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311" r:id="rId2"/>
    <p:sldId id="312" r:id="rId3"/>
    <p:sldId id="313" r:id="rId4"/>
    <p:sldId id="314" r:id="rId5"/>
    <p:sldId id="315" r:id="rId6"/>
    <p:sldId id="316" r:id="rId7"/>
    <p:sldId id="317" r:id="rId8"/>
    <p:sldId id="1698" r:id="rId9"/>
    <p:sldId id="1537" r:id="rId10"/>
    <p:sldId id="650" r:id="rId11"/>
    <p:sldId id="1690" r:id="rId12"/>
    <p:sldId id="1713" r:id="rId13"/>
    <p:sldId id="651" r:id="rId14"/>
    <p:sldId id="318" r:id="rId15"/>
    <p:sldId id="367" r:id="rId16"/>
    <p:sldId id="320" r:id="rId17"/>
    <p:sldId id="321" r:id="rId18"/>
    <p:sldId id="1126" r:id="rId19"/>
    <p:sldId id="322" r:id="rId20"/>
    <p:sldId id="323" r:id="rId21"/>
    <p:sldId id="324" r:id="rId22"/>
    <p:sldId id="325" r:id="rId23"/>
    <p:sldId id="516"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357" r:id="rId53"/>
    <p:sldId id="358" r:id="rId54"/>
    <p:sldId id="359" r:id="rId55"/>
    <p:sldId id="360" r:id="rId56"/>
    <p:sldId id="361" r:id="rId57"/>
  </p:sldIdLst>
  <p:sldSz cx="9144000" cy="6858000" type="screen4x3"/>
  <p:notesSz cx="9144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7" d="100"/>
          <a:sy n="107" d="100"/>
        </p:scale>
        <p:origin x="1734" y="10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C4E4D8D-75AD-41CB-A9D7-3A70BC071D1C}" type="datetimeFigureOut">
              <a:rPr lang="it-IT" smtClean="0"/>
              <a:t>23/10/2025</a:t>
            </a:fld>
            <a:endParaRPr lang="it-IT"/>
          </a:p>
        </p:txBody>
      </p:sp>
      <p:sp>
        <p:nvSpPr>
          <p:cNvPr id="4" name="Segnaposto immagine diapositiva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67D8011-6D95-4D82-BFB9-F82A11AF6344}" type="slidenum">
              <a:rPr lang="it-IT" smtClean="0"/>
              <a:t>‹N›</a:t>
            </a:fld>
            <a:endParaRPr lang="it-IT"/>
          </a:p>
        </p:txBody>
      </p:sp>
    </p:spTree>
    <p:extLst>
      <p:ext uri="{BB962C8B-B14F-4D97-AF65-F5344CB8AC3E}">
        <p14:creationId xmlns:p14="http://schemas.microsoft.com/office/powerpoint/2010/main" val="4184824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B60587-548E-4296-88FA-92EA647F4A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627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evaluate if the catalytic effect, of the CB-MoS2 sensor, is observed even in more complex structures containing o-</a:t>
            </a:r>
            <a:r>
              <a:rPr lang="en-GB" dirty="0" err="1"/>
              <a:t>diphenols</a:t>
            </a:r>
            <a:r>
              <a:rPr lang="en-GB" dirty="0"/>
              <a:t> function. Therefore, we selected olive oil as case of study, with the most representative o-</a:t>
            </a:r>
            <a:r>
              <a:rPr lang="en-GB" dirty="0" err="1"/>
              <a:t>diphenols</a:t>
            </a:r>
            <a:r>
              <a:rPr lang="en-GB" dirty="0"/>
              <a:t> from olive oil: OLEU and HTYR. The  behaviour observed for catechol and dopamine was also observed in OLEU and HTYR the highest signal was obtained using the CB-MoS2 electrodes. Those signals were evaluated using 5 different electrodes, and as you can see in the bars plot, the increment was significant. In addition, fouling resistance was improved compared to CB and Bare electrode and comparable to MoS2 itself. According to these results CB-MoS2 electrodes were chosen as the optimum ones for ortho-</a:t>
            </a:r>
            <a:r>
              <a:rPr lang="en-GB" dirty="0" err="1"/>
              <a:t>diphenols</a:t>
            </a:r>
            <a:r>
              <a:rPr lang="en-GB" dirty="0"/>
              <a:t> sensing.</a:t>
            </a:r>
          </a:p>
          <a:p>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B60587-548E-4296-88FA-92EA647F4A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290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903729" y="576199"/>
            <a:ext cx="5336540" cy="696594"/>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24968"/>
            <a:ext cx="6858000" cy="1384995"/>
          </a:xfrm>
        </p:spPr>
        <p:txBody>
          <a:bodyPr anchor="b"/>
          <a:lstStyle>
            <a:lvl1pPr algn="ctr">
              <a:defRPr sz="4500"/>
            </a:lvl1pPr>
          </a:lstStyle>
          <a:p>
            <a:r>
              <a:rPr lang="en-US"/>
              <a:t>Click to edit Master title style</a:t>
            </a:r>
            <a:endParaRPr lang="it-IT"/>
          </a:p>
        </p:txBody>
      </p:sp>
      <p:sp>
        <p:nvSpPr>
          <p:cNvPr id="3" name="Subtitle 2"/>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t-IT"/>
          </a:p>
        </p:txBody>
      </p:sp>
      <p:sp>
        <p:nvSpPr>
          <p:cNvPr id="4" name="Date Placeholder 3"/>
          <p:cNvSpPr>
            <a:spLocks noGrp="1"/>
          </p:cNvSpPr>
          <p:nvPr>
            <p:ph type="dt" sz="half" idx="10"/>
          </p:nvPr>
        </p:nvSpPr>
        <p:spPr>
          <a:xfrm>
            <a:off x="457200" y="6377940"/>
            <a:ext cx="2103120" cy="276999"/>
          </a:xfrm>
        </p:spPr>
        <p:txBody>
          <a:bodyPr/>
          <a:lstStyle/>
          <a:p>
            <a:fld id="{6D1FFB50-6F59-4F43-AF67-1AA8FB049E8A}" type="datetimeFigureOut">
              <a:rPr lang="it-IT" smtClean="0"/>
              <a:pPr/>
              <a:t>23/10/2025</a:t>
            </a:fld>
            <a:endParaRPr lang="it-IT"/>
          </a:p>
        </p:txBody>
      </p:sp>
      <p:sp>
        <p:nvSpPr>
          <p:cNvPr id="5" name="Footer Placeholder 4"/>
          <p:cNvSpPr>
            <a:spLocks noGrp="1"/>
          </p:cNvSpPr>
          <p:nvPr>
            <p:ph type="ftr" sz="quarter" idx="11"/>
          </p:nvPr>
        </p:nvSpPr>
        <p:spPr>
          <a:xfrm>
            <a:off x="3108960" y="6377940"/>
            <a:ext cx="2926080" cy="276999"/>
          </a:xfrm>
        </p:spPr>
        <p:txBody>
          <a:bodyPr/>
          <a:lstStyle/>
          <a:p>
            <a:endParaRPr lang="it-IT"/>
          </a:p>
        </p:txBody>
      </p:sp>
      <p:sp>
        <p:nvSpPr>
          <p:cNvPr id="6" name="Slide Number Placeholder 5"/>
          <p:cNvSpPr>
            <a:spLocks noGrp="1"/>
          </p:cNvSpPr>
          <p:nvPr>
            <p:ph type="sldNum" sz="quarter" idx="12"/>
          </p:nvPr>
        </p:nvSpPr>
        <p:spPr>
          <a:xfrm>
            <a:off x="6583680" y="6377940"/>
            <a:ext cx="2103120" cy="276999"/>
          </a:xfrm>
        </p:spPr>
        <p:txBody>
          <a:bodyPr/>
          <a:lstStyle/>
          <a:p>
            <a:fld id="{101EBA81-9276-4738-A942-6FF24B12E22F}" type="slidenum">
              <a:rPr lang="it-IT" smtClean="0"/>
              <a:pPr/>
              <a:t>‹N›</a:t>
            </a:fld>
            <a:endParaRPr lang="it-IT"/>
          </a:p>
        </p:txBody>
      </p:sp>
    </p:spTree>
    <p:extLst>
      <p:ext uri="{BB962C8B-B14F-4D97-AF65-F5344CB8AC3E}">
        <p14:creationId xmlns:p14="http://schemas.microsoft.com/office/powerpoint/2010/main" val="425305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A485F39-86C8-BDE7-1F8B-7BA47DF81848}"/>
              </a:ext>
            </a:extLst>
          </p:cNvPr>
          <p:cNvSpPr>
            <a:spLocks noGrp="1"/>
          </p:cNvSpPr>
          <p:nvPr>
            <p:ph type="dt" sz="half" idx="10"/>
          </p:nvPr>
        </p:nvSpPr>
        <p:spPr>
          <a:xfrm>
            <a:off x="457200" y="6377940"/>
            <a:ext cx="2103120" cy="276999"/>
          </a:xfrm>
        </p:spPr>
        <p:txBody>
          <a:bodyPr/>
          <a:lstStyle/>
          <a:p>
            <a:fld id="{44226172-F6C9-4BB3-AD61-C4AE9B0D4CCA}" type="datetimeFigureOut">
              <a:rPr lang="en-GB" smtClean="0"/>
              <a:t>23/10/2025</a:t>
            </a:fld>
            <a:endParaRPr lang="en-GB"/>
          </a:p>
        </p:txBody>
      </p:sp>
      <p:sp>
        <p:nvSpPr>
          <p:cNvPr id="3" name="Segnaposto piè di pagina 2">
            <a:extLst>
              <a:ext uri="{FF2B5EF4-FFF2-40B4-BE49-F238E27FC236}">
                <a16:creationId xmlns:a16="http://schemas.microsoft.com/office/drawing/2014/main" id="{88C6CA19-8D56-B078-DD1C-B2F1E2384523}"/>
              </a:ext>
            </a:extLst>
          </p:cNvPr>
          <p:cNvSpPr>
            <a:spLocks noGrp="1"/>
          </p:cNvSpPr>
          <p:nvPr>
            <p:ph type="ftr" sz="quarter" idx="11"/>
          </p:nvPr>
        </p:nvSpPr>
        <p:spPr>
          <a:xfrm>
            <a:off x="3108960" y="6377940"/>
            <a:ext cx="2926080" cy="276999"/>
          </a:xfrm>
        </p:spPr>
        <p:txBody>
          <a:bodyPr/>
          <a:lstStyle/>
          <a:p>
            <a:endParaRPr lang="en-GB"/>
          </a:p>
        </p:txBody>
      </p:sp>
      <p:sp>
        <p:nvSpPr>
          <p:cNvPr id="4" name="Segnaposto numero diapositiva 3">
            <a:extLst>
              <a:ext uri="{FF2B5EF4-FFF2-40B4-BE49-F238E27FC236}">
                <a16:creationId xmlns:a16="http://schemas.microsoft.com/office/drawing/2014/main" id="{68997013-9A42-853A-6FF7-27248C6C4294}"/>
              </a:ext>
            </a:extLst>
          </p:cNvPr>
          <p:cNvSpPr>
            <a:spLocks noGrp="1"/>
          </p:cNvSpPr>
          <p:nvPr>
            <p:ph type="sldNum" sz="quarter" idx="12"/>
          </p:nvPr>
        </p:nvSpPr>
        <p:spPr>
          <a:xfrm>
            <a:off x="6583680" y="6377940"/>
            <a:ext cx="2103120" cy="276999"/>
          </a:xfrm>
        </p:spPr>
        <p:txBody>
          <a:bodyPr/>
          <a:lstStyle/>
          <a:p>
            <a:fld id="{DDEFDE2F-4FA2-4E2E-AE3F-8BCA5845D5DD}" type="slidenum">
              <a:rPr lang="en-GB" smtClean="0"/>
              <a:t>‹N›</a:t>
            </a:fld>
            <a:endParaRPr lang="en-GB"/>
          </a:p>
        </p:txBody>
      </p:sp>
    </p:spTree>
    <p:extLst>
      <p:ext uri="{BB962C8B-B14F-4D97-AF65-F5344CB8AC3E}">
        <p14:creationId xmlns:p14="http://schemas.microsoft.com/office/powerpoint/2010/main" val="1895251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CFDEF7-1DCB-8BC4-B88A-501AD7B590EF}"/>
              </a:ext>
            </a:extLst>
          </p:cNvPr>
          <p:cNvSpPr>
            <a:spLocks noGrp="1"/>
          </p:cNvSpPr>
          <p:nvPr>
            <p:ph type="title"/>
          </p:nvPr>
        </p:nvSpPr>
        <p:spPr>
          <a:xfrm>
            <a:off x="452119" y="836803"/>
            <a:ext cx="8238490" cy="323165"/>
          </a:xfrm>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5BF827A6-D7DB-4E70-2C00-18E26B3F9BBA}"/>
              </a:ext>
            </a:extLst>
          </p:cNvPr>
          <p:cNvSpPr>
            <a:spLocks noGrp="1"/>
          </p:cNvSpPr>
          <p:nvPr>
            <p:ph sz="half" idx="1"/>
          </p:nvPr>
        </p:nvSpPr>
        <p:spPr>
          <a:xfrm>
            <a:off x="628650" y="1825625"/>
            <a:ext cx="3886200" cy="166199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A1C21553-B578-F5BF-AD79-6E6B3E1E7D15}"/>
              </a:ext>
            </a:extLst>
          </p:cNvPr>
          <p:cNvSpPr>
            <a:spLocks noGrp="1"/>
          </p:cNvSpPr>
          <p:nvPr>
            <p:ph sz="half" idx="2"/>
          </p:nvPr>
        </p:nvSpPr>
        <p:spPr>
          <a:xfrm>
            <a:off x="4629150" y="1825625"/>
            <a:ext cx="3886200" cy="166199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58779F37-F807-F3E2-90A0-3317185A24DB}"/>
              </a:ext>
            </a:extLst>
          </p:cNvPr>
          <p:cNvSpPr>
            <a:spLocks noGrp="1"/>
          </p:cNvSpPr>
          <p:nvPr>
            <p:ph type="dt" sz="half" idx="10"/>
          </p:nvPr>
        </p:nvSpPr>
        <p:spPr>
          <a:xfrm>
            <a:off x="457200" y="6377940"/>
            <a:ext cx="2103120" cy="276999"/>
          </a:xfrm>
        </p:spPr>
        <p:txBody>
          <a:bodyPr/>
          <a:lstStyle/>
          <a:p>
            <a:fld id="{44226172-F6C9-4BB3-AD61-C4AE9B0D4CCA}" type="datetimeFigureOut">
              <a:rPr lang="en-GB" smtClean="0"/>
              <a:t>23/10/2025</a:t>
            </a:fld>
            <a:endParaRPr lang="en-GB"/>
          </a:p>
        </p:txBody>
      </p:sp>
      <p:sp>
        <p:nvSpPr>
          <p:cNvPr id="6" name="Segnaposto piè di pagina 5">
            <a:extLst>
              <a:ext uri="{FF2B5EF4-FFF2-40B4-BE49-F238E27FC236}">
                <a16:creationId xmlns:a16="http://schemas.microsoft.com/office/drawing/2014/main" id="{06E2B090-5E68-7F68-F0BD-D705799AC952}"/>
              </a:ext>
            </a:extLst>
          </p:cNvPr>
          <p:cNvSpPr>
            <a:spLocks noGrp="1"/>
          </p:cNvSpPr>
          <p:nvPr>
            <p:ph type="ftr" sz="quarter" idx="11"/>
          </p:nvPr>
        </p:nvSpPr>
        <p:spPr>
          <a:xfrm>
            <a:off x="3108960" y="6377940"/>
            <a:ext cx="2926080" cy="276999"/>
          </a:xfrm>
        </p:spPr>
        <p:txBody>
          <a:bodyPr/>
          <a:lstStyle/>
          <a:p>
            <a:endParaRPr lang="en-GB"/>
          </a:p>
        </p:txBody>
      </p:sp>
      <p:sp>
        <p:nvSpPr>
          <p:cNvPr id="7" name="Segnaposto numero diapositiva 6">
            <a:extLst>
              <a:ext uri="{FF2B5EF4-FFF2-40B4-BE49-F238E27FC236}">
                <a16:creationId xmlns:a16="http://schemas.microsoft.com/office/drawing/2014/main" id="{3754DF60-1D88-7ACB-21C6-DB6924DBAD05}"/>
              </a:ext>
            </a:extLst>
          </p:cNvPr>
          <p:cNvSpPr>
            <a:spLocks noGrp="1"/>
          </p:cNvSpPr>
          <p:nvPr>
            <p:ph type="sldNum" sz="quarter" idx="12"/>
          </p:nvPr>
        </p:nvSpPr>
        <p:spPr>
          <a:xfrm>
            <a:off x="6583680" y="6377940"/>
            <a:ext cx="2103120" cy="276999"/>
          </a:xfrm>
        </p:spPr>
        <p:txBody>
          <a:bodyPr/>
          <a:lstStyle/>
          <a:p>
            <a:fld id="{DDEFDE2F-4FA2-4E2E-AE3F-8BCA5845D5DD}" type="slidenum">
              <a:rPr lang="en-GB" smtClean="0"/>
              <a:t>‹N›</a:t>
            </a:fld>
            <a:endParaRPr lang="en-GB"/>
          </a:p>
        </p:txBody>
      </p:sp>
    </p:spTree>
    <p:extLst>
      <p:ext uri="{BB962C8B-B14F-4D97-AF65-F5344CB8AC3E}">
        <p14:creationId xmlns:p14="http://schemas.microsoft.com/office/powerpoint/2010/main" val="1377441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2119" y="836803"/>
            <a:ext cx="8238490" cy="345440"/>
          </a:xfrm>
          <a:prstGeom prst="rect">
            <a:avLst/>
          </a:prstGeom>
        </p:spPr>
        <p:txBody>
          <a:bodyPr wrap="square" lIns="0" tIns="0" rIns="0" bIns="0">
            <a:spAutoFit/>
          </a:bodyPr>
          <a:lstStyle>
            <a:lvl1pPr>
              <a:defRPr sz="2100" b="1" i="0">
                <a:solidFill>
                  <a:schemeClr val="bg1"/>
                </a:solidFill>
                <a:latin typeface="Arial"/>
                <a:cs typeface="Arial"/>
              </a:defRPr>
            </a:lvl1pPr>
          </a:lstStyle>
          <a:p>
            <a:endParaRPr/>
          </a:p>
        </p:txBody>
      </p:sp>
      <p:sp>
        <p:nvSpPr>
          <p:cNvPr id="3" name="Holder 3"/>
          <p:cNvSpPr>
            <a:spLocks noGrp="1"/>
          </p:cNvSpPr>
          <p:nvPr>
            <p:ph type="body" idx="1"/>
          </p:nvPr>
        </p:nvSpPr>
        <p:spPr>
          <a:xfrm>
            <a:off x="2709672" y="1706879"/>
            <a:ext cx="5793105" cy="203771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10/23/2025</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26" Type="http://schemas.openxmlformats.org/officeDocument/2006/relationships/image" Target="../media/image82.jpg"/><Relationship Id="rId21" Type="http://schemas.openxmlformats.org/officeDocument/2006/relationships/image" Target="../media/image77.png"/><Relationship Id="rId42" Type="http://schemas.openxmlformats.org/officeDocument/2006/relationships/image" Target="../media/image98.png"/><Relationship Id="rId47" Type="http://schemas.openxmlformats.org/officeDocument/2006/relationships/image" Target="../media/image103.png"/><Relationship Id="rId63" Type="http://schemas.openxmlformats.org/officeDocument/2006/relationships/image" Target="../media/image119.png"/><Relationship Id="rId68" Type="http://schemas.openxmlformats.org/officeDocument/2006/relationships/image" Target="../media/image124.png"/><Relationship Id="rId84" Type="http://schemas.openxmlformats.org/officeDocument/2006/relationships/image" Target="../media/image140.png"/><Relationship Id="rId89" Type="http://schemas.openxmlformats.org/officeDocument/2006/relationships/image" Target="../media/image145.png"/><Relationship Id="rId16" Type="http://schemas.openxmlformats.org/officeDocument/2006/relationships/image" Target="../media/image72.png"/><Relationship Id="rId11" Type="http://schemas.openxmlformats.org/officeDocument/2006/relationships/image" Target="../media/image67.png"/><Relationship Id="rId32" Type="http://schemas.openxmlformats.org/officeDocument/2006/relationships/image" Target="../media/image88.jpg"/><Relationship Id="rId37" Type="http://schemas.openxmlformats.org/officeDocument/2006/relationships/image" Target="../media/image93.png"/><Relationship Id="rId53" Type="http://schemas.openxmlformats.org/officeDocument/2006/relationships/image" Target="../media/image109.png"/><Relationship Id="rId58" Type="http://schemas.openxmlformats.org/officeDocument/2006/relationships/image" Target="../media/image114.png"/><Relationship Id="rId74" Type="http://schemas.openxmlformats.org/officeDocument/2006/relationships/image" Target="../media/image130.jpg"/><Relationship Id="rId79" Type="http://schemas.openxmlformats.org/officeDocument/2006/relationships/image" Target="../media/image135.png"/><Relationship Id="rId5" Type="http://schemas.openxmlformats.org/officeDocument/2006/relationships/image" Target="../media/image61.png"/><Relationship Id="rId90" Type="http://schemas.openxmlformats.org/officeDocument/2006/relationships/image" Target="../media/image146.png"/><Relationship Id="rId95" Type="http://schemas.openxmlformats.org/officeDocument/2006/relationships/image" Target="../media/image151.png"/><Relationship Id="rId22" Type="http://schemas.openxmlformats.org/officeDocument/2006/relationships/image" Target="../media/image78.png"/><Relationship Id="rId27" Type="http://schemas.openxmlformats.org/officeDocument/2006/relationships/image" Target="../media/image83.jpg"/><Relationship Id="rId43" Type="http://schemas.openxmlformats.org/officeDocument/2006/relationships/image" Target="../media/image99.png"/><Relationship Id="rId48" Type="http://schemas.openxmlformats.org/officeDocument/2006/relationships/image" Target="../media/image104.png"/><Relationship Id="rId64" Type="http://schemas.openxmlformats.org/officeDocument/2006/relationships/image" Target="../media/image120.png"/><Relationship Id="rId69" Type="http://schemas.openxmlformats.org/officeDocument/2006/relationships/image" Target="../media/image125.png"/><Relationship Id="rId80" Type="http://schemas.openxmlformats.org/officeDocument/2006/relationships/image" Target="../media/image136.png"/><Relationship Id="rId85" Type="http://schemas.openxmlformats.org/officeDocument/2006/relationships/image" Target="../media/image141.png"/><Relationship Id="rId3" Type="http://schemas.openxmlformats.org/officeDocument/2006/relationships/image" Target="../media/image59.png"/><Relationship Id="rId12" Type="http://schemas.openxmlformats.org/officeDocument/2006/relationships/image" Target="../media/image68.jpg"/><Relationship Id="rId17" Type="http://schemas.openxmlformats.org/officeDocument/2006/relationships/image" Target="../media/image73.png"/><Relationship Id="rId25" Type="http://schemas.openxmlformats.org/officeDocument/2006/relationships/image" Target="../media/image81.png"/><Relationship Id="rId33" Type="http://schemas.openxmlformats.org/officeDocument/2006/relationships/image" Target="../media/image89.png"/><Relationship Id="rId38" Type="http://schemas.openxmlformats.org/officeDocument/2006/relationships/image" Target="../media/image94.png"/><Relationship Id="rId46" Type="http://schemas.openxmlformats.org/officeDocument/2006/relationships/image" Target="../media/image102.png"/><Relationship Id="rId59" Type="http://schemas.openxmlformats.org/officeDocument/2006/relationships/image" Target="../media/image115.png"/><Relationship Id="rId67" Type="http://schemas.openxmlformats.org/officeDocument/2006/relationships/image" Target="../media/image123.png"/><Relationship Id="rId20" Type="http://schemas.openxmlformats.org/officeDocument/2006/relationships/image" Target="../media/image76.png"/><Relationship Id="rId41" Type="http://schemas.openxmlformats.org/officeDocument/2006/relationships/image" Target="../media/image97.png"/><Relationship Id="rId54" Type="http://schemas.openxmlformats.org/officeDocument/2006/relationships/image" Target="../media/image110.png"/><Relationship Id="rId62" Type="http://schemas.openxmlformats.org/officeDocument/2006/relationships/image" Target="../media/image118.png"/><Relationship Id="rId70" Type="http://schemas.openxmlformats.org/officeDocument/2006/relationships/image" Target="../media/image126.jpg"/><Relationship Id="rId75" Type="http://schemas.openxmlformats.org/officeDocument/2006/relationships/image" Target="../media/image131.png"/><Relationship Id="rId83" Type="http://schemas.openxmlformats.org/officeDocument/2006/relationships/image" Target="../media/image139.png"/><Relationship Id="rId88" Type="http://schemas.openxmlformats.org/officeDocument/2006/relationships/image" Target="../media/image144.png"/><Relationship Id="rId91" Type="http://schemas.openxmlformats.org/officeDocument/2006/relationships/image" Target="../media/image147.png"/><Relationship Id="rId96" Type="http://schemas.openxmlformats.org/officeDocument/2006/relationships/image" Target="../media/image152.png"/><Relationship Id="rId1" Type="http://schemas.openxmlformats.org/officeDocument/2006/relationships/slideLayout" Target="../slideLayouts/slideLayout5.xml"/><Relationship Id="rId6" Type="http://schemas.openxmlformats.org/officeDocument/2006/relationships/image" Target="../media/image62.png"/><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jpg"/><Relationship Id="rId36" Type="http://schemas.openxmlformats.org/officeDocument/2006/relationships/image" Target="../media/image92.png"/><Relationship Id="rId49" Type="http://schemas.openxmlformats.org/officeDocument/2006/relationships/image" Target="../media/image105.png"/><Relationship Id="rId57" Type="http://schemas.openxmlformats.org/officeDocument/2006/relationships/image" Target="../media/image113.png"/><Relationship Id="rId10" Type="http://schemas.openxmlformats.org/officeDocument/2006/relationships/image" Target="../media/image66.png"/><Relationship Id="rId31" Type="http://schemas.openxmlformats.org/officeDocument/2006/relationships/image" Target="../media/image87.png"/><Relationship Id="rId44" Type="http://schemas.openxmlformats.org/officeDocument/2006/relationships/image" Target="../media/image100.png"/><Relationship Id="rId52" Type="http://schemas.openxmlformats.org/officeDocument/2006/relationships/image" Target="../media/image108.png"/><Relationship Id="rId60" Type="http://schemas.openxmlformats.org/officeDocument/2006/relationships/image" Target="../media/image116.png"/><Relationship Id="rId65" Type="http://schemas.openxmlformats.org/officeDocument/2006/relationships/image" Target="../media/image121.png"/><Relationship Id="rId73" Type="http://schemas.openxmlformats.org/officeDocument/2006/relationships/image" Target="../media/image129.png"/><Relationship Id="rId78" Type="http://schemas.openxmlformats.org/officeDocument/2006/relationships/image" Target="../media/image134.png"/><Relationship Id="rId81" Type="http://schemas.openxmlformats.org/officeDocument/2006/relationships/image" Target="../media/image137.png"/><Relationship Id="rId86" Type="http://schemas.openxmlformats.org/officeDocument/2006/relationships/image" Target="../media/image142.png"/><Relationship Id="rId94" Type="http://schemas.openxmlformats.org/officeDocument/2006/relationships/image" Target="../media/image150.png"/><Relationship Id="rId99" Type="http://schemas.openxmlformats.org/officeDocument/2006/relationships/image" Target="../media/image155.png"/><Relationship Id="rId4" Type="http://schemas.openxmlformats.org/officeDocument/2006/relationships/image" Target="../media/image60.png"/><Relationship Id="rId9" Type="http://schemas.openxmlformats.org/officeDocument/2006/relationships/image" Target="../media/image65.png"/><Relationship Id="rId13" Type="http://schemas.openxmlformats.org/officeDocument/2006/relationships/image" Target="../media/image69.png"/><Relationship Id="rId18" Type="http://schemas.openxmlformats.org/officeDocument/2006/relationships/image" Target="../media/image74.jpg"/><Relationship Id="rId39" Type="http://schemas.openxmlformats.org/officeDocument/2006/relationships/image" Target="../media/image95.png"/><Relationship Id="rId34" Type="http://schemas.openxmlformats.org/officeDocument/2006/relationships/image" Target="../media/image90.png"/><Relationship Id="rId50" Type="http://schemas.openxmlformats.org/officeDocument/2006/relationships/image" Target="../media/image106.png"/><Relationship Id="rId55" Type="http://schemas.openxmlformats.org/officeDocument/2006/relationships/image" Target="../media/image111.png"/><Relationship Id="rId76" Type="http://schemas.openxmlformats.org/officeDocument/2006/relationships/image" Target="../media/image132.png"/><Relationship Id="rId97" Type="http://schemas.openxmlformats.org/officeDocument/2006/relationships/image" Target="../media/image153.png"/><Relationship Id="rId7" Type="http://schemas.openxmlformats.org/officeDocument/2006/relationships/image" Target="../media/image63.png"/><Relationship Id="rId71" Type="http://schemas.openxmlformats.org/officeDocument/2006/relationships/image" Target="../media/image127.png"/><Relationship Id="rId92" Type="http://schemas.openxmlformats.org/officeDocument/2006/relationships/image" Target="../media/image148.png"/><Relationship Id="rId2" Type="http://schemas.openxmlformats.org/officeDocument/2006/relationships/image" Target="../media/image58.png"/><Relationship Id="rId29" Type="http://schemas.openxmlformats.org/officeDocument/2006/relationships/image" Target="../media/image85.jpg"/><Relationship Id="rId24" Type="http://schemas.openxmlformats.org/officeDocument/2006/relationships/image" Target="../media/image80.png"/><Relationship Id="rId40" Type="http://schemas.openxmlformats.org/officeDocument/2006/relationships/image" Target="../media/image96.png"/><Relationship Id="rId45" Type="http://schemas.openxmlformats.org/officeDocument/2006/relationships/image" Target="../media/image101.png"/><Relationship Id="rId66" Type="http://schemas.openxmlformats.org/officeDocument/2006/relationships/image" Target="../media/image122.png"/><Relationship Id="rId87" Type="http://schemas.openxmlformats.org/officeDocument/2006/relationships/image" Target="../media/image143.png"/><Relationship Id="rId61" Type="http://schemas.openxmlformats.org/officeDocument/2006/relationships/image" Target="../media/image117.png"/><Relationship Id="rId82" Type="http://schemas.openxmlformats.org/officeDocument/2006/relationships/image" Target="../media/image138.png"/><Relationship Id="rId19" Type="http://schemas.openxmlformats.org/officeDocument/2006/relationships/image" Target="../media/image75.jpg"/><Relationship Id="rId14" Type="http://schemas.openxmlformats.org/officeDocument/2006/relationships/image" Target="../media/image70.png"/><Relationship Id="rId30" Type="http://schemas.openxmlformats.org/officeDocument/2006/relationships/image" Target="../media/image86.jpg"/><Relationship Id="rId35" Type="http://schemas.openxmlformats.org/officeDocument/2006/relationships/image" Target="../media/image91.png"/><Relationship Id="rId56" Type="http://schemas.openxmlformats.org/officeDocument/2006/relationships/image" Target="../media/image112.png"/><Relationship Id="rId77" Type="http://schemas.openxmlformats.org/officeDocument/2006/relationships/image" Target="../media/image133.png"/><Relationship Id="rId100" Type="http://schemas.openxmlformats.org/officeDocument/2006/relationships/image" Target="../media/image156.png"/><Relationship Id="rId8" Type="http://schemas.openxmlformats.org/officeDocument/2006/relationships/image" Target="../media/image64.jpg"/><Relationship Id="rId51" Type="http://schemas.openxmlformats.org/officeDocument/2006/relationships/image" Target="../media/image107.png"/><Relationship Id="rId72" Type="http://schemas.openxmlformats.org/officeDocument/2006/relationships/image" Target="../media/image128.png"/><Relationship Id="rId93" Type="http://schemas.openxmlformats.org/officeDocument/2006/relationships/image" Target="../media/image149.png"/><Relationship Id="rId98" Type="http://schemas.openxmlformats.org/officeDocument/2006/relationships/image" Target="../media/image154.png"/></Relationships>
</file>

<file path=ppt/slides/_rels/slide16.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157.jp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1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169.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72.jpeg"/><Relationship Id="rId4" Type="http://schemas.openxmlformats.org/officeDocument/2006/relationships/image" Target="../media/image171.png"/></Relationships>
</file>

<file path=ppt/slides/_rels/slide19.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jpg"/><Relationship Id="rId5" Type="http://schemas.openxmlformats.org/officeDocument/2006/relationships/image" Target="../media/image176.png"/><Relationship Id="rId4" Type="http://schemas.openxmlformats.org/officeDocument/2006/relationships/image" Target="../media/image175.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21.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75.png"/><Relationship Id="rId7" Type="http://schemas.openxmlformats.org/officeDocument/2006/relationships/image" Target="../media/image190.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89.jp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76.png"/><Relationship Id="rId9" Type="http://schemas.openxmlformats.org/officeDocument/2006/relationships/image" Target="../media/image192.png"/></Relationships>
</file>

<file path=ppt/slides/_rels/slide22.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3.jpg"/><Relationship Id="rId18" Type="http://schemas.openxmlformats.org/officeDocument/2006/relationships/image" Target="../media/image207.jpg"/><Relationship Id="rId3" Type="http://schemas.openxmlformats.org/officeDocument/2006/relationships/image" Target="../media/image195.png"/><Relationship Id="rId21" Type="http://schemas.openxmlformats.org/officeDocument/2006/relationships/image" Target="../media/image210.png"/><Relationship Id="rId7" Type="http://schemas.openxmlformats.org/officeDocument/2006/relationships/image" Target="../media/image199.png"/><Relationship Id="rId12" Type="http://schemas.openxmlformats.org/officeDocument/2006/relationships/image" Target="../media/image202.png"/><Relationship Id="rId17" Type="http://schemas.openxmlformats.org/officeDocument/2006/relationships/image" Target="../media/image206.png"/><Relationship Id="rId2" Type="http://schemas.openxmlformats.org/officeDocument/2006/relationships/image" Target="../media/image194.jpg"/><Relationship Id="rId16" Type="http://schemas.openxmlformats.org/officeDocument/2006/relationships/image" Target="../media/image205.png"/><Relationship Id="rId20" Type="http://schemas.openxmlformats.org/officeDocument/2006/relationships/image" Target="../media/image209.jp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175.png"/><Relationship Id="rId5" Type="http://schemas.openxmlformats.org/officeDocument/2006/relationships/image" Target="../media/image197.png"/><Relationship Id="rId15" Type="http://schemas.openxmlformats.org/officeDocument/2006/relationships/image" Target="../media/image176.png"/><Relationship Id="rId10" Type="http://schemas.openxmlformats.org/officeDocument/2006/relationships/image" Target="../media/image173.png"/><Relationship Id="rId19" Type="http://schemas.openxmlformats.org/officeDocument/2006/relationships/image" Target="../media/image208.jp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4.jpg"/></Relationships>
</file>

<file path=ppt/slides/_rels/slide2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72.jpeg"/><Relationship Id="rId4" Type="http://schemas.openxmlformats.org/officeDocument/2006/relationships/image" Target="../media/image211.png"/></Relationships>
</file>

<file path=ppt/slides/_rels/slide2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175.png"/><Relationship Id="rId7" Type="http://schemas.openxmlformats.org/officeDocument/2006/relationships/image" Target="../media/image214.jp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176.png"/><Relationship Id="rId4" Type="http://schemas.openxmlformats.org/officeDocument/2006/relationships/image" Target="../media/image212.png"/></Relationships>
</file>

<file path=ppt/slides/_rels/slide25.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image" Target="../media/image21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21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image" Target="../media/image22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image" Target="../media/image226.jpg"/><Relationship Id="rId1" Type="http://schemas.openxmlformats.org/officeDocument/2006/relationships/slideLayout" Target="../slideLayouts/slideLayout2.xml"/><Relationship Id="rId6" Type="http://schemas.openxmlformats.org/officeDocument/2006/relationships/image" Target="../media/image230.jpg"/><Relationship Id="rId5" Type="http://schemas.openxmlformats.org/officeDocument/2006/relationships/image" Target="../media/image229.jpg"/><Relationship Id="rId4" Type="http://schemas.openxmlformats.org/officeDocument/2006/relationships/image" Target="../media/image228.jpg"/></Relationships>
</file>

<file path=ppt/slides/_rels/slide3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38.jpg"/><Relationship Id="rId13" Type="http://schemas.openxmlformats.org/officeDocument/2006/relationships/image" Target="../media/image243.png"/><Relationship Id="rId3" Type="http://schemas.openxmlformats.org/officeDocument/2006/relationships/image" Target="../media/image233.png"/><Relationship Id="rId7" Type="http://schemas.openxmlformats.org/officeDocument/2006/relationships/image" Target="../media/image237.jpg"/><Relationship Id="rId12" Type="http://schemas.openxmlformats.org/officeDocument/2006/relationships/image" Target="../media/image242.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6.jpg"/><Relationship Id="rId11" Type="http://schemas.openxmlformats.org/officeDocument/2006/relationships/image" Target="../media/image241.png"/><Relationship Id="rId5" Type="http://schemas.openxmlformats.org/officeDocument/2006/relationships/image" Target="../media/image235.jpg"/><Relationship Id="rId10" Type="http://schemas.openxmlformats.org/officeDocument/2006/relationships/image" Target="../media/image240.png"/><Relationship Id="rId4" Type="http://schemas.openxmlformats.org/officeDocument/2006/relationships/image" Target="../media/image234.png"/><Relationship Id="rId9" Type="http://schemas.openxmlformats.org/officeDocument/2006/relationships/image" Target="../media/image239.png"/></Relationships>
</file>

<file path=ppt/slides/_rels/slide38.xml.rels><?xml version="1.0" encoding="UTF-8" standalone="yes"?>
<Relationships xmlns="http://schemas.openxmlformats.org/package/2006/relationships"><Relationship Id="rId2" Type="http://schemas.openxmlformats.org/officeDocument/2006/relationships/image" Target="../media/image24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image" Target="../media/image24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247.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image" Target="../media/image2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image" Target="../media/image251.jpg"/><Relationship Id="rId1" Type="http://schemas.openxmlformats.org/officeDocument/2006/relationships/slideLayout" Target="../slideLayouts/slideLayout2.xml"/><Relationship Id="rId4" Type="http://schemas.openxmlformats.org/officeDocument/2006/relationships/image" Target="../media/image253.jpg"/></Relationships>
</file>

<file path=ppt/slides/_rels/slide44.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jpg"/></Relationships>
</file>

<file path=ppt/slides/_rels/slide45.xml.rels><?xml version="1.0" encoding="UTF-8" standalone="yes"?>
<Relationships xmlns="http://schemas.openxmlformats.org/package/2006/relationships"><Relationship Id="rId2" Type="http://schemas.openxmlformats.org/officeDocument/2006/relationships/image" Target="../media/image25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8.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5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66.jpg"/><Relationship Id="rId3" Type="http://schemas.openxmlformats.org/officeDocument/2006/relationships/image" Target="../media/image261.png"/><Relationship Id="rId7" Type="http://schemas.openxmlformats.org/officeDocument/2006/relationships/image" Target="../media/image265.pn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49.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jpg"/><Relationship Id="rId1" Type="http://schemas.openxmlformats.org/officeDocument/2006/relationships/slideLayout" Target="../slideLayouts/slideLayout5.xml"/><Relationship Id="rId5" Type="http://schemas.openxmlformats.org/officeDocument/2006/relationships/image" Target="../media/image270.png"/><Relationship Id="rId4" Type="http://schemas.openxmlformats.org/officeDocument/2006/relationships/image" Target="../media/image269.png"/></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282.png"/><Relationship Id="rId18" Type="http://schemas.openxmlformats.org/officeDocument/2006/relationships/image" Target="../media/image287.png"/><Relationship Id="rId26" Type="http://schemas.openxmlformats.org/officeDocument/2006/relationships/image" Target="../media/image295.png"/><Relationship Id="rId3" Type="http://schemas.openxmlformats.org/officeDocument/2006/relationships/image" Target="../media/image272.png"/><Relationship Id="rId21" Type="http://schemas.openxmlformats.org/officeDocument/2006/relationships/image" Target="../media/image290.png"/><Relationship Id="rId7" Type="http://schemas.openxmlformats.org/officeDocument/2006/relationships/image" Target="../media/image276.png"/><Relationship Id="rId12" Type="http://schemas.openxmlformats.org/officeDocument/2006/relationships/image" Target="../media/image281.png"/><Relationship Id="rId17" Type="http://schemas.openxmlformats.org/officeDocument/2006/relationships/image" Target="../media/image286.png"/><Relationship Id="rId25" Type="http://schemas.openxmlformats.org/officeDocument/2006/relationships/image" Target="../media/image294.png"/><Relationship Id="rId2" Type="http://schemas.openxmlformats.org/officeDocument/2006/relationships/image" Target="../media/image271.jpg"/><Relationship Id="rId16" Type="http://schemas.openxmlformats.org/officeDocument/2006/relationships/image" Target="../media/image285.png"/><Relationship Id="rId20" Type="http://schemas.openxmlformats.org/officeDocument/2006/relationships/image" Target="../media/image289.png"/><Relationship Id="rId29"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image" Target="../media/image275.png"/><Relationship Id="rId11" Type="http://schemas.openxmlformats.org/officeDocument/2006/relationships/image" Target="../media/image280.png"/><Relationship Id="rId24" Type="http://schemas.openxmlformats.org/officeDocument/2006/relationships/image" Target="../media/image293.png"/><Relationship Id="rId5" Type="http://schemas.openxmlformats.org/officeDocument/2006/relationships/image" Target="../media/image274.jpg"/><Relationship Id="rId15" Type="http://schemas.openxmlformats.org/officeDocument/2006/relationships/image" Target="../media/image284.png"/><Relationship Id="rId23" Type="http://schemas.openxmlformats.org/officeDocument/2006/relationships/image" Target="../media/image292.png"/><Relationship Id="rId28" Type="http://schemas.openxmlformats.org/officeDocument/2006/relationships/image" Target="../media/image297.png"/><Relationship Id="rId10" Type="http://schemas.openxmlformats.org/officeDocument/2006/relationships/image" Target="../media/image279.png"/><Relationship Id="rId19" Type="http://schemas.openxmlformats.org/officeDocument/2006/relationships/image" Target="../media/image288.png"/><Relationship Id="rId4" Type="http://schemas.openxmlformats.org/officeDocument/2006/relationships/image" Target="../media/image273.png"/><Relationship Id="rId9" Type="http://schemas.openxmlformats.org/officeDocument/2006/relationships/image" Target="../media/image278.jpg"/><Relationship Id="rId14" Type="http://schemas.openxmlformats.org/officeDocument/2006/relationships/image" Target="../media/image283.jpg"/><Relationship Id="rId22" Type="http://schemas.openxmlformats.org/officeDocument/2006/relationships/image" Target="../media/image291.png"/><Relationship Id="rId27" Type="http://schemas.openxmlformats.org/officeDocument/2006/relationships/image" Target="../media/image296.png"/></Relationships>
</file>

<file path=ppt/slides/_rels/slide51.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image" Target="../media/image307.png"/><Relationship Id="rId18" Type="http://schemas.openxmlformats.org/officeDocument/2006/relationships/image" Target="../media/image312.jpg"/><Relationship Id="rId3" Type="http://schemas.openxmlformats.org/officeDocument/2006/relationships/image" Target="../media/image299.jpg"/><Relationship Id="rId21" Type="http://schemas.openxmlformats.org/officeDocument/2006/relationships/image" Target="../media/image290.png"/><Relationship Id="rId7" Type="http://schemas.openxmlformats.org/officeDocument/2006/relationships/image" Target="../media/image301.jpg"/><Relationship Id="rId12" Type="http://schemas.openxmlformats.org/officeDocument/2006/relationships/image" Target="../media/image306.png"/><Relationship Id="rId17" Type="http://schemas.openxmlformats.org/officeDocument/2006/relationships/image" Target="../media/image311.png"/><Relationship Id="rId2" Type="http://schemas.openxmlformats.org/officeDocument/2006/relationships/image" Target="../media/image273.png"/><Relationship Id="rId16" Type="http://schemas.openxmlformats.org/officeDocument/2006/relationships/image" Target="../media/image310.png"/><Relationship Id="rId20" Type="http://schemas.openxmlformats.org/officeDocument/2006/relationships/image" Target="../media/image313.jpg"/><Relationship Id="rId1" Type="http://schemas.openxmlformats.org/officeDocument/2006/relationships/slideLayout" Target="../slideLayouts/slideLayout2.xml"/><Relationship Id="rId6" Type="http://schemas.openxmlformats.org/officeDocument/2006/relationships/image" Target="../media/image282.png"/><Relationship Id="rId11" Type="http://schemas.openxmlformats.org/officeDocument/2006/relationships/image" Target="../media/image305.jpg"/><Relationship Id="rId24" Type="http://schemas.openxmlformats.org/officeDocument/2006/relationships/image" Target="../media/image316.jpg"/><Relationship Id="rId5" Type="http://schemas.openxmlformats.org/officeDocument/2006/relationships/image" Target="../media/image277.png"/><Relationship Id="rId15" Type="http://schemas.openxmlformats.org/officeDocument/2006/relationships/image" Target="../media/image309.png"/><Relationship Id="rId23" Type="http://schemas.openxmlformats.org/officeDocument/2006/relationships/image" Target="../media/image315.png"/><Relationship Id="rId10" Type="http://schemas.openxmlformats.org/officeDocument/2006/relationships/image" Target="../media/image304.png"/><Relationship Id="rId19" Type="http://schemas.openxmlformats.org/officeDocument/2006/relationships/image" Target="../media/image294.png"/><Relationship Id="rId4" Type="http://schemas.openxmlformats.org/officeDocument/2006/relationships/image" Target="../media/image300.png"/><Relationship Id="rId9" Type="http://schemas.openxmlformats.org/officeDocument/2006/relationships/image" Target="../media/image303.png"/><Relationship Id="rId14" Type="http://schemas.openxmlformats.org/officeDocument/2006/relationships/image" Target="../media/image308.png"/><Relationship Id="rId22" Type="http://schemas.openxmlformats.org/officeDocument/2006/relationships/image" Target="../media/image314.png"/></Relationships>
</file>

<file path=ppt/slides/_rels/slide52.xml.rels><?xml version="1.0" encoding="UTF-8" standalone="yes"?>
<Relationships xmlns="http://schemas.openxmlformats.org/package/2006/relationships"><Relationship Id="rId8" Type="http://schemas.openxmlformats.org/officeDocument/2006/relationships/image" Target="../media/image323.png"/><Relationship Id="rId13" Type="http://schemas.openxmlformats.org/officeDocument/2006/relationships/image" Target="../media/image328.png"/><Relationship Id="rId3" Type="http://schemas.openxmlformats.org/officeDocument/2006/relationships/image" Target="../media/image318.png"/><Relationship Id="rId7" Type="http://schemas.openxmlformats.org/officeDocument/2006/relationships/image" Target="../media/image322.jpg"/><Relationship Id="rId12" Type="http://schemas.openxmlformats.org/officeDocument/2006/relationships/image" Target="../media/image327.jpg"/><Relationship Id="rId2" Type="http://schemas.openxmlformats.org/officeDocument/2006/relationships/image" Target="../media/image317.png"/><Relationship Id="rId1" Type="http://schemas.openxmlformats.org/officeDocument/2006/relationships/slideLayout" Target="../slideLayouts/slideLayout2.xml"/><Relationship Id="rId6" Type="http://schemas.openxmlformats.org/officeDocument/2006/relationships/image" Target="../media/image321.png"/><Relationship Id="rId11" Type="http://schemas.openxmlformats.org/officeDocument/2006/relationships/image" Target="../media/image326.png"/><Relationship Id="rId5" Type="http://schemas.openxmlformats.org/officeDocument/2006/relationships/image" Target="../media/image320.jpg"/><Relationship Id="rId10" Type="http://schemas.openxmlformats.org/officeDocument/2006/relationships/image" Target="../media/image325.jpg"/><Relationship Id="rId4" Type="http://schemas.openxmlformats.org/officeDocument/2006/relationships/image" Target="../media/image319.png"/><Relationship Id="rId9" Type="http://schemas.openxmlformats.org/officeDocument/2006/relationships/image" Target="../media/image324.png"/><Relationship Id="rId14" Type="http://schemas.openxmlformats.org/officeDocument/2006/relationships/image" Target="../media/image329.png"/></Relationships>
</file>

<file path=ppt/slides/_rels/slide53.xml.rels><?xml version="1.0" encoding="UTF-8" standalone="yes"?>
<Relationships xmlns="http://schemas.openxmlformats.org/package/2006/relationships"><Relationship Id="rId8" Type="http://schemas.openxmlformats.org/officeDocument/2006/relationships/image" Target="../media/image336.png"/><Relationship Id="rId3" Type="http://schemas.openxmlformats.org/officeDocument/2006/relationships/image" Target="../media/image331.png"/><Relationship Id="rId7" Type="http://schemas.openxmlformats.org/officeDocument/2006/relationships/image" Target="../media/image335.png"/><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image" Target="../media/image334.png"/><Relationship Id="rId5" Type="http://schemas.openxmlformats.org/officeDocument/2006/relationships/image" Target="../media/image333.png"/><Relationship Id="rId4" Type="http://schemas.openxmlformats.org/officeDocument/2006/relationships/image" Target="../media/image332.png"/></Relationships>
</file>

<file path=ppt/slides/_rels/slide54.xml.rels><?xml version="1.0" encoding="UTF-8" standalone="yes"?>
<Relationships xmlns="http://schemas.openxmlformats.org/package/2006/relationships"><Relationship Id="rId8" Type="http://schemas.openxmlformats.org/officeDocument/2006/relationships/image" Target="../media/image343.png"/><Relationship Id="rId3" Type="http://schemas.openxmlformats.org/officeDocument/2006/relationships/image" Target="../media/image338.png"/><Relationship Id="rId7" Type="http://schemas.openxmlformats.org/officeDocument/2006/relationships/image" Target="../media/image342.png"/><Relationship Id="rId2" Type="http://schemas.openxmlformats.org/officeDocument/2006/relationships/image" Target="../media/image337.png"/><Relationship Id="rId1" Type="http://schemas.openxmlformats.org/officeDocument/2006/relationships/slideLayout" Target="../slideLayouts/slideLayout2.xml"/><Relationship Id="rId6" Type="http://schemas.openxmlformats.org/officeDocument/2006/relationships/image" Target="../media/image341.png"/><Relationship Id="rId5" Type="http://schemas.openxmlformats.org/officeDocument/2006/relationships/image" Target="../media/image340.png"/><Relationship Id="rId4" Type="http://schemas.openxmlformats.org/officeDocument/2006/relationships/image" Target="../media/image339.png"/></Relationships>
</file>

<file path=ppt/slides/_rels/slide55.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45.png"/><Relationship Id="rId7" Type="http://schemas.openxmlformats.org/officeDocument/2006/relationships/image" Target="../media/image349.png"/><Relationship Id="rId2" Type="http://schemas.openxmlformats.org/officeDocument/2006/relationships/image" Target="../media/image344.png"/><Relationship Id="rId1" Type="http://schemas.openxmlformats.org/officeDocument/2006/relationships/slideLayout" Target="../slideLayouts/slideLayout5.xml"/><Relationship Id="rId6" Type="http://schemas.openxmlformats.org/officeDocument/2006/relationships/image" Target="../media/image348.png"/><Relationship Id="rId11" Type="http://schemas.openxmlformats.org/officeDocument/2006/relationships/image" Target="../media/image353.png"/><Relationship Id="rId5" Type="http://schemas.openxmlformats.org/officeDocument/2006/relationships/image" Target="../media/image347.jpg"/><Relationship Id="rId10" Type="http://schemas.openxmlformats.org/officeDocument/2006/relationships/image" Target="../media/image352.png"/><Relationship Id="rId4" Type="http://schemas.openxmlformats.org/officeDocument/2006/relationships/image" Target="../media/image346.png"/><Relationship Id="rId9" Type="http://schemas.openxmlformats.org/officeDocument/2006/relationships/image" Target="../media/image351.png"/></Relationships>
</file>

<file path=ppt/slides/_rels/slide56.xml.rels><?xml version="1.0" encoding="UTF-8" standalone="yes"?>
<Relationships xmlns="http://schemas.openxmlformats.org/package/2006/relationships"><Relationship Id="rId8" Type="http://schemas.openxmlformats.org/officeDocument/2006/relationships/image" Target="../media/image359.jpg"/><Relationship Id="rId3" Type="http://schemas.openxmlformats.org/officeDocument/2006/relationships/hyperlink" Target="http://www.tectronik.it/senzytec1eng.htm" TargetMode="External"/><Relationship Id="rId7" Type="http://schemas.openxmlformats.org/officeDocument/2006/relationships/image" Target="../media/image358.png"/><Relationship Id="rId2" Type="http://schemas.openxmlformats.org/officeDocument/2006/relationships/image" Target="../media/image354.png"/><Relationship Id="rId1" Type="http://schemas.openxmlformats.org/officeDocument/2006/relationships/slideLayout" Target="../slideLayouts/slideLayout5.xml"/><Relationship Id="rId6" Type="http://schemas.openxmlformats.org/officeDocument/2006/relationships/image" Target="../media/image357.png"/><Relationship Id="rId5" Type="http://schemas.openxmlformats.org/officeDocument/2006/relationships/image" Target="../media/image356.png"/><Relationship Id="rId4" Type="http://schemas.openxmlformats.org/officeDocument/2006/relationships/image" Target="../media/image355.png"/><Relationship Id="rId9" Type="http://schemas.openxmlformats.org/officeDocument/2006/relationships/image" Target="../media/image360.jp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8.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jpg"/><Relationship Id="rId4" Type="http://schemas.openxmlformats.org/officeDocument/2006/relationships/image" Target="../media/image2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jp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912" y="201548"/>
            <a:ext cx="8000365" cy="1185545"/>
          </a:xfrm>
          <a:prstGeom prst="rect">
            <a:avLst/>
          </a:prstGeom>
        </p:spPr>
        <p:txBody>
          <a:bodyPr vert="horz" wrap="square" lIns="0" tIns="10795" rIns="0" bIns="0" rtlCol="0">
            <a:spAutoFit/>
          </a:bodyPr>
          <a:lstStyle/>
          <a:p>
            <a:pPr marL="12700" marR="5080">
              <a:lnSpc>
                <a:spcPct val="100299"/>
              </a:lnSpc>
              <a:spcBef>
                <a:spcPts val="85"/>
              </a:spcBef>
            </a:pPr>
            <a:r>
              <a:rPr sz="2800" spc="-5" dirty="0">
                <a:solidFill>
                  <a:srgbClr val="414141"/>
                </a:solidFill>
              </a:rPr>
              <a:t>Nanotechnology </a:t>
            </a:r>
            <a:r>
              <a:rPr sz="2400" b="0" spc="-5" dirty="0">
                <a:solidFill>
                  <a:srgbClr val="414141"/>
                </a:solidFill>
                <a:latin typeface="Arial MT"/>
                <a:cs typeface="Arial MT"/>
              </a:rPr>
              <a:t>is science, engineering, </a:t>
            </a:r>
            <a:r>
              <a:rPr sz="2400" b="0" spc="-10" dirty="0">
                <a:solidFill>
                  <a:srgbClr val="414141"/>
                </a:solidFill>
                <a:latin typeface="Arial MT"/>
                <a:cs typeface="Arial MT"/>
              </a:rPr>
              <a:t>and </a:t>
            </a:r>
            <a:r>
              <a:rPr sz="2400" b="0" spc="-5" dirty="0">
                <a:solidFill>
                  <a:srgbClr val="414141"/>
                </a:solidFill>
                <a:latin typeface="Arial MT"/>
                <a:cs typeface="Arial MT"/>
              </a:rPr>
              <a:t> technology</a:t>
            </a:r>
            <a:r>
              <a:rPr sz="2400" b="0" dirty="0">
                <a:solidFill>
                  <a:srgbClr val="414141"/>
                </a:solidFill>
                <a:latin typeface="Arial MT"/>
                <a:cs typeface="Arial MT"/>
              </a:rPr>
              <a:t> </a:t>
            </a:r>
            <a:r>
              <a:rPr sz="2400" b="0" spc="-5" dirty="0">
                <a:solidFill>
                  <a:srgbClr val="414141"/>
                </a:solidFill>
                <a:latin typeface="Arial MT"/>
                <a:cs typeface="Arial MT"/>
              </a:rPr>
              <a:t>conducted at</a:t>
            </a:r>
            <a:r>
              <a:rPr sz="2400" b="0" dirty="0">
                <a:solidFill>
                  <a:srgbClr val="414141"/>
                </a:solidFill>
                <a:latin typeface="Arial MT"/>
                <a:cs typeface="Arial MT"/>
              </a:rPr>
              <a:t> the</a:t>
            </a:r>
            <a:r>
              <a:rPr sz="2400" b="0" spc="-25" dirty="0">
                <a:solidFill>
                  <a:srgbClr val="414141"/>
                </a:solidFill>
                <a:latin typeface="Arial MT"/>
                <a:cs typeface="Arial MT"/>
              </a:rPr>
              <a:t> </a:t>
            </a:r>
            <a:r>
              <a:rPr sz="2400" b="0" spc="-5" dirty="0">
                <a:solidFill>
                  <a:srgbClr val="414141"/>
                </a:solidFill>
                <a:latin typeface="Arial MT"/>
                <a:cs typeface="Arial MT"/>
              </a:rPr>
              <a:t>nanoscale,</a:t>
            </a:r>
            <a:r>
              <a:rPr sz="2400" b="0" spc="10" dirty="0">
                <a:solidFill>
                  <a:srgbClr val="414141"/>
                </a:solidFill>
                <a:latin typeface="Arial MT"/>
                <a:cs typeface="Arial MT"/>
              </a:rPr>
              <a:t> </a:t>
            </a:r>
            <a:r>
              <a:rPr sz="2400" b="0" spc="-5" dirty="0">
                <a:solidFill>
                  <a:srgbClr val="414141"/>
                </a:solidFill>
                <a:latin typeface="Arial MT"/>
                <a:cs typeface="Arial MT"/>
              </a:rPr>
              <a:t>which</a:t>
            </a:r>
            <a:r>
              <a:rPr sz="2400" b="0" spc="25" dirty="0">
                <a:solidFill>
                  <a:srgbClr val="414141"/>
                </a:solidFill>
                <a:latin typeface="Arial MT"/>
                <a:cs typeface="Arial MT"/>
              </a:rPr>
              <a:t> </a:t>
            </a:r>
            <a:r>
              <a:rPr sz="2400" b="0" spc="-5" dirty="0">
                <a:solidFill>
                  <a:srgbClr val="414141"/>
                </a:solidFill>
                <a:latin typeface="Arial MT"/>
                <a:cs typeface="Arial MT"/>
              </a:rPr>
              <a:t>is</a:t>
            </a:r>
            <a:r>
              <a:rPr sz="2400" b="0" dirty="0">
                <a:solidFill>
                  <a:srgbClr val="414141"/>
                </a:solidFill>
                <a:latin typeface="Arial MT"/>
                <a:cs typeface="Arial MT"/>
              </a:rPr>
              <a:t> </a:t>
            </a:r>
            <a:r>
              <a:rPr sz="2400" b="0" spc="-5" dirty="0">
                <a:solidFill>
                  <a:srgbClr val="414141"/>
                </a:solidFill>
                <a:latin typeface="Arial MT"/>
                <a:cs typeface="Arial MT"/>
              </a:rPr>
              <a:t>about</a:t>
            </a:r>
            <a:r>
              <a:rPr sz="2400" b="0" dirty="0">
                <a:solidFill>
                  <a:srgbClr val="414141"/>
                </a:solidFill>
                <a:latin typeface="Arial MT"/>
                <a:cs typeface="Arial MT"/>
              </a:rPr>
              <a:t> 1</a:t>
            </a:r>
            <a:r>
              <a:rPr sz="2400" b="0" spc="5" dirty="0">
                <a:solidFill>
                  <a:srgbClr val="414141"/>
                </a:solidFill>
                <a:latin typeface="Arial MT"/>
                <a:cs typeface="Arial MT"/>
              </a:rPr>
              <a:t> </a:t>
            </a:r>
            <a:r>
              <a:rPr sz="2400" b="0" dirty="0">
                <a:solidFill>
                  <a:srgbClr val="414141"/>
                </a:solidFill>
                <a:latin typeface="Arial MT"/>
                <a:cs typeface="Arial MT"/>
              </a:rPr>
              <a:t>to </a:t>
            </a:r>
            <a:r>
              <a:rPr sz="2400" b="0" spc="-655" dirty="0">
                <a:solidFill>
                  <a:srgbClr val="414141"/>
                </a:solidFill>
                <a:latin typeface="Arial MT"/>
                <a:cs typeface="Arial MT"/>
              </a:rPr>
              <a:t> </a:t>
            </a:r>
            <a:r>
              <a:rPr sz="2400" b="0" spc="-5" dirty="0">
                <a:solidFill>
                  <a:srgbClr val="414141"/>
                </a:solidFill>
                <a:latin typeface="Arial MT"/>
                <a:cs typeface="Arial MT"/>
              </a:rPr>
              <a:t>100</a:t>
            </a:r>
            <a:r>
              <a:rPr sz="2400" b="0" spc="-15" dirty="0">
                <a:solidFill>
                  <a:srgbClr val="414141"/>
                </a:solidFill>
                <a:latin typeface="Arial MT"/>
                <a:cs typeface="Arial MT"/>
              </a:rPr>
              <a:t> </a:t>
            </a:r>
            <a:r>
              <a:rPr sz="2400" b="0" spc="-5" dirty="0">
                <a:solidFill>
                  <a:srgbClr val="414141"/>
                </a:solidFill>
                <a:latin typeface="Arial MT"/>
                <a:cs typeface="Arial MT"/>
              </a:rPr>
              <a:t>nanometer</a:t>
            </a:r>
            <a:endParaRPr sz="2400">
              <a:latin typeface="Arial MT"/>
              <a:cs typeface="Arial MT"/>
            </a:endParaRPr>
          </a:p>
        </p:txBody>
      </p:sp>
      <p:pic>
        <p:nvPicPr>
          <p:cNvPr id="3" name="object 3"/>
          <p:cNvPicPr/>
          <p:nvPr/>
        </p:nvPicPr>
        <p:blipFill>
          <a:blip r:embed="rId2" cstate="print"/>
          <a:stretch>
            <a:fillRect/>
          </a:stretch>
        </p:blipFill>
        <p:spPr>
          <a:xfrm>
            <a:off x="1476755" y="1819655"/>
            <a:ext cx="5714619" cy="37139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4A15C3A0-F18E-71DA-CABC-250E29645AB9}"/>
              </a:ext>
            </a:extLst>
          </p:cNvPr>
          <p:cNvPicPr>
            <a:picLocks noChangeAspect="1"/>
          </p:cNvPicPr>
          <p:nvPr/>
        </p:nvPicPr>
        <p:blipFill>
          <a:blip r:embed="rId2"/>
          <a:stretch>
            <a:fillRect/>
          </a:stretch>
        </p:blipFill>
        <p:spPr>
          <a:xfrm>
            <a:off x="722658" y="1933036"/>
            <a:ext cx="2559594" cy="3841018"/>
          </a:xfrm>
          <a:prstGeom prst="rect">
            <a:avLst/>
          </a:prstGeom>
        </p:spPr>
      </p:pic>
      <p:pic>
        <p:nvPicPr>
          <p:cNvPr id="11" name="Immagine 10">
            <a:extLst>
              <a:ext uri="{FF2B5EF4-FFF2-40B4-BE49-F238E27FC236}">
                <a16:creationId xmlns:a16="http://schemas.microsoft.com/office/drawing/2014/main" id="{4DE3C8E3-9D0A-F810-3BB1-9A5E8EC822CE}"/>
              </a:ext>
            </a:extLst>
          </p:cNvPr>
          <p:cNvPicPr>
            <a:picLocks noChangeAspect="1"/>
          </p:cNvPicPr>
          <p:nvPr/>
        </p:nvPicPr>
        <p:blipFill>
          <a:blip r:embed="rId3">
            <a:clrChange>
              <a:clrFrom>
                <a:srgbClr val="FEFCFD"/>
              </a:clrFrom>
              <a:clrTo>
                <a:srgbClr val="FEFCFD">
                  <a:alpha val="0"/>
                </a:srgbClr>
              </a:clrTo>
            </a:clrChange>
          </a:blip>
          <a:stretch>
            <a:fillRect/>
          </a:stretch>
        </p:blipFill>
        <p:spPr>
          <a:xfrm>
            <a:off x="3662555" y="2176425"/>
            <a:ext cx="3420785" cy="1924192"/>
          </a:xfrm>
          <a:prstGeom prst="rect">
            <a:avLst/>
          </a:prstGeom>
        </p:spPr>
      </p:pic>
      <p:sp>
        <p:nvSpPr>
          <p:cNvPr id="12" name="Triangolo rettangolo 11">
            <a:extLst>
              <a:ext uri="{FF2B5EF4-FFF2-40B4-BE49-F238E27FC236}">
                <a16:creationId xmlns:a16="http://schemas.microsoft.com/office/drawing/2014/main" id="{09D56505-2572-9715-068A-BF6B7CE2AC2A}"/>
              </a:ext>
            </a:extLst>
          </p:cNvPr>
          <p:cNvSpPr/>
          <p:nvPr/>
        </p:nvSpPr>
        <p:spPr>
          <a:xfrm flipH="1">
            <a:off x="1408470" y="2587029"/>
            <a:ext cx="376084" cy="442451"/>
          </a:xfrm>
          <a:prstGeom prst="rtTriangl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CasellaDiTesto 12">
            <a:extLst>
              <a:ext uri="{FF2B5EF4-FFF2-40B4-BE49-F238E27FC236}">
                <a16:creationId xmlns:a16="http://schemas.microsoft.com/office/drawing/2014/main" id="{DC239ED6-05FC-8810-4896-21191857F8FA}"/>
              </a:ext>
            </a:extLst>
          </p:cNvPr>
          <p:cNvSpPr txBox="1"/>
          <p:nvPr/>
        </p:nvSpPr>
        <p:spPr>
          <a:xfrm>
            <a:off x="1749794" y="2655564"/>
            <a:ext cx="470000" cy="415498"/>
          </a:xfrm>
          <a:prstGeom prst="rect">
            <a:avLst/>
          </a:prstGeom>
          <a:noFill/>
        </p:spPr>
        <p:txBody>
          <a:bodyPr wrap="none" rtlCol="0">
            <a:spAutoFit/>
          </a:bodyPr>
          <a:lstStyle/>
          <a:p>
            <a:r>
              <a:rPr lang="it-IT" sz="1050" dirty="0" err="1"/>
              <a:t>Scan</a:t>
            </a:r>
            <a:r>
              <a:rPr lang="it-IT" sz="1050" dirty="0"/>
              <a:t> </a:t>
            </a:r>
          </a:p>
          <a:p>
            <a:r>
              <a:rPr lang="it-IT" sz="1050" dirty="0"/>
              <a:t>rate</a:t>
            </a:r>
          </a:p>
        </p:txBody>
      </p:sp>
      <p:sp>
        <p:nvSpPr>
          <p:cNvPr id="2" name="CasellaDiTesto 1">
            <a:extLst>
              <a:ext uri="{FF2B5EF4-FFF2-40B4-BE49-F238E27FC236}">
                <a16:creationId xmlns:a16="http://schemas.microsoft.com/office/drawing/2014/main" id="{19297EC1-972E-EA2A-9ACD-B1BB5705434E}"/>
              </a:ext>
            </a:extLst>
          </p:cNvPr>
          <p:cNvSpPr txBox="1"/>
          <p:nvPr/>
        </p:nvSpPr>
        <p:spPr>
          <a:xfrm>
            <a:off x="7626" y="916058"/>
            <a:ext cx="8154360" cy="741100"/>
          </a:xfrm>
          <a:prstGeom prst="rect">
            <a:avLst/>
          </a:prstGeom>
          <a:noFill/>
        </p:spPr>
        <p:txBody>
          <a:bodyPr wrap="square" rtlCol="0">
            <a:spAutoFit/>
          </a:bodyPr>
          <a:lstStyle/>
          <a:p>
            <a:pPr lvl="0">
              <a:defRPr/>
            </a:pPr>
            <a:r>
              <a:rPr lang="en-US" b="1" dirty="0">
                <a:latin typeface="Source Sans Pro" panose="020B0503030403020204" pitchFamily="34" charset="0"/>
                <a:ea typeface="Source Sans Pro" panose="020B0503030403020204" pitchFamily="34" charset="0"/>
                <a:cs typeface="Arial" panose="020B0604020202020204" pitchFamily="34" charset="0"/>
              </a:rPr>
              <a:t>Electroanalytical-based strategies: </a:t>
            </a:r>
          </a:p>
          <a:p>
            <a:pPr lvl="0">
              <a:lnSpc>
                <a:spcPct val="150000"/>
              </a:lnSpc>
              <a:defRPr/>
            </a:pPr>
            <a:r>
              <a:rPr lang="en-US" b="1" dirty="0">
                <a:latin typeface="Source Sans Pro" panose="020B0503030403020204" pitchFamily="34" charset="0"/>
                <a:ea typeface="Source Sans Pro" panose="020B0503030403020204" pitchFamily="34" charset="0"/>
                <a:cs typeface="Arial" panose="020B0604020202020204" pitchFamily="34" charset="0"/>
              </a:rPr>
              <a:t>LINEAR SWEEP VOLTAMMETRY and CYCLIC VOLTAMMETRY</a:t>
            </a:r>
          </a:p>
        </p:txBody>
      </p:sp>
      <p:sp>
        <p:nvSpPr>
          <p:cNvPr id="4" name="CasellaDiTesto 3">
            <a:extLst>
              <a:ext uri="{FF2B5EF4-FFF2-40B4-BE49-F238E27FC236}">
                <a16:creationId xmlns:a16="http://schemas.microsoft.com/office/drawing/2014/main" id="{28024B74-6791-F92F-5244-B0955DA902FA}"/>
              </a:ext>
            </a:extLst>
          </p:cNvPr>
          <p:cNvSpPr txBox="1"/>
          <p:nvPr/>
        </p:nvSpPr>
        <p:spPr>
          <a:xfrm>
            <a:off x="2422035" y="2150796"/>
            <a:ext cx="620683" cy="415498"/>
          </a:xfrm>
          <a:prstGeom prst="rect">
            <a:avLst/>
          </a:prstGeom>
          <a:noFill/>
        </p:spPr>
        <p:txBody>
          <a:bodyPr wrap="none" rtlCol="0">
            <a:spAutoFit/>
          </a:bodyPr>
          <a:lstStyle/>
          <a:p>
            <a:r>
              <a:rPr lang="it-IT" sz="1050" dirty="0"/>
              <a:t>Reverse</a:t>
            </a:r>
          </a:p>
          <a:p>
            <a:r>
              <a:rPr lang="it-IT" sz="1050" dirty="0" err="1"/>
              <a:t>Scan</a:t>
            </a:r>
            <a:endParaRPr lang="it-IT" sz="1050" dirty="0"/>
          </a:p>
        </p:txBody>
      </p:sp>
      <p:grpSp>
        <p:nvGrpSpPr>
          <p:cNvPr id="18" name="Gruppo 17">
            <a:extLst>
              <a:ext uri="{FF2B5EF4-FFF2-40B4-BE49-F238E27FC236}">
                <a16:creationId xmlns:a16="http://schemas.microsoft.com/office/drawing/2014/main" id="{3DFE3AEF-7D20-1BED-004D-335201ECB61A}"/>
              </a:ext>
            </a:extLst>
          </p:cNvPr>
          <p:cNvGrpSpPr/>
          <p:nvPr/>
        </p:nvGrpSpPr>
        <p:grpSpPr>
          <a:xfrm>
            <a:off x="943167" y="1738361"/>
            <a:ext cx="3687156" cy="3134359"/>
            <a:chOff x="1788500" y="913554"/>
            <a:chExt cx="4916207" cy="4179145"/>
          </a:xfrm>
        </p:grpSpPr>
        <p:cxnSp>
          <p:nvCxnSpPr>
            <p:cNvPr id="9" name="Connettore diritto 8">
              <a:extLst>
                <a:ext uri="{FF2B5EF4-FFF2-40B4-BE49-F238E27FC236}">
                  <a16:creationId xmlns:a16="http://schemas.microsoft.com/office/drawing/2014/main" id="{F32875BE-F7D9-5A48-335A-CF05791E61E3}"/>
                </a:ext>
              </a:extLst>
            </p:cNvPr>
            <p:cNvCxnSpPr/>
            <p:nvPr/>
          </p:nvCxnSpPr>
          <p:spPr>
            <a:xfrm>
              <a:off x="3371073" y="1019438"/>
              <a:ext cx="0" cy="2255879"/>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514144F4-E35E-59F6-0BAC-8A838E136E37}"/>
                </a:ext>
              </a:extLst>
            </p:cNvPr>
            <p:cNvCxnSpPr>
              <a:cxnSpLocks/>
            </p:cNvCxnSpPr>
            <p:nvPr/>
          </p:nvCxnSpPr>
          <p:spPr>
            <a:xfrm flipV="1">
              <a:off x="1788500" y="4637314"/>
              <a:ext cx="3520865" cy="455385"/>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95D65A97-4D52-5B50-F9DF-E478A9E566FA}"/>
                </a:ext>
              </a:extLst>
            </p:cNvPr>
            <p:cNvSpPr txBox="1"/>
            <p:nvPr/>
          </p:nvSpPr>
          <p:spPr>
            <a:xfrm>
              <a:off x="3397903" y="913554"/>
              <a:ext cx="3306804" cy="430887"/>
            </a:xfrm>
            <a:prstGeom prst="rect">
              <a:avLst/>
            </a:prstGeom>
            <a:noFill/>
          </p:spPr>
          <p:txBody>
            <a:bodyPr wrap="none" rtlCol="0">
              <a:spAutoFit/>
            </a:bodyPr>
            <a:lstStyle/>
            <a:p>
              <a:r>
                <a:rPr lang="it-IT" sz="1500" b="1" dirty="0">
                  <a:solidFill>
                    <a:schemeClr val="accent6">
                      <a:lumMod val="75000"/>
                    </a:schemeClr>
                  </a:solidFill>
                </a:rPr>
                <a:t>LSW </a:t>
              </a:r>
              <a:r>
                <a:rPr lang="it-IT" sz="1500" b="1" dirty="0">
                  <a:solidFill>
                    <a:schemeClr val="accent6">
                      <a:lumMod val="75000"/>
                    </a:schemeClr>
                  </a:solidFill>
                  <a:sym typeface="Wingdings" panose="05000000000000000000" pitchFamily="2" charset="2"/>
                </a:rPr>
                <a:t> NO REVERSE SCAN!!!</a:t>
              </a:r>
              <a:endParaRPr lang="it-IT" sz="1500" b="1" dirty="0">
                <a:solidFill>
                  <a:schemeClr val="accent6">
                    <a:lumMod val="75000"/>
                  </a:schemeClr>
                </a:solidFill>
              </a:endParaRPr>
            </a:p>
          </p:txBody>
        </p:sp>
      </p:grpSp>
      <p:sp>
        <p:nvSpPr>
          <p:cNvPr id="19" name="CasellaDiTesto 18">
            <a:extLst>
              <a:ext uri="{FF2B5EF4-FFF2-40B4-BE49-F238E27FC236}">
                <a16:creationId xmlns:a16="http://schemas.microsoft.com/office/drawing/2014/main" id="{E1769CD5-A1A0-BEB1-A345-35D03DD2ABAF}"/>
              </a:ext>
            </a:extLst>
          </p:cNvPr>
          <p:cNvSpPr txBox="1"/>
          <p:nvPr/>
        </p:nvSpPr>
        <p:spPr>
          <a:xfrm>
            <a:off x="1099619" y="4201455"/>
            <a:ext cx="1043876" cy="253916"/>
          </a:xfrm>
          <a:prstGeom prst="rect">
            <a:avLst/>
          </a:prstGeom>
          <a:noFill/>
        </p:spPr>
        <p:txBody>
          <a:bodyPr wrap="none" rtlCol="0">
            <a:spAutoFit/>
          </a:bodyPr>
          <a:lstStyle/>
          <a:p>
            <a:r>
              <a:rPr lang="it-IT" sz="1050" dirty="0">
                <a:solidFill>
                  <a:srgbClr val="FF0000"/>
                </a:solidFill>
              </a:rPr>
              <a:t>Red </a:t>
            </a:r>
            <a:r>
              <a:rPr lang="it-IT" sz="1050" dirty="0">
                <a:solidFill>
                  <a:srgbClr val="FF0000"/>
                </a:solidFill>
                <a:sym typeface="Wingdings" panose="05000000000000000000" pitchFamily="2" charset="2"/>
              </a:rPr>
              <a:t> </a:t>
            </a:r>
            <a:r>
              <a:rPr lang="it-IT" sz="1050" dirty="0" err="1">
                <a:solidFill>
                  <a:srgbClr val="FF0000"/>
                </a:solidFill>
                <a:sym typeface="Wingdings" panose="05000000000000000000" pitchFamily="2" charset="2"/>
              </a:rPr>
              <a:t>Ox</a:t>
            </a:r>
            <a:r>
              <a:rPr lang="it-IT" sz="1050" dirty="0">
                <a:solidFill>
                  <a:srgbClr val="FF0000"/>
                </a:solidFill>
                <a:sym typeface="Wingdings" panose="05000000000000000000" pitchFamily="2" charset="2"/>
              </a:rPr>
              <a:t> + ne-</a:t>
            </a:r>
            <a:endParaRPr lang="it-IT" sz="1050" dirty="0">
              <a:solidFill>
                <a:srgbClr val="FF0000"/>
              </a:solidFill>
            </a:endParaRPr>
          </a:p>
        </p:txBody>
      </p:sp>
      <p:sp>
        <p:nvSpPr>
          <p:cNvPr id="20" name="CasellaDiTesto 19">
            <a:extLst>
              <a:ext uri="{FF2B5EF4-FFF2-40B4-BE49-F238E27FC236}">
                <a16:creationId xmlns:a16="http://schemas.microsoft.com/office/drawing/2014/main" id="{7067C03E-0A25-8455-5717-DDB7CA5663EA}"/>
              </a:ext>
            </a:extLst>
          </p:cNvPr>
          <p:cNvSpPr txBox="1"/>
          <p:nvPr/>
        </p:nvSpPr>
        <p:spPr>
          <a:xfrm>
            <a:off x="2209283" y="4951978"/>
            <a:ext cx="1043876" cy="253916"/>
          </a:xfrm>
          <a:prstGeom prst="rect">
            <a:avLst/>
          </a:prstGeom>
          <a:noFill/>
        </p:spPr>
        <p:txBody>
          <a:bodyPr wrap="none" rtlCol="0">
            <a:spAutoFit/>
          </a:bodyPr>
          <a:lstStyle/>
          <a:p>
            <a:r>
              <a:rPr lang="it-IT" sz="1050" dirty="0" err="1">
                <a:solidFill>
                  <a:srgbClr val="3B3EFF"/>
                </a:solidFill>
                <a:sym typeface="Wingdings" panose="05000000000000000000" pitchFamily="2" charset="2"/>
              </a:rPr>
              <a:t>Ox</a:t>
            </a:r>
            <a:r>
              <a:rPr lang="it-IT" sz="1050" dirty="0">
                <a:solidFill>
                  <a:srgbClr val="3B3EFF"/>
                </a:solidFill>
                <a:sym typeface="Wingdings" panose="05000000000000000000" pitchFamily="2" charset="2"/>
              </a:rPr>
              <a:t> + ne-  Red</a:t>
            </a:r>
            <a:endParaRPr lang="it-IT" sz="1050" dirty="0">
              <a:solidFill>
                <a:srgbClr val="3B3EFF"/>
              </a:solidFill>
            </a:endParaRPr>
          </a:p>
        </p:txBody>
      </p:sp>
      <p:sp>
        <p:nvSpPr>
          <p:cNvPr id="22" name="CasellaDiTesto 21">
            <a:extLst>
              <a:ext uri="{FF2B5EF4-FFF2-40B4-BE49-F238E27FC236}">
                <a16:creationId xmlns:a16="http://schemas.microsoft.com/office/drawing/2014/main" id="{D61AC880-DB94-8912-7AA7-35F0A2E5A3FF}"/>
              </a:ext>
            </a:extLst>
          </p:cNvPr>
          <p:cNvSpPr txBox="1"/>
          <p:nvPr/>
        </p:nvSpPr>
        <p:spPr>
          <a:xfrm>
            <a:off x="4211721" y="4478772"/>
            <a:ext cx="4751615" cy="1384995"/>
          </a:xfrm>
          <a:prstGeom prst="rect">
            <a:avLst/>
          </a:prstGeom>
          <a:noFill/>
        </p:spPr>
        <p:txBody>
          <a:bodyPr wrap="square">
            <a:spAutoFit/>
          </a:bodyPr>
          <a:lstStyle/>
          <a:p>
            <a:pPr algn="l"/>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ip,a</a:t>
            </a:r>
            <a:r>
              <a:rPr lang="en-US" sz="1200" dirty="0">
                <a:latin typeface="Arial" panose="020B0604020202020204" pitchFamily="34" charset="0"/>
                <a:cs typeface="Arial" panose="020B0604020202020204" pitchFamily="34" charset="0"/>
              </a:rPr>
              <a:t>: peak current of anodic oxidation,</a:t>
            </a:r>
          </a:p>
          <a:p>
            <a:pPr algn="l"/>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Ep,a</a:t>
            </a:r>
            <a:r>
              <a:rPr lang="en-US" sz="1200" dirty="0">
                <a:latin typeface="Arial" panose="020B0604020202020204" pitchFamily="34" charset="0"/>
                <a:cs typeface="Arial" panose="020B0604020202020204" pitchFamily="34" charset="0"/>
              </a:rPr>
              <a:t>: peak potential of anodic oxidation,</a:t>
            </a:r>
          </a:p>
          <a:p>
            <a:pPr algn="l"/>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ip,c</a:t>
            </a:r>
            <a:r>
              <a:rPr lang="en-US" sz="1200" dirty="0">
                <a:latin typeface="Arial" panose="020B0604020202020204" pitchFamily="34" charset="0"/>
                <a:cs typeface="Arial" panose="020B0604020202020204" pitchFamily="34" charset="0"/>
              </a:rPr>
              <a:t>: peak current of cathodic reduction,</a:t>
            </a:r>
          </a:p>
          <a:p>
            <a:pPr algn="l"/>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Ep,c</a:t>
            </a:r>
            <a:r>
              <a:rPr lang="en-US" sz="1200" dirty="0">
                <a:latin typeface="Arial" panose="020B0604020202020204" pitchFamily="34" charset="0"/>
                <a:cs typeface="Arial" panose="020B0604020202020204" pitchFamily="34" charset="0"/>
              </a:rPr>
              <a:t>: peak potential of cathodic reduction;</a:t>
            </a:r>
          </a:p>
          <a:p>
            <a:pPr algn="l"/>
            <a:r>
              <a:rPr lang="en-US" sz="1200" dirty="0">
                <a:latin typeface="Arial" panose="020B0604020202020204" pitchFamily="34" charset="0"/>
                <a:cs typeface="Arial" panose="020B0604020202020204" pitchFamily="34" charset="0"/>
              </a:rPr>
              <a:t>• △Ep= | Ep, a − Ep, c |: Peak-to-peak separation</a:t>
            </a:r>
          </a:p>
          <a:p>
            <a:pPr algn="l"/>
            <a:r>
              <a:rPr lang="en-US" sz="1200" dirty="0">
                <a:latin typeface="Arial" panose="020B0604020202020204" pitchFamily="34" charset="0"/>
                <a:cs typeface="Arial" panose="020B0604020202020204" pitchFamily="34" charset="0"/>
              </a:rPr>
              <a:t> </a:t>
            </a:r>
            <a:r>
              <a:rPr lang="en-US" sz="1200" u="sng" dirty="0">
                <a:latin typeface="Arial" panose="020B0604020202020204" pitchFamily="34" charset="0"/>
                <a:cs typeface="Arial" panose="020B0604020202020204" pitchFamily="34" charset="0"/>
              </a:rPr>
              <a:t>(for ideal reversible 59/n mV)</a:t>
            </a:r>
          </a:p>
          <a:p>
            <a:pPr algn="l"/>
            <a:endParaRPr lang="it-IT" sz="1200" dirty="0">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9CAB6D6D-EE36-1600-05A3-9D0BDF417C47}"/>
              </a:ext>
            </a:extLst>
          </p:cNvPr>
          <p:cNvPicPr>
            <a:picLocks noChangeAspect="1"/>
          </p:cNvPicPr>
          <p:nvPr/>
        </p:nvPicPr>
        <p:blipFill>
          <a:blip r:embed="rId4"/>
          <a:stretch>
            <a:fillRect/>
          </a:stretch>
        </p:blipFill>
        <p:spPr>
          <a:xfrm>
            <a:off x="6794815" y="2320368"/>
            <a:ext cx="1978055" cy="1780249"/>
          </a:xfrm>
          <a:prstGeom prst="rect">
            <a:avLst/>
          </a:prstGeom>
        </p:spPr>
      </p:pic>
    </p:spTree>
    <p:extLst>
      <p:ext uri="{BB962C8B-B14F-4D97-AF65-F5344CB8AC3E}">
        <p14:creationId xmlns:p14="http://schemas.microsoft.com/office/powerpoint/2010/main" val="32214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F6B3E46-A450-F0D3-2616-6AED63ECAF6D}"/>
              </a:ext>
            </a:extLst>
          </p:cNvPr>
          <p:cNvPicPr>
            <a:picLocks noChangeAspect="1"/>
          </p:cNvPicPr>
          <p:nvPr/>
        </p:nvPicPr>
        <p:blipFill rotWithShape="1">
          <a:blip r:embed="rId2"/>
          <a:srcRect r="64106"/>
          <a:stretch/>
        </p:blipFill>
        <p:spPr>
          <a:xfrm>
            <a:off x="1720481" y="2218552"/>
            <a:ext cx="2179568" cy="1985963"/>
          </a:xfrm>
          <a:prstGeom prst="rect">
            <a:avLst/>
          </a:prstGeom>
        </p:spPr>
      </p:pic>
      <p:grpSp>
        <p:nvGrpSpPr>
          <p:cNvPr id="7" name="Gruppo 6">
            <a:extLst>
              <a:ext uri="{FF2B5EF4-FFF2-40B4-BE49-F238E27FC236}">
                <a16:creationId xmlns:a16="http://schemas.microsoft.com/office/drawing/2014/main" id="{44F92308-A5EC-DE28-B6DA-586D837B672B}"/>
              </a:ext>
            </a:extLst>
          </p:cNvPr>
          <p:cNvGrpSpPr/>
          <p:nvPr/>
        </p:nvGrpSpPr>
        <p:grpSpPr>
          <a:xfrm>
            <a:off x="4906858" y="2346006"/>
            <a:ext cx="2955247" cy="2691205"/>
            <a:chOff x="4972177" y="1493134"/>
            <a:chExt cx="3940329" cy="3588273"/>
          </a:xfrm>
        </p:grpSpPr>
        <p:pic>
          <p:nvPicPr>
            <p:cNvPr id="4" name="Immagine 3">
              <a:extLst>
                <a:ext uri="{FF2B5EF4-FFF2-40B4-BE49-F238E27FC236}">
                  <a16:creationId xmlns:a16="http://schemas.microsoft.com/office/drawing/2014/main" id="{BC1E4381-FFFE-2C28-8465-52AE27E0FEA1}"/>
                </a:ext>
              </a:extLst>
            </p:cNvPr>
            <p:cNvPicPr>
              <a:picLocks noChangeAspect="1"/>
            </p:cNvPicPr>
            <p:nvPr/>
          </p:nvPicPr>
          <p:blipFill rotWithShape="1">
            <a:blip r:embed="rId3"/>
            <a:srcRect t="11304" r="39872"/>
            <a:stretch/>
          </p:blipFill>
          <p:spPr>
            <a:xfrm>
              <a:off x="4972177" y="1493134"/>
              <a:ext cx="2794436" cy="3588273"/>
            </a:xfrm>
            <a:prstGeom prst="rect">
              <a:avLst/>
            </a:prstGeom>
          </p:spPr>
        </p:pic>
        <p:pic>
          <p:nvPicPr>
            <p:cNvPr id="5" name="Immagine 4">
              <a:extLst>
                <a:ext uri="{FF2B5EF4-FFF2-40B4-BE49-F238E27FC236}">
                  <a16:creationId xmlns:a16="http://schemas.microsoft.com/office/drawing/2014/main" id="{3CB536C9-B70B-D961-74FC-6D262639A8D8}"/>
                </a:ext>
              </a:extLst>
            </p:cNvPr>
            <p:cNvPicPr>
              <a:picLocks noChangeAspect="1"/>
            </p:cNvPicPr>
            <p:nvPr/>
          </p:nvPicPr>
          <p:blipFill rotWithShape="1">
            <a:blip r:embed="rId3"/>
            <a:srcRect l="72830" t="11304" r="2514" b="23750"/>
            <a:stretch/>
          </p:blipFill>
          <p:spPr>
            <a:xfrm>
              <a:off x="7766613" y="1493134"/>
              <a:ext cx="1145893" cy="2627453"/>
            </a:xfrm>
            <a:prstGeom prst="rect">
              <a:avLst/>
            </a:prstGeom>
          </p:spPr>
        </p:pic>
        <p:pic>
          <p:nvPicPr>
            <p:cNvPr id="6" name="Immagine 5">
              <a:extLst>
                <a:ext uri="{FF2B5EF4-FFF2-40B4-BE49-F238E27FC236}">
                  <a16:creationId xmlns:a16="http://schemas.microsoft.com/office/drawing/2014/main" id="{5C5C7AFC-C608-AFC1-B560-073B8D6E449D}"/>
                </a:ext>
              </a:extLst>
            </p:cNvPr>
            <p:cNvPicPr>
              <a:picLocks noChangeAspect="1"/>
            </p:cNvPicPr>
            <p:nvPr/>
          </p:nvPicPr>
          <p:blipFill rotWithShape="1">
            <a:blip r:embed="rId3"/>
            <a:srcRect l="-1" t="88791" r="20229"/>
            <a:stretch/>
          </p:blipFill>
          <p:spPr>
            <a:xfrm>
              <a:off x="4972177" y="4627944"/>
              <a:ext cx="3707393" cy="453463"/>
            </a:xfrm>
            <a:prstGeom prst="rect">
              <a:avLst/>
            </a:prstGeom>
          </p:spPr>
        </p:pic>
      </p:grpSp>
      <p:sp>
        <p:nvSpPr>
          <p:cNvPr id="8" name="CasellaDiTesto 7">
            <a:extLst>
              <a:ext uri="{FF2B5EF4-FFF2-40B4-BE49-F238E27FC236}">
                <a16:creationId xmlns:a16="http://schemas.microsoft.com/office/drawing/2014/main" id="{CEFBC930-928D-696D-5A76-2E5B6225684A}"/>
              </a:ext>
            </a:extLst>
          </p:cNvPr>
          <p:cNvSpPr txBox="1"/>
          <p:nvPr/>
        </p:nvSpPr>
        <p:spPr>
          <a:xfrm>
            <a:off x="1803355" y="1934110"/>
            <a:ext cx="2100511" cy="300082"/>
          </a:xfrm>
          <a:prstGeom prst="rect">
            <a:avLst/>
          </a:prstGeom>
          <a:noFill/>
        </p:spPr>
        <p:txBody>
          <a:bodyPr wrap="none" rtlCol="0">
            <a:spAutoFit/>
          </a:bodyPr>
          <a:lstStyle/>
          <a:p>
            <a:r>
              <a:rPr lang="it-IT" sz="1350" b="1" dirty="0"/>
              <a:t>NERNST DIFFUSION LAYER </a:t>
            </a:r>
          </a:p>
        </p:txBody>
      </p:sp>
      <p:sp>
        <p:nvSpPr>
          <p:cNvPr id="9" name="CasellaDiTesto 8">
            <a:extLst>
              <a:ext uri="{FF2B5EF4-FFF2-40B4-BE49-F238E27FC236}">
                <a16:creationId xmlns:a16="http://schemas.microsoft.com/office/drawing/2014/main" id="{467FA0A0-8027-38E6-6DC1-CEF5601FC34D}"/>
              </a:ext>
            </a:extLst>
          </p:cNvPr>
          <p:cNvSpPr txBox="1"/>
          <p:nvPr/>
        </p:nvSpPr>
        <p:spPr>
          <a:xfrm>
            <a:off x="5485720" y="1934110"/>
            <a:ext cx="1741823" cy="300082"/>
          </a:xfrm>
          <a:prstGeom prst="rect">
            <a:avLst/>
          </a:prstGeom>
          <a:noFill/>
        </p:spPr>
        <p:txBody>
          <a:bodyPr wrap="none" rtlCol="0">
            <a:spAutoFit/>
          </a:bodyPr>
          <a:lstStyle/>
          <a:p>
            <a:r>
              <a:rPr lang="it-IT" sz="1350" b="1" dirty="0"/>
              <a:t>CAPACITIVE CURRENT</a:t>
            </a:r>
          </a:p>
        </p:txBody>
      </p:sp>
      <p:sp>
        <p:nvSpPr>
          <p:cNvPr id="11" name="CasellaDiTesto 10">
            <a:extLst>
              <a:ext uri="{FF2B5EF4-FFF2-40B4-BE49-F238E27FC236}">
                <a16:creationId xmlns:a16="http://schemas.microsoft.com/office/drawing/2014/main" id="{D4CF84CB-E6E0-4C47-A8C6-76E7A3A4B0FE}"/>
              </a:ext>
            </a:extLst>
          </p:cNvPr>
          <p:cNvSpPr txBox="1"/>
          <p:nvPr/>
        </p:nvSpPr>
        <p:spPr>
          <a:xfrm>
            <a:off x="327176" y="954923"/>
            <a:ext cx="8154360" cy="738664"/>
          </a:xfrm>
          <a:prstGeom prst="rect">
            <a:avLst/>
          </a:prstGeom>
          <a:noFill/>
        </p:spPr>
        <p:txBody>
          <a:bodyPr wrap="square" rtlCol="0">
            <a:spAutoFit/>
          </a:bodyPr>
          <a:lstStyle/>
          <a:p>
            <a:pPr lvl="0">
              <a:defRPr/>
            </a:pPr>
            <a:r>
              <a:rPr lang="en-US" b="1" dirty="0">
                <a:latin typeface="Source Sans Pro" panose="020B0503030403020204" pitchFamily="34" charset="0"/>
                <a:ea typeface="Source Sans Pro" panose="020B0503030403020204" pitchFamily="34" charset="0"/>
                <a:cs typeface="Arial" panose="020B0604020202020204" pitchFamily="34" charset="0"/>
              </a:rPr>
              <a:t>Electroanalytical-based strategies:  voltammetry and amperometry </a:t>
            </a:r>
          </a:p>
          <a:p>
            <a:pPr lvl="0">
              <a:defRPr/>
            </a:pPr>
            <a:r>
              <a:rPr lang="en-US" sz="1200" b="1" dirty="0">
                <a:latin typeface="Source Sans Pro" panose="020B0503030403020204" pitchFamily="34" charset="0"/>
                <a:ea typeface="Source Sans Pro" panose="020B0503030403020204" pitchFamily="34" charset="0"/>
                <a:cs typeface="Arial" panose="020B0604020202020204" pitchFamily="34" charset="0"/>
              </a:rPr>
              <a:t>An electrolyte (salt) is necessary, to repress migration to the electrode driven by charge, the  analyte should arrive to the electrode surface by diffusion or forced mass transport (pump, stirring) to have reproducible concentration signals </a:t>
            </a:r>
          </a:p>
        </p:txBody>
      </p:sp>
      <p:pic>
        <p:nvPicPr>
          <p:cNvPr id="16" name="Immagine 15">
            <a:extLst>
              <a:ext uri="{FF2B5EF4-FFF2-40B4-BE49-F238E27FC236}">
                <a16:creationId xmlns:a16="http://schemas.microsoft.com/office/drawing/2014/main" id="{3A1D01DE-41A7-A86E-630D-DFD87548D553}"/>
              </a:ext>
            </a:extLst>
          </p:cNvPr>
          <p:cNvPicPr>
            <a:picLocks noChangeAspect="1"/>
          </p:cNvPicPr>
          <p:nvPr/>
        </p:nvPicPr>
        <p:blipFill>
          <a:blip r:embed="rId4"/>
          <a:stretch>
            <a:fillRect/>
          </a:stretch>
        </p:blipFill>
        <p:spPr>
          <a:xfrm>
            <a:off x="873579" y="4342589"/>
            <a:ext cx="4178066" cy="1528219"/>
          </a:xfrm>
          <a:prstGeom prst="rect">
            <a:avLst/>
          </a:prstGeom>
        </p:spPr>
      </p:pic>
      <p:sp>
        <p:nvSpPr>
          <p:cNvPr id="17" name="CasellaDiTesto 16">
            <a:extLst>
              <a:ext uri="{FF2B5EF4-FFF2-40B4-BE49-F238E27FC236}">
                <a16:creationId xmlns:a16="http://schemas.microsoft.com/office/drawing/2014/main" id="{E8C3AF8B-0316-C395-4879-0D68B8E2B41D}"/>
              </a:ext>
            </a:extLst>
          </p:cNvPr>
          <p:cNvSpPr txBox="1"/>
          <p:nvPr/>
        </p:nvSpPr>
        <p:spPr>
          <a:xfrm>
            <a:off x="5984956" y="5391736"/>
            <a:ext cx="2717411" cy="415498"/>
          </a:xfrm>
          <a:prstGeom prst="rect">
            <a:avLst/>
          </a:prstGeom>
          <a:noFill/>
        </p:spPr>
        <p:txBody>
          <a:bodyPr wrap="none" rtlCol="0">
            <a:spAutoFit/>
          </a:bodyPr>
          <a:lstStyle/>
          <a:p>
            <a:r>
              <a:rPr lang="it-IT" sz="2100" b="1" dirty="0">
                <a:solidFill>
                  <a:srgbClr val="FF0000"/>
                </a:solidFill>
              </a:rPr>
              <a:t>!!! PULSE </a:t>
            </a:r>
            <a:r>
              <a:rPr lang="it-IT" sz="2100" b="1" dirty="0" err="1">
                <a:solidFill>
                  <a:srgbClr val="FF0000"/>
                </a:solidFill>
              </a:rPr>
              <a:t>METHODs</a:t>
            </a:r>
            <a:r>
              <a:rPr lang="it-IT" sz="2100" b="1" dirty="0">
                <a:solidFill>
                  <a:srgbClr val="FF0000"/>
                </a:solidFill>
              </a:rPr>
              <a:t> !!!</a:t>
            </a:r>
          </a:p>
        </p:txBody>
      </p:sp>
    </p:spTree>
    <p:extLst>
      <p:ext uri="{BB962C8B-B14F-4D97-AF65-F5344CB8AC3E}">
        <p14:creationId xmlns:p14="http://schemas.microsoft.com/office/powerpoint/2010/main" val="338635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D95A549-64A5-269E-7011-20B00E4C9269}"/>
              </a:ext>
            </a:extLst>
          </p:cNvPr>
          <p:cNvSpPr txBox="1"/>
          <p:nvPr/>
        </p:nvSpPr>
        <p:spPr>
          <a:xfrm>
            <a:off x="7626" y="916058"/>
            <a:ext cx="8154360" cy="741100"/>
          </a:xfrm>
          <a:prstGeom prst="rect">
            <a:avLst/>
          </a:prstGeom>
          <a:noFill/>
        </p:spPr>
        <p:txBody>
          <a:bodyPr wrap="square" rtlCol="0">
            <a:spAutoFit/>
          </a:bodyPr>
          <a:lstStyle/>
          <a:p>
            <a:pPr lvl="0">
              <a:defRPr/>
            </a:pPr>
            <a:r>
              <a:rPr lang="en-US" b="1" dirty="0">
                <a:latin typeface="Source Sans Pro" panose="020B0503030403020204" pitchFamily="34" charset="0"/>
                <a:ea typeface="Source Sans Pro" panose="020B0503030403020204" pitchFamily="34" charset="0"/>
                <a:cs typeface="Arial" panose="020B0604020202020204" pitchFamily="34" charset="0"/>
              </a:rPr>
              <a:t>Electroanalytical-based strategies: </a:t>
            </a:r>
          </a:p>
          <a:p>
            <a:pPr lvl="0">
              <a:lnSpc>
                <a:spcPct val="150000"/>
              </a:lnSpc>
              <a:defRPr/>
            </a:pPr>
            <a:r>
              <a:rPr lang="en-US" b="1" dirty="0">
                <a:latin typeface="Source Sans Pro" panose="020B0503030403020204" pitchFamily="34" charset="0"/>
                <a:ea typeface="Source Sans Pro" panose="020B0503030403020204" pitchFamily="34" charset="0"/>
                <a:cs typeface="Arial" panose="020B0604020202020204" pitchFamily="34" charset="0"/>
              </a:rPr>
              <a:t>DIFFERENTIAL PULSE VOLTAMMETRIES and SQUARE WAVE VOLTAMMETRY</a:t>
            </a:r>
          </a:p>
        </p:txBody>
      </p:sp>
      <p:pic>
        <p:nvPicPr>
          <p:cNvPr id="6" name="Immagine 5">
            <a:extLst>
              <a:ext uri="{FF2B5EF4-FFF2-40B4-BE49-F238E27FC236}">
                <a16:creationId xmlns:a16="http://schemas.microsoft.com/office/drawing/2014/main" id="{5EE1D99D-84E1-ADF9-E161-F96A929E02A8}"/>
              </a:ext>
            </a:extLst>
          </p:cNvPr>
          <p:cNvPicPr>
            <a:picLocks noChangeAspect="1"/>
          </p:cNvPicPr>
          <p:nvPr/>
        </p:nvPicPr>
        <p:blipFill>
          <a:blip r:embed="rId2"/>
          <a:stretch>
            <a:fillRect/>
          </a:stretch>
        </p:blipFill>
        <p:spPr>
          <a:xfrm>
            <a:off x="1179364" y="1634092"/>
            <a:ext cx="6785273" cy="4037801"/>
          </a:xfrm>
          <a:prstGeom prst="rect">
            <a:avLst/>
          </a:prstGeom>
        </p:spPr>
      </p:pic>
      <p:sp>
        <p:nvSpPr>
          <p:cNvPr id="8" name="CasellaDiTesto 7">
            <a:extLst>
              <a:ext uri="{FF2B5EF4-FFF2-40B4-BE49-F238E27FC236}">
                <a16:creationId xmlns:a16="http://schemas.microsoft.com/office/drawing/2014/main" id="{00FD4B79-1FF8-252E-D7B9-DE156C73D1A3}"/>
              </a:ext>
            </a:extLst>
          </p:cNvPr>
          <p:cNvSpPr txBox="1"/>
          <p:nvPr/>
        </p:nvSpPr>
        <p:spPr>
          <a:xfrm>
            <a:off x="114838" y="5769917"/>
            <a:ext cx="9021536" cy="253916"/>
          </a:xfrm>
          <a:prstGeom prst="rect">
            <a:avLst/>
          </a:prstGeom>
          <a:noFill/>
        </p:spPr>
        <p:txBody>
          <a:bodyPr wrap="square">
            <a:spAutoFit/>
          </a:bodyPr>
          <a:lstStyle/>
          <a:p>
            <a:r>
              <a:rPr lang="el-GR" sz="1050" dirty="0"/>
              <a:t>τ</a:t>
            </a:r>
            <a:r>
              <a:rPr lang="it-IT" sz="1050" dirty="0"/>
              <a:t>  </a:t>
            </a:r>
            <a:r>
              <a:rPr lang="en-US" sz="1050" dirty="0"/>
              <a:t>is the pulse period, </a:t>
            </a:r>
            <a:r>
              <a:rPr lang="en-US" sz="1050" dirty="0" err="1"/>
              <a:t>tp</a:t>
            </a:r>
            <a:r>
              <a:rPr lang="en-US" sz="1050" dirty="0"/>
              <a:t> is the pulse time, Estep is a potential step, </a:t>
            </a:r>
            <a:r>
              <a:rPr lang="en-US" sz="1050" b="1" dirty="0">
                <a:solidFill>
                  <a:schemeClr val="accent6">
                    <a:lumMod val="75000"/>
                  </a:schemeClr>
                </a:solidFill>
              </a:rPr>
              <a:t>△Ep is the pulse amplitude</a:t>
            </a:r>
            <a:r>
              <a:rPr lang="en-US" sz="1050" dirty="0"/>
              <a:t>, ESW is the square wave amplitude, and △I is the resulting current.</a:t>
            </a:r>
            <a:endParaRPr lang="it-IT" sz="1050" dirty="0"/>
          </a:p>
        </p:txBody>
      </p:sp>
      <p:sp>
        <p:nvSpPr>
          <p:cNvPr id="10" name="Rettangolo 9">
            <a:extLst>
              <a:ext uri="{FF2B5EF4-FFF2-40B4-BE49-F238E27FC236}">
                <a16:creationId xmlns:a16="http://schemas.microsoft.com/office/drawing/2014/main" id="{167EFA9D-BC4B-7DBD-3289-797422341FB7}"/>
              </a:ext>
            </a:extLst>
          </p:cNvPr>
          <p:cNvSpPr/>
          <p:nvPr/>
        </p:nvSpPr>
        <p:spPr>
          <a:xfrm>
            <a:off x="1445078" y="1730829"/>
            <a:ext cx="285750" cy="27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Rettangolo 10">
            <a:extLst>
              <a:ext uri="{FF2B5EF4-FFF2-40B4-BE49-F238E27FC236}">
                <a16:creationId xmlns:a16="http://schemas.microsoft.com/office/drawing/2014/main" id="{6EAF304A-9E2F-ECAB-8B8E-F853945E5B4F}"/>
              </a:ext>
            </a:extLst>
          </p:cNvPr>
          <p:cNvSpPr/>
          <p:nvPr/>
        </p:nvSpPr>
        <p:spPr>
          <a:xfrm>
            <a:off x="4482731" y="1692366"/>
            <a:ext cx="285750" cy="27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Rettangolo 11">
            <a:extLst>
              <a:ext uri="{FF2B5EF4-FFF2-40B4-BE49-F238E27FC236}">
                <a16:creationId xmlns:a16="http://schemas.microsoft.com/office/drawing/2014/main" id="{8F6BBC16-0C29-A97A-A6DC-CBDBCB5E86CE}"/>
              </a:ext>
            </a:extLst>
          </p:cNvPr>
          <p:cNvSpPr/>
          <p:nvPr/>
        </p:nvSpPr>
        <p:spPr>
          <a:xfrm>
            <a:off x="1445078" y="3703862"/>
            <a:ext cx="285750" cy="27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Rettangolo 12">
            <a:extLst>
              <a:ext uri="{FF2B5EF4-FFF2-40B4-BE49-F238E27FC236}">
                <a16:creationId xmlns:a16="http://schemas.microsoft.com/office/drawing/2014/main" id="{45DED1BD-12A5-1D91-3BF9-5C70AC3F6952}"/>
              </a:ext>
            </a:extLst>
          </p:cNvPr>
          <p:cNvSpPr/>
          <p:nvPr/>
        </p:nvSpPr>
        <p:spPr>
          <a:xfrm>
            <a:off x="4421507" y="3703862"/>
            <a:ext cx="285750" cy="27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Rettangolo 13">
            <a:extLst>
              <a:ext uri="{FF2B5EF4-FFF2-40B4-BE49-F238E27FC236}">
                <a16:creationId xmlns:a16="http://schemas.microsoft.com/office/drawing/2014/main" id="{E478528F-3C53-F1D3-30B7-1016BD999D1B}"/>
              </a:ext>
            </a:extLst>
          </p:cNvPr>
          <p:cNvSpPr/>
          <p:nvPr/>
        </p:nvSpPr>
        <p:spPr>
          <a:xfrm>
            <a:off x="5907321" y="3710568"/>
            <a:ext cx="285750" cy="27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CasellaDiTesto 14">
            <a:extLst>
              <a:ext uri="{FF2B5EF4-FFF2-40B4-BE49-F238E27FC236}">
                <a16:creationId xmlns:a16="http://schemas.microsoft.com/office/drawing/2014/main" id="{82941B32-BE11-D26A-25ED-9811EFE12A99}"/>
              </a:ext>
            </a:extLst>
          </p:cNvPr>
          <p:cNvSpPr txBox="1"/>
          <p:nvPr/>
        </p:nvSpPr>
        <p:spPr>
          <a:xfrm>
            <a:off x="4826433" y="3652992"/>
            <a:ext cx="1460208" cy="300082"/>
          </a:xfrm>
          <a:prstGeom prst="rect">
            <a:avLst/>
          </a:prstGeom>
          <a:noFill/>
        </p:spPr>
        <p:txBody>
          <a:bodyPr wrap="none" rtlCol="0">
            <a:spAutoFit/>
          </a:bodyPr>
          <a:lstStyle/>
          <a:p>
            <a:r>
              <a:rPr lang="it-IT" sz="1350" dirty="0" err="1"/>
              <a:t>Reversible</a:t>
            </a:r>
            <a:r>
              <a:rPr lang="it-IT" sz="1350" dirty="0"/>
              <a:t> </a:t>
            </a:r>
            <a:r>
              <a:rPr lang="it-IT" sz="1350" dirty="0" err="1"/>
              <a:t>species</a:t>
            </a:r>
            <a:endParaRPr lang="it-IT" sz="1350" dirty="0"/>
          </a:p>
        </p:txBody>
      </p:sp>
      <p:sp>
        <p:nvSpPr>
          <p:cNvPr id="16" name="CasellaDiTesto 15">
            <a:extLst>
              <a:ext uri="{FF2B5EF4-FFF2-40B4-BE49-F238E27FC236}">
                <a16:creationId xmlns:a16="http://schemas.microsoft.com/office/drawing/2014/main" id="{E1C4C45D-274C-B838-0877-360375CC474B}"/>
              </a:ext>
            </a:extLst>
          </p:cNvPr>
          <p:cNvSpPr txBox="1"/>
          <p:nvPr/>
        </p:nvSpPr>
        <p:spPr>
          <a:xfrm>
            <a:off x="6270632" y="3652992"/>
            <a:ext cx="1531445" cy="300082"/>
          </a:xfrm>
          <a:prstGeom prst="rect">
            <a:avLst/>
          </a:prstGeom>
          <a:noFill/>
        </p:spPr>
        <p:txBody>
          <a:bodyPr wrap="none" rtlCol="0">
            <a:spAutoFit/>
          </a:bodyPr>
          <a:lstStyle/>
          <a:p>
            <a:r>
              <a:rPr lang="it-IT" sz="1350" dirty="0" err="1"/>
              <a:t>Irreversible</a:t>
            </a:r>
            <a:r>
              <a:rPr lang="it-IT" sz="1350" dirty="0"/>
              <a:t> </a:t>
            </a:r>
            <a:r>
              <a:rPr lang="it-IT" sz="1350" dirty="0" err="1"/>
              <a:t>species</a:t>
            </a:r>
            <a:endParaRPr lang="it-IT" sz="1350" dirty="0"/>
          </a:p>
        </p:txBody>
      </p:sp>
    </p:spTree>
    <p:extLst>
      <p:ext uri="{BB962C8B-B14F-4D97-AF65-F5344CB8AC3E}">
        <p14:creationId xmlns:p14="http://schemas.microsoft.com/office/powerpoint/2010/main" val="2723574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fferential Pulse Voltammetry - an overview | ScienceDirect Topics">
            <a:extLst>
              <a:ext uri="{FF2B5EF4-FFF2-40B4-BE49-F238E27FC236}">
                <a16:creationId xmlns:a16="http://schemas.microsoft.com/office/drawing/2014/main" id="{5FD3841F-174A-ECE2-DF75-F37545956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90" y="2016102"/>
            <a:ext cx="3021806" cy="3814763"/>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267EB23B-26A3-14F4-A139-EB1AEEEB7551}"/>
              </a:ext>
            </a:extLst>
          </p:cNvPr>
          <p:cNvPicPr>
            <a:picLocks noChangeAspect="1"/>
          </p:cNvPicPr>
          <p:nvPr/>
        </p:nvPicPr>
        <p:blipFill>
          <a:blip r:embed="rId3"/>
          <a:stretch>
            <a:fillRect/>
          </a:stretch>
        </p:blipFill>
        <p:spPr>
          <a:xfrm>
            <a:off x="3579145" y="1824373"/>
            <a:ext cx="5660210" cy="3372542"/>
          </a:xfrm>
          <a:prstGeom prst="rect">
            <a:avLst/>
          </a:prstGeom>
        </p:spPr>
      </p:pic>
      <p:sp>
        <p:nvSpPr>
          <p:cNvPr id="4" name="CasellaDiTesto 3">
            <a:extLst>
              <a:ext uri="{FF2B5EF4-FFF2-40B4-BE49-F238E27FC236}">
                <a16:creationId xmlns:a16="http://schemas.microsoft.com/office/drawing/2014/main" id="{54251DFD-2EF1-BD30-1F6A-7EB283D06E6A}"/>
              </a:ext>
            </a:extLst>
          </p:cNvPr>
          <p:cNvSpPr txBox="1"/>
          <p:nvPr/>
        </p:nvSpPr>
        <p:spPr>
          <a:xfrm>
            <a:off x="7626" y="916058"/>
            <a:ext cx="8154360" cy="923330"/>
          </a:xfrm>
          <a:prstGeom prst="rect">
            <a:avLst/>
          </a:prstGeom>
          <a:noFill/>
        </p:spPr>
        <p:txBody>
          <a:bodyPr wrap="square" rtlCol="0">
            <a:spAutoFit/>
          </a:bodyPr>
          <a:lstStyle/>
          <a:p>
            <a:pPr lvl="0">
              <a:defRPr/>
            </a:pPr>
            <a:r>
              <a:rPr lang="en-US" b="1" dirty="0">
                <a:latin typeface="Source Sans Pro" panose="020B0503030403020204" pitchFamily="34" charset="0"/>
                <a:ea typeface="Source Sans Pro" panose="020B0503030403020204" pitchFamily="34" charset="0"/>
                <a:cs typeface="Arial" panose="020B0604020202020204" pitchFamily="34" charset="0"/>
              </a:rPr>
              <a:t>Electroanalytical-based strategies: </a:t>
            </a:r>
          </a:p>
          <a:p>
            <a:pPr lvl="0">
              <a:defRPr/>
            </a:pPr>
            <a:endParaRPr lang="en-US" b="1" dirty="0">
              <a:latin typeface="Source Sans Pro" panose="020B0503030403020204" pitchFamily="34" charset="0"/>
              <a:ea typeface="Source Sans Pro" panose="020B0503030403020204" pitchFamily="34" charset="0"/>
              <a:cs typeface="Arial" panose="020B0604020202020204" pitchFamily="34" charset="0"/>
            </a:endParaRPr>
          </a:p>
          <a:p>
            <a:pPr lvl="0">
              <a:defRPr/>
            </a:pPr>
            <a:r>
              <a:rPr lang="en-US" b="1" dirty="0">
                <a:latin typeface="Source Sans Pro" panose="020B0503030403020204" pitchFamily="34" charset="0"/>
                <a:ea typeface="Source Sans Pro" panose="020B0503030403020204" pitchFamily="34" charset="0"/>
                <a:cs typeface="Arial" panose="020B0604020202020204" pitchFamily="34" charset="0"/>
              </a:rPr>
              <a:t>DIFFERENTIAL PULSE VOLTAMMETRY</a:t>
            </a:r>
          </a:p>
        </p:txBody>
      </p:sp>
    </p:spTree>
    <p:extLst>
      <p:ext uri="{BB962C8B-B14F-4D97-AF65-F5344CB8AC3E}">
        <p14:creationId xmlns:p14="http://schemas.microsoft.com/office/powerpoint/2010/main" val="982364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F0F0F0"/>
          </a:solidFill>
        </p:spPr>
        <p:txBody>
          <a:bodyPr wrap="square" lIns="0" tIns="0" rIns="0" bIns="0" rtlCol="0"/>
          <a:lstStyle/>
          <a:p>
            <a:endParaRPr/>
          </a:p>
        </p:txBody>
      </p:sp>
      <p:pic>
        <p:nvPicPr>
          <p:cNvPr id="3" name="object 3"/>
          <p:cNvPicPr/>
          <p:nvPr/>
        </p:nvPicPr>
        <p:blipFill>
          <a:blip r:embed="rId2" cstate="print"/>
          <a:stretch>
            <a:fillRect/>
          </a:stretch>
        </p:blipFill>
        <p:spPr>
          <a:xfrm>
            <a:off x="7485888" y="1050036"/>
            <a:ext cx="1379220" cy="688848"/>
          </a:xfrm>
          <a:prstGeom prst="rect">
            <a:avLst/>
          </a:prstGeom>
        </p:spPr>
      </p:pic>
      <p:sp>
        <p:nvSpPr>
          <p:cNvPr id="4" name="object 4"/>
          <p:cNvSpPr txBox="1">
            <a:spLocks noGrp="1"/>
          </p:cNvSpPr>
          <p:nvPr>
            <p:ph type="title"/>
          </p:nvPr>
        </p:nvSpPr>
        <p:spPr>
          <a:xfrm>
            <a:off x="523138" y="414654"/>
            <a:ext cx="7097395" cy="574040"/>
          </a:xfrm>
          <a:prstGeom prst="rect">
            <a:avLst/>
          </a:prstGeom>
        </p:spPr>
        <p:txBody>
          <a:bodyPr vert="horz" wrap="square" lIns="0" tIns="12700" rIns="0" bIns="0" rtlCol="0">
            <a:spAutoFit/>
          </a:bodyPr>
          <a:lstStyle/>
          <a:p>
            <a:pPr marL="527685" marR="5080" indent="-515620">
              <a:lnSpc>
                <a:spcPct val="100000"/>
              </a:lnSpc>
              <a:spcBef>
                <a:spcPts val="100"/>
              </a:spcBef>
            </a:pPr>
            <a:r>
              <a:rPr sz="1800" dirty="0">
                <a:solidFill>
                  <a:srgbClr val="FF0000"/>
                </a:solidFill>
                <a:latin typeface="Calibri"/>
                <a:cs typeface="Calibri"/>
              </a:rPr>
              <a:t>Nano</a:t>
            </a:r>
            <a:r>
              <a:rPr sz="1800" spc="-10" dirty="0">
                <a:solidFill>
                  <a:srgbClr val="FF0000"/>
                </a:solidFill>
                <a:latin typeface="Calibri"/>
                <a:cs typeface="Calibri"/>
              </a:rPr>
              <a:t> </a:t>
            </a:r>
            <a:r>
              <a:rPr sz="1800" spc="-5" dirty="0">
                <a:solidFill>
                  <a:srgbClr val="FF0000"/>
                </a:solidFill>
                <a:latin typeface="Calibri"/>
                <a:cs typeface="Calibri"/>
              </a:rPr>
              <a:t>carbon</a:t>
            </a:r>
            <a:r>
              <a:rPr sz="1800" spc="-30" dirty="0">
                <a:solidFill>
                  <a:srgbClr val="FF0000"/>
                </a:solidFill>
                <a:latin typeface="Calibri"/>
                <a:cs typeface="Calibri"/>
              </a:rPr>
              <a:t> </a:t>
            </a:r>
            <a:r>
              <a:rPr sz="1800" dirty="0">
                <a:solidFill>
                  <a:srgbClr val="FF0000"/>
                </a:solidFill>
                <a:latin typeface="Calibri"/>
                <a:cs typeface="Calibri"/>
              </a:rPr>
              <a:t>black-based</a:t>
            </a:r>
            <a:r>
              <a:rPr sz="1800" spc="-45" dirty="0">
                <a:solidFill>
                  <a:srgbClr val="FF0000"/>
                </a:solidFill>
                <a:latin typeface="Calibri"/>
                <a:cs typeface="Calibri"/>
              </a:rPr>
              <a:t> </a:t>
            </a:r>
            <a:r>
              <a:rPr sz="1800" spc="-5" dirty="0">
                <a:solidFill>
                  <a:srgbClr val="FF0000"/>
                </a:solidFill>
                <a:latin typeface="Calibri"/>
                <a:cs typeface="Calibri"/>
              </a:rPr>
              <a:t>screen</a:t>
            </a:r>
            <a:r>
              <a:rPr sz="1800" spc="-40" dirty="0">
                <a:solidFill>
                  <a:srgbClr val="FF0000"/>
                </a:solidFill>
                <a:latin typeface="Calibri"/>
                <a:cs typeface="Calibri"/>
              </a:rPr>
              <a:t> </a:t>
            </a:r>
            <a:r>
              <a:rPr sz="1800" spc="-10" dirty="0">
                <a:solidFill>
                  <a:srgbClr val="FF0000"/>
                </a:solidFill>
                <a:latin typeface="Calibri"/>
                <a:cs typeface="Calibri"/>
              </a:rPr>
              <a:t>printed </a:t>
            </a:r>
            <a:r>
              <a:rPr sz="1800" spc="-5" dirty="0">
                <a:solidFill>
                  <a:srgbClr val="FF0000"/>
                </a:solidFill>
                <a:latin typeface="Calibri"/>
                <a:cs typeface="Calibri"/>
              </a:rPr>
              <a:t>sensor</a:t>
            </a:r>
            <a:r>
              <a:rPr sz="1800" spc="-45" dirty="0">
                <a:solidFill>
                  <a:srgbClr val="FF0000"/>
                </a:solidFill>
                <a:latin typeface="Calibri"/>
                <a:cs typeface="Calibri"/>
              </a:rPr>
              <a:t> </a:t>
            </a:r>
            <a:r>
              <a:rPr sz="1800" spc="-10" dirty="0">
                <a:solidFill>
                  <a:srgbClr val="FF0000"/>
                </a:solidFill>
                <a:latin typeface="Calibri"/>
                <a:cs typeface="Calibri"/>
              </a:rPr>
              <a:t>for</a:t>
            </a:r>
            <a:r>
              <a:rPr sz="1800" spc="15" dirty="0">
                <a:solidFill>
                  <a:srgbClr val="FF0000"/>
                </a:solidFill>
                <a:latin typeface="Calibri"/>
                <a:cs typeface="Calibri"/>
              </a:rPr>
              <a:t> </a:t>
            </a:r>
            <a:r>
              <a:rPr sz="1800" spc="-5" dirty="0">
                <a:solidFill>
                  <a:srgbClr val="FF0000"/>
                </a:solidFill>
                <a:latin typeface="Calibri"/>
                <a:cs typeface="Calibri"/>
              </a:rPr>
              <a:t>carbofuran,</a:t>
            </a:r>
            <a:r>
              <a:rPr sz="1800" spc="-35" dirty="0">
                <a:solidFill>
                  <a:srgbClr val="FF0000"/>
                </a:solidFill>
                <a:latin typeface="Calibri"/>
                <a:cs typeface="Calibri"/>
              </a:rPr>
              <a:t> </a:t>
            </a:r>
            <a:r>
              <a:rPr sz="1800" spc="-5" dirty="0">
                <a:solidFill>
                  <a:srgbClr val="FF0000"/>
                </a:solidFill>
                <a:latin typeface="Calibri"/>
                <a:cs typeface="Calibri"/>
              </a:rPr>
              <a:t>isoprocarb, </a:t>
            </a:r>
            <a:r>
              <a:rPr sz="1800" spc="-395" dirty="0">
                <a:solidFill>
                  <a:srgbClr val="FF0000"/>
                </a:solidFill>
                <a:latin typeface="Calibri"/>
                <a:cs typeface="Calibri"/>
              </a:rPr>
              <a:t> </a:t>
            </a:r>
            <a:r>
              <a:rPr sz="1800" spc="-5" dirty="0">
                <a:solidFill>
                  <a:srgbClr val="FF0000"/>
                </a:solidFill>
                <a:latin typeface="Calibri"/>
                <a:cs typeface="Calibri"/>
              </a:rPr>
              <a:t>carbaryl</a:t>
            </a:r>
            <a:r>
              <a:rPr sz="1800" spc="-25" dirty="0">
                <a:solidFill>
                  <a:srgbClr val="FF0000"/>
                </a:solidFill>
                <a:latin typeface="Calibri"/>
                <a:cs typeface="Calibri"/>
              </a:rPr>
              <a:t> </a:t>
            </a:r>
            <a:r>
              <a:rPr sz="1800" dirty="0">
                <a:solidFill>
                  <a:srgbClr val="FF0000"/>
                </a:solidFill>
                <a:latin typeface="Calibri"/>
                <a:cs typeface="Calibri"/>
              </a:rPr>
              <a:t>and</a:t>
            </a:r>
            <a:r>
              <a:rPr sz="1800" spc="-5" dirty="0">
                <a:solidFill>
                  <a:srgbClr val="FF0000"/>
                </a:solidFill>
                <a:latin typeface="Calibri"/>
                <a:cs typeface="Calibri"/>
              </a:rPr>
              <a:t> fenobucarb</a:t>
            </a:r>
            <a:r>
              <a:rPr sz="1800" spc="-15" dirty="0">
                <a:solidFill>
                  <a:srgbClr val="FF0000"/>
                </a:solidFill>
                <a:latin typeface="Calibri"/>
                <a:cs typeface="Calibri"/>
              </a:rPr>
              <a:t> </a:t>
            </a:r>
            <a:r>
              <a:rPr sz="1800" spc="-10" dirty="0">
                <a:solidFill>
                  <a:srgbClr val="FF0000"/>
                </a:solidFill>
                <a:latin typeface="Calibri"/>
                <a:cs typeface="Calibri"/>
              </a:rPr>
              <a:t>detection:</a:t>
            </a:r>
            <a:r>
              <a:rPr sz="1800" spc="-30" dirty="0">
                <a:solidFill>
                  <a:srgbClr val="FF0000"/>
                </a:solidFill>
                <a:latin typeface="Calibri"/>
                <a:cs typeface="Calibri"/>
              </a:rPr>
              <a:t> </a:t>
            </a:r>
            <a:r>
              <a:rPr sz="1800" spc="-5" dirty="0">
                <a:solidFill>
                  <a:srgbClr val="FF0000"/>
                </a:solidFill>
                <a:latin typeface="Calibri"/>
                <a:cs typeface="Calibri"/>
              </a:rPr>
              <a:t>application</a:t>
            </a:r>
            <a:r>
              <a:rPr sz="1800" spc="-40" dirty="0">
                <a:solidFill>
                  <a:srgbClr val="FF0000"/>
                </a:solidFill>
                <a:latin typeface="Calibri"/>
                <a:cs typeface="Calibri"/>
              </a:rPr>
              <a:t> </a:t>
            </a:r>
            <a:r>
              <a:rPr sz="1800" spc="-10" dirty="0">
                <a:solidFill>
                  <a:srgbClr val="FF0000"/>
                </a:solidFill>
                <a:latin typeface="Calibri"/>
                <a:cs typeface="Calibri"/>
              </a:rPr>
              <a:t>to</a:t>
            </a:r>
            <a:r>
              <a:rPr sz="1800" spc="-5" dirty="0">
                <a:solidFill>
                  <a:srgbClr val="FF0000"/>
                </a:solidFill>
                <a:latin typeface="Calibri"/>
                <a:cs typeface="Calibri"/>
              </a:rPr>
              <a:t> </a:t>
            </a:r>
            <a:r>
              <a:rPr sz="1800" spc="-10" dirty="0">
                <a:solidFill>
                  <a:srgbClr val="FF0000"/>
                </a:solidFill>
                <a:latin typeface="Calibri"/>
                <a:cs typeface="Calibri"/>
              </a:rPr>
              <a:t>grain </a:t>
            </a:r>
            <a:r>
              <a:rPr sz="1800" dirty="0">
                <a:solidFill>
                  <a:srgbClr val="FF0000"/>
                </a:solidFill>
                <a:latin typeface="Calibri"/>
                <a:cs typeface="Calibri"/>
              </a:rPr>
              <a:t>samples</a:t>
            </a:r>
            <a:endParaRPr sz="1800">
              <a:latin typeface="Calibri"/>
              <a:cs typeface="Calibri"/>
            </a:endParaRPr>
          </a:p>
        </p:txBody>
      </p:sp>
      <p:grpSp>
        <p:nvGrpSpPr>
          <p:cNvPr id="5" name="object 5"/>
          <p:cNvGrpSpPr/>
          <p:nvPr/>
        </p:nvGrpSpPr>
        <p:grpSpPr>
          <a:xfrm>
            <a:off x="438912" y="2420111"/>
            <a:ext cx="3766185" cy="2996565"/>
            <a:chOff x="438912" y="2420111"/>
            <a:chExt cx="3766185" cy="2996565"/>
          </a:xfrm>
        </p:grpSpPr>
        <p:pic>
          <p:nvPicPr>
            <p:cNvPr id="6" name="object 6"/>
            <p:cNvPicPr/>
            <p:nvPr/>
          </p:nvPicPr>
          <p:blipFill>
            <a:blip r:embed="rId3" cstate="print"/>
            <a:stretch>
              <a:fillRect/>
            </a:stretch>
          </p:blipFill>
          <p:spPr>
            <a:xfrm>
              <a:off x="3410712" y="3418331"/>
              <a:ext cx="36574" cy="21336"/>
            </a:xfrm>
            <a:prstGeom prst="rect">
              <a:avLst/>
            </a:prstGeom>
          </p:spPr>
        </p:pic>
        <p:pic>
          <p:nvPicPr>
            <p:cNvPr id="7" name="object 7"/>
            <p:cNvPicPr/>
            <p:nvPr/>
          </p:nvPicPr>
          <p:blipFill>
            <a:blip r:embed="rId3" cstate="print"/>
            <a:stretch>
              <a:fillRect/>
            </a:stretch>
          </p:blipFill>
          <p:spPr>
            <a:xfrm>
              <a:off x="4082796" y="3832859"/>
              <a:ext cx="35051" cy="21336"/>
            </a:xfrm>
            <a:prstGeom prst="rect">
              <a:avLst/>
            </a:prstGeom>
          </p:spPr>
        </p:pic>
        <p:pic>
          <p:nvPicPr>
            <p:cNvPr id="8" name="object 8"/>
            <p:cNvPicPr/>
            <p:nvPr/>
          </p:nvPicPr>
          <p:blipFill>
            <a:blip r:embed="rId3" cstate="print"/>
            <a:stretch>
              <a:fillRect/>
            </a:stretch>
          </p:blipFill>
          <p:spPr>
            <a:xfrm>
              <a:off x="4168140" y="3432047"/>
              <a:ext cx="36574" cy="21336"/>
            </a:xfrm>
            <a:prstGeom prst="rect">
              <a:avLst/>
            </a:prstGeom>
          </p:spPr>
        </p:pic>
        <p:pic>
          <p:nvPicPr>
            <p:cNvPr id="9" name="object 9"/>
            <p:cNvPicPr/>
            <p:nvPr/>
          </p:nvPicPr>
          <p:blipFill>
            <a:blip r:embed="rId4" cstate="print"/>
            <a:stretch>
              <a:fillRect/>
            </a:stretch>
          </p:blipFill>
          <p:spPr>
            <a:xfrm>
              <a:off x="438912" y="2420111"/>
              <a:ext cx="3747516" cy="2996184"/>
            </a:xfrm>
            <a:prstGeom prst="rect">
              <a:avLst/>
            </a:prstGeom>
          </p:spPr>
        </p:pic>
      </p:grpSp>
      <p:pic>
        <p:nvPicPr>
          <p:cNvPr id="10" name="object 10"/>
          <p:cNvPicPr/>
          <p:nvPr/>
        </p:nvPicPr>
        <p:blipFill>
          <a:blip r:embed="rId5" cstate="print"/>
          <a:stretch>
            <a:fillRect/>
          </a:stretch>
        </p:blipFill>
        <p:spPr>
          <a:xfrm>
            <a:off x="4584191" y="2360676"/>
            <a:ext cx="3938016" cy="3105912"/>
          </a:xfrm>
          <a:prstGeom prst="rect">
            <a:avLst/>
          </a:prstGeom>
        </p:spPr>
      </p:pic>
      <p:sp>
        <p:nvSpPr>
          <p:cNvPr id="11" name="object 11"/>
          <p:cNvSpPr txBox="1"/>
          <p:nvPr/>
        </p:nvSpPr>
        <p:spPr>
          <a:xfrm>
            <a:off x="482193" y="5554471"/>
            <a:ext cx="3521075" cy="346710"/>
          </a:xfrm>
          <a:prstGeom prst="rect">
            <a:avLst/>
          </a:prstGeom>
        </p:spPr>
        <p:txBody>
          <a:bodyPr vert="horz" wrap="square" lIns="0" tIns="13335" rIns="0" bIns="0" rtlCol="0">
            <a:spAutoFit/>
          </a:bodyPr>
          <a:lstStyle/>
          <a:p>
            <a:pPr marL="38100" marR="30480">
              <a:lnSpc>
                <a:spcPct val="100000"/>
              </a:lnSpc>
              <a:spcBef>
                <a:spcPts val="105"/>
              </a:spcBef>
            </a:pPr>
            <a:r>
              <a:rPr sz="1050" dirty="0">
                <a:latin typeface="Calibri"/>
                <a:cs typeface="Calibri"/>
              </a:rPr>
              <a:t>1</a:t>
            </a:r>
            <a:r>
              <a:rPr sz="1050" spc="140" dirty="0">
                <a:latin typeface="Calibri"/>
                <a:cs typeface="Calibri"/>
              </a:rPr>
              <a:t> </a:t>
            </a:r>
            <a:r>
              <a:rPr sz="1050" spc="-5" dirty="0">
                <a:latin typeface="Calibri"/>
                <a:cs typeface="Calibri"/>
              </a:rPr>
              <a:t>mmol</a:t>
            </a:r>
            <a:r>
              <a:rPr sz="1050" spc="130" dirty="0">
                <a:latin typeface="Calibri"/>
                <a:cs typeface="Calibri"/>
              </a:rPr>
              <a:t> </a:t>
            </a:r>
            <a:r>
              <a:rPr sz="1050" spc="-5" dirty="0">
                <a:latin typeface="Calibri"/>
                <a:cs typeface="Calibri"/>
              </a:rPr>
              <a:t>L</a:t>
            </a:r>
            <a:r>
              <a:rPr sz="1050" spc="-7" baseline="23809" dirty="0">
                <a:latin typeface="Calibri"/>
                <a:cs typeface="Calibri"/>
              </a:rPr>
              <a:t>−1</a:t>
            </a:r>
            <a:r>
              <a:rPr sz="1050" spc="97" baseline="23809" dirty="0">
                <a:latin typeface="Calibri"/>
                <a:cs typeface="Calibri"/>
              </a:rPr>
              <a:t> </a:t>
            </a:r>
            <a:r>
              <a:rPr sz="1050" b="1" spc="-5" dirty="0">
                <a:latin typeface="Calibri"/>
                <a:cs typeface="Calibri"/>
              </a:rPr>
              <a:t>ferricyanide</a:t>
            </a:r>
            <a:r>
              <a:rPr sz="1050" b="1" spc="135" dirty="0">
                <a:latin typeface="Calibri"/>
                <a:cs typeface="Calibri"/>
              </a:rPr>
              <a:t> </a:t>
            </a:r>
            <a:r>
              <a:rPr sz="1050" spc="-5" dirty="0">
                <a:latin typeface="Calibri"/>
                <a:cs typeface="Calibri"/>
              </a:rPr>
              <a:t>solution</a:t>
            </a:r>
            <a:r>
              <a:rPr sz="1050" spc="135" dirty="0">
                <a:latin typeface="Calibri"/>
                <a:cs typeface="Calibri"/>
              </a:rPr>
              <a:t> </a:t>
            </a:r>
            <a:r>
              <a:rPr sz="1050" spc="-5" dirty="0">
                <a:latin typeface="Calibri"/>
                <a:cs typeface="Calibri"/>
              </a:rPr>
              <a:t>in</a:t>
            </a:r>
            <a:r>
              <a:rPr sz="1050" spc="135" dirty="0">
                <a:latin typeface="Calibri"/>
                <a:cs typeface="Calibri"/>
              </a:rPr>
              <a:t> </a:t>
            </a:r>
            <a:r>
              <a:rPr sz="1050" dirty="0">
                <a:latin typeface="Calibri"/>
                <a:cs typeface="Calibri"/>
              </a:rPr>
              <a:t>0.1</a:t>
            </a:r>
            <a:r>
              <a:rPr sz="1050" spc="140" dirty="0">
                <a:latin typeface="Calibri"/>
                <a:cs typeface="Calibri"/>
              </a:rPr>
              <a:t> </a:t>
            </a:r>
            <a:r>
              <a:rPr sz="1050" spc="-5" dirty="0">
                <a:latin typeface="Calibri"/>
                <a:cs typeface="Calibri"/>
              </a:rPr>
              <a:t>mol</a:t>
            </a:r>
            <a:r>
              <a:rPr sz="1050" spc="120" dirty="0">
                <a:latin typeface="Calibri"/>
                <a:cs typeface="Calibri"/>
              </a:rPr>
              <a:t> </a:t>
            </a:r>
            <a:r>
              <a:rPr sz="1050" spc="-5" dirty="0">
                <a:latin typeface="Calibri"/>
                <a:cs typeface="Calibri"/>
              </a:rPr>
              <a:t>L</a:t>
            </a:r>
            <a:r>
              <a:rPr sz="1050" spc="-7" baseline="23809" dirty="0">
                <a:latin typeface="Calibri"/>
                <a:cs typeface="Calibri"/>
              </a:rPr>
              <a:t>−1</a:t>
            </a:r>
            <a:r>
              <a:rPr sz="1050" spc="89" baseline="23809" dirty="0">
                <a:latin typeface="Calibri"/>
                <a:cs typeface="Calibri"/>
              </a:rPr>
              <a:t> </a:t>
            </a:r>
            <a:r>
              <a:rPr sz="1050" dirty="0">
                <a:latin typeface="Calibri"/>
                <a:cs typeface="Calibri"/>
              </a:rPr>
              <a:t>KCl</a:t>
            </a:r>
            <a:r>
              <a:rPr sz="1050" spc="140" dirty="0">
                <a:latin typeface="Calibri"/>
                <a:cs typeface="Calibri"/>
              </a:rPr>
              <a:t> </a:t>
            </a:r>
            <a:r>
              <a:rPr sz="1050" dirty="0">
                <a:latin typeface="Calibri"/>
                <a:cs typeface="Calibri"/>
              </a:rPr>
              <a:t>of</a:t>
            </a:r>
            <a:r>
              <a:rPr sz="1050" spc="135" dirty="0">
                <a:latin typeface="Calibri"/>
                <a:cs typeface="Calibri"/>
              </a:rPr>
              <a:t> </a:t>
            </a:r>
            <a:r>
              <a:rPr sz="1050" spc="-5" dirty="0">
                <a:latin typeface="Calibri"/>
                <a:cs typeface="Calibri"/>
              </a:rPr>
              <a:t>SPE</a:t>
            </a:r>
            <a:r>
              <a:rPr sz="1050" spc="135" dirty="0">
                <a:latin typeface="Calibri"/>
                <a:cs typeface="Calibri"/>
              </a:rPr>
              <a:t> </a:t>
            </a:r>
            <a:r>
              <a:rPr sz="1050" dirty="0">
                <a:latin typeface="Calibri"/>
                <a:cs typeface="Calibri"/>
              </a:rPr>
              <a:t>CV </a:t>
            </a:r>
            <a:r>
              <a:rPr sz="1050" spc="-225" dirty="0">
                <a:latin typeface="Calibri"/>
                <a:cs typeface="Calibri"/>
              </a:rPr>
              <a:t> </a:t>
            </a:r>
            <a:r>
              <a:rPr sz="1050" spc="-5" dirty="0">
                <a:latin typeface="Calibri"/>
                <a:cs typeface="Calibri"/>
              </a:rPr>
              <a:t>performed</a:t>
            </a:r>
            <a:r>
              <a:rPr sz="1050" spc="-35" dirty="0">
                <a:latin typeface="Calibri"/>
                <a:cs typeface="Calibri"/>
              </a:rPr>
              <a:t> </a:t>
            </a:r>
            <a:r>
              <a:rPr sz="1050" spc="-5" dirty="0">
                <a:latin typeface="Calibri"/>
                <a:cs typeface="Calibri"/>
              </a:rPr>
              <a:t>at </a:t>
            </a:r>
            <a:r>
              <a:rPr sz="1050" dirty="0">
                <a:latin typeface="Calibri"/>
                <a:cs typeface="Calibri"/>
              </a:rPr>
              <a:t>5,</a:t>
            </a:r>
            <a:r>
              <a:rPr sz="1050" spc="-10" dirty="0">
                <a:latin typeface="Calibri"/>
                <a:cs typeface="Calibri"/>
              </a:rPr>
              <a:t> </a:t>
            </a:r>
            <a:r>
              <a:rPr sz="1050" dirty="0">
                <a:latin typeface="Calibri"/>
                <a:cs typeface="Calibri"/>
              </a:rPr>
              <a:t>10,</a:t>
            </a:r>
            <a:r>
              <a:rPr sz="1050" spc="-5" dirty="0">
                <a:latin typeface="Calibri"/>
                <a:cs typeface="Calibri"/>
              </a:rPr>
              <a:t> </a:t>
            </a:r>
            <a:r>
              <a:rPr sz="1050" dirty="0">
                <a:latin typeface="Calibri"/>
                <a:cs typeface="Calibri"/>
              </a:rPr>
              <a:t>25, 50,</a:t>
            </a:r>
            <a:r>
              <a:rPr sz="1050" spc="-10" dirty="0">
                <a:latin typeface="Calibri"/>
                <a:cs typeface="Calibri"/>
              </a:rPr>
              <a:t> </a:t>
            </a:r>
            <a:r>
              <a:rPr sz="1050" dirty="0">
                <a:latin typeface="Calibri"/>
                <a:cs typeface="Calibri"/>
              </a:rPr>
              <a:t>75,</a:t>
            </a:r>
            <a:r>
              <a:rPr sz="1050" spc="-5" dirty="0">
                <a:latin typeface="Calibri"/>
                <a:cs typeface="Calibri"/>
              </a:rPr>
              <a:t> </a:t>
            </a:r>
            <a:r>
              <a:rPr sz="1050" dirty="0">
                <a:latin typeface="Calibri"/>
                <a:cs typeface="Calibri"/>
              </a:rPr>
              <a:t>100,150</a:t>
            </a:r>
            <a:r>
              <a:rPr sz="1050" spc="-10" dirty="0">
                <a:latin typeface="Calibri"/>
                <a:cs typeface="Calibri"/>
              </a:rPr>
              <a:t> </a:t>
            </a:r>
            <a:r>
              <a:rPr sz="1050" spc="-5" dirty="0">
                <a:latin typeface="Calibri"/>
                <a:cs typeface="Calibri"/>
              </a:rPr>
              <a:t>and</a:t>
            </a:r>
            <a:r>
              <a:rPr sz="1050" spc="-15" dirty="0">
                <a:latin typeface="Calibri"/>
                <a:cs typeface="Calibri"/>
              </a:rPr>
              <a:t> </a:t>
            </a:r>
            <a:r>
              <a:rPr sz="1050" dirty="0">
                <a:latin typeface="Calibri"/>
                <a:cs typeface="Calibri"/>
              </a:rPr>
              <a:t>200 mV</a:t>
            </a:r>
            <a:r>
              <a:rPr sz="1050" spc="-10" dirty="0">
                <a:latin typeface="Calibri"/>
                <a:cs typeface="Calibri"/>
              </a:rPr>
              <a:t> </a:t>
            </a:r>
            <a:r>
              <a:rPr sz="1050" spc="-5" dirty="0">
                <a:latin typeface="Calibri"/>
                <a:cs typeface="Calibri"/>
              </a:rPr>
              <a:t>s</a:t>
            </a:r>
            <a:r>
              <a:rPr sz="1050" spc="-7" baseline="23809" dirty="0">
                <a:latin typeface="Calibri"/>
                <a:cs typeface="Calibri"/>
              </a:rPr>
              <a:t>−1</a:t>
            </a:r>
            <a:endParaRPr sz="1050" baseline="23809">
              <a:latin typeface="Calibri"/>
              <a:cs typeface="Calibri"/>
            </a:endParaRPr>
          </a:p>
        </p:txBody>
      </p:sp>
      <p:sp>
        <p:nvSpPr>
          <p:cNvPr id="12" name="object 12"/>
          <p:cNvSpPr txBox="1"/>
          <p:nvPr/>
        </p:nvSpPr>
        <p:spPr>
          <a:xfrm>
            <a:off x="7223506" y="2106879"/>
            <a:ext cx="359410" cy="233045"/>
          </a:xfrm>
          <a:prstGeom prst="rect">
            <a:avLst/>
          </a:prstGeom>
        </p:spPr>
        <p:txBody>
          <a:bodyPr vert="horz" wrap="square" lIns="0" tIns="13335" rIns="0" bIns="0" rtlCol="0">
            <a:spAutoFit/>
          </a:bodyPr>
          <a:lstStyle/>
          <a:p>
            <a:pPr marL="12700">
              <a:lnSpc>
                <a:spcPct val="100000"/>
              </a:lnSpc>
              <a:spcBef>
                <a:spcPts val="105"/>
              </a:spcBef>
            </a:pPr>
            <a:r>
              <a:rPr sz="1350" b="1" spc="-5" dirty="0">
                <a:latin typeface="Calibri"/>
                <a:cs typeface="Calibri"/>
              </a:rPr>
              <a:t>A</a:t>
            </a:r>
            <a:r>
              <a:rPr sz="1350" b="1" spc="5" dirty="0">
                <a:latin typeface="Calibri"/>
                <a:cs typeface="Calibri"/>
              </a:rPr>
              <a:t>FM</a:t>
            </a:r>
            <a:endParaRPr sz="1350">
              <a:latin typeface="Calibri"/>
              <a:cs typeface="Calibri"/>
            </a:endParaRPr>
          </a:p>
        </p:txBody>
      </p:sp>
      <p:sp>
        <p:nvSpPr>
          <p:cNvPr id="13" name="object 13"/>
          <p:cNvSpPr txBox="1"/>
          <p:nvPr/>
        </p:nvSpPr>
        <p:spPr>
          <a:xfrm>
            <a:off x="5337428" y="2135885"/>
            <a:ext cx="340995" cy="232410"/>
          </a:xfrm>
          <a:prstGeom prst="rect">
            <a:avLst/>
          </a:prstGeom>
        </p:spPr>
        <p:txBody>
          <a:bodyPr vert="horz" wrap="square" lIns="0" tIns="13335" rIns="0" bIns="0" rtlCol="0">
            <a:spAutoFit/>
          </a:bodyPr>
          <a:lstStyle/>
          <a:p>
            <a:pPr marL="12700">
              <a:lnSpc>
                <a:spcPct val="100000"/>
              </a:lnSpc>
              <a:spcBef>
                <a:spcPts val="105"/>
              </a:spcBef>
            </a:pPr>
            <a:r>
              <a:rPr sz="1350" b="1" spc="-5" dirty="0">
                <a:latin typeface="Calibri"/>
                <a:cs typeface="Calibri"/>
              </a:rPr>
              <a:t>S</a:t>
            </a:r>
            <a:r>
              <a:rPr sz="1350" b="1" dirty="0">
                <a:latin typeface="Calibri"/>
                <a:cs typeface="Calibri"/>
              </a:rPr>
              <a:t>EM</a:t>
            </a:r>
            <a:endParaRPr sz="1350">
              <a:latin typeface="Calibri"/>
              <a:cs typeface="Calibri"/>
            </a:endParaRPr>
          </a:p>
        </p:txBody>
      </p:sp>
      <p:sp>
        <p:nvSpPr>
          <p:cNvPr id="14" name="object 14"/>
          <p:cNvSpPr txBox="1"/>
          <p:nvPr/>
        </p:nvSpPr>
        <p:spPr>
          <a:xfrm>
            <a:off x="1736217" y="3196590"/>
            <a:ext cx="220979" cy="186690"/>
          </a:xfrm>
          <a:prstGeom prst="rect">
            <a:avLst/>
          </a:prstGeom>
        </p:spPr>
        <p:txBody>
          <a:bodyPr vert="horz" wrap="square" lIns="0" tIns="13335" rIns="0" bIns="0" rtlCol="0">
            <a:spAutoFit/>
          </a:bodyPr>
          <a:lstStyle/>
          <a:p>
            <a:pPr marL="12700">
              <a:lnSpc>
                <a:spcPct val="100000"/>
              </a:lnSpc>
              <a:spcBef>
                <a:spcPts val="105"/>
              </a:spcBef>
            </a:pPr>
            <a:r>
              <a:rPr sz="1050" spc="-5" dirty="0">
                <a:latin typeface="Calibri"/>
                <a:cs typeface="Calibri"/>
              </a:rPr>
              <a:t>S</a:t>
            </a:r>
            <a:r>
              <a:rPr sz="1050" spc="-10" dirty="0">
                <a:latin typeface="Calibri"/>
                <a:cs typeface="Calibri"/>
              </a:rPr>
              <a:t>P</a:t>
            </a:r>
            <a:r>
              <a:rPr sz="1050" dirty="0">
                <a:latin typeface="Calibri"/>
                <a:cs typeface="Calibri"/>
              </a:rPr>
              <a:t>E</a:t>
            </a:r>
            <a:endParaRPr sz="1050">
              <a:latin typeface="Calibri"/>
              <a:cs typeface="Calibri"/>
            </a:endParaRPr>
          </a:p>
        </p:txBody>
      </p:sp>
      <p:sp>
        <p:nvSpPr>
          <p:cNvPr id="15" name="object 15"/>
          <p:cNvSpPr txBox="1"/>
          <p:nvPr/>
        </p:nvSpPr>
        <p:spPr>
          <a:xfrm>
            <a:off x="3465321" y="3196590"/>
            <a:ext cx="406400" cy="186690"/>
          </a:xfrm>
          <a:prstGeom prst="rect">
            <a:avLst/>
          </a:prstGeom>
        </p:spPr>
        <p:txBody>
          <a:bodyPr vert="horz" wrap="square" lIns="0" tIns="13335" rIns="0" bIns="0" rtlCol="0">
            <a:spAutoFit/>
          </a:bodyPr>
          <a:lstStyle/>
          <a:p>
            <a:pPr marL="12700">
              <a:lnSpc>
                <a:spcPct val="100000"/>
              </a:lnSpc>
              <a:spcBef>
                <a:spcPts val="105"/>
              </a:spcBef>
            </a:pPr>
            <a:r>
              <a:rPr sz="1050" spc="-5" dirty="0">
                <a:latin typeface="Calibri"/>
                <a:cs typeface="Calibri"/>
              </a:rPr>
              <a:t>S</a:t>
            </a:r>
            <a:r>
              <a:rPr sz="1050" spc="-10" dirty="0">
                <a:latin typeface="Calibri"/>
                <a:cs typeface="Calibri"/>
              </a:rPr>
              <a:t>P</a:t>
            </a:r>
            <a:r>
              <a:rPr sz="1050" dirty="0">
                <a:latin typeface="Calibri"/>
                <a:cs typeface="Calibri"/>
              </a:rPr>
              <a:t>E-CB</a:t>
            </a:r>
            <a:endParaRPr sz="1050">
              <a:latin typeface="Calibri"/>
              <a:cs typeface="Calibri"/>
            </a:endParaRPr>
          </a:p>
        </p:txBody>
      </p:sp>
      <p:sp>
        <p:nvSpPr>
          <p:cNvPr id="16" name="object 16"/>
          <p:cNvSpPr txBox="1"/>
          <p:nvPr/>
        </p:nvSpPr>
        <p:spPr>
          <a:xfrm>
            <a:off x="6266179" y="3067939"/>
            <a:ext cx="220979" cy="186690"/>
          </a:xfrm>
          <a:prstGeom prst="rect">
            <a:avLst/>
          </a:prstGeom>
        </p:spPr>
        <p:txBody>
          <a:bodyPr vert="horz" wrap="square" lIns="0" tIns="13335" rIns="0" bIns="0" rtlCol="0">
            <a:spAutoFit/>
          </a:bodyPr>
          <a:lstStyle/>
          <a:p>
            <a:pPr marL="12700">
              <a:lnSpc>
                <a:spcPct val="100000"/>
              </a:lnSpc>
              <a:spcBef>
                <a:spcPts val="105"/>
              </a:spcBef>
            </a:pPr>
            <a:r>
              <a:rPr sz="1050" spc="-5" dirty="0">
                <a:latin typeface="Calibri"/>
                <a:cs typeface="Calibri"/>
              </a:rPr>
              <a:t>S</a:t>
            </a:r>
            <a:r>
              <a:rPr sz="1050" spc="-10" dirty="0">
                <a:latin typeface="Calibri"/>
                <a:cs typeface="Calibri"/>
              </a:rPr>
              <a:t>P</a:t>
            </a:r>
            <a:r>
              <a:rPr sz="1050" dirty="0">
                <a:latin typeface="Calibri"/>
                <a:cs typeface="Calibri"/>
              </a:rPr>
              <a:t>E</a:t>
            </a:r>
            <a:endParaRPr sz="1050">
              <a:latin typeface="Calibri"/>
              <a:cs typeface="Calibri"/>
            </a:endParaRPr>
          </a:p>
        </p:txBody>
      </p:sp>
      <p:sp>
        <p:nvSpPr>
          <p:cNvPr id="17" name="object 17"/>
          <p:cNvSpPr txBox="1"/>
          <p:nvPr/>
        </p:nvSpPr>
        <p:spPr>
          <a:xfrm>
            <a:off x="6251828" y="4611115"/>
            <a:ext cx="406400" cy="186690"/>
          </a:xfrm>
          <a:prstGeom prst="rect">
            <a:avLst/>
          </a:prstGeom>
        </p:spPr>
        <p:txBody>
          <a:bodyPr vert="horz" wrap="square" lIns="0" tIns="13335" rIns="0" bIns="0" rtlCol="0">
            <a:spAutoFit/>
          </a:bodyPr>
          <a:lstStyle/>
          <a:p>
            <a:pPr marL="12700">
              <a:lnSpc>
                <a:spcPct val="100000"/>
              </a:lnSpc>
              <a:spcBef>
                <a:spcPts val="105"/>
              </a:spcBef>
            </a:pPr>
            <a:r>
              <a:rPr sz="1050" spc="-5" dirty="0">
                <a:latin typeface="Calibri"/>
                <a:cs typeface="Calibri"/>
              </a:rPr>
              <a:t>S</a:t>
            </a:r>
            <a:r>
              <a:rPr sz="1050" spc="-10" dirty="0">
                <a:latin typeface="Calibri"/>
                <a:cs typeface="Calibri"/>
              </a:rPr>
              <a:t>P</a:t>
            </a:r>
            <a:r>
              <a:rPr sz="1050" dirty="0">
                <a:latin typeface="Calibri"/>
                <a:cs typeface="Calibri"/>
              </a:rPr>
              <a:t>E-CB</a:t>
            </a:r>
            <a:endParaRPr sz="1050">
              <a:latin typeface="Calibri"/>
              <a:cs typeface="Calibri"/>
            </a:endParaRPr>
          </a:p>
        </p:txBody>
      </p:sp>
      <p:sp>
        <p:nvSpPr>
          <p:cNvPr id="18" name="object 18"/>
          <p:cNvSpPr txBox="1"/>
          <p:nvPr/>
        </p:nvSpPr>
        <p:spPr>
          <a:xfrm>
            <a:off x="3865626" y="4482464"/>
            <a:ext cx="220979" cy="186690"/>
          </a:xfrm>
          <a:prstGeom prst="rect">
            <a:avLst/>
          </a:prstGeom>
        </p:spPr>
        <p:txBody>
          <a:bodyPr vert="horz" wrap="square" lIns="0" tIns="13335" rIns="0" bIns="0" rtlCol="0">
            <a:spAutoFit/>
          </a:bodyPr>
          <a:lstStyle/>
          <a:p>
            <a:pPr marL="12700">
              <a:lnSpc>
                <a:spcPct val="100000"/>
              </a:lnSpc>
              <a:spcBef>
                <a:spcPts val="105"/>
              </a:spcBef>
            </a:pPr>
            <a:r>
              <a:rPr sz="1050" spc="-5" dirty="0">
                <a:latin typeface="Calibri"/>
                <a:cs typeface="Calibri"/>
              </a:rPr>
              <a:t>S</a:t>
            </a:r>
            <a:r>
              <a:rPr sz="1050" spc="-10" dirty="0">
                <a:latin typeface="Calibri"/>
                <a:cs typeface="Calibri"/>
              </a:rPr>
              <a:t>P</a:t>
            </a:r>
            <a:r>
              <a:rPr sz="1050" dirty="0">
                <a:latin typeface="Calibri"/>
                <a:cs typeface="Calibri"/>
              </a:rPr>
              <a:t>E</a:t>
            </a:r>
            <a:endParaRPr sz="1050">
              <a:latin typeface="Calibri"/>
              <a:cs typeface="Calibri"/>
            </a:endParaRPr>
          </a:p>
        </p:txBody>
      </p:sp>
      <p:sp>
        <p:nvSpPr>
          <p:cNvPr id="19" name="object 19"/>
          <p:cNvSpPr txBox="1"/>
          <p:nvPr/>
        </p:nvSpPr>
        <p:spPr>
          <a:xfrm>
            <a:off x="3051175" y="4925695"/>
            <a:ext cx="406400" cy="186690"/>
          </a:xfrm>
          <a:prstGeom prst="rect">
            <a:avLst/>
          </a:prstGeom>
        </p:spPr>
        <p:txBody>
          <a:bodyPr vert="horz" wrap="square" lIns="0" tIns="13335" rIns="0" bIns="0" rtlCol="0">
            <a:spAutoFit/>
          </a:bodyPr>
          <a:lstStyle/>
          <a:p>
            <a:pPr marL="12700">
              <a:lnSpc>
                <a:spcPct val="100000"/>
              </a:lnSpc>
              <a:spcBef>
                <a:spcPts val="105"/>
              </a:spcBef>
            </a:pPr>
            <a:r>
              <a:rPr sz="1050" spc="-5" dirty="0">
                <a:latin typeface="Calibri"/>
                <a:cs typeface="Calibri"/>
              </a:rPr>
              <a:t>S</a:t>
            </a:r>
            <a:r>
              <a:rPr sz="1050" spc="-10" dirty="0">
                <a:latin typeface="Calibri"/>
                <a:cs typeface="Calibri"/>
              </a:rPr>
              <a:t>P</a:t>
            </a:r>
            <a:r>
              <a:rPr sz="1050" dirty="0">
                <a:latin typeface="Calibri"/>
                <a:cs typeface="Calibri"/>
              </a:rPr>
              <a:t>E-CB</a:t>
            </a:r>
            <a:endParaRPr sz="1050">
              <a:latin typeface="Calibri"/>
              <a:cs typeface="Calibri"/>
            </a:endParaRPr>
          </a:p>
        </p:txBody>
      </p:sp>
      <p:sp>
        <p:nvSpPr>
          <p:cNvPr id="20" name="object 20"/>
          <p:cNvSpPr txBox="1"/>
          <p:nvPr/>
        </p:nvSpPr>
        <p:spPr>
          <a:xfrm>
            <a:off x="707847" y="2097404"/>
            <a:ext cx="3519170" cy="254000"/>
          </a:xfrm>
          <a:prstGeom prst="rect">
            <a:avLst/>
          </a:prstGeom>
        </p:spPr>
        <p:txBody>
          <a:bodyPr vert="horz" wrap="square" lIns="0" tIns="12700" rIns="0" bIns="0" rtlCol="0">
            <a:spAutoFit/>
          </a:bodyPr>
          <a:lstStyle/>
          <a:p>
            <a:pPr marL="12700">
              <a:lnSpc>
                <a:spcPct val="100000"/>
              </a:lnSpc>
              <a:spcBef>
                <a:spcPts val="100"/>
              </a:spcBef>
            </a:pPr>
            <a:r>
              <a:rPr sz="1500" b="1" dirty="0">
                <a:latin typeface="Calibri"/>
                <a:cs typeface="Calibri"/>
              </a:rPr>
              <a:t>SPE</a:t>
            </a:r>
            <a:r>
              <a:rPr sz="1500" b="1" spc="5" dirty="0">
                <a:latin typeface="Calibri"/>
                <a:cs typeface="Calibri"/>
              </a:rPr>
              <a:t> </a:t>
            </a:r>
            <a:r>
              <a:rPr sz="1500" b="1" spc="-5" dirty="0">
                <a:latin typeface="Calibri"/>
                <a:cs typeface="Calibri"/>
              </a:rPr>
              <a:t>vs.</a:t>
            </a:r>
            <a:r>
              <a:rPr sz="1500" b="1" spc="-10" dirty="0">
                <a:latin typeface="Calibri"/>
                <a:cs typeface="Calibri"/>
              </a:rPr>
              <a:t> </a:t>
            </a:r>
            <a:r>
              <a:rPr sz="1500" b="1" spc="-5" dirty="0">
                <a:latin typeface="Calibri"/>
                <a:cs typeface="Calibri"/>
              </a:rPr>
              <a:t>SPE-CB</a:t>
            </a:r>
            <a:r>
              <a:rPr sz="1500" b="1" spc="25" dirty="0">
                <a:latin typeface="Calibri"/>
                <a:cs typeface="Calibri"/>
              </a:rPr>
              <a:t> </a:t>
            </a:r>
            <a:r>
              <a:rPr sz="1500" b="1" spc="-10" dirty="0">
                <a:latin typeface="Calibri"/>
                <a:cs typeface="Calibri"/>
              </a:rPr>
              <a:t>electrochemical</a:t>
            </a:r>
            <a:r>
              <a:rPr sz="1500" b="1" spc="-25" dirty="0">
                <a:latin typeface="Calibri"/>
                <a:cs typeface="Calibri"/>
              </a:rPr>
              <a:t> </a:t>
            </a:r>
            <a:r>
              <a:rPr sz="1500" b="1" spc="-5" dirty="0">
                <a:latin typeface="Calibri"/>
                <a:cs typeface="Calibri"/>
              </a:rPr>
              <a:t>performance</a:t>
            </a:r>
            <a:endParaRPr sz="1500">
              <a:latin typeface="Calibri"/>
              <a:cs typeface="Calibri"/>
            </a:endParaRPr>
          </a:p>
        </p:txBody>
      </p:sp>
      <p:sp>
        <p:nvSpPr>
          <p:cNvPr id="21" name="object 21"/>
          <p:cNvSpPr txBox="1"/>
          <p:nvPr/>
        </p:nvSpPr>
        <p:spPr>
          <a:xfrm>
            <a:off x="1707895" y="4511166"/>
            <a:ext cx="220979" cy="186690"/>
          </a:xfrm>
          <a:prstGeom prst="rect">
            <a:avLst/>
          </a:prstGeom>
        </p:spPr>
        <p:txBody>
          <a:bodyPr vert="horz" wrap="square" lIns="0" tIns="13335" rIns="0" bIns="0" rtlCol="0">
            <a:spAutoFit/>
          </a:bodyPr>
          <a:lstStyle/>
          <a:p>
            <a:pPr marL="12700">
              <a:lnSpc>
                <a:spcPct val="100000"/>
              </a:lnSpc>
              <a:spcBef>
                <a:spcPts val="105"/>
              </a:spcBef>
            </a:pPr>
            <a:r>
              <a:rPr sz="1050" spc="-5" dirty="0">
                <a:latin typeface="Calibri"/>
                <a:cs typeface="Calibri"/>
              </a:rPr>
              <a:t>S</a:t>
            </a:r>
            <a:r>
              <a:rPr sz="1050" spc="-10" dirty="0">
                <a:latin typeface="Calibri"/>
                <a:cs typeface="Calibri"/>
              </a:rPr>
              <a:t>P</a:t>
            </a:r>
            <a:r>
              <a:rPr sz="1050" dirty="0">
                <a:latin typeface="Calibri"/>
                <a:cs typeface="Calibri"/>
              </a:rPr>
              <a:t>E</a:t>
            </a:r>
            <a:endParaRPr sz="1050">
              <a:latin typeface="Calibri"/>
              <a:cs typeface="Calibri"/>
            </a:endParaRPr>
          </a:p>
        </p:txBody>
      </p:sp>
      <p:sp>
        <p:nvSpPr>
          <p:cNvPr id="22" name="object 22"/>
          <p:cNvSpPr txBox="1"/>
          <p:nvPr/>
        </p:nvSpPr>
        <p:spPr>
          <a:xfrm>
            <a:off x="1636267" y="4053966"/>
            <a:ext cx="406400" cy="186690"/>
          </a:xfrm>
          <a:prstGeom prst="rect">
            <a:avLst/>
          </a:prstGeom>
        </p:spPr>
        <p:txBody>
          <a:bodyPr vert="horz" wrap="square" lIns="0" tIns="13335" rIns="0" bIns="0" rtlCol="0">
            <a:spAutoFit/>
          </a:bodyPr>
          <a:lstStyle/>
          <a:p>
            <a:pPr marL="12700">
              <a:lnSpc>
                <a:spcPct val="100000"/>
              </a:lnSpc>
              <a:spcBef>
                <a:spcPts val="105"/>
              </a:spcBef>
            </a:pPr>
            <a:r>
              <a:rPr sz="1050" spc="-5" dirty="0">
                <a:latin typeface="Calibri"/>
                <a:cs typeface="Calibri"/>
              </a:rPr>
              <a:t>S</a:t>
            </a:r>
            <a:r>
              <a:rPr sz="1050" spc="-10" dirty="0">
                <a:latin typeface="Calibri"/>
                <a:cs typeface="Calibri"/>
              </a:rPr>
              <a:t>P</a:t>
            </a:r>
            <a:r>
              <a:rPr sz="1050" dirty="0">
                <a:latin typeface="Calibri"/>
                <a:cs typeface="Calibri"/>
              </a:rPr>
              <a:t>E-CB</a:t>
            </a:r>
            <a:endParaRPr sz="105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 name="Gruppo 183">
            <a:extLst>
              <a:ext uri="{FF2B5EF4-FFF2-40B4-BE49-F238E27FC236}">
                <a16:creationId xmlns:a16="http://schemas.microsoft.com/office/drawing/2014/main" id="{829832E0-6F4F-48A6-B31C-8554603CD358}"/>
              </a:ext>
            </a:extLst>
          </p:cNvPr>
          <p:cNvGrpSpPr/>
          <p:nvPr/>
        </p:nvGrpSpPr>
        <p:grpSpPr>
          <a:xfrm rot="5400000">
            <a:off x="1722858" y="-579858"/>
            <a:ext cx="5257800" cy="7636716"/>
            <a:chOff x="2770512" y="280510"/>
            <a:chExt cx="3209739" cy="6284599"/>
          </a:xfrm>
        </p:grpSpPr>
        <p:sp>
          <p:nvSpPr>
            <p:cNvPr id="2" name="object 2"/>
            <p:cNvSpPr/>
            <p:nvPr/>
          </p:nvSpPr>
          <p:spPr>
            <a:xfrm>
              <a:off x="5542374" y="2046649"/>
              <a:ext cx="35430" cy="81449"/>
            </a:xfrm>
            <a:custGeom>
              <a:avLst/>
              <a:gdLst/>
              <a:ahLst/>
              <a:cxnLst/>
              <a:rect l="l" t="t" r="r" b="b"/>
              <a:pathLst>
                <a:path w="55245" h="127000">
                  <a:moveTo>
                    <a:pt x="39624" y="106680"/>
                  </a:moveTo>
                  <a:lnTo>
                    <a:pt x="30480" y="106680"/>
                  </a:lnTo>
                  <a:lnTo>
                    <a:pt x="30480" y="126492"/>
                  </a:lnTo>
                  <a:lnTo>
                    <a:pt x="39624" y="126492"/>
                  </a:lnTo>
                  <a:lnTo>
                    <a:pt x="39624" y="106680"/>
                  </a:lnTo>
                  <a:close/>
                </a:path>
                <a:path w="55245" h="127000">
                  <a:moveTo>
                    <a:pt x="54876" y="77724"/>
                  </a:moveTo>
                  <a:lnTo>
                    <a:pt x="53352" y="76200"/>
                  </a:lnTo>
                  <a:lnTo>
                    <a:pt x="45732" y="68580"/>
                  </a:lnTo>
                  <a:lnTo>
                    <a:pt x="45732" y="82296"/>
                  </a:lnTo>
                  <a:lnTo>
                    <a:pt x="45732" y="85344"/>
                  </a:lnTo>
                  <a:lnTo>
                    <a:pt x="41160" y="89916"/>
                  </a:lnTo>
                  <a:lnTo>
                    <a:pt x="39636" y="89916"/>
                  </a:lnTo>
                  <a:lnTo>
                    <a:pt x="36588" y="91440"/>
                  </a:lnTo>
                  <a:lnTo>
                    <a:pt x="16776" y="91440"/>
                  </a:lnTo>
                  <a:lnTo>
                    <a:pt x="13728" y="89916"/>
                  </a:lnTo>
                  <a:lnTo>
                    <a:pt x="12204" y="89916"/>
                  </a:lnTo>
                  <a:lnTo>
                    <a:pt x="9156" y="86868"/>
                  </a:lnTo>
                  <a:lnTo>
                    <a:pt x="9156" y="79248"/>
                  </a:lnTo>
                  <a:lnTo>
                    <a:pt x="10680" y="79248"/>
                  </a:lnTo>
                  <a:lnTo>
                    <a:pt x="12204" y="77724"/>
                  </a:lnTo>
                  <a:lnTo>
                    <a:pt x="13728" y="77724"/>
                  </a:lnTo>
                  <a:lnTo>
                    <a:pt x="16776" y="76200"/>
                  </a:lnTo>
                  <a:lnTo>
                    <a:pt x="36588" y="76200"/>
                  </a:lnTo>
                  <a:lnTo>
                    <a:pt x="39636" y="77724"/>
                  </a:lnTo>
                  <a:lnTo>
                    <a:pt x="41160" y="77724"/>
                  </a:lnTo>
                  <a:lnTo>
                    <a:pt x="42684" y="79248"/>
                  </a:lnTo>
                  <a:lnTo>
                    <a:pt x="44208" y="79248"/>
                  </a:lnTo>
                  <a:lnTo>
                    <a:pt x="44208" y="80772"/>
                  </a:lnTo>
                  <a:lnTo>
                    <a:pt x="45732" y="82296"/>
                  </a:lnTo>
                  <a:lnTo>
                    <a:pt x="45732" y="68580"/>
                  </a:lnTo>
                  <a:lnTo>
                    <a:pt x="44208" y="67056"/>
                  </a:lnTo>
                  <a:lnTo>
                    <a:pt x="36588" y="65532"/>
                  </a:lnTo>
                  <a:lnTo>
                    <a:pt x="16776" y="65532"/>
                  </a:lnTo>
                  <a:lnTo>
                    <a:pt x="9156" y="67056"/>
                  </a:lnTo>
                  <a:lnTo>
                    <a:pt x="1524" y="74676"/>
                  </a:lnTo>
                  <a:lnTo>
                    <a:pt x="0" y="77724"/>
                  </a:lnTo>
                  <a:lnTo>
                    <a:pt x="0" y="89916"/>
                  </a:lnTo>
                  <a:lnTo>
                    <a:pt x="1524" y="92964"/>
                  </a:lnTo>
                  <a:lnTo>
                    <a:pt x="9156" y="100584"/>
                  </a:lnTo>
                  <a:lnTo>
                    <a:pt x="16776" y="102108"/>
                  </a:lnTo>
                  <a:lnTo>
                    <a:pt x="36588" y="102108"/>
                  </a:lnTo>
                  <a:lnTo>
                    <a:pt x="44208" y="100584"/>
                  </a:lnTo>
                  <a:lnTo>
                    <a:pt x="48780" y="97536"/>
                  </a:lnTo>
                  <a:lnTo>
                    <a:pt x="51828" y="92964"/>
                  </a:lnTo>
                  <a:lnTo>
                    <a:pt x="53352" y="91440"/>
                  </a:lnTo>
                  <a:lnTo>
                    <a:pt x="54876" y="89916"/>
                  </a:lnTo>
                  <a:lnTo>
                    <a:pt x="54876" y="77724"/>
                  </a:lnTo>
                  <a:close/>
                </a:path>
                <a:path w="55245" h="127000">
                  <a:moveTo>
                    <a:pt x="54876" y="47244"/>
                  </a:moveTo>
                  <a:lnTo>
                    <a:pt x="44196" y="47244"/>
                  </a:lnTo>
                  <a:lnTo>
                    <a:pt x="44196" y="57912"/>
                  </a:lnTo>
                  <a:lnTo>
                    <a:pt x="54876" y="57912"/>
                  </a:lnTo>
                  <a:lnTo>
                    <a:pt x="54876" y="47244"/>
                  </a:lnTo>
                  <a:close/>
                </a:path>
                <a:path w="55245" h="127000">
                  <a:moveTo>
                    <a:pt x="54876" y="6096"/>
                  </a:moveTo>
                  <a:lnTo>
                    <a:pt x="44208" y="6096"/>
                  </a:lnTo>
                  <a:lnTo>
                    <a:pt x="44208" y="0"/>
                  </a:lnTo>
                  <a:lnTo>
                    <a:pt x="35064" y="0"/>
                  </a:lnTo>
                  <a:lnTo>
                    <a:pt x="35064" y="6096"/>
                  </a:lnTo>
                  <a:lnTo>
                    <a:pt x="35064" y="16764"/>
                  </a:lnTo>
                  <a:lnTo>
                    <a:pt x="35064" y="32004"/>
                  </a:lnTo>
                  <a:lnTo>
                    <a:pt x="13728" y="16764"/>
                  </a:lnTo>
                  <a:lnTo>
                    <a:pt x="35064" y="16764"/>
                  </a:lnTo>
                  <a:lnTo>
                    <a:pt x="35064" y="6096"/>
                  </a:lnTo>
                  <a:lnTo>
                    <a:pt x="12" y="6096"/>
                  </a:lnTo>
                  <a:lnTo>
                    <a:pt x="12" y="15240"/>
                  </a:lnTo>
                  <a:lnTo>
                    <a:pt x="35064" y="39624"/>
                  </a:lnTo>
                  <a:lnTo>
                    <a:pt x="44208" y="39624"/>
                  </a:lnTo>
                  <a:lnTo>
                    <a:pt x="44208" y="32004"/>
                  </a:lnTo>
                  <a:lnTo>
                    <a:pt x="44208" y="16764"/>
                  </a:lnTo>
                  <a:lnTo>
                    <a:pt x="54876" y="16764"/>
                  </a:lnTo>
                  <a:lnTo>
                    <a:pt x="54876" y="6096"/>
                  </a:lnTo>
                  <a:close/>
                </a:path>
              </a:pathLst>
            </a:custGeom>
            <a:solidFill>
              <a:srgbClr val="000000"/>
            </a:solidFill>
          </p:spPr>
          <p:txBody>
            <a:bodyPr wrap="square" lIns="0" tIns="0" rIns="0" bIns="0" rtlCol="0"/>
            <a:lstStyle/>
            <a:p>
              <a:endParaRPr sz="1154"/>
            </a:p>
          </p:txBody>
        </p:sp>
        <p:sp>
          <p:nvSpPr>
            <p:cNvPr id="3" name="object 3"/>
            <p:cNvSpPr/>
            <p:nvPr/>
          </p:nvSpPr>
          <p:spPr>
            <a:xfrm>
              <a:off x="5542374" y="1821850"/>
              <a:ext cx="35430" cy="79413"/>
            </a:xfrm>
            <a:custGeom>
              <a:avLst/>
              <a:gdLst/>
              <a:ahLst/>
              <a:cxnLst/>
              <a:rect l="l" t="t" r="r" b="b"/>
              <a:pathLst>
                <a:path w="55245" h="123825">
                  <a:moveTo>
                    <a:pt x="39624" y="103632"/>
                  </a:moveTo>
                  <a:lnTo>
                    <a:pt x="30480" y="103632"/>
                  </a:lnTo>
                  <a:lnTo>
                    <a:pt x="30480" y="123444"/>
                  </a:lnTo>
                  <a:lnTo>
                    <a:pt x="39624" y="123444"/>
                  </a:lnTo>
                  <a:lnTo>
                    <a:pt x="39624" y="103632"/>
                  </a:lnTo>
                  <a:close/>
                </a:path>
                <a:path w="55245" h="123825">
                  <a:moveTo>
                    <a:pt x="54864" y="0"/>
                  </a:moveTo>
                  <a:lnTo>
                    <a:pt x="44196" y="0"/>
                  </a:lnTo>
                  <a:lnTo>
                    <a:pt x="44196" y="21336"/>
                  </a:lnTo>
                  <a:lnTo>
                    <a:pt x="42672" y="19812"/>
                  </a:lnTo>
                  <a:lnTo>
                    <a:pt x="41148" y="19812"/>
                  </a:lnTo>
                  <a:lnTo>
                    <a:pt x="41148" y="18288"/>
                  </a:lnTo>
                  <a:lnTo>
                    <a:pt x="39624" y="18288"/>
                  </a:lnTo>
                  <a:lnTo>
                    <a:pt x="38100" y="15240"/>
                  </a:lnTo>
                  <a:lnTo>
                    <a:pt x="25908" y="3048"/>
                  </a:lnTo>
                  <a:lnTo>
                    <a:pt x="22860" y="1524"/>
                  </a:lnTo>
                  <a:lnTo>
                    <a:pt x="21336" y="0"/>
                  </a:lnTo>
                  <a:lnTo>
                    <a:pt x="10668" y="0"/>
                  </a:lnTo>
                  <a:lnTo>
                    <a:pt x="6096" y="1524"/>
                  </a:lnTo>
                  <a:lnTo>
                    <a:pt x="0" y="7620"/>
                  </a:lnTo>
                  <a:lnTo>
                    <a:pt x="0" y="25908"/>
                  </a:lnTo>
                  <a:lnTo>
                    <a:pt x="6096" y="32004"/>
                  </a:lnTo>
                  <a:lnTo>
                    <a:pt x="9144" y="33528"/>
                  </a:lnTo>
                  <a:lnTo>
                    <a:pt x="15240" y="35052"/>
                  </a:lnTo>
                  <a:lnTo>
                    <a:pt x="16764" y="24384"/>
                  </a:lnTo>
                  <a:lnTo>
                    <a:pt x="13716" y="22860"/>
                  </a:lnTo>
                  <a:lnTo>
                    <a:pt x="10668" y="22860"/>
                  </a:lnTo>
                  <a:lnTo>
                    <a:pt x="10668" y="21336"/>
                  </a:lnTo>
                  <a:lnTo>
                    <a:pt x="9144" y="19812"/>
                  </a:lnTo>
                  <a:lnTo>
                    <a:pt x="9144" y="12192"/>
                  </a:lnTo>
                  <a:lnTo>
                    <a:pt x="10668" y="12192"/>
                  </a:lnTo>
                  <a:lnTo>
                    <a:pt x="12192" y="10668"/>
                  </a:lnTo>
                  <a:lnTo>
                    <a:pt x="19812" y="10668"/>
                  </a:lnTo>
                  <a:lnTo>
                    <a:pt x="22860" y="13716"/>
                  </a:lnTo>
                  <a:lnTo>
                    <a:pt x="25908" y="15240"/>
                  </a:lnTo>
                  <a:lnTo>
                    <a:pt x="30480" y="21336"/>
                  </a:lnTo>
                  <a:lnTo>
                    <a:pt x="36576" y="25908"/>
                  </a:lnTo>
                  <a:lnTo>
                    <a:pt x="41148" y="30480"/>
                  </a:lnTo>
                  <a:lnTo>
                    <a:pt x="50292" y="35052"/>
                  </a:lnTo>
                  <a:lnTo>
                    <a:pt x="54864" y="36576"/>
                  </a:lnTo>
                  <a:lnTo>
                    <a:pt x="54864" y="0"/>
                  </a:lnTo>
                  <a:close/>
                </a:path>
                <a:path w="55245" h="123825">
                  <a:moveTo>
                    <a:pt x="54876" y="76200"/>
                  </a:moveTo>
                  <a:lnTo>
                    <a:pt x="52844" y="73152"/>
                  </a:lnTo>
                  <a:lnTo>
                    <a:pt x="51828" y="71628"/>
                  </a:lnTo>
                  <a:lnTo>
                    <a:pt x="45732" y="65532"/>
                  </a:lnTo>
                  <a:lnTo>
                    <a:pt x="45732" y="79248"/>
                  </a:lnTo>
                  <a:lnTo>
                    <a:pt x="45732" y="82296"/>
                  </a:lnTo>
                  <a:lnTo>
                    <a:pt x="44208" y="83820"/>
                  </a:lnTo>
                  <a:lnTo>
                    <a:pt x="44208" y="85344"/>
                  </a:lnTo>
                  <a:lnTo>
                    <a:pt x="42684" y="85344"/>
                  </a:lnTo>
                  <a:lnTo>
                    <a:pt x="41160" y="86868"/>
                  </a:lnTo>
                  <a:lnTo>
                    <a:pt x="39636" y="86868"/>
                  </a:lnTo>
                  <a:lnTo>
                    <a:pt x="36588" y="88392"/>
                  </a:lnTo>
                  <a:lnTo>
                    <a:pt x="16776" y="88392"/>
                  </a:lnTo>
                  <a:lnTo>
                    <a:pt x="13728" y="86868"/>
                  </a:lnTo>
                  <a:lnTo>
                    <a:pt x="12204" y="86868"/>
                  </a:lnTo>
                  <a:lnTo>
                    <a:pt x="10680" y="85344"/>
                  </a:lnTo>
                  <a:lnTo>
                    <a:pt x="9156" y="85344"/>
                  </a:lnTo>
                  <a:lnTo>
                    <a:pt x="9156" y="77724"/>
                  </a:lnTo>
                  <a:lnTo>
                    <a:pt x="12204" y="74676"/>
                  </a:lnTo>
                  <a:lnTo>
                    <a:pt x="13728" y="74676"/>
                  </a:lnTo>
                  <a:lnTo>
                    <a:pt x="16776" y="73152"/>
                  </a:lnTo>
                  <a:lnTo>
                    <a:pt x="36588" y="73152"/>
                  </a:lnTo>
                  <a:lnTo>
                    <a:pt x="39636" y="74676"/>
                  </a:lnTo>
                  <a:lnTo>
                    <a:pt x="41160" y="74676"/>
                  </a:lnTo>
                  <a:lnTo>
                    <a:pt x="45732" y="79248"/>
                  </a:lnTo>
                  <a:lnTo>
                    <a:pt x="45732" y="65532"/>
                  </a:lnTo>
                  <a:lnTo>
                    <a:pt x="44208" y="64008"/>
                  </a:lnTo>
                  <a:lnTo>
                    <a:pt x="36588" y="62484"/>
                  </a:lnTo>
                  <a:lnTo>
                    <a:pt x="16776" y="62484"/>
                  </a:lnTo>
                  <a:lnTo>
                    <a:pt x="9156" y="64008"/>
                  </a:lnTo>
                  <a:lnTo>
                    <a:pt x="1524" y="71628"/>
                  </a:lnTo>
                  <a:lnTo>
                    <a:pt x="0" y="76200"/>
                  </a:lnTo>
                  <a:lnTo>
                    <a:pt x="0" y="86868"/>
                  </a:lnTo>
                  <a:lnTo>
                    <a:pt x="1524" y="89916"/>
                  </a:lnTo>
                  <a:lnTo>
                    <a:pt x="9156" y="97536"/>
                  </a:lnTo>
                  <a:lnTo>
                    <a:pt x="16776" y="99060"/>
                  </a:lnTo>
                  <a:lnTo>
                    <a:pt x="36588" y="99060"/>
                  </a:lnTo>
                  <a:lnTo>
                    <a:pt x="44208" y="97536"/>
                  </a:lnTo>
                  <a:lnTo>
                    <a:pt x="48780" y="94488"/>
                  </a:lnTo>
                  <a:lnTo>
                    <a:pt x="51828" y="91440"/>
                  </a:lnTo>
                  <a:lnTo>
                    <a:pt x="53860" y="88392"/>
                  </a:lnTo>
                  <a:lnTo>
                    <a:pt x="54876" y="86868"/>
                  </a:lnTo>
                  <a:lnTo>
                    <a:pt x="54876" y="76200"/>
                  </a:lnTo>
                  <a:close/>
                </a:path>
                <a:path w="55245" h="123825">
                  <a:moveTo>
                    <a:pt x="54876" y="44196"/>
                  </a:moveTo>
                  <a:lnTo>
                    <a:pt x="44196" y="44196"/>
                  </a:lnTo>
                  <a:lnTo>
                    <a:pt x="44196" y="54864"/>
                  </a:lnTo>
                  <a:lnTo>
                    <a:pt x="54876" y="54864"/>
                  </a:lnTo>
                  <a:lnTo>
                    <a:pt x="54876" y="44196"/>
                  </a:lnTo>
                  <a:close/>
                </a:path>
              </a:pathLst>
            </a:custGeom>
            <a:solidFill>
              <a:srgbClr val="000000"/>
            </a:solidFill>
          </p:spPr>
          <p:txBody>
            <a:bodyPr wrap="square" lIns="0" tIns="0" rIns="0" bIns="0" rtlCol="0"/>
            <a:lstStyle/>
            <a:p>
              <a:endParaRPr sz="1154"/>
            </a:p>
          </p:txBody>
        </p:sp>
        <p:sp>
          <p:nvSpPr>
            <p:cNvPr id="4" name="object 4"/>
            <p:cNvSpPr/>
            <p:nvPr/>
          </p:nvSpPr>
          <p:spPr>
            <a:xfrm>
              <a:off x="5542374" y="1602915"/>
              <a:ext cx="35430" cy="63530"/>
            </a:xfrm>
            <a:custGeom>
              <a:avLst/>
              <a:gdLst/>
              <a:ahLst/>
              <a:cxnLst/>
              <a:rect l="l" t="t" r="r" b="b"/>
              <a:pathLst>
                <a:path w="55245" h="99060">
                  <a:moveTo>
                    <a:pt x="54876" y="76200"/>
                  </a:moveTo>
                  <a:lnTo>
                    <a:pt x="52844" y="73152"/>
                  </a:lnTo>
                  <a:lnTo>
                    <a:pt x="51828" y="71628"/>
                  </a:lnTo>
                  <a:lnTo>
                    <a:pt x="48780" y="68580"/>
                  </a:lnTo>
                  <a:lnTo>
                    <a:pt x="45732" y="66548"/>
                  </a:lnTo>
                  <a:lnTo>
                    <a:pt x="45732" y="79248"/>
                  </a:lnTo>
                  <a:lnTo>
                    <a:pt x="45732" y="82296"/>
                  </a:lnTo>
                  <a:lnTo>
                    <a:pt x="44208" y="83820"/>
                  </a:lnTo>
                  <a:lnTo>
                    <a:pt x="44208" y="85344"/>
                  </a:lnTo>
                  <a:lnTo>
                    <a:pt x="42684" y="86868"/>
                  </a:lnTo>
                  <a:lnTo>
                    <a:pt x="41160" y="86868"/>
                  </a:lnTo>
                  <a:lnTo>
                    <a:pt x="39636" y="88392"/>
                  </a:lnTo>
                  <a:lnTo>
                    <a:pt x="13728" y="88392"/>
                  </a:lnTo>
                  <a:lnTo>
                    <a:pt x="12204" y="86868"/>
                  </a:lnTo>
                  <a:lnTo>
                    <a:pt x="10680" y="86868"/>
                  </a:lnTo>
                  <a:lnTo>
                    <a:pt x="9156" y="85344"/>
                  </a:lnTo>
                  <a:lnTo>
                    <a:pt x="9156" y="77724"/>
                  </a:lnTo>
                  <a:lnTo>
                    <a:pt x="10680" y="76200"/>
                  </a:lnTo>
                  <a:lnTo>
                    <a:pt x="12204" y="76200"/>
                  </a:lnTo>
                  <a:lnTo>
                    <a:pt x="13728" y="74676"/>
                  </a:lnTo>
                  <a:lnTo>
                    <a:pt x="16776" y="74676"/>
                  </a:lnTo>
                  <a:lnTo>
                    <a:pt x="21348" y="73152"/>
                  </a:lnTo>
                  <a:lnTo>
                    <a:pt x="33540" y="73152"/>
                  </a:lnTo>
                  <a:lnTo>
                    <a:pt x="36588" y="74676"/>
                  </a:lnTo>
                  <a:lnTo>
                    <a:pt x="39636" y="74676"/>
                  </a:lnTo>
                  <a:lnTo>
                    <a:pt x="41160" y="76200"/>
                  </a:lnTo>
                  <a:lnTo>
                    <a:pt x="42684" y="76200"/>
                  </a:lnTo>
                  <a:lnTo>
                    <a:pt x="44208" y="77724"/>
                  </a:lnTo>
                  <a:lnTo>
                    <a:pt x="44208" y="79248"/>
                  </a:lnTo>
                  <a:lnTo>
                    <a:pt x="45732" y="79248"/>
                  </a:lnTo>
                  <a:lnTo>
                    <a:pt x="45732" y="66548"/>
                  </a:lnTo>
                  <a:lnTo>
                    <a:pt x="44208" y="65532"/>
                  </a:lnTo>
                  <a:lnTo>
                    <a:pt x="36588" y="62484"/>
                  </a:lnTo>
                  <a:lnTo>
                    <a:pt x="16776" y="62484"/>
                  </a:lnTo>
                  <a:lnTo>
                    <a:pt x="9156" y="65532"/>
                  </a:lnTo>
                  <a:lnTo>
                    <a:pt x="4584" y="68580"/>
                  </a:lnTo>
                  <a:lnTo>
                    <a:pt x="1524" y="71628"/>
                  </a:lnTo>
                  <a:lnTo>
                    <a:pt x="0" y="76200"/>
                  </a:lnTo>
                  <a:lnTo>
                    <a:pt x="0" y="86868"/>
                  </a:lnTo>
                  <a:lnTo>
                    <a:pt x="1524" y="91440"/>
                  </a:lnTo>
                  <a:lnTo>
                    <a:pt x="4584" y="94488"/>
                  </a:lnTo>
                  <a:lnTo>
                    <a:pt x="9156" y="97536"/>
                  </a:lnTo>
                  <a:lnTo>
                    <a:pt x="16776" y="99060"/>
                  </a:lnTo>
                  <a:lnTo>
                    <a:pt x="36588" y="99060"/>
                  </a:lnTo>
                  <a:lnTo>
                    <a:pt x="44208" y="97536"/>
                  </a:lnTo>
                  <a:lnTo>
                    <a:pt x="48780" y="94488"/>
                  </a:lnTo>
                  <a:lnTo>
                    <a:pt x="51828" y="91440"/>
                  </a:lnTo>
                  <a:lnTo>
                    <a:pt x="53860" y="88392"/>
                  </a:lnTo>
                  <a:lnTo>
                    <a:pt x="54876" y="86868"/>
                  </a:lnTo>
                  <a:lnTo>
                    <a:pt x="54876" y="76200"/>
                  </a:lnTo>
                  <a:close/>
                </a:path>
                <a:path w="55245" h="99060">
                  <a:moveTo>
                    <a:pt x="54876" y="45720"/>
                  </a:moveTo>
                  <a:lnTo>
                    <a:pt x="44196" y="45720"/>
                  </a:lnTo>
                  <a:lnTo>
                    <a:pt x="44196" y="56388"/>
                  </a:lnTo>
                  <a:lnTo>
                    <a:pt x="54876" y="56388"/>
                  </a:lnTo>
                  <a:lnTo>
                    <a:pt x="54876" y="45720"/>
                  </a:lnTo>
                  <a:close/>
                </a:path>
                <a:path w="55245" h="99060">
                  <a:moveTo>
                    <a:pt x="54876" y="12192"/>
                  </a:moveTo>
                  <a:lnTo>
                    <a:pt x="53860" y="10668"/>
                  </a:lnTo>
                  <a:lnTo>
                    <a:pt x="51828" y="7620"/>
                  </a:lnTo>
                  <a:lnTo>
                    <a:pt x="48780" y="4572"/>
                  </a:lnTo>
                  <a:lnTo>
                    <a:pt x="45732" y="2540"/>
                  </a:lnTo>
                  <a:lnTo>
                    <a:pt x="45732" y="16764"/>
                  </a:lnTo>
                  <a:lnTo>
                    <a:pt x="45732" y="19812"/>
                  </a:lnTo>
                  <a:lnTo>
                    <a:pt x="41160" y="24384"/>
                  </a:lnTo>
                  <a:lnTo>
                    <a:pt x="39636" y="24384"/>
                  </a:lnTo>
                  <a:lnTo>
                    <a:pt x="36588" y="25908"/>
                  </a:lnTo>
                  <a:lnTo>
                    <a:pt x="21348" y="25908"/>
                  </a:lnTo>
                  <a:lnTo>
                    <a:pt x="16776" y="24384"/>
                  </a:lnTo>
                  <a:lnTo>
                    <a:pt x="12204" y="24384"/>
                  </a:lnTo>
                  <a:lnTo>
                    <a:pt x="9156" y="21336"/>
                  </a:lnTo>
                  <a:lnTo>
                    <a:pt x="9156" y="13716"/>
                  </a:lnTo>
                  <a:lnTo>
                    <a:pt x="10680" y="13716"/>
                  </a:lnTo>
                  <a:lnTo>
                    <a:pt x="13728" y="10668"/>
                  </a:lnTo>
                  <a:lnTo>
                    <a:pt x="36588" y="10668"/>
                  </a:lnTo>
                  <a:lnTo>
                    <a:pt x="39636" y="12192"/>
                  </a:lnTo>
                  <a:lnTo>
                    <a:pt x="41160" y="12192"/>
                  </a:lnTo>
                  <a:lnTo>
                    <a:pt x="42684" y="13716"/>
                  </a:lnTo>
                  <a:lnTo>
                    <a:pt x="44208" y="13716"/>
                  </a:lnTo>
                  <a:lnTo>
                    <a:pt x="44208" y="15240"/>
                  </a:lnTo>
                  <a:lnTo>
                    <a:pt x="45732" y="16764"/>
                  </a:lnTo>
                  <a:lnTo>
                    <a:pt x="45732" y="2540"/>
                  </a:lnTo>
                  <a:lnTo>
                    <a:pt x="44208" y="1524"/>
                  </a:lnTo>
                  <a:lnTo>
                    <a:pt x="36588" y="0"/>
                  </a:lnTo>
                  <a:lnTo>
                    <a:pt x="16776" y="0"/>
                  </a:lnTo>
                  <a:lnTo>
                    <a:pt x="9156" y="1524"/>
                  </a:lnTo>
                  <a:lnTo>
                    <a:pt x="4584" y="4572"/>
                  </a:lnTo>
                  <a:lnTo>
                    <a:pt x="1524" y="7620"/>
                  </a:lnTo>
                  <a:lnTo>
                    <a:pt x="0" y="12192"/>
                  </a:lnTo>
                  <a:lnTo>
                    <a:pt x="0" y="22860"/>
                  </a:lnTo>
                  <a:lnTo>
                    <a:pt x="1524" y="27432"/>
                  </a:lnTo>
                  <a:lnTo>
                    <a:pt x="9156" y="35052"/>
                  </a:lnTo>
                  <a:lnTo>
                    <a:pt x="16776" y="36576"/>
                  </a:lnTo>
                  <a:lnTo>
                    <a:pt x="36588" y="36576"/>
                  </a:lnTo>
                  <a:lnTo>
                    <a:pt x="44208" y="35052"/>
                  </a:lnTo>
                  <a:lnTo>
                    <a:pt x="51828" y="27432"/>
                  </a:lnTo>
                  <a:lnTo>
                    <a:pt x="52844" y="25908"/>
                  </a:lnTo>
                  <a:lnTo>
                    <a:pt x="54876" y="22860"/>
                  </a:lnTo>
                  <a:lnTo>
                    <a:pt x="54876" y="12192"/>
                  </a:lnTo>
                  <a:close/>
                </a:path>
              </a:pathLst>
            </a:custGeom>
            <a:solidFill>
              <a:srgbClr val="000000"/>
            </a:solidFill>
          </p:spPr>
          <p:txBody>
            <a:bodyPr wrap="square" lIns="0" tIns="0" rIns="0" bIns="0" rtlCol="0"/>
            <a:lstStyle/>
            <a:p>
              <a:endParaRPr sz="1154"/>
            </a:p>
          </p:txBody>
        </p:sp>
        <p:sp>
          <p:nvSpPr>
            <p:cNvPr id="5" name="object 5"/>
            <p:cNvSpPr/>
            <p:nvPr/>
          </p:nvSpPr>
          <p:spPr>
            <a:xfrm>
              <a:off x="5542374" y="1376161"/>
              <a:ext cx="35430" cy="63530"/>
            </a:xfrm>
            <a:custGeom>
              <a:avLst/>
              <a:gdLst/>
              <a:ahLst/>
              <a:cxnLst/>
              <a:rect l="l" t="t" r="r" b="b"/>
              <a:pathLst>
                <a:path w="55245" h="99060">
                  <a:moveTo>
                    <a:pt x="54864" y="0"/>
                  </a:moveTo>
                  <a:lnTo>
                    <a:pt x="44196" y="0"/>
                  </a:lnTo>
                  <a:lnTo>
                    <a:pt x="44196" y="21336"/>
                  </a:lnTo>
                  <a:lnTo>
                    <a:pt x="42672" y="21336"/>
                  </a:lnTo>
                  <a:lnTo>
                    <a:pt x="38100" y="16764"/>
                  </a:lnTo>
                  <a:lnTo>
                    <a:pt x="35052" y="12192"/>
                  </a:lnTo>
                  <a:lnTo>
                    <a:pt x="33528" y="10668"/>
                  </a:lnTo>
                  <a:lnTo>
                    <a:pt x="25908" y="3048"/>
                  </a:lnTo>
                  <a:lnTo>
                    <a:pt x="22860" y="1524"/>
                  </a:lnTo>
                  <a:lnTo>
                    <a:pt x="21336" y="1524"/>
                  </a:lnTo>
                  <a:lnTo>
                    <a:pt x="18288" y="0"/>
                  </a:lnTo>
                  <a:lnTo>
                    <a:pt x="10668" y="0"/>
                  </a:lnTo>
                  <a:lnTo>
                    <a:pt x="6096" y="1524"/>
                  </a:lnTo>
                  <a:lnTo>
                    <a:pt x="0" y="7620"/>
                  </a:lnTo>
                  <a:lnTo>
                    <a:pt x="0" y="25908"/>
                  </a:lnTo>
                  <a:lnTo>
                    <a:pt x="6096" y="32004"/>
                  </a:lnTo>
                  <a:lnTo>
                    <a:pt x="9144" y="33528"/>
                  </a:lnTo>
                  <a:lnTo>
                    <a:pt x="15240" y="35052"/>
                  </a:lnTo>
                  <a:lnTo>
                    <a:pt x="16764" y="24384"/>
                  </a:lnTo>
                  <a:lnTo>
                    <a:pt x="13716" y="24384"/>
                  </a:lnTo>
                  <a:lnTo>
                    <a:pt x="10668" y="22860"/>
                  </a:lnTo>
                  <a:lnTo>
                    <a:pt x="10668" y="21336"/>
                  </a:lnTo>
                  <a:lnTo>
                    <a:pt x="9144" y="21336"/>
                  </a:lnTo>
                  <a:lnTo>
                    <a:pt x="9144" y="13716"/>
                  </a:lnTo>
                  <a:lnTo>
                    <a:pt x="12192" y="10668"/>
                  </a:lnTo>
                  <a:lnTo>
                    <a:pt x="19812" y="10668"/>
                  </a:lnTo>
                  <a:lnTo>
                    <a:pt x="36576" y="27432"/>
                  </a:lnTo>
                  <a:lnTo>
                    <a:pt x="41148" y="30480"/>
                  </a:lnTo>
                  <a:lnTo>
                    <a:pt x="44196" y="33528"/>
                  </a:lnTo>
                  <a:lnTo>
                    <a:pt x="50292" y="36576"/>
                  </a:lnTo>
                  <a:lnTo>
                    <a:pt x="54864" y="36576"/>
                  </a:lnTo>
                  <a:lnTo>
                    <a:pt x="54864" y="21336"/>
                  </a:lnTo>
                  <a:lnTo>
                    <a:pt x="54864" y="0"/>
                  </a:lnTo>
                  <a:close/>
                </a:path>
                <a:path w="55245" h="99060">
                  <a:moveTo>
                    <a:pt x="54876" y="76200"/>
                  </a:moveTo>
                  <a:lnTo>
                    <a:pt x="52844" y="73152"/>
                  </a:lnTo>
                  <a:lnTo>
                    <a:pt x="51828" y="71628"/>
                  </a:lnTo>
                  <a:lnTo>
                    <a:pt x="48780" y="68580"/>
                  </a:lnTo>
                  <a:lnTo>
                    <a:pt x="45732" y="66548"/>
                  </a:lnTo>
                  <a:lnTo>
                    <a:pt x="45732" y="80772"/>
                  </a:lnTo>
                  <a:lnTo>
                    <a:pt x="45732" y="82296"/>
                  </a:lnTo>
                  <a:lnTo>
                    <a:pt x="44208" y="83820"/>
                  </a:lnTo>
                  <a:lnTo>
                    <a:pt x="44208" y="85344"/>
                  </a:lnTo>
                  <a:lnTo>
                    <a:pt x="42684" y="86868"/>
                  </a:lnTo>
                  <a:lnTo>
                    <a:pt x="41160" y="86868"/>
                  </a:lnTo>
                  <a:lnTo>
                    <a:pt x="39636" y="88392"/>
                  </a:lnTo>
                  <a:lnTo>
                    <a:pt x="13728" y="88392"/>
                  </a:lnTo>
                  <a:lnTo>
                    <a:pt x="12204" y="86868"/>
                  </a:lnTo>
                  <a:lnTo>
                    <a:pt x="10680" y="86868"/>
                  </a:lnTo>
                  <a:lnTo>
                    <a:pt x="9156" y="85344"/>
                  </a:lnTo>
                  <a:lnTo>
                    <a:pt x="9156" y="77724"/>
                  </a:lnTo>
                  <a:lnTo>
                    <a:pt x="10680" y="76200"/>
                  </a:lnTo>
                  <a:lnTo>
                    <a:pt x="12204" y="76200"/>
                  </a:lnTo>
                  <a:lnTo>
                    <a:pt x="13728" y="74676"/>
                  </a:lnTo>
                  <a:lnTo>
                    <a:pt x="16776" y="74676"/>
                  </a:lnTo>
                  <a:lnTo>
                    <a:pt x="21348" y="73152"/>
                  </a:lnTo>
                  <a:lnTo>
                    <a:pt x="33540" y="73152"/>
                  </a:lnTo>
                  <a:lnTo>
                    <a:pt x="36588" y="74676"/>
                  </a:lnTo>
                  <a:lnTo>
                    <a:pt x="39636" y="74676"/>
                  </a:lnTo>
                  <a:lnTo>
                    <a:pt x="41160" y="76200"/>
                  </a:lnTo>
                  <a:lnTo>
                    <a:pt x="42684" y="76200"/>
                  </a:lnTo>
                  <a:lnTo>
                    <a:pt x="44208" y="77724"/>
                  </a:lnTo>
                  <a:lnTo>
                    <a:pt x="44208" y="79248"/>
                  </a:lnTo>
                  <a:lnTo>
                    <a:pt x="45732" y="80772"/>
                  </a:lnTo>
                  <a:lnTo>
                    <a:pt x="45732" y="66548"/>
                  </a:lnTo>
                  <a:lnTo>
                    <a:pt x="44208" y="65532"/>
                  </a:lnTo>
                  <a:lnTo>
                    <a:pt x="36588" y="62484"/>
                  </a:lnTo>
                  <a:lnTo>
                    <a:pt x="16776" y="62484"/>
                  </a:lnTo>
                  <a:lnTo>
                    <a:pt x="9156" y="65532"/>
                  </a:lnTo>
                  <a:lnTo>
                    <a:pt x="4584" y="68580"/>
                  </a:lnTo>
                  <a:lnTo>
                    <a:pt x="1524" y="71628"/>
                  </a:lnTo>
                  <a:lnTo>
                    <a:pt x="0" y="76200"/>
                  </a:lnTo>
                  <a:lnTo>
                    <a:pt x="0" y="86868"/>
                  </a:lnTo>
                  <a:lnTo>
                    <a:pt x="1524" y="91440"/>
                  </a:lnTo>
                  <a:lnTo>
                    <a:pt x="4584" y="94488"/>
                  </a:lnTo>
                  <a:lnTo>
                    <a:pt x="9156" y="97536"/>
                  </a:lnTo>
                  <a:lnTo>
                    <a:pt x="16776" y="99060"/>
                  </a:lnTo>
                  <a:lnTo>
                    <a:pt x="36588" y="99060"/>
                  </a:lnTo>
                  <a:lnTo>
                    <a:pt x="44208" y="97536"/>
                  </a:lnTo>
                  <a:lnTo>
                    <a:pt x="48780" y="94488"/>
                  </a:lnTo>
                  <a:lnTo>
                    <a:pt x="51828" y="91440"/>
                  </a:lnTo>
                  <a:lnTo>
                    <a:pt x="53860" y="88392"/>
                  </a:lnTo>
                  <a:lnTo>
                    <a:pt x="54876" y="86868"/>
                  </a:lnTo>
                  <a:lnTo>
                    <a:pt x="54876" y="76200"/>
                  </a:lnTo>
                  <a:close/>
                </a:path>
                <a:path w="55245" h="99060">
                  <a:moveTo>
                    <a:pt x="54876" y="45720"/>
                  </a:moveTo>
                  <a:lnTo>
                    <a:pt x="44196" y="45720"/>
                  </a:lnTo>
                  <a:lnTo>
                    <a:pt x="44196" y="56388"/>
                  </a:lnTo>
                  <a:lnTo>
                    <a:pt x="54876" y="56388"/>
                  </a:lnTo>
                  <a:lnTo>
                    <a:pt x="54876" y="45720"/>
                  </a:lnTo>
                  <a:close/>
                </a:path>
              </a:pathLst>
            </a:custGeom>
            <a:solidFill>
              <a:srgbClr val="000000"/>
            </a:solidFill>
          </p:spPr>
          <p:txBody>
            <a:bodyPr wrap="square" lIns="0" tIns="0" rIns="0" bIns="0" rtlCol="0"/>
            <a:lstStyle/>
            <a:p>
              <a:endParaRPr sz="1154"/>
            </a:p>
          </p:txBody>
        </p:sp>
        <p:sp>
          <p:nvSpPr>
            <p:cNvPr id="6" name="object 6"/>
            <p:cNvSpPr/>
            <p:nvPr/>
          </p:nvSpPr>
          <p:spPr>
            <a:xfrm>
              <a:off x="5542374" y="1148430"/>
              <a:ext cx="35430" cy="65566"/>
            </a:xfrm>
            <a:custGeom>
              <a:avLst/>
              <a:gdLst/>
              <a:ahLst/>
              <a:cxnLst/>
              <a:rect l="l" t="t" r="r" b="b"/>
              <a:pathLst>
                <a:path w="55245" h="102235">
                  <a:moveTo>
                    <a:pt x="54876" y="77724"/>
                  </a:moveTo>
                  <a:lnTo>
                    <a:pt x="53860" y="76200"/>
                  </a:lnTo>
                  <a:lnTo>
                    <a:pt x="51828" y="73152"/>
                  </a:lnTo>
                  <a:lnTo>
                    <a:pt x="48780" y="70104"/>
                  </a:lnTo>
                  <a:lnTo>
                    <a:pt x="45732" y="68072"/>
                  </a:lnTo>
                  <a:lnTo>
                    <a:pt x="45732" y="82296"/>
                  </a:lnTo>
                  <a:lnTo>
                    <a:pt x="45732" y="85344"/>
                  </a:lnTo>
                  <a:lnTo>
                    <a:pt x="44208" y="85344"/>
                  </a:lnTo>
                  <a:lnTo>
                    <a:pt x="44208" y="86868"/>
                  </a:lnTo>
                  <a:lnTo>
                    <a:pt x="42684" y="88392"/>
                  </a:lnTo>
                  <a:lnTo>
                    <a:pt x="41160" y="88392"/>
                  </a:lnTo>
                  <a:lnTo>
                    <a:pt x="39636" y="89916"/>
                  </a:lnTo>
                  <a:lnTo>
                    <a:pt x="36588" y="89916"/>
                  </a:lnTo>
                  <a:lnTo>
                    <a:pt x="33540" y="91440"/>
                  </a:lnTo>
                  <a:lnTo>
                    <a:pt x="21348" y="91440"/>
                  </a:lnTo>
                  <a:lnTo>
                    <a:pt x="16776" y="89916"/>
                  </a:lnTo>
                  <a:lnTo>
                    <a:pt x="13728" y="89916"/>
                  </a:lnTo>
                  <a:lnTo>
                    <a:pt x="12204" y="88392"/>
                  </a:lnTo>
                  <a:lnTo>
                    <a:pt x="10680" y="88392"/>
                  </a:lnTo>
                  <a:lnTo>
                    <a:pt x="9156" y="86868"/>
                  </a:lnTo>
                  <a:lnTo>
                    <a:pt x="9156" y="79248"/>
                  </a:lnTo>
                  <a:lnTo>
                    <a:pt x="10680" y="77724"/>
                  </a:lnTo>
                  <a:lnTo>
                    <a:pt x="12204" y="77724"/>
                  </a:lnTo>
                  <a:lnTo>
                    <a:pt x="13728" y="76200"/>
                  </a:lnTo>
                  <a:lnTo>
                    <a:pt x="39636" y="76200"/>
                  </a:lnTo>
                  <a:lnTo>
                    <a:pt x="41160" y="77724"/>
                  </a:lnTo>
                  <a:lnTo>
                    <a:pt x="42684" y="77724"/>
                  </a:lnTo>
                  <a:lnTo>
                    <a:pt x="44208" y="79248"/>
                  </a:lnTo>
                  <a:lnTo>
                    <a:pt x="44208" y="80772"/>
                  </a:lnTo>
                  <a:lnTo>
                    <a:pt x="45732" y="82296"/>
                  </a:lnTo>
                  <a:lnTo>
                    <a:pt x="45732" y="68072"/>
                  </a:lnTo>
                  <a:lnTo>
                    <a:pt x="44208" y="67056"/>
                  </a:lnTo>
                  <a:lnTo>
                    <a:pt x="36588" y="65532"/>
                  </a:lnTo>
                  <a:lnTo>
                    <a:pt x="16776" y="65532"/>
                  </a:lnTo>
                  <a:lnTo>
                    <a:pt x="9156" y="67056"/>
                  </a:lnTo>
                  <a:lnTo>
                    <a:pt x="4584" y="70104"/>
                  </a:lnTo>
                  <a:lnTo>
                    <a:pt x="1524" y="73152"/>
                  </a:lnTo>
                  <a:lnTo>
                    <a:pt x="0" y="77724"/>
                  </a:lnTo>
                  <a:lnTo>
                    <a:pt x="0" y="88392"/>
                  </a:lnTo>
                  <a:lnTo>
                    <a:pt x="1524" y="92964"/>
                  </a:lnTo>
                  <a:lnTo>
                    <a:pt x="4584" y="96012"/>
                  </a:lnTo>
                  <a:lnTo>
                    <a:pt x="9156" y="99060"/>
                  </a:lnTo>
                  <a:lnTo>
                    <a:pt x="16776" y="102108"/>
                  </a:lnTo>
                  <a:lnTo>
                    <a:pt x="36588" y="102108"/>
                  </a:lnTo>
                  <a:lnTo>
                    <a:pt x="44208" y="99060"/>
                  </a:lnTo>
                  <a:lnTo>
                    <a:pt x="48780" y="96012"/>
                  </a:lnTo>
                  <a:lnTo>
                    <a:pt x="51828" y="92964"/>
                  </a:lnTo>
                  <a:lnTo>
                    <a:pt x="52844" y="91440"/>
                  </a:lnTo>
                  <a:lnTo>
                    <a:pt x="54876" y="88392"/>
                  </a:lnTo>
                  <a:lnTo>
                    <a:pt x="54876" y="77724"/>
                  </a:lnTo>
                  <a:close/>
                </a:path>
                <a:path w="55245" h="102235">
                  <a:moveTo>
                    <a:pt x="54876" y="47244"/>
                  </a:moveTo>
                  <a:lnTo>
                    <a:pt x="44196" y="47244"/>
                  </a:lnTo>
                  <a:lnTo>
                    <a:pt x="44196" y="57912"/>
                  </a:lnTo>
                  <a:lnTo>
                    <a:pt x="54876" y="57912"/>
                  </a:lnTo>
                  <a:lnTo>
                    <a:pt x="54876" y="47244"/>
                  </a:lnTo>
                  <a:close/>
                </a:path>
                <a:path w="55245" h="102235">
                  <a:moveTo>
                    <a:pt x="54876" y="6096"/>
                  </a:moveTo>
                  <a:lnTo>
                    <a:pt x="44208" y="6096"/>
                  </a:lnTo>
                  <a:lnTo>
                    <a:pt x="44208" y="0"/>
                  </a:lnTo>
                  <a:lnTo>
                    <a:pt x="35064" y="0"/>
                  </a:lnTo>
                  <a:lnTo>
                    <a:pt x="35064" y="6096"/>
                  </a:lnTo>
                  <a:lnTo>
                    <a:pt x="35064" y="16764"/>
                  </a:lnTo>
                  <a:lnTo>
                    <a:pt x="35064" y="30480"/>
                  </a:lnTo>
                  <a:lnTo>
                    <a:pt x="13728" y="16764"/>
                  </a:lnTo>
                  <a:lnTo>
                    <a:pt x="35064" y="16764"/>
                  </a:lnTo>
                  <a:lnTo>
                    <a:pt x="35064" y="6096"/>
                  </a:lnTo>
                  <a:lnTo>
                    <a:pt x="12" y="6096"/>
                  </a:lnTo>
                  <a:lnTo>
                    <a:pt x="12" y="15240"/>
                  </a:lnTo>
                  <a:lnTo>
                    <a:pt x="35064" y="39624"/>
                  </a:lnTo>
                  <a:lnTo>
                    <a:pt x="44208" y="39624"/>
                  </a:lnTo>
                  <a:lnTo>
                    <a:pt x="44208" y="30480"/>
                  </a:lnTo>
                  <a:lnTo>
                    <a:pt x="44208" y="16764"/>
                  </a:lnTo>
                  <a:lnTo>
                    <a:pt x="54876" y="16764"/>
                  </a:lnTo>
                  <a:lnTo>
                    <a:pt x="54876" y="6096"/>
                  </a:lnTo>
                  <a:close/>
                </a:path>
              </a:pathLst>
            </a:custGeom>
            <a:solidFill>
              <a:srgbClr val="000000"/>
            </a:solidFill>
          </p:spPr>
          <p:txBody>
            <a:bodyPr wrap="square" lIns="0" tIns="0" rIns="0" bIns="0" rtlCol="0"/>
            <a:lstStyle/>
            <a:p>
              <a:endParaRPr sz="1154"/>
            </a:p>
          </p:txBody>
        </p:sp>
        <p:sp>
          <p:nvSpPr>
            <p:cNvPr id="7" name="object 7"/>
            <p:cNvSpPr/>
            <p:nvPr/>
          </p:nvSpPr>
          <p:spPr>
            <a:xfrm>
              <a:off x="5542374" y="922654"/>
              <a:ext cx="35430" cy="64752"/>
            </a:xfrm>
            <a:custGeom>
              <a:avLst/>
              <a:gdLst/>
              <a:ahLst/>
              <a:cxnLst/>
              <a:rect l="l" t="t" r="r" b="b"/>
              <a:pathLst>
                <a:path w="55245" h="100965">
                  <a:moveTo>
                    <a:pt x="54876" y="76200"/>
                  </a:moveTo>
                  <a:lnTo>
                    <a:pt x="53860" y="74676"/>
                  </a:lnTo>
                  <a:lnTo>
                    <a:pt x="51828" y="71628"/>
                  </a:lnTo>
                  <a:lnTo>
                    <a:pt x="48780" y="68580"/>
                  </a:lnTo>
                  <a:lnTo>
                    <a:pt x="45732" y="66548"/>
                  </a:lnTo>
                  <a:lnTo>
                    <a:pt x="45732" y="80772"/>
                  </a:lnTo>
                  <a:lnTo>
                    <a:pt x="45732" y="83820"/>
                  </a:lnTo>
                  <a:lnTo>
                    <a:pt x="44208" y="83820"/>
                  </a:lnTo>
                  <a:lnTo>
                    <a:pt x="44208" y="85344"/>
                  </a:lnTo>
                  <a:lnTo>
                    <a:pt x="42684" y="86868"/>
                  </a:lnTo>
                  <a:lnTo>
                    <a:pt x="41160" y="86868"/>
                  </a:lnTo>
                  <a:lnTo>
                    <a:pt x="39636" y="88392"/>
                  </a:lnTo>
                  <a:lnTo>
                    <a:pt x="36588" y="88392"/>
                  </a:lnTo>
                  <a:lnTo>
                    <a:pt x="33540" y="89916"/>
                  </a:lnTo>
                  <a:lnTo>
                    <a:pt x="21348" y="89916"/>
                  </a:lnTo>
                  <a:lnTo>
                    <a:pt x="16776" y="88392"/>
                  </a:lnTo>
                  <a:lnTo>
                    <a:pt x="13728" y="88392"/>
                  </a:lnTo>
                  <a:lnTo>
                    <a:pt x="12204" y="86868"/>
                  </a:lnTo>
                  <a:lnTo>
                    <a:pt x="10680" y="86868"/>
                  </a:lnTo>
                  <a:lnTo>
                    <a:pt x="9156" y="85344"/>
                  </a:lnTo>
                  <a:lnTo>
                    <a:pt x="9156" y="77724"/>
                  </a:lnTo>
                  <a:lnTo>
                    <a:pt x="10680" y="76200"/>
                  </a:lnTo>
                  <a:lnTo>
                    <a:pt x="12204" y="76200"/>
                  </a:lnTo>
                  <a:lnTo>
                    <a:pt x="13728" y="74676"/>
                  </a:lnTo>
                  <a:lnTo>
                    <a:pt x="39636" y="74676"/>
                  </a:lnTo>
                  <a:lnTo>
                    <a:pt x="41160" y="76200"/>
                  </a:lnTo>
                  <a:lnTo>
                    <a:pt x="42684" y="76200"/>
                  </a:lnTo>
                  <a:lnTo>
                    <a:pt x="44208" y="77724"/>
                  </a:lnTo>
                  <a:lnTo>
                    <a:pt x="44208" y="79248"/>
                  </a:lnTo>
                  <a:lnTo>
                    <a:pt x="45732" y="80772"/>
                  </a:lnTo>
                  <a:lnTo>
                    <a:pt x="45732" y="66548"/>
                  </a:lnTo>
                  <a:lnTo>
                    <a:pt x="44208" y="65532"/>
                  </a:lnTo>
                  <a:lnTo>
                    <a:pt x="36588" y="64008"/>
                  </a:lnTo>
                  <a:lnTo>
                    <a:pt x="16776" y="64008"/>
                  </a:lnTo>
                  <a:lnTo>
                    <a:pt x="9156" y="65532"/>
                  </a:lnTo>
                  <a:lnTo>
                    <a:pt x="4584" y="68580"/>
                  </a:lnTo>
                  <a:lnTo>
                    <a:pt x="1524" y="71628"/>
                  </a:lnTo>
                  <a:lnTo>
                    <a:pt x="0" y="76200"/>
                  </a:lnTo>
                  <a:lnTo>
                    <a:pt x="0" y="86868"/>
                  </a:lnTo>
                  <a:lnTo>
                    <a:pt x="1524" y="91440"/>
                  </a:lnTo>
                  <a:lnTo>
                    <a:pt x="4584" y="94488"/>
                  </a:lnTo>
                  <a:lnTo>
                    <a:pt x="9156" y="97536"/>
                  </a:lnTo>
                  <a:lnTo>
                    <a:pt x="16776" y="100584"/>
                  </a:lnTo>
                  <a:lnTo>
                    <a:pt x="36588" y="100584"/>
                  </a:lnTo>
                  <a:lnTo>
                    <a:pt x="44208" y="99060"/>
                  </a:lnTo>
                  <a:lnTo>
                    <a:pt x="51828" y="91440"/>
                  </a:lnTo>
                  <a:lnTo>
                    <a:pt x="52844" y="89916"/>
                  </a:lnTo>
                  <a:lnTo>
                    <a:pt x="54876" y="86868"/>
                  </a:lnTo>
                  <a:lnTo>
                    <a:pt x="54876" y="76200"/>
                  </a:lnTo>
                  <a:close/>
                </a:path>
                <a:path w="55245" h="100965">
                  <a:moveTo>
                    <a:pt x="54876" y="45720"/>
                  </a:moveTo>
                  <a:lnTo>
                    <a:pt x="44196" y="45720"/>
                  </a:lnTo>
                  <a:lnTo>
                    <a:pt x="44196" y="56388"/>
                  </a:lnTo>
                  <a:lnTo>
                    <a:pt x="54876" y="56388"/>
                  </a:lnTo>
                  <a:lnTo>
                    <a:pt x="54876" y="45720"/>
                  </a:lnTo>
                  <a:close/>
                </a:path>
                <a:path w="55245" h="100965">
                  <a:moveTo>
                    <a:pt x="54876" y="12192"/>
                  </a:moveTo>
                  <a:lnTo>
                    <a:pt x="53860" y="10668"/>
                  </a:lnTo>
                  <a:lnTo>
                    <a:pt x="51828" y="7620"/>
                  </a:lnTo>
                  <a:lnTo>
                    <a:pt x="45732" y="1524"/>
                  </a:lnTo>
                  <a:lnTo>
                    <a:pt x="45732" y="15240"/>
                  </a:lnTo>
                  <a:lnTo>
                    <a:pt x="45732" y="19812"/>
                  </a:lnTo>
                  <a:lnTo>
                    <a:pt x="42684" y="22860"/>
                  </a:lnTo>
                  <a:lnTo>
                    <a:pt x="41160" y="25908"/>
                  </a:lnTo>
                  <a:lnTo>
                    <a:pt x="32016" y="25908"/>
                  </a:lnTo>
                  <a:lnTo>
                    <a:pt x="28968" y="22860"/>
                  </a:lnTo>
                  <a:lnTo>
                    <a:pt x="28968" y="13716"/>
                  </a:lnTo>
                  <a:lnTo>
                    <a:pt x="30492" y="13716"/>
                  </a:lnTo>
                  <a:lnTo>
                    <a:pt x="33540" y="10668"/>
                  </a:lnTo>
                  <a:lnTo>
                    <a:pt x="39636" y="10668"/>
                  </a:lnTo>
                  <a:lnTo>
                    <a:pt x="41160" y="12192"/>
                  </a:lnTo>
                  <a:lnTo>
                    <a:pt x="42684" y="12192"/>
                  </a:lnTo>
                  <a:lnTo>
                    <a:pt x="45732" y="15240"/>
                  </a:lnTo>
                  <a:lnTo>
                    <a:pt x="45732" y="1524"/>
                  </a:lnTo>
                  <a:lnTo>
                    <a:pt x="41160" y="0"/>
                  </a:lnTo>
                  <a:lnTo>
                    <a:pt x="32016" y="0"/>
                  </a:lnTo>
                  <a:lnTo>
                    <a:pt x="27444" y="1524"/>
                  </a:lnTo>
                  <a:lnTo>
                    <a:pt x="21348" y="7620"/>
                  </a:lnTo>
                  <a:lnTo>
                    <a:pt x="19824" y="12192"/>
                  </a:lnTo>
                  <a:lnTo>
                    <a:pt x="19824" y="21336"/>
                  </a:lnTo>
                  <a:lnTo>
                    <a:pt x="21348" y="24384"/>
                  </a:lnTo>
                  <a:lnTo>
                    <a:pt x="24396" y="27432"/>
                  </a:lnTo>
                  <a:lnTo>
                    <a:pt x="16776" y="25908"/>
                  </a:lnTo>
                  <a:lnTo>
                    <a:pt x="13728" y="25908"/>
                  </a:lnTo>
                  <a:lnTo>
                    <a:pt x="10680" y="24384"/>
                  </a:lnTo>
                  <a:lnTo>
                    <a:pt x="9156" y="22860"/>
                  </a:lnTo>
                  <a:lnTo>
                    <a:pt x="9156" y="15240"/>
                  </a:lnTo>
                  <a:lnTo>
                    <a:pt x="12204" y="12192"/>
                  </a:lnTo>
                  <a:lnTo>
                    <a:pt x="15252" y="12192"/>
                  </a:lnTo>
                  <a:lnTo>
                    <a:pt x="13728" y="1524"/>
                  </a:lnTo>
                  <a:lnTo>
                    <a:pt x="9156" y="3048"/>
                  </a:lnTo>
                  <a:lnTo>
                    <a:pt x="3060" y="6096"/>
                  </a:lnTo>
                  <a:lnTo>
                    <a:pt x="12" y="9144"/>
                  </a:lnTo>
                  <a:lnTo>
                    <a:pt x="12" y="22860"/>
                  </a:lnTo>
                  <a:lnTo>
                    <a:pt x="1536" y="27432"/>
                  </a:lnTo>
                  <a:lnTo>
                    <a:pt x="6108" y="30480"/>
                  </a:lnTo>
                  <a:lnTo>
                    <a:pt x="10680" y="35052"/>
                  </a:lnTo>
                  <a:lnTo>
                    <a:pt x="16776" y="36576"/>
                  </a:lnTo>
                  <a:lnTo>
                    <a:pt x="36588" y="36576"/>
                  </a:lnTo>
                  <a:lnTo>
                    <a:pt x="44208" y="35052"/>
                  </a:lnTo>
                  <a:lnTo>
                    <a:pt x="51828" y="27432"/>
                  </a:lnTo>
                  <a:lnTo>
                    <a:pt x="52844" y="25908"/>
                  </a:lnTo>
                  <a:lnTo>
                    <a:pt x="54876" y="22860"/>
                  </a:lnTo>
                  <a:lnTo>
                    <a:pt x="54876" y="12192"/>
                  </a:lnTo>
                  <a:close/>
                </a:path>
              </a:pathLst>
            </a:custGeom>
            <a:solidFill>
              <a:srgbClr val="000000"/>
            </a:solidFill>
          </p:spPr>
          <p:txBody>
            <a:bodyPr wrap="square" lIns="0" tIns="0" rIns="0" bIns="0" rtlCol="0"/>
            <a:lstStyle/>
            <a:p>
              <a:endParaRPr sz="1154"/>
            </a:p>
          </p:txBody>
        </p:sp>
        <p:sp>
          <p:nvSpPr>
            <p:cNvPr id="8" name="object 8"/>
            <p:cNvSpPr/>
            <p:nvPr/>
          </p:nvSpPr>
          <p:spPr>
            <a:xfrm>
              <a:off x="5542374" y="695900"/>
              <a:ext cx="35430" cy="64752"/>
            </a:xfrm>
            <a:custGeom>
              <a:avLst/>
              <a:gdLst/>
              <a:ahLst/>
              <a:cxnLst/>
              <a:rect l="l" t="t" r="r" b="b"/>
              <a:pathLst>
                <a:path w="55245" h="100965">
                  <a:moveTo>
                    <a:pt x="54864" y="12192"/>
                  </a:moveTo>
                  <a:lnTo>
                    <a:pt x="54102" y="10668"/>
                  </a:lnTo>
                  <a:lnTo>
                    <a:pt x="53340" y="9144"/>
                  </a:lnTo>
                  <a:lnTo>
                    <a:pt x="47244" y="3048"/>
                  </a:lnTo>
                  <a:lnTo>
                    <a:pt x="47244" y="16764"/>
                  </a:lnTo>
                  <a:lnTo>
                    <a:pt x="47244" y="21336"/>
                  </a:lnTo>
                  <a:lnTo>
                    <a:pt x="42672" y="25908"/>
                  </a:lnTo>
                  <a:lnTo>
                    <a:pt x="33528" y="25908"/>
                  </a:lnTo>
                  <a:lnTo>
                    <a:pt x="30480" y="24384"/>
                  </a:lnTo>
                  <a:lnTo>
                    <a:pt x="28956" y="22860"/>
                  </a:lnTo>
                  <a:lnTo>
                    <a:pt x="28956" y="15240"/>
                  </a:lnTo>
                  <a:lnTo>
                    <a:pt x="32004" y="12192"/>
                  </a:lnTo>
                  <a:lnTo>
                    <a:pt x="35052" y="10668"/>
                  </a:lnTo>
                  <a:lnTo>
                    <a:pt x="39624" y="10668"/>
                  </a:lnTo>
                  <a:lnTo>
                    <a:pt x="42672" y="12192"/>
                  </a:lnTo>
                  <a:lnTo>
                    <a:pt x="47244" y="16764"/>
                  </a:lnTo>
                  <a:lnTo>
                    <a:pt x="47244" y="3048"/>
                  </a:lnTo>
                  <a:lnTo>
                    <a:pt x="45720" y="1524"/>
                  </a:lnTo>
                  <a:lnTo>
                    <a:pt x="42672" y="0"/>
                  </a:lnTo>
                  <a:lnTo>
                    <a:pt x="35052" y="0"/>
                  </a:lnTo>
                  <a:lnTo>
                    <a:pt x="28956" y="3048"/>
                  </a:lnTo>
                  <a:lnTo>
                    <a:pt x="25908" y="6096"/>
                  </a:lnTo>
                  <a:lnTo>
                    <a:pt x="24384" y="9144"/>
                  </a:lnTo>
                  <a:lnTo>
                    <a:pt x="22860" y="7620"/>
                  </a:lnTo>
                  <a:lnTo>
                    <a:pt x="21336" y="4572"/>
                  </a:lnTo>
                  <a:lnTo>
                    <a:pt x="21336" y="16764"/>
                  </a:lnTo>
                  <a:lnTo>
                    <a:pt x="21336" y="19812"/>
                  </a:lnTo>
                  <a:lnTo>
                    <a:pt x="18288" y="22860"/>
                  </a:lnTo>
                  <a:lnTo>
                    <a:pt x="18288" y="24384"/>
                  </a:lnTo>
                  <a:lnTo>
                    <a:pt x="10668" y="24384"/>
                  </a:lnTo>
                  <a:lnTo>
                    <a:pt x="7620" y="21336"/>
                  </a:lnTo>
                  <a:lnTo>
                    <a:pt x="7620" y="15240"/>
                  </a:lnTo>
                  <a:lnTo>
                    <a:pt x="9144" y="13716"/>
                  </a:lnTo>
                  <a:lnTo>
                    <a:pt x="10668" y="13716"/>
                  </a:lnTo>
                  <a:lnTo>
                    <a:pt x="12192" y="12192"/>
                  </a:lnTo>
                  <a:lnTo>
                    <a:pt x="15240" y="12192"/>
                  </a:lnTo>
                  <a:lnTo>
                    <a:pt x="18288" y="13716"/>
                  </a:lnTo>
                  <a:lnTo>
                    <a:pt x="21336" y="16764"/>
                  </a:lnTo>
                  <a:lnTo>
                    <a:pt x="21336" y="4572"/>
                  </a:lnTo>
                  <a:lnTo>
                    <a:pt x="19812" y="4572"/>
                  </a:lnTo>
                  <a:lnTo>
                    <a:pt x="18288" y="3048"/>
                  </a:lnTo>
                  <a:lnTo>
                    <a:pt x="15240" y="1524"/>
                  </a:lnTo>
                  <a:lnTo>
                    <a:pt x="9144" y="1524"/>
                  </a:lnTo>
                  <a:lnTo>
                    <a:pt x="6096" y="3048"/>
                  </a:lnTo>
                  <a:lnTo>
                    <a:pt x="0" y="9144"/>
                  </a:lnTo>
                  <a:lnTo>
                    <a:pt x="0" y="27432"/>
                  </a:lnTo>
                  <a:lnTo>
                    <a:pt x="6096" y="33528"/>
                  </a:lnTo>
                  <a:lnTo>
                    <a:pt x="9144" y="35052"/>
                  </a:lnTo>
                  <a:lnTo>
                    <a:pt x="18288" y="35052"/>
                  </a:lnTo>
                  <a:lnTo>
                    <a:pt x="22860" y="30480"/>
                  </a:lnTo>
                  <a:lnTo>
                    <a:pt x="24384" y="27432"/>
                  </a:lnTo>
                  <a:lnTo>
                    <a:pt x="27432" y="33528"/>
                  </a:lnTo>
                  <a:lnTo>
                    <a:pt x="30480" y="35052"/>
                  </a:lnTo>
                  <a:lnTo>
                    <a:pt x="32004" y="36576"/>
                  </a:lnTo>
                  <a:lnTo>
                    <a:pt x="42672" y="36576"/>
                  </a:lnTo>
                  <a:lnTo>
                    <a:pt x="47244" y="35052"/>
                  </a:lnTo>
                  <a:lnTo>
                    <a:pt x="50292" y="30480"/>
                  </a:lnTo>
                  <a:lnTo>
                    <a:pt x="53340" y="27432"/>
                  </a:lnTo>
                  <a:lnTo>
                    <a:pt x="53848" y="25908"/>
                  </a:lnTo>
                  <a:lnTo>
                    <a:pt x="54864" y="22860"/>
                  </a:lnTo>
                  <a:lnTo>
                    <a:pt x="54864" y="12192"/>
                  </a:lnTo>
                  <a:close/>
                </a:path>
                <a:path w="55245" h="100965">
                  <a:moveTo>
                    <a:pt x="54876" y="76200"/>
                  </a:moveTo>
                  <a:lnTo>
                    <a:pt x="53860" y="74676"/>
                  </a:lnTo>
                  <a:lnTo>
                    <a:pt x="51828" y="71628"/>
                  </a:lnTo>
                  <a:lnTo>
                    <a:pt x="48780" y="68580"/>
                  </a:lnTo>
                  <a:lnTo>
                    <a:pt x="45732" y="66548"/>
                  </a:lnTo>
                  <a:lnTo>
                    <a:pt x="45732" y="80772"/>
                  </a:lnTo>
                  <a:lnTo>
                    <a:pt x="45732" y="83820"/>
                  </a:lnTo>
                  <a:lnTo>
                    <a:pt x="41160" y="88392"/>
                  </a:lnTo>
                  <a:lnTo>
                    <a:pt x="39636" y="88392"/>
                  </a:lnTo>
                  <a:lnTo>
                    <a:pt x="36588" y="89916"/>
                  </a:lnTo>
                  <a:lnTo>
                    <a:pt x="16776" y="89916"/>
                  </a:lnTo>
                  <a:lnTo>
                    <a:pt x="13728" y="88392"/>
                  </a:lnTo>
                  <a:lnTo>
                    <a:pt x="12204" y="88392"/>
                  </a:lnTo>
                  <a:lnTo>
                    <a:pt x="9156" y="85344"/>
                  </a:lnTo>
                  <a:lnTo>
                    <a:pt x="9156" y="77724"/>
                  </a:lnTo>
                  <a:lnTo>
                    <a:pt x="10680" y="77724"/>
                  </a:lnTo>
                  <a:lnTo>
                    <a:pt x="12204" y="76200"/>
                  </a:lnTo>
                  <a:lnTo>
                    <a:pt x="13728" y="76200"/>
                  </a:lnTo>
                  <a:lnTo>
                    <a:pt x="16776" y="74676"/>
                  </a:lnTo>
                  <a:lnTo>
                    <a:pt x="36588" y="74676"/>
                  </a:lnTo>
                  <a:lnTo>
                    <a:pt x="39636" y="76200"/>
                  </a:lnTo>
                  <a:lnTo>
                    <a:pt x="41160" y="76200"/>
                  </a:lnTo>
                  <a:lnTo>
                    <a:pt x="42684" y="77724"/>
                  </a:lnTo>
                  <a:lnTo>
                    <a:pt x="44208" y="77724"/>
                  </a:lnTo>
                  <a:lnTo>
                    <a:pt x="44208" y="79248"/>
                  </a:lnTo>
                  <a:lnTo>
                    <a:pt x="45732" y="80772"/>
                  </a:lnTo>
                  <a:lnTo>
                    <a:pt x="45732" y="66548"/>
                  </a:lnTo>
                  <a:lnTo>
                    <a:pt x="44208" y="65532"/>
                  </a:lnTo>
                  <a:lnTo>
                    <a:pt x="36588" y="64008"/>
                  </a:lnTo>
                  <a:lnTo>
                    <a:pt x="16776" y="64008"/>
                  </a:lnTo>
                  <a:lnTo>
                    <a:pt x="9156" y="65532"/>
                  </a:lnTo>
                  <a:lnTo>
                    <a:pt x="4584" y="68580"/>
                  </a:lnTo>
                  <a:lnTo>
                    <a:pt x="1524" y="71628"/>
                  </a:lnTo>
                  <a:lnTo>
                    <a:pt x="0" y="76200"/>
                  </a:lnTo>
                  <a:lnTo>
                    <a:pt x="0" y="86868"/>
                  </a:lnTo>
                  <a:lnTo>
                    <a:pt x="1524" y="91440"/>
                  </a:lnTo>
                  <a:lnTo>
                    <a:pt x="9156" y="99060"/>
                  </a:lnTo>
                  <a:lnTo>
                    <a:pt x="16776" y="100584"/>
                  </a:lnTo>
                  <a:lnTo>
                    <a:pt x="36588" y="100584"/>
                  </a:lnTo>
                  <a:lnTo>
                    <a:pt x="44208" y="99060"/>
                  </a:lnTo>
                  <a:lnTo>
                    <a:pt x="51828" y="91440"/>
                  </a:lnTo>
                  <a:lnTo>
                    <a:pt x="52844" y="89916"/>
                  </a:lnTo>
                  <a:lnTo>
                    <a:pt x="54876" y="86868"/>
                  </a:lnTo>
                  <a:lnTo>
                    <a:pt x="54876" y="76200"/>
                  </a:lnTo>
                  <a:close/>
                </a:path>
                <a:path w="55245" h="100965">
                  <a:moveTo>
                    <a:pt x="54876" y="45720"/>
                  </a:moveTo>
                  <a:lnTo>
                    <a:pt x="44196" y="45720"/>
                  </a:lnTo>
                  <a:lnTo>
                    <a:pt x="44196" y="56388"/>
                  </a:lnTo>
                  <a:lnTo>
                    <a:pt x="54876" y="56388"/>
                  </a:lnTo>
                  <a:lnTo>
                    <a:pt x="54876" y="45720"/>
                  </a:lnTo>
                  <a:close/>
                </a:path>
              </a:pathLst>
            </a:custGeom>
            <a:solidFill>
              <a:srgbClr val="000000"/>
            </a:solidFill>
          </p:spPr>
          <p:txBody>
            <a:bodyPr wrap="square" lIns="0" tIns="0" rIns="0" bIns="0" rtlCol="0"/>
            <a:lstStyle/>
            <a:p>
              <a:endParaRPr sz="1154"/>
            </a:p>
          </p:txBody>
        </p:sp>
        <p:sp>
          <p:nvSpPr>
            <p:cNvPr id="9" name="object 9"/>
            <p:cNvSpPr/>
            <p:nvPr/>
          </p:nvSpPr>
          <p:spPr>
            <a:xfrm>
              <a:off x="5504264" y="2199121"/>
              <a:ext cx="9774" cy="4887"/>
            </a:xfrm>
            <a:custGeom>
              <a:avLst/>
              <a:gdLst/>
              <a:ahLst/>
              <a:cxnLst/>
              <a:rect l="l" t="t" r="r" b="b"/>
              <a:pathLst>
                <a:path w="15239" h="7620">
                  <a:moveTo>
                    <a:pt x="15239" y="7619"/>
                  </a:moveTo>
                  <a:lnTo>
                    <a:pt x="0" y="7619"/>
                  </a:lnTo>
                  <a:lnTo>
                    <a:pt x="0" y="0"/>
                  </a:lnTo>
                  <a:lnTo>
                    <a:pt x="15239" y="0"/>
                  </a:lnTo>
                  <a:lnTo>
                    <a:pt x="15239" y="7619"/>
                  </a:lnTo>
                  <a:close/>
                </a:path>
              </a:pathLst>
            </a:custGeom>
            <a:solidFill>
              <a:srgbClr val="000000"/>
            </a:solidFill>
          </p:spPr>
          <p:txBody>
            <a:bodyPr wrap="square" lIns="0" tIns="0" rIns="0" bIns="0" rtlCol="0"/>
            <a:lstStyle/>
            <a:p>
              <a:endParaRPr sz="1154"/>
            </a:p>
          </p:txBody>
        </p:sp>
        <p:sp>
          <p:nvSpPr>
            <p:cNvPr id="10" name="object 10"/>
            <p:cNvSpPr/>
            <p:nvPr/>
          </p:nvSpPr>
          <p:spPr>
            <a:xfrm>
              <a:off x="5504264" y="2085744"/>
              <a:ext cx="20769" cy="4887"/>
            </a:xfrm>
            <a:custGeom>
              <a:avLst/>
              <a:gdLst/>
              <a:ahLst/>
              <a:cxnLst/>
              <a:rect l="l" t="t" r="r" b="b"/>
              <a:pathLst>
                <a:path w="32385" h="7620">
                  <a:moveTo>
                    <a:pt x="32003" y="7619"/>
                  </a:moveTo>
                  <a:lnTo>
                    <a:pt x="0" y="7619"/>
                  </a:lnTo>
                  <a:lnTo>
                    <a:pt x="0" y="0"/>
                  </a:lnTo>
                  <a:lnTo>
                    <a:pt x="32003" y="0"/>
                  </a:lnTo>
                  <a:lnTo>
                    <a:pt x="32003" y="7619"/>
                  </a:lnTo>
                  <a:close/>
                </a:path>
              </a:pathLst>
            </a:custGeom>
            <a:solidFill>
              <a:srgbClr val="000000"/>
            </a:solidFill>
          </p:spPr>
          <p:txBody>
            <a:bodyPr wrap="square" lIns="0" tIns="0" rIns="0" bIns="0" rtlCol="0"/>
            <a:lstStyle/>
            <a:p>
              <a:endParaRPr sz="1154"/>
            </a:p>
          </p:txBody>
        </p:sp>
        <p:sp>
          <p:nvSpPr>
            <p:cNvPr id="11" name="object 11"/>
            <p:cNvSpPr/>
            <p:nvPr/>
          </p:nvSpPr>
          <p:spPr>
            <a:xfrm>
              <a:off x="5504264" y="1972367"/>
              <a:ext cx="9774" cy="4887"/>
            </a:xfrm>
            <a:custGeom>
              <a:avLst/>
              <a:gdLst/>
              <a:ahLst/>
              <a:cxnLst/>
              <a:rect l="l" t="t" r="r" b="b"/>
              <a:pathLst>
                <a:path w="15239" h="7619">
                  <a:moveTo>
                    <a:pt x="15239" y="7619"/>
                  </a:moveTo>
                  <a:lnTo>
                    <a:pt x="0" y="7619"/>
                  </a:lnTo>
                  <a:lnTo>
                    <a:pt x="0" y="0"/>
                  </a:lnTo>
                  <a:lnTo>
                    <a:pt x="15239" y="0"/>
                  </a:lnTo>
                  <a:lnTo>
                    <a:pt x="15239" y="7619"/>
                  </a:lnTo>
                  <a:close/>
                </a:path>
              </a:pathLst>
            </a:custGeom>
            <a:solidFill>
              <a:srgbClr val="000000"/>
            </a:solidFill>
          </p:spPr>
          <p:txBody>
            <a:bodyPr wrap="square" lIns="0" tIns="0" rIns="0" bIns="0" rtlCol="0"/>
            <a:lstStyle/>
            <a:p>
              <a:endParaRPr sz="1154"/>
            </a:p>
          </p:txBody>
        </p:sp>
        <p:sp>
          <p:nvSpPr>
            <p:cNvPr id="12" name="object 12"/>
            <p:cNvSpPr/>
            <p:nvPr/>
          </p:nvSpPr>
          <p:spPr>
            <a:xfrm>
              <a:off x="5504264" y="1858990"/>
              <a:ext cx="20769" cy="4887"/>
            </a:xfrm>
            <a:custGeom>
              <a:avLst/>
              <a:gdLst/>
              <a:ahLst/>
              <a:cxnLst/>
              <a:rect l="l" t="t" r="r" b="b"/>
              <a:pathLst>
                <a:path w="32385" h="7619">
                  <a:moveTo>
                    <a:pt x="32003" y="7619"/>
                  </a:moveTo>
                  <a:lnTo>
                    <a:pt x="0" y="7619"/>
                  </a:lnTo>
                  <a:lnTo>
                    <a:pt x="0" y="0"/>
                  </a:lnTo>
                  <a:lnTo>
                    <a:pt x="32003" y="0"/>
                  </a:lnTo>
                  <a:lnTo>
                    <a:pt x="32003" y="7619"/>
                  </a:lnTo>
                  <a:close/>
                </a:path>
              </a:pathLst>
            </a:custGeom>
            <a:solidFill>
              <a:srgbClr val="000000"/>
            </a:solidFill>
          </p:spPr>
          <p:txBody>
            <a:bodyPr wrap="square" lIns="0" tIns="0" rIns="0" bIns="0" rtlCol="0"/>
            <a:lstStyle/>
            <a:p>
              <a:endParaRPr sz="1154"/>
            </a:p>
          </p:txBody>
        </p:sp>
        <p:sp>
          <p:nvSpPr>
            <p:cNvPr id="13" name="object 13"/>
            <p:cNvSpPr/>
            <p:nvPr/>
          </p:nvSpPr>
          <p:spPr>
            <a:xfrm>
              <a:off x="5504264" y="1745613"/>
              <a:ext cx="9774" cy="4887"/>
            </a:xfrm>
            <a:custGeom>
              <a:avLst/>
              <a:gdLst/>
              <a:ahLst/>
              <a:cxnLst/>
              <a:rect l="l" t="t" r="r" b="b"/>
              <a:pathLst>
                <a:path w="15239" h="7619">
                  <a:moveTo>
                    <a:pt x="15239" y="7619"/>
                  </a:moveTo>
                  <a:lnTo>
                    <a:pt x="0" y="7619"/>
                  </a:lnTo>
                  <a:lnTo>
                    <a:pt x="0" y="0"/>
                  </a:lnTo>
                  <a:lnTo>
                    <a:pt x="15239" y="0"/>
                  </a:lnTo>
                  <a:lnTo>
                    <a:pt x="15239" y="7619"/>
                  </a:lnTo>
                  <a:close/>
                </a:path>
              </a:pathLst>
            </a:custGeom>
            <a:solidFill>
              <a:srgbClr val="000000"/>
            </a:solidFill>
          </p:spPr>
          <p:txBody>
            <a:bodyPr wrap="square" lIns="0" tIns="0" rIns="0" bIns="0" rtlCol="0"/>
            <a:lstStyle/>
            <a:p>
              <a:endParaRPr sz="1154"/>
            </a:p>
          </p:txBody>
        </p:sp>
        <p:sp>
          <p:nvSpPr>
            <p:cNvPr id="14" name="object 14"/>
            <p:cNvSpPr/>
            <p:nvPr/>
          </p:nvSpPr>
          <p:spPr>
            <a:xfrm>
              <a:off x="5504264" y="1632237"/>
              <a:ext cx="20769" cy="4887"/>
            </a:xfrm>
            <a:custGeom>
              <a:avLst/>
              <a:gdLst/>
              <a:ahLst/>
              <a:cxnLst/>
              <a:rect l="l" t="t" r="r" b="b"/>
              <a:pathLst>
                <a:path w="32385" h="7619">
                  <a:moveTo>
                    <a:pt x="32003" y="7619"/>
                  </a:moveTo>
                  <a:lnTo>
                    <a:pt x="0" y="7619"/>
                  </a:lnTo>
                  <a:lnTo>
                    <a:pt x="0" y="0"/>
                  </a:lnTo>
                  <a:lnTo>
                    <a:pt x="32003" y="0"/>
                  </a:lnTo>
                  <a:lnTo>
                    <a:pt x="32003" y="7619"/>
                  </a:lnTo>
                  <a:close/>
                </a:path>
              </a:pathLst>
            </a:custGeom>
            <a:solidFill>
              <a:srgbClr val="000000"/>
            </a:solidFill>
          </p:spPr>
          <p:txBody>
            <a:bodyPr wrap="square" lIns="0" tIns="0" rIns="0" bIns="0" rtlCol="0"/>
            <a:lstStyle/>
            <a:p>
              <a:endParaRPr sz="1154"/>
            </a:p>
          </p:txBody>
        </p:sp>
        <p:sp>
          <p:nvSpPr>
            <p:cNvPr id="15" name="object 15"/>
            <p:cNvSpPr/>
            <p:nvPr/>
          </p:nvSpPr>
          <p:spPr>
            <a:xfrm>
              <a:off x="5504264" y="1519837"/>
              <a:ext cx="9774" cy="4072"/>
            </a:xfrm>
            <a:custGeom>
              <a:avLst/>
              <a:gdLst/>
              <a:ahLst/>
              <a:cxnLst/>
              <a:rect l="l" t="t" r="r" b="b"/>
              <a:pathLst>
                <a:path w="15239" h="6350">
                  <a:moveTo>
                    <a:pt x="15239" y="6095"/>
                  </a:moveTo>
                  <a:lnTo>
                    <a:pt x="0" y="6095"/>
                  </a:lnTo>
                  <a:lnTo>
                    <a:pt x="0" y="0"/>
                  </a:lnTo>
                  <a:lnTo>
                    <a:pt x="15239" y="0"/>
                  </a:lnTo>
                  <a:lnTo>
                    <a:pt x="15239" y="6095"/>
                  </a:lnTo>
                  <a:close/>
                </a:path>
              </a:pathLst>
            </a:custGeom>
            <a:solidFill>
              <a:srgbClr val="000000"/>
            </a:solidFill>
          </p:spPr>
          <p:txBody>
            <a:bodyPr wrap="square" lIns="0" tIns="0" rIns="0" bIns="0" rtlCol="0"/>
            <a:lstStyle/>
            <a:p>
              <a:endParaRPr sz="1154"/>
            </a:p>
          </p:txBody>
        </p:sp>
        <p:sp>
          <p:nvSpPr>
            <p:cNvPr id="16" name="object 16"/>
            <p:cNvSpPr/>
            <p:nvPr/>
          </p:nvSpPr>
          <p:spPr>
            <a:xfrm>
              <a:off x="5504264" y="1406460"/>
              <a:ext cx="20769" cy="4072"/>
            </a:xfrm>
            <a:custGeom>
              <a:avLst/>
              <a:gdLst/>
              <a:ahLst/>
              <a:cxnLst/>
              <a:rect l="l" t="t" r="r" b="b"/>
              <a:pathLst>
                <a:path w="32385" h="6350">
                  <a:moveTo>
                    <a:pt x="32003" y="6096"/>
                  </a:moveTo>
                  <a:lnTo>
                    <a:pt x="0" y="6096"/>
                  </a:lnTo>
                  <a:lnTo>
                    <a:pt x="0" y="0"/>
                  </a:lnTo>
                  <a:lnTo>
                    <a:pt x="32003" y="0"/>
                  </a:lnTo>
                  <a:lnTo>
                    <a:pt x="32003" y="6096"/>
                  </a:lnTo>
                  <a:close/>
                </a:path>
              </a:pathLst>
            </a:custGeom>
            <a:solidFill>
              <a:srgbClr val="000000"/>
            </a:solidFill>
          </p:spPr>
          <p:txBody>
            <a:bodyPr wrap="square" lIns="0" tIns="0" rIns="0" bIns="0" rtlCol="0"/>
            <a:lstStyle/>
            <a:p>
              <a:endParaRPr sz="1154"/>
            </a:p>
          </p:txBody>
        </p:sp>
        <p:sp>
          <p:nvSpPr>
            <p:cNvPr id="17" name="object 17"/>
            <p:cNvSpPr/>
            <p:nvPr/>
          </p:nvSpPr>
          <p:spPr>
            <a:xfrm>
              <a:off x="5504264" y="1293083"/>
              <a:ext cx="9774" cy="4072"/>
            </a:xfrm>
            <a:custGeom>
              <a:avLst/>
              <a:gdLst/>
              <a:ahLst/>
              <a:cxnLst/>
              <a:rect l="l" t="t" r="r" b="b"/>
              <a:pathLst>
                <a:path w="15239" h="6350">
                  <a:moveTo>
                    <a:pt x="15239" y="6096"/>
                  </a:moveTo>
                  <a:lnTo>
                    <a:pt x="0" y="6096"/>
                  </a:lnTo>
                  <a:lnTo>
                    <a:pt x="0" y="0"/>
                  </a:lnTo>
                  <a:lnTo>
                    <a:pt x="15239" y="0"/>
                  </a:lnTo>
                  <a:lnTo>
                    <a:pt x="15239" y="6096"/>
                  </a:lnTo>
                  <a:close/>
                </a:path>
              </a:pathLst>
            </a:custGeom>
            <a:solidFill>
              <a:srgbClr val="000000"/>
            </a:solidFill>
          </p:spPr>
          <p:txBody>
            <a:bodyPr wrap="square" lIns="0" tIns="0" rIns="0" bIns="0" rtlCol="0"/>
            <a:lstStyle/>
            <a:p>
              <a:endParaRPr sz="1154"/>
            </a:p>
          </p:txBody>
        </p:sp>
        <p:sp>
          <p:nvSpPr>
            <p:cNvPr id="18" name="object 18"/>
            <p:cNvSpPr/>
            <p:nvPr/>
          </p:nvSpPr>
          <p:spPr>
            <a:xfrm>
              <a:off x="5504264" y="1179706"/>
              <a:ext cx="20769" cy="4072"/>
            </a:xfrm>
            <a:custGeom>
              <a:avLst/>
              <a:gdLst/>
              <a:ahLst/>
              <a:cxnLst/>
              <a:rect l="l" t="t" r="r" b="b"/>
              <a:pathLst>
                <a:path w="32385" h="6350">
                  <a:moveTo>
                    <a:pt x="32003" y="6096"/>
                  </a:moveTo>
                  <a:lnTo>
                    <a:pt x="0" y="6096"/>
                  </a:lnTo>
                  <a:lnTo>
                    <a:pt x="0" y="0"/>
                  </a:lnTo>
                  <a:lnTo>
                    <a:pt x="32003" y="0"/>
                  </a:lnTo>
                  <a:lnTo>
                    <a:pt x="32003" y="6096"/>
                  </a:lnTo>
                  <a:close/>
                </a:path>
              </a:pathLst>
            </a:custGeom>
            <a:solidFill>
              <a:srgbClr val="000000"/>
            </a:solidFill>
          </p:spPr>
          <p:txBody>
            <a:bodyPr wrap="square" lIns="0" tIns="0" rIns="0" bIns="0" rtlCol="0"/>
            <a:lstStyle/>
            <a:p>
              <a:endParaRPr sz="1154"/>
            </a:p>
          </p:txBody>
        </p:sp>
        <p:sp>
          <p:nvSpPr>
            <p:cNvPr id="19" name="object 19"/>
            <p:cNvSpPr/>
            <p:nvPr/>
          </p:nvSpPr>
          <p:spPr>
            <a:xfrm>
              <a:off x="5504264" y="1066329"/>
              <a:ext cx="9774" cy="4072"/>
            </a:xfrm>
            <a:custGeom>
              <a:avLst/>
              <a:gdLst/>
              <a:ahLst/>
              <a:cxnLst/>
              <a:rect l="l" t="t" r="r" b="b"/>
              <a:pathLst>
                <a:path w="15239" h="6350">
                  <a:moveTo>
                    <a:pt x="15239" y="6095"/>
                  </a:moveTo>
                  <a:lnTo>
                    <a:pt x="0" y="6095"/>
                  </a:lnTo>
                  <a:lnTo>
                    <a:pt x="0" y="0"/>
                  </a:lnTo>
                  <a:lnTo>
                    <a:pt x="15239" y="0"/>
                  </a:lnTo>
                  <a:lnTo>
                    <a:pt x="15239" y="6095"/>
                  </a:lnTo>
                  <a:close/>
                </a:path>
              </a:pathLst>
            </a:custGeom>
            <a:solidFill>
              <a:srgbClr val="000000"/>
            </a:solidFill>
          </p:spPr>
          <p:txBody>
            <a:bodyPr wrap="square" lIns="0" tIns="0" rIns="0" bIns="0" rtlCol="0"/>
            <a:lstStyle/>
            <a:p>
              <a:endParaRPr sz="1154"/>
            </a:p>
          </p:txBody>
        </p:sp>
        <p:sp>
          <p:nvSpPr>
            <p:cNvPr id="20" name="object 20"/>
            <p:cNvSpPr/>
            <p:nvPr/>
          </p:nvSpPr>
          <p:spPr>
            <a:xfrm>
              <a:off x="5504264" y="952953"/>
              <a:ext cx="20769" cy="4072"/>
            </a:xfrm>
            <a:custGeom>
              <a:avLst/>
              <a:gdLst/>
              <a:ahLst/>
              <a:cxnLst/>
              <a:rect l="l" t="t" r="r" b="b"/>
              <a:pathLst>
                <a:path w="32385" h="6350">
                  <a:moveTo>
                    <a:pt x="32003" y="6095"/>
                  </a:moveTo>
                  <a:lnTo>
                    <a:pt x="0" y="6095"/>
                  </a:lnTo>
                  <a:lnTo>
                    <a:pt x="0" y="0"/>
                  </a:lnTo>
                  <a:lnTo>
                    <a:pt x="32003" y="0"/>
                  </a:lnTo>
                  <a:lnTo>
                    <a:pt x="32003" y="6095"/>
                  </a:lnTo>
                  <a:close/>
                </a:path>
              </a:pathLst>
            </a:custGeom>
            <a:solidFill>
              <a:srgbClr val="000000"/>
            </a:solidFill>
          </p:spPr>
          <p:txBody>
            <a:bodyPr wrap="square" lIns="0" tIns="0" rIns="0" bIns="0" rtlCol="0"/>
            <a:lstStyle/>
            <a:p>
              <a:endParaRPr sz="1154"/>
            </a:p>
          </p:txBody>
        </p:sp>
        <p:sp>
          <p:nvSpPr>
            <p:cNvPr id="21" name="object 21"/>
            <p:cNvSpPr/>
            <p:nvPr/>
          </p:nvSpPr>
          <p:spPr>
            <a:xfrm>
              <a:off x="5504264" y="839576"/>
              <a:ext cx="9774" cy="4072"/>
            </a:xfrm>
            <a:custGeom>
              <a:avLst/>
              <a:gdLst/>
              <a:ahLst/>
              <a:cxnLst/>
              <a:rect l="l" t="t" r="r" b="b"/>
              <a:pathLst>
                <a:path w="15239" h="6350">
                  <a:moveTo>
                    <a:pt x="15239" y="6096"/>
                  </a:moveTo>
                  <a:lnTo>
                    <a:pt x="0" y="6096"/>
                  </a:lnTo>
                  <a:lnTo>
                    <a:pt x="0" y="0"/>
                  </a:lnTo>
                  <a:lnTo>
                    <a:pt x="15239" y="0"/>
                  </a:lnTo>
                  <a:lnTo>
                    <a:pt x="15239" y="6096"/>
                  </a:lnTo>
                  <a:close/>
                </a:path>
              </a:pathLst>
            </a:custGeom>
            <a:solidFill>
              <a:srgbClr val="000000"/>
            </a:solidFill>
          </p:spPr>
          <p:txBody>
            <a:bodyPr wrap="square" lIns="0" tIns="0" rIns="0" bIns="0" rtlCol="0"/>
            <a:lstStyle/>
            <a:p>
              <a:endParaRPr sz="1154"/>
            </a:p>
          </p:txBody>
        </p:sp>
        <p:grpSp>
          <p:nvGrpSpPr>
            <p:cNvPr id="22" name="object 22"/>
            <p:cNvGrpSpPr/>
            <p:nvPr/>
          </p:nvGrpSpPr>
          <p:grpSpPr>
            <a:xfrm>
              <a:off x="4407636" y="726199"/>
              <a:ext cx="1117479" cy="1475040"/>
              <a:chOff x="3521964" y="1132332"/>
              <a:chExt cx="1742439" cy="2299970"/>
            </a:xfrm>
          </p:grpSpPr>
          <p:sp>
            <p:nvSpPr>
              <p:cNvPr id="23" name="object 23"/>
              <p:cNvSpPr/>
              <p:nvPr/>
            </p:nvSpPr>
            <p:spPr>
              <a:xfrm>
                <a:off x="3800856" y="1132332"/>
                <a:ext cx="1463040" cy="2299970"/>
              </a:xfrm>
              <a:custGeom>
                <a:avLst/>
                <a:gdLst/>
                <a:ahLst/>
                <a:cxnLst/>
                <a:rect l="l" t="t" r="r" b="b"/>
                <a:pathLst>
                  <a:path w="1463039" h="2299970">
                    <a:moveTo>
                      <a:pt x="565404" y="649224"/>
                    </a:moveTo>
                    <a:lnTo>
                      <a:pt x="563880" y="649224"/>
                    </a:lnTo>
                    <a:lnTo>
                      <a:pt x="563880" y="636524"/>
                    </a:lnTo>
                    <a:lnTo>
                      <a:pt x="559308" y="636524"/>
                    </a:lnTo>
                    <a:lnTo>
                      <a:pt x="559308" y="623824"/>
                    </a:lnTo>
                    <a:lnTo>
                      <a:pt x="557784" y="623824"/>
                    </a:lnTo>
                    <a:lnTo>
                      <a:pt x="560832" y="611124"/>
                    </a:lnTo>
                    <a:lnTo>
                      <a:pt x="557784" y="611124"/>
                    </a:lnTo>
                    <a:lnTo>
                      <a:pt x="557784" y="598424"/>
                    </a:lnTo>
                    <a:lnTo>
                      <a:pt x="554736" y="598424"/>
                    </a:lnTo>
                    <a:lnTo>
                      <a:pt x="551688" y="585724"/>
                    </a:lnTo>
                    <a:lnTo>
                      <a:pt x="548640" y="585724"/>
                    </a:lnTo>
                    <a:lnTo>
                      <a:pt x="551688" y="573024"/>
                    </a:lnTo>
                    <a:lnTo>
                      <a:pt x="550164" y="573024"/>
                    </a:lnTo>
                    <a:lnTo>
                      <a:pt x="550164" y="560324"/>
                    </a:lnTo>
                    <a:lnTo>
                      <a:pt x="548640" y="560324"/>
                    </a:lnTo>
                    <a:lnTo>
                      <a:pt x="547116" y="560324"/>
                    </a:lnTo>
                    <a:lnTo>
                      <a:pt x="544068" y="547624"/>
                    </a:lnTo>
                    <a:lnTo>
                      <a:pt x="545592" y="547624"/>
                    </a:lnTo>
                    <a:lnTo>
                      <a:pt x="544068" y="534924"/>
                    </a:lnTo>
                    <a:lnTo>
                      <a:pt x="542544" y="534924"/>
                    </a:lnTo>
                    <a:lnTo>
                      <a:pt x="541020" y="522224"/>
                    </a:lnTo>
                    <a:lnTo>
                      <a:pt x="536448" y="522224"/>
                    </a:lnTo>
                    <a:lnTo>
                      <a:pt x="534924" y="509524"/>
                    </a:lnTo>
                    <a:lnTo>
                      <a:pt x="534924" y="496824"/>
                    </a:lnTo>
                    <a:lnTo>
                      <a:pt x="533400" y="496824"/>
                    </a:lnTo>
                    <a:lnTo>
                      <a:pt x="531876" y="484124"/>
                    </a:lnTo>
                    <a:lnTo>
                      <a:pt x="527304" y="484124"/>
                    </a:lnTo>
                    <a:lnTo>
                      <a:pt x="525780" y="471424"/>
                    </a:lnTo>
                    <a:lnTo>
                      <a:pt x="524256" y="471424"/>
                    </a:lnTo>
                    <a:lnTo>
                      <a:pt x="522732" y="458724"/>
                    </a:lnTo>
                    <a:lnTo>
                      <a:pt x="522732" y="446024"/>
                    </a:lnTo>
                    <a:lnTo>
                      <a:pt x="521208" y="446024"/>
                    </a:lnTo>
                    <a:lnTo>
                      <a:pt x="515112" y="446024"/>
                    </a:lnTo>
                    <a:lnTo>
                      <a:pt x="512064" y="433324"/>
                    </a:lnTo>
                    <a:lnTo>
                      <a:pt x="513588" y="433324"/>
                    </a:lnTo>
                    <a:lnTo>
                      <a:pt x="512051" y="420573"/>
                    </a:lnTo>
                    <a:lnTo>
                      <a:pt x="510552" y="420573"/>
                    </a:lnTo>
                    <a:lnTo>
                      <a:pt x="509765" y="423811"/>
                    </a:lnTo>
                    <a:lnTo>
                      <a:pt x="510514" y="420573"/>
                    </a:lnTo>
                    <a:lnTo>
                      <a:pt x="507492" y="407924"/>
                    </a:lnTo>
                    <a:lnTo>
                      <a:pt x="505968" y="407924"/>
                    </a:lnTo>
                    <a:lnTo>
                      <a:pt x="502920" y="407924"/>
                    </a:lnTo>
                    <a:lnTo>
                      <a:pt x="499872" y="407924"/>
                    </a:lnTo>
                    <a:lnTo>
                      <a:pt x="499872" y="395224"/>
                    </a:lnTo>
                    <a:lnTo>
                      <a:pt x="497205" y="395224"/>
                    </a:lnTo>
                    <a:lnTo>
                      <a:pt x="498348" y="382524"/>
                    </a:lnTo>
                    <a:lnTo>
                      <a:pt x="495300" y="382524"/>
                    </a:lnTo>
                    <a:lnTo>
                      <a:pt x="495300" y="369824"/>
                    </a:lnTo>
                    <a:lnTo>
                      <a:pt x="489204" y="369824"/>
                    </a:lnTo>
                    <a:lnTo>
                      <a:pt x="487184" y="369824"/>
                    </a:lnTo>
                    <a:lnTo>
                      <a:pt x="487184" y="420573"/>
                    </a:lnTo>
                    <a:lnTo>
                      <a:pt x="484632" y="407924"/>
                    </a:lnTo>
                    <a:lnTo>
                      <a:pt x="487184" y="420573"/>
                    </a:lnTo>
                    <a:lnTo>
                      <a:pt x="487184" y="369824"/>
                    </a:lnTo>
                    <a:lnTo>
                      <a:pt x="486156" y="369824"/>
                    </a:lnTo>
                    <a:lnTo>
                      <a:pt x="484632" y="369824"/>
                    </a:lnTo>
                    <a:lnTo>
                      <a:pt x="483108" y="357124"/>
                    </a:lnTo>
                    <a:lnTo>
                      <a:pt x="481203" y="357124"/>
                    </a:lnTo>
                    <a:lnTo>
                      <a:pt x="480060" y="344424"/>
                    </a:lnTo>
                    <a:lnTo>
                      <a:pt x="477012" y="344424"/>
                    </a:lnTo>
                    <a:lnTo>
                      <a:pt x="477012" y="331724"/>
                    </a:lnTo>
                    <a:lnTo>
                      <a:pt x="476097" y="331724"/>
                    </a:lnTo>
                    <a:lnTo>
                      <a:pt x="476097" y="395224"/>
                    </a:lnTo>
                    <a:lnTo>
                      <a:pt x="471678" y="382524"/>
                    </a:lnTo>
                    <a:lnTo>
                      <a:pt x="472440" y="382524"/>
                    </a:lnTo>
                    <a:lnTo>
                      <a:pt x="476097" y="395224"/>
                    </a:lnTo>
                    <a:lnTo>
                      <a:pt x="476097" y="331724"/>
                    </a:lnTo>
                    <a:lnTo>
                      <a:pt x="470916" y="331724"/>
                    </a:lnTo>
                    <a:lnTo>
                      <a:pt x="463296" y="319024"/>
                    </a:lnTo>
                    <a:lnTo>
                      <a:pt x="461467" y="319024"/>
                    </a:lnTo>
                    <a:lnTo>
                      <a:pt x="460248" y="306324"/>
                    </a:lnTo>
                    <a:lnTo>
                      <a:pt x="455676" y="306324"/>
                    </a:lnTo>
                    <a:lnTo>
                      <a:pt x="455676" y="293624"/>
                    </a:lnTo>
                    <a:lnTo>
                      <a:pt x="448056" y="293624"/>
                    </a:lnTo>
                    <a:lnTo>
                      <a:pt x="446532" y="293624"/>
                    </a:lnTo>
                    <a:lnTo>
                      <a:pt x="441960" y="280924"/>
                    </a:lnTo>
                    <a:lnTo>
                      <a:pt x="438912" y="280924"/>
                    </a:lnTo>
                    <a:lnTo>
                      <a:pt x="436626" y="268224"/>
                    </a:lnTo>
                    <a:lnTo>
                      <a:pt x="434340" y="268224"/>
                    </a:lnTo>
                    <a:lnTo>
                      <a:pt x="429768" y="255524"/>
                    </a:lnTo>
                    <a:lnTo>
                      <a:pt x="422148" y="255524"/>
                    </a:lnTo>
                    <a:lnTo>
                      <a:pt x="417576" y="255524"/>
                    </a:lnTo>
                    <a:lnTo>
                      <a:pt x="416052" y="242824"/>
                    </a:lnTo>
                    <a:lnTo>
                      <a:pt x="411480" y="242824"/>
                    </a:lnTo>
                    <a:lnTo>
                      <a:pt x="409956" y="242824"/>
                    </a:lnTo>
                    <a:lnTo>
                      <a:pt x="406908" y="230124"/>
                    </a:lnTo>
                    <a:lnTo>
                      <a:pt x="405384" y="230124"/>
                    </a:lnTo>
                    <a:lnTo>
                      <a:pt x="403860" y="230124"/>
                    </a:lnTo>
                    <a:lnTo>
                      <a:pt x="400812" y="217424"/>
                    </a:lnTo>
                    <a:lnTo>
                      <a:pt x="399288" y="217424"/>
                    </a:lnTo>
                    <a:lnTo>
                      <a:pt x="393192" y="217424"/>
                    </a:lnTo>
                    <a:lnTo>
                      <a:pt x="385572" y="217424"/>
                    </a:lnTo>
                    <a:lnTo>
                      <a:pt x="384048" y="204724"/>
                    </a:lnTo>
                    <a:lnTo>
                      <a:pt x="379476" y="204724"/>
                    </a:lnTo>
                    <a:lnTo>
                      <a:pt x="377939" y="191973"/>
                    </a:lnTo>
                    <a:lnTo>
                      <a:pt x="371856" y="191973"/>
                    </a:lnTo>
                    <a:lnTo>
                      <a:pt x="370332" y="204724"/>
                    </a:lnTo>
                    <a:lnTo>
                      <a:pt x="371830" y="191973"/>
                    </a:lnTo>
                    <a:lnTo>
                      <a:pt x="368808" y="179324"/>
                    </a:lnTo>
                    <a:lnTo>
                      <a:pt x="359664" y="179324"/>
                    </a:lnTo>
                    <a:lnTo>
                      <a:pt x="353568" y="179324"/>
                    </a:lnTo>
                    <a:lnTo>
                      <a:pt x="344424" y="179324"/>
                    </a:lnTo>
                    <a:lnTo>
                      <a:pt x="342900" y="166624"/>
                    </a:lnTo>
                    <a:lnTo>
                      <a:pt x="335280" y="166624"/>
                    </a:lnTo>
                    <a:lnTo>
                      <a:pt x="332232" y="153924"/>
                    </a:lnTo>
                    <a:lnTo>
                      <a:pt x="326136" y="153924"/>
                    </a:lnTo>
                    <a:lnTo>
                      <a:pt x="324612" y="141224"/>
                    </a:lnTo>
                    <a:lnTo>
                      <a:pt x="301752" y="141224"/>
                    </a:lnTo>
                    <a:lnTo>
                      <a:pt x="297180" y="128524"/>
                    </a:lnTo>
                    <a:lnTo>
                      <a:pt x="286512" y="128524"/>
                    </a:lnTo>
                    <a:lnTo>
                      <a:pt x="284988" y="115824"/>
                    </a:lnTo>
                    <a:lnTo>
                      <a:pt x="274320" y="115824"/>
                    </a:lnTo>
                    <a:lnTo>
                      <a:pt x="272796" y="115824"/>
                    </a:lnTo>
                    <a:lnTo>
                      <a:pt x="269748" y="103124"/>
                    </a:lnTo>
                    <a:lnTo>
                      <a:pt x="243840" y="103124"/>
                    </a:lnTo>
                    <a:lnTo>
                      <a:pt x="237744" y="90424"/>
                    </a:lnTo>
                    <a:lnTo>
                      <a:pt x="230124" y="90424"/>
                    </a:lnTo>
                    <a:lnTo>
                      <a:pt x="222275" y="77724"/>
                    </a:lnTo>
                    <a:lnTo>
                      <a:pt x="216408" y="77724"/>
                    </a:lnTo>
                    <a:lnTo>
                      <a:pt x="208788" y="77724"/>
                    </a:lnTo>
                    <a:lnTo>
                      <a:pt x="208788" y="65024"/>
                    </a:lnTo>
                    <a:lnTo>
                      <a:pt x="179832" y="65024"/>
                    </a:lnTo>
                    <a:lnTo>
                      <a:pt x="170688" y="52324"/>
                    </a:lnTo>
                    <a:lnTo>
                      <a:pt x="164592" y="52324"/>
                    </a:lnTo>
                    <a:lnTo>
                      <a:pt x="152400" y="39624"/>
                    </a:lnTo>
                    <a:lnTo>
                      <a:pt x="146304" y="39624"/>
                    </a:lnTo>
                    <a:lnTo>
                      <a:pt x="135636" y="26924"/>
                    </a:lnTo>
                    <a:lnTo>
                      <a:pt x="99060" y="26924"/>
                    </a:lnTo>
                    <a:lnTo>
                      <a:pt x="89916" y="14224"/>
                    </a:lnTo>
                    <a:lnTo>
                      <a:pt x="80772" y="14224"/>
                    </a:lnTo>
                    <a:lnTo>
                      <a:pt x="70104" y="1524"/>
                    </a:lnTo>
                    <a:lnTo>
                      <a:pt x="0" y="1524"/>
                    </a:lnTo>
                    <a:lnTo>
                      <a:pt x="21336" y="14224"/>
                    </a:lnTo>
                    <a:lnTo>
                      <a:pt x="33528" y="14224"/>
                    </a:lnTo>
                    <a:lnTo>
                      <a:pt x="39624" y="26924"/>
                    </a:lnTo>
                    <a:lnTo>
                      <a:pt x="82296" y="26924"/>
                    </a:lnTo>
                    <a:lnTo>
                      <a:pt x="91440" y="39624"/>
                    </a:lnTo>
                    <a:lnTo>
                      <a:pt x="100584" y="39624"/>
                    </a:lnTo>
                    <a:lnTo>
                      <a:pt x="109728" y="52324"/>
                    </a:lnTo>
                    <a:lnTo>
                      <a:pt x="120396" y="52324"/>
                    </a:lnTo>
                    <a:lnTo>
                      <a:pt x="124968" y="65024"/>
                    </a:lnTo>
                    <a:lnTo>
                      <a:pt x="160020" y="65024"/>
                    </a:lnTo>
                    <a:lnTo>
                      <a:pt x="170688" y="77724"/>
                    </a:lnTo>
                    <a:lnTo>
                      <a:pt x="178308" y="77724"/>
                    </a:lnTo>
                    <a:lnTo>
                      <a:pt x="184404" y="90424"/>
                    </a:lnTo>
                    <a:lnTo>
                      <a:pt x="195072" y="90424"/>
                    </a:lnTo>
                    <a:lnTo>
                      <a:pt x="198120" y="103124"/>
                    </a:lnTo>
                    <a:lnTo>
                      <a:pt x="204216" y="103124"/>
                    </a:lnTo>
                    <a:lnTo>
                      <a:pt x="210312" y="103124"/>
                    </a:lnTo>
                    <a:lnTo>
                      <a:pt x="227076" y="103124"/>
                    </a:lnTo>
                    <a:lnTo>
                      <a:pt x="234696" y="115824"/>
                    </a:lnTo>
                    <a:lnTo>
                      <a:pt x="240792" y="115824"/>
                    </a:lnTo>
                    <a:lnTo>
                      <a:pt x="243840" y="128524"/>
                    </a:lnTo>
                    <a:lnTo>
                      <a:pt x="252984" y="128524"/>
                    </a:lnTo>
                    <a:lnTo>
                      <a:pt x="257556" y="128524"/>
                    </a:lnTo>
                    <a:lnTo>
                      <a:pt x="260604" y="141224"/>
                    </a:lnTo>
                    <a:lnTo>
                      <a:pt x="266700" y="141224"/>
                    </a:lnTo>
                    <a:lnTo>
                      <a:pt x="272796" y="141224"/>
                    </a:lnTo>
                    <a:lnTo>
                      <a:pt x="284988" y="141224"/>
                    </a:lnTo>
                    <a:lnTo>
                      <a:pt x="291084" y="153924"/>
                    </a:lnTo>
                    <a:lnTo>
                      <a:pt x="295656" y="153924"/>
                    </a:lnTo>
                    <a:lnTo>
                      <a:pt x="297180" y="166624"/>
                    </a:lnTo>
                    <a:lnTo>
                      <a:pt x="304800" y="166624"/>
                    </a:lnTo>
                    <a:lnTo>
                      <a:pt x="310896" y="166624"/>
                    </a:lnTo>
                    <a:lnTo>
                      <a:pt x="315468" y="166624"/>
                    </a:lnTo>
                    <a:lnTo>
                      <a:pt x="315468" y="179324"/>
                    </a:lnTo>
                    <a:lnTo>
                      <a:pt x="320040" y="179324"/>
                    </a:lnTo>
                    <a:lnTo>
                      <a:pt x="330708" y="179324"/>
                    </a:lnTo>
                    <a:lnTo>
                      <a:pt x="335254" y="191973"/>
                    </a:lnTo>
                    <a:lnTo>
                      <a:pt x="339839" y="191973"/>
                    </a:lnTo>
                    <a:lnTo>
                      <a:pt x="341376" y="204724"/>
                    </a:lnTo>
                    <a:lnTo>
                      <a:pt x="347472" y="204724"/>
                    </a:lnTo>
                    <a:lnTo>
                      <a:pt x="350520" y="217424"/>
                    </a:lnTo>
                    <a:lnTo>
                      <a:pt x="356616" y="217424"/>
                    </a:lnTo>
                    <a:lnTo>
                      <a:pt x="364236" y="217424"/>
                    </a:lnTo>
                    <a:lnTo>
                      <a:pt x="367284" y="217424"/>
                    </a:lnTo>
                    <a:lnTo>
                      <a:pt x="368808" y="217424"/>
                    </a:lnTo>
                    <a:lnTo>
                      <a:pt x="373380" y="230124"/>
                    </a:lnTo>
                    <a:lnTo>
                      <a:pt x="374904" y="230124"/>
                    </a:lnTo>
                    <a:lnTo>
                      <a:pt x="377952" y="242824"/>
                    </a:lnTo>
                    <a:lnTo>
                      <a:pt x="384048" y="242824"/>
                    </a:lnTo>
                    <a:lnTo>
                      <a:pt x="388620" y="255524"/>
                    </a:lnTo>
                    <a:lnTo>
                      <a:pt x="390144" y="255524"/>
                    </a:lnTo>
                    <a:lnTo>
                      <a:pt x="396240" y="255524"/>
                    </a:lnTo>
                    <a:lnTo>
                      <a:pt x="400812" y="255524"/>
                    </a:lnTo>
                    <a:lnTo>
                      <a:pt x="403860" y="268224"/>
                    </a:lnTo>
                    <a:lnTo>
                      <a:pt x="406908" y="268224"/>
                    </a:lnTo>
                    <a:lnTo>
                      <a:pt x="408432" y="280924"/>
                    </a:lnTo>
                    <a:lnTo>
                      <a:pt x="411480" y="280924"/>
                    </a:lnTo>
                    <a:lnTo>
                      <a:pt x="413004" y="293624"/>
                    </a:lnTo>
                    <a:lnTo>
                      <a:pt x="419100" y="293624"/>
                    </a:lnTo>
                    <a:lnTo>
                      <a:pt x="425196" y="293624"/>
                    </a:lnTo>
                    <a:lnTo>
                      <a:pt x="428244" y="293624"/>
                    </a:lnTo>
                    <a:lnTo>
                      <a:pt x="429768" y="306324"/>
                    </a:lnTo>
                    <a:lnTo>
                      <a:pt x="431292" y="306324"/>
                    </a:lnTo>
                    <a:lnTo>
                      <a:pt x="441960" y="306324"/>
                    </a:lnTo>
                    <a:lnTo>
                      <a:pt x="443064" y="306324"/>
                    </a:lnTo>
                    <a:lnTo>
                      <a:pt x="436626" y="319024"/>
                    </a:lnTo>
                    <a:lnTo>
                      <a:pt x="431292" y="306324"/>
                    </a:lnTo>
                    <a:lnTo>
                      <a:pt x="432816" y="319024"/>
                    </a:lnTo>
                    <a:lnTo>
                      <a:pt x="435864" y="319024"/>
                    </a:lnTo>
                    <a:lnTo>
                      <a:pt x="440436" y="331724"/>
                    </a:lnTo>
                    <a:lnTo>
                      <a:pt x="449580" y="331724"/>
                    </a:lnTo>
                    <a:lnTo>
                      <a:pt x="450342" y="344424"/>
                    </a:lnTo>
                    <a:lnTo>
                      <a:pt x="452628" y="344424"/>
                    </a:lnTo>
                    <a:lnTo>
                      <a:pt x="454152" y="357124"/>
                    </a:lnTo>
                    <a:lnTo>
                      <a:pt x="457200" y="357124"/>
                    </a:lnTo>
                    <a:lnTo>
                      <a:pt x="458724" y="369824"/>
                    </a:lnTo>
                    <a:lnTo>
                      <a:pt x="466344" y="369824"/>
                    </a:lnTo>
                    <a:lnTo>
                      <a:pt x="467868" y="382524"/>
                    </a:lnTo>
                    <a:lnTo>
                      <a:pt x="470916" y="382524"/>
                    </a:lnTo>
                    <a:lnTo>
                      <a:pt x="470916" y="395224"/>
                    </a:lnTo>
                    <a:lnTo>
                      <a:pt x="475488" y="395224"/>
                    </a:lnTo>
                    <a:lnTo>
                      <a:pt x="475488" y="407924"/>
                    </a:lnTo>
                    <a:lnTo>
                      <a:pt x="483108" y="407924"/>
                    </a:lnTo>
                    <a:lnTo>
                      <a:pt x="484619" y="420573"/>
                    </a:lnTo>
                    <a:lnTo>
                      <a:pt x="486156" y="420573"/>
                    </a:lnTo>
                    <a:lnTo>
                      <a:pt x="486156" y="433324"/>
                    </a:lnTo>
                    <a:lnTo>
                      <a:pt x="489204" y="433324"/>
                    </a:lnTo>
                    <a:lnTo>
                      <a:pt x="490728" y="446024"/>
                    </a:lnTo>
                    <a:lnTo>
                      <a:pt x="495300" y="446024"/>
                    </a:lnTo>
                    <a:lnTo>
                      <a:pt x="496824" y="458724"/>
                    </a:lnTo>
                    <a:lnTo>
                      <a:pt x="498348" y="458724"/>
                    </a:lnTo>
                    <a:lnTo>
                      <a:pt x="498348" y="471424"/>
                    </a:lnTo>
                    <a:lnTo>
                      <a:pt x="501396" y="471424"/>
                    </a:lnTo>
                    <a:lnTo>
                      <a:pt x="504444" y="484124"/>
                    </a:lnTo>
                    <a:lnTo>
                      <a:pt x="505968" y="484124"/>
                    </a:lnTo>
                    <a:lnTo>
                      <a:pt x="505968" y="496824"/>
                    </a:lnTo>
                    <a:lnTo>
                      <a:pt x="509016" y="496824"/>
                    </a:lnTo>
                    <a:lnTo>
                      <a:pt x="509016" y="509524"/>
                    </a:lnTo>
                    <a:lnTo>
                      <a:pt x="512572" y="509524"/>
                    </a:lnTo>
                    <a:lnTo>
                      <a:pt x="513588" y="522224"/>
                    </a:lnTo>
                    <a:lnTo>
                      <a:pt x="516636" y="522224"/>
                    </a:lnTo>
                    <a:lnTo>
                      <a:pt x="516636" y="534924"/>
                    </a:lnTo>
                    <a:lnTo>
                      <a:pt x="518160" y="534924"/>
                    </a:lnTo>
                    <a:lnTo>
                      <a:pt x="518160" y="547624"/>
                    </a:lnTo>
                    <a:lnTo>
                      <a:pt x="521208" y="547624"/>
                    </a:lnTo>
                    <a:lnTo>
                      <a:pt x="522732" y="547624"/>
                    </a:lnTo>
                    <a:lnTo>
                      <a:pt x="522732" y="560324"/>
                    </a:lnTo>
                    <a:lnTo>
                      <a:pt x="524256" y="560324"/>
                    </a:lnTo>
                    <a:lnTo>
                      <a:pt x="525780" y="573024"/>
                    </a:lnTo>
                    <a:lnTo>
                      <a:pt x="527050" y="573024"/>
                    </a:lnTo>
                    <a:lnTo>
                      <a:pt x="525780" y="585724"/>
                    </a:lnTo>
                    <a:lnTo>
                      <a:pt x="530352" y="585724"/>
                    </a:lnTo>
                    <a:lnTo>
                      <a:pt x="530352" y="598424"/>
                    </a:lnTo>
                    <a:lnTo>
                      <a:pt x="531876" y="598424"/>
                    </a:lnTo>
                    <a:lnTo>
                      <a:pt x="533019" y="611124"/>
                    </a:lnTo>
                    <a:lnTo>
                      <a:pt x="531876" y="611124"/>
                    </a:lnTo>
                    <a:lnTo>
                      <a:pt x="533400" y="623824"/>
                    </a:lnTo>
                    <a:lnTo>
                      <a:pt x="537972" y="623824"/>
                    </a:lnTo>
                    <a:lnTo>
                      <a:pt x="537972" y="636524"/>
                    </a:lnTo>
                    <a:lnTo>
                      <a:pt x="538988" y="649224"/>
                    </a:lnTo>
                    <a:lnTo>
                      <a:pt x="537972" y="649224"/>
                    </a:lnTo>
                    <a:lnTo>
                      <a:pt x="541020" y="661924"/>
                    </a:lnTo>
                    <a:lnTo>
                      <a:pt x="542544" y="661924"/>
                    </a:lnTo>
                    <a:lnTo>
                      <a:pt x="544068" y="674624"/>
                    </a:lnTo>
                    <a:lnTo>
                      <a:pt x="551688" y="674624"/>
                    </a:lnTo>
                    <a:lnTo>
                      <a:pt x="554736" y="674624"/>
                    </a:lnTo>
                    <a:lnTo>
                      <a:pt x="559308" y="674624"/>
                    </a:lnTo>
                    <a:lnTo>
                      <a:pt x="563880" y="674624"/>
                    </a:lnTo>
                    <a:lnTo>
                      <a:pt x="565404" y="674624"/>
                    </a:lnTo>
                    <a:lnTo>
                      <a:pt x="565404" y="661924"/>
                    </a:lnTo>
                    <a:lnTo>
                      <a:pt x="563880" y="661924"/>
                    </a:lnTo>
                    <a:lnTo>
                      <a:pt x="565404" y="649224"/>
                    </a:lnTo>
                    <a:close/>
                  </a:path>
                  <a:path w="1463039" h="2299970">
                    <a:moveTo>
                      <a:pt x="598932" y="1093660"/>
                    </a:moveTo>
                    <a:lnTo>
                      <a:pt x="597408" y="1093660"/>
                    </a:lnTo>
                    <a:lnTo>
                      <a:pt x="597408" y="1106424"/>
                    </a:lnTo>
                    <a:lnTo>
                      <a:pt x="598932" y="1093660"/>
                    </a:lnTo>
                    <a:close/>
                  </a:path>
                  <a:path w="1463039" h="2299970">
                    <a:moveTo>
                      <a:pt x="699516" y="344424"/>
                    </a:moveTo>
                    <a:lnTo>
                      <a:pt x="696976" y="344424"/>
                    </a:lnTo>
                    <a:lnTo>
                      <a:pt x="697992" y="331724"/>
                    </a:lnTo>
                    <a:lnTo>
                      <a:pt x="696468" y="331724"/>
                    </a:lnTo>
                    <a:lnTo>
                      <a:pt x="691896" y="331724"/>
                    </a:lnTo>
                    <a:lnTo>
                      <a:pt x="690753" y="319024"/>
                    </a:lnTo>
                    <a:lnTo>
                      <a:pt x="691896" y="319024"/>
                    </a:lnTo>
                    <a:lnTo>
                      <a:pt x="690372" y="306324"/>
                    </a:lnTo>
                    <a:lnTo>
                      <a:pt x="688848" y="306324"/>
                    </a:lnTo>
                    <a:lnTo>
                      <a:pt x="687324" y="293624"/>
                    </a:lnTo>
                    <a:lnTo>
                      <a:pt x="684276" y="293624"/>
                    </a:lnTo>
                    <a:lnTo>
                      <a:pt x="681228" y="280924"/>
                    </a:lnTo>
                    <a:lnTo>
                      <a:pt x="678180" y="280924"/>
                    </a:lnTo>
                    <a:lnTo>
                      <a:pt x="679704" y="268224"/>
                    </a:lnTo>
                    <a:lnTo>
                      <a:pt x="678180" y="268224"/>
                    </a:lnTo>
                    <a:lnTo>
                      <a:pt x="676656" y="255524"/>
                    </a:lnTo>
                    <a:lnTo>
                      <a:pt x="670560" y="255524"/>
                    </a:lnTo>
                    <a:lnTo>
                      <a:pt x="669036" y="242824"/>
                    </a:lnTo>
                    <a:lnTo>
                      <a:pt x="665988" y="242824"/>
                    </a:lnTo>
                    <a:lnTo>
                      <a:pt x="662940" y="230124"/>
                    </a:lnTo>
                    <a:lnTo>
                      <a:pt x="664464" y="230124"/>
                    </a:lnTo>
                    <a:lnTo>
                      <a:pt x="662940" y="217424"/>
                    </a:lnTo>
                    <a:lnTo>
                      <a:pt x="659892" y="217424"/>
                    </a:lnTo>
                    <a:lnTo>
                      <a:pt x="653796" y="217424"/>
                    </a:lnTo>
                    <a:lnTo>
                      <a:pt x="653796" y="204724"/>
                    </a:lnTo>
                    <a:lnTo>
                      <a:pt x="647700" y="204724"/>
                    </a:lnTo>
                    <a:lnTo>
                      <a:pt x="647700" y="191973"/>
                    </a:lnTo>
                    <a:lnTo>
                      <a:pt x="644639" y="191973"/>
                    </a:lnTo>
                    <a:lnTo>
                      <a:pt x="643128" y="179324"/>
                    </a:lnTo>
                    <a:lnTo>
                      <a:pt x="637032" y="179324"/>
                    </a:lnTo>
                    <a:lnTo>
                      <a:pt x="635508" y="179324"/>
                    </a:lnTo>
                    <a:lnTo>
                      <a:pt x="632460" y="179324"/>
                    </a:lnTo>
                    <a:lnTo>
                      <a:pt x="629412" y="166624"/>
                    </a:lnTo>
                    <a:lnTo>
                      <a:pt x="623316" y="166624"/>
                    </a:lnTo>
                    <a:lnTo>
                      <a:pt x="623316" y="153924"/>
                    </a:lnTo>
                    <a:lnTo>
                      <a:pt x="615950" y="153924"/>
                    </a:lnTo>
                    <a:lnTo>
                      <a:pt x="617220" y="141224"/>
                    </a:lnTo>
                    <a:lnTo>
                      <a:pt x="609600" y="141224"/>
                    </a:lnTo>
                    <a:lnTo>
                      <a:pt x="601980" y="141224"/>
                    </a:lnTo>
                    <a:lnTo>
                      <a:pt x="597408" y="141224"/>
                    </a:lnTo>
                    <a:lnTo>
                      <a:pt x="597408" y="128524"/>
                    </a:lnTo>
                    <a:lnTo>
                      <a:pt x="588264" y="128524"/>
                    </a:lnTo>
                    <a:lnTo>
                      <a:pt x="583692" y="115824"/>
                    </a:lnTo>
                    <a:lnTo>
                      <a:pt x="573786" y="115824"/>
                    </a:lnTo>
                    <a:lnTo>
                      <a:pt x="573024" y="103124"/>
                    </a:lnTo>
                    <a:lnTo>
                      <a:pt x="568452" y="103124"/>
                    </a:lnTo>
                    <a:lnTo>
                      <a:pt x="554736" y="103124"/>
                    </a:lnTo>
                    <a:lnTo>
                      <a:pt x="547116" y="90424"/>
                    </a:lnTo>
                    <a:lnTo>
                      <a:pt x="534924" y="90424"/>
                    </a:lnTo>
                    <a:lnTo>
                      <a:pt x="525780" y="77724"/>
                    </a:lnTo>
                    <a:lnTo>
                      <a:pt x="518160" y="77724"/>
                    </a:lnTo>
                    <a:lnTo>
                      <a:pt x="507492" y="65024"/>
                    </a:lnTo>
                    <a:lnTo>
                      <a:pt x="480060" y="65024"/>
                    </a:lnTo>
                    <a:lnTo>
                      <a:pt x="467868" y="52324"/>
                    </a:lnTo>
                    <a:lnTo>
                      <a:pt x="457200" y="52324"/>
                    </a:lnTo>
                    <a:lnTo>
                      <a:pt x="445008" y="39624"/>
                    </a:lnTo>
                    <a:lnTo>
                      <a:pt x="429768" y="39624"/>
                    </a:lnTo>
                    <a:lnTo>
                      <a:pt x="420624" y="26924"/>
                    </a:lnTo>
                    <a:lnTo>
                      <a:pt x="347472" y="26924"/>
                    </a:lnTo>
                    <a:lnTo>
                      <a:pt x="326136" y="14224"/>
                    </a:lnTo>
                    <a:lnTo>
                      <a:pt x="301752" y="14224"/>
                    </a:lnTo>
                    <a:lnTo>
                      <a:pt x="277368" y="1524"/>
                    </a:lnTo>
                    <a:lnTo>
                      <a:pt x="79248" y="1524"/>
                    </a:lnTo>
                    <a:lnTo>
                      <a:pt x="135636" y="14224"/>
                    </a:lnTo>
                    <a:lnTo>
                      <a:pt x="173736" y="14224"/>
                    </a:lnTo>
                    <a:lnTo>
                      <a:pt x="214884" y="26924"/>
                    </a:lnTo>
                    <a:lnTo>
                      <a:pt x="321564" y="26924"/>
                    </a:lnTo>
                    <a:lnTo>
                      <a:pt x="342900" y="39624"/>
                    </a:lnTo>
                    <a:lnTo>
                      <a:pt x="359664" y="39624"/>
                    </a:lnTo>
                    <a:lnTo>
                      <a:pt x="381000" y="52324"/>
                    </a:lnTo>
                    <a:lnTo>
                      <a:pt x="393192" y="52324"/>
                    </a:lnTo>
                    <a:lnTo>
                      <a:pt x="413004" y="65024"/>
                    </a:lnTo>
                    <a:lnTo>
                      <a:pt x="460248" y="65024"/>
                    </a:lnTo>
                    <a:lnTo>
                      <a:pt x="472440" y="77724"/>
                    </a:lnTo>
                    <a:lnTo>
                      <a:pt x="480060" y="77724"/>
                    </a:lnTo>
                    <a:lnTo>
                      <a:pt x="492252" y="90424"/>
                    </a:lnTo>
                    <a:lnTo>
                      <a:pt x="510540" y="90424"/>
                    </a:lnTo>
                    <a:lnTo>
                      <a:pt x="512064" y="103124"/>
                    </a:lnTo>
                    <a:lnTo>
                      <a:pt x="536448" y="103124"/>
                    </a:lnTo>
                    <a:lnTo>
                      <a:pt x="542544" y="115824"/>
                    </a:lnTo>
                    <a:lnTo>
                      <a:pt x="548640" y="115824"/>
                    </a:lnTo>
                    <a:lnTo>
                      <a:pt x="554736" y="128524"/>
                    </a:lnTo>
                    <a:lnTo>
                      <a:pt x="560832" y="128524"/>
                    </a:lnTo>
                    <a:lnTo>
                      <a:pt x="566928" y="128524"/>
                    </a:lnTo>
                    <a:lnTo>
                      <a:pt x="566928" y="141224"/>
                    </a:lnTo>
                    <a:lnTo>
                      <a:pt x="585216" y="141224"/>
                    </a:lnTo>
                    <a:lnTo>
                      <a:pt x="586740" y="153924"/>
                    </a:lnTo>
                    <a:lnTo>
                      <a:pt x="592836" y="153924"/>
                    </a:lnTo>
                    <a:lnTo>
                      <a:pt x="595122" y="153924"/>
                    </a:lnTo>
                    <a:lnTo>
                      <a:pt x="592836" y="166624"/>
                    </a:lnTo>
                    <a:lnTo>
                      <a:pt x="601980" y="166624"/>
                    </a:lnTo>
                    <a:lnTo>
                      <a:pt x="604266" y="153924"/>
                    </a:lnTo>
                    <a:lnTo>
                      <a:pt x="605028" y="153924"/>
                    </a:lnTo>
                    <a:lnTo>
                      <a:pt x="601980" y="166624"/>
                    </a:lnTo>
                    <a:lnTo>
                      <a:pt x="603504" y="166624"/>
                    </a:lnTo>
                    <a:lnTo>
                      <a:pt x="603504" y="179324"/>
                    </a:lnTo>
                    <a:lnTo>
                      <a:pt x="609600" y="179324"/>
                    </a:lnTo>
                    <a:lnTo>
                      <a:pt x="614172" y="179324"/>
                    </a:lnTo>
                    <a:lnTo>
                      <a:pt x="614172" y="191973"/>
                    </a:lnTo>
                    <a:lnTo>
                      <a:pt x="618718" y="191973"/>
                    </a:lnTo>
                    <a:lnTo>
                      <a:pt x="620268" y="204724"/>
                    </a:lnTo>
                    <a:lnTo>
                      <a:pt x="626364" y="204724"/>
                    </a:lnTo>
                    <a:lnTo>
                      <a:pt x="627888" y="204724"/>
                    </a:lnTo>
                    <a:lnTo>
                      <a:pt x="627888" y="217424"/>
                    </a:lnTo>
                    <a:lnTo>
                      <a:pt x="630936" y="217424"/>
                    </a:lnTo>
                    <a:lnTo>
                      <a:pt x="632460" y="217424"/>
                    </a:lnTo>
                    <a:lnTo>
                      <a:pt x="635508" y="230124"/>
                    </a:lnTo>
                    <a:lnTo>
                      <a:pt x="640080" y="230124"/>
                    </a:lnTo>
                    <a:lnTo>
                      <a:pt x="640080" y="242824"/>
                    </a:lnTo>
                    <a:lnTo>
                      <a:pt x="645566" y="242824"/>
                    </a:lnTo>
                    <a:lnTo>
                      <a:pt x="646176" y="255524"/>
                    </a:lnTo>
                    <a:lnTo>
                      <a:pt x="649224" y="255524"/>
                    </a:lnTo>
                    <a:lnTo>
                      <a:pt x="649528" y="255524"/>
                    </a:lnTo>
                    <a:lnTo>
                      <a:pt x="650748" y="257644"/>
                    </a:lnTo>
                    <a:lnTo>
                      <a:pt x="650748" y="255524"/>
                    </a:lnTo>
                    <a:lnTo>
                      <a:pt x="652272" y="255524"/>
                    </a:lnTo>
                    <a:lnTo>
                      <a:pt x="656844" y="268224"/>
                    </a:lnTo>
                    <a:lnTo>
                      <a:pt x="650748" y="257644"/>
                    </a:lnTo>
                    <a:lnTo>
                      <a:pt x="650748" y="268224"/>
                    </a:lnTo>
                    <a:lnTo>
                      <a:pt x="653796" y="268224"/>
                    </a:lnTo>
                    <a:lnTo>
                      <a:pt x="653796" y="280924"/>
                    </a:lnTo>
                    <a:lnTo>
                      <a:pt x="659892" y="280924"/>
                    </a:lnTo>
                    <a:lnTo>
                      <a:pt x="659892" y="293624"/>
                    </a:lnTo>
                    <a:lnTo>
                      <a:pt x="662635" y="306324"/>
                    </a:lnTo>
                    <a:lnTo>
                      <a:pt x="662940" y="306324"/>
                    </a:lnTo>
                    <a:lnTo>
                      <a:pt x="664464" y="319024"/>
                    </a:lnTo>
                    <a:lnTo>
                      <a:pt x="665988" y="319024"/>
                    </a:lnTo>
                    <a:lnTo>
                      <a:pt x="669798" y="319024"/>
                    </a:lnTo>
                    <a:lnTo>
                      <a:pt x="669036" y="331724"/>
                    </a:lnTo>
                    <a:lnTo>
                      <a:pt x="672084" y="344424"/>
                    </a:lnTo>
                    <a:lnTo>
                      <a:pt x="675132" y="344424"/>
                    </a:lnTo>
                    <a:lnTo>
                      <a:pt x="675132" y="357124"/>
                    </a:lnTo>
                    <a:lnTo>
                      <a:pt x="678180" y="357124"/>
                    </a:lnTo>
                    <a:lnTo>
                      <a:pt x="678180" y="369824"/>
                    </a:lnTo>
                    <a:lnTo>
                      <a:pt x="681228" y="369824"/>
                    </a:lnTo>
                    <a:lnTo>
                      <a:pt x="688848" y="369824"/>
                    </a:lnTo>
                    <a:lnTo>
                      <a:pt x="694944" y="369824"/>
                    </a:lnTo>
                    <a:lnTo>
                      <a:pt x="696468" y="369824"/>
                    </a:lnTo>
                    <a:lnTo>
                      <a:pt x="699516" y="369824"/>
                    </a:lnTo>
                    <a:lnTo>
                      <a:pt x="699516" y="357124"/>
                    </a:lnTo>
                    <a:lnTo>
                      <a:pt x="697484" y="357124"/>
                    </a:lnTo>
                    <a:lnTo>
                      <a:pt x="699516" y="344424"/>
                    </a:lnTo>
                    <a:close/>
                  </a:path>
                  <a:path w="1463039" h="2299970">
                    <a:moveTo>
                      <a:pt x="707123" y="750798"/>
                    </a:moveTo>
                    <a:lnTo>
                      <a:pt x="706526" y="738124"/>
                    </a:lnTo>
                    <a:lnTo>
                      <a:pt x="704088" y="750798"/>
                    </a:lnTo>
                    <a:lnTo>
                      <a:pt x="705599" y="750798"/>
                    </a:lnTo>
                    <a:lnTo>
                      <a:pt x="705624" y="751141"/>
                    </a:lnTo>
                    <a:lnTo>
                      <a:pt x="706628" y="763524"/>
                    </a:lnTo>
                    <a:lnTo>
                      <a:pt x="707123" y="750798"/>
                    </a:lnTo>
                    <a:close/>
                  </a:path>
                  <a:path w="1463039" h="2299970">
                    <a:moveTo>
                      <a:pt x="711708" y="407924"/>
                    </a:moveTo>
                    <a:lnTo>
                      <a:pt x="707136" y="407924"/>
                    </a:lnTo>
                    <a:lnTo>
                      <a:pt x="711708" y="420573"/>
                    </a:lnTo>
                    <a:lnTo>
                      <a:pt x="711708" y="407924"/>
                    </a:lnTo>
                    <a:close/>
                  </a:path>
                  <a:path w="1463039" h="2299970">
                    <a:moveTo>
                      <a:pt x="722376" y="1246124"/>
                    </a:moveTo>
                    <a:lnTo>
                      <a:pt x="721639" y="1233982"/>
                    </a:lnTo>
                    <a:lnTo>
                      <a:pt x="720852" y="1246124"/>
                    </a:lnTo>
                    <a:lnTo>
                      <a:pt x="722376" y="1246124"/>
                    </a:lnTo>
                    <a:close/>
                  </a:path>
                  <a:path w="1463039" h="2299970">
                    <a:moveTo>
                      <a:pt x="728472" y="699960"/>
                    </a:moveTo>
                    <a:lnTo>
                      <a:pt x="726935" y="699960"/>
                    </a:lnTo>
                    <a:lnTo>
                      <a:pt x="728472" y="712724"/>
                    </a:lnTo>
                    <a:lnTo>
                      <a:pt x="728472" y="699960"/>
                    </a:lnTo>
                    <a:close/>
                  </a:path>
                  <a:path w="1463039" h="2299970">
                    <a:moveTo>
                      <a:pt x="1463040" y="0"/>
                    </a:moveTo>
                    <a:lnTo>
                      <a:pt x="1431036" y="0"/>
                    </a:lnTo>
                    <a:lnTo>
                      <a:pt x="1431036" y="3048"/>
                    </a:lnTo>
                    <a:lnTo>
                      <a:pt x="1426451" y="3048"/>
                    </a:lnTo>
                    <a:lnTo>
                      <a:pt x="1426451" y="2198624"/>
                    </a:lnTo>
                    <a:lnTo>
                      <a:pt x="1386840" y="2198624"/>
                    </a:lnTo>
                    <a:lnTo>
                      <a:pt x="1357884" y="2185924"/>
                    </a:lnTo>
                    <a:lnTo>
                      <a:pt x="1313688" y="2185924"/>
                    </a:lnTo>
                    <a:lnTo>
                      <a:pt x="1298448" y="2173224"/>
                    </a:lnTo>
                    <a:lnTo>
                      <a:pt x="1274064" y="2173224"/>
                    </a:lnTo>
                    <a:lnTo>
                      <a:pt x="1237488" y="2160524"/>
                    </a:lnTo>
                    <a:lnTo>
                      <a:pt x="1203960" y="2160524"/>
                    </a:lnTo>
                    <a:lnTo>
                      <a:pt x="1182624" y="2147824"/>
                    </a:lnTo>
                    <a:lnTo>
                      <a:pt x="1170432" y="2147824"/>
                    </a:lnTo>
                    <a:lnTo>
                      <a:pt x="1150620" y="2135124"/>
                    </a:lnTo>
                    <a:lnTo>
                      <a:pt x="1139952" y="2135124"/>
                    </a:lnTo>
                    <a:lnTo>
                      <a:pt x="1123188" y="2122424"/>
                    </a:lnTo>
                    <a:lnTo>
                      <a:pt x="1072896" y="2122424"/>
                    </a:lnTo>
                    <a:lnTo>
                      <a:pt x="1057656" y="2109724"/>
                    </a:lnTo>
                    <a:lnTo>
                      <a:pt x="1050036" y="2109724"/>
                    </a:lnTo>
                    <a:lnTo>
                      <a:pt x="1036320" y="2097024"/>
                    </a:lnTo>
                    <a:lnTo>
                      <a:pt x="1027176" y="2097024"/>
                    </a:lnTo>
                    <a:lnTo>
                      <a:pt x="1016508" y="2084324"/>
                    </a:lnTo>
                    <a:lnTo>
                      <a:pt x="982980" y="2084324"/>
                    </a:lnTo>
                    <a:lnTo>
                      <a:pt x="970788" y="2071624"/>
                    </a:lnTo>
                    <a:lnTo>
                      <a:pt x="966216" y="2071624"/>
                    </a:lnTo>
                    <a:lnTo>
                      <a:pt x="957072" y="2058924"/>
                    </a:lnTo>
                    <a:lnTo>
                      <a:pt x="952500" y="2058924"/>
                    </a:lnTo>
                    <a:lnTo>
                      <a:pt x="944880" y="2046224"/>
                    </a:lnTo>
                    <a:lnTo>
                      <a:pt x="917448" y="2046224"/>
                    </a:lnTo>
                    <a:lnTo>
                      <a:pt x="911352" y="2033524"/>
                    </a:lnTo>
                    <a:lnTo>
                      <a:pt x="906780" y="2033524"/>
                    </a:lnTo>
                    <a:lnTo>
                      <a:pt x="899160" y="2020824"/>
                    </a:lnTo>
                    <a:lnTo>
                      <a:pt x="891540" y="2020824"/>
                    </a:lnTo>
                    <a:lnTo>
                      <a:pt x="891540" y="2008124"/>
                    </a:lnTo>
                    <a:lnTo>
                      <a:pt x="877824" y="2008124"/>
                    </a:lnTo>
                    <a:lnTo>
                      <a:pt x="873252" y="2008124"/>
                    </a:lnTo>
                    <a:lnTo>
                      <a:pt x="870204" y="1995424"/>
                    </a:lnTo>
                    <a:lnTo>
                      <a:pt x="865632" y="1995424"/>
                    </a:lnTo>
                    <a:lnTo>
                      <a:pt x="861060" y="1982724"/>
                    </a:lnTo>
                    <a:lnTo>
                      <a:pt x="856488" y="1982724"/>
                    </a:lnTo>
                    <a:lnTo>
                      <a:pt x="854964" y="1970024"/>
                    </a:lnTo>
                    <a:lnTo>
                      <a:pt x="848868" y="1970024"/>
                    </a:lnTo>
                    <a:lnTo>
                      <a:pt x="844804" y="1982724"/>
                    </a:lnTo>
                    <a:lnTo>
                      <a:pt x="840638" y="1982724"/>
                    </a:lnTo>
                    <a:lnTo>
                      <a:pt x="835152" y="1970024"/>
                    </a:lnTo>
                    <a:lnTo>
                      <a:pt x="842772" y="1970024"/>
                    </a:lnTo>
                    <a:lnTo>
                      <a:pt x="844296" y="1970024"/>
                    </a:lnTo>
                    <a:lnTo>
                      <a:pt x="841756" y="1957324"/>
                    </a:lnTo>
                    <a:lnTo>
                      <a:pt x="839724" y="1957324"/>
                    </a:lnTo>
                    <a:lnTo>
                      <a:pt x="835152" y="1944624"/>
                    </a:lnTo>
                    <a:lnTo>
                      <a:pt x="833628" y="1944624"/>
                    </a:lnTo>
                    <a:lnTo>
                      <a:pt x="832104" y="1931924"/>
                    </a:lnTo>
                    <a:lnTo>
                      <a:pt x="826008" y="1931924"/>
                    </a:lnTo>
                    <a:lnTo>
                      <a:pt x="821436" y="1931924"/>
                    </a:lnTo>
                    <a:lnTo>
                      <a:pt x="821436" y="1919224"/>
                    </a:lnTo>
                    <a:lnTo>
                      <a:pt x="816864" y="1919224"/>
                    </a:lnTo>
                    <a:lnTo>
                      <a:pt x="816864" y="1906524"/>
                    </a:lnTo>
                    <a:lnTo>
                      <a:pt x="815340" y="1906524"/>
                    </a:lnTo>
                    <a:lnTo>
                      <a:pt x="815340" y="1893824"/>
                    </a:lnTo>
                    <a:lnTo>
                      <a:pt x="813816" y="1893824"/>
                    </a:lnTo>
                    <a:lnTo>
                      <a:pt x="809244" y="1893824"/>
                    </a:lnTo>
                    <a:lnTo>
                      <a:pt x="807720" y="1893824"/>
                    </a:lnTo>
                    <a:lnTo>
                      <a:pt x="807720" y="1881124"/>
                    </a:lnTo>
                    <a:lnTo>
                      <a:pt x="806196" y="1881124"/>
                    </a:lnTo>
                    <a:lnTo>
                      <a:pt x="805180" y="1868424"/>
                    </a:lnTo>
                    <a:lnTo>
                      <a:pt x="807720" y="1868424"/>
                    </a:lnTo>
                    <a:lnTo>
                      <a:pt x="806196" y="1855724"/>
                    </a:lnTo>
                    <a:lnTo>
                      <a:pt x="804672" y="1855724"/>
                    </a:lnTo>
                    <a:lnTo>
                      <a:pt x="801624" y="1855724"/>
                    </a:lnTo>
                    <a:lnTo>
                      <a:pt x="798576" y="1843024"/>
                    </a:lnTo>
                    <a:lnTo>
                      <a:pt x="796544" y="1843024"/>
                    </a:lnTo>
                    <a:lnTo>
                      <a:pt x="798576" y="1830324"/>
                    </a:lnTo>
                    <a:lnTo>
                      <a:pt x="798576" y="1817624"/>
                    </a:lnTo>
                    <a:lnTo>
                      <a:pt x="797052" y="1817624"/>
                    </a:lnTo>
                    <a:lnTo>
                      <a:pt x="792480" y="1817624"/>
                    </a:lnTo>
                    <a:lnTo>
                      <a:pt x="792480" y="1804924"/>
                    </a:lnTo>
                    <a:lnTo>
                      <a:pt x="790956" y="1792224"/>
                    </a:lnTo>
                    <a:lnTo>
                      <a:pt x="792480" y="1792224"/>
                    </a:lnTo>
                    <a:lnTo>
                      <a:pt x="792480" y="1779524"/>
                    </a:lnTo>
                    <a:lnTo>
                      <a:pt x="790956" y="1779524"/>
                    </a:lnTo>
                    <a:lnTo>
                      <a:pt x="787908" y="1779524"/>
                    </a:lnTo>
                    <a:lnTo>
                      <a:pt x="785190" y="1766824"/>
                    </a:lnTo>
                    <a:lnTo>
                      <a:pt x="787908" y="1766824"/>
                    </a:lnTo>
                    <a:lnTo>
                      <a:pt x="786866" y="1754568"/>
                    </a:lnTo>
                    <a:lnTo>
                      <a:pt x="786904" y="1754352"/>
                    </a:lnTo>
                    <a:lnTo>
                      <a:pt x="786879" y="1754111"/>
                    </a:lnTo>
                    <a:lnTo>
                      <a:pt x="786384" y="1754111"/>
                    </a:lnTo>
                    <a:lnTo>
                      <a:pt x="786384" y="1741424"/>
                    </a:lnTo>
                    <a:lnTo>
                      <a:pt x="783336" y="1741424"/>
                    </a:lnTo>
                    <a:lnTo>
                      <a:pt x="781812" y="1728724"/>
                    </a:lnTo>
                    <a:lnTo>
                      <a:pt x="783336" y="1728724"/>
                    </a:lnTo>
                    <a:lnTo>
                      <a:pt x="783336" y="1703324"/>
                    </a:lnTo>
                    <a:lnTo>
                      <a:pt x="781812" y="1703324"/>
                    </a:lnTo>
                    <a:lnTo>
                      <a:pt x="778764" y="1703324"/>
                    </a:lnTo>
                    <a:lnTo>
                      <a:pt x="778764" y="1690624"/>
                    </a:lnTo>
                    <a:lnTo>
                      <a:pt x="781812" y="1690624"/>
                    </a:lnTo>
                    <a:lnTo>
                      <a:pt x="780288" y="1677924"/>
                    </a:lnTo>
                    <a:lnTo>
                      <a:pt x="780288" y="1665224"/>
                    </a:lnTo>
                    <a:lnTo>
                      <a:pt x="777240" y="1665224"/>
                    </a:lnTo>
                    <a:lnTo>
                      <a:pt x="777240" y="1652524"/>
                    </a:lnTo>
                    <a:lnTo>
                      <a:pt x="778764" y="1652524"/>
                    </a:lnTo>
                    <a:lnTo>
                      <a:pt x="778764" y="1639824"/>
                    </a:lnTo>
                    <a:lnTo>
                      <a:pt x="777240" y="1639824"/>
                    </a:lnTo>
                    <a:lnTo>
                      <a:pt x="777240" y="1627124"/>
                    </a:lnTo>
                    <a:lnTo>
                      <a:pt x="775208" y="1627124"/>
                    </a:lnTo>
                    <a:lnTo>
                      <a:pt x="775208" y="1754111"/>
                    </a:lnTo>
                    <a:lnTo>
                      <a:pt x="775208" y="1627124"/>
                    </a:lnTo>
                    <a:lnTo>
                      <a:pt x="772718" y="1627124"/>
                    </a:lnTo>
                    <a:lnTo>
                      <a:pt x="772718" y="1753654"/>
                    </a:lnTo>
                    <a:lnTo>
                      <a:pt x="772668" y="1754111"/>
                    </a:lnTo>
                    <a:lnTo>
                      <a:pt x="772541" y="1753158"/>
                    </a:lnTo>
                    <a:lnTo>
                      <a:pt x="772718" y="1753654"/>
                    </a:lnTo>
                    <a:lnTo>
                      <a:pt x="772718" y="1627124"/>
                    </a:lnTo>
                    <a:lnTo>
                      <a:pt x="772668" y="1614424"/>
                    </a:lnTo>
                    <a:lnTo>
                      <a:pt x="774192" y="1614424"/>
                    </a:lnTo>
                    <a:lnTo>
                      <a:pt x="774192" y="1601724"/>
                    </a:lnTo>
                    <a:lnTo>
                      <a:pt x="772668" y="1601724"/>
                    </a:lnTo>
                    <a:lnTo>
                      <a:pt x="772668" y="1589024"/>
                    </a:lnTo>
                    <a:lnTo>
                      <a:pt x="769620" y="1589024"/>
                    </a:lnTo>
                    <a:lnTo>
                      <a:pt x="769620" y="1576324"/>
                    </a:lnTo>
                    <a:lnTo>
                      <a:pt x="771144" y="1576324"/>
                    </a:lnTo>
                    <a:lnTo>
                      <a:pt x="771144" y="1550924"/>
                    </a:lnTo>
                    <a:lnTo>
                      <a:pt x="766572" y="1550924"/>
                    </a:lnTo>
                    <a:lnTo>
                      <a:pt x="768096" y="1538224"/>
                    </a:lnTo>
                    <a:lnTo>
                      <a:pt x="768096" y="1512824"/>
                    </a:lnTo>
                    <a:lnTo>
                      <a:pt x="765975" y="1512824"/>
                    </a:lnTo>
                    <a:lnTo>
                      <a:pt x="765975" y="1753158"/>
                    </a:lnTo>
                    <a:lnTo>
                      <a:pt x="765898" y="1754352"/>
                    </a:lnTo>
                    <a:lnTo>
                      <a:pt x="765797" y="1754111"/>
                    </a:lnTo>
                    <a:lnTo>
                      <a:pt x="765721" y="1753158"/>
                    </a:lnTo>
                    <a:lnTo>
                      <a:pt x="765898" y="1753654"/>
                    </a:lnTo>
                    <a:lnTo>
                      <a:pt x="765975" y="1753158"/>
                    </a:lnTo>
                    <a:lnTo>
                      <a:pt x="765975" y="1512824"/>
                    </a:lnTo>
                    <a:lnTo>
                      <a:pt x="763524" y="1512824"/>
                    </a:lnTo>
                    <a:lnTo>
                      <a:pt x="766572" y="1500124"/>
                    </a:lnTo>
                    <a:lnTo>
                      <a:pt x="766572" y="1487424"/>
                    </a:lnTo>
                    <a:lnTo>
                      <a:pt x="765048" y="1487424"/>
                    </a:lnTo>
                    <a:lnTo>
                      <a:pt x="765048" y="1474724"/>
                    </a:lnTo>
                    <a:lnTo>
                      <a:pt x="763524" y="1474724"/>
                    </a:lnTo>
                    <a:lnTo>
                      <a:pt x="763524" y="1462024"/>
                    </a:lnTo>
                    <a:lnTo>
                      <a:pt x="762254" y="1462024"/>
                    </a:lnTo>
                    <a:lnTo>
                      <a:pt x="763524" y="1449324"/>
                    </a:lnTo>
                    <a:lnTo>
                      <a:pt x="762000" y="1449324"/>
                    </a:lnTo>
                    <a:lnTo>
                      <a:pt x="763524" y="1436624"/>
                    </a:lnTo>
                    <a:lnTo>
                      <a:pt x="760476" y="1436624"/>
                    </a:lnTo>
                    <a:lnTo>
                      <a:pt x="762000" y="1423924"/>
                    </a:lnTo>
                    <a:lnTo>
                      <a:pt x="762000" y="1411224"/>
                    </a:lnTo>
                    <a:lnTo>
                      <a:pt x="760476" y="1411224"/>
                    </a:lnTo>
                    <a:lnTo>
                      <a:pt x="758952" y="1398524"/>
                    </a:lnTo>
                    <a:lnTo>
                      <a:pt x="758952" y="1373124"/>
                    </a:lnTo>
                    <a:lnTo>
                      <a:pt x="755904" y="1373124"/>
                    </a:lnTo>
                    <a:lnTo>
                      <a:pt x="755904" y="1360424"/>
                    </a:lnTo>
                    <a:lnTo>
                      <a:pt x="757428" y="1360424"/>
                    </a:lnTo>
                    <a:lnTo>
                      <a:pt x="756412" y="1347724"/>
                    </a:lnTo>
                    <a:lnTo>
                      <a:pt x="755904" y="1347724"/>
                    </a:lnTo>
                    <a:lnTo>
                      <a:pt x="755904" y="1335024"/>
                    </a:lnTo>
                    <a:lnTo>
                      <a:pt x="754380" y="1335024"/>
                    </a:lnTo>
                    <a:lnTo>
                      <a:pt x="752856" y="1322324"/>
                    </a:lnTo>
                    <a:lnTo>
                      <a:pt x="754380" y="1322324"/>
                    </a:lnTo>
                    <a:lnTo>
                      <a:pt x="754380" y="1309624"/>
                    </a:lnTo>
                    <a:lnTo>
                      <a:pt x="752856" y="1309624"/>
                    </a:lnTo>
                    <a:lnTo>
                      <a:pt x="752856" y="1296924"/>
                    </a:lnTo>
                    <a:lnTo>
                      <a:pt x="751332" y="1296924"/>
                    </a:lnTo>
                    <a:lnTo>
                      <a:pt x="749808" y="1284224"/>
                    </a:lnTo>
                    <a:lnTo>
                      <a:pt x="751332" y="1284224"/>
                    </a:lnTo>
                    <a:lnTo>
                      <a:pt x="749808" y="1271524"/>
                    </a:lnTo>
                    <a:lnTo>
                      <a:pt x="748284" y="1271524"/>
                    </a:lnTo>
                    <a:lnTo>
                      <a:pt x="748284" y="1258824"/>
                    </a:lnTo>
                    <a:lnTo>
                      <a:pt x="745236" y="1246124"/>
                    </a:lnTo>
                    <a:lnTo>
                      <a:pt x="745236" y="1220724"/>
                    </a:lnTo>
                    <a:lnTo>
                      <a:pt x="743712" y="1220724"/>
                    </a:lnTo>
                    <a:lnTo>
                      <a:pt x="742188" y="1208024"/>
                    </a:lnTo>
                    <a:lnTo>
                      <a:pt x="743712" y="1208024"/>
                    </a:lnTo>
                    <a:lnTo>
                      <a:pt x="743712" y="1195324"/>
                    </a:lnTo>
                    <a:lnTo>
                      <a:pt x="742188" y="1195324"/>
                    </a:lnTo>
                    <a:lnTo>
                      <a:pt x="742188" y="1182624"/>
                    </a:lnTo>
                    <a:lnTo>
                      <a:pt x="739140" y="1182624"/>
                    </a:lnTo>
                    <a:lnTo>
                      <a:pt x="739140" y="1169924"/>
                    </a:lnTo>
                    <a:lnTo>
                      <a:pt x="740664" y="1169924"/>
                    </a:lnTo>
                    <a:lnTo>
                      <a:pt x="739648" y="1157224"/>
                    </a:lnTo>
                    <a:lnTo>
                      <a:pt x="740664" y="1157224"/>
                    </a:lnTo>
                    <a:lnTo>
                      <a:pt x="739140" y="1144524"/>
                    </a:lnTo>
                    <a:lnTo>
                      <a:pt x="737616" y="1144524"/>
                    </a:lnTo>
                    <a:lnTo>
                      <a:pt x="737616" y="1246124"/>
                    </a:lnTo>
                    <a:lnTo>
                      <a:pt x="734834" y="1233424"/>
                    </a:lnTo>
                    <a:lnTo>
                      <a:pt x="734961" y="1233982"/>
                    </a:lnTo>
                    <a:lnTo>
                      <a:pt x="737616" y="1246124"/>
                    </a:lnTo>
                    <a:lnTo>
                      <a:pt x="737616" y="1144524"/>
                    </a:lnTo>
                    <a:lnTo>
                      <a:pt x="737616" y="1131824"/>
                    </a:lnTo>
                    <a:lnTo>
                      <a:pt x="737616" y="1106424"/>
                    </a:lnTo>
                    <a:lnTo>
                      <a:pt x="735076" y="1106424"/>
                    </a:lnTo>
                    <a:lnTo>
                      <a:pt x="736092" y="1093660"/>
                    </a:lnTo>
                    <a:lnTo>
                      <a:pt x="737616" y="1093660"/>
                    </a:lnTo>
                    <a:lnTo>
                      <a:pt x="737616" y="1081024"/>
                    </a:lnTo>
                    <a:lnTo>
                      <a:pt x="736092" y="1081024"/>
                    </a:lnTo>
                    <a:lnTo>
                      <a:pt x="736092" y="1068324"/>
                    </a:lnTo>
                    <a:lnTo>
                      <a:pt x="734568" y="1068324"/>
                    </a:lnTo>
                    <a:lnTo>
                      <a:pt x="734568" y="1055624"/>
                    </a:lnTo>
                    <a:lnTo>
                      <a:pt x="736092" y="1055624"/>
                    </a:lnTo>
                    <a:lnTo>
                      <a:pt x="735330" y="1042924"/>
                    </a:lnTo>
                    <a:lnTo>
                      <a:pt x="734568" y="1038694"/>
                    </a:lnTo>
                    <a:lnTo>
                      <a:pt x="734568" y="1030224"/>
                    </a:lnTo>
                    <a:lnTo>
                      <a:pt x="733044" y="1030224"/>
                    </a:lnTo>
                    <a:lnTo>
                      <a:pt x="733044" y="1017524"/>
                    </a:lnTo>
                    <a:lnTo>
                      <a:pt x="736092" y="1017524"/>
                    </a:lnTo>
                    <a:lnTo>
                      <a:pt x="736092" y="1004824"/>
                    </a:lnTo>
                    <a:lnTo>
                      <a:pt x="734568" y="1004824"/>
                    </a:lnTo>
                    <a:lnTo>
                      <a:pt x="734568" y="992124"/>
                    </a:lnTo>
                    <a:lnTo>
                      <a:pt x="733044" y="992124"/>
                    </a:lnTo>
                    <a:lnTo>
                      <a:pt x="733044" y="979424"/>
                    </a:lnTo>
                    <a:lnTo>
                      <a:pt x="734568" y="979424"/>
                    </a:lnTo>
                    <a:lnTo>
                      <a:pt x="736092" y="966724"/>
                    </a:lnTo>
                    <a:lnTo>
                      <a:pt x="731520" y="966724"/>
                    </a:lnTo>
                    <a:lnTo>
                      <a:pt x="731520" y="954024"/>
                    </a:lnTo>
                    <a:lnTo>
                      <a:pt x="733044" y="954024"/>
                    </a:lnTo>
                    <a:lnTo>
                      <a:pt x="736092" y="941324"/>
                    </a:lnTo>
                    <a:lnTo>
                      <a:pt x="734568" y="941324"/>
                    </a:lnTo>
                    <a:lnTo>
                      <a:pt x="734568" y="928624"/>
                    </a:lnTo>
                    <a:lnTo>
                      <a:pt x="731520" y="915924"/>
                    </a:lnTo>
                    <a:lnTo>
                      <a:pt x="733044" y="903224"/>
                    </a:lnTo>
                    <a:lnTo>
                      <a:pt x="733044" y="890524"/>
                    </a:lnTo>
                    <a:lnTo>
                      <a:pt x="731520" y="877824"/>
                    </a:lnTo>
                    <a:lnTo>
                      <a:pt x="731520" y="865124"/>
                    </a:lnTo>
                    <a:lnTo>
                      <a:pt x="733044" y="865124"/>
                    </a:lnTo>
                    <a:lnTo>
                      <a:pt x="733044" y="852424"/>
                    </a:lnTo>
                    <a:lnTo>
                      <a:pt x="731520" y="852424"/>
                    </a:lnTo>
                    <a:lnTo>
                      <a:pt x="729996" y="839724"/>
                    </a:lnTo>
                    <a:lnTo>
                      <a:pt x="731520" y="827024"/>
                    </a:lnTo>
                    <a:lnTo>
                      <a:pt x="733044" y="827024"/>
                    </a:lnTo>
                    <a:lnTo>
                      <a:pt x="729983" y="801598"/>
                    </a:lnTo>
                    <a:lnTo>
                      <a:pt x="731520" y="801598"/>
                    </a:lnTo>
                    <a:lnTo>
                      <a:pt x="731520" y="776224"/>
                    </a:lnTo>
                    <a:lnTo>
                      <a:pt x="728472" y="776224"/>
                    </a:lnTo>
                    <a:lnTo>
                      <a:pt x="728472" y="763524"/>
                    </a:lnTo>
                    <a:lnTo>
                      <a:pt x="727862" y="763524"/>
                    </a:lnTo>
                    <a:lnTo>
                      <a:pt x="731520" y="750798"/>
                    </a:lnTo>
                    <a:lnTo>
                      <a:pt x="729996" y="750798"/>
                    </a:lnTo>
                    <a:lnTo>
                      <a:pt x="729932" y="751141"/>
                    </a:lnTo>
                    <a:lnTo>
                      <a:pt x="727456" y="763524"/>
                    </a:lnTo>
                    <a:lnTo>
                      <a:pt x="723900" y="763524"/>
                    </a:lnTo>
                    <a:lnTo>
                      <a:pt x="719188" y="763524"/>
                    </a:lnTo>
                    <a:lnTo>
                      <a:pt x="719188" y="801382"/>
                    </a:lnTo>
                    <a:lnTo>
                      <a:pt x="719162" y="801598"/>
                    </a:lnTo>
                    <a:lnTo>
                      <a:pt x="719124" y="801382"/>
                    </a:lnTo>
                    <a:lnTo>
                      <a:pt x="717791" y="788847"/>
                    </a:lnTo>
                    <a:lnTo>
                      <a:pt x="719188" y="801382"/>
                    </a:lnTo>
                    <a:lnTo>
                      <a:pt x="719188" y="763524"/>
                    </a:lnTo>
                    <a:lnTo>
                      <a:pt x="717296" y="763524"/>
                    </a:lnTo>
                    <a:lnTo>
                      <a:pt x="714743" y="750798"/>
                    </a:lnTo>
                    <a:lnTo>
                      <a:pt x="719315" y="750798"/>
                    </a:lnTo>
                    <a:lnTo>
                      <a:pt x="728459" y="750798"/>
                    </a:lnTo>
                    <a:lnTo>
                      <a:pt x="729996" y="750798"/>
                    </a:lnTo>
                    <a:lnTo>
                      <a:pt x="729996" y="738124"/>
                    </a:lnTo>
                    <a:lnTo>
                      <a:pt x="726948" y="738124"/>
                    </a:lnTo>
                    <a:lnTo>
                      <a:pt x="728472" y="725424"/>
                    </a:lnTo>
                    <a:lnTo>
                      <a:pt x="729996" y="712724"/>
                    </a:lnTo>
                    <a:lnTo>
                      <a:pt x="728472" y="712724"/>
                    </a:lnTo>
                    <a:lnTo>
                      <a:pt x="726173" y="699960"/>
                    </a:lnTo>
                    <a:lnTo>
                      <a:pt x="726147" y="699427"/>
                    </a:lnTo>
                    <a:lnTo>
                      <a:pt x="725500" y="688809"/>
                    </a:lnTo>
                    <a:lnTo>
                      <a:pt x="726236" y="699427"/>
                    </a:lnTo>
                    <a:lnTo>
                      <a:pt x="727456" y="687324"/>
                    </a:lnTo>
                    <a:lnTo>
                      <a:pt x="728472" y="674624"/>
                    </a:lnTo>
                    <a:lnTo>
                      <a:pt x="726948" y="674624"/>
                    </a:lnTo>
                    <a:lnTo>
                      <a:pt x="725424" y="661924"/>
                    </a:lnTo>
                    <a:lnTo>
                      <a:pt x="725424" y="649224"/>
                    </a:lnTo>
                    <a:lnTo>
                      <a:pt x="726948" y="649224"/>
                    </a:lnTo>
                    <a:lnTo>
                      <a:pt x="726948" y="636524"/>
                    </a:lnTo>
                    <a:lnTo>
                      <a:pt x="722376" y="623824"/>
                    </a:lnTo>
                    <a:lnTo>
                      <a:pt x="723900" y="611124"/>
                    </a:lnTo>
                    <a:lnTo>
                      <a:pt x="725424" y="611124"/>
                    </a:lnTo>
                    <a:lnTo>
                      <a:pt x="725424" y="598424"/>
                    </a:lnTo>
                    <a:lnTo>
                      <a:pt x="722376" y="585724"/>
                    </a:lnTo>
                    <a:lnTo>
                      <a:pt x="722376" y="573024"/>
                    </a:lnTo>
                    <a:lnTo>
                      <a:pt x="723900" y="573024"/>
                    </a:lnTo>
                    <a:lnTo>
                      <a:pt x="722376" y="560324"/>
                    </a:lnTo>
                    <a:lnTo>
                      <a:pt x="719328" y="547624"/>
                    </a:lnTo>
                    <a:lnTo>
                      <a:pt x="719328" y="534924"/>
                    </a:lnTo>
                    <a:lnTo>
                      <a:pt x="722376" y="534924"/>
                    </a:lnTo>
                    <a:lnTo>
                      <a:pt x="720852" y="522224"/>
                    </a:lnTo>
                    <a:lnTo>
                      <a:pt x="719328" y="522224"/>
                    </a:lnTo>
                    <a:lnTo>
                      <a:pt x="716280" y="509524"/>
                    </a:lnTo>
                    <a:lnTo>
                      <a:pt x="717804" y="509524"/>
                    </a:lnTo>
                    <a:lnTo>
                      <a:pt x="717804" y="496824"/>
                    </a:lnTo>
                    <a:lnTo>
                      <a:pt x="719328" y="496824"/>
                    </a:lnTo>
                    <a:lnTo>
                      <a:pt x="719328" y="484124"/>
                    </a:lnTo>
                    <a:lnTo>
                      <a:pt x="716280" y="484124"/>
                    </a:lnTo>
                    <a:lnTo>
                      <a:pt x="716280" y="471424"/>
                    </a:lnTo>
                    <a:lnTo>
                      <a:pt x="714756" y="471424"/>
                    </a:lnTo>
                    <a:lnTo>
                      <a:pt x="714756" y="611124"/>
                    </a:lnTo>
                    <a:lnTo>
                      <a:pt x="708698" y="619544"/>
                    </a:lnTo>
                    <a:lnTo>
                      <a:pt x="708698" y="699960"/>
                    </a:lnTo>
                    <a:lnTo>
                      <a:pt x="708367" y="698881"/>
                    </a:lnTo>
                    <a:lnTo>
                      <a:pt x="708507" y="699427"/>
                    </a:lnTo>
                    <a:lnTo>
                      <a:pt x="708698" y="699960"/>
                    </a:lnTo>
                    <a:lnTo>
                      <a:pt x="708698" y="619544"/>
                    </a:lnTo>
                    <a:lnTo>
                      <a:pt x="705612" y="623824"/>
                    </a:lnTo>
                    <a:lnTo>
                      <a:pt x="714743" y="611124"/>
                    </a:lnTo>
                    <a:lnTo>
                      <a:pt x="714756" y="471424"/>
                    </a:lnTo>
                    <a:lnTo>
                      <a:pt x="713232" y="471424"/>
                    </a:lnTo>
                    <a:lnTo>
                      <a:pt x="716280" y="458724"/>
                    </a:lnTo>
                    <a:lnTo>
                      <a:pt x="714756" y="458724"/>
                    </a:lnTo>
                    <a:lnTo>
                      <a:pt x="714756" y="446024"/>
                    </a:lnTo>
                    <a:lnTo>
                      <a:pt x="712470" y="446024"/>
                    </a:lnTo>
                    <a:lnTo>
                      <a:pt x="712470" y="611124"/>
                    </a:lnTo>
                    <a:lnTo>
                      <a:pt x="710869" y="611124"/>
                    </a:lnTo>
                    <a:lnTo>
                      <a:pt x="703783" y="611124"/>
                    </a:lnTo>
                    <a:lnTo>
                      <a:pt x="702564" y="598424"/>
                    </a:lnTo>
                    <a:lnTo>
                      <a:pt x="704088" y="598424"/>
                    </a:lnTo>
                    <a:lnTo>
                      <a:pt x="710184" y="598424"/>
                    </a:lnTo>
                    <a:lnTo>
                      <a:pt x="712470" y="611124"/>
                    </a:lnTo>
                    <a:lnTo>
                      <a:pt x="712470" y="446024"/>
                    </a:lnTo>
                    <a:lnTo>
                      <a:pt x="711708" y="446024"/>
                    </a:lnTo>
                    <a:lnTo>
                      <a:pt x="711708" y="433324"/>
                    </a:lnTo>
                    <a:lnTo>
                      <a:pt x="710184" y="433324"/>
                    </a:lnTo>
                    <a:lnTo>
                      <a:pt x="711327" y="423811"/>
                    </a:lnTo>
                    <a:lnTo>
                      <a:pt x="711682" y="420573"/>
                    </a:lnTo>
                    <a:lnTo>
                      <a:pt x="707136" y="407924"/>
                    </a:lnTo>
                    <a:lnTo>
                      <a:pt x="707136" y="395224"/>
                    </a:lnTo>
                    <a:lnTo>
                      <a:pt x="705612" y="395224"/>
                    </a:lnTo>
                    <a:lnTo>
                      <a:pt x="705612" y="407924"/>
                    </a:lnTo>
                    <a:lnTo>
                      <a:pt x="704088" y="414286"/>
                    </a:lnTo>
                    <a:lnTo>
                      <a:pt x="704088" y="433324"/>
                    </a:lnTo>
                    <a:lnTo>
                      <a:pt x="700214" y="423811"/>
                    </a:lnTo>
                    <a:lnTo>
                      <a:pt x="699744" y="422567"/>
                    </a:lnTo>
                    <a:lnTo>
                      <a:pt x="700278" y="423811"/>
                    </a:lnTo>
                    <a:lnTo>
                      <a:pt x="704088" y="433324"/>
                    </a:lnTo>
                    <a:lnTo>
                      <a:pt x="704088" y="414286"/>
                    </a:lnTo>
                    <a:lnTo>
                      <a:pt x="702576" y="420573"/>
                    </a:lnTo>
                    <a:lnTo>
                      <a:pt x="699020" y="420573"/>
                    </a:lnTo>
                    <a:lnTo>
                      <a:pt x="698969" y="420712"/>
                    </a:lnTo>
                    <a:lnTo>
                      <a:pt x="697979" y="423811"/>
                    </a:lnTo>
                    <a:lnTo>
                      <a:pt x="698906" y="420573"/>
                    </a:lnTo>
                    <a:lnTo>
                      <a:pt x="698004" y="420573"/>
                    </a:lnTo>
                    <a:lnTo>
                      <a:pt x="693420" y="407924"/>
                    </a:lnTo>
                    <a:lnTo>
                      <a:pt x="701040" y="407924"/>
                    </a:lnTo>
                    <a:lnTo>
                      <a:pt x="702564" y="407924"/>
                    </a:lnTo>
                    <a:lnTo>
                      <a:pt x="705612" y="407924"/>
                    </a:lnTo>
                    <a:lnTo>
                      <a:pt x="705612" y="395224"/>
                    </a:lnTo>
                    <a:lnTo>
                      <a:pt x="704088" y="395224"/>
                    </a:lnTo>
                    <a:lnTo>
                      <a:pt x="707136" y="382524"/>
                    </a:lnTo>
                    <a:lnTo>
                      <a:pt x="705612" y="382524"/>
                    </a:lnTo>
                    <a:lnTo>
                      <a:pt x="705612" y="369824"/>
                    </a:lnTo>
                    <a:lnTo>
                      <a:pt x="701040" y="369824"/>
                    </a:lnTo>
                    <a:lnTo>
                      <a:pt x="699516" y="369824"/>
                    </a:lnTo>
                    <a:lnTo>
                      <a:pt x="697992" y="382524"/>
                    </a:lnTo>
                    <a:lnTo>
                      <a:pt x="693420" y="382524"/>
                    </a:lnTo>
                    <a:lnTo>
                      <a:pt x="692912" y="382524"/>
                    </a:lnTo>
                    <a:lnTo>
                      <a:pt x="682752" y="382524"/>
                    </a:lnTo>
                    <a:lnTo>
                      <a:pt x="680466" y="382524"/>
                    </a:lnTo>
                    <a:lnTo>
                      <a:pt x="679704" y="382524"/>
                    </a:lnTo>
                    <a:lnTo>
                      <a:pt x="681228" y="395224"/>
                    </a:lnTo>
                    <a:lnTo>
                      <a:pt x="682752" y="395224"/>
                    </a:lnTo>
                    <a:lnTo>
                      <a:pt x="684276" y="395224"/>
                    </a:lnTo>
                    <a:lnTo>
                      <a:pt x="684276" y="407924"/>
                    </a:lnTo>
                    <a:lnTo>
                      <a:pt x="685800" y="420573"/>
                    </a:lnTo>
                    <a:lnTo>
                      <a:pt x="687324" y="433324"/>
                    </a:lnTo>
                    <a:lnTo>
                      <a:pt x="688848" y="433324"/>
                    </a:lnTo>
                    <a:lnTo>
                      <a:pt x="690372" y="433324"/>
                    </a:lnTo>
                    <a:lnTo>
                      <a:pt x="688848" y="446024"/>
                    </a:lnTo>
                    <a:lnTo>
                      <a:pt x="696468" y="446024"/>
                    </a:lnTo>
                    <a:lnTo>
                      <a:pt x="699516" y="446024"/>
                    </a:lnTo>
                    <a:lnTo>
                      <a:pt x="707136" y="433324"/>
                    </a:lnTo>
                    <a:lnTo>
                      <a:pt x="710184" y="446024"/>
                    </a:lnTo>
                    <a:lnTo>
                      <a:pt x="709422" y="458724"/>
                    </a:lnTo>
                    <a:lnTo>
                      <a:pt x="708660" y="446024"/>
                    </a:lnTo>
                    <a:lnTo>
                      <a:pt x="704088" y="446024"/>
                    </a:lnTo>
                    <a:lnTo>
                      <a:pt x="701802" y="458724"/>
                    </a:lnTo>
                    <a:lnTo>
                      <a:pt x="694944" y="458724"/>
                    </a:lnTo>
                    <a:lnTo>
                      <a:pt x="690118" y="458724"/>
                    </a:lnTo>
                    <a:lnTo>
                      <a:pt x="688848" y="458724"/>
                    </a:lnTo>
                    <a:lnTo>
                      <a:pt x="693191" y="471424"/>
                    </a:lnTo>
                    <a:lnTo>
                      <a:pt x="691896" y="471424"/>
                    </a:lnTo>
                    <a:lnTo>
                      <a:pt x="690372" y="484124"/>
                    </a:lnTo>
                    <a:lnTo>
                      <a:pt x="691896" y="484124"/>
                    </a:lnTo>
                    <a:lnTo>
                      <a:pt x="691896" y="496824"/>
                    </a:lnTo>
                    <a:lnTo>
                      <a:pt x="693420" y="496824"/>
                    </a:lnTo>
                    <a:lnTo>
                      <a:pt x="694944" y="509524"/>
                    </a:lnTo>
                    <a:lnTo>
                      <a:pt x="694944" y="522224"/>
                    </a:lnTo>
                    <a:lnTo>
                      <a:pt x="697992" y="547624"/>
                    </a:lnTo>
                    <a:lnTo>
                      <a:pt x="697992" y="560324"/>
                    </a:lnTo>
                    <a:lnTo>
                      <a:pt x="696468" y="560324"/>
                    </a:lnTo>
                    <a:lnTo>
                      <a:pt x="697992" y="573024"/>
                    </a:lnTo>
                    <a:lnTo>
                      <a:pt x="699516" y="573024"/>
                    </a:lnTo>
                    <a:lnTo>
                      <a:pt x="699516" y="598424"/>
                    </a:lnTo>
                    <a:lnTo>
                      <a:pt x="702564" y="611124"/>
                    </a:lnTo>
                    <a:lnTo>
                      <a:pt x="701040" y="611124"/>
                    </a:lnTo>
                    <a:lnTo>
                      <a:pt x="701040" y="623824"/>
                    </a:lnTo>
                    <a:lnTo>
                      <a:pt x="699516" y="636524"/>
                    </a:lnTo>
                    <a:lnTo>
                      <a:pt x="701040" y="636524"/>
                    </a:lnTo>
                    <a:lnTo>
                      <a:pt x="701040" y="649224"/>
                    </a:lnTo>
                    <a:lnTo>
                      <a:pt x="704088" y="649224"/>
                    </a:lnTo>
                    <a:lnTo>
                      <a:pt x="704088" y="661924"/>
                    </a:lnTo>
                    <a:lnTo>
                      <a:pt x="701040" y="661924"/>
                    </a:lnTo>
                    <a:lnTo>
                      <a:pt x="701040" y="674624"/>
                    </a:lnTo>
                    <a:lnTo>
                      <a:pt x="702564" y="674624"/>
                    </a:lnTo>
                    <a:lnTo>
                      <a:pt x="702564" y="687324"/>
                    </a:lnTo>
                    <a:lnTo>
                      <a:pt x="704088" y="687324"/>
                    </a:lnTo>
                    <a:lnTo>
                      <a:pt x="704088" y="699960"/>
                    </a:lnTo>
                    <a:lnTo>
                      <a:pt x="702564" y="699960"/>
                    </a:lnTo>
                    <a:lnTo>
                      <a:pt x="702564" y="712724"/>
                    </a:lnTo>
                    <a:lnTo>
                      <a:pt x="704088" y="712724"/>
                    </a:lnTo>
                    <a:lnTo>
                      <a:pt x="704088" y="725424"/>
                    </a:lnTo>
                    <a:lnTo>
                      <a:pt x="706628" y="725424"/>
                    </a:lnTo>
                    <a:lnTo>
                      <a:pt x="705612" y="738124"/>
                    </a:lnTo>
                    <a:lnTo>
                      <a:pt x="706526" y="738124"/>
                    </a:lnTo>
                    <a:lnTo>
                      <a:pt x="707148" y="750798"/>
                    </a:lnTo>
                    <a:lnTo>
                      <a:pt x="707123" y="751141"/>
                    </a:lnTo>
                    <a:lnTo>
                      <a:pt x="706628" y="763524"/>
                    </a:lnTo>
                    <a:lnTo>
                      <a:pt x="707136" y="763524"/>
                    </a:lnTo>
                    <a:lnTo>
                      <a:pt x="707136" y="776224"/>
                    </a:lnTo>
                    <a:lnTo>
                      <a:pt x="705612" y="788847"/>
                    </a:lnTo>
                    <a:lnTo>
                      <a:pt x="707136" y="788847"/>
                    </a:lnTo>
                    <a:lnTo>
                      <a:pt x="707136" y="801598"/>
                    </a:lnTo>
                    <a:lnTo>
                      <a:pt x="708660" y="801598"/>
                    </a:lnTo>
                    <a:lnTo>
                      <a:pt x="708660" y="814324"/>
                    </a:lnTo>
                    <a:lnTo>
                      <a:pt x="706755" y="814324"/>
                    </a:lnTo>
                    <a:lnTo>
                      <a:pt x="705612" y="827024"/>
                    </a:lnTo>
                    <a:lnTo>
                      <a:pt x="707136" y="827024"/>
                    </a:lnTo>
                    <a:lnTo>
                      <a:pt x="708660" y="839724"/>
                    </a:lnTo>
                    <a:lnTo>
                      <a:pt x="708660" y="852424"/>
                    </a:lnTo>
                    <a:lnTo>
                      <a:pt x="708152" y="852424"/>
                    </a:lnTo>
                    <a:lnTo>
                      <a:pt x="707136" y="865124"/>
                    </a:lnTo>
                    <a:lnTo>
                      <a:pt x="708660" y="865124"/>
                    </a:lnTo>
                    <a:lnTo>
                      <a:pt x="710184" y="877824"/>
                    </a:lnTo>
                    <a:lnTo>
                      <a:pt x="710184" y="885444"/>
                    </a:lnTo>
                    <a:lnTo>
                      <a:pt x="708152" y="890524"/>
                    </a:lnTo>
                    <a:lnTo>
                      <a:pt x="707136" y="903224"/>
                    </a:lnTo>
                    <a:lnTo>
                      <a:pt x="710184" y="915924"/>
                    </a:lnTo>
                    <a:lnTo>
                      <a:pt x="708660" y="915924"/>
                    </a:lnTo>
                    <a:lnTo>
                      <a:pt x="711708" y="928624"/>
                    </a:lnTo>
                    <a:lnTo>
                      <a:pt x="708660" y="928624"/>
                    </a:lnTo>
                    <a:lnTo>
                      <a:pt x="708660" y="941324"/>
                    </a:lnTo>
                    <a:lnTo>
                      <a:pt x="710184" y="941324"/>
                    </a:lnTo>
                    <a:lnTo>
                      <a:pt x="711708" y="954024"/>
                    </a:lnTo>
                    <a:lnTo>
                      <a:pt x="708660" y="954024"/>
                    </a:lnTo>
                    <a:lnTo>
                      <a:pt x="708660" y="979424"/>
                    </a:lnTo>
                    <a:lnTo>
                      <a:pt x="711708" y="979424"/>
                    </a:lnTo>
                    <a:lnTo>
                      <a:pt x="711708" y="992124"/>
                    </a:lnTo>
                    <a:lnTo>
                      <a:pt x="710184" y="1004824"/>
                    </a:lnTo>
                    <a:lnTo>
                      <a:pt x="710184" y="1017524"/>
                    </a:lnTo>
                    <a:lnTo>
                      <a:pt x="711708" y="1017524"/>
                    </a:lnTo>
                    <a:lnTo>
                      <a:pt x="711708" y="1030224"/>
                    </a:lnTo>
                    <a:lnTo>
                      <a:pt x="708660" y="1030224"/>
                    </a:lnTo>
                    <a:lnTo>
                      <a:pt x="710184" y="1042924"/>
                    </a:lnTo>
                    <a:lnTo>
                      <a:pt x="710184" y="1055624"/>
                    </a:lnTo>
                    <a:lnTo>
                      <a:pt x="713232" y="1055624"/>
                    </a:lnTo>
                    <a:lnTo>
                      <a:pt x="713232" y="1068324"/>
                    </a:lnTo>
                    <a:lnTo>
                      <a:pt x="712470" y="1068324"/>
                    </a:lnTo>
                    <a:lnTo>
                      <a:pt x="710184" y="1081024"/>
                    </a:lnTo>
                    <a:lnTo>
                      <a:pt x="711708" y="1081024"/>
                    </a:lnTo>
                    <a:lnTo>
                      <a:pt x="711708" y="1093660"/>
                    </a:lnTo>
                    <a:lnTo>
                      <a:pt x="714730" y="1093660"/>
                    </a:lnTo>
                    <a:lnTo>
                      <a:pt x="713232" y="1106424"/>
                    </a:lnTo>
                    <a:lnTo>
                      <a:pt x="714756" y="1106424"/>
                    </a:lnTo>
                    <a:lnTo>
                      <a:pt x="711708" y="1119124"/>
                    </a:lnTo>
                    <a:lnTo>
                      <a:pt x="713232" y="1119124"/>
                    </a:lnTo>
                    <a:lnTo>
                      <a:pt x="711708" y="1131824"/>
                    </a:lnTo>
                    <a:lnTo>
                      <a:pt x="716280" y="1131824"/>
                    </a:lnTo>
                    <a:lnTo>
                      <a:pt x="714756" y="1144524"/>
                    </a:lnTo>
                    <a:lnTo>
                      <a:pt x="714756" y="1169924"/>
                    </a:lnTo>
                    <a:lnTo>
                      <a:pt x="717804" y="1169924"/>
                    </a:lnTo>
                    <a:lnTo>
                      <a:pt x="717804" y="1182624"/>
                    </a:lnTo>
                    <a:lnTo>
                      <a:pt x="716280" y="1182624"/>
                    </a:lnTo>
                    <a:lnTo>
                      <a:pt x="717042" y="1195324"/>
                    </a:lnTo>
                    <a:lnTo>
                      <a:pt x="717804" y="1199565"/>
                    </a:lnTo>
                    <a:lnTo>
                      <a:pt x="717804" y="1208024"/>
                    </a:lnTo>
                    <a:lnTo>
                      <a:pt x="719328" y="1208024"/>
                    </a:lnTo>
                    <a:lnTo>
                      <a:pt x="720242" y="1220724"/>
                    </a:lnTo>
                    <a:lnTo>
                      <a:pt x="720407" y="1220724"/>
                    </a:lnTo>
                    <a:lnTo>
                      <a:pt x="719328" y="1233424"/>
                    </a:lnTo>
                    <a:lnTo>
                      <a:pt x="721664" y="1233424"/>
                    </a:lnTo>
                    <a:lnTo>
                      <a:pt x="721702" y="1233982"/>
                    </a:lnTo>
                    <a:lnTo>
                      <a:pt x="722376" y="1246124"/>
                    </a:lnTo>
                    <a:lnTo>
                      <a:pt x="722376" y="1271524"/>
                    </a:lnTo>
                    <a:lnTo>
                      <a:pt x="723900" y="1271524"/>
                    </a:lnTo>
                    <a:lnTo>
                      <a:pt x="723900" y="1284224"/>
                    </a:lnTo>
                    <a:lnTo>
                      <a:pt x="725424" y="1284224"/>
                    </a:lnTo>
                    <a:lnTo>
                      <a:pt x="726948" y="1284224"/>
                    </a:lnTo>
                    <a:lnTo>
                      <a:pt x="726948" y="1296924"/>
                    </a:lnTo>
                    <a:lnTo>
                      <a:pt x="725424" y="1296924"/>
                    </a:lnTo>
                    <a:lnTo>
                      <a:pt x="725424" y="1309624"/>
                    </a:lnTo>
                    <a:lnTo>
                      <a:pt x="726948" y="1309624"/>
                    </a:lnTo>
                    <a:lnTo>
                      <a:pt x="728472" y="1322324"/>
                    </a:lnTo>
                    <a:lnTo>
                      <a:pt x="729996" y="1322324"/>
                    </a:lnTo>
                    <a:lnTo>
                      <a:pt x="731520" y="1322324"/>
                    </a:lnTo>
                    <a:lnTo>
                      <a:pt x="729996" y="1335024"/>
                    </a:lnTo>
                    <a:lnTo>
                      <a:pt x="729996" y="1347724"/>
                    </a:lnTo>
                    <a:lnTo>
                      <a:pt x="731520" y="1360424"/>
                    </a:lnTo>
                    <a:lnTo>
                      <a:pt x="733044" y="1360424"/>
                    </a:lnTo>
                    <a:lnTo>
                      <a:pt x="733044" y="1398524"/>
                    </a:lnTo>
                    <a:lnTo>
                      <a:pt x="737616" y="1398524"/>
                    </a:lnTo>
                    <a:lnTo>
                      <a:pt x="734568" y="1411224"/>
                    </a:lnTo>
                    <a:lnTo>
                      <a:pt x="736092" y="1423924"/>
                    </a:lnTo>
                    <a:lnTo>
                      <a:pt x="737235" y="1423924"/>
                    </a:lnTo>
                    <a:lnTo>
                      <a:pt x="736092" y="1436624"/>
                    </a:lnTo>
                    <a:lnTo>
                      <a:pt x="737616" y="1436624"/>
                    </a:lnTo>
                    <a:lnTo>
                      <a:pt x="737616" y="1462024"/>
                    </a:lnTo>
                    <a:lnTo>
                      <a:pt x="739140" y="1462024"/>
                    </a:lnTo>
                    <a:lnTo>
                      <a:pt x="739140" y="1474724"/>
                    </a:lnTo>
                    <a:lnTo>
                      <a:pt x="739140" y="1487424"/>
                    </a:lnTo>
                    <a:lnTo>
                      <a:pt x="740664" y="1487424"/>
                    </a:lnTo>
                    <a:lnTo>
                      <a:pt x="740664" y="1500124"/>
                    </a:lnTo>
                    <a:lnTo>
                      <a:pt x="742188" y="1500124"/>
                    </a:lnTo>
                    <a:lnTo>
                      <a:pt x="742188" y="1512824"/>
                    </a:lnTo>
                    <a:lnTo>
                      <a:pt x="742188" y="1525524"/>
                    </a:lnTo>
                    <a:lnTo>
                      <a:pt x="743204" y="1538224"/>
                    </a:lnTo>
                    <a:lnTo>
                      <a:pt x="745236" y="1538224"/>
                    </a:lnTo>
                    <a:lnTo>
                      <a:pt x="745236" y="1550924"/>
                    </a:lnTo>
                    <a:lnTo>
                      <a:pt x="743712" y="1550924"/>
                    </a:lnTo>
                    <a:lnTo>
                      <a:pt x="743712" y="1563624"/>
                    </a:lnTo>
                    <a:lnTo>
                      <a:pt x="745236" y="1563624"/>
                    </a:lnTo>
                    <a:lnTo>
                      <a:pt x="745236" y="1576324"/>
                    </a:lnTo>
                    <a:lnTo>
                      <a:pt x="748284" y="1576324"/>
                    </a:lnTo>
                    <a:lnTo>
                      <a:pt x="748284" y="1589024"/>
                    </a:lnTo>
                    <a:lnTo>
                      <a:pt x="745236" y="1589024"/>
                    </a:lnTo>
                    <a:lnTo>
                      <a:pt x="746760" y="1601724"/>
                    </a:lnTo>
                    <a:lnTo>
                      <a:pt x="748284" y="1601724"/>
                    </a:lnTo>
                    <a:lnTo>
                      <a:pt x="749808" y="1614424"/>
                    </a:lnTo>
                    <a:lnTo>
                      <a:pt x="751332" y="1614424"/>
                    </a:lnTo>
                    <a:lnTo>
                      <a:pt x="751332" y="1627124"/>
                    </a:lnTo>
                    <a:lnTo>
                      <a:pt x="749808" y="1627124"/>
                    </a:lnTo>
                    <a:lnTo>
                      <a:pt x="752411" y="1639824"/>
                    </a:lnTo>
                    <a:lnTo>
                      <a:pt x="751332" y="1639824"/>
                    </a:lnTo>
                    <a:lnTo>
                      <a:pt x="752856" y="1652524"/>
                    </a:lnTo>
                    <a:lnTo>
                      <a:pt x="754380" y="1652524"/>
                    </a:lnTo>
                    <a:lnTo>
                      <a:pt x="755904" y="1665224"/>
                    </a:lnTo>
                    <a:lnTo>
                      <a:pt x="752856" y="1665224"/>
                    </a:lnTo>
                    <a:lnTo>
                      <a:pt x="754380" y="1677924"/>
                    </a:lnTo>
                    <a:lnTo>
                      <a:pt x="754380" y="1690624"/>
                    </a:lnTo>
                    <a:lnTo>
                      <a:pt x="755904" y="1690624"/>
                    </a:lnTo>
                    <a:lnTo>
                      <a:pt x="757428" y="1703324"/>
                    </a:lnTo>
                    <a:lnTo>
                      <a:pt x="755904" y="1703324"/>
                    </a:lnTo>
                    <a:lnTo>
                      <a:pt x="757428" y="1716024"/>
                    </a:lnTo>
                    <a:lnTo>
                      <a:pt x="760476" y="1728724"/>
                    </a:lnTo>
                    <a:lnTo>
                      <a:pt x="762000" y="1741424"/>
                    </a:lnTo>
                    <a:lnTo>
                      <a:pt x="760476" y="1741424"/>
                    </a:lnTo>
                    <a:lnTo>
                      <a:pt x="760501" y="1754352"/>
                    </a:lnTo>
                    <a:lnTo>
                      <a:pt x="762000" y="1766824"/>
                    </a:lnTo>
                    <a:lnTo>
                      <a:pt x="763905" y="1766824"/>
                    </a:lnTo>
                    <a:lnTo>
                      <a:pt x="765048" y="1779524"/>
                    </a:lnTo>
                    <a:lnTo>
                      <a:pt x="766572" y="1779524"/>
                    </a:lnTo>
                    <a:lnTo>
                      <a:pt x="766572" y="1792224"/>
                    </a:lnTo>
                    <a:lnTo>
                      <a:pt x="768096" y="1804924"/>
                    </a:lnTo>
                    <a:lnTo>
                      <a:pt x="771144" y="1804924"/>
                    </a:lnTo>
                    <a:lnTo>
                      <a:pt x="771144" y="1830324"/>
                    </a:lnTo>
                    <a:lnTo>
                      <a:pt x="772668" y="1830324"/>
                    </a:lnTo>
                    <a:lnTo>
                      <a:pt x="772668" y="1843024"/>
                    </a:lnTo>
                    <a:lnTo>
                      <a:pt x="777240" y="1843024"/>
                    </a:lnTo>
                    <a:lnTo>
                      <a:pt x="777240" y="1855724"/>
                    </a:lnTo>
                    <a:lnTo>
                      <a:pt x="778764" y="1855724"/>
                    </a:lnTo>
                    <a:lnTo>
                      <a:pt x="780288" y="1868424"/>
                    </a:lnTo>
                    <a:lnTo>
                      <a:pt x="781050" y="1868424"/>
                    </a:lnTo>
                    <a:lnTo>
                      <a:pt x="783336" y="1881124"/>
                    </a:lnTo>
                    <a:lnTo>
                      <a:pt x="786384" y="1881124"/>
                    </a:lnTo>
                    <a:lnTo>
                      <a:pt x="786384" y="1893824"/>
                    </a:lnTo>
                    <a:lnTo>
                      <a:pt x="787908" y="1893824"/>
                    </a:lnTo>
                    <a:lnTo>
                      <a:pt x="790956" y="1906524"/>
                    </a:lnTo>
                    <a:lnTo>
                      <a:pt x="795528" y="1919224"/>
                    </a:lnTo>
                    <a:lnTo>
                      <a:pt x="797052" y="1919224"/>
                    </a:lnTo>
                    <a:lnTo>
                      <a:pt x="800100" y="1931924"/>
                    </a:lnTo>
                    <a:lnTo>
                      <a:pt x="803148" y="1931924"/>
                    </a:lnTo>
                    <a:lnTo>
                      <a:pt x="807720" y="1944624"/>
                    </a:lnTo>
                    <a:lnTo>
                      <a:pt x="809244" y="1944624"/>
                    </a:lnTo>
                    <a:lnTo>
                      <a:pt x="815340" y="1957324"/>
                    </a:lnTo>
                    <a:lnTo>
                      <a:pt x="816864" y="1957324"/>
                    </a:lnTo>
                    <a:lnTo>
                      <a:pt x="818388" y="1970024"/>
                    </a:lnTo>
                    <a:lnTo>
                      <a:pt x="819912" y="1970024"/>
                    </a:lnTo>
                    <a:lnTo>
                      <a:pt x="824484" y="1970024"/>
                    </a:lnTo>
                    <a:lnTo>
                      <a:pt x="827532" y="1982724"/>
                    </a:lnTo>
                    <a:lnTo>
                      <a:pt x="832104" y="1982724"/>
                    </a:lnTo>
                    <a:lnTo>
                      <a:pt x="833628" y="1982724"/>
                    </a:lnTo>
                    <a:lnTo>
                      <a:pt x="836676" y="1995424"/>
                    </a:lnTo>
                    <a:lnTo>
                      <a:pt x="842772" y="1995424"/>
                    </a:lnTo>
                    <a:lnTo>
                      <a:pt x="844296" y="2008124"/>
                    </a:lnTo>
                    <a:lnTo>
                      <a:pt x="856488" y="2008124"/>
                    </a:lnTo>
                    <a:lnTo>
                      <a:pt x="859028" y="2020824"/>
                    </a:lnTo>
                    <a:lnTo>
                      <a:pt x="864108" y="2020824"/>
                    </a:lnTo>
                    <a:lnTo>
                      <a:pt x="868680" y="2020824"/>
                    </a:lnTo>
                    <a:lnTo>
                      <a:pt x="870204" y="2020824"/>
                    </a:lnTo>
                    <a:lnTo>
                      <a:pt x="871728" y="2033524"/>
                    </a:lnTo>
                    <a:lnTo>
                      <a:pt x="873252" y="2033524"/>
                    </a:lnTo>
                    <a:lnTo>
                      <a:pt x="882396" y="2046224"/>
                    </a:lnTo>
                    <a:lnTo>
                      <a:pt x="899160" y="2046224"/>
                    </a:lnTo>
                    <a:lnTo>
                      <a:pt x="905256" y="2058924"/>
                    </a:lnTo>
                    <a:lnTo>
                      <a:pt x="911352" y="2058924"/>
                    </a:lnTo>
                    <a:lnTo>
                      <a:pt x="918972" y="2058924"/>
                    </a:lnTo>
                    <a:lnTo>
                      <a:pt x="923544" y="2071624"/>
                    </a:lnTo>
                    <a:lnTo>
                      <a:pt x="935736" y="2071624"/>
                    </a:lnTo>
                    <a:lnTo>
                      <a:pt x="938784" y="2084324"/>
                    </a:lnTo>
                    <a:lnTo>
                      <a:pt x="961644" y="2084324"/>
                    </a:lnTo>
                    <a:lnTo>
                      <a:pt x="973836" y="2097024"/>
                    </a:lnTo>
                    <a:lnTo>
                      <a:pt x="979932" y="2097024"/>
                    </a:lnTo>
                    <a:lnTo>
                      <a:pt x="992124" y="2109724"/>
                    </a:lnTo>
                    <a:lnTo>
                      <a:pt x="998220" y="2109724"/>
                    </a:lnTo>
                    <a:lnTo>
                      <a:pt x="1007364" y="2122424"/>
                    </a:lnTo>
                    <a:lnTo>
                      <a:pt x="1051560" y="2122424"/>
                    </a:lnTo>
                    <a:lnTo>
                      <a:pt x="1066800" y="2135124"/>
                    </a:lnTo>
                    <a:lnTo>
                      <a:pt x="1075944" y="2135124"/>
                    </a:lnTo>
                    <a:lnTo>
                      <a:pt x="1092708" y="2147824"/>
                    </a:lnTo>
                    <a:lnTo>
                      <a:pt x="1103376" y="2147824"/>
                    </a:lnTo>
                    <a:lnTo>
                      <a:pt x="1117092" y="2160524"/>
                    </a:lnTo>
                    <a:lnTo>
                      <a:pt x="1178052" y="2160524"/>
                    </a:lnTo>
                    <a:lnTo>
                      <a:pt x="1199388" y="2173224"/>
                    </a:lnTo>
                    <a:lnTo>
                      <a:pt x="1213104" y="2173224"/>
                    </a:lnTo>
                    <a:lnTo>
                      <a:pt x="1232916" y="2185924"/>
                    </a:lnTo>
                    <a:lnTo>
                      <a:pt x="1251204" y="2185924"/>
                    </a:lnTo>
                    <a:lnTo>
                      <a:pt x="1269492" y="2198624"/>
                    </a:lnTo>
                    <a:lnTo>
                      <a:pt x="1336548" y="2198624"/>
                    </a:lnTo>
                    <a:lnTo>
                      <a:pt x="1353312" y="2211324"/>
                    </a:lnTo>
                    <a:lnTo>
                      <a:pt x="1383792" y="2211324"/>
                    </a:lnTo>
                    <a:lnTo>
                      <a:pt x="1403604" y="2224024"/>
                    </a:lnTo>
                    <a:lnTo>
                      <a:pt x="1426451" y="2224024"/>
                    </a:lnTo>
                    <a:lnTo>
                      <a:pt x="1426451" y="2235073"/>
                    </a:lnTo>
                    <a:lnTo>
                      <a:pt x="1395984" y="2224024"/>
                    </a:lnTo>
                    <a:lnTo>
                      <a:pt x="1336548" y="2224024"/>
                    </a:lnTo>
                    <a:lnTo>
                      <a:pt x="1310640" y="2211324"/>
                    </a:lnTo>
                    <a:lnTo>
                      <a:pt x="1275588" y="2211324"/>
                    </a:lnTo>
                    <a:lnTo>
                      <a:pt x="1252728" y="2198624"/>
                    </a:lnTo>
                    <a:lnTo>
                      <a:pt x="1175004" y="2198624"/>
                    </a:lnTo>
                    <a:lnTo>
                      <a:pt x="1150620" y="2185924"/>
                    </a:lnTo>
                    <a:lnTo>
                      <a:pt x="1106424" y="2185924"/>
                    </a:lnTo>
                    <a:lnTo>
                      <a:pt x="1092708" y="2173224"/>
                    </a:lnTo>
                    <a:lnTo>
                      <a:pt x="1068324" y="2173224"/>
                    </a:lnTo>
                    <a:lnTo>
                      <a:pt x="1053084" y="2160524"/>
                    </a:lnTo>
                    <a:lnTo>
                      <a:pt x="999744" y="2160524"/>
                    </a:lnTo>
                    <a:lnTo>
                      <a:pt x="981456" y="2147824"/>
                    </a:lnTo>
                    <a:lnTo>
                      <a:pt x="967740" y="2147824"/>
                    </a:lnTo>
                    <a:lnTo>
                      <a:pt x="950976" y="2135124"/>
                    </a:lnTo>
                    <a:lnTo>
                      <a:pt x="940308" y="2135124"/>
                    </a:lnTo>
                    <a:lnTo>
                      <a:pt x="923544" y="2122424"/>
                    </a:lnTo>
                    <a:lnTo>
                      <a:pt x="876300" y="2122424"/>
                    </a:lnTo>
                    <a:lnTo>
                      <a:pt x="864108" y="2109724"/>
                    </a:lnTo>
                    <a:lnTo>
                      <a:pt x="856488" y="2109724"/>
                    </a:lnTo>
                    <a:lnTo>
                      <a:pt x="845820" y="2097024"/>
                    </a:lnTo>
                    <a:lnTo>
                      <a:pt x="838200" y="2097024"/>
                    </a:lnTo>
                    <a:lnTo>
                      <a:pt x="826008" y="2084324"/>
                    </a:lnTo>
                    <a:lnTo>
                      <a:pt x="795528" y="2084324"/>
                    </a:lnTo>
                    <a:lnTo>
                      <a:pt x="787908" y="2071624"/>
                    </a:lnTo>
                    <a:lnTo>
                      <a:pt x="781812" y="2071624"/>
                    </a:lnTo>
                    <a:lnTo>
                      <a:pt x="774839" y="2058924"/>
                    </a:lnTo>
                    <a:lnTo>
                      <a:pt x="772668" y="2058924"/>
                    </a:lnTo>
                    <a:lnTo>
                      <a:pt x="760476" y="2046224"/>
                    </a:lnTo>
                    <a:lnTo>
                      <a:pt x="739140" y="2046224"/>
                    </a:lnTo>
                    <a:lnTo>
                      <a:pt x="736092" y="2033524"/>
                    </a:lnTo>
                    <a:lnTo>
                      <a:pt x="729996" y="2033524"/>
                    </a:lnTo>
                    <a:lnTo>
                      <a:pt x="726948" y="2033524"/>
                    </a:lnTo>
                    <a:lnTo>
                      <a:pt x="726948" y="2020824"/>
                    </a:lnTo>
                    <a:lnTo>
                      <a:pt x="717804" y="2020824"/>
                    </a:lnTo>
                    <a:lnTo>
                      <a:pt x="716280" y="2008124"/>
                    </a:lnTo>
                    <a:lnTo>
                      <a:pt x="701040" y="2008124"/>
                    </a:lnTo>
                    <a:lnTo>
                      <a:pt x="701040" y="1995424"/>
                    </a:lnTo>
                    <a:lnTo>
                      <a:pt x="694944" y="1995424"/>
                    </a:lnTo>
                    <a:lnTo>
                      <a:pt x="694944" y="1982724"/>
                    </a:lnTo>
                    <a:lnTo>
                      <a:pt x="688848" y="1982724"/>
                    </a:lnTo>
                    <a:lnTo>
                      <a:pt x="684276" y="1995424"/>
                    </a:lnTo>
                    <a:lnTo>
                      <a:pt x="682904" y="1995424"/>
                    </a:lnTo>
                    <a:lnTo>
                      <a:pt x="688848" y="1982724"/>
                    </a:lnTo>
                    <a:lnTo>
                      <a:pt x="687324" y="1982724"/>
                    </a:lnTo>
                    <a:lnTo>
                      <a:pt x="687324" y="1970024"/>
                    </a:lnTo>
                    <a:lnTo>
                      <a:pt x="676656" y="1970024"/>
                    </a:lnTo>
                    <a:lnTo>
                      <a:pt x="675132" y="1957324"/>
                    </a:lnTo>
                    <a:lnTo>
                      <a:pt x="672084" y="1957324"/>
                    </a:lnTo>
                    <a:lnTo>
                      <a:pt x="670560" y="1944624"/>
                    </a:lnTo>
                    <a:lnTo>
                      <a:pt x="664464" y="1944624"/>
                    </a:lnTo>
                    <a:lnTo>
                      <a:pt x="664464" y="1931924"/>
                    </a:lnTo>
                    <a:lnTo>
                      <a:pt x="658368" y="1931924"/>
                    </a:lnTo>
                    <a:lnTo>
                      <a:pt x="658368" y="1919224"/>
                    </a:lnTo>
                    <a:lnTo>
                      <a:pt x="655320" y="1919224"/>
                    </a:lnTo>
                    <a:lnTo>
                      <a:pt x="655320" y="1906524"/>
                    </a:lnTo>
                    <a:lnTo>
                      <a:pt x="649224" y="1893824"/>
                    </a:lnTo>
                    <a:lnTo>
                      <a:pt x="646176" y="1893824"/>
                    </a:lnTo>
                    <a:lnTo>
                      <a:pt x="646176" y="1881124"/>
                    </a:lnTo>
                    <a:lnTo>
                      <a:pt x="643128" y="1881124"/>
                    </a:lnTo>
                    <a:lnTo>
                      <a:pt x="643128" y="1868424"/>
                    </a:lnTo>
                    <a:lnTo>
                      <a:pt x="640080" y="1868424"/>
                    </a:lnTo>
                    <a:lnTo>
                      <a:pt x="640080" y="1855724"/>
                    </a:lnTo>
                    <a:lnTo>
                      <a:pt x="638556" y="1855724"/>
                    </a:lnTo>
                    <a:lnTo>
                      <a:pt x="637032" y="1843024"/>
                    </a:lnTo>
                    <a:lnTo>
                      <a:pt x="635508" y="1843024"/>
                    </a:lnTo>
                    <a:lnTo>
                      <a:pt x="635508" y="1830324"/>
                    </a:lnTo>
                    <a:lnTo>
                      <a:pt x="633984" y="1830324"/>
                    </a:lnTo>
                    <a:lnTo>
                      <a:pt x="632460" y="1830324"/>
                    </a:lnTo>
                    <a:lnTo>
                      <a:pt x="632460" y="1817624"/>
                    </a:lnTo>
                    <a:lnTo>
                      <a:pt x="630936" y="1817624"/>
                    </a:lnTo>
                    <a:lnTo>
                      <a:pt x="630936" y="1804924"/>
                    </a:lnTo>
                    <a:lnTo>
                      <a:pt x="629412" y="1804924"/>
                    </a:lnTo>
                    <a:lnTo>
                      <a:pt x="629412" y="1792224"/>
                    </a:lnTo>
                    <a:lnTo>
                      <a:pt x="627888" y="1792224"/>
                    </a:lnTo>
                    <a:lnTo>
                      <a:pt x="626364" y="1779524"/>
                    </a:lnTo>
                    <a:lnTo>
                      <a:pt x="626364" y="1766824"/>
                    </a:lnTo>
                    <a:lnTo>
                      <a:pt x="624840" y="1766824"/>
                    </a:lnTo>
                    <a:lnTo>
                      <a:pt x="623824" y="1766824"/>
                    </a:lnTo>
                    <a:lnTo>
                      <a:pt x="624840" y="1754111"/>
                    </a:lnTo>
                    <a:lnTo>
                      <a:pt x="623303" y="1754111"/>
                    </a:lnTo>
                    <a:lnTo>
                      <a:pt x="623189" y="1753158"/>
                    </a:lnTo>
                    <a:lnTo>
                      <a:pt x="621792" y="1741424"/>
                    </a:lnTo>
                    <a:lnTo>
                      <a:pt x="623316" y="1741424"/>
                    </a:lnTo>
                    <a:lnTo>
                      <a:pt x="622300" y="1728724"/>
                    </a:lnTo>
                    <a:lnTo>
                      <a:pt x="623316" y="1728724"/>
                    </a:lnTo>
                    <a:lnTo>
                      <a:pt x="618744" y="1716024"/>
                    </a:lnTo>
                    <a:lnTo>
                      <a:pt x="617220" y="1716024"/>
                    </a:lnTo>
                    <a:lnTo>
                      <a:pt x="617220" y="1703324"/>
                    </a:lnTo>
                    <a:lnTo>
                      <a:pt x="620268" y="1703324"/>
                    </a:lnTo>
                    <a:lnTo>
                      <a:pt x="617982" y="1690624"/>
                    </a:lnTo>
                    <a:lnTo>
                      <a:pt x="618744" y="1690624"/>
                    </a:lnTo>
                    <a:lnTo>
                      <a:pt x="616000" y="1677924"/>
                    </a:lnTo>
                    <a:lnTo>
                      <a:pt x="617220" y="1677924"/>
                    </a:lnTo>
                    <a:lnTo>
                      <a:pt x="615696" y="1665224"/>
                    </a:lnTo>
                    <a:lnTo>
                      <a:pt x="617220" y="1665224"/>
                    </a:lnTo>
                    <a:lnTo>
                      <a:pt x="615696" y="1652524"/>
                    </a:lnTo>
                    <a:lnTo>
                      <a:pt x="614172" y="1639824"/>
                    </a:lnTo>
                    <a:lnTo>
                      <a:pt x="614172" y="1614424"/>
                    </a:lnTo>
                    <a:lnTo>
                      <a:pt x="611124" y="1614424"/>
                    </a:lnTo>
                    <a:lnTo>
                      <a:pt x="611124" y="1589024"/>
                    </a:lnTo>
                    <a:lnTo>
                      <a:pt x="612648" y="1589024"/>
                    </a:lnTo>
                    <a:lnTo>
                      <a:pt x="612648" y="1576324"/>
                    </a:lnTo>
                    <a:lnTo>
                      <a:pt x="611124" y="1576324"/>
                    </a:lnTo>
                    <a:lnTo>
                      <a:pt x="609600" y="1563624"/>
                    </a:lnTo>
                    <a:lnTo>
                      <a:pt x="609600" y="1550924"/>
                    </a:lnTo>
                    <a:lnTo>
                      <a:pt x="611124" y="1550924"/>
                    </a:lnTo>
                    <a:lnTo>
                      <a:pt x="608076" y="1538224"/>
                    </a:lnTo>
                    <a:lnTo>
                      <a:pt x="608076" y="1512824"/>
                    </a:lnTo>
                    <a:lnTo>
                      <a:pt x="609600" y="1512824"/>
                    </a:lnTo>
                    <a:lnTo>
                      <a:pt x="609600" y="1500124"/>
                    </a:lnTo>
                    <a:lnTo>
                      <a:pt x="606552" y="1500124"/>
                    </a:lnTo>
                    <a:lnTo>
                      <a:pt x="606552" y="1487424"/>
                    </a:lnTo>
                    <a:lnTo>
                      <a:pt x="608076" y="1474724"/>
                    </a:lnTo>
                    <a:lnTo>
                      <a:pt x="608076" y="1462024"/>
                    </a:lnTo>
                    <a:lnTo>
                      <a:pt x="606171" y="1462024"/>
                    </a:lnTo>
                    <a:lnTo>
                      <a:pt x="605028" y="1449324"/>
                    </a:lnTo>
                    <a:lnTo>
                      <a:pt x="606552" y="1436624"/>
                    </a:lnTo>
                    <a:lnTo>
                      <a:pt x="606552" y="1423924"/>
                    </a:lnTo>
                    <a:lnTo>
                      <a:pt x="603504" y="1423924"/>
                    </a:lnTo>
                    <a:lnTo>
                      <a:pt x="603504" y="1411224"/>
                    </a:lnTo>
                    <a:lnTo>
                      <a:pt x="605028" y="1398524"/>
                    </a:lnTo>
                    <a:lnTo>
                      <a:pt x="603504" y="1385824"/>
                    </a:lnTo>
                    <a:lnTo>
                      <a:pt x="601980" y="1385824"/>
                    </a:lnTo>
                    <a:lnTo>
                      <a:pt x="601980" y="1373124"/>
                    </a:lnTo>
                    <a:lnTo>
                      <a:pt x="601065" y="1373124"/>
                    </a:lnTo>
                    <a:lnTo>
                      <a:pt x="603504" y="1360424"/>
                    </a:lnTo>
                    <a:lnTo>
                      <a:pt x="601980" y="1360424"/>
                    </a:lnTo>
                    <a:lnTo>
                      <a:pt x="600456" y="1347724"/>
                    </a:lnTo>
                    <a:lnTo>
                      <a:pt x="595884" y="1335024"/>
                    </a:lnTo>
                    <a:lnTo>
                      <a:pt x="597408" y="1322324"/>
                    </a:lnTo>
                    <a:lnTo>
                      <a:pt x="596188" y="1322324"/>
                    </a:lnTo>
                    <a:lnTo>
                      <a:pt x="596214" y="1309624"/>
                    </a:lnTo>
                    <a:lnTo>
                      <a:pt x="595884" y="1309624"/>
                    </a:lnTo>
                    <a:lnTo>
                      <a:pt x="595884" y="1296924"/>
                    </a:lnTo>
                    <a:lnTo>
                      <a:pt x="598932" y="1284224"/>
                    </a:lnTo>
                    <a:lnTo>
                      <a:pt x="595884" y="1284224"/>
                    </a:lnTo>
                    <a:lnTo>
                      <a:pt x="595376" y="1271524"/>
                    </a:lnTo>
                    <a:lnTo>
                      <a:pt x="597408" y="1271524"/>
                    </a:lnTo>
                    <a:lnTo>
                      <a:pt x="595884" y="1258824"/>
                    </a:lnTo>
                    <a:lnTo>
                      <a:pt x="597408" y="1258824"/>
                    </a:lnTo>
                    <a:lnTo>
                      <a:pt x="598932" y="1246124"/>
                    </a:lnTo>
                    <a:lnTo>
                      <a:pt x="597395" y="1233424"/>
                    </a:lnTo>
                    <a:lnTo>
                      <a:pt x="597331" y="1232827"/>
                    </a:lnTo>
                    <a:lnTo>
                      <a:pt x="595884" y="1220724"/>
                    </a:lnTo>
                    <a:lnTo>
                      <a:pt x="597408" y="1220724"/>
                    </a:lnTo>
                    <a:lnTo>
                      <a:pt x="597408" y="1208024"/>
                    </a:lnTo>
                    <a:lnTo>
                      <a:pt x="598932" y="1208024"/>
                    </a:lnTo>
                    <a:lnTo>
                      <a:pt x="598932" y="1195324"/>
                    </a:lnTo>
                    <a:lnTo>
                      <a:pt x="595884" y="1195324"/>
                    </a:lnTo>
                    <a:lnTo>
                      <a:pt x="595884" y="1182624"/>
                    </a:lnTo>
                    <a:lnTo>
                      <a:pt x="597408" y="1182624"/>
                    </a:lnTo>
                    <a:lnTo>
                      <a:pt x="597408" y="1169924"/>
                    </a:lnTo>
                    <a:lnTo>
                      <a:pt x="598932" y="1169924"/>
                    </a:lnTo>
                    <a:lnTo>
                      <a:pt x="595884" y="1157224"/>
                    </a:lnTo>
                    <a:lnTo>
                      <a:pt x="595884" y="1144524"/>
                    </a:lnTo>
                    <a:lnTo>
                      <a:pt x="597408" y="1131824"/>
                    </a:lnTo>
                    <a:lnTo>
                      <a:pt x="597408" y="1119124"/>
                    </a:lnTo>
                    <a:lnTo>
                      <a:pt x="595884" y="1119124"/>
                    </a:lnTo>
                    <a:lnTo>
                      <a:pt x="595884" y="1106424"/>
                    </a:lnTo>
                    <a:lnTo>
                      <a:pt x="597408" y="1106424"/>
                    </a:lnTo>
                    <a:lnTo>
                      <a:pt x="597395" y="1093660"/>
                    </a:lnTo>
                    <a:lnTo>
                      <a:pt x="595884" y="1081024"/>
                    </a:lnTo>
                    <a:lnTo>
                      <a:pt x="595884" y="1068324"/>
                    </a:lnTo>
                    <a:lnTo>
                      <a:pt x="597408" y="1068324"/>
                    </a:lnTo>
                    <a:lnTo>
                      <a:pt x="597408" y="1055624"/>
                    </a:lnTo>
                    <a:lnTo>
                      <a:pt x="597408" y="1042924"/>
                    </a:lnTo>
                    <a:lnTo>
                      <a:pt x="594360" y="1042924"/>
                    </a:lnTo>
                    <a:lnTo>
                      <a:pt x="595884" y="1030224"/>
                    </a:lnTo>
                    <a:lnTo>
                      <a:pt x="591312" y="1030224"/>
                    </a:lnTo>
                    <a:lnTo>
                      <a:pt x="591312" y="1055624"/>
                    </a:lnTo>
                    <a:lnTo>
                      <a:pt x="588264" y="1064094"/>
                    </a:lnTo>
                    <a:lnTo>
                      <a:pt x="588264" y="1246124"/>
                    </a:lnTo>
                    <a:lnTo>
                      <a:pt x="586562" y="1233424"/>
                    </a:lnTo>
                    <a:lnTo>
                      <a:pt x="586511" y="1233982"/>
                    </a:lnTo>
                    <a:lnTo>
                      <a:pt x="585216" y="1246124"/>
                    </a:lnTo>
                    <a:lnTo>
                      <a:pt x="586562" y="1233424"/>
                    </a:lnTo>
                    <a:lnTo>
                      <a:pt x="586638" y="1233982"/>
                    </a:lnTo>
                    <a:lnTo>
                      <a:pt x="588264" y="1246124"/>
                    </a:lnTo>
                    <a:lnTo>
                      <a:pt x="588264" y="1064094"/>
                    </a:lnTo>
                    <a:lnTo>
                      <a:pt x="586740" y="1068324"/>
                    </a:lnTo>
                    <a:lnTo>
                      <a:pt x="585101" y="1068324"/>
                    </a:lnTo>
                    <a:lnTo>
                      <a:pt x="585101" y="1093660"/>
                    </a:lnTo>
                    <a:lnTo>
                      <a:pt x="577596" y="1081024"/>
                    </a:lnTo>
                    <a:lnTo>
                      <a:pt x="585101" y="1093660"/>
                    </a:lnTo>
                    <a:lnTo>
                      <a:pt x="585101" y="1068324"/>
                    </a:lnTo>
                    <a:lnTo>
                      <a:pt x="584657" y="1068324"/>
                    </a:lnTo>
                    <a:lnTo>
                      <a:pt x="582168" y="1055624"/>
                    </a:lnTo>
                    <a:lnTo>
                      <a:pt x="591312" y="1055624"/>
                    </a:lnTo>
                    <a:lnTo>
                      <a:pt x="591312" y="1030224"/>
                    </a:lnTo>
                    <a:lnTo>
                      <a:pt x="583514" y="1030224"/>
                    </a:lnTo>
                    <a:lnTo>
                      <a:pt x="582168" y="1017524"/>
                    </a:lnTo>
                    <a:lnTo>
                      <a:pt x="586740" y="1017524"/>
                    </a:lnTo>
                    <a:lnTo>
                      <a:pt x="594360" y="1017524"/>
                    </a:lnTo>
                    <a:lnTo>
                      <a:pt x="595884" y="1004824"/>
                    </a:lnTo>
                    <a:lnTo>
                      <a:pt x="594360" y="1004824"/>
                    </a:lnTo>
                    <a:lnTo>
                      <a:pt x="595884" y="992124"/>
                    </a:lnTo>
                    <a:lnTo>
                      <a:pt x="597408" y="979424"/>
                    </a:lnTo>
                    <a:lnTo>
                      <a:pt x="593979" y="966724"/>
                    </a:lnTo>
                    <a:lnTo>
                      <a:pt x="592836" y="966724"/>
                    </a:lnTo>
                    <a:lnTo>
                      <a:pt x="592836" y="954024"/>
                    </a:lnTo>
                    <a:lnTo>
                      <a:pt x="594360" y="954024"/>
                    </a:lnTo>
                    <a:lnTo>
                      <a:pt x="595884" y="941324"/>
                    </a:lnTo>
                    <a:lnTo>
                      <a:pt x="591616" y="941324"/>
                    </a:lnTo>
                    <a:lnTo>
                      <a:pt x="592836" y="928624"/>
                    </a:lnTo>
                    <a:lnTo>
                      <a:pt x="590550" y="928624"/>
                    </a:lnTo>
                    <a:lnTo>
                      <a:pt x="592836" y="915924"/>
                    </a:lnTo>
                    <a:lnTo>
                      <a:pt x="590804" y="915924"/>
                    </a:lnTo>
                    <a:lnTo>
                      <a:pt x="592836" y="903224"/>
                    </a:lnTo>
                    <a:lnTo>
                      <a:pt x="589788" y="890524"/>
                    </a:lnTo>
                    <a:lnTo>
                      <a:pt x="588873" y="877824"/>
                    </a:lnTo>
                    <a:lnTo>
                      <a:pt x="589788" y="877824"/>
                    </a:lnTo>
                    <a:lnTo>
                      <a:pt x="591312" y="877824"/>
                    </a:lnTo>
                    <a:lnTo>
                      <a:pt x="589788" y="865124"/>
                    </a:lnTo>
                    <a:lnTo>
                      <a:pt x="588264" y="865124"/>
                    </a:lnTo>
                    <a:lnTo>
                      <a:pt x="586740" y="852424"/>
                    </a:lnTo>
                    <a:lnTo>
                      <a:pt x="588264" y="839724"/>
                    </a:lnTo>
                    <a:lnTo>
                      <a:pt x="588264" y="827024"/>
                    </a:lnTo>
                    <a:lnTo>
                      <a:pt x="586740" y="827024"/>
                    </a:lnTo>
                    <a:lnTo>
                      <a:pt x="585216" y="827024"/>
                    </a:lnTo>
                    <a:lnTo>
                      <a:pt x="583692" y="814324"/>
                    </a:lnTo>
                    <a:lnTo>
                      <a:pt x="583692" y="801598"/>
                    </a:lnTo>
                    <a:lnTo>
                      <a:pt x="585203" y="801598"/>
                    </a:lnTo>
                    <a:lnTo>
                      <a:pt x="585177" y="801382"/>
                    </a:lnTo>
                    <a:lnTo>
                      <a:pt x="583679" y="788847"/>
                    </a:lnTo>
                    <a:lnTo>
                      <a:pt x="582155" y="788847"/>
                    </a:lnTo>
                    <a:lnTo>
                      <a:pt x="580644" y="776224"/>
                    </a:lnTo>
                    <a:lnTo>
                      <a:pt x="578358" y="763524"/>
                    </a:lnTo>
                    <a:lnTo>
                      <a:pt x="580644" y="763524"/>
                    </a:lnTo>
                    <a:lnTo>
                      <a:pt x="580644" y="750798"/>
                    </a:lnTo>
                    <a:lnTo>
                      <a:pt x="579107" y="750798"/>
                    </a:lnTo>
                    <a:lnTo>
                      <a:pt x="577088" y="738124"/>
                    </a:lnTo>
                    <a:lnTo>
                      <a:pt x="574548" y="738124"/>
                    </a:lnTo>
                    <a:lnTo>
                      <a:pt x="576072" y="725424"/>
                    </a:lnTo>
                    <a:lnTo>
                      <a:pt x="574548" y="725424"/>
                    </a:lnTo>
                    <a:lnTo>
                      <a:pt x="574548" y="712724"/>
                    </a:lnTo>
                    <a:lnTo>
                      <a:pt x="573011" y="712724"/>
                    </a:lnTo>
                    <a:lnTo>
                      <a:pt x="573011" y="750836"/>
                    </a:lnTo>
                    <a:lnTo>
                      <a:pt x="572935" y="751141"/>
                    </a:lnTo>
                    <a:lnTo>
                      <a:pt x="571614" y="755992"/>
                    </a:lnTo>
                    <a:lnTo>
                      <a:pt x="571614" y="801662"/>
                    </a:lnTo>
                    <a:lnTo>
                      <a:pt x="565404" y="814324"/>
                    </a:lnTo>
                    <a:lnTo>
                      <a:pt x="571563" y="801598"/>
                    </a:lnTo>
                    <a:lnTo>
                      <a:pt x="571461" y="801382"/>
                    </a:lnTo>
                    <a:lnTo>
                      <a:pt x="569963" y="788847"/>
                    </a:lnTo>
                    <a:lnTo>
                      <a:pt x="571525" y="801382"/>
                    </a:lnTo>
                    <a:lnTo>
                      <a:pt x="571588" y="801598"/>
                    </a:lnTo>
                    <a:lnTo>
                      <a:pt x="571614" y="755992"/>
                    </a:lnTo>
                    <a:lnTo>
                      <a:pt x="569556" y="763524"/>
                    </a:lnTo>
                    <a:lnTo>
                      <a:pt x="573011" y="750836"/>
                    </a:lnTo>
                    <a:lnTo>
                      <a:pt x="573011" y="712724"/>
                    </a:lnTo>
                    <a:lnTo>
                      <a:pt x="571500" y="712724"/>
                    </a:lnTo>
                    <a:lnTo>
                      <a:pt x="570484" y="725424"/>
                    </a:lnTo>
                    <a:lnTo>
                      <a:pt x="564286" y="725424"/>
                    </a:lnTo>
                    <a:lnTo>
                      <a:pt x="563130" y="722477"/>
                    </a:lnTo>
                    <a:lnTo>
                      <a:pt x="563130" y="801382"/>
                    </a:lnTo>
                    <a:lnTo>
                      <a:pt x="563118" y="801598"/>
                    </a:lnTo>
                    <a:lnTo>
                      <a:pt x="563092" y="801382"/>
                    </a:lnTo>
                    <a:lnTo>
                      <a:pt x="562343" y="788847"/>
                    </a:lnTo>
                    <a:lnTo>
                      <a:pt x="563130" y="801382"/>
                    </a:lnTo>
                    <a:lnTo>
                      <a:pt x="563130" y="722477"/>
                    </a:lnTo>
                    <a:lnTo>
                      <a:pt x="559308" y="712724"/>
                    </a:lnTo>
                    <a:lnTo>
                      <a:pt x="568452" y="712724"/>
                    </a:lnTo>
                    <a:lnTo>
                      <a:pt x="571500" y="712724"/>
                    </a:lnTo>
                    <a:lnTo>
                      <a:pt x="571423" y="699427"/>
                    </a:lnTo>
                    <a:lnTo>
                      <a:pt x="569976" y="687324"/>
                    </a:lnTo>
                    <a:lnTo>
                      <a:pt x="569976" y="674624"/>
                    </a:lnTo>
                    <a:lnTo>
                      <a:pt x="566928" y="674624"/>
                    </a:lnTo>
                    <a:lnTo>
                      <a:pt x="566928" y="687324"/>
                    </a:lnTo>
                    <a:lnTo>
                      <a:pt x="566839" y="687692"/>
                    </a:lnTo>
                    <a:lnTo>
                      <a:pt x="563892" y="699960"/>
                    </a:lnTo>
                    <a:lnTo>
                      <a:pt x="566750" y="687692"/>
                    </a:lnTo>
                    <a:lnTo>
                      <a:pt x="566928" y="687324"/>
                    </a:lnTo>
                    <a:lnTo>
                      <a:pt x="566928" y="674624"/>
                    </a:lnTo>
                    <a:lnTo>
                      <a:pt x="565404" y="674624"/>
                    </a:lnTo>
                    <a:lnTo>
                      <a:pt x="565048" y="687692"/>
                    </a:lnTo>
                    <a:lnTo>
                      <a:pt x="565023" y="687324"/>
                    </a:lnTo>
                    <a:lnTo>
                      <a:pt x="561136" y="687324"/>
                    </a:lnTo>
                    <a:lnTo>
                      <a:pt x="561136" y="699960"/>
                    </a:lnTo>
                    <a:lnTo>
                      <a:pt x="560946" y="699439"/>
                    </a:lnTo>
                    <a:lnTo>
                      <a:pt x="561136" y="699960"/>
                    </a:lnTo>
                    <a:lnTo>
                      <a:pt x="561136" y="687324"/>
                    </a:lnTo>
                    <a:lnTo>
                      <a:pt x="544068" y="687324"/>
                    </a:lnTo>
                    <a:lnTo>
                      <a:pt x="544169" y="687692"/>
                    </a:lnTo>
                    <a:lnTo>
                      <a:pt x="547687" y="699427"/>
                    </a:lnTo>
                    <a:lnTo>
                      <a:pt x="547878" y="699960"/>
                    </a:lnTo>
                    <a:lnTo>
                      <a:pt x="548627" y="699960"/>
                    </a:lnTo>
                    <a:lnTo>
                      <a:pt x="550164" y="712724"/>
                    </a:lnTo>
                    <a:lnTo>
                      <a:pt x="548640" y="712724"/>
                    </a:lnTo>
                    <a:lnTo>
                      <a:pt x="549656" y="725424"/>
                    </a:lnTo>
                    <a:lnTo>
                      <a:pt x="548640" y="725424"/>
                    </a:lnTo>
                    <a:lnTo>
                      <a:pt x="553212" y="738124"/>
                    </a:lnTo>
                    <a:lnTo>
                      <a:pt x="554736" y="750798"/>
                    </a:lnTo>
                    <a:lnTo>
                      <a:pt x="553199" y="750798"/>
                    </a:lnTo>
                    <a:lnTo>
                      <a:pt x="553237" y="751141"/>
                    </a:lnTo>
                    <a:lnTo>
                      <a:pt x="554736" y="763524"/>
                    </a:lnTo>
                    <a:lnTo>
                      <a:pt x="556260" y="750798"/>
                    </a:lnTo>
                    <a:lnTo>
                      <a:pt x="556221" y="751141"/>
                    </a:lnTo>
                    <a:lnTo>
                      <a:pt x="554736" y="763524"/>
                    </a:lnTo>
                    <a:lnTo>
                      <a:pt x="554736" y="776224"/>
                    </a:lnTo>
                    <a:lnTo>
                      <a:pt x="557784" y="776224"/>
                    </a:lnTo>
                    <a:lnTo>
                      <a:pt x="558800" y="776224"/>
                    </a:lnTo>
                    <a:lnTo>
                      <a:pt x="557784" y="788847"/>
                    </a:lnTo>
                    <a:lnTo>
                      <a:pt x="557784" y="801598"/>
                    </a:lnTo>
                    <a:lnTo>
                      <a:pt x="559308" y="801598"/>
                    </a:lnTo>
                    <a:lnTo>
                      <a:pt x="559308" y="814324"/>
                    </a:lnTo>
                    <a:lnTo>
                      <a:pt x="562356" y="814324"/>
                    </a:lnTo>
                    <a:lnTo>
                      <a:pt x="562356" y="827024"/>
                    </a:lnTo>
                    <a:lnTo>
                      <a:pt x="560832" y="827024"/>
                    </a:lnTo>
                    <a:lnTo>
                      <a:pt x="562127" y="839724"/>
                    </a:lnTo>
                    <a:lnTo>
                      <a:pt x="562356" y="839724"/>
                    </a:lnTo>
                    <a:lnTo>
                      <a:pt x="563880" y="852424"/>
                    </a:lnTo>
                    <a:lnTo>
                      <a:pt x="565404" y="852424"/>
                    </a:lnTo>
                    <a:lnTo>
                      <a:pt x="565404" y="865124"/>
                    </a:lnTo>
                    <a:lnTo>
                      <a:pt x="563880" y="865124"/>
                    </a:lnTo>
                    <a:lnTo>
                      <a:pt x="563880" y="877824"/>
                    </a:lnTo>
                    <a:lnTo>
                      <a:pt x="565404" y="877824"/>
                    </a:lnTo>
                    <a:lnTo>
                      <a:pt x="565404" y="890524"/>
                    </a:lnTo>
                    <a:lnTo>
                      <a:pt x="568452" y="890524"/>
                    </a:lnTo>
                    <a:lnTo>
                      <a:pt x="568452" y="903224"/>
                    </a:lnTo>
                    <a:lnTo>
                      <a:pt x="566928" y="903224"/>
                    </a:lnTo>
                    <a:lnTo>
                      <a:pt x="566928" y="915924"/>
                    </a:lnTo>
                    <a:lnTo>
                      <a:pt x="568452" y="915924"/>
                    </a:lnTo>
                    <a:lnTo>
                      <a:pt x="568452" y="928624"/>
                    </a:lnTo>
                    <a:lnTo>
                      <a:pt x="569976" y="928624"/>
                    </a:lnTo>
                    <a:lnTo>
                      <a:pt x="568452" y="941324"/>
                    </a:lnTo>
                    <a:lnTo>
                      <a:pt x="568452" y="954024"/>
                    </a:lnTo>
                    <a:lnTo>
                      <a:pt x="571500" y="954024"/>
                    </a:lnTo>
                    <a:lnTo>
                      <a:pt x="571500" y="966724"/>
                    </a:lnTo>
                    <a:lnTo>
                      <a:pt x="573024" y="966724"/>
                    </a:lnTo>
                    <a:lnTo>
                      <a:pt x="569976" y="979424"/>
                    </a:lnTo>
                    <a:lnTo>
                      <a:pt x="569976" y="992124"/>
                    </a:lnTo>
                    <a:lnTo>
                      <a:pt x="571500" y="992124"/>
                    </a:lnTo>
                    <a:lnTo>
                      <a:pt x="571500" y="1004824"/>
                    </a:lnTo>
                    <a:lnTo>
                      <a:pt x="573024" y="1004824"/>
                    </a:lnTo>
                    <a:lnTo>
                      <a:pt x="571500" y="1017524"/>
                    </a:lnTo>
                    <a:lnTo>
                      <a:pt x="571500" y="1030224"/>
                    </a:lnTo>
                    <a:lnTo>
                      <a:pt x="573024" y="1030224"/>
                    </a:lnTo>
                    <a:lnTo>
                      <a:pt x="573024" y="1042924"/>
                    </a:lnTo>
                    <a:lnTo>
                      <a:pt x="574548" y="1042924"/>
                    </a:lnTo>
                    <a:lnTo>
                      <a:pt x="571500" y="1055624"/>
                    </a:lnTo>
                    <a:lnTo>
                      <a:pt x="573532" y="1068324"/>
                    </a:lnTo>
                    <a:lnTo>
                      <a:pt x="571500" y="1068324"/>
                    </a:lnTo>
                    <a:lnTo>
                      <a:pt x="574548" y="1081024"/>
                    </a:lnTo>
                    <a:lnTo>
                      <a:pt x="573024" y="1093660"/>
                    </a:lnTo>
                    <a:lnTo>
                      <a:pt x="571487" y="1093660"/>
                    </a:lnTo>
                    <a:lnTo>
                      <a:pt x="573024" y="1106424"/>
                    </a:lnTo>
                    <a:lnTo>
                      <a:pt x="574548" y="1106424"/>
                    </a:lnTo>
                    <a:lnTo>
                      <a:pt x="574548" y="1131824"/>
                    </a:lnTo>
                    <a:lnTo>
                      <a:pt x="571500" y="1131824"/>
                    </a:lnTo>
                    <a:lnTo>
                      <a:pt x="573024" y="1144524"/>
                    </a:lnTo>
                    <a:lnTo>
                      <a:pt x="574548" y="1144524"/>
                    </a:lnTo>
                    <a:lnTo>
                      <a:pt x="574548" y="1157224"/>
                    </a:lnTo>
                    <a:lnTo>
                      <a:pt x="573024" y="1157224"/>
                    </a:lnTo>
                    <a:lnTo>
                      <a:pt x="574294" y="1169924"/>
                    </a:lnTo>
                    <a:lnTo>
                      <a:pt x="571500" y="1169924"/>
                    </a:lnTo>
                    <a:lnTo>
                      <a:pt x="573024" y="1182624"/>
                    </a:lnTo>
                    <a:lnTo>
                      <a:pt x="574548" y="1182624"/>
                    </a:lnTo>
                    <a:lnTo>
                      <a:pt x="574548" y="1195324"/>
                    </a:lnTo>
                    <a:lnTo>
                      <a:pt x="573024" y="1195324"/>
                    </a:lnTo>
                    <a:lnTo>
                      <a:pt x="576072" y="1208024"/>
                    </a:lnTo>
                    <a:lnTo>
                      <a:pt x="573024" y="1208024"/>
                    </a:lnTo>
                    <a:lnTo>
                      <a:pt x="573024" y="1220724"/>
                    </a:lnTo>
                    <a:lnTo>
                      <a:pt x="574548" y="1220724"/>
                    </a:lnTo>
                    <a:lnTo>
                      <a:pt x="574471" y="1233982"/>
                    </a:lnTo>
                    <a:lnTo>
                      <a:pt x="573024" y="1246124"/>
                    </a:lnTo>
                    <a:lnTo>
                      <a:pt x="573024" y="1258824"/>
                    </a:lnTo>
                    <a:lnTo>
                      <a:pt x="574548" y="1258824"/>
                    </a:lnTo>
                    <a:lnTo>
                      <a:pt x="576072" y="1271524"/>
                    </a:lnTo>
                    <a:lnTo>
                      <a:pt x="573024" y="1271524"/>
                    </a:lnTo>
                    <a:lnTo>
                      <a:pt x="573024" y="1284224"/>
                    </a:lnTo>
                    <a:lnTo>
                      <a:pt x="574548" y="1296924"/>
                    </a:lnTo>
                    <a:lnTo>
                      <a:pt x="574548" y="1309624"/>
                    </a:lnTo>
                    <a:lnTo>
                      <a:pt x="575564" y="1309624"/>
                    </a:lnTo>
                    <a:lnTo>
                      <a:pt x="571500" y="1322324"/>
                    </a:lnTo>
                    <a:lnTo>
                      <a:pt x="571500" y="1335024"/>
                    </a:lnTo>
                    <a:lnTo>
                      <a:pt x="574548" y="1335024"/>
                    </a:lnTo>
                    <a:lnTo>
                      <a:pt x="574548" y="1347724"/>
                    </a:lnTo>
                    <a:lnTo>
                      <a:pt x="578612" y="1347724"/>
                    </a:lnTo>
                    <a:lnTo>
                      <a:pt x="574548" y="1360424"/>
                    </a:lnTo>
                    <a:lnTo>
                      <a:pt x="577596" y="1360424"/>
                    </a:lnTo>
                    <a:lnTo>
                      <a:pt x="577596" y="1373124"/>
                    </a:lnTo>
                    <a:lnTo>
                      <a:pt x="579120" y="1373124"/>
                    </a:lnTo>
                    <a:lnTo>
                      <a:pt x="580644" y="1385824"/>
                    </a:lnTo>
                    <a:lnTo>
                      <a:pt x="579120" y="1398524"/>
                    </a:lnTo>
                    <a:lnTo>
                      <a:pt x="580644" y="1398524"/>
                    </a:lnTo>
                    <a:lnTo>
                      <a:pt x="580644" y="1411224"/>
                    </a:lnTo>
                    <a:lnTo>
                      <a:pt x="582168" y="1411224"/>
                    </a:lnTo>
                    <a:lnTo>
                      <a:pt x="582168" y="1423924"/>
                    </a:lnTo>
                    <a:lnTo>
                      <a:pt x="581660" y="1423924"/>
                    </a:lnTo>
                    <a:lnTo>
                      <a:pt x="580644" y="1436624"/>
                    </a:lnTo>
                    <a:lnTo>
                      <a:pt x="582168" y="1436624"/>
                    </a:lnTo>
                    <a:lnTo>
                      <a:pt x="582168" y="1449324"/>
                    </a:lnTo>
                    <a:lnTo>
                      <a:pt x="583692" y="1449324"/>
                    </a:lnTo>
                    <a:lnTo>
                      <a:pt x="583692" y="1462024"/>
                    </a:lnTo>
                    <a:lnTo>
                      <a:pt x="582168" y="1462024"/>
                    </a:lnTo>
                    <a:lnTo>
                      <a:pt x="582168" y="1474724"/>
                    </a:lnTo>
                    <a:lnTo>
                      <a:pt x="585216" y="1474724"/>
                    </a:lnTo>
                    <a:lnTo>
                      <a:pt x="592836" y="1474724"/>
                    </a:lnTo>
                    <a:lnTo>
                      <a:pt x="594487" y="1487424"/>
                    </a:lnTo>
                    <a:lnTo>
                      <a:pt x="585216" y="1487424"/>
                    </a:lnTo>
                    <a:lnTo>
                      <a:pt x="585216" y="1500124"/>
                    </a:lnTo>
                    <a:lnTo>
                      <a:pt x="584911" y="1500124"/>
                    </a:lnTo>
                    <a:lnTo>
                      <a:pt x="582168" y="1512824"/>
                    </a:lnTo>
                    <a:lnTo>
                      <a:pt x="585216" y="1525524"/>
                    </a:lnTo>
                    <a:lnTo>
                      <a:pt x="586740" y="1525524"/>
                    </a:lnTo>
                    <a:lnTo>
                      <a:pt x="586740" y="1538224"/>
                    </a:lnTo>
                    <a:lnTo>
                      <a:pt x="585216" y="1538224"/>
                    </a:lnTo>
                    <a:lnTo>
                      <a:pt x="585216" y="1550924"/>
                    </a:lnTo>
                    <a:lnTo>
                      <a:pt x="586740" y="1563624"/>
                    </a:lnTo>
                    <a:lnTo>
                      <a:pt x="588264" y="1563624"/>
                    </a:lnTo>
                    <a:lnTo>
                      <a:pt x="588264" y="1576324"/>
                    </a:lnTo>
                    <a:lnTo>
                      <a:pt x="585216" y="1576324"/>
                    </a:lnTo>
                    <a:lnTo>
                      <a:pt x="587756" y="1589024"/>
                    </a:lnTo>
                    <a:lnTo>
                      <a:pt x="586740" y="1589024"/>
                    </a:lnTo>
                    <a:lnTo>
                      <a:pt x="589788" y="1601724"/>
                    </a:lnTo>
                    <a:lnTo>
                      <a:pt x="589788" y="1614424"/>
                    </a:lnTo>
                    <a:lnTo>
                      <a:pt x="588264" y="1614424"/>
                    </a:lnTo>
                    <a:lnTo>
                      <a:pt x="589788" y="1627124"/>
                    </a:lnTo>
                    <a:lnTo>
                      <a:pt x="591312" y="1639824"/>
                    </a:lnTo>
                    <a:lnTo>
                      <a:pt x="592836" y="1639824"/>
                    </a:lnTo>
                    <a:lnTo>
                      <a:pt x="592836" y="1652524"/>
                    </a:lnTo>
                    <a:lnTo>
                      <a:pt x="589788" y="1652524"/>
                    </a:lnTo>
                    <a:lnTo>
                      <a:pt x="591312" y="1665224"/>
                    </a:lnTo>
                    <a:lnTo>
                      <a:pt x="592836" y="1665224"/>
                    </a:lnTo>
                    <a:lnTo>
                      <a:pt x="595884" y="1677924"/>
                    </a:lnTo>
                    <a:lnTo>
                      <a:pt x="594360" y="1677924"/>
                    </a:lnTo>
                    <a:lnTo>
                      <a:pt x="594360" y="1690624"/>
                    </a:lnTo>
                    <a:lnTo>
                      <a:pt x="592836" y="1690624"/>
                    </a:lnTo>
                    <a:lnTo>
                      <a:pt x="594106" y="1703324"/>
                    </a:lnTo>
                    <a:lnTo>
                      <a:pt x="595884" y="1703324"/>
                    </a:lnTo>
                    <a:lnTo>
                      <a:pt x="597408" y="1716024"/>
                    </a:lnTo>
                    <a:lnTo>
                      <a:pt x="597408" y="1741424"/>
                    </a:lnTo>
                    <a:lnTo>
                      <a:pt x="600456" y="1741424"/>
                    </a:lnTo>
                    <a:lnTo>
                      <a:pt x="600456" y="1754111"/>
                    </a:lnTo>
                    <a:lnTo>
                      <a:pt x="601980" y="1754111"/>
                    </a:lnTo>
                    <a:lnTo>
                      <a:pt x="601980" y="1766824"/>
                    </a:lnTo>
                    <a:lnTo>
                      <a:pt x="600456" y="1766824"/>
                    </a:lnTo>
                    <a:lnTo>
                      <a:pt x="600456" y="1779524"/>
                    </a:lnTo>
                    <a:lnTo>
                      <a:pt x="601980" y="1779524"/>
                    </a:lnTo>
                    <a:lnTo>
                      <a:pt x="605028" y="1792224"/>
                    </a:lnTo>
                    <a:lnTo>
                      <a:pt x="606552" y="1792224"/>
                    </a:lnTo>
                    <a:lnTo>
                      <a:pt x="605028" y="1804924"/>
                    </a:lnTo>
                    <a:lnTo>
                      <a:pt x="606552" y="1804924"/>
                    </a:lnTo>
                    <a:lnTo>
                      <a:pt x="606552" y="1817624"/>
                    </a:lnTo>
                    <a:lnTo>
                      <a:pt x="609600" y="1817624"/>
                    </a:lnTo>
                    <a:lnTo>
                      <a:pt x="611124" y="1830324"/>
                    </a:lnTo>
                    <a:lnTo>
                      <a:pt x="612648" y="1830324"/>
                    </a:lnTo>
                    <a:lnTo>
                      <a:pt x="612648" y="1843024"/>
                    </a:lnTo>
                    <a:lnTo>
                      <a:pt x="611124" y="1843024"/>
                    </a:lnTo>
                    <a:lnTo>
                      <a:pt x="612648" y="1855724"/>
                    </a:lnTo>
                    <a:lnTo>
                      <a:pt x="614172" y="1855724"/>
                    </a:lnTo>
                    <a:lnTo>
                      <a:pt x="618744" y="1868424"/>
                    </a:lnTo>
                    <a:lnTo>
                      <a:pt x="620268" y="1868424"/>
                    </a:lnTo>
                    <a:lnTo>
                      <a:pt x="620268" y="1881124"/>
                    </a:lnTo>
                    <a:lnTo>
                      <a:pt x="621792" y="1881124"/>
                    </a:lnTo>
                    <a:lnTo>
                      <a:pt x="621792" y="1893824"/>
                    </a:lnTo>
                    <a:lnTo>
                      <a:pt x="624840" y="1893824"/>
                    </a:lnTo>
                    <a:lnTo>
                      <a:pt x="629412" y="1906524"/>
                    </a:lnTo>
                    <a:lnTo>
                      <a:pt x="632460" y="1931924"/>
                    </a:lnTo>
                    <a:lnTo>
                      <a:pt x="633984" y="1931924"/>
                    </a:lnTo>
                    <a:lnTo>
                      <a:pt x="638556" y="1931924"/>
                    </a:lnTo>
                    <a:lnTo>
                      <a:pt x="641604" y="1944624"/>
                    </a:lnTo>
                    <a:lnTo>
                      <a:pt x="646176" y="1944624"/>
                    </a:lnTo>
                    <a:lnTo>
                      <a:pt x="646176" y="1957324"/>
                    </a:lnTo>
                    <a:lnTo>
                      <a:pt x="647700" y="1970024"/>
                    </a:lnTo>
                    <a:lnTo>
                      <a:pt x="652576" y="1970024"/>
                    </a:lnTo>
                    <a:lnTo>
                      <a:pt x="653796" y="1970024"/>
                    </a:lnTo>
                    <a:lnTo>
                      <a:pt x="658368" y="1970024"/>
                    </a:lnTo>
                    <a:lnTo>
                      <a:pt x="667512" y="1982724"/>
                    </a:lnTo>
                    <a:lnTo>
                      <a:pt x="667512" y="1995424"/>
                    </a:lnTo>
                    <a:lnTo>
                      <a:pt x="673354" y="1995424"/>
                    </a:lnTo>
                    <a:lnTo>
                      <a:pt x="672084" y="2008124"/>
                    </a:lnTo>
                    <a:lnTo>
                      <a:pt x="679704" y="2008124"/>
                    </a:lnTo>
                    <a:lnTo>
                      <a:pt x="688848" y="2008124"/>
                    </a:lnTo>
                    <a:lnTo>
                      <a:pt x="688848" y="2020824"/>
                    </a:lnTo>
                    <a:lnTo>
                      <a:pt x="694944" y="2020824"/>
                    </a:lnTo>
                    <a:lnTo>
                      <a:pt x="699516" y="2033524"/>
                    </a:lnTo>
                    <a:lnTo>
                      <a:pt x="704088" y="2033524"/>
                    </a:lnTo>
                    <a:lnTo>
                      <a:pt x="708660" y="2046224"/>
                    </a:lnTo>
                    <a:lnTo>
                      <a:pt x="725424" y="2046224"/>
                    </a:lnTo>
                    <a:lnTo>
                      <a:pt x="728472" y="2046224"/>
                    </a:lnTo>
                    <a:lnTo>
                      <a:pt x="729996" y="2058924"/>
                    </a:lnTo>
                    <a:lnTo>
                      <a:pt x="737616" y="2058924"/>
                    </a:lnTo>
                    <a:lnTo>
                      <a:pt x="743712" y="2071624"/>
                    </a:lnTo>
                    <a:lnTo>
                      <a:pt x="757809" y="2071624"/>
                    </a:lnTo>
                    <a:lnTo>
                      <a:pt x="758952" y="2084324"/>
                    </a:lnTo>
                    <a:lnTo>
                      <a:pt x="760476" y="2084324"/>
                    </a:lnTo>
                    <a:lnTo>
                      <a:pt x="775716" y="2084324"/>
                    </a:lnTo>
                    <a:lnTo>
                      <a:pt x="784860" y="2097024"/>
                    </a:lnTo>
                    <a:lnTo>
                      <a:pt x="800100" y="2109724"/>
                    </a:lnTo>
                    <a:lnTo>
                      <a:pt x="815340" y="2109724"/>
                    </a:lnTo>
                    <a:lnTo>
                      <a:pt x="816864" y="2122424"/>
                    </a:lnTo>
                    <a:lnTo>
                      <a:pt x="858012" y="2122424"/>
                    </a:lnTo>
                    <a:lnTo>
                      <a:pt x="870204" y="2135124"/>
                    </a:lnTo>
                    <a:lnTo>
                      <a:pt x="880872" y="2135124"/>
                    </a:lnTo>
                    <a:lnTo>
                      <a:pt x="893064" y="2147824"/>
                    </a:lnTo>
                    <a:lnTo>
                      <a:pt x="906780" y="2147824"/>
                    </a:lnTo>
                    <a:lnTo>
                      <a:pt x="917448" y="2160524"/>
                    </a:lnTo>
                    <a:lnTo>
                      <a:pt x="975360" y="2160524"/>
                    </a:lnTo>
                    <a:lnTo>
                      <a:pt x="993648" y="2173224"/>
                    </a:lnTo>
                    <a:lnTo>
                      <a:pt x="1027176" y="2185924"/>
                    </a:lnTo>
                    <a:lnTo>
                      <a:pt x="1046988" y="2185924"/>
                    </a:lnTo>
                    <a:lnTo>
                      <a:pt x="1062228" y="2198624"/>
                    </a:lnTo>
                    <a:lnTo>
                      <a:pt x="1127760" y="2198624"/>
                    </a:lnTo>
                    <a:lnTo>
                      <a:pt x="1146048" y="2211324"/>
                    </a:lnTo>
                    <a:lnTo>
                      <a:pt x="1171956" y="2211324"/>
                    </a:lnTo>
                    <a:lnTo>
                      <a:pt x="1196340" y="2224024"/>
                    </a:lnTo>
                    <a:lnTo>
                      <a:pt x="1249680" y="2224024"/>
                    </a:lnTo>
                    <a:lnTo>
                      <a:pt x="1272540" y="2236724"/>
                    </a:lnTo>
                    <a:lnTo>
                      <a:pt x="1363980" y="2236724"/>
                    </a:lnTo>
                    <a:lnTo>
                      <a:pt x="1392936" y="2249424"/>
                    </a:lnTo>
                    <a:lnTo>
                      <a:pt x="1426451" y="2249424"/>
                    </a:lnTo>
                    <a:lnTo>
                      <a:pt x="1426451" y="2299716"/>
                    </a:lnTo>
                    <a:lnTo>
                      <a:pt x="1434071" y="2299716"/>
                    </a:lnTo>
                    <a:lnTo>
                      <a:pt x="1434071" y="2249424"/>
                    </a:lnTo>
                    <a:lnTo>
                      <a:pt x="1434084" y="2236724"/>
                    </a:lnTo>
                    <a:lnTo>
                      <a:pt x="1434071" y="2224024"/>
                    </a:lnTo>
                    <a:lnTo>
                      <a:pt x="1434084" y="2198624"/>
                    </a:lnTo>
                    <a:lnTo>
                      <a:pt x="1434071" y="6096"/>
                    </a:lnTo>
                    <a:lnTo>
                      <a:pt x="1463040" y="6096"/>
                    </a:lnTo>
                    <a:lnTo>
                      <a:pt x="1463040" y="0"/>
                    </a:lnTo>
                    <a:close/>
                  </a:path>
                </a:pathLst>
              </a:custGeom>
              <a:solidFill>
                <a:srgbClr val="000000"/>
              </a:solidFill>
            </p:spPr>
            <p:txBody>
              <a:bodyPr wrap="square" lIns="0" tIns="0" rIns="0" bIns="0" rtlCol="0"/>
              <a:lstStyle/>
              <a:p>
                <a:endParaRPr sz="1154"/>
              </a:p>
            </p:txBody>
          </p:sp>
          <p:sp>
            <p:nvSpPr>
              <p:cNvPr id="24" name="object 24"/>
              <p:cNvSpPr/>
              <p:nvPr/>
            </p:nvSpPr>
            <p:spPr>
              <a:xfrm>
                <a:off x="3521964" y="1133856"/>
                <a:ext cx="1713230" cy="2133600"/>
              </a:xfrm>
              <a:custGeom>
                <a:avLst/>
                <a:gdLst/>
                <a:ahLst/>
                <a:cxnLst/>
                <a:rect l="l" t="t" r="r" b="b"/>
                <a:pathLst>
                  <a:path w="1713229" h="2133600">
                    <a:moveTo>
                      <a:pt x="332232" y="12700"/>
                    </a:moveTo>
                    <a:lnTo>
                      <a:pt x="91439" y="12700"/>
                    </a:lnTo>
                    <a:lnTo>
                      <a:pt x="21335" y="0"/>
                    </a:lnTo>
                    <a:lnTo>
                      <a:pt x="297179" y="0"/>
                    </a:lnTo>
                    <a:lnTo>
                      <a:pt x="332232" y="12700"/>
                    </a:lnTo>
                    <a:close/>
                  </a:path>
                  <a:path w="1713229" h="2133600">
                    <a:moveTo>
                      <a:pt x="30479" y="25400"/>
                    </a:moveTo>
                    <a:lnTo>
                      <a:pt x="0" y="25400"/>
                    </a:lnTo>
                    <a:lnTo>
                      <a:pt x="0" y="12700"/>
                    </a:lnTo>
                    <a:lnTo>
                      <a:pt x="21335" y="12700"/>
                    </a:lnTo>
                    <a:lnTo>
                      <a:pt x="30479" y="25400"/>
                    </a:lnTo>
                    <a:close/>
                  </a:path>
                  <a:path w="1713229" h="2133600">
                    <a:moveTo>
                      <a:pt x="396239" y="25400"/>
                    </a:moveTo>
                    <a:lnTo>
                      <a:pt x="205739" y="25400"/>
                    </a:lnTo>
                    <a:lnTo>
                      <a:pt x="158495" y="12700"/>
                    </a:lnTo>
                    <a:lnTo>
                      <a:pt x="370332" y="12700"/>
                    </a:lnTo>
                    <a:lnTo>
                      <a:pt x="396239" y="25400"/>
                    </a:lnTo>
                    <a:close/>
                  </a:path>
                  <a:path w="1713229" h="2133600">
                    <a:moveTo>
                      <a:pt x="89916" y="38100"/>
                    </a:moveTo>
                    <a:lnTo>
                      <a:pt x="22859" y="38100"/>
                    </a:lnTo>
                    <a:lnTo>
                      <a:pt x="13716" y="25400"/>
                    </a:lnTo>
                    <a:lnTo>
                      <a:pt x="88391" y="25400"/>
                    </a:lnTo>
                    <a:lnTo>
                      <a:pt x="89916" y="38100"/>
                    </a:lnTo>
                    <a:close/>
                  </a:path>
                  <a:path w="1713229" h="2133600">
                    <a:moveTo>
                      <a:pt x="521208" y="38100"/>
                    </a:moveTo>
                    <a:lnTo>
                      <a:pt x="393192" y="38100"/>
                    </a:lnTo>
                    <a:lnTo>
                      <a:pt x="367283" y="25400"/>
                    </a:lnTo>
                    <a:lnTo>
                      <a:pt x="496824" y="25400"/>
                    </a:lnTo>
                    <a:lnTo>
                      <a:pt x="521208" y="38100"/>
                    </a:lnTo>
                    <a:close/>
                  </a:path>
                  <a:path w="1713229" h="2133600">
                    <a:moveTo>
                      <a:pt x="114300" y="50800"/>
                    </a:moveTo>
                    <a:lnTo>
                      <a:pt x="51816" y="50800"/>
                    </a:lnTo>
                    <a:lnTo>
                      <a:pt x="39624" y="38100"/>
                    </a:lnTo>
                    <a:lnTo>
                      <a:pt x="112775" y="38100"/>
                    </a:lnTo>
                    <a:lnTo>
                      <a:pt x="114300" y="50800"/>
                    </a:lnTo>
                    <a:close/>
                  </a:path>
                  <a:path w="1713229" h="2133600">
                    <a:moveTo>
                      <a:pt x="556259" y="50800"/>
                    </a:moveTo>
                    <a:lnTo>
                      <a:pt x="445008" y="50800"/>
                    </a:lnTo>
                    <a:lnTo>
                      <a:pt x="425195" y="38100"/>
                    </a:lnTo>
                    <a:lnTo>
                      <a:pt x="541019" y="38100"/>
                    </a:lnTo>
                    <a:lnTo>
                      <a:pt x="556259" y="50800"/>
                    </a:lnTo>
                    <a:close/>
                  </a:path>
                  <a:path w="1713229" h="2133600">
                    <a:moveTo>
                      <a:pt x="141732" y="63500"/>
                    </a:moveTo>
                    <a:lnTo>
                      <a:pt x="79247" y="63500"/>
                    </a:lnTo>
                    <a:lnTo>
                      <a:pt x="64008" y="50800"/>
                    </a:lnTo>
                    <a:lnTo>
                      <a:pt x="135635" y="50800"/>
                    </a:lnTo>
                    <a:lnTo>
                      <a:pt x="141732" y="63500"/>
                    </a:lnTo>
                    <a:close/>
                  </a:path>
                  <a:path w="1713229" h="2133600">
                    <a:moveTo>
                      <a:pt x="589787" y="63500"/>
                    </a:moveTo>
                    <a:lnTo>
                      <a:pt x="492251" y="63500"/>
                    </a:lnTo>
                    <a:lnTo>
                      <a:pt x="475487" y="50800"/>
                    </a:lnTo>
                    <a:lnTo>
                      <a:pt x="580643" y="50800"/>
                    </a:lnTo>
                    <a:lnTo>
                      <a:pt x="589787" y="63500"/>
                    </a:lnTo>
                    <a:close/>
                  </a:path>
                  <a:path w="1713229" h="2133600">
                    <a:moveTo>
                      <a:pt x="187451" y="76200"/>
                    </a:moveTo>
                    <a:lnTo>
                      <a:pt x="132587" y="76200"/>
                    </a:lnTo>
                    <a:lnTo>
                      <a:pt x="126491" y="63500"/>
                    </a:lnTo>
                    <a:lnTo>
                      <a:pt x="173735" y="63500"/>
                    </a:lnTo>
                    <a:lnTo>
                      <a:pt x="187451" y="76200"/>
                    </a:lnTo>
                    <a:close/>
                  </a:path>
                  <a:path w="1713229" h="2133600">
                    <a:moveTo>
                      <a:pt x="649224" y="76200"/>
                    </a:moveTo>
                    <a:lnTo>
                      <a:pt x="582167" y="76200"/>
                    </a:lnTo>
                    <a:lnTo>
                      <a:pt x="573024" y="63500"/>
                    </a:lnTo>
                    <a:lnTo>
                      <a:pt x="641603" y="63500"/>
                    </a:lnTo>
                    <a:lnTo>
                      <a:pt x="649224" y="76200"/>
                    </a:lnTo>
                    <a:close/>
                  </a:path>
                  <a:path w="1713229" h="2133600">
                    <a:moveTo>
                      <a:pt x="208787" y="88900"/>
                    </a:moveTo>
                    <a:lnTo>
                      <a:pt x="156971" y="88900"/>
                    </a:lnTo>
                    <a:lnTo>
                      <a:pt x="146303" y="76200"/>
                    </a:lnTo>
                    <a:lnTo>
                      <a:pt x="207263" y="76200"/>
                    </a:lnTo>
                    <a:lnTo>
                      <a:pt x="208787" y="88900"/>
                    </a:lnTo>
                    <a:close/>
                  </a:path>
                  <a:path w="1713229" h="2133600">
                    <a:moveTo>
                      <a:pt x="675132" y="88900"/>
                    </a:moveTo>
                    <a:lnTo>
                      <a:pt x="611124" y="88900"/>
                    </a:lnTo>
                    <a:lnTo>
                      <a:pt x="603503" y="76200"/>
                    </a:lnTo>
                    <a:lnTo>
                      <a:pt x="675132" y="76200"/>
                    </a:lnTo>
                    <a:lnTo>
                      <a:pt x="675132" y="88900"/>
                    </a:lnTo>
                    <a:close/>
                  </a:path>
                  <a:path w="1713229" h="2133600">
                    <a:moveTo>
                      <a:pt x="233171" y="101600"/>
                    </a:moveTo>
                    <a:lnTo>
                      <a:pt x="182879" y="101600"/>
                    </a:lnTo>
                    <a:lnTo>
                      <a:pt x="178308" y="88900"/>
                    </a:lnTo>
                    <a:lnTo>
                      <a:pt x="227075" y="88900"/>
                    </a:lnTo>
                    <a:lnTo>
                      <a:pt x="233171" y="101600"/>
                    </a:lnTo>
                    <a:close/>
                  </a:path>
                  <a:path w="1713229" h="2133600">
                    <a:moveTo>
                      <a:pt x="702563" y="101600"/>
                    </a:moveTo>
                    <a:lnTo>
                      <a:pt x="640079" y="101600"/>
                    </a:lnTo>
                    <a:lnTo>
                      <a:pt x="640079" y="88900"/>
                    </a:lnTo>
                    <a:lnTo>
                      <a:pt x="701039" y="88900"/>
                    </a:lnTo>
                    <a:lnTo>
                      <a:pt x="702563" y="101600"/>
                    </a:lnTo>
                    <a:close/>
                  </a:path>
                  <a:path w="1713229" h="2133600">
                    <a:moveTo>
                      <a:pt x="271271" y="114300"/>
                    </a:moveTo>
                    <a:lnTo>
                      <a:pt x="224027" y="114300"/>
                    </a:lnTo>
                    <a:lnTo>
                      <a:pt x="217932" y="101600"/>
                    </a:lnTo>
                    <a:lnTo>
                      <a:pt x="259079" y="101600"/>
                    </a:lnTo>
                    <a:lnTo>
                      <a:pt x="271271" y="114300"/>
                    </a:lnTo>
                    <a:close/>
                  </a:path>
                  <a:path w="1713229" h="2133600">
                    <a:moveTo>
                      <a:pt x="743711" y="114300"/>
                    </a:moveTo>
                    <a:lnTo>
                      <a:pt x="693419" y="114300"/>
                    </a:lnTo>
                    <a:lnTo>
                      <a:pt x="690371" y="101600"/>
                    </a:lnTo>
                    <a:lnTo>
                      <a:pt x="740663" y="101600"/>
                    </a:lnTo>
                    <a:lnTo>
                      <a:pt x="743711" y="114300"/>
                    </a:lnTo>
                    <a:close/>
                  </a:path>
                  <a:path w="1713229" h="2133600">
                    <a:moveTo>
                      <a:pt x="269747" y="127000"/>
                    </a:moveTo>
                    <a:lnTo>
                      <a:pt x="243839" y="127000"/>
                    </a:lnTo>
                    <a:lnTo>
                      <a:pt x="236219" y="114300"/>
                    </a:lnTo>
                    <a:lnTo>
                      <a:pt x="272795" y="114300"/>
                    </a:lnTo>
                    <a:lnTo>
                      <a:pt x="269747" y="127000"/>
                    </a:lnTo>
                    <a:close/>
                  </a:path>
                  <a:path w="1713229" h="2133600">
                    <a:moveTo>
                      <a:pt x="278892" y="127000"/>
                    </a:moveTo>
                    <a:lnTo>
                      <a:pt x="269747" y="127000"/>
                    </a:lnTo>
                    <a:lnTo>
                      <a:pt x="272795" y="114300"/>
                    </a:lnTo>
                    <a:lnTo>
                      <a:pt x="277939" y="114300"/>
                    </a:lnTo>
                    <a:lnTo>
                      <a:pt x="278892" y="127000"/>
                    </a:lnTo>
                    <a:close/>
                  </a:path>
                  <a:path w="1713229" h="2133600">
                    <a:moveTo>
                      <a:pt x="286511" y="127000"/>
                    </a:moveTo>
                    <a:lnTo>
                      <a:pt x="278892" y="127000"/>
                    </a:lnTo>
                    <a:lnTo>
                      <a:pt x="277939" y="114300"/>
                    </a:lnTo>
                    <a:lnTo>
                      <a:pt x="286511" y="127000"/>
                    </a:lnTo>
                    <a:close/>
                  </a:path>
                  <a:path w="1713229" h="2133600">
                    <a:moveTo>
                      <a:pt x="760476" y="127000"/>
                    </a:moveTo>
                    <a:lnTo>
                      <a:pt x="713232" y="127000"/>
                    </a:lnTo>
                    <a:lnTo>
                      <a:pt x="708659" y="114300"/>
                    </a:lnTo>
                    <a:lnTo>
                      <a:pt x="751332" y="114300"/>
                    </a:lnTo>
                    <a:lnTo>
                      <a:pt x="760476" y="127000"/>
                    </a:lnTo>
                    <a:close/>
                  </a:path>
                  <a:path w="1713229" h="2133600">
                    <a:moveTo>
                      <a:pt x="309371" y="139700"/>
                    </a:moveTo>
                    <a:lnTo>
                      <a:pt x="260603" y="139700"/>
                    </a:lnTo>
                    <a:lnTo>
                      <a:pt x="260603" y="127000"/>
                    </a:lnTo>
                    <a:lnTo>
                      <a:pt x="303275" y="127000"/>
                    </a:lnTo>
                    <a:lnTo>
                      <a:pt x="309371" y="139700"/>
                    </a:lnTo>
                    <a:close/>
                  </a:path>
                  <a:path w="1713229" h="2133600">
                    <a:moveTo>
                      <a:pt x="781811" y="139700"/>
                    </a:moveTo>
                    <a:lnTo>
                      <a:pt x="733043" y="139700"/>
                    </a:lnTo>
                    <a:lnTo>
                      <a:pt x="733043" y="127000"/>
                    </a:lnTo>
                    <a:lnTo>
                      <a:pt x="778763" y="127000"/>
                    </a:lnTo>
                    <a:lnTo>
                      <a:pt x="781811" y="139700"/>
                    </a:lnTo>
                    <a:close/>
                  </a:path>
                  <a:path w="1713229" h="2133600">
                    <a:moveTo>
                      <a:pt x="338327" y="152400"/>
                    </a:moveTo>
                    <a:lnTo>
                      <a:pt x="297179" y="152400"/>
                    </a:lnTo>
                    <a:lnTo>
                      <a:pt x="292608" y="139700"/>
                    </a:lnTo>
                    <a:lnTo>
                      <a:pt x="330708" y="139700"/>
                    </a:lnTo>
                    <a:lnTo>
                      <a:pt x="338327" y="152400"/>
                    </a:lnTo>
                    <a:close/>
                  </a:path>
                  <a:path w="1713229" h="2133600">
                    <a:moveTo>
                      <a:pt x="775716" y="152400"/>
                    </a:moveTo>
                    <a:lnTo>
                      <a:pt x="765047" y="152400"/>
                    </a:lnTo>
                    <a:lnTo>
                      <a:pt x="762000" y="139700"/>
                    </a:lnTo>
                    <a:lnTo>
                      <a:pt x="786384" y="139700"/>
                    </a:lnTo>
                    <a:lnTo>
                      <a:pt x="775716" y="152400"/>
                    </a:lnTo>
                    <a:close/>
                  </a:path>
                  <a:path w="1713229" h="2133600">
                    <a:moveTo>
                      <a:pt x="781811" y="152400"/>
                    </a:moveTo>
                    <a:lnTo>
                      <a:pt x="775716" y="152400"/>
                    </a:lnTo>
                    <a:lnTo>
                      <a:pt x="786384" y="139700"/>
                    </a:lnTo>
                    <a:lnTo>
                      <a:pt x="781811" y="152400"/>
                    </a:lnTo>
                    <a:close/>
                  </a:path>
                  <a:path w="1713229" h="2133600">
                    <a:moveTo>
                      <a:pt x="786384" y="152400"/>
                    </a:moveTo>
                    <a:lnTo>
                      <a:pt x="781811" y="152400"/>
                    </a:lnTo>
                    <a:lnTo>
                      <a:pt x="786384" y="139700"/>
                    </a:lnTo>
                    <a:lnTo>
                      <a:pt x="790955" y="139700"/>
                    </a:lnTo>
                    <a:lnTo>
                      <a:pt x="786384" y="152400"/>
                    </a:lnTo>
                    <a:close/>
                  </a:path>
                  <a:path w="1713229" h="2133600">
                    <a:moveTo>
                      <a:pt x="786384" y="152400"/>
                    </a:moveTo>
                    <a:lnTo>
                      <a:pt x="790955" y="139700"/>
                    </a:lnTo>
                    <a:lnTo>
                      <a:pt x="797051" y="139700"/>
                    </a:lnTo>
                    <a:lnTo>
                      <a:pt x="786384" y="152400"/>
                    </a:lnTo>
                    <a:close/>
                  </a:path>
                  <a:path w="1713229" h="2133600">
                    <a:moveTo>
                      <a:pt x="819911" y="165100"/>
                    </a:moveTo>
                    <a:lnTo>
                      <a:pt x="778763" y="165100"/>
                    </a:lnTo>
                    <a:lnTo>
                      <a:pt x="777239" y="152400"/>
                    </a:lnTo>
                    <a:lnTo>
                      <a:pt x="786384" y="152400"/>
                    </a:lnTo>
                    <a:lnTo>
                      <a:pt x="797051" y="139700"/>
                    </a:lnTo>
                    <a:lnTo>
                      <a:pt x="801624" y="139700"/>
                    </a:lnTo>
                    <a:lnTo>
                      <a:pt x="819911" y="165100"/>
                    </a:lnTo>
                    <a:close/>
                  </a:path>
                  <a:path w="1713229" h="2133600">
                    <a:moveTo>
                      <a:pt x="336803" y="165100"/>
                    </a:moveTo>
                    <a:lnTo>
                      <a:pt x="312419" y="165100"/>
                    </a:lnTo>
                    <a:lnTo>
                      <a:pt x="306324" y="152400"/>
                    </a:lnTo>
                    <a:lnTo>
                      <a:pt x="339851" y="152400"/>
                    </a:lnTo>
                    <a:lnTo>
                      <a:pt x="336803" y="165100"/>
                    </a:lnTo>
                    <a:close/>
                  </a:path>
                  <a:path w="1713229" h="2133600">
                    <a:moveTo>
                      <a:pt x="346818" y="165100"/>
                    </a:moveTo>
                    <a:lnTo>
                      <a:pt x="336803" y="165100"/>
                    </a:lnTo>
                    <a:lnTo>
                      <a:pt x="339851" y="152400"/>
                    </a:lnTo>
                    <a:lnTo>
                      <a:pt x="346818" y="165100"/>
                    </a:lnTo>
                    <a:close/>
                  </a:path>
                  <a:path w="1713229" h="2133600">
                    <a:moveTo>
                      <a:pt x="346818" y="165100"/>
                    </a:moveTo>
                    <a:lnTo>
                      <a:pt x="339851" y="152400"/>
                    </a:lnTo>
                    <a:lnTo>
                      <a:pt x="345947" y="152400"/>
                    </a:lnTo>
                    <a:lnTo>
                      <a:pt x="346818" y="165100"/>
                    </a:lnTo>
                    <a:close/>
                  </a:path>
                  <a:path w="1713229" h="2133600">
                    <a:moveTo>
                      <a:pt x="332232" y="177800"/>
                    </a:moveTo>
                    <a:lnTo>
                      <a:pt x="327659" y="177800"/>
                    </a:lnTo>
                    <a:lnTo>
                      <a:pt x="326135" y="165100"/>
                    </a:lnTo>
                    <a:lnTo>
                      <a:pt x="332232" y="177800"/>
                    </a:lnTo>
                    <a:close/>
                  </a:path>
                  <a:path w="1713229" h="2133600">
                    <a:moveTo>
                      <a:pt x="332232" y="177800"/>
                    </a:moveTo>
                    <a:lnTo>
                      <a:pt x="326135" y="165100"/>
                    </a:lnTo>
                    <a:lnTo>
                      <a:pt x="335279" y="165100"/>
                    </a:lnTo>
                    <a:lnTo>
                      <a:pt x="332232" y="177800"/>
                    </a:lnTo>
                    <a:close/>
                  </a:path>
                  <a:path w="1713229" h="2133600">
                    <a:moveTo>
                      <a:pt x="367283" y="177800"/>
                    </a:moveTo>
                    <a:lnTo>
                      <a:pt x="332232" y="177800"/>
                    </a:lnTo>
                    <a:lnTo>
                      <a:pt x="335279" y="165100"/>
                    </a:lnTo>
                    <a:lnTo>
                      <a:pt x="367283" y="165100"/>
                    </a:lnTo>
                    <a:lnTo>
                      <a:pt x="367283" y="177800"/>
                    </a:lnTo>
                    <a:close/>
                  </a:path>
                  <a:path w="1713229" h="2133600">
                    <a:moveTo>
                      <a:pt x="801624" y="177800"/>
                    </a:moveTo>
                    <a:lnTo>
                      <a:pt x="797051" y="177800"/>
                    </a:lnTo>
                    <a:lnTo>
                      <a:pt x="789432" y="165100"/>
                    </a:lnTo>
                    <a:lnTo>
                      <a:pt x="812292" y="165100"/>
                    </a:lnTo>
                    <a:lnTo>
                      <a:pt x="801624" y="177800"/>
                    </a:lnTo>
                    <a:close/>
                  </a:path>
                  <a:path w="1713229" h="2133600">
                    <a:moveTo>
                      <a:pt x="807719" y="177800"/>
                    </a:moveTo>
                    <a:lnTo>
                      <a:pt x="801624" y="177800"/>
                    </a:lnTo>
                    <a:lnTo>
                      <a:pt x="812292" y="165100"/>
                    </a:lnTo>
                    <a:lnTo>
                      <a:pt x="807719" y="177800"/>
                    </a:lnTo>
                    <a:close/>
                  </a:path>
                  <a:path w="1713229" h="2133600">
                    <a:moveTo>
                      <a:pt x="813816" y="177800"/>
                    </a:moveTo>
                    <a:lnTo>
                      <a:pt x="807719" y="177800"/>
                    </a:lnTo>
                    <a:lnTo>
                      <a:pt x="812292" y="165100"/>
                    </a:lnTo>
                    <a:lnTo>
                      <a:pt x="816863" y="165100"/>
                    </a:lnTo>
                    <a:lnTo>
                      <a:pt x="813816" y="177800"/>
                    </a:lnTo>
                    <a:close/>
                  </a:path>
                  <a:path w="1713229" h="2133600">
                    <a:moveTo>
                      <a:pt x="822959" y="182033"/>
                    </a:moveTo>
                    <a:lnTo>
                      <a:pt x="822959" y="177800"/>
                    </a:lnTo>
                    <a:lnTo>
                      <a:pt x="813816" y="177800"/>
                    </a:lnTo>
                    <a:lnTo>
                      <a:pt x="816863" y="165100"/>
                    </a:lnTo>
                    <a:lnTo>
                      <a:pt x="822959" y="165100"/>
                    </a:lnTo>
                    <a:lnTo>
                      <a:pt x="824484" y="177800"/>
                    </a:lnTo>
                    <a:lnTo>
                      <a:pt x="822959" y="182033"/>
                    </a:lnTo>
                    <a:close/>
                  </a:path>
                  <a:path w="1713229" h="2133600">
                    <a:moveTo>
                      <a:pt x="830579" y="190500"/>
                    </a:moveTo>
                    <a:lnTo>
                      <a:pt x="822959" y="190500"/>
                    </a:lnTo>
                    <a:lnTo>
                      <a:pt x="822959" y="182033"/>
                    </a:lnTo>
                    <a:lnTo>
                      <a:pt x="824484" y="177800"/>
                    </a:lnTo>
                    <a:lnTo>
                      <a:pt x="822959" y="165100"/>
                    </a:lnTo>
                    <a:lnTo>
                      <a:pt x="830579" y="165100"/>
                    </a:lnTo>
                    <a:lnTo>
                      <a:pt x="832103" y="177800"/>
                    </a:lnTo>
                    <a:lnTo>
                      <a:pt x="833627" y="177800"/>
                    </a:lnTo>
                    <a:lnTo>
                      <a:pt x="830579" y="190500"/>
                    </a:lnTo>
                    <a:close/>
                  </a:path>
                  <a:path w="1713229" h="2133600">
                    <a:moveTo>
                      <a:pt x="374903" y="203200"/>
                    </a:moveTo>
                    <a:lnTo>
                      <a:pt x="368808" y="190500"/>
                    </a:lnTo>
                    <a:lnTo>
                      <a:pt x="358139" y="190500"/>
                    </a:lnTo>
                    <a:lnTo>
                      <a:pt x="355092" y="177800"/>
                    </a:lnTo>
                    <a:lnTo>
                      <a:pt x="384047" y="177800"/>
                    </a:lnTo>
                    <a:lnTo>
                      <a:pt x="374903" y="203200"/>
                    </a:lnTo>
                    <a:close/>
                  </a:path>
                  <a:path w="1713229" h="2133600">
                    <a:moveTo>
                      <a:pt x="388619" y="215900"/>
                    </a:moveTo>
                    <a:lnTo>
                      <a:pt x="380492" y="203200"/>
                    </a:lnTo>
                    <a:lnTo>
                      <a:pt x="374903" y="203200"/>
                    </a:lnTo>
                    <a:lnTo>
                      <a:pt x="384047" y="177800"/>
                    </a:lnTo>
                    <a:lnTo>
                      <a:pt x="390143" y="190500"/>
                    </a:lnTo>
                    <a:lnTo>
                      <a:pt x="394716" y="190500"/>
                    </a:lnTo>
                    <a:lnTo>
                      <a:pt x="388619" y="215900"/>
                    </a:lnTo>
                    <a:close/>
                  </a:path>
                  <a:path w="1713229" h="2133600">
                    <a:moveTo>
                      <a:pt x="390143" y="190500"/>
                    </a:moveTo>
                    <a:lnTo>
                      <a:pt x="384047" y="177800"/>
                    </a:lnTo>
                    <a:lnTo>
                      <a:pt x="390143" y="177800"/>
                    </a:lnTo>
                    <a:lnTo>
                      <a:pt x="390143" y="190500"/>
                    </a:lnTo>
                    <a:close/>
                  </a:path>
                  <a:path w="1713229" h="2133600">
                    <a:moveTo>
                      <a:pt x="819911" y="190500"/>
                    </a:moveTo>
                    <a:lnTo>
                      <a:pt x="813816" y="190500"/>
                    </a:lnTo>
                    <a:lnTo>
                      <a:pt x="810768" y="177800"/>
                    </a:lnTo>
                    <a:lnTo>
                      <a:pt x="819911" y="190500"/>
                    </a:lnTo>
                    <a:close/>
                  </a:path>
                  <a:path w="1713229" h="2133600">
                    <a:moveTo>
                      <a:pt x="819911" y="190500"/>
                    </a:moveTo>
                    <a:lnTo>
                      <a:pt x="810768" y="177800"/>
                    </a:lnTo>
                    <a:lnTo>
                      <a:pt x="822959" y="177800"/>
                    </a:lnTo>
                    <a:lnTo>
                      <a:pt x="822959" y="182033"/>
                    </a:lnTo>
                    <a:lnTo>
                      <a:pt x="819911" y="190500"/>
                    </a:lnTo>
                    <a:close/>
                  </a:path>
                  <a:path w="1713229" h="2133600">
                    <a:moveTo>
                      <a:pt x="832103" y="190500"/>
                    </a:moveTo>
                    <a:lnTo>
                      <a:pt x="830579" y="190500"/>
                    </a:lnTo>
                    <a:lnTo>
                      <a:pt x="833627" y="177800"/>
                    </a:lnTo>
                    <a:lnTo>
                      <a:pt x="838200" y="177800"/>
                    </a:lnTo>
                    <a:lnTo>
                      <a:pt x="832103" y="190500"/>
                    </a:lnTo>
                    <a:close/>
                  </a:path>
                  <a:path w="1713229" h="2133600">
                    <a:moveTo>
                      <a:pt x="842771" y="190500"/>
                    </a:moveTo>
                    <a:lnTo>
                      <a:pt x="832103" y="190500"/>
                    </a:lnTo>
                    <a:lnTo>
                      <a:pt x="838200" y="177800"/>
                    </a:lnTo>
                    <a:lnTo>
                      <a:pt x="845819" y="177800"/>
                    </a:lnTo>
                    <a:lnTo>
                      <a:pt x="842771" y="190500"/>
                    </a:lnTo>
                    <a:close/>
                  </a:path>
                  <a:path w="1713229" h="2133600">
                    <a:moveTo>
                      <a:pt x="848868" y="190500"/>
                    </a:moveTo>
                    <a:lnTo>
                      <a:pt x="842771" y="190500"/>
                    </a:lnTo>
                    <a:lnTo>
                      <a:pt x="845819" y="177800"/>
                    </a:lnTo>
                    <a:lnTo>
                      <a:pt x="848868" y="190500"/>
                    </a:lnTo>
                    <a:close/>
                  </a:path>
                  <a:path w="1713229" h="2133600">
                    <a:moveTo>
                      <a:pt x="822959" y="190500"/>
                    </a:moveTo>
                    <a:lnTo>
                      <a:pt x="819911" y="190500"/>
                    </a:lnTo>
                    <a:lnTo>
                      <a:pt x="822959" y="182033"/>
                    </a:lnTo>
                    <a:lnTo>
                      <a:pt x="822959" y="190500"/>
                    </a:lnTo>
                    <a:close/>
                  </a:path>
                  <a:path w="1713229" h="2133600">
                    <a:moveTo>
                      <a:pt x="374903" y="203200"/>
                    </a:moveTo>
                    <a:lnTo>
                      <a:pt x="368808" y="203200"/>
                    </a:lnTo>
                    <a:lnTo>
                      <a:pt x="368808" y="190500"/>
                    </a:lnTo>
                    <a:lnTo>
                      <a:pt x="374903" y="203200"/>
                    </a:lnTo>
                    <a:close/>
                  </a:path>
                  <a:path w="1713229" h="2133600">
                    <a:moveTo>
                      <a:pt x="416051" y="215900"/>
                    </a:moveTo>
                    <a:lnTo>
                      <a:pt x="388619" y="215900"/>
                    </a:lnTo>
                    <a:lnTo>
                      <a:pt x="394716" y="190500"/>
                    </a:lnTo>
                    <a:lnTo>
                      <a:pt x="402843" y="203200"/>
                    </a:lnTo>
                    <a:lnTo>
                      <a:pt x="413003" y="203200"/>
                    </a:lnTo>
                    <a:lnTo>
                      <a:pt x="416051" y="215900"/>
                    </a:lnTo>
                    <a:close/>
                  </a:path>
                  <a:path w="1713229" h="2133600">
                    <a:moveTo>
                      <a:pt x="402843" y="203200"/>
                    </a:moveTo>
                    <a:lnTo>
                      <a:pt x="394716" y="190500"/>
                    </a:lnTo>
                    <a:lnTo>
                      <a:pt x="400811" y="190500"/>
                    </a:lnTo>
                    <a:lnTo>
                      <a:pt x="402843" y="203200"/>
                    </a:lnTo>
                    <a:close/>
                  </a:path>
                  <a:path w="1713229" h="2133600">
                    <a:moveTo>
                      <a:pt x="859535" y="203200"/>
                    </a:moveTo>
                    <a:lnTo>
                      <a:pt x="824484" y="203200"/>
                    </a:lnTo>
                    <a:lnTo>
                      <a:pt x="821435" y="190500"/>
                    </a:lnTo>
                    <a:lnTo>
                      <a:pt x="853439" y="190500"/>
                    </a:lnTo>
                    <a:lnTo>
                      <a:pt x="859535" y="203200"/>
                    </a:lnTo>
                    <a:close/>
                  </a:path>
                  <a:path w="1713229" h="2133600">
                    <a:moveTo>
                      <a:pt x="388619" y="215900"/>
                    </a:moveTo>
                    <a:lnTo>
                      <a:pt x="382524" y="215900"/>
                    </a:lnTo>
                    <a:lnTo>
                      <a:pt x="380492" y="203200"/>
                    </a:lnTo>
                    <a:lnTo>
                      <a:pt x="388619" y="215900"/>
                    </a:lnTo>
                    <a:close/>
                  </a:path>
                  <a:path w="1713229" h="2133600">
                    <a:moveTo>
                      <a:pt x="853439" y="215900"/>
                    </a:moveTo>
                    <a:lnTo>
                      <a:pt x="838200" y="215900"/>
                    </a:lnTo>
                    <a:lnTo>
                      <a:pt x="833627" y="203200"/>
                    </a:lnTo>
                    <a:lnTo>
                      <a:pt x="858011" y="203200"/>
                    </a:lnTo>
                    <a:lnTo>
                      <a:pt x="853439" y="215900"/>
                    </a:lnTo>
                    <a:close/>
                  </a:path>
                  <a:path w="1713229" h="2133600">
                    <a:moveTo>
                      <a:pt x="864108" y="215900"/>
                    </a:moveTo>
                    <a:lnTo>
                      <a:pt x="853439" y="215900"/>
                    </a:lnTo>
                    <a:lnTo>
                      <a:pt x="858011" y="203200"/>
                    </a:lnTo>
                    <a:lnTo>
                      <a:pt x="864108" y="203200"/>
                    </a:lnTo>
                    <a:lnTo>
                      <a:pt x="864108" y="215900"/>
                    </a:lnTo>
                    <a:close/>
                  </a:path>
                  <a:path w="1713229" h="2133600">
                    <a:moveTo>
                      <a:pt x="867155" y="215900"/>
                    </a:moveTo>
                    <a:lnTo>
                      <a:pt x="864108" y="215900"/>
                    </a:lnTo>
                    <a:lnTo>
                      <a:pt x="864108" y="203200"/>
                    </a:lnTo>
                    <a:lnTo>
                      <a:pt x="867155" y="215900"/>
                    </a:lnTo>
                    <a:close/>
                  </a:path>
                  <a:path w="1713229" h="2133600">
                    <a:moveTo>
                      <a:pt x="426719" y="228600"/>
                    </a:moveTo>
                    <a:lnTo>
                      <a:pt x="406908" y="228600"/>
                    </a:lnTo>
                    <a:lnTo>
                      <a:pt x="403859" y="215900"/>
                    </a:lnTo>
                    <a:lnTo>
                      <a:pt x="429767" y="215900"/>
                    </a:lnTo>
                    <a:lnTo>
                      <a:pt x="426719" y="228600"/>
                    </a:lnTo>
                    <a:close/>
                  </a:path>
                  <a:path w="1713229" h="2133600">
                    <a:moveTo>
                      <a:pt x="438302" y="228600"/>
                    </a:moveTo>
                    <a:lnTo>
                      <a:pt x="426719" y="228600"/>
                    </a:lnTo>
                    <a:lnTo>
                      <a:pt x="429767" y="215900"/>
                    </a:lnTo>
                    <a:lnTo>
                      <a:pt x="438302" y="228600"/>
                    </a:lnTo>
                    <a:close/>
                  </a:path>
                  <a:path w="1713229" h="2133600">
                    <a:moveTo>
                      <a:pt x="438302" y="228600"/>
                    </a:moveTo>
                    <a:lnTo>
                      <a:pt x="429767" y="215900"/>
                    </a:lnTo>
                    <a:lnTo>
                      <a:pt x="435863" y="215900"/>
                    </a:lnTo>
                    <a:lnTo>
                      <a:pt x="438302" y="228600"/>
                    </a:lnTo>
                    <a:close/>
                  </a:path>
                  <a:path w="1713229" h="2133600">
                    <a:moveTo>
                      <a:pt x="848868" y="228600"/>
                    </a:moveTo>
                    <a:lnTo>
                      <a:pt x="844295" y="215900"/>
                    </a:lnTo>
                    <a:lnTo>
                      <a:pt x="848868" y="215900"/>
                    </a:lnTo>
                    <a:lnTo>
                      <a:pt x="848868" y="228600"/>
                    </a:lnTo>
                    <a:close/>
                  </a:path>
                  <a:path w="1713229" h="2133600">
                    <a:moveTo>
                      <a:pt x="856487" y="228600"/>
                    </a:moveTo>
                    <a:lnTo>
                      <a:pt x="848868" y="228600"/>
                    </a:lnTo>
                    <a:lnTo>
                      <a:pt x="848868" y="215900"/>
                    </a:lnTo>
                    <a:lnTo>
                      <a:pt x="858011" y="215900"/>
                    </a:lnTo>
                    <a:lnTo>
                      <a:pt x="856487" y="228600"/>
                    </a:lnTo>
                    <a:close/>
                  </a:path>
                  <a:path w="1713229" h="2133600">
                    <a:moveTo>
                      <a:pt x="864108" y="241299"/>
                    </a:moveTo>
                    <a:lnTo>
                      <a:pt x="857707" y="228600"/>
                    </a:lnTo>
                    <a:lnTo>
                      <a:pt x="856487" y="228600"/>
                    </a:lnTo>
                    <a:lnTo>
                      <a:pt x="858011" y="215900"/>
                    </a:lnTo>
                    <a:lnTo>
                      <a:pt x="860145" y="228600"/>
                    </a:lnTo>
                    <a:lnTo>
                      <a:pt x="860114" y="229037"/>
                    </a:lnTo>
                    <a:lnTo>
                      <a:pt x="868522" y="229037"/>
                    </a:lnTo>
                    <a:lnTo>
                      <a:pt x="864108" y="241299"/>
                    </a:lnTo>
                    <a:close/>
                  </a:path>
                  <a:path w="1713229" h="2133600">
                    <a:moveTo>
                      <a:pt x="860145" y="228600"/>
                    </a:moveTo>
                    <a:lnTo>
                      <a:pt x="858011" y="215900"/>
                    </a:lnTo>
                    <a:lnTo>
                      <a:pt x="861059" y="215900"/>
                    </a:lnTo>
                    <a:lnTo>
                      <a:pt x="860145" y="228600"/>
                    </a:lnTo>
                    <a:close/>
                  </a:path>
                  <a:path w="1713229" h="2133600">
                    <a:moveTo>
                      <a:pt x="868522" y="229037"/>
                    </a:moveTo>
                    <a:lnTo>
                      <a:pt x="860114" y="229037"/>
                    </a:lnTo>
                    <a:lnTo>
                      <a:pt x="861059" y="215900"/>
                    </a:lnTo>
                    <a:lnTo>
                      <a:pt x="870203" y="215900"/>
                    </a:lnTo>
                    <a:lnTo>
                      <a:pt x="867494" y="228600"/>
                    </a:lnTo>
                    <a:lnTo>
                      <a:pt x="868679" y="228600"/>
                    </a:lnTo>
                    <a:lnTo>
                      <a:pt x="868522" y="229037"/>
                    </a:lnTo>
                    <a:close/>
                  </a:path>
                  <a:path w="1713229" h="2133600">
                    <a:moveTo>
                      <a:pt x="867790" y="228600"/>
                    </a:moveTo>
                    <a:lnTo>
                      <a:pt x="867494" y="228600"/>
                    </a:lnTo>
                    <a:lnTo>
                      <a:pt x="870203" y="215900"/>
                    </a:lnTo>
                    <a:lnTo>
                      <a:pt x="874776" y="215900"/>
                    </a:lnTo>
                    <a:lnTo>
                      <a:pt x="867790" y="228600"/>
                    </a:lnTo>
                    <a:close/>
                  </a:path>
                  <a:path w="1713229" h="2133600">
                    <a:moveTo>
                      <a:pt x="878776" y="228600"/>
                    </a:moveTo>
                    <a:lnTo>
                      <a:pt x="867790" y="228600"/>
                    </a:lnTo>
                    <a:lnTo>
                      <a:pt x="874776" y="215900"/>
                    </a:lnTo>
                    <a:lnTo>
                      <a:pt x="878776" y="228600"/>
                    </a:lnTo>
                    <a:close/>
                  </a:path>
                  <a:path w="1713229" h="2133600">
                    <a:moveTo>
                      <a:pt x="878776" y="228600"/>
                    </a:moveTo>
                    <a:lnTo>
                      <a:pt x="874776" y="215900"/>
                    </a:lnTo>
                    <a:lnTo>
                      <a:pt x="879347" y="215900"/>
                    </a:lnTo>
                    <a:lnTo>
                      <a:pt x="878776" y="228600"/>
                    </a:lnTo>
                    <a:close/>
                  </a:path>
                  <a:path w="1713229" h="2133600">
                    <a:moveTo>
                      <a:pt x="416051" y="241299"/>
                    </a:moveTo>
                    <a:lnTo>
                      <a:pt x="414527" y="241299"/>
                    </a:lnTo>
                    <a:lnTo>
                      <a:pt x="411584" y="229037"/>
                    </a:lnTo>
                    <a:lnTo>
                      <a:pt x="411479" y="228600"/>
                    </a:lnTo>
                    <a:lnTo>
                      <a:pt x="416051" y="228600"/>
                    </a:lnTo>
                    <a:lnTo>
                      <a:pt x="416051" y="241299"/>
                    </a:lnTo>
                    <a:close/>
                  </a:path>
                  <a:path w="1713229" h="2133600">
                    <a:moveTo>
                      <a:pt x="423671" y="241299"/>
                    </a:moveTo>
                    <a:lnTo>
                      <a:pt x="416051" y="241299"/>
                    </a:lnTo>
                    <a:lnTo>
                      <a:pt x="416051" y="228600"/>
                    </a:lnTo>
                    <a:lnTo>
                      <a:pt x="427786" y="228600"/>
                    </a:lnTo>
                    <a:lnTo>
                      <a:pt x="423671" y="241299"/>
                    </a:lnTo>
                    <a:close/>
                  </a:path>
                  <a:path w="1713229" h="2133600">
                    <a:moveTo>
                      <a:pt x="436321" y="241299"/>
                    </a:moveTo>
                    <a:lnTo>
                      <a:pt x="423671" y="241299"/>
                    </a:lnTo>
                    <a:lnTo>
                      <a:pt x="427786" y="228600"/>
                    </a:lnTo>
                    <a:lnTo>
                      <a:pt x="436321" y="241299"/>
                    </a:lnTo>
                    <a:close/>
                  </a:path>
                  <a:path w="1713229" h="2133600">
                    <a:moveTo>
                      <a:pt x="434339" y="254000"/>
                    </a:moveTo>
                    <a:lnTo>
                      <a:pt x="426338" y="241299"/>
                    </a:lnTo>
                    <a:lnTo>
                      <a:pt x="436321" y="241299"/>
                    </a:lnTo>
                    <a:lnTo>
                      <a:pt x="427786" y="228600"/>
                    </a:lnTo>
                    <a:lnTo>
                      <a:pt x="437387" y="228600"/>
                    </a:lnTo>
                    <a:lnTo>
                      <a:pt x="437387" y="241299"/>
                    </a:lnTo>
                    <a:lnTo>
                      <a:pt x="434339" y="254000"/>
                    </a:lnTo>
                    <a:close/>
                  </a:path>
                  <a:path w="1713229" h="2133600">
                    <a:moveTo>
                      <a:pt x="437387" y="241299"/>
                    </a:moveTo>
                    <a:lnTo>
                      <a:pt x="437387" y="228600"/>
                    </a:lnTo>
                    <a:lnTo>
                      <a:pt x="440435" y="228600"/>
                    </a:lnTo>
                    <a:lnTo>
                      <a:pt x="437387" y="241299"/>
                    </a:lnTo>
                    <a:close/>
                  </a:path>
                  <a:path w="1713229" h="2133600">
                    <a:moveTo>
                      <a:pt x="458724" y="254000"/>
                    </a:moveTo>
                    <a:lnTo>
                      <a:pt x="434339" y="254000"/>
                    </a:lnTo>
                    <a:lnTo>
                      <a:pt x="440330" y="229037"/>
                    </a:lnTo>
                    <a:lnTo>
                      <a:pt x="440435" y="228600"/>
                    </a:lnTo>
                    <a:lnTo>
                      <a:pt x="447293" y="241299"/>
                    </a:lnTo>
                    <a:lnTo>
                      <a:pt x="455675" y="241299"/>
                    </a:lnTo>
                    <a:lnTo>
                      <a:pt x="458724" y="254000"/>
                    </a:lnTo>
                    <a:close/>
                  </a:path>
                  <a:path w="1713229" h="2133600">
                    <a:moveTo>
                      <a:pt x="447293" y="241299"/>
                    </a:moveTo>
                    <a:lnTo>
                      <a:pt x="440435" y="228600"/>
                    </a:lnTo>
                    <a:lnTo>
                      <a:pt x="445008" y="228600"/>
                    </a:lnTo>
                    <a:lnTo>
                      <a:pt x="447293" y="241299"/>
                    </a:lnTo>
                    <a:close/>
                  </a:path>
                  <a:path w="1713229" h="2133600">
                    <a:moveTo>
                      <a:pt x="864108" y="241299"/>
                    </a:moveTo>
                    <a:lnTo>
                      <a:pt x="859535" y="241299"/>
                    </a:lnTo>
                    <a:lnTo>
                      <a:pt x="857770" y="229037"/>
                    </a:lnTo>
                    <a:lnTo>
                      <a:pt x="857707" y="228600"/>
                    </a:lnTo>
                    <a:lnTo>
                      <a:pt x="864108" y="241299"/>
                    </a:lnTo>
                    <a:close/>
                  </a:path>
                  <a:path w="1713229" h="2133600">
                    <a:moveTo>
                      <a:pt x="888492" y="241299"/>
                    </a:moveTo>
                    <a:lnTo>
                      <a:pt x="864108" y="241299"/>
                    </a:lnTo>
                    <a:lnTo>
                      <a:pt x="868679" y="228600"/>
                    </a:lnTo>
                    <a:lnTo>
                      <a:pt x="885443" y="228600"/>
                    </a:lnTo>
                    <a:lnTo>
                      <a:pt x="888492" y="241299"/>
                    </a:lnTo>
                    <a:close/>
                  </a:path>
                  <a:path w="1713229" h="2133600">
                    <a:moveTo>
                      <a:pt x="434339" y="254000"/>
                    </a:moveTo>
                    <a:lnTo>
                      <a:pt x="425195" y="254000"/>
                    </a:lnTo>
                    <a:lnTo>
                      <a:pt x="426338" y="241299"/>
                    </a:lnTo>
                    <a:lnTo>
                      <a:pt x="434339" y="254000"/>
                    </a:lnTo>
                    <a:close/>
                  </a:path>
                  <a:path w="1713229" h="2133600">
                    <a:moveTo>
                      <a:pt x="871727" y="254000"/>
                    </a:moveTo>
                    <a:lnTo>
                      <a:pt x="867155" y="254000"/>
                    </a:lnTo>
                    <a:lnTo>
                      <a:pt x="867155" y="241299"/>
                    </a:lnTo>
                    <a:lnTo>
                      <a:pt x="874776" y="241299"/>
                    </a:lnTo>
                    <a:lnTo>
                      <a:pt x="871727" y="254000"/>
                    </a:lnTo>
                    <a:close/>
                  </a:path>
                  <a:path w="1713229" h="2133600">
                    <a:moveTo>
                      <a:pt x="880871" y="254000"/>
                    </a:moveTo>
                    <a:lnTo>
                      <a:pt x="871727" y="254000"/>
                    </a:lnTo>
                    <a:lnTo>
                      <a:pt x="874776" y="241299"/>
                    </a:lnTo>
                    <a:lnTo>
                      <a:pt x="881887" y="241299"/>
                    </a:lnTo>
                    <a:lnTo>
                      <a:pt x="880871" y="254000"/>
                    </a:lnTo>
                    <a:close/>
                  </a:path>
                  <a:path w="1713229" h="2133600">
                    <a:moveTo>
                      <a:pt x="882831" y="266700"/>
                    </a:moveTo>
                    <a:lnTo>
                      <a:pt x="876300" y="254000"/>
                    </a:lnTo>
                    <a:lnTo>
                      <a:pt x="880871" y="254000"/>
                    </a:lnTo>
                    <a:lnTo>
                      <a:pt x="881887" y="241299"/>
                    </a:lnTo>
                    <a:lnTo>
                      <a:pt x="883919" y="254000"/>
                    </a:lnTo>
                    <a:lnTo>
                      <a:pt x="882831" y="266700"/>
                    </a:lnTo>
                    <a:close/>
                  </a:path>
                  <a:path w="1713229" h="2133600">
                    <a:moveTo>
                      <a:pt x="889000" y="266700"/>
                    </a:moveTo>
                    <a:lnTo>
                      <a:pt x="888187" y="266700"/>
                    </a:lnTo>
                    <a:lnTo>
                      <a:pt x="883919" y="254000"/>
                    </a:lnTo>
                    <a:lnTo>
                      <a:pt x="881887" y="241299"/>
                    </a:lnTo>
                    <a:lnTo>
                      <a:pt x="885443" y="241299"/>
                    </a:lnTo>
                    <a:lnTo>
                      <a:pt x="893063" y="254000"/>
                    </a:lnTo>
                    <a:lnTo>
                      <a:pt x="886968" y="254000"/>
                    </a:lnTo>
                    <a:lnTo>
                      <a:pt x="889000" y="266700"/>
                    </a:lnTo>
                    <a:close/>
                  </a:path>
                  <a:path w="1713229" h="2133600">
                    <a:moveTo>
                      <a:pt x="894587" y="254000"/>
                    </a:moveTo>
                    <a:lnTo>
                      <a:pt x="893063" y="254000"/>
                    </a:lnTo>
                    <a:lnTo>
                      <a:pt x="885443" y="241299"/>
                    </a:lnTo>
                    <a:lnTo>
                      <a:pt x="894587" y="241299"/>
                    </a:lnTo>
                    <a:lnTo>
                      <a:pt x="894587" y="254000"/>
                    </a:lnTo>
                    <a:close/>
                  </a:path>
                  <a:path w="1713229" h="2133600">
                    <a:moveTo>
                      <a:pt x="454151" y="266700"/>
                    </a:moveTo>
                    <a:lnTo>
                      <a:pt x="445008" y="266700"/>
                    </a:lnTo>
                    <a:lnTo>
                      <a:pt x="440435" y="254000"/>
                    </a:lnTo>
                    <a:lnTo>
                      <a:pt x="460247" y="254000"/>
                    </a:lnTo>
                    <a:lnTo>
                      <a:pt x="454151" y="266700"/>
                    </a:lnTo>
                    <a:close/>
                  </a:path>
                  <a:path w="1713229" h="2133600">
                    <a:moveTo>
                      <a:pt x="463295" y="279400"/>
                    </a:moveTo>
                    <a:lnTo>
                      <a:pt x="454151" y="266700"/>
                    </a:lnTo>
                    <a:lnTo>
                      <a:pt x="460247" y="254000"/>
                    </a:lnTo>
                    <a:lnTo>
                      <a:pt x="462152" y="266700"/>
                    </a:lnTo>
                    <a:lnTo>
                      <a:pt x="466851" y="266700"/>
                    </a:lnTo>
                    <a:lnTo>
                      <a:pt x="463295" y="279400"/>
                    </a:lnTo>
                    <a:close/>
                  </a:path>
                  <a:path w="1713229" h="2133600">
                    <a:moveTo>
                      <a:pt x="462152" y="266700"/>
                    </a:moveTo>
                    <a:lnTo>
                      <a:pt x="460247" y="254000"/>
                    </a:lnTo>
                    <a:lnTo>
                      <a:pt x="463295" y="254000"/>
                    </a:lnTo>
                    <a:lnTo>
                      <a:pt x="462152" y="266700"/>
                    </a:lnTo>
                    <a:close/>
                  </a:path>
                  <a:path w="1713229" h="2133600">
                    <a:moveTo>
                      <a:pt x="463711" y="266700"/>
                    </a:moveTo>
                    <a:lnTo>
                      <a:pt x="462152" y="266700"/>
                    </a:lnTo>
                    <a:lnTo>
                      <a:pt x="463295" y="254000"/>
                    </a:lnTo>
                    <a:lnTo>
                      <a:pt x="467867" y="254000"/>
                    </a:lnTo>
                    <a:lnTo>
                      <a:pt x="463711" y="266700"/>
                    </a:lnTo>
                    <a:close/>
                  </a:path>
                  <a:path w="1713229" h="2133600">
                    <a:moveTo>
                      <a:pt x="465962" y="266700"/>
                    </a:moveTo>
                    <a:lnTo>
                      <a:pt x="463711" y="266700"/>
                    </a:lnTo>
                    <a:lnTo>
                      <a:pt x="467867" y="254000"/>
                    </a:lnTo>
                    <a:lnTo>
                      <a:pt x="469392" y="254000"/>
                    </a:lnTo>
                    <a:lnTo>
                      <a:pt x="465962" y="266700"/>
                    </a:lnTo>
                    <a:close/>
                  </a:path>
                  <a:path w="1713229" h="2133600">
                    <a:moveTo>
                      <a:pt x="478281" y="266700"/>
                    </a:moveTo>
                    <a:lnTo>
                      <a:pt x="465962" y="266700"/>
                    </a:lnTo>
                    <a:lnTo>
                      <a:pt x="469392" y="254000"/>
                    </a:lnTo>
                    <a:lnTo>
                      <a:pt x="478281" y="266700"/>
                    </a:lnTo>
                    <a:close/>
                  </a:path>
                  <a:path w="1713229" h="2133600">
                    <a:moveTo>
                      <a:pt x="478281" y="266700"/>
                    </a:moveTo>
                    <a:lnTo>
                      <a:pt x="469392" y="254000"/>
                    </a:lnTo>
                    <a:lnTo>
                      <a:pt x="477011" y="254000"/>
                    </a:lnTo>
                    <a:lnTo>
                      <a:pt x="478281" y="266700"/>
                    </a:lnTo>
                    <a:close/>
                  </a:path>
                  <a:path w="1713229" h="2133600">
                    <a:moveTo>
                      <a:pt x="882831" y="266700"/>
                    </a:moveTo>
                    <a:lnTo>
                      <a:pt x="879347" y="266700"/>
                    </a:lnTo>
                    <a:lnTo>
                      <a:pt x="876300" y="254000"/>
                    </a:lnTo>
                    <a:lnTo>
                      <a:pt x="882831" y="266700"/>
                    </a:lnTo>
                    <a:close/>
                  </a:path>
                  <a:path w="1713229" h="2133600">
                    <a:moveTo>
                      <a:pt x="888187" y="266700"/>
                    </a:moveTo>
                    <a:lnTo>
                      <a:pt x="882831" y="266700"/>
                    </a:lnTo>
                    <a:lnTo>
                      <a:pt x="883919" y="254000"/>
                    </a:lnTo>
                    <a:lnTo>
                      <a:pt x="888187" y="266700"/>
                    </a:lnTo>
                    <a:close/>
                  </a:path>
                  <a:path w="1713229" h="2133600">
                    <a:moveTo>
                      <a:pt x="889000" y="266700"/>
                    </a:moveTo>
                    <a:lnTo>
                      <a:pt x="886968" y="254000"/>
                    </a:lnTo>
                    <a:lnTo>
                      <a:pt x="890016" y="254000"/>
                    </a:lnTo>
                    <a:lnTo>
                      <a:pt x="889000" y="266700"/>
                    </a:lnTo>
                    <a:close/>
                  </a:path>
                  <a:path w="1713229" h="2133600">
                    <a:moveTo>
                      <a:pt x="896111" y="266700"/>
                    </a:moveTo>
                    <a:lnTo>
                      <a:pt x="889000" y="266700"/>
                    </a:lnTo>
                    <a:lnTo>
                      <a:pt x="890016" y="254000"/>
                    </a:lnTo>
                    <a:lnTo>
                      <a:pt x="899159" y="254000"/>
                    </a:lnTo>
                    <a:lnTo>
                      <a:pt x="896111" y="266700"/>
                    </a:lnTo>
                    <a:close/>
                  </a:path>
                  <a:path w="1713229" h="2133600">
                    <a:moveTo>
                      <a:pt x="905255" y="266700"/>
                    </a:moveTo>
                    <a:lnTo>
                      <a:pt x="896111" y="266700"/>
                    </a:lnTo>
                    <a:lnTo>
                      <a:pt x="899159" y="254000"/>
                    </a:lnTo>
                    <a:lnTo>
                      <a:pt x="905255" y="254000"/>
                    </a:lnTo>
                    <a:lnTo>
                      <a:pt x="905255" y="266700"/>
                    </a:lnTo>
                    <a:close/>
                  </a:path>
                  <a:path w="1713229" h="2133600">
                    <a:moveTo>
                      <a:pt x="463295" y="279400"/>
                    </a:moveTo>
                    <a:lnTo>
                      <a:pt x="454151" y="279400"/>
                    </a:lnTo>
                    <a:lnTo>
                      <a:pt x="454151" y="266700"/>
                    </a:lnTo>
                    <a:lnTo>
                      <a:pt x="463295" y="279400"/>
                    </a:lnTo>
                    <a:close/>
                  </a:path>
                  <a:path w="1713229" h="2133600">
                    <a:moveTo>
                      <a:pt x="469392" y="292100"/>
                    </a:moveTo>
                    <a:lnTo>
                      <a:pt x="463295" y="279400"/>
                    </a:lnTo>
                    <a:lnTo>
                      <a:pt x="466851" y="266700"/>
                    </a:lnTo>
                    <a:lnTo>
                      <a:pt x="473963" y="279400"/>
                    </a:lnTo>
                    <a:lnTo>
                      <a:pt x="469392" y="292100"/>
                    </a:lnTo>
                    <a:close/>
                  </a:path>
                  <a:path w="1713229" h="2133600">
                    <a:moveTo>
                      <a:pt x="473963" y="279400"/>
                    </a:moveTo>
                    <a:lnTo>
                      <a:pt x="466851" y="266700"/>
                    </a:lnTo>
                    <a:lnTo>
                      <a:pt x="478027" y="266700"/>
                    </a:lnTo>
                    <a:lnTo>
                      <a:pt x="473963" y="279400"/>
                    </a:lnTo>
                    <a:close/>
                  </a:path>
                  <a:path w="1713229" h="2133600">
                    <a:moveTo>
                      <a:pt x="484632" y="292100"/>
                    </a:moveTo>
                    <a:lnTo>
                      <a:pt x="473963" y="279400"/>
                    </a:lnTo>
                    <a:lnTo>
                      <a:pt x="478027" y="266700"/>
                    </a:lnTo>
                    <a:lnTo>
                      <a:pt x="477011" y="279400"/>
                    </a:lnTo>
                    <a:lnTo>
                      <a:pt x="484632" y="279400"/>
                    </a:lnTo>
                    <a:lnTo>
                      <a:pt x="484632" y="292100"/>
                    </a:lnTo>
                    <a:close/>
                  </a:path>
                  <a:path w="1713229" h="2133600">
                    <a:moveTo>
                      <a:pt x="486155" y="279400"/>
                    </a:moveTo>
                    <a:lnTo>
                      <a:pt x="477011" y="279400"/>
                    </a:lnTo>
                    <a:lnTo>
                      <a:pt x="478027" y="266700"/>
                    </a:lnTo>
                    <a:lnTo>
                      <a:pt x="480059" y="266700"/>
                    </a:lnTo>
                    <a:lnTo>
                      <a:pt x="486155" y="279400"/>
                    </a:lnTo>
                    <a:close/>
                  </a:path>
                  <a:path w="1713229" h="2133600">
                    <a:moveTo>
                      <a:pt x="486155" y="279400"/>
                    </a:moveTo>
                    <a:lnTo>
                      <a:pt x="480059" y="266700"/>
                    </a:lnTo>
                    <a:lnTo>
                      <a:pt x="483108" y="266700"/>
                    </a:lnTo>
                    <a:lnTo>
                      <a:pt x="486155" y="279400"/>
                    </a:lnTo>
                    <a:close/>
                  </a:path>
                  <a:path w="1713229" h="2133600">
                    <a:moveTo>
                      <a:pt x="890016" y="279400"/>
                    </a:moveTo>
                    <a:lnTo>
                      <a:pt x="883919" y="279400"/>
                    </a:lnTo>
                    <a:lnTo>
                      <a:pt x="882395" y="266700"/>
                    </a:lnTo>
                    <a:lnTo>
                      <a:pt x="890016" y="279400"/>
                    </a:lnTo>
                    <a:close/>
                  </a:path>
                  <a:path w="1713229" h="2133600">
                    <a:moveTo>
                      <a:pt x="890016" y="279400"/>
                    </a:moveTo>
                    <a:lnTo>
                      <a:pt x="882395" y="266700"/>
                    </a:lnTo>
                    <a:lnTo>
                      <a:pt x="894587" y="266700"/>
                    </a:lnTo>
                    <a:lnTo>
                      <a:pt x="890016" y="279400"/>
                    </a:lnTo>
                    <a:close/>
                  </a:path>
                  <a:path w="1713229" h="2133600">
                    <a:moveTo>
                      <a:pt x="897635" y="279400"/>
                    </a:moveTo>
                    <a:lnTo>
                      <a:pt x="890016" y="279400"/>
                    </a:lnTo>
                    <a:lnTo>
                      <a:pt x="894587" y="266700"/>
                    </a:lnTo>
                    <a:lnTo>
                      <a:pt x="903732" y="266700"/>
                    </a:lnTo>
                    <a:lnTo>
                      <a:pt x="897635" y="279400"/>
                    </a:lnTo>
                    <a:close/>
                  </a:path>
                  <a:path w="1713229" h="2133600">
                    <a:moveTo>
                      <a:pt x="907795" y="279400"/>
                    </a:moveTo>
                    <a:lnTo>
                      <a:pt x="897635" y="279400"/>
                    </a:lnTo>
                    <a:lnTo>
                      <a:pt x="903732" y="266700"/>
                    </a:lnTo>
                    <a:lnTo>
                      <a:pt x="907795" y="279400"/>
                    </a:lnTo>
                    <a:close/>
                  </a:path>
                  <a:path w="1713229" h="2133600">
                    <a:moveTo>
                      <a:pt x="907795" y="279400"/>
                    </a:moveTo>
                    <a:lnTo>
                      <a:pt x="903732" y="266700"/>
                    </a:lnTo>
                    <a:lnTo>
                      <a:pt x="906779" y="266700"/>
                    </a:lnTo>
                    <a:lnTo>
                      <a:pt x="907795" y="279400"/>
                    </a:lnTo>
                    <a:close/>
                  </a:path>
                  <a:path w="1713229" h="2133600">
                    <a:moveTo>
                      <a:pt x="469392" y="292100"/>
                    </a:moveTo>
                    <a:lnTo>
                      <a:pt x="464819" y="292100"/>
                    </a:lnTo>
                    <a:lnTo>
                      <a:pt x="463295" y="279400"/>
                    </a:lnTo>
                    <a:lnTo>
                      <a:pt x="469392" y="292100"/>
                    </a:lnTo>
                    <a:close/>
                  </a:path>
                  <a:path w="1713229" h="2133600">
                    <a:moveTo>
                      <a:pt x="484632" y="292100"/>
                    </a:moveTo>
                    <a:lnTo>
                      <a:pt x="469392" y="292100"/>
                    </a:lnTo>
                    <a:lnTo>
                      <a:pt x="473963" y="279400"/>
                    </a:lnTo>
                    <a:lnTo>
                      <a:pt x="484632" y="292100"/>
                    </a:lnTo>
                    <a:close/>
                  </a:path>
                  <a:path w="1713229" h="2133600">
                    <a:moveTo>
                      <a:pt x="490727" y="292100"/>
                    </a:moveTo>
                    <a:lnTo>
                      <a:pt x="484632" y="292100"/>
                    </a:lnTo>
                    <a:lnTo>
                      <a:pt x="484632" y="279400"/>
                    </a:lnTo>
                    <a:lnTo>
                      <a:pt x="489203" y="279400"/>
                    </a:lnTo>
                    <a:lnTo>
                      <a:pt x="490727" y="292100"/>
                    </a:lnTo>
                    <a:close/>
                  </a:path>
                  <a:path w="1713229" h="2133600">
                    <a:moveTo>
                      <a:pt x="893063" y="292100"/>
                    </a:moveTo>
                    <a:lnTo>
                      <a:pt x="886968" y="292100"/>
                    </a:lnTo>
                    <a:lnTo>
                      <a:pt x="885443" y="279400"/>
                    </a:lnTo>
                    <a:lnTo>
                      <a:pt x="896111" y="279400"/>
                    </a:lnTo>
                    <a:lnTo>
                      <a:pt x="893063" y="292100"/>
                    </a:lnTo>
                    <a:close/>
                  </a:path>
                  <a:path w="1713229" h="2133600">
                    <a:moveTo>
                      <a:pt x="900684" y="304800"/>
                    </a:moveTo>
                    <a:lnTo>
                      <a:pt x="896111" y="292100"/>
                    </a:lnTo>
                    <a:lnTo>
                      <a:pt x="893063" y="292100"/>
                    </a:lnTo>
                    <a:lnTo>
                      <a:pt x="896111" y="279400"/>
                    </a:lnTo>
                    <a:lnTo>
                      <a:pt x="902038" y="279400"/>
                    </a:lnTo>
                    <a:lnTo>
                      <a:pt x="900684" y="292100"/>
                    </a:lnTo>
                    <a:lnTo>
                      <a:pt x="900684" y="304800"/>
                    </a:lnTo>
                    <a:close/>
                  </a:path>
                  <a:path w="1713229" h="2133600">
                    <a:moveTo>
                      <a:pt x="907287" y="304800"/>
                    </a:moveTo>
                    <a:lnTo>
                      <a:pt x="906018" y="304800"/>
                    </a:lnTo>
                    <a:lnTo>
                      <a:pt x="900684" y="292100"/>
                    </a:lnTo>
                    <a:lnTo>
                      <a:pt x="902038" y="279400"/>
                    </a:lnTo>
                    <a:lnTo>
                      <a:pt x="903732" y="292100"/>
                    </a:lnTo>
                    <a:lnTo>
                      <a:pt x="905255" y="292100"/>
                    </a:lnTo>
                    <a:lnTo>
                      <a:pt x="907287" y="304800"/>
                    </a:lnTo>
                    <a:close/>
                  </a:path>
                  <a:path w="1713229" h="2133600">
                    <a:moveTo>
                      <a:pt x="906779" y="292100"/>
                    </a:moveTo>
                    <a:lnTo>
                      <a:pt x="903732" y="292100"/>
                    </a:lnTo>
                    <a:lnTo>
                      <a:pt x="902038" y="279400"/>
                    </a:lnTo>
                    <a:lnTo>
                      <a:pt x="903122" y="279400"/>
                    </a:lnTo>
                    <a:lnTo>
                      <a:pt x="906779" y="292100"/>
                    </a:lnTo>
                    <a:close/>
                  </a:path>
                  <a:path w="1713229" h="2133600">
                    <a:moveTo>
                      <a:pt x="906779" y="292100"/>
                    </a:moveTo>
                    <a:lnTo>
                      <a:pt x="903122" y="279400"/>
                    </a:lnTo>
                    <a:lnTo>
                      <a:pt x="908049" y="279400"/>
                    </a:lnTo>
                    <a:lnTo>
                      <a:pt x="906779" y="292100"/>
                    </a:lnTo>
                    <a:close/>
                  </a:path>
                  <a:path w="1713229" h="2133600">
                    <a:moveTo>
                      <a:pt x="914400" y="292100"/>
                    </a:moveTo>
                    <a:lnTo>
                      <a:pt x="906779" y="292100"/>
                    </a:lnTo>
                    <a:lnTo>
                      <a:pt x="908049" y="279400"/>
                    </a:lnTo>
                    <a:lnTo>
                      <a:pt x="914400" y="292100"/>
                    </a:lnTo>
                    <a:close/>
                  </a:path>
                  <a:path w="1713229" h="2133600">
                    <a:moveTo>
                      <a:pt x="914400" y="292100"/>
                    </a:moveTo>
                    <a:lnTo>
                      <a:pt x="908049" y="279400"/>
                    </a:lnTo>
                    <a:lnTo>
                      <a:pt x="914400" y="279400"/>
                    </a:lnTo>
                    <a:lnTo>
                      <a:pt x="914400" y="292100"/>
                    </a:lnTo>
                    <a:close/>
                  </a:path>
                  <a:path w="1713229" h="2133600">
                    <a:moveTo>
                      <a:pt x="480059" y="304800"/>
                    </a:moveTo>
                    <a:lnTo>
                      <a:pt x="478535" y="304800"/>
                    </a:lnTo>
                    <a:lnTo>
                      <a:pt x="478535" y="292100"/>
                    </a:lnTo>
                    <a:lnTo>
                      <a:pt x="480059" y="292100"/>
                    </a:lnTo>
                    <a:lnTo>
                      <a:pt x="480059" y="304800"/>
                    </a:lnTo>
                    <a:close/>
                  </a:path>
                  <a:path w="1713229" h="2133600">
                    <a:moveTo>
                      <a:pt x="486155" y="317500"/>
                    </a:moveTo>
                    <a:lnTo>
                      <a:pt x="483108" y="317500"/>
                    </a:lnTo>
                    <a:lnTo>
                      <a:pt x="480059" y="304800"/>
                    </a:lnTo>
                    <a:lnTo>
                      <a:pt x="480059" y="292100"/>
                    </a:lnTo>
                    <a:lnTo>
                      <a:pt x="492251" y="292100"/>
                    </a:lnTo>
                    <a:lnTo>
                      <a:pt x="486155" y="304800"/>
                    </a:lnTo>
                    <a:lnTo>
                      <a:pt x="486155" y="317500"/>
                    </a:lnTo>
                    <a:close/>
                  </a:path>
                  <a:path w="1713229" h="2133600">
                    <a:moveTo>
                      <a:pt x="496824" y="317500"/>
                    </a:moveTo>
                    <a:lnTo>
                      <a:pt x="486155" y="317500"/>
                    </a:lnTo>
                    <a:lnTo>
                      <a:pt x="486155" y="304800"/>
                    </a:lnTo>
                    <a:lnTo>
                      <a:pt x="492251" y="292100"/>
                    </a:lnTo>
                    <a:lnTo>
                      <a:pt x="489203" y="304800"/>
                    </a:lnTo>
                    <a:lnTo>
                      <a:pt x="501395" y="304800"/>
                    </a:lnTo>
                    <a:lnTo>
                      <a:pt x="496824" y="317500"/>
                    </a:lnTo>
                    <a:close/>
                  </a:path>
                  <a:path w="1713229" h="2133600">
                    <a:moveTo>
                      <a:pt x="494283" y="304800"/>
                    </a:moveTo>
                    <a:lnTo>
                      <a:pt x="489203" y="304800"/>
                    </a:lnTo>
                    <a:lnTo>
                      <a:pt x="492251" y="292100"/>
                    </a:lnTo>
                    <a:lnTo>
                      <a:pt x="494283" y="304800"/>
                    </a:lnTo>
                    <a:close/>
                  </a:path>
                  <a:path w="1713229" h="2133600">
                    <a:moveTo>
                      <a:pt x="494283" y="304800"/>
                    </a:moveTo>
                    <a:lnTo>
                      <a:pt x="492251" y="292100"/>
                    </a:lnTo>
                    <a:lnTo>
                      <a:pt x="495300" y="292100"/>
                    </a:lnTo>
                    <a:lnTo>
                      <a:pt x="494283" y="304800"/>
                    </a:lnTo>
                    <a:close/>
                  </a:path>
                  <a:path w="1713229" h="2133600">
                    <a:moveTo>
                      <a:pt x="501395" y="304800"/>
                    </a:moveTo>
                    <a:lnTo>
                      <a:pt x="494283" y="304800"/>
                    </a:lnTo>
                    <a:lnTo>
                      <a:pt x="495300" y="292100"/>
                    </a:lnTo>
                    <a:lnTo>
                      <a:pt x="502919" y="292100"/>
                    </a:lnTo>
                    <a:lnTo>
                      <a:pt x="501395" y="304800"/>
                    </a:lnTo>
                    <a:close/>
                  </a:path>
                  <a:path w="1713229" h="2133600">
                    <a:moveTo>
                      <a:pt x="510539" y="317500"/>
                    </a:moveTo>
                    <a:lnTo>
                      <a:pt x="496824" y="317500"/>
                    </a:lnTo>
                    <a:lnTo>
                      <a:pt x="501395" y="304800"/>
                    </a:lnTo>
                    <a:lnTo>
                      <a:pt x="502919" y="292100"/>
                    </a:lnTo>
                    <a:lnTo>
                      <a:pt x="510539" y="292100"/>
                    </a:lnTo>
                    <a:lnTo>
                      <a:pt x="510539" y="304800"/>
                    </a:lnTo>
                    <a:lnTo>
                      <a:pt x="512063" y="304800"/>
                    </a:lnTo>
                    <a:lnTo>
                      <a:pt x="510539" y="317500"/>
                    </a:lnTo>
                    <a:close/>
                  </a:path>
                  <a:path w="1713229" h="2133600">
                    <a:moveTo>
                      <a:pt x="900684" y="304800"/>
                    </a:moveTo>
                    <a:lnTo>
                      <a:pt x="894587" y="304800"/>
                    </a:lnTo>
                    <a:lnTo>
                      <a:pt x="894587" y="292100"/>
                    </a:lnTo>
                    <a:lnTo>
                      <a:pt x="896111" y="292100"/>
                    </a:lnTo>
                    <a:lnTo>
                      <a:pt x="900684" y="304800"/>
                    </a:lnTo>
                    <a:close/>
                  </a:path>
                  <a:path w="1713229" h="2133600">
                    <a:moveTo>
                      <a:pt x="905255" y="317500"/>
                    </a:moveTo>
                    <a:lnTo>
                      <a:pt x="900684" y="304800"/>
                    </a:lnTo>
                    <a:lnTo>
                      <a:pt x="900684" y="292100"/>
                    </a:lnTo>
                    <a:lnTo>
                      <a:pt x="906018" y="304800"/>
                    </a:lnTo>
                    <a:lnTo>
                      <a:pt x="911351" y="304800"/>
                    </a:lnTo>
                    <a:lnTo>
                      <a:pt x="905255" y="317500"/>
                    </a:lnTo>
                    <a:close/>
                  </a:path>
                  <a:path w="1713229" h="2133600">
                    <a:moveTo>
                      <a:pt x="907287" y="304800"/>
                    </a:moveTo>
                    <a:lnTo>
                      <a:pt x="905255" y="292100"/>
                    </a:lnTo>
                    <a:lnTo>
                      <a:pt x="908303" y="292100"/>
                    </a:lnTo>
                    <a:lnTo>
                      <a:pt x="907287" y="304800"/>
                    </a:lnTo>
                    <a:close/>
                  </a:path>
                  <a:path w="1713229" h="2133600">
                    <a:moveTo>
                      <a:pt x="914400" y="304800"/>
                    </a:moveTo>
                    <a:lnTo>
                      <a:pt x="907287" y="304800"/>
                    </a:lnTo>
                    <a:lnTo>
                      <a:pt x="908303" y="292100"/>
                    </a:lnTo>
                    <a:lnTo>
                      <a:pt x="917447" y="292100"/>
                    </a:lnTo>
                    <a:lnTo>
                      <a:pt x="914400" y="304800"/>
                    </a:lnTo>
                    <a:close/>
                  </a:path>
                  <a:path w="1713229" h="2133600">
                    <a:moveTo>
                      <a:pt x="912876" y="317500"/>
                    </a:moveTo>
                    <a:lnTo>
                      <a:pt x="920495" y="304800"/>
                    </a:lnTo>
                    <a:lnTo>
                      <a:pt x="914400" y="304800"/>
                    </a:lnTo>
                    <a:lnTo>
                      <a:pt x="917447" y="292100"/>
                    </a:lnTo>
                    <a:lnTo>
                      <a:pt x="922019" y="292100"/>
                    </a:lnTo>
                    <a:lnTo>
                      <a:pt x="922019" y="304800"/>
                    </a:lnTo>
                    <a:lnTo>
                      <a:pt x="912876" y="317500"/>
                    </a:lnTo>
                    <a:close/>
                  </a:path>
                  <a:path w="1713229" h="2133600">
                    <a:moveTo>
                      <a:pt x="515111" y="330200"/>
                    </a:moveTo>
                    <a:lnTo>
                      <a:pt x="505967" y="317500"/>
                    </a:lnTo>
                    <a:lnTo>
                      <a:pt x="510539" y="317500"/>
                    </a:lnTo>
                    <a:lnTo>
                      <a:pt x="512063" y="304800"/>
                    </a:lnTo>
                    <a:lnTo>
                      <a:pt x="515111" y="304800"/>
                    </a:lnTo>
                    <a:lnTo>
                      <a:pt x="518159" y="317500"/>
                    </a:lnTo>
                    <a:lnTo>
                      <a:pt x="515111" y="330200"/>
                    </a:lnTo>
                    <a:close/>
                  </a:path>
                  <a:path w="1713229" h="2133600">
                    <a:moveTo>
                      <a:pt x="905255" y="317500"/>
                    </a:moveTo>
                    <a:lnTo>
                      <a:pt x="900684" y="317500"/>
                    </a:lnTo>
                    <a:lnTo>
                      <a:pt x="900684" y="304800"/>
                    </a:lnTo>
                    <a:lnTo>
                      <a:pt x="905255" y="317500"/>
                    </a:lnTo>
                    <a:close/>
                  </a:path>
                  <a:path w="1713229" h="2133600">
                    <a:moveTo>
                      <a:pt x="908303" y="330200"/>
                    </a:moveTo>
                    <a:lnTo>
                      <a:pt x="905255" y="317500"/>
                    </a:lnTo>
                    <a:lnTo>
                      <a:pt x="911351" y="304800"/>
                    </a:lnTo>
                    <a:lnTo>
                      <a:pt x="920495" y="304800"/>
                    </a:lnTo>
                    <a:lnTo>
                      <a:pt x="912876" y="317500"/>
                    </a:lnTo>
                    <a:lnTo>
                      <a:pt x="910843" y="317500"/>
                    </a:lnTo>
                    <a:lnTo>
                      <a:pt x="908303" y="330200"/>
                    </a:lnTo>
                    <a:close/>
                  </a:path>
                  <a:path w="1713229" h="2133600">
                    <a:moveTo>
                      <a:pt x="926592" y="317500"/>
                    </a:moveTo>
                    <a:lnTo>
                      <a:pt x="912876" y="317500"/>
                    </a:lnTo>
                    <a:lnTo>
                      <a:pt x="922019" y="304800"/>
                    </a:lnTo>
                    <a:lnTo>
                      <a:pt x="923543" y="304800"/>
                    </a:lnTo>
                    <a:lnTo>
                      <a:pt x="926592" y="317500"/>
                    </a:lnTo>
                    <a:close/>
                  </a:path>
                  <a:path w="1713229" h="2133600">
                    <a:moveTo>
                      <a:pt x="493775" y="330200"/>
                    </a:moveTo>
                    <a:lnTo>
                      <a:pt x="492251" y="330200"/>
                    </a:lnTo>
                    <a:lnTo>
                      <a:pt x="489203" y="317500"/>
                    </a:lnTo>
                    <a:lnTo>
                      <a:pt x="495300" y="317500"/>
                    </a:lnTo>
                    <a:lnTo>
                      <a:pt x="493775" y="330200"/>
                    </a:lnTo>
                    <a:close/>
                  </a:path>
                  <a:path w="1713229" h="2133600">
                    <a:moveTo>
                      <a:pt x="502919" y="330200"/>
                    </a:moveTo>
                    <a:lnTo>
                      <a:pt x="493775" y="330200"/>
                    </a:lnTo>
                    <a:lnTo>
                      <a:pt x="495300" y="317500"/>
                    </a:lnTo>
                    <a:lnTo>
                      <a:pt x="505967" y="317500"/>
                    </a:lnTo>
                    <a:lnTo>
                      <a:pt x="502919" y="330200"/>
                    </a:lnTo>
                    <a:close/>
                  </a:path>
                  <a:path w="1713229" h="2133600">
                    <a:moveTo>
                      <a:pt x="515111" y="330200"/>
                    </a:moveTo>
                    <a:lnTo>
                      <a:pt x="502919" y="330200"/>
                    </a:lnTo>
                    <a:lnTo>
                      <a:pt x="505967" y="317500"/>
                    </a:lnTo>
                    <a:lnTo>
                      <a:pt x="515111" y="330200"/>
                    </a:lnTo>
                    <a:close/>
                  </a:path>
                  <a:path w="1713229" h="2133600">
                    <a:moveTo>
                      <a:pt x="522732" y="330200"/>
                    </a:moveTo>
                    <a:lnTo>
                      <a:pt x="515111" y="330200"/>
                    </a:lnTo>
                    <a:lnTo>
                      <a:pt x="518159" y="317500"/>
                    </a:lnTo>
                    <a:lnTo>
                      <a:pt x="519684" y="317500"/>
                    </a:lnTo>
                    <a:lnTo>
                      <a:pt x="522732" y="330200"/>
                    </a:lnTo>
                    <a:close/>
                  </a:path>
                  <a:path w="1713229" h="2133600">
                    <a:moveTo>
                      <a:pt x="908303" y="330200"/>
                    </a:moveTo>
                    <a:lnTo>
                      <a:pt x="902208" y="330200"/>
                    </a:lnTo>
                    <a:lnTo>
                      <a:pt x="905255" y="317500"/>
                    </a:lnTo>
                    <a:lnTo>
                      <a:pt x="908303" y="330200"/>
                    </a:lnTo>
                    <a:close/>
                  </a:path>
                  <a:path w="1713229" h="2133600">
                    <a:moveTo>
                      <a:pt x="909827" y="330200"/>
                    </a:moveTo>
                    <a:lnTo>
                      <a:pt x="908303" y="330200"/>
                    </a:lnTo>
                    <a:lnTo>
                      <a:pt x="910843" y="317500"/>
                    </a:lnTo>
                    <a:lnTo>
                      <a:pt x="909827" y="330200"/>
                    </a:lnTo>
                    <a:close/>
                  </a:path>
                  <a:path w="1713229" h="2133600">
                    <a:moveTo>
                      <a:pt x="917447" y="330200"/>
                    </a:moveTo>
                    <a:lnTo>
                      <a:pt x="909827" y="330200"/>
                    </a:lnTo>
                    <a:lnTo>
                      <a:pt x="910843" y="317500"/>
                    </a:lnTo>
                    <a:lnTo>
                      <a:pt x="918590" y="317500"/>
                    </a:lnTo>
                    <a:lnTo>
                      <a:pt x="917447" y="330200"/>
                    </a:lnTo>
                    <a:close/>
                  </a:path>
                  <a:path w="1713229" h="2133600">
                    <a:moveTo>
                      <a:pt x="923543" y="342900"/>
                    </a:moveTo>
                    <a:lnTo>
                      <a:pt x="920495" y="342900"/>
                    </a:lnTo>
                    <a:lnTo>
                      <a:pt x="912876" y="330200"/>
                    </a:lnTo>
                    <a:lnTo>
                      <a:pt x="917447" y="330200"/>
                    </a:lnTo>
                    <a:lnTo>
                      <a:pt x="918590" y="317500"/>
                    </a:lnTo>
                    <a:lnTo>
                      <a:pt x="920495" y="330200"/>
                    </a:lnTo>
                    <a:lnTo>
                      <a:pt x="923543" y="342900"/>
                    </a:lnTo>
                    <a:close/>
                  </a:path>
                  <a:path w="1713229" h="2133600">
                    <a:moveTo>
                      <a:pt x="923543" y="342900"/>
                    </a:moveTo>
                    <a:lnTo>
                      <a:pt x="920495" y="330200"/>
                    </a:lnTo>
                    <a:lnTo>
                      <a:pt x="918590" y="317500"/>
                    </a:lnTo>
                    <a:lnTo>
                      <a:pt x="919479" y="317500"/>
                    </a:lnTo>
                    <a:lnTo>
                      <a:pt x="923543" y="330200"/>
                    </a:lnTo>
                    <a:lnTo>
                      <a:pt x="925068" y="330200"/>
                    </a:lnTo>
                    <a:lnTo>
                      <a:pt x="923543" y="342900"/>
                    </a:lnTo>
                    <a:close/>
                  </a:path>
                  <a:path w="1713229" h="2133600">
                    <a:moveTo>
                      <a:pt x="923543" y="330200"/>
                    </a:moveTo>
                    <a:lnTo>
                      <a:pt x="919479" y="317500"/>
                    </a:lnTo>
                    <a:lnTo>
                      <a:pt x="925285" y="317500"/>
                    </a:lnTo>
                    <a:lnTo>
                      <a:pt x="923543" y="330200"/>
                    </a:lnTo>
                    <a:close/>
                  </a:path>
                  <a:path w="1713229" h="2133600">
                    <a:moveTo>
                      <a:pt x="929639" y="330200"/>
                    </a:moveTo>
                    <a:lnTo>
                      <a:pt x="923543" y="330200"/>
                    </a:lnTo>
                    <a:lnTo>
                      <a:pt x="925285" y="317500"/>
                    </a:lnTo>
                    <a:lnTo>
                      <a:pt x="929639" y="330200"/>
                    </a:lnTo>
                    <a:close/>
                  </a:path>
                  <a:path w="1713229" h="2133600">
                    <a:moveTo>
                      <a:pt x="931163" y="330200"/>
                    </a:moveTo>
                    <a:lnTo>
                      <a:pt x="929639" y="330200"/>
                    </a:lnTo>
                    <a:lnTo>
                      <a:pt x="925285" y="317500"/>
                    </a:lnTo>
                    <a:lnTo>
                      <a:pt x="931163" y="317500"/>
                    </a:lnTo>
                    <a:lnTo>
                      <a:pt x="931163" y="330200"/>
                    </a:lnTo>
                    <a:close/>
                  </a:path>
                  <a:path w="1713229" h="2133600">
                    <a:moveTo>
                      <a:pt x="507492" y="342900"/>
                    </a:moveTo>
                    <a:lnTo>
                      <a:pt x="505967" y="342900"/>
                    </a:lnTo>
                    <a:lnTo>
                      <a:pt x="504443" y="330200"/>
                    </a:lnTo>
                    <a:lnTo>
                      <a:pt x="509016" y="330200"/>
                    </a:lnTo>
                    <a:lnTo>
                      <a:pt x="507492" y="342900"/>
                    </a:lnTo>
                    <a:close/>
                  </a:path>
                  <a:path w="1713229" h="2133600">
                    <a:moveTo>
                      <a:pt x="515111" y="342900"/>
                    </a:moveTo>
                    <a:lnTo>
                      <a:pt x="507492" y="342900"/>
                    </a:lnTo>
                    <a:lnTo>
                      <a:pt x="509016" y="330200"/>
                    </a:lnTo>
                    <a:lnTo>
                      <a:pt x="521208" y="330200"/>
                    </a:lnTo>
                    <a:lnTo>
                      <a:pt x="515111" y="342900"/>
                    </a:lnTo>
                    <a:close/>
                  </a:path>
                  <a:path w="1713229" h="2133600">
                    <a:moveTo>
                      <a:pt x="518159" y="342900"/>
                    </a:moveTo>
                    <a:lnTo>
                      <a:pt x="515111" y="342900"/>
                    </a:lnTo>
                    <a:lnTo>
                      <a:pt x="521208" y="330200"/>
                    </a:lnTo>
                    <a:lnTo>
                      <a:pt x="524255" y="330200"/>
                    </a:lnTo>
                    <a:lnTo>
                      <a:pt x="518159" y="342900"/>
                    </a:lnTo>
                    <a:close/>
                  </a:path>
                  <a:path w="1713229" h="2133600">
                    <a:moveTo>
                      <a:pt x="528827" y="342900"/>
                    </a:moveTo>
                    <a:lnTo>
                      <a:pt x="518159" y="342900"/>
                    </a:lnTo>
                    <a:lnTo>
                      <a:pt x="524255" y="330200"/>
                    </a:lnTo>
                    <a:lnTo>
                      <a:pt x="531875" y="330200"/>
                    </a:lnTo>
                    <a:lnTo>
                      <a:pt x="528827" y="342900"/>
                    </a:lnTo>
                    <a:close/>
                  </a:path>
                  <a:path w="1713229" h="2133600">
                    <a:moveTo>
                      <a:pt x="536447" y="342900"/>
                    </a:moveTo>
                    <a:lnTo>
                      <a:pt x="528827" y="342900"/>
                    </a:lnTo>
                    <a:lnTo>
                      <a:pt x="531875" y="330200"/>
                    </a:lnTo>
                    <a:lnTo>
                      <a:pt x="534924" y="330200"/>
                    </a:lnTo>
                    <a:lnTo>
                      <a:pt x="536447" y="342900"/>
                    </a:lnTo>
                    <a:close/>
                  </a:path>
                  <a:path w="1713229" h="2133600">
                    <a:moveTo>
                      <a:pt x="920495" y="342900"/>
                    </a:moveTo>
                    <a:lnTo>
                      <a:pt x="911351" y="342900"/>
                    </a:lnTo>
                    <a:lnTo>
                      <a:pt x="911351" y="330200"/>
                    </a:lnTo>
                    <a:lnTo>
                      <a:pt x="912876" y="330200"/>
                    </a:lnTo>
                    <a:lnTo>
                      <a:pt x="920495" y="342900"/>
                    </a:lnTo>
                    <a:close/>
                  </a:path>
                  <a:path w="1713229" h="2133600">
                    <a:moveTo>
                      <a:pt x="929639" y="342900"/>
                    </a:moveTo>
                    <a:lnTo>
                      <a:pt x="923543" y="342900"/>
                    </a:lnTo>
                    <a:lnTo>
                      <a:pt x="925068" y="330200"/>
                    </a:lnTo>
                    <a:lnTo>
                      <a:pt x="932687" y="330200"/>
                    </a:lnTo>
                    <a:lnTo>
                      <a:pt x="929639" y="342900"/>
                    </a:lnTo>
                    <a:close/>
                  </a:path>
                  <a:path w="1713229" h="2133600">
                    <a:moveTo>
                      <a:pt x="937259" y="342900"/>
                    </a:moveTo>
                    <a:lnTo>
                      <a:pt x="929639" y="342900"/>
                    </a:lnTo>
                    <a:lnTo>
                      <a:pt x="932687" y="330200"/>
                    </a:lnTo>
                    <a:lnTo>
                      <a:pt x="935735" y="330200"/>
                    </a:lnTo>
                    <a:lnTo>
                      <a:pt x="937259" y="342900"/>
                    </a:lnTo>
                    <a:close/>
                  </a:path>
                  <a:path w="1713229" h="2133600">
                    <a:moveTo>
                      <a:pt x="513587" y="355600"/>
                    </a:moveTo>
                    <a:lnTo>
                      <a:pt x="509016" y="342900"/>
                    </a:lnTo>
                    <a:lnTo>
                      <a:pt x="516635" y="342900"/>
                    </a:lnTo>
                    <a:lnTo>
                      <a:pt x="513587" y="355600"/>
                    </a:lnTo>
                    <a:close/>
                  </a:path>
                  <a:path w="1713229" h="2133600">
                    <a:moveTo>
                      <a:pt x="522732" y="355600"/>
                    </a:moveTo>
                    <a:lnTo>
                      <a:pt x="513587" y="355600"/>
                    </a:lnTo>
                    <a:lnTo>
                      <a:pt x="516635" y="342900"/>
                    </a:lnTo>
                    <a:lnTo>
                      <a:pt x="527303" y="342900"/>
                    </a:lnTo>
                    <a:lnTo>
                      <a:pt x="522732" y="355600"/>
                    </a:lnTo>
                    <a:close/>
                  </a:path>
                  <a:path w="1713229" h="2133600">
                    <a:moveTo>
                      <a:pt x="524255" y="355600"/>
                    </a:moveTo>
                    <a:lnTo>
                      <a:pt x="522732" y="355600"/>
                    </a:lnTo>
                    <a:lnTo>
                      <a:pt x="527303" y="342900"/>
                    </a:lnTo>
                    <a:lnTo>
                      <a:pt x="530351" y="342900"/>
                    </a:lnTo>
                    <a:lnTo>
                      <a:pt x="524255" y="355600"/>
                    </a:lnTo>
                    <a:close/>
                  </a:path>
                  <a:path w="1713229" h="2133600">
                    <a:moveTo>
                      <a:pt x="537971" y="355600"/>
                    </a:moveTo>
                    <a:lnTo>
                      <a:pt x="524255" y="355600"/>
                    </a:lnTo>
                    <a:lnTo>
                      <a:pt x="530351" y="342900"/>
                    </a:lnTo>
                    <a:lnTo>
                      <a:pt x="537971" y="342900"/>
                    </a:lnTo>
                    <a:lnTo>
                      <a:pt x="537971" y="355600"/>
                    </a:lnTo>
                    <a:close/>
                  </a:path>
                  <a:path w="1713229" h="2133600">
                    <a:moveTo>
                      <a:pt x="542543" y="355600"/>
                    </a:moveTo>
                    <a:lnTo>
                      <a:pt x="537971" y="355600"/>
                    </a:lnTo>
                    <a:lnTo>
                      <a:pt x="537971" y="342900"/>
                    </a:lnTo>
                    <a:lnTo>
                      <a:pt x="542543" y="355600"/>
                    </a:lnTo>
                    <a:close/>
                  </a:path>
                  <a:path w="1713229" h="2133600">
                    <a:moveTo>
                      <a:pt x="918971" y="355600"/>
                    </a:moveTo>
                    <a:lnTo>
                      <a:pt x="915924" y="355600"/>
                    </a:lnTo>
                    <a:lnTo>
                      <a:pt x="915924" y="342900"/>
                    </a:lnTo>
                    <a:lnTo>
                      <a:pt x="918971" y="355600"/>
                    </a:lnTo>
                    <a:close/>
                  </a:path>
                  <a:path w="1713229" h="2133600">
                    <a:moveTo>
                      <a:pt x="918971" y="355600"/>
                    </a:moveTo>
                    <a:lnTo>
                      <a:pt x="915924" y="342900"/>
                    </a:lnTo>
                    <a:lnTo>
                      <a:pt x="922019" y="342900"/>
                    </a:lnTo>
                    <a:lnTo>
                      <a:pt x="918971" y="355600"/>
                    </a:lnTo>
                    <a:close/>
                  </a:path>
                  <a:path w="1713229" h="2133600">
                    <a:moveTo>
                      <a:pt x="918971" y="355600"/>
                    </a:moveTo>
                    <a:lnTo>
                      <a:pt x="922019" y="342900"/>
                    </a:lnTo>
                    <a:lnTo>
                      <a:pt x="924513" y="342900"/>
                    </a:lnTo>
                    <a:lnTo>
                      <a:pt x="918971" y="355600"/>
                    </a:lnTo>
                    <a:close/>
                  </a:path>
                  <a:path w="1713229" h="2133600">
                    <a:moveTo>
                      <a:pt x="931163" y="355600"/>
                    </a:moveTo>
                    <a:lnTo>
                      <a:pt x="918971" y="355600"/>
                    </a:lnTo>
                    <a:lnTo>
                      <a:pt x="924513" y="342900"/>
                    </a:lnTo>
                    <a:lnTo>
                      <a:pt x="931163" y="355600"/>
                    </a:lnTo>
                    <a:close/>
                  </a:path>
                  <a:path w="1713229" h="2133600">
                    <a:moveTo>
                      <a:pt x="941832" y="355600"/>
                    </a:moveTo>
                    <a:lnTo>
                      <a:pt x="931163" y="355600"/>
                    </a:lnTo>
                    <a:lnTo>
                      <a:pt x="924513" y="342900"/>
                    </a:lnTo>
                    <a:lnTo>
                      <a:pt x="938784" y="342900"/>
                    </a:lnTo>
                    <a:lnTo>
                      <a:pt x="941832" y="355600"/>
                    </a:lnTo>
                    <a:close/>
                  </a:path>
                  <a:path w="1713229" h="2133600">
                    <a:moveTo>
                      <a:pt x="527303" y="368300"/>
                    </a:moveTo>
                    <a:lnTo>
                      <a:pt x="519684" y="368300"/>
                    </a:lnTo>
                    <a:lnTo>
                      <a:pt x="518159" y="355600"/>
                    </a:lnTo>
                    <a:lnTo>
                      <a:pt x="519684" y="355600"/>
                    </a:lnTo>
                    <a:lnTo>
                      <a:pt x="527303" y="368300"/>
                    </a:lnTo>
                    <a:close/>
                  </a:path>
                  <a:path w="1713229" h="2133600">
                    <a:moveTo>
                      <a:pt x="527303" y="368300"/>
                    </a:moveTo>
                    <a:lnTo>
                      <a:pt x="519684" y="355600"/>
                    </a:lnTo>
                    <a:lnTo>
                      <a:pt x="531367" y="355600"/>
                    </a:lnTo>
                    <a:lnTo>
                      <a:pt x="527303" y="368300"/>
                    </a:lnTo>
                    <a:close/>
                  </a:path>
                  <a:path w="1713229" h="2133600">
                    <a:moveTo>
                      <a:pt x="539495" y="368300"/>
                    </a:moveTo>
                    <a:lnTo>
                      <a:pt x="527303" y="368300"/>
                    </a:lnTo>
                    <a:lnTo>
                      <a:pt x="531367" y="355600"/>
                    </a:lnTo>
                    <a:lnTo>
                      <a:pt x="539495" y="368300"/>
                    </a:lnTo>
                    <a:close/>
                  </a:path>
                  <a:path w="1713229" h="2133600">
                    <a:moveTo>
                      <a:pt x="539495" y="368300"/>
                    </a:moveTo>
                    <a:lnTo>
                      <a:pt x="531367" y="355600"/>
                    </a:lnTo>
                    <a:lnTo>
                      <a:pt x="544067" y="355600"/>
                    </a:lnTo>
                    <a:lnTo>
                      <a:pt x="539495" y="368300"/>
                    </a:lnTo>
                    <a:close/>
                  </a:path>
                  <a:path w="1713229" h="2133600">
                    <a:moveTo>
                      <a:pt x="547116" y="368300"/>
                    </a:moveTo>
                    <a:lnTo>
                      <a:pt x="539495" y="368300"/>
                    </a:lnTo>
                    <a:lnTo>
                      <a:pt x="544067" y="355600"/>
                    </a:lnTo>
                    <a:lnTo>
                      <a:pt x="547116" y="368300"/>
                    </a:lnTo>
                    <a:close/>
                  </a:path>
                  <a:path w="1713229" h="2133600">
                    <a:moveTo>
                      <a:pt x="920495" y="368300"/>
                    </a:moveTo>
                    <a:lnTo>
                      <a:pt x="917447" y="368300"/>
                    </a:lnTo>
                    <a:lnTo>
                      <a:pt x="917447" y="355600"/>
                    </a:lnTo>
                    <a:lnTo>
                      <a:pt x="921257" y="355600"/>
                    </a:lnTo>
                    <a:lnTo>
                      <a:pt x="920495" y="368300"/>
                    </a:lnTo>
                    <a:close/>
                  </a:path>
                  <a:path w="1713229" h="2133600">
                    <a:moveTo>
                      <a:pt x="922019" y="368300"/>
                    </a:moveTo>
                    <a:lnTo>
                      <a:pt x="920495" y="368300"/>
                    </a:lnTo>
                    <a:lnTo>
                      <a:pt x="921257" y="355600"/>
                    </a:lnTo>
                    <a:lnTo>
                      <a:pt x="922019" y="368300"/>
                    </a:lnTo>
                    <a:close/>
                  </a:path>
                  <a:path w="1713229" h="2133600">
                    <a:moveTo>
                      <a:pt x="922019" y="368300"/>
                    </a:moveTo>
                    <a:lnTo>
                      <a:pt x="921257" y="355600"/>
                    </a:lnTo>
                    <a:lnTo>
                      <a:pt x="929335" y="355600"/>
                    </a:lnTo>
                    <a:lnTo>
                      <a:pt x="922019" y="368300"/>
                    </a:lnTo>
                    <a:close/>
                  </a:path>
                  <a:path w="1713229" h="2133600">
                    <a:moveTo>
                      <a:pt x="929639" y="368300"/>
                    </a:moveTo>
                    <a:lnTo>
                      <a:pt x="922019" y="368300"/>
                    </a:lnTo>
                    <a:lnTo>
                      <a:pt x="929335" y="355600"/>
                    </a:lnTo>
                    <a:lnTo>
                      <a:pt x="931925" y="355600"/>
                    </a:lnTo>
                    <a:lnTo>
                      <a:pt x="929639" y="368300"/>
                    </a:lnTo>
                    <a:close/>
                  </a:path>
                  <a:path w="1713229" h="2133600">
                    <a:moveTo>
                      <a:pt x="936040" y="381000"/>
                    </a:moveTo>
                    <a:lnTo>
                      <a:pt x="931163" y="381000"/>
                    </a:lnTo>
                    <a:lnTo>
                      <a:pt x="923543" y="368300"/>
                    </a:lnTo>
                    <a:lnTo>
                      <a:pt x="929639" y="368300"/>
                    </a:lnTo>
                    <a:lnTo>
                      <a:pt x="931925" y="355600"/>
                    </a:lnTo>
                    <a:lnTo>
                      <a:pt x="934211" y="368300"/>
                    </a:lnTo>
                    <a:lnTo>
                      <a:pt x="936040" y="381000"/>
                    </a:lnTo>
                    <a:close/>
                  </a:path>
                  <a:path w="1713229" h="2133600">
                    <a:moveTo>
                      <a:pt x="936040" y="381000"/>
                    </a:moveTo>
                    <a:lnTo>
                      <a:pt x="934211" y="368300"/>
                    </a:lnTo>
                    <a:lnTo>
                      <a:pt x="931925" y="355600"/>
                    </a:lnTo>
                    <a:lnTo>
                      <a:pt x="932349" y="355600"/>
                    </a:lnTo>
                    <a:lnTo>
                      <a:pt x="935735" y="368300"/>
                    </a:lnTo>
                    <a:lnTo>
                      <a:pt x="937259" y="368300"/>
                    </a:lnTo>
                    <a:lnTo>
                      <a:pt x="936040" y="381000"/>
                    </a:lnTo>
                    <a:close/>
                  </a:path>
                  <a:path w="1713229" h="2133600">
                    <a:moveTo>
                      <a:pt x="938784" y="368300"/>
                    </a:moveTo>
                    <a:lnTo>
                      <a:pt x="935735" y="368300"/>
                    </a:lnTo>
                    <a:lnTo>
                      <a:pt x="932349" y="355600"/>
                    </a:lnTo>
                    <a:lnTo>
                      <a:pt x="940090" y="355600"/>
                    </a:lnTo>
                    <a:lnTo>
                      <a:pt x="938784" y="368300"/>
                    </a:lnTo>
                    <a:close/>
                  </a:path>
                  <a:path w="1713229" h="2133600">
                    <a:moveTo>
                      <a:pt x="943355" y="368300"/>
                    </a:moveTo>
                    <a:lnTo>
                      <a:pt x="938784" y="368300"/>
                    </a:lnTo>
                    <a:lnTo>
                      <a:pt x="940090" y="355600"/>
                    </a:lnTo>
                    <a:lnTo>
                      <a:pt x="943355" y="368300"/>
                    </a:lnTo>
                    <a:close/>
                  </a:path>
                  <a:path w="1713229" h="2133600">
                    <a:moveTo>
                      <a:pt x="944879" y="368300"/>
                    </a:moveTo>
                    <a:lnTo>
                      <a:pt x="943355" y="368300"/>
                    </a:lnTo>
                    <a:lnTo>
                      <a:pt x="940090" y="355600"/>
                    </a:lnTo>
                    <a:lnTo>
                      <a:pt x="943355" y="355600"/>
                    </a:lnTo>
                    <a:lnTo>
                      <a:pt x="944879" y="368300"/>
                    </a:lnTo>
                    <a:close/>
                  </a:path>
                  <a:path w="1713229" h="2133600">
                    <a:moveTo>
                      <a:pt x="530351" y="381000"/>
                    </a:moveTo>
                    <a:lnTo>
                      <a:pt x="528827" y="368300"/>
                    </a:lnTo>
                    <a:lnTo>
                      <a:pt x="533400" y="368300"/>
                    </a:lnTo>
                    <a:lnTo>
                      <a:pt x="530351" y="381000"/>
                    </a:lnTo>
                    <a:close/>
                  </a:path>
                  <a:path w="1713229" h="2133600">
                    <a:moveTo>
                      <a:pt x="541019" y="381000"/>
                    </a:moveTo>
                    <a:lnTo>
                      <a:pt x="530351" y="381000"/>
                    </a:lnTo>
                    <a:lnTo>
                      <a:pt x="533400" y="368300"/>
                    </a:lnTo>
                    <a:lnTo>
                      <a:pt x="545592" y="368300"/>
                    </a:lnTo>
                    <a:lnTo>
                      <a:pt x="541019" y="381000"/>
                    </a:lnTo>
                    <a:close/>
                  </a:path>
                  <a:path w="1713229" h="2133600">
                    <a:moveTo>
                      <a:pt x="547306" y="393700"/>
                    </a:moveTo>
                    <a:lnTo>
                      <a:pt x="536447" y="393700"/>
                    </a:lnTo>
                    <a:lnTo>
                      <a:pt x="539495" y="381000"/>
                    </a:lnTo>
                    <a:lnTo>
                      <a:pt x="541019" y="381000"/>
                    </a:lnTo>
                    <a:lnTo>
                      <a:pt x="545592" y="368300"/>
                    </a:lnTo>
                    <a:lnTo>
                      <a:pt x="542543" y="381000"/>
                    </a:lnTo>
                    <a:lnTo>
                      <a:pt x="547306" y="393700"/>
                    </a:lnTo>
                    <a:close/>
                  </a:path>
                  <a:path w="1713229" h="2133600">
                    <a:moveTo>
                      <a:pt x="547306" y="393700"/>
                    </a:moveTo>
                    <a:lnTo>
                      <a:pt x="542543" y="381000"/>
                    </a:lnTo>
                    <a:lnTo>
                      <a:pt x="545592" y="368300"/>
                    </a:lnTo>
                    <a:lnTo>
                      <a:pt x="556259" y="368300"/>
                    </a:lnTo>
                    <a:lnTo>
                      <a:pt x="556259" y="381000"/>
                    </a:lnTo>
                    <a:lnTo>
                      <a:pt x="550163" y="381000"/>
                    </a:lnTo>
                    <a:lnTo>
                      <a:pt x="547306" y="393700"/>
                    </a:lnTo>
                    <a:close/>
                  </a:path>
                  <a:path w="1713229" h="2133600">
                    <a:moveTo>
                      <a:pt x="559308" y="381000"/>
                    </a:moveTo>
                    <a:lnTo>
                      <a:pt x="556259" y="381000"/>
                    </a:lnTo>
                    <a:lnTo>
                      <a:pt x="556259" y="368300"/>
                    </a:lnTo>
                    <a:lnTo>
                      <a:pt x="557784" y="368300"/>
                    </a:lnTo>
                    <a:lnTo>
                      <a:pt x="559308" y="381000"/>
                    </a:lnTo>
                    <a:close/>
                  </a:path>
                  <a:path w="1713229" h="2133600">
                    <a:moveTo>
                      <a:pt x="931163" y="381000"/>
                    </a:moveTo>
                    <a:lnTo>
                      <a:pt x="923543" y="381000"/>
                    </a:lnTo>
                    <a:lnTo>
                      <a:pt x="923543" y="368300"/>
                    </a:lnTo>
                    <a:lnTo>
                      <a:pt x="931163" y="381000"/>
                    </a:lnTo>
                    <a:close/>
                  </a:path>
                  <a:path w="1713229" h="2133600">
                    <a:moveTo>
                      <a:pt x="946403" y="381000"/>
                    </a:moveTo>
                    <a:lnTo>
                      <a:pt x="936040" y="381000"/>
                    </a:lnTo>
                    <a:lnTo>
                      <a:pt x="937259" y="368300"/>
                    </a:lnTo>
                    <a:lnTo>
                      <a:pt x="947927" y="368300"/>
                    </a:lnTo>
                    <a:lnTo>
                      <a:pt x="946403" y="381000"/>
                    </a:lnTo>
                    <a:close/>
                  </a:path>
                  <a:path w="1713229" h="2133600">
                    <a:moveTo>
                      <a:pt x="947927" y="381000"/>
                    </a:moveTo>
                    <a:lnTo>
                      <a:pt x="946403" y="381000"/>
                    </a:lnTo>
                    <a:lnTo>
                      <a:pt x="947927" y="368300"/>
                    </a:lnTo>
                    <a:lnTo>
                      <a:pt x="947927" y="381000"/>
                    </a:lnTo>
                    <a:close/>
                  </a:path>
                  <a:path w="1713229" h="2133600">
                    <a:moveTo>
                      <a:pt x="536447" y="393700"/>
                    </a:moveTo>
                    <a:lnTo>
                      <a:pt x="534924" y="393700"/>
                    </a:lnTo>
                    <a:lnTo>
                      <a:pt x="531875" y="381000"/>
                    </a:lnTo>
                    <a:lnTo>
                      <a:pt x="539495" y="381000"/>
                    </a:lnTo>
                    <a:lnTo>
                      <a:pt x="536447" y="393700"/>
                    </a:lnTo>
                    <a:close/>
                  </a:path>
                  <a:path w="1713229" h="2133600">
                    <a:moveTo>
                      <a:pt x="548470" y="393700"/>
                    </a:moveTo>
                    <a:lnTo>
                      <a:pt x="547306" y="393700"/>
                    </a:lnTo>
                    <a:lnTo>
                      <a:pt x="550163" y="381000"/>
                    </a:lnTo>
                    <a:lnTo>
                      <a:pt x="553211" y="381000"/>
                    </a:lnTo>
                    <a:lnTo>
                      <a:pt x="548470" y="393700"/>
                    </a:lnTo>
                    <a:close/>
                  </a:path>
                  <a:path w="1713229" h="2133600">
                    <a:moveTo>
                      <a:pt x="550163" y="393700"/>
                    </a:moveTo>
                    <a:lnTo>
                      <a:pt x="548470" y="393700"/>
                    </a:lnTo>
                    <a:lnTo>
                      <a:pt x="553211" y="381000"/>
                    </a:lnTo>
                    <a:lnTo>
                      <a:pt x="550163" y="393700"/>
                    </a:lnTo>
                    <a:close/>
                  </a:path>
                  <a:path w="1713229" h="2133600">
                    <a:moveTo>
                      <a:pt x="560832" y="393700"/>
                    </a:moveTo>
                    <a:lnTo>
                      <a:pt x="550163" y="393700"/>
                    </a:lnTo>
                    <a:lnTo>
                      <a:pt x="553211" y="381000"/>
                    </a:lnTo>
                    <a:lnTo>
                      <a:pt x="560832" y="381000"/>
                    </a:lnTo>
                    <a:lnTo>
                      <a:pt x="560832" y="393700"/>
                    </a:lnTo>
                    <a:close/>
                  </a:path>
                  <a:path w="1713229" h="2133600">
                    <a:moveTo>
                      <a:pt x="563879" y="406400"/>
                    </a:moveTo>
                    <a:lnTo>
                      <a:pt x="554181" y="393700"/>
                    </a:lnTo>
                    <a:lnTo>
                      <a:pt x="560832" y="393700"/>
                    </a:lnTo>
                    <a:lnTo>
                      <a:pt x="560832" y="381000"/>
                    </a:lnTo>
                    <a:lnTo>
                      <a:pt x="563879" y="393700"/>
                    </a:lnTo>
                    <a:lnTo>
                      <a:pt x="563879" y="406400"/>
                    </a:lnTo>
                    <a:close/>
                  </a:path>
                  <a:path w="1713229" h="2133600">
                    <a:moveTo>
                      <a:pt x="928116" y="393700"/>
                    </a:moveTo>
                    <a:lnTo>
                      <a:pt x="926592" y="393700"/>
                    </a:lnTo>
                    <a:lnTo>
                      <a:pt x="926592" y="381000"/>
                    </a:lnTo>
                    <a:lnTo>
                      <a:pt x="934211" y="381000"/>
                    </a:lnTo>
                    <a:lnTo>
                      <a:pt x="928116" y="393700"/>
                    </a:lnTo>
                    <a:close/>
                  </a:path>
                  <a:path w="1713229" h="2133600">
                    <a:moveTo>
                      <a:pt x="931163" y="406400"/>
                    </a:moveTo>
                    <a:lnTo>
                      <a:pt x="928116" y="406400"/>
                    </a:lnTo>
                    <a:lnTo>
                      <a:pt x="928116" y="393700"/>
                    </a:lnTo>
                    <a:lnTo>
                      <a:pt x="934211" y="381000"/>
                    </a:lnTo>
                    <a:lnTo>
                      <a:pt x="939546" y="393700"/>
                    </a:lnTo>
                    <a:lnTo>
                      <a:pt x="933195" y="393700"/>
                    </a:lnTo>
                    <a:lnTo>
                      <a:pt x="931163" y="406400"/>
                    </a:lnTo>
                    <a:close/>
                  </a:path>
                  <a:path w="1713229" h="2133600">
                    <a:moveTo>
                      <a:pt x="939546" y="393700"/>
                    </a:moveTo>
                    <a:lnTo>
                      <a:pt x="934211" y="381000"/>
                    </a:lnTo>
                    <a:lnTo>
                      <a:pt x="944879" y="381000"/>
                    </a:lnTo>
                    <a:lnTo>
                      <a:pt x="939546" y="393700"/>
                    </a:lnTo>
                    <a:close/>
                  </a:path>
                  <a:path w="1713229" h="2133600">
                    <a:moveTo>
                      <a:pt x="948537" y="393700"/>
                    </a:moveTo>
                    <a:lnTo>
                      <a:pt x="939546" y="393700"/>
                    </a:lnTo>
                    <a:lnTo>
                      <a:pt x="944879" y="381000"/>
                    </a:lnTo>
                    <a:lnTo>
                      <a:pt x="948537" y="393700"/>
                    </a:lnTo>
                    <a:close/>
                  </a:path>
                  <a:path w="1713229" h="2133600">
                    <a:moveTo>
                      <a:pt x="948537" y="393700"/>
                    </a:moveTo>
                    <a:lnTo>
                      <a:pt x="944879" y="381000"/>
                    </a:lnTo>
                    <a:lnTo>
                      <a:pt x="949451" y="381000"/>
                    </a:lnTo>
                    <a:lnTo>
                      <a:pt x="948537" y="393700"/>
                    </a:lnTo>
                    <a:close/>
                  </a:path>
                  <a:path w="1713229" h="2133600">
                    <a:moveTo>
                      <a:pt x="548639" y="406400"/>
                    </a:moveTo>
                    <a:lnTo>
                      <a:pt x="542543" y="406400"/>
                    </a:lnTo>
                    <a:lnTo>
                      <a:pt x="542543" y="393700"/>
                    </a:lnTo>
                    <a:lnTo>
                      <a:pt x="548639" y="406400"/>
                    </a:lnTo>
                    <a:close/>
                  </a:path>
                  <a:path w="1713229" h="2133600">
                    <a:moveTo>
                      <a:pt x="548639" y="406400"/>
                    </a:moveTo>
                    <a:lnTo>
                      <a:pt x="542543" y="393700"/>
                    </a:lnTo>
                    <a:lnTo>
                      <a:pt x="554181" y="393700"/>
                    </a:lnTo>
                    <a:lnTo>
                      <a:pt x="548639" y="406400"/>
                    </a:lnTo>
                    <a:close/>
                  </a:path>
                  <a:path w="1713229" h="2133600">
                    <a:moveTo>
                      <a:pt x="563879" y="406400"/>
                    </a:moveTo>
                    <a:lnTo>
                      <a:pt x="548639" y="406400"/>
                    </a:lnTo>
                    <a:lnTo>
                      <a:pt x="554181" y="393700"/>
                    </a:lnTo>
                    <a:lnTo>
                      <a:pt x="563879" y="406400"/>
                    </a:lnTo>
                    <a:close/>
                  </a:path>
                  <a:path w="1713229" h="2133600">
                    <a:moveTo>
                      <a:pt x="567118" y="431800"/>
                    </a:moveTo>
                    <a:lnTo>
                      <a:pt x="554735" y="431800"/>
                    </a:lnTo>
                    <a:lnTo>
                      <a:pt x="557784" y="419100"/>
                    </a:lnTo>
                    <a:lnTo>
                      <a:pt x="560832" y="419100"/>
                    </a:lnTo>
                    <a:lnTo>
                      <a:pt x="565403" y="406400"/>
                    </a:lnTo>
                    <a:lnTo>
                      <a:pt x="563879" y="406400"/>
                    </a:lnTo>
                    <a:lnTo>
                      <a:pt x="563879" y="393700"/>
                    </a:lnTo>
                    <a:lnTo>
                      <a:pt x="565403" y="393700"/>
                    </a:lnTo>
                    <a:lnTo>
                      <a:pt x="566927" y="406400"/>
                    </a:lnTo>
                    <a:lnTo>
                      <a:pt x="562355" y="419100"/>
                    </a:lnTo>
                    <a:lnTo>
                      <a:pt x="567118" y="431800"/>
                    </a:lnTo>
                    <a:close/>
                  </a:path>
                  <a:path w="1713229" h="2133600">
                    <a:moveTo>
                      <a:pt x="940308" y="419100"/>
                    </a:moveTo>
                    <a:lnTo>
                      <a:pt x="934211" y="419100"/>
                    </a:lnTo>
                    <a:lnTo>
                      <a:pt x="932687" y="406400"/>
                    </a:lnTo>
                    <a:lnTo>
                      <a:pt x="931163" y="406400"/>
                    </a:lnTo>
                    <a:lnTo>
                      <a:pt x="933195" y="393700"/>
                    </a:lnTo>
                    <a:lnTo>
                      <a:pt x="934211" y="406400"/>
                    </a:lnTo>
                    <a:lnTo>
                      <a:pt x="940308" y="419100"/>
                    </a:lnTo>
                    <a:close/>
                  </a:path>
                  <a:path w="1713229" h="2133600">
                    <a:moveTo>
                      <a:pt x="934211" y="406400"/>
                    </a:moveTo>
                    <a:lnTo>
                      <a:pt x="933195" y="393700"/>
                    </a:lnTo>
                    <a:lnTo>
                      <a:pt x="940308" y="393700"/>
                    </a:lnTo>
                    <a:lnTo>
                      <a:pt x="934211" y="406400"/>
                    </a:lnTo>
                    <a:close/>
                  </a:path>
                  <a:path w="1713229" h="2133600">
                    <a:moveTo>
                      <a:pt x="940308" y="419100"/>
                    </a:moveTo>
                    <a:lnTo>
                      <a:pt x="934211" y="406400"/>
                    </a:lnTo>
                    <a:lnTo>
                      <a:pt x="940308" y="393700"/>
                    </a:lnTo>
                    <a:lnTo>
                      <a:pt x="943017" y="393700"/>
                    </a:lnTo>
                    <a:lnTo>
                      <a:pt x="940308" y="406400"/>
                    </a:lnTo>
                    <a:lnTo>
                      <a:pt x="945726" y="406400"/>
                    </a:lnTo>
                    <a:lnTo>
                      <a:pt x="940308" y="419100"/>
                    </a:lnTo>
                    <a:close/>
                  </a:path>
                  <a:path w="1713229" h="2133600">
                    <a:moveTo>
                      <a:pt x="946403" y="406400"/>
                    </a:moveTo>
                    <a:lnTo>
                      <a:pt x="940308" y="406400"/>
                    </a:lnTo>
                    <a:lnTo>
                      <a:pt x="943017" y="393700"/>
                    </a:lnTo>
                    <a:lnTo>
                      <a:pt x="946403" y="406400"/>
                    </a:lnTo>
                    <a:close/>
                  </a:path>
                  <a:path w="1713229" h="2133600">
                    <a:moveTo>
                      <a:pt x="946403" y="406400"/>
                    </a:moveTo>
                    <a:lnTo>
                      <a:pt x="943017" y="393700"/>
                    </a:lnTo>
                    <a:lnTo>
                      <a:pt x="943355" y="393700"/>
                    </a:lnTo>
                    <a:lnTo>
                      <a:pt x="946403" y="406400"/>
                    </a:lnTo>
                    <a:close/>
                  </a:path>
                  <a:path w="1713229" h="2133600">
                    <a:moveTo>
                      <a:pt x="951280" y="406400"/>
                    </a:moveTo>
                    <a:lnTo>
                      <a:pt x="946403" y="406400"/>
                    </a:lnTo>
                    <a:lnTo>
                      <a:pt x="943355" y="393700"/>
                    </a:lnTo>
                    <a:lnTo>
                      <a:pt x="946403" y="393700"/>
                    </a:lnTo>
                    <a:lnTo>
                      <a:pt x="951280" y="406400"/>
                    </a:lnTo>
                    <a:close/>
                  </a:path>
                  <a:path w="1713229" h="2133600">
                    <a:moveTo>
                      <a:pt x="951280" y="406400"/>
                    </a:moveTo>
                    <a:lnTo>
                      <a:pt x="946403" y="393700"/>
                    </a:lnTo>
                    <a:lnTo>
                      <a:pt x="951314" y="393700"/>
                    </a:lnTo>
                    <a:lnTo>
                      <a:pt x="951280" y="406400"/>
                    </a:lnTo>
                    <a:close/>
                  </a:path>
                  <a:path w="1713229" h="2133600">
                    <a:moveTo>
                      <a:pt x="956563" y="419100"/>
                    </a:moveTo>
                    <a:lnTo>
                      <a:pt x="955547" y="406400"/>
                    </a:lnTo>
                    <a:lnTo>
                      <a:pt x="951280" y="406400"/>
                    </a:lnTo>
                    <a:lnTo>
                      <a:pt x="952500" y="393700"/>
                    </a:lnTo>
                    <a:lnTo>
                      <a:pt x="954024" y="393700"/>
                    </a:lnTo>
                    <a:lnTo>
                      <a:pt x="957071" y="406400"/>
                    </a:lnTo>
                    <a:lnTo>
                      <a:pt x="956563" y="419100"/>
                    </a:lnTo>
                    <a:close/>
                  </a:path>
                  <a:path w="1713229" h="2133600">
                    <a:moveTo>
                      <a:pt x="551687" y="419100"/>
                    </a:moveTo>
                    <a:lnTo>
                      <a:pt x="548639" y="419100"/>
                    </a:lnTo>
                    <a:lnTo>
                      <a:pt x="547116" y="406400"/>
                    </a:lnTo>
                    <a:lnTo>
                      <a:pt x="551687" y="406400"/>
                    </a:lnTo>
                    <a:lnTo>
                      <a:pt x="551687" y="419100"/>
                    </a:lnTo>
                    <a:close/>
                  </a:path>
                  <a:path w="1713229" h="2133600">
                    <a:moveTo>
                      <a:pt x="554735" y="431800"/>
                    </a:moveTo>
                    <a:lnTo>
                      <a:pt x="551687" y="419100"/>
                    </a:lnTo>
                    <a:lnTo>
                      <a:pt x="551687" y="406400"/>
                    </a:lnTo>
                    <a:lnTo>
                      <a:pt x="565403" y="406400"/>
                    </a:lnTo>
                    <a:lnTo>
                      <a:pt x="560832" y="419100"/>
                    </a:lnTo>
                    <a:lnTo>
                      <a:pt x="557784" y="419100"/>
                    </a:lnTo>
                    <a:lnTo>
                      <a:pt x="554735" y="431800"/>
                    </a:lnTo>
                    <a:close/>
                  </a:path>
                  <a:path w="1713229" h="2133600">
                    <a:moveTo>
                      <a:pt x="569975" y="431800"/>
                    </a:moveTo>
                    <a:lnTo>
                      <a:pt x="567435" y="431800"/>
                    </a:lnTo>
                    <a:lnTo>
                      <a:pt x="571500" y="419100"/>
                    </a:lnTo>
                    <a:lnTo>
                      <a:pt x="562355" y="419100"/>
                    </a:lnTo>
                    <a:lnTo>
                      <a:pt x="566927" y="406400"/>
                    </a:lnTo>
                    <a:lnTo>
                      <a:pt x="577595" y="406400"/>
                    </a:lnTo>
                    <a:lnTo>
                      <a:pt x="574547" y="419100"/>
                    </a:lnTo>
                    <a:lnTo>
                      <a:pt x="569975" y="419100"/>
                    </a:lnTo>
                    <a:lnTo>
                      <a:pt x="567118" y="431800"/>
                    </a:lnTo>
                    <a:lnTo>
                      <a:pt x="569975" y="431800"/>
                    </a:lnTo>
                    <a:close/>
                  </a:path>
                  <a:path w="1713229" h="2133600">
                    <a:moveTo>
                      <a:pt x="580643" y="431800"/>
                    </a:moveTo>
                    <a:lnTo>
                      <a:pt x="569975" y="431800"/>
                    </a:lnTo>
                    <a:lnTo>
                      <a:pt x="574547" y="419100"/>
                    </a:lnTo>
                    <a:lnTo>
                      <a:pt x="577595" y="406400"/>
                    </a:lnTo>
                    <a:lnTo>
                      <a:pt x="580643" y="419100"/>
                    </a:lnTo>
                    <a:lnTo>
                      <a:pt x="580643" y="431800"/>
                    </a:lnTo>
                    <a:close/>
                  </a:path>
                  <a:path w="1713229" h="2133600">
                    <a:moveTo>
                      <a:pt x="952500" y="419100"/>
                    </a:moveTo>
                    <a:lnTo>
                      <a:pt x="940308" y="419100"/>
                    </a:lnTo>
                    <a:lnTo>
                      <a:pt x="945726" y="406400"/>
                    </a:lnTo>
                    <a:lnTo>
                      <a:pt x="952500" y="419100"/>
                    </a:lnTo>
                    <a:close/>
                  </a:path>
                  <a:path w="1713229" h="2133600">
                    <a:moveTo>
                      <a:pt x="956563" y="419100"/>
                    </a:moveTo>
                    <a:lnTo>
                      <a:pt x="952500" y="419100"/>
                    </a:lnTo>
                    <a:lnTo>
                      <a:pt x="945726" y="406400"/>
                    </a:lnTo>
                    <a:lnTo>
                      <a:pt x="955547" y="406400"/>
                    </a:lnTo>
                    <a:lnTo>
                      <a:pt x="956563" y="419100"/>
                    </a:lnTo>
                    <a:close/>
                  </a:path>
                  <a:path w="1713229" h="2133600">
                    <a:moveTo>
                      <a:pt x="567435" y="431800"/>
                    </a:moveTo>
                    <a:lnTo>
                      <a:pt x="567118" y="431800"/>
                    </a:lnTo>
                    <a:lnTo>
                      <a:pt x="569975" y="419100"/>
                    </a:lnTo>
                    <a:lnTo>
                      <a:pt x="571500" y="419100"/>
                    </a:lnTo>
                    <a:lnTo>
                      <a:pt x="567435" y="431800"/>
                    </a:lnTo>
                    <a:close/>
                  </a:path>
                  <a:path w="1713229" h="2133600">
                    <a:moveTo>
                      <a:pt x="580034" y="457200"/>
                    </a:moveTo>
                    <a:lnTo>
                      <a:pt x="579119" y="457200"/>
                    </a:lnTo>
                    <a:lnTo>
                      <a:pt x="582167" y="444500"/>
                    </a:lnTo>
                    <a:lnTo>
                      <a:pt x="566927" y="444500"/>
                    </a:lnTo>
                    <a:lnTo>
                      <a:pt x="573024" y="431800"/>
                    </a:lnTo>
                    <a:lnTo>
                      <a:pt x="580643" y="431800"/>
                    </a:lnTo>
                    <a:lnTo>
                      <a:pt x="580643" y="419100"/>
                    </a:lnTo>
                    <a:lnTo>
                      <a:pt x="583692" y="431800"/>
                    </a:lnTo>
                    <a:lnTo>
                      <a:pt x="583692" y="444500"/>
                    </a:lnTo>
                    <a:lnTo>
                      <a:pt x="580034" y="457200"/>
                    </a:lnTo>
                    <a:close/>
                  </a:path>
                  <a:path w="1713229" h="2133600">
                    <a:moveTo>
                      <a:pt x="941832" y="457200"/>
                    </a:moveTo>
                    <a:lnTo>
                      <a:pt x="938784" y="444500"/>
                    </a:lnTo>
                    <a:lnTo>
                      <a:pt x="940308" y="444500"/>
                    </a:lnTo>
                    <a:lnTo>
                      <a:pt x="937259" y="431800"/>
                    </a:lnTo>
                    <a:lnTo>
                      <a:pt x="937259" y="419100"/>
                    </a:lnTo>
                    <a:lnTo>
                      <a:pt x="954024" y="419100"/>
                    </a:lnTo>
                    <a:lnTo>
                      <a:pt x="946403" y="431800"/>
                    </a:lnTo>
                    <a:lnTo>
                      <a:pt x="941832" y="444500"/>
                    </a:lnTo>
                    <a:lnTo>
                      <a:pt x="941832" y="457200"/>
                    </a:lnTo>
                    <a:close/>
                  </a:path>
                  <a:path w="1713229" h="2133600">
                    <a:moveTo>
                      <a:pt x="949451" y="457200"/>
                    </a:moveTo>
                    <a:lnTo>
                      <a:pt x="941832" y="457200"/>
                    </a:lnTo>
                    <a:lnTo>
                      <a:pt x="941832" y="444500"/>
                    </a:lnTo>
                    <a:lnTo>
                      <a:pt x="946403" y="431800"/>
                    </a:lnTo>
                    <a:lnTo>
                      <a:pt x="954024" y="419100"/>
                    </a:lnTo>
                    <a:lnTo>
                      <a:pt x="958595" y="431800"/>
                    </a:lnTo>
                    <a:lnTo>
                      <a:pt x="949451" y="431800"/>
                    </a:lnTo>
                    <a:lnTo>
                      <a:pt x="944879" y="444500"/>
                    </a:lnTo>
                    <a:lnTo>
                      <a:pt x="953566" y="444500"/>
                    </a:lnTo>
                    <a:lnTo>
                      <a:pt x="949451" y="457200"/>
                    </a:lnTo>
                    <a:close/>
                  </a:path>
                  <a:path w="1713229" h="2133600">
                    <a:moveTo>
                      <a:pt x="958595" y="431800"/>
                    </a:moveTo>
                    <a:lnTo>
                      <a:pt x="954024" y="419100"/>
                    </a:lnTo>
                    <a:lnTo>
                      <a:pt x="958595" y="419100"/>
                    </a:lnTo>
                    <a:lnTo>
                      <a:pt x="958595" y="431800"/>
                    </a:lnTo>
                    <a:close/>
                  </a:path>
                  <a:path w="1713229" h="2133600">
                    <a:moveTo>
                      <a:pt x="562355" y="444500"/>
                    </a:moveTo>
                    <a:lnTo>
                      <a:pt x="560832" y="444500"/>
                    </a:lnTo>
                    <a:lnTo>
                      <a:pt x="557784" y="431800"/>
                    </a:lnTo>
                    <a:lnTo>
                      <a:pt x="562355" y="431800"/>
                    </a:lnTo>
                    <a:lnTo>
                      <a:pt x="562355" y="444500"/>
                    </a:lnTo>
                    <a:close/>
                  </a:path>
                  <a:path w="1713229" h="2133600">
                    <a:moveTo>
                      <a:pt x="566927" y="444500"/>
                    </a:moveTo>
                    <a:lnTo>
                      <a:pt x="562355" y="444500"/>
                    </a:lnTo>
                    <a:lnTo>
                      <a:pt x="562355" y="431800"/>
                    </a:lnTo>
                    <a:lnTo>
                      <a:pt x="573024" y="431800"/>
                    </a:lnTo>
                    <a:lnTo>
                      <a:pt x="566927" y="444500"/>
                    </a:lnTo>
                    <a:close/>
                  </a:path>
                  <a:path w="1713229" h="2133600">
                    <a:moveTo>
                      <a:pt x="940308" y="444500"/>
                    </a:moveTo>
                    <a:lnTo>
                      <a:pt x="937259" y="444500"/>
                    </a:lnTo>
                    <a:lnTo>
                      <a:pt x="937259" y="431800"/>
                    </a:lnTo>
                    <a:lnTo>
                      <a:pt x="940308" y="444500"/>
                    </a:lnTo>
                    <a:close/>
                  </a:path>
                  <a:path w="1713229" h="2133600">
                    <a:moveTo>
                      <a:pt x="947927" y="444500"/>
                    </a:moveTo>
                    <a:lnTo>
                      <a:pt x="944879" y="444500"/>
                    </a:lnTo>
                    <a:lnTo>
                      <a:pt x="949451" y="431800"/>
                    </a:lnTo>
                    <a:lnTo>
                      <a:pt x="950637" y="431800"/>
                    </a:lnTo>
                    <a:lnTo>
                      <a:pt x="947927" y="444500"/>
                    </a:lnTo>
                    <a:close/>
                  </a:path>
                  <a:path w="1713229" h="2133600">
                    <a:moveTo>
                      <a:pt x="954024" y="444500"/>
                    </a:moveTo>
                    <a:lnTo>
                      <a:pt x="947927" y="444500"/>
                    </a:lnTo>
                    <a:lnTo>
                      <a:pt x="950637" y="431800"/>
                    </a:lnTo>
                    <a:lnTo>
                      <a:pt x="954024" y="444500"/>
                    </a:lnTo>
                    <a:close/>
                  </a:path>
                  <a:path w="1713229" h="2133600">
                    <a:moveTo>
                      <a:pt x="961643" y="444500"/>
                    </a:moveTo>
                    <a:lnTo>
                      <a:pt x="954024" y="444500"/>
                    </a:lnTo>
                    <a:lnTo>
                      <a:pt x="950637" y="431800"/>
                    </a:lnTo>
                    <a:lnTo>
                      <a:pt x="962405" y="431800"/>
                    </a:lnTo>
                    <a:lnTo>
                      <a:pt x="961643" y="444500"/>
                    </a:lnTo>
                    <a:close/>
                  </a:path>
                  <a:path w="1713229" h="2133600">
                    <a:moveTo>
                      <a:pt x="965200" y="457200"/>
                    </a:moveTo>
                    <a:lnTo>
                      <a:pt x="963168" y="457200"/>
                    </a:lnTo>
                    <a:lnTo>
                      <a:pt x="953566" y="444500"/>
                    </a:lnTo>
                    <a:lnTo>
                      <a:pt x="961643" y="444500"/>
                    </a:lnTo>
                    <a:lnTo>
                      <a:pt x="962405" y="431800"/>
                    </a:lnTo>
                    <a:lnTo>
                      <a:pt x="964692" y="444500"/>
                    </a:lnTo>
                    <a:lnTo>
                      <a:pt x="965200" y="457200"/>
                    </a:lnTo>
                    <a:close/>
                  </a:path>
                  <a:path w="1713229" h="2133600">
                    <a:moveTo>
                      <a:pt x="566927" y="457200"/>
                    </a:moveTo>
                    <a:lnTo>
                      <a:pt x="565403" y="457200"/>
                    </a:lnTo>
                    <a:lnTo>
                      <a:pt x="563879" y="444500"/>
                    </a:lnTo>
                    <a:lnTo>
                      <a:pt x="568451" y="444500"/>
                    </a:lnTo>
                    <a:lnTo>
                      <a:pt x="566927" y="457200"/>
                    </a:lnTo>
                    <a:close/>
                  </a:path>
                  <a:path w="1713229" h="2133600">
                    <a:moveTo>
                      <a:pt x="571500" y="469900"/>
                    </a:moveTo>
                    <a:lnTo>
                      <a:pt x="568451" y="469900"/>
                    </a:lnTo>
                    <a:lnTo>
                      <a:pt x="566927" y="457200"/>
                    </a:lnTo>
                    <a:lnTo>
                      <a:pt x="568451" y="444500"/>
                    </a:lnTo>
                    <a:lnTo>
                      <a:pt x="574547" y="444500"/>
                    </a:lnTo>
                    <a:lnTo>
                      <a:pt x="579119" y="457200"/>
                    </a:lnTo>
                    <a:lnTo>
                      <a:pt x="574547" y="457200"/>
                    </a:lnTo>
                    <a:lnTo>
                      <a:pt x="571500" y="469900"/>
                    </a:lnTo>
                    <a:close/>
                  </a:path>
                  <a:path w="1713229" h="2133600">
                    <a:moveTo>
                      <a:pt x="579119" y="457200"/>
                    </a:moveTo>
                    <a:lnTo>
                      <a:pt x="574547" y="444500"/>
                    </a:lnTo>
                    <a:lnTo>
                      <a:pt x="582167" y="444500"/>
                    </a:lnTo>
                    <a:lnTo>
                      <a:pt x="579119" y="457200"/>
                    </a:lnTo>
                    <a:close/>
                  </a:path>
                  <a:path w="1713229" h="2133600">
                    <a:moveTo>
                      <a:pt x="583692" y="457200"/>
                    </a:moveTo>
                    <a:lnTo>
                      <a:pt x="580034" y="457200"/>
                    </a:lnTo>
                    <a:lnTo>
                      <a:pt x="583692" y="444500"/>
                    </a:lnTo>
                    <a:lnTo>
                      <a:pt x="585216" y="444500"/>
                    </a:lnTo>
                    <a:lnTo>
                      <a:pt x="583692" y="457200"/>
                    </a:lnTo>
                    <a:close/>
                  </a:path>
                  <a:path w="1713229" h="2133600">
                    <a:moveTo>
                      <a:pt x="592835" y="457200"/>
                    </a:moveTo>
                    <a:lnTo>
                      <a:pt x="583692" y="457200"/>
                    </a:lnTo>
                    <a:lnTo>
                      <a:pt x="585216" y="444500"/>
                    </a:lnTo>
                    <a:lnTo>
                      <a:pt x="591311" y="444500"/>
                    </a:lnTo>
                    <a:lnTo>
                      <a:pt x="592835" y="457200"/>
                    </a:lnTo>
                    <a:close/>
                  </a:path>
                  <a:path w="1713229" h="2133600">
                    <a:moveTo>
                      <a:pt x="592835" y="457200"/>
                    </a:moveTo>
                    <a:lnTo>
                      <a:pt x="591311" y="444500"/>
                    </a:lnTo>
                    <a:lnTo>
                      <a:pt x="592835" y="444500"/>
                    </a:lnTo>
                    <a:lnTo>
                      <a:pt x="592835" y="457200"/>
                    </a:lnTo>
                    <a:close/>
                  </a:path>
                  <a:path w="1713229" h="2133600">
                    <a:moveTo>
                      <a:pt x="963168" y="457200"/>
                    </a:moveTo>
                    <a:lnTo>
                      <a:pt x="949451" y="457200"/>
                    </a:lnTo>
                    <a:lnTo>
                      <a:pt x="953566" y="444500"/>
                    </a:lnTo>
                    <a:lnTo>
                      <a:pt x="963168" y="457200"/>
                    </a:lnTo>
                    <a:close/>
                  </a:path>
                  <a:path w="1713229" h="2133600">
                    <a:moveTo>
                      <a:pt x="965200" y="457200"/>
                    </a:moveTo>
                    <a:lnTo>
                      <a:pt x="964692" y="444500"/>
                    </a:lnTo>
                    <a:lnTo>
                      <a:pt x="966216" y="444500"/>
                    </a:lnTo>
                    <a:lnTo>
                      <a:pt x="965200" y="457200"/>
                    </a:lnTo>
                    <a:close/>
                  </a:path>
                  <a:path w="1713229" h="2133600">
                    <a:moveTo>
                      <a:pt x="581405" y="469900"/>
                    </a:moveTo>
                    <a:lnTo>
                      <a:pt x="571500" y="469900"/>
                    </a:lnTo>
                    <a:lnTo>
                      <a:pt x="574547" y="457200"/>
                    </a:lnTo>
                    <a:lnTo>
                      <a:pt x="577595" y="457200"/>
                    </a:lnTo>
                    <a:lnTo>
                      <a:pt x="581405" y="469900"/>
                    </a:lnTo>
                    <a:close/>
                  </a:path>
                  <a:path w="1713229" h="2133600">
                    <a:moveTo>
                      <a:pt x="581405" y="469900"/>
                    </a:moveTo>
                    <a:lnTo>
                      <a:pt x="577595" y="457200"/>
                    </a:lnTo>
                    <a:lnTo>
                      <a:pt x="585216" y="457200"/>
                    </a:lnTo>
                    <a:lnTo>
                      <a:pt x="581405" y="469900"/>
                    </a:lnTo>
                    <a:close/>
                  </a:path>
                  <a:path w="1713229" h="2133600">
                    <a:moveTo>
                      <a:pt x="585977" y="469900"/>
                    </a:moveTo>
                    <a:lnTo>
                      <a:pt x="581405" y="469900"/>
                    </a:lnTo>
                    <a:lnTo>
                      <a:pt x="585216" y="457200"/>
                    </a:lnTo>
                    <a:lnTo>
                      <a:pt x="588263" y="457200"/>
                    </a:lnTo>
                    <a:lnTo>
                      <a:pt x="585977" y="469900"/>
                    </a:lnTo>
                    <a:close/>
                  </a:path>
                  <a:path w="1713229" h="2133600">
                    <a:moveTo>
                      <a:pt x="585977" y="469900"/>
                    </a:moveTo>
                    <a:lnTo>
                      <a:pt x="588263" y="457200"/>
                    </a:lnTo>
                    <a:lnTo>
                      <a:pt x="589787" y="457200"/>
                    </a:lnTo>
                    <a:lnTo>
                      <a:pt x="585977" y="469900"/>
                    </a:lnTo>
                    <a:close/>
                  </a:path>
                  <a:path w="1713229" h="2133600">
                    <a:moveTo>
                      <a:pt x="595884" y="469900"/>
                    </a:moveTo>
                    <a:lnTo>
                      <a:pt x="585977" y="469900"/>
                    </a:lnTo>
                    <a:lnTo>
                      <a:pt x="589787" y="457200"/>
                    </a:lnTo>
                    <a:lnTo>
                      <a:pt x="595884" y="469900"/>
                    </a:lnTo>
                    <a:close/>
                  </a:path>
                  <a:path w="1713229" h="2133600">
                    <a:moveTo>
                      <a:pt x="595884" y="469900"/>
                    </a:moveTo>
                    <a:lnTo>
                      <a:pt x="589787" y="457200"/>
                    </a:lnTo>
                    <a:lnTo>
                      <a:pt x="595884" y="457200"/>
                    </a:lnTo>
                    <a:lnTo>
                      <a:pt x="595884" y="469900"/>
                    </a:lnTo>
                    <a:close/>
                  </a:path>
                  <a:path w="1713229" h="2133600">
                    <a:moveTo>
                      <a:pt x="946403" y="469900"/>
                    </a:moveTo>
                    <a:lnTo>
                      <a:pt x="943355" y="469900"/>
                    </a:lnTo>
                    <a:lnTo>
                      <a:pt x="944879" y="457200"/>
                    </a:lnTo>
                    <a:lnTo>
                      <a:pt x="946403" y="469900"/>
                    </a:lnTo>
                    <a:close/>
                  </a:path>
                  <a:path w="1713229" h="2133600">
                    <a:moveTo>
                      <a:pt x="949071" y="469900"/>
                    </a:moveTo>
                    <a:lnTo>
                      <a:pt x="946403" y="469900"/>
                    </a:lnTo>
                    <a:lnTo>
                      <a:pt x="944879" y="457200"/>
                    </a:lnTo>
                    <a:lnTo>
                      <a:pt x="952500" y="457200"/>
                    </a:lnTo>
                    <a:lnTo>
                      <a:pt x="949071" y="469900"/>
                    </a:lnTo>
                    <a:close/>
                  </a:path>
                  <a:path w="1713229" h="2133600">
                    <a:moveTo>
                      <a:pt x="949071" y="469900"/>
                    </a:moveTo>
                    <a:lnTo>
                      <a:pt x="952500" y="457200"/>
                    </a:lnTo>
                    <a:lnTo>
                      <a:pt x="954404" y="457200"/>
                    </a:lnTo>
                    <a:lnTo>
                      <a:pt x="949071" y="469900"/>
                    </a:lnTo>
                    <a:close/>
                  </a:path>
                  <a:path w="1713229" h="2133600">
                    <a:moveTo>
                      <a:pt x="957072" y="469900"/>
                    </a:moveTo>
                    <a:lnTo>
                      <a:pt x="949071" y="469900"/>
                    </a:lnTo>
                    <a:lnTo>
                      <a:pt x="954404" y="457200"/>
                    </a:lnTo>
                    <a:lnTo>
                      <a:pt x="957072" y="469900"/>
                    </a:lnTo>
                    <a:close/>
                  </a:path>
                  <a:path w="1713229" h="2133600">
                    <a:moveTo>
                      <a:pt x="957072" y="469900"/>
                    </a:moveTo>
                    <a:lnTo>
                      <a:pt x="954404" y="457200"/>
                    </a:lnTo>
                    <a:lnTo>
                      <a:pt x="961643" y="457200"/>
                    </a:lnTo>
                    <a:lnTo>
                      <a:pt x="957072" y="469900"/>
                    </a:lnTo>
                    <a:close/>
                  </a:path>
                  <a:path w="1713229" h="2133600">
                    <a:moveTo>
                      <a:pt x="966216" y="469900"/>
                    </a:moveTo>
                    <a:lnTo>
                      <a:pt x="957072" y="469900"/>
                    </a:lnTo>
                    <a:lnTo>
                      <a:pt x="961643" y="457200"/>
                    </a:lnTo>
                    <a:lnTo>
                      <a:pt x="966216" y="469900"/>
                    </a:lnTo>
                    <a:close/>
                  </a:path>
                  <a:path w="1713229" h="2133600">
                    <a:moveTo>
                      <a:pt x="967739" y="469900"/>
                    </a:moveTo>
                    <a:lnTo>
                      <a:pt x="966216" y="469900"/>
                    </a:lnTo>
                    <a:lnTo>
                      <a:pt x="961643" y="457200"/>
                    </a:lnTo>
                    <a:lnTo>
                      <a:pt x="967739" y="457200"/>
                    </a:lnTo>
                    <a:lnTo>
                      <a:pt x="967739" y="469900"/>
                    </a:lnTo>
                    <a:close/>
                  </a:path>
                  <a:path w="1713229" h="2133600">
                    <a:moveTo>
                      <a:pt x="583692" y="508000"/>
                    </a:moveTo>
                    <a:lnTo>
                      <a:pt x="582167" y="508000"/>
                    </a:lnTo>
                    <a:lnTo>
                      <a:pt x="580728" y="496000"/>
                    </a:lnTo>
                    <a:lnTo>
                      <a:pt x="580666" y="495110"/>
                    </a:lnTo>
                    <a:lnTo>
                      <a:pt x="582167" y="482600"/>
                    </a:lnTo>
                    <a:lnTo>
                      <a:pt x="576071" y="482600"/>
                    </a:lnTo>
                    <a:lnTo>
                      <a:pt x="574547" y="469900"/>
                    </a:lnTo>
                    <a:lnTo>
                      <a:pt x="594359" y="469900"/>
                    </a:lnTo>
                    <a:lnTo>
                      <a:pt x="586739" y="482600"/>
                    </a:lnTo>
                    <a:lnTo>
                      <a:pt x="592578" y="495110"/>
                    </a:lnTo>
                    <a:lnTo>
                      <a:pt x="592650" y="495265"/>
                    </a:lnTo>
                    <a:lnTo>
                      <a:pt x="584710" y="495265"/>
                    </a:lnTo>
                    <a:lnTo>
                      <a:pt x="583692" y="508000"/>
                    </a:lnTo>
                    <a:close/>
                  </a:path>
                  <a:path w="1713229" h="2133600">
                    <a:moveTo>
                      <a:pt x="589787" y="508000"/>
                    </a:moveTo>
                    <a:lnTo>
                      <a:pt x="584694" y="495265"/>
                    </a:lnTo>
                    <a:lnTo>
                      <a:pt x="592650" y="495265"/>
                    </a:lnTo>
                    <a:lnTo>
                      <a:pt x="586739" y="482600"/>
                    </a:lnTo>
                    <a:lnTo>
                      <a:pt x="594359" y="469900"/>
                    </a:lnTo>
                    <a:lnTo>
                      <a:pt x="597408" y="469900"/>
                    </a:lnTo>
                    <a:lnTo>
                      <a:pt x="597408" y="482600"/>
                    </a:lnTo>
                    <a:lnTo>
                      <a:pt x="588263" y="482600"/>
                    </a:lnTo>
                    <a:lnTo>
                      <a:pt x="593268" y="495110"/>
                    </a:lnTo>
                    <a:lnTo>
                      <a:pt x="589787" y="508000"/>
                    </a:lnTo>
                    <a:close/>
                  </a:path>
                  <a:path w="1713229" h="2133600">
                    <a:moveTo>
                      <a:pt x="598954" y="495110"/>
                    </a:moveTo>
                    <a:lnTo>
                      <a:pt x="597408" y="482600"/>
                    </a:lnTo>
                    <a:lnTo>
                      <a:pt x="597408" y="469900"/>
                    </a:lnTo>
                    <a:lnTo>
                      <a:pt x="601979" y="482600"/>
                    </a:lnTo>
                    <a:lnTo>
                      <a:pt x="600455" y="482600"/>
                    </a:lnTo>
                    <a:lnTo>
                      <a:pt x="598954" y="495110"/>
                    </a:lnTo>
                    <a:close/>
                  </a:path>
                  <a:path w="1713229" h="2133600">
                    <a:moveTo>
                      <a:pt x="950671" y="482600"/>
                    </a:moveTo>
                    <a:lnTo>
                      <a:pt x="944879" y="482600"/>
                    </a:lnTo>
                    <a:lnTo>
                      <a:pt x="944879" y="469900"/>
                    </a:lnTo>
                    <a:lnTo>
                      <a:pt x="950671" y="482600"/>
                    </a:lnTo>
                    <a:close/>
                  </a:path>
                  <a:path w="1713229" h="2133600">
                    <a:moveTo>
                      <a:pt x="950671" y="482600"/>
                    </a:moveTo>
                    <a:lnTo>
                      <a:pt x="944879" y="469900"/>
                    </a:lnTo>
                    <a:lnTo>
                      <a:pt x="955547" y="469900"/>
                    </a:lnTo>
                    <a:lnTo>
                      <a:pt x="950671" y="482600"/>
                    </a:lnTo>
                    <a:close/>
                  </a:path>
                  <a:path w="1713229" h="2133600">
                    <a:moveTo>
                      <a:pt x="952500" y="482600"/>
                    </a:moveTo>
                    <a:lnTo>
                      <a:pt x="950671" y="482600"/>
                    </a:lnTo>
                    <a:lnTo>
                      <a:pt x="955547" y="469900"/>
                    </a:lnTo>
                    <a:lnTo>
                      <a:pt x="957579" y="469900"/>
                    </a:lnTo>
                    <a:lnTo>
                      <a:pt x="952500" y="482600"/>
                    </a:lnTo>
                    <a:close/>
                  </a:path>
                  <a:path w="1713229" h="2133600">
                    <a:moveTo>
                      <a:pt x="954024" y="482600"/>
                    </a:moveTo>
                    <a:lnTo>
                      <a:pt x="952500" y="482600"/>
                    </a:lnTo>
                    <a:lnTo>
                      <a:pt x="957579" y="469900"/>
                    </a:lnTo>
                    <a:lnTo>
                      <a:pt x="957833" y="469900"/>
                    </a:lnTo>
                    <a:lnTo>
                      <a:pt x="954024" y="482600"/>
                    </a:lnTo>
                    <a:close/>
                  </a:path>
                  <a:path w="1713229" h="2133600">
                    <a:moveTo>
                      <a:pt x="954044" y="495265"/>
                    </a:moveTo>
                    <a:lnTo>
                      <a:pt x="953955" y="495110"/>
                    </a:lnTo>
                    <a:lnTo>
                      <a:pt x="949451" y="482600"/>
                    </a:lnTo>
                    <a:lnTo>
                      <a:pt x="954024" y="482600"/>
                    </a:lnTo>
                    <a:lnTo>
                      <a:pt x="957833" y="469900"/>
                    </a:lnTo>
                    <a:lnTo>
                      <a:pt x="961643" y="482600"/>
                    </a:lnTo>
                    <a:lnTo>
                      <a:pt x="954137" y="495110"/>
                    </a:lnTo>
                    <a:lnTo>
                      <a:pt x="954044" y="495265"/>
                    </a:lnTo>
                    <a:close/>
                  </a:path>
                  <a:path w="1713229" h="2133600">
                    <a:moveTo>
                      <a:pt x="955547" y="508000"/>
                    </a:moveTo>
                    <a:lnTo>
                      <a:pt x="950366" y="508000"/>
                    </a:lnTo>
                    <a:lnTo>
                      <a:pt x="954044" y="495265"/>
                    </a:lnTo>
                    <a:lnTo>
                      <a:pt x="961643" y="482600"/>
                    </a:lnTo>
                    <a:lnTo>
                      <a:pt x="957833" y="469900"/>
                    </a:lnTo>
                    <a:lnTo>
                      <a:pt x="970787" y="469900"/>
                    </a:lnTo>
                    <a:lnTo>
                      <a:pt x="967739" y="482600"/>
                    </a:lnTo>
                    <a:lnTo>
                      <a:pt x="969263" y="482600"/>
                    </a:lnTo>
                    <a:lnTo>
                      <a:pt x="960256" y="495110"/>
                    </a:lnTo>
                    <a:lnTo>
                      <a:pt x="960144" y="495265"/>
                    </a:lnTo>
                    <a:lnTo>
                      <a:pt x="963188" y="495265"/>
                    </a:lnTo>
                    <a:lnTo>
                      <a:pt x="955547" y="508000"/>
                    </a:lnTo>
                    <a:close/>
                  </a:path>
                  <a:path w="1713229" h="2133600">
                    <a:moveTo>
                      <a:pt x="971311" y="495110"/>
                    </a:moveTo>
                    <a:lnTo>
                      <a:pt x="969263" y="482600"/>
                    </a:lnTo>
                    <a:lnTo>
                      <a:pt x="967739" y="482600"/>
                    </a:lnTo>
                    <a:lnTo>
                      <a:pt x="970787" y="469900"/>
                    </a:lnTo>
                    <a:lnTo>
                      <a:pt x="972311" y="482600"/>
                    </a:lnTo>
                    <a:lnTo>
                      <a:pt x="971311" y="495110"/>
                    </a:lnTo>
                    <a:close/>
                  </a:path>
                  <a:path w="1713229" h="2133600">
                    <a:moveTo>
                      <a:pt x="580648" y="495265"/>
                    </a:moveTo>
                    <a:lnTo>
                      <a:pt x="577595" y="495265"/>
                    </a:lnTo>
                    <a:lnTo>
                      <a:pt x="577595" y="482600"/>
                    </a:lnTo>
                    <a:lnTo>
                      <a:pt x="582167" y="482600"/>
                    </a:lnTo>
                    <a:lnTo>
                      <a:pt x="580666" y="495110"/>
                    </a:lnTo>
                    <a:lnTo>
                      <a:pt x="580648" y="495265"/>
                    </a:lnTo>
                    <a:close/>
                  </a:path>
                  <a:path w="1713229" h="2133600">
                    <a:moveTo>
                      <a:pt x="593355" y="495265"/>
                    </a:moveTo>
                    <a:lnTo>
                      <a:pt x="593268" y="495110"/>
                    </a:lnTo>
                    <a:lnTo>
                      <a:pt x="588263" y="482600"/>
                    </a:lnTo>
                    <a:lnTo>
                      <a:pt x="597408" y="482600"/>
                    </a:lnTo>
                    <a:lnTo>
                      <a:pt x="593404" y="495110"/>
                    </a:lnTo>
                    <a:lnTo>
                      <a:pt x="593355" y="495265"/>
                    </a:lnTo>
                    <a:close/>
                  </a:path>
                  <a:path w="1713229" h="2133600">
                    <a:moveTo>
                      <a:pt x="589787" y="508000"/>
                    </a:moveTo>
                    <a:lnTo>
                      <a:pt x="593119" y="496000"/>
                    </a:lnTo>
                    <a:lnTo>
                      <a:pt x="597408" y="482600"/>
                    </a:lnTo>
                    <a:lnTo>
                      <a:pt x="598909" y="495110"/>
                    </a:lnTo>
                    <a:lnTo>
                      <a:pt x="598927" y="495265"/>
                    </a:lnTo>
                    <a:lnTo>
                      <a:pt x="593863" y="495265"/>
                    </a:lnTo>
                    <a:lnTo>
                      <a:pt x="589787" y="508000"/>
                    </a:lnTo>
                    <a:close/>
                  </a:path>
                  <a:path w="1713229" h="2133600">
                    <a:moveTo>
                      <a:pt x="605027" y="495265"/>
                    </a:moveTo>
                    <a:lnTo>
                      <a:pt x="598936" y="495265"/>
                    </a:lnTo>
                    <a:lnTo>
                      <a:pt x="600455" y="482600"/>
                    </a:lnTo>
                    <a:lnTo>
                      <a:pt x="605027" y="482600"/>
                    </a:lnTo>
                    <a:lnTo>
                      <a:pt x="605027" y="495265"/>
                    </a:lnTo>
                    <a:close/>
                  </a:path>
                  <a:path w="1713229" h="2133600">
                    <a:moveTo>
                      <a:pt x="950366" y="508000"/>
                    </a:moveTo>
                    <a:lnTo>
                      <a:pt x="949502" y="496000"/>
                    </a:lnTo>
                    <a:lnTo>
                      <a:pt x="949451" y="482600"/>
                    </a:lnTo>
                    <a:lnTo>
                      <a:pt x="953955" y="495110"/>
                    </a:lnTo>
                    <a:lnTo>
                      <a:pt x="954011" y="495265"/>
                    </a:lnTo>
                    <a:lnTo>
                      <a:pt x="953822" y="496000"/>
                    </a:lnTo>
                    <a:lnTo>
                      <a:pt x="950366" y="508000"/>
                    </a:lnTo>
                    <a:close/>
                  </a:path>
                  <a:path w="1713229" h="2133600">
                    <a:moveTo>
                      <a:pt x="971290" y="495265"/>
                    </a:moveTo>
                    <a:lnTo>
                      <a:pt x="960144" y="495265"/>
                    </a:lnTo>
                    <a:lnTo>
                      <a:pt x="969263" y="482600"/>
                    </a:lnTo>
                    <a:lnTo>
                      <a:pt x="971265" y="495110"/>
                    </a:lnTo>
                    <a:lnTo>
                      <a:pt x="971290" y="495265"/>
                    </a:lnTo>
                    <a:close/>
                  </a:path>
                  <a:path w="1713229" h="2133600">
                    <a:moveTo>
                      <a:pt x="586790" y="520487"/>
                    </a:moveTo>
                    <a:lnTo>
                      <a:pt x="583692" y="508000"/>
                    </a:lnTo>
                    <a:lnTo>
                      <a:pt x="584651" y="496000"/>
                    </a:lnTo>
                    <a:lnTo>
                      <a:pt x="584710" y="495265"/>
                    </a:lnTo>
                    <a:lnTo>
                      <a:pt x="584988" y="496000"/>
                    </a:lnTo>
                    <a:lnTo>
                      <a:pt x="589787" y="508000"/>
                    </a:lnTo>
                    <a:lnTo>
                      <a:pt x="586790" y="520487"/>
                    </a:lnTo>
                    <a:close/>
                  </a:path>
                  <a:path w="1713229" h="2133600">
                    <a:moveTo>
                      <a:pt x="597296" y="520645"/>
                    </a:moveTo>
                    <a:lnTo>
                      <a:pt x="597144" y="520487"/>
                    </a:lnTo>
                    <a:lnTo>
                      <a:pt x="589787" y="508000"/>
                    </a:lnTo>
                    <a:lnTo>
                      <a:pt x="593863" y="495265"/>
                    </a:lnTo>
                    <a:lnTo>
                      <a:pt x="594006" y="496000"/>
                    </a:lnTo>
                    <a:lnTo>
                      <a:pt x="596645" y="508000"/>
                    </a:lnTo>
                    <a:lnTo>
                      <a:pt x="603503" y="508000"/>
                    </a:lnTo>
                    <a:lnTo>
                      <a:pt x="597373" y="520487"/>
                    </a:lnTo>
                    <a:lnTo>
                      <a:pt x="597296" y="520645"/>
                    </a:lnTo>
                    <a:close/>
                  </a:path>
                  <a:path w="1713229" h="2133600">
                    <a:moveTo>
                      <a:pt x="596645" y="508000"/>
                    </a:moveTo>
                    <a:lnTo>
                      <a:pt x="593844" y="495265"/>
                    </a:lnTo>
                    <a:lnTo>
                      <a:pt x="601994" y="495265"/>
                    </a:lnTo>
                    <a:lnTo>
                      <a:pt x="596645" y="508000"/>
                    </a:lnTo>
                    <a:close/>
                  </a:path>
                  <a:path w="1713229" h="2133600">
                    <a:moveTo>
                      <a:pt x="598932" y="508000"/>
                    </a:moveTo>
                    <a:lnTo>
                      <a:pt x="596645" y="508000"/>
                    </a:lnTo>
                    <a:lnTo>
                      <a:pt x="601994" y="495265"/>
                    </a:lnTo>
                    <a:lnTo>
                      <a:pt x="602599" y="495265"/>
                    </a:lnTo>
                    <a:lnTo>
                      <a:pt x="598932" y="508000"/>
                    </a:lnTo>
                    <a:close/>
                  </a:path>
                  <a:path w="1713229" h="2133600">
                    <a:moveTo>
                      <a:pt x="604265" y="508000"/>
                    </a:moveTo>
                    <a:lnTo>
                      <a:pt x="598932" y="508000"/>
                    </a:lnTo>
                    <a:lnTo>
                      <a:pt x="602599" y="495265"/>
                    </a:lnTo>
                    <a:lnTo>
                      <a:pt x="602682" y="496000"/>
                    </a:lnTo>
                    <a:lnTo>
                      <a:pt x="604265" y="508000"/>
                    </a:lnTo>
                    <a:close/>
                  </a:path>
                  <a:path w="1713229" h="2133600">
                    <a:moveTo>
                      <a:pt x="604265" y="508000"/>
                    </a:moveTo>
                    <a:lnTo>
                      <a:pt x="602682" y="496000"/>
                    </a:lnTo>
                    <a:lnTo>
                      <a:pt x="602584" y="495265"/>
                    </a:lnTo>
                    <a:lnTo>
                      <a:pt x="606558" y="495265"/>
                    </a:lnTo>
                    <a:lnTo>
                      <a:pt x="604265" y="508000"/>
                    </a:lnTo>
                    <a:close/>
                  </a:path>
                  <a:path w="1713229" h="2133600">
                    <a:moveTo>
                      <a:pt x="960119" y="508000"/>
                    </a:moveTo>
                    <a:lnTo>
                      <a:pt x="955547" y="508000"/>
                    </a:lnTo>
                    <a:lnTo>
                      <a:pt x="963188" y="495265"/>
                    </a:lnTo>
                    <a:lnTo>
                      <a:pt x="966232" y="495265"/>
                    </a:lnTo>
                    <a:lnTo>
                      <a:pt x="960119" y="508000"/>
                    </a:lnTo>
                    <a:close/>
                  </a:path>
                  <a:path w="1713229" h="2133600">
                    <a:moveTo>
                      <a:pt x="975360" y="508000"/>
                    </a:moveTo>
                    <a:lnTo>
                      <a:pt x="960119" y="508000"/>
                    </a:lnTo>
                    <a:lnTo>
                      <a:pt x="966232" y="495265"/>
                    </a:lnTo>
                    <a:lnTo>
                      <a:pt x="966720" y="496000"/>
                    </a:lnTo>
                    <a:lnTo>
                      <a:pt x="975360" y="508000"/>
                    </a:lnTo>
                    <a:close/>
                  </a:path>
                  <a:path w="1713229" h="2133600">
                    <a:moveTo>
                      <a:pt x="975360" y="508000"/>
                    </a:moveTo>
                    <a:lnTo>
                      <a:pt x="966191" y="495265"/>
                    </a:lnTo>
                    <a:lnTo>
                      <a:pt x="973831" y="495265"/>
                    </a:lnTo>
                    <a:lnTo>
                      <a:pt x="975360" y="508000"/>
                    </a:lnTo>
                    <a:close/>
                  </a:path>
                  <a:path w="1713229" h="2133600">
                    <a:moveTo>
                      <a:pt x="599439" y="533394"/>
                    </a:moveTo>
                    <a:lnTo>
                      <a:pt x="598930" y="533394"/>
                    </a:lnTo>
                    <a:lnTo>
                      <a:pt x="595870" y="520645"/>
                    </a:lnTo>
                    <a:lnTo>
                      <a:pt x="586752" y="520645"/>
                    </a:lnTo>
                    <a:lnTo>
                      <a:pt x="589787" y="508000"/>
                    </a:lnTo>
                    <a:lnTo>
                      <a:pt x="597144" y="520487"/>
                    </a:lnTo>
                    <a:lnTo>
                      <a:pt x="597237" y="520645"/>
                    </a:lnTo>
                    <a:lnTo>
                      <a:pt x="599387" y="533085"/>
                    </a:lnTo>
                    <a:lnTo>
                      <a:pt x="599439" y="533394"/>
                    </a:lnTo>
                    <a:close/>
                  </a:path>
                  <a:path w="1713229" h="2133600">
                    <a:moveTo>
                      <a:pt x="599502" y="533085"/>
                    </a:moveTo>
                    <a:lnTo>
                      <a:pt x="599236" y="532130"/>
                    </a:lnTo>
                    <a:lnTo>
                      <a:pt x="597296" y="520645"/>
                    </a:lnTo>
                    <a:lnTo>
                      <a:pt x="603503" y="508000"/>
                    </a:lnTo>
                    <a:lnTo>
                      <a:pt x="609497" y="520487"/>
                    </a:lnTo>
                    <a:lnTo>
                      <a:pt x="609573" y="520645"/>
                    </a:lnTo>
                    <a:lnTo>
                      <a:pt x="601990" y="520645"/>
                    </a:lnTo>
                    <a:lnTo>
                      <a:pt x="599502" y="533085"/>
                    </a:lnTo>
                    <a:close/>
                  </a:path>
                  <a:path w="1713229" h="2133600">
                    <a:moveTo>
                      <a:pt x="609574" y="520487"/>
                    </a:moveTo>
                    <a:lnTo>
                      <a:pt x="603503" y="508000"/>
                    </a:lnTo>
                    <a:lnTo>
                      <a:pt x="608075" y="508000"/>
                    </a:lnTo>
                    <a:lnTo>
                      <a:pt x="609574" y="520487"/>
                    </a:lnTo>
                    <a:close/>
                  </a:path>
                  <a:path w="1713229" h="2133600">
                    <a:moveTo>
                      <a:pt x="954016" y="520645"/>
                    </a:moveTo>
                    <a:lnTo>
                      <a:pt x="950981" y="520645"/>
                    </a:lnTo>
                    <a:lnTo>
                      <a:pt x="952195" y="508000"/>
                    </a:lnTo>
                    <a:lnTo>
                      <a:pt x="953993" y="520487"/>
                    </a:lnTo>
                    <a:lnTo>
                      <a:pt x="954016" y="520645"/>
                    </a:lnTo>
                    <a:close/>
                  </a:path>
                  <a:path w="1713229" h="2133600">
                    <a:moveTo>
                      <a:pt x="955560" y="520645"/>
                    </a:moveTo>
                    <a:lnTo>
                      <a:pt x="954016" y="520645"/>
                    </a:lnTo>
                    <a:lnTo>
                      <a:pt x="952195" y="508000"/>
                    </a:lnTo>
                    <a:lnTo>
                      <a:pt x="958595" y="508000"/>
                    </a:lnTo>
                    <a:lnTo>
                      <a:pt x="955598" y="520487"/>
                    </a:lnTo>
                    <a:lnTo>
                      <a:pt x="955560" y="520645"/>
                    </a:lnTo>
                    <a:close/>
                  </a:path>
                  <a:path w="1713229" h="2133600">
                    <a:moveTo>
                      <a:pt x="960133" y="520645"/>
                    </a:moveTo>
                    <a:lnTo>
                      <a:pt x="955560" y="520645"/>
                    </a:lnTo>
                    <a:lnTo>
                      <a:pt x="958595" y="508000"/>
                    </a:lnTo>
                    <a:lnTo>
                      <a:pt x="963167" y="508000"/>
                    </a:lnTo>
                    <a:lnTo>
                      <a:pt x="960171" y="520487"/>
                    </a:lnTo>
                    <a:lnTo>
                      <a:pt x="960133" y="520645"/>
                    </a:lnTo>
                    <a:close/>
                  </a:path>
                  <a:path w="1713229" h="2133600">
                    <a:moveTo>
                      <a:pt x="961654" y="520645"/>
                    </a:moveTo>
                    <a:lnTo>
                      <a:pt x="960133" y="520645"/>
                    </a:lnTo>
                    <a:lnTo>
                      <a:pt x="963167" y="508000"/>
                    </a:lnTo>
                    <a:lnTo>
                      <a:pt x="964082" y="508000"/>
                    </a:lnTo>
                    <a:lnTo>
                      <a:pt x="961684" y="520487"/>
                    </a:lnTo>
                    <a:lnTo>
                      <a:pt x="961654" y="520645"/>
                    </a:lnTo>
                    <a:close/>
                  </a:path>
                  <a:path w="1713229" h="2133600">
                    <a:moveTo>
                      <a:pt x="960123" y="533394"/>
                    </a:moveTo>
                    <a:lnTo>
                      <a:pt x="955548" y="533394"/>
                    </a:lnTo>
                    <a:lnTo>
                      <a:pt x="957078" y="520645"/>
                    </a:lnTo>
                    <a:lnTo>
                      <a:pt x="961654" y="520645"/>
                    </a:lnTo>
                    <a:lnTo>
                      <a:pt x="964082" y="508000"/>
                    </a:lnTo>
                    <a:lnTo>
                      <a:pt x="967678" y="520487"/>
                    </a:lnTo>
                    <a:lnTo>
                      <a:pt x="967724" y="520645"/>
                    </a:lnTo>
                    <a:lnTo>
                      <a:pt x="960308" y="533085"/>
                    </a:lnTo>
                    <a:lnTo>
                      <a:pt x="960230" y="533215"/>
                    </a:lnTo>
                    <a:lnTo>
                      <a:pt x="960123" y="533394"/>
                    </a:lnTo>
                    <a:close/>
                  </a:path>
                  <a:path w="1713229" h="2133600">
                    <a:moveTo>
                      <a:pt x="964695" y="533394"/>
                    </a:moveTo>
                    <a:lnTo>
                      <a:pt x="960123" y="533394"/>
                    </a:lnTo>
                    <a:lnTo>
                      <a:pt x="967724" y="520645"/>
                    </a:lnTo>
                    <a:lnTo>
                      <a:pt x="964082" y="508000"/>
                    </a:lnTo>
                    <a:lnTo>
                      <a:pt x="975868" y="508000"/>
                    </a:lnTo>
                    <a:lnTo>
                      <a:pt x="973870" y="520487"/>
                    </a:lnTo>
                    <a:lnTo>
                      <a:pt x="973844" y="520645"/>
                    </a:lnTo>
                    <a:lnTo>
                      <a:pt x="964695" y="533394"/>
                    </a:lnTo>
                    <a:close/>
                  </a:path>
                  <a:path w="1713229" h="2133600">
                    <a:moveTo>
                      <a:pt x="979932" y="546100"/>
                    </a:moveTo>
                    <a:lnTo>
                      <a:pt x="975868" y="546100"/>
                    </a:lnTo>
                    <a:lnTo>
                      <a:pt x="976859" y="533709"/>
                    </a:lnTo>
                    <a:lnTo>
                      <a:pt x="976808" y="533085"/>
                    </a:lnTo>
                    <a:lnTo>
                      <a:pt x="973844" y="520645"/>
                    </a:lnTo>
                    <a:lnTo>
                      <a:pt x="975868" y="508000"/>
                    </a:lnTo>
                    <a:lnTo>
                      <a:pt x="976866" y="520487"/>
                    </a:lnTo>
                    <a:lnTo>
                      <a:pt x="976879" y="520645"/>
                    </a:lnTo>
                    <a:lnTo>
                      <a:pt x="978408" y="520645"/>
                    </a:lnTo>
                    <a:lnTo>
                      <a:pt x="978408" y="533394"/>
                    </a:lnTo>
                    <a:lnTo>
                      <a:pt x="981456" y="533394"/>
                    </a:lnTo>
                    <a:lnTo>
                      <a:pt x="979932" y="546100"/>
                    </a:lnTo>
                    <a:close/>
                  </a:path>
                  <a:path w="1713229" h="2133600">
                    <a:moveTo>
                      <a:pt x="589278" y="533394"/>
                    </a:moveTo>
                    <a:lnTo>
                      <a:pt x="586739" y="533394"/>
                    </a:lnTo>
                    <a:lnTo>
                      <a:pt x="586739" y="520645"/>
                    </a:lnTo>
                    <a:lnTo>
                      <a:pt x="589216" y="533085"/>
                    </a:lnTo>
                    <a:lnTo>
                      <a:pt x="589278" y="533394"/>
                    </a:lnTo>
                    <a:close/>
                  </a:path>
                  <a:path w="1713229" h="2133600">
                    <a:moveTo>
                      <a:pt x="600178" y="546100"/>
                    </a:moveTo>
                    <a:lnTo>
                      <a:pt x="594501" y="533709"/>
                    </a:lnTo>
                    <a:lnTo>
                      <a:pt x="594349" y="533573"/>
                    </a:lnTo>
                    <a:lnTo>
                      <a:pt x="594360" y="533394"/>
                    </a:lnTo>
                    <a:lnTo>
                      <a:pt x="599441" y="533394"/>
                    </a:lnTo>
                    <a:lnTo>
                      <a:pt x="601990" y="520645"/>
                    </a:lnTo>
                    <a:lnTo>
                      <a:pt x="605044" y="520645"/>
                    </a:lnTo>
                    <a:lnTo>
                      <a:pt x="601243" y="533085"/>
                    </a:lnTo>
                    <a:lnTo>
                      <a:pt x="601125" y="533709"/>
                    </a:lnTo>
                    <a:lnTo>
                      <a:pt x="600178" y="546100"/>
                    </a:lnTo>
                    <a:close/>
                  </a:path>
                  <a:path w="1713229" h="2133600">
                    <a:moveTo>
                      <a:pt x="604723" y="558800"/>
                    </a:moveTo>
                    <a:lnTo>
                      <a:pt x="597408" y="546100"/>
                    </a:lnTo>
                    <a:lnTo>
                      <a:pt x="605027" y="546100"/>
                    </a:lnTo>
                    <a:lnTo>
                      <a:pt x="601245" y="533709"/>
                    </a:lnTo>
                    <a:lnTo>
                      <a:pt x="601243" y="533085"/>
                    </a:lnTo>
                    <a:lnTo>
                      <a:pt x="605044" y="520645"/>
                    </a:lnTo>
                    <a:lnTo>
                      <a:pt x="607257" y="533085"/>
                    </a:lnTo>
                    <a:lnTo>
                      <a:pt x="607313" y="533394"/>
                    </a:lnTo>
                    <a:lnTo>
                      <a:pt x="612649" y="533394"/>
                    </a:lnTo>
                    <a:lnTo>
                      <a:pt x="609600" y="546100"/>
                    </a:lnTo>
                    <a:lnTo>
                      <a:pt x="604723" y="558800"/>
                    </a:lnTo>
                    <a:close/>
                  </a:path>
                  <a:path w="1713229" h="2133600">
                    <a:moveTo>
                      <a:pt x="607370" y="533085"/>
                    </a:moveTo>
                    <a:lnTo>
                      <a:pt x="607085" y="532130"/>
                    </a:lnTo>
                    <a:lnTo>
                      <a:pt x="605018" y="520645"/>
                    </a:lnTo>
                    <a:lnTo>
                      <a:pt x="609609" y="520645"/>
                    </a:lnTo>
                    <a:lnTo>
                      <a:pt x="607370" y="533085"/>
                    </a:lnTo>
                    <a:close/>
                  </a:path>
                  <a:path w="1713229" h="2133600">
                    <a:moveTo>
                      <a:pt x="617981" y="571500"/>
                    </a:moveTo>
                    <a:lnTo>
                      <a:pt x="616305" y="571500"/>
                    </a:lnTo>
                    <a:lnTo>
                      <a:pt x="612647" y="558800"/>
                    </a:lnTo>
                    <a:lnTo>
                      <a:pt x="615695" y="558800"/>
                    </a:lnTo>
                    <a:lnTo>
                      <a:pt x="609600" y="546100"/>
                    </a:lnTo>
                    <a:lnTo>
                      <a:pt x="612573" y="533709"/>
                    </a:lnTo>
                    <a:lnTo>
                      <a:pt x="612649" y="533394"/>
                    </a:lnTo>
                    <a:lnTo>
                      <a:pt x="607314" y="533394"/>
                    </a:lnTo>
                    <a:lnTo>
                      <a:pt x="609609" y="520645"/>
                    </a:lnTo>
                    <a:lnTo>
                      <a:pt x="614171" y="520645"/>
                    </a:lnTo>
                    <a:lnTo>
                      <a:pt x="614209" y="533709"/>
                    </a:lnTo>
                    <a:lnTo>
                      <a:pt x="615695" y="546100"/>
                    </a:lnTo>
                    <a:lnTo>
                      <a:pt x="617219" y="546100"/>
                    </a:lnTo>
                    <a:lnTo>
                      <a:pt x="617219" y="558800"/>
                    </a:lnTo>
                    <a:lnTo>
                      <a:pt x="617981" y="571500"/>
                    </a:lnTo>
                    <a:close/>
                  </a:path>
                  <a:path w="1713229" h="2133600">
                    <a:moveTo>
                      <a:pt x="955243" y="532130"/>
                    </a:moveTo>
                    <a:lnTo>
                      <a:pt x="952486" y="520645"/>
                    </a:lnTo>
                    <a:lnTo>
                      <a:pt x="957080" y="520645"/>
                    </a:lnTo>
                    <a:lnTo>
                      <a:pt x="955243" y="532130"/>
                    </a:lnTo>
                    <a:close/>
                  </a:path>
                  <a:path w="1713229" h="2133600">
                    <a:moveTo>
                      <a:pt x="955585" y="533085"/>
                    </a:moveTo>
                    <a:lnTo>
                      <a:pt x="955243" y="532130"/>
                    </a:lnTo>
                    <a:lnTo>
                      <a:pt x="957080" y="520645"/>
                    </a:lnTo>
                    <a:lnTo>
                      <a:pt x="955700" y="532130"/>
                    </a:lnTo>
                    <a:lnTo>
                      <a:pt x="955585" y="533085"/>
                    </a:lnTo>
                    <a:close/>
                  </a:path>
                  <a:path w="1713229" h="2133600">
                    <a:moveTo>
                      <a:pt x="975868" y="546100"/>
                    </a:moveTo>
                    <a:lnTo>
                      <a:pt x="970911" y="533709"/>
                    </a:lnTo>
                    <a:lnTo>
                      <a:pt x="970785" y="533394"/>
                    </a:lnTo>
                    <a:lnTo>
                      <a:pt x="964695" y="533394"/>
                    </a:lnTo>
                    <a:lnTo>
                      <a:pt x="973875" y="520645"/>
                    </a:lnTo>
                    <a:lnTo>
                      <a:pt x="976808" y="533085"/>
                    </a:lnTo>
                    <a:lnTo>
                      <a:pt x="976859" y="533709"/>
                    </a:lnTo>
                    <a:lnTo>
                      <a:pt x="975868" y="546100"/>
                    </a:lnTo>
                    <a:close/>
                  </a:path>
                  <a:path w="1713229" h="2133600">
                    <a:moveTo>
                      <a:pt x="966723" y="546100"/>
                    </a:moveTo>
                    <a:lnTo>
                      <a:pt x="957071" y="546100"/>
                    </a:lnTo>
                    <a:lnTo>
                      <a:pt x="955089" y="533709"/>
                    </a:lnTo>
                    <a:lnTo>
                      <a:pt x="955090" y="533085"/>
                    </a:lnTo>
                    <a:lnTo>
                      <a:pt x="955243" y="532130"/>
                    </a:lnTo>
                    <a:lnTo>
                      <a:pt x="955472" y="533085"/>
                    </a:lnTo>
                    <a:lnTo>
                      <a:pt x="955546" y="533394"/>
                    </a:lnTo>
                    <a:lnTo>
                      <a:pt x="961641" y="533394"/>
                    </a:lnTo>
                    <a:lnTo>
                      <a:pt x="966723" y="546100"/>
                    </a:lnTo>
                    <a:close/>
                  </a:path>
                  <a:path w="1713229" h="2133600">
                    <a:moveTo>
                      <a:pt x="593597" y="546100"/>
                    </a:moveTo>
                    <a:lnTo>
                      <a:pt x="589787" y="546100"/>
                    </a:lnTo>
                    <a:lnTo>
                      <a:pt x="588301" y="533709"/>
                    </a:lnTo>
                    <a:lnTo>
                      <a:pt x="588263" y="533394"/>
                    </a:lnTo>
                    <a:lnTo>
                      <a:pt x="589786" y="533394"/>
                    </a:lnTo>
                    <a:lnTo>
                      <a:pt x="593597" y="546100"/>
                    </a:lnTo>
                    <a:close/>
                  </a:path>
                  <a:path w="1713229" h="2133600">
                    <a:moveTo>
                      <a:pt x="593597" y="546100"/>
                    </a:moveTo>
                    <a:lnTo>
                      <a:pt x="589880" y="533709"/>
                    </a:lnTo>
                    <a:lnTo>
                      <a:pt x="589786" y="533394"/>
                    </a:lnTo>
                    <a:lnTo>
                      <a:pt x="594357" y="533394"/>
                    </a:lnTo>
                    <a:lnTo>
                      <a:pt x="593597" y="546100"/>
                    </a:lnTo>
                    <a:close/>
                  </a:path>
                  <a:path w="1713229" h="2133600">
                    <a:moveTo>
                      <a:pt x="966723" y="546100"/>
                    </a:moveTo>
                    <a:lnTo>
                      <a:pt x="961767" y="533709"/>
                    </a:lnTo>
                    <a:lnTo>
                      <a:pt x="961641" y="533394"/>
                    </a:lnTo>
                    <a:lnTo>
                      <a:pt x="968499" y="533394"/>
                    </a:lnTo>
                    <a:lnTo>
                      <a:pt x="968595" y="533573"/>
                    </a:lnTo>
                    <a:lnTo>
                      <a:pt x="968458" y="533709"/>
                    </a:lnTo>
                    <a:lnTo>
                      <a:pt x="966723" y="546100"/>
                    </a:lnTo>
                    <a:close/>
                  </a:path>
                  <a:path w="1713229" h="2133600">
                    <a:moveTo>
                      <a:pt x="968526" y="533709"/>
                    </a:moveTo>
                    <a:lnTo>
                      <a:pt x="968502" y="533394"/>
                    </a:lnTo>
                    <a:lnTo>
                      <a:pt x="968664" y="533573"/>
                    </a:lnTo>
                    <a:lnTo>
                      <a:pt x="968526" y="533709"/>
                    </a:lnTo>
                    <a:close/>
                  </a:path>
                  <a:path w="1713229" h="2133600">
                    <a:moveTo>
                      <a:pt x="975868" y="546100"/>
                    </a:moveTo>
                    <a:lnTo>
                      <a:pt x="975360" y="546100"/>
                    </a:lnTo>
                    <a:lnTo>
                      <a:pt x="968736" y="533709"/>
                    </a:lnTo>
                    <a:lnTo>
                      <a:pt x="968545" y="533573"/>
                    </a:lnTo>
                    <a:lnTo>
                      <a:pt x="968572" y="533394"/>
                    </a:lnTo>
                    <a:lnTo>
                      <a:pt x="970785" y="533394"/>
                    </a:lnTo>
                    <a:lnTo>
                      <a:pt x="975868" y="546100"/>
                    </a:lnTo>
                    <a:close/>
                  </a:path>
                  <a:path w="1713229" h="2133600">
                    <a:moveTo>
                      <a:pt x="600178" y="546100"/>
                    </a:moveTo>
                    <a:lnTo>
                      <a:pt x="593597" y="546100"/>
                    </a:lnTo>
                    <a:lnTo>
                      <a:pt x="594341" y="533709"/>
                    </a:lnTo>
                    <a:lnTo>
                      <a:pt x="594349" y="533573"/>
                    </a:lnTo>
                    <a:lnTo>
                      <a:pt x="594501" y="533709"/>
                    </a:lnTo>
                    <a:lnTo>
                      <a:pt x="600178" y="546100"/>
                    </a:lnTo>
                    <a:close/>
                  </a:path>
                  <a:path w="1713229" h="2133600">
                    <a:moveTo>
                      <a:pt x="975360" y="546100"/>
                    </a:moveTo>
                    <a:lnTo>
                      <a:pt x="966723" y="546100"/>
                    </a:lnTo>
                    <a:lnTo>
                      <a:pt x="968526" y="533709"/>
                    </a:lnTo>
                    <a:lnTo>
                      <a:pt x="968545" y="533573"/>
                    </a:lnTo>
                    <a:lnTo>
                      <a:pt x="968669" y="533709"/>
                    </a:lnTo>
                    <a:lnTo>
                      <a:pt x="975360" y="546100"/>
                    </a:lnTo>
                    <a:close/>
                  </a:path>
                  <a:path w="1713229" h="2133600">
                    <a:moveTo>
                      <a:pt x="605027" y="546100"/>
                    </a:moveTo>
                    <a:lnTo>
                      <a:pt x="600178" y="546100"/>
                    </a:lnTo>
                    <a:lnTo>
                      <a:pt x="601125" y="533709"/>
                    </a:lnTo>
                    <a:lnTo>
                      <a:pt x="605027" y="546100"/>
                    </a:lnTo>
                    <a:close/>
                  </a:path>
                  <a:path w="1713229" h="2133600">
                    <a:moveTo>
                      <a:pt x="957071" y="546100"/>
                    </a:moveTo>
                    <a:lnTo>
                      <a:pt x="954024" y="546100"/>
                    </a:lnTo>
                    <a:lnTo>
                      <a:pt x="955015" y="533709"/>
                    </a:lnTo>
                    <a:lnTo>
                      <a:pt x="957071" y="546100"/>
                    </a:lnTo>
                    <a:close/>
                  </a:path>
                  <a:path w="1713229" h="2133600">
                    <a:moveTo>
                      <a:pt x="592835" y="558800"/>
                    </a:moveTo>
                    <a:lnTo>
                      <a:pt x="591311" y="558800"/>
                    </a:lnTo>
                    <a:lnTo>
                      <a:pt x="592835" y="546100"/>
                    </a:lnTo>
                    <a:lnTo>
                      <a:pt x="592835" y="558800"/>
                    </a:lnTo>
                    <a:close/>
                  </a:path>
                  <a:path w="1713229" h="2133600">
                    <a:moveTo>
                      <a:pt x="599439" y="571500"/>
                    </a:moveTo>
                    <a:lnTo>
                      <a:pt x="592835" y="571500"/>
                    </a:lnTo>
                    <a:lnTo>
                      <a:pt x="592835" y="546100"/>
                    </a:lnTo>
                    <a:lnTo>
                      <a:pt x="597408" y="546100"/>
                    </a:lnTo>
                    <a:lnTo>
                      <a:pt x="604723" y="558800"/>
                    </a:lnTo>
                    <a:lnTo>
                      <a:pt x="597408" y="558800"/>
                    </a:lnTo>
                    <a:lnTo>
                      <a:pt x="599439" y="571500"/>
                    </a:lnTo>
                    <a:close/>
                  </a:path>
                  <a:path w="1713229" h="2133600">
                    <a:moveTo>
                      <a:pt x="615695" y="558800"/>
                    </a:moveTo>
                    <a:lnTo>
                      <a:pt x="604723" y="558800"/>
                    </a:lnTo>
                    <a:lnTo>
                      <a:pt x="609600" y="546100"/>
                    </a:lnTo>
                    <a:lnTo>
                      <a:pt x="615695" y="558800"/>
                    </a:lnTo>
                    <a:close/>
                  </a:path>
                  <a:path w="1713229" h="2133600">
                    <a:moveTo>
                      <a:pt x="957071" y="558800"/>
                    </a:moveTo>
                    <a:lnTo>
                      <a:pt x="955547" y="558800"/>
                    </a:lnTo>
                    <a:lnTo>
                      <a:pt x="955547" y="546100"/>
                    </a:lnTo>
                    <a:lnTo>
                      <a:pt x="957071" y="558800"/>
                    </a:lnTo>
                    <a:close/>
                  </a:path>
                  <a:path w="1713229" h="2133600">
                    <a:moveTo>
                      <a:pt x="966216" y="558800"/>
                    </a:moveTo>
                    <a:lnTo>
                      <a:pt x="957071" y="558800"/>
                    </a:lnTo>
                    <a:lnTo>
                      <a:pt x="955547" y="546100"/>
                    </a:lnTo>
                    <a:lnTo>
                      <a:pt x="968925" y="546100"/>
                    </a:lnTo>
                    <a:lnTo>
                      <a:pt x="966216" y="558800"/>
                    </a:lnTo>
                    <a:close/>
                  </a:path>
                  <a:path w="1713229" h="2133600">
                    <a:moveTo>
                      <a:pt x="968925" y="558800"/>
                    </a:moveTo>
                    <a:lnTo>
                      <a:pt x="966216" y="558800"/>
                    </a:lnTo>
                    <a:lnTo>
                      <a:pt x="968925" y="546100"/>
                    </a:lnTo>
                    <a:lnTo>
                      <a:pt x="971449" y="555567"/>
                    </a:lnTo>
                    <a:lnTo>
                      <a:pt x="968925" y="558800"/>
                    </a:lnTo>
                    <a:close/>
                  </a:path>
                  <a:path w="1713229" h="2133600">
                    <a:moveTo>
                      <a:pt x="971449" y="555567"/>
                    </a:moveTo>
                    <a:lnTo>
                      <a:pt x="968925" y="546100"/>
                    </a:lnTo>
                    <a:lnTo>
                      <a:pt x="978843" y="546100"/>
                    </a:lnTo>
                    <a:lnTo>
                      <a:pt x="971449" y="555567"/>
                    </a:lnTo>
                    <a:close/>
                  </a:path>
                  <a:path w="1713229" h="2133600">
                    <a:moveTo>
                      <a:pt x="972311" y="558800"/>
                    </a:moveTo>
                    <a:lnTo>
                      <a:pt x="971449" y="555567"/>
                    </a:lnTo>
                    <a:lnTo>
                      <a:pt x="978843" y="546100"/>
                    </a:lnTo>
                    <a:lnTo>
                      <a:pt x="972311" y="558800"/>
                    </a:lnTo>
                    <a:close/>
                  </a:path>
                  <a:path w="1713229" h="2133600">
                    <a:moveTo>
                      <a:pt x="978843" y="571500"/>
                    </a:moveTo>
                    <a:lnTo>
                      <a:pt x="976884" y="558800"/>
                    </a:lnTo>
                    <a:lnTo>
                      <a:pt x="972311" y="558800"/>
                    </a:lnTo>
                    <a:lnTo>
                      <a:pt x="978843" y="546100"/>
                    </a:lnTo>
                    <a:lnTo>
                      <a:pt x="981455" y="558800"/>
                    </a:lnTo>
                    <a:lnTo>
                      <a:pt x="978843" y="571500"/>
                    </a:lnTo>
                    <a:close/>
                  </a:path>
                  <a:path w="1713229" h="2133600">
                    <a:moveTo>
                      <a:pt x="982979" y="571500"/>
                    </a:moveTo>
                    <a:lnTo>
                      <a:pt x="978843" y="571500"/>
                    </a:lnTo>
                    <a:lnTo>
                      <a:pt x="981455" y="558800"/>
                    </a:lnTo>
                    <a:lnTo>
                      <a:pt x="978843" y="546100"/>
                    </a:lnTo>
                    <a:lnTo>
                      <a:pt x="982979" y="546100"/>
                    </a:lnTo>
                    <a:lnTo>
                      <a:pt x="982979" y="571500"/>
                    </a:lnTo>
                    <a:close/>
                  </a:path>
                  <a:path w="1713229" h="2133600">
                    <a:moveTo>
                      <a:pt x="972311" y="558800"/>
                    </a:moveTo>
                    <a:lnTo>
                      <a:pt x="968925" y="558800"/>
                    </a:lnTo>
                    <a:lnTo>
                      <a:pt x="971449" y="555567"/>
                    </a:lnTo>
                    <a:lnTo>
                      <a:pt x="972311" y="558800"/>
                    </a:lnTo>
                    <a:close/>
                  </a:path>
                  <a:path w="1713229" h="2133600">
                    <a:moveTo>
                      <a:pt x="599439" y="571500"/>
                    </a:moveTo>
                    <a:lnTo>
                      <a:pt x="597408" y="558800"/>
                    </a:lnTo>
                    <a:lnTo>
                      <a:pt x="600455" y="558800"/>
                    </a:lnTo>
                    <a:lnTo>
                      <a:pt x="599439" y="571500"/>
                    </a:lnTo>
                    <a:close/>
                  </a:path>
                  <a:path w="1713229" h="2133600">
                    <a:moveTo>
                      <a:pt x="605942" y="571500"/>
                    </a:moveTo>
                    <a:lnTo>
                      <a:pt x="599439" y="571500"/>
                    </a:lnTo>
                    <a:lnTo>
                      <a:pt x="600455" y="558800"/>
                    </a:lnTo>
                    <a:lnTo>
                      <a:pt x="605942" y="571500"/>
                    </a:lnTo>
                    <a:close/>
                  </a:path>
                  <a:path w="1713229" h="2133600">
                    <a:moveTo>
                      <a:pt x="606551" y="571500"/>
                    </a:moveTo>
                    <a:lnTo>
                      <a:pt x="605942" y="571500"/>
                    </a:lnTo>
                    <a:lnTo>
                      <a:pt x="600455" y="558800"/>
                    </a:lnTo>
                    <a:lnTo>
                      <a:pt x="603503" y="558800"/>
                    </a:lnTo>
                    <a:lnTo>
                      <a:pt x="606551" y="571500"/>
                    </a:lnTo>
                    <a:close/>
                  </a:path>
                  <a:path w="1713229" h="2133600">
                    <a:moveTo>
                      <a:pt x="606551" y="571500"/>
                    </a:moveTo>
                    <a:lnTo>
                      <a:pt x="603503" y="558800"/>
                    </a:lnTo>
                    <a:lnTo>
                      <a:pt x="609600" y="558800"/>
                    </a:lnTo>
                    <a:lnTo>
                      <a:pt x="606551" y="571500"/>
                    </a:lnTo>
                    <a:close/>
                  </a:path>
                  <a:path w="1713229" h="2133600">
                    <a:moveTo>
                      <a:pt x="607567" y="571500"/>
                    </a:moveTo>
                    <a:lnTo>
                      <a:pt x="606551" y="571500"/>
                    </a:lnTo>
                    <a:lnTo>
                      <a:pt x="609600" y="558800"/>
                    </a:lnTo>
                    <a:lnTo>
                      <a:pt x="612647" y="558800"/>
                    </a:lnTo>
                    <a:lnTo>
                      <a:pt x="607567" y="571500"/>
                    </a:lnTo>
                    <a:close/>
                  </a:path>
                  <a:path w="1713229" h="2133600">
                    <a:moveTo>
                      <a:pt x="616305" y="571500"/>
                    </a:moveTo>
                    <a:lnTo>
                      <a:pt x="607567" y="571500"/>
                    </a:lnTo>
                    <a:lnTo>
                      <a:pt x="612647" y="558800"/>
                    </a:lnTo>
                    <a:lnTo>
                      <a:pt x="616305" y="571500"/>
                    </a:lnTo>
                    <a:close/>
                  </a:path>
                  <a:path w="1713229" h="2133600">
                    <a:moveTo>
                      <a:pt x="617981" y="571500"/>
                    </a:moveTo>
                    <a:lnTo>
                      <a:pt x="617219" y="558800"/>
                    </a:lnTo>
                    <a:lnTo>
                      <a:pt x="618743" y="558800"/>
                    </a:lnTo>
                    <a:lnTo>
                      <a:pt x="617981" y="571500"/>
                    </a:lnTo>
                    <a:close/>
                  </a:path>
                  <a:path w="1713229" h="2133600">
                    <a:moveTo>
                      <a:pt x="971930" y="584200"/>
                    </a:moveTo>
                    <a:lnTo>
                      <a:pt x="966216" y="571500"/>
                    </a:lnTo>
                    <a:lnTo>
                      <a:pt x="961305" y="571500"/>
                    </a:lnTo>
                    <a:lnTo>
                      <a:pt x="958595" y="558800"/>
                    </a:lnTo>
                    <a:lnTo>
                      <a:pt x="967739" y="558800"/>
                    </a:lnTo>
                    <a:lnTo>
                      <a:pt x="969009" y="571500"/>
                    </a:lnTo>
                    <a:lnTo>
                      <a:pt x="969059" y="572000"/>
                    </a:lnTo>
                    <a:lnTo>
                      <a:pt x="973760" y="572000"/>
                    </a:lnTo>
                    <a:lnTo>
                      <a:pt x="971985" y="583839"/>
                    </a:lnTo>
                    <a:lnTo>
                      <a:pt x="971930" y="584200"/>
                    </a:lnTo>
                    <a:close/>
                  </a:path>
                  <a:path w="1713229" h="2133600">
                    <a:moveTo>
                      <a:pt x="969009" y="571500"/>
                    </a:moveTo>
                    <a:lnTo>
                      <a:pt x="967739" y="558800"/>
                    </a:lnTo>
                    <a:lnTo>
                      <a:pt x="970787" y="558800"/>
                    </a:lnTo>
                    <a:lnTo>
                      <a:pt x="969009" y="571500"/>
                    </a:lnTo>
                    <a:close/>
                  </a:path>
                  <a:path w="1713229" h="2133600">
                    <a:moveTo>
                      <a:pt x="973760" y="572000"/>
                    </a:moveTo>
                    <a:lnTo>
                      <a:pt x="969059" y="572000"/>
                    </a:lnTo>
                    <a:lnTo>
                      <a:pt x="970787" y="558800"/>
                    </a:lnTo>
                    <a:lnTo>
                      <a:pt x="976884" y="558800"/>
                    </a:lnTo>
                    <a:lnTo>
                      <a:pt x="972819" y="571500"/>
                    </a:lnTo>
                    <a:lnTo>
                      <a:pt x="973835" y="571500"/>
                    </a:lnTo>
                    <a:lnTo>
                      <a:pt x="973760" y="572000"/>
                    </a:lnTo>
                    <a:close/>
                  </a:path>
                  <a:path w="1713229" h="2133600">
                    <a:moveTo>
                      <a:pt x="978843" y="571500"/>
                    </a:moveTo>
                    <a:lnTo>
                      <a:pt x="972819" y="571500"/>
                    </a:lnTo>
                    <a:lnTo>
                      <a:pt x="976884" y="558800"/>
                    </a:lnTo>
                    <a:lnTo>
                      <a:pt x="978843" y="571500"/>
                    </a:lnTo>
                    <a:close/>
                  </a:path>
                  <a:path w="1713229" h="2133600">
                    <a:moveTo>
                      <a:pt x="597408" y="584200"/>
                    </a:moveTo>
                    <a:lnTo>
                      <a:pt x="594359" y="584200"/>
                    </a:lnTo>
                    <a:lnTo>
                      <a:pt x="594359" y="571500"/>
                    </a:lnTo>
                    <a:lnTo>
                      <a:pt x="598627" y="571500"/>
                    </a:lnTo>
                    <a:lnTo>
                      <a:pt x="597442" y="583839"/>
                    </a:lnTo>
                    <a:lnTo>
                      <a:pt x="597408" y="584200"/>
                    </a:lnTo>
                    <a:close/>
                  </a:path>
                  <a:path w="1713229" h="2133600">
                    <a:moveTo>
                      <a:pt x="603503" y="584200"/>
                    </a:moveTo>
                    <a:lnTo>
                      <a:pt x="597408" y="584200"/>
                    </a:lnTo>
                    <a:lnTo>
                      <a:pt x="598579" y="572000"/>
                    </a:lnTo>
                    <a:lnTo>
                      <a:pt x="598627" y="571500"/>
                    </a:lnTo>
                    <a:lnTo>
                      <a:pt x="603503" y="584200"/>
                    </a:lnTo>
                    <a:close/>
                  </a:path>
                  <a:path w="1713229" h="2133600">
                    <a:moveTo>
                      <a:pt x="605720" y="584200"/>
                    </a:moveTo>
                    <a:lnTo>
                      <a:pt x="603503" y="584200"/>
                    </a:lnTo>
                    <a:lnTo>
                      <a:pt x="598627" y="571500"/>
                    </a:lnTo>
                    <a:lnTo>
                      <a:pt x="598932" y="571500"/>
                    </a:lnTo>
                    <a:lnTo>
                      <a:pt x="605720" y="584200"/>
                    </a:lnTo>
                    <a:close/>
                  </a:path>
                  <a:path w="1713229" h="2133600">
                    <a:moveTo>
                      <a:pt x="605720" y="584200"/>
                    </a:moveTo>
                    <a:lnTo>
                      <a:pt x="598932" y="571500"/>
                    </a:lnTo>
                    <a:lnTo>
                      <a:pt x="607771" y="571500"/>
                    </a:lnTo>
                    <a:lnTo>
                      <a:pt x="605778" y="583839"/>
                    </a:lnTo>
                    <a:lnTo>
                      <a:pt x="605720" y="584200"/>
                    </a:lnTo>
                    <a:close/>
                  </a:path>
                  <a:path w="1713229" h="2133600">
                    <a:moveTo>
                      <a:pt x="614171" y="584200"/>
                    </a:moveTo>
                    <a:lnTo>
                      <a:pt x="605720" y="584200"/>
                    </a:lnTo>
                    <a:lnTo>
                      <a:pt x="607690" y="572000"/>
                    </a:lnTo>
                    <a:lnTo>
                      <a:pt x="607771" y="571500"/>
                    </a:lnTo>
                    <a:lnTo>
                      <a:pt x="614171" y="584200"/>
                    </a:lnTo>
                    <a:close/>
                  </a:path>
                  <a:path w="1713229" h="2133600">
                    <a:moveTo>
                      <a:pt x="614171" y="584200"/>
                    </a:moveTo>
                    <a:lnTo>
                      <a:pt x="607771" y="571500"/>
                    </a:lnTo>
                    <a:lnTo>
                      <a:pt x="617219" y="571500"/>
                    </a:lnTo>
                    <a:lnTo>
                      <a:pt x="614258" y="583839"/>
                    </a:lnTo>
                    <a:lnTo>
                      <a:pt x="614171" y="584200"/>
                    </a:lnTo>
                    <a:close/>
                  </a:path>
                  <a:path w="1713229" h="2133600">
                    <a:moveTo>
                      <a:pt x="617524" y="596900"/>
                    </a:moveTo>
                    <a:lnTo>
                      <a:pt x="618705" y="584596"/>
                    </a:lnTo>
                    <a:lnTo>
                      <a:pt x="618743" y="584200"/>
                    </a:lnTo>
                    <a:lnTo>
                      <a:pt x="614171" y="584200"/>
                    </a:lnTo>
                    <a:lnTo>
                      <a:pt x="617099" y="572000"/>
                    </a:lnTo>
                    <a:lnTo>
                      <a:pt x="617219" y="571500"/>
                    </a:lnTo>
                    <a:lnTo>
                      <a:pt x="620267" y="571500"/>
                    </a:lnTo>
                    <a:lnTo>
                      <a:pt x="617524" y="596900"/>
                    </a:lnTo>
                    <a:close/>
                  </a:path>
                  <a:path w="1713229" h="2133600">
                    <a:moveTo>
                      <a:pt x="959669" y="583839"/>
                    </a:moveTo>
                    <a:lnTo>
                      <a:pt x="958639" y="572000"/>
                    </a:lnTo>
                    <a:lnTo>
                      <a:pt x="958595" y="571500"/>
                    </a:lnTo>
                    <a:lnTo>
                      <a:pt x="961643" y="571500"/>
                    </a:lnTo>
                    <a:lnTo>
                      <a:pt x="959669" y="583839"/>
                    </a:lnTo>
                    <a:close/>
                  </a:path>
                  <a:path w="1713229" h="2133600">
                    <a:moveTo>
                      <a:pt x="971930" y="584200"/>
                    </a:moveTo>
                    <a:lnTo>
                      <a:pt x="959704" y="584200"/>
                    </a:lnTo>
                    <a:lnTo>
                      <a:pt x="961563" y="572000"/>
                    </a:lnTo>
                    <a:lnTo>
                      <a:pt x="961643" y="571500"/>
                    </a:lnTo>
                    <a:lnTo>
                      <a:pt x="966216" y="571500"/>
                    </a:lnTo>
                    <a:lnTo>
                      <a:pt x="971930" y="584200"/>
                    </a:lnTo>
                    <a:close/>
                  </a:path>
                  <a:path w="1713229" h="2133600">
                    <a:moveTo>
                      <a:pt x="979932" y="584200"/>
                    </a:moveTo>
                    <a:lnTo>
                      <a:pt x="971930" y="584200"/>
                    </a:lnTo>
                    <a:lnTo>
                      <a:pt x="973760" y="572000"/>
                    </a:lnTo>
                    <a:lnTo>
                      <a:pt x="973835" y="571500"/>
                    </a:lnTo>
                    <a:lnTo>
                      <a:pt x="979932" y="584200"/>
                    </a:lnTo>
                    <a:close/>
                  </a:path>
                  <a:path w="1713229" h="2133600">
                    <a:moveTo>
                      <a:pt x="980585" y="584200"/>
                    </a:moveTo>
                    <a:lnTo>
                      <a:pt x="979932" y="584200"/>
                    </a:lnTo>
                    <a:lnTo>
                      <a:pt x="973835" y="571500"/>
                    </a:lnTo>
                    <a:lnTo>
                      <a:pt x="975360" y="571500"/>
                    </a:lnTo>
                    <a:lnTo>
                      <a:pt x="980585" y="584200"/>
                    </a:lnTo>
                    <a:close/>
                  </a:path>
                  <a:path w="1713229" h="2133600">
                    <a:moveTo>
                      <a:pt x="980585" y="584200"/>
                    </a:moveTo>
                    <a:lnTo>
                      <a:pt x="975360" y="571500"/>
                    </a:lnTo>
                    <a:lnTo>
                      <a:pt x="981455" y="571500"/>
                    </a:lnTo>
                    <a:lnTo>
                      <a:pt x="980609" y="583839"/>
                    </a:lnTo>
                    <a:lnTo>
                      <a:pt x="980585" y="584200"/>
                    </a:lnTo>
                    <a:close/>
                  </a:path>
                  <a:path w="1713229" h="2133600">
                    <a:moveTo>
                      <a:pt x="987551" y="609600"/>
                    </a:moveTo>
                    <a:lnTo>
                      <a:pt x="986027" y="609600"/>
                    </a:lnTo>
                    <a:lnTo>
                      <a:pt x="981455" y="596900"/>
                    </a:lnTo>
                    <a:lnTo>
                      <a:pt x="978408" y="596900"/>
                    </a:lnTo>
                    <a:lnTo>
                      <a:pt x="981360" y="584596"/>
                    </a:lnTo>
                    <a:lnTo>
                      <a:pt x="981455" y="584200"/>
                    </a:lnTo>
                    <a:lnTo>
                      <a:pt x="980585" y="584200"/>
                    </a:lnTo>
                    <a:lnTo>
                      <a:pt x="981421" y="572000"/>
                    </a:lnTo>
                    <a:lnTo>
                      <a:pt x="981455" y="571500"/>
                    </a:lnTo>
                    <a:lnTo>
                      <a:pt x="984503" y="571500"/>
                    </a:lnTo>
                    <a:lnTo>
                      <a:pt x="985984" y="583839"/>
                    </a:lnTo>
                    <a:lnTo>
                      <a:pt x="986027" y="596900"/>
                    </a:lnTo>
                    <a:lnTo>
                      <a:pt x="987551" y="609600"/>
                    </a:lnTo>
                    <a:close/>
                  </a:path>
                  <a:path w="1713229" h="2133600">
                    <a:moveTo>
                      <a:pt x="609164" y="609600"/>
                    </a:moveTo>
                    <a:lnTo>
                      <a:pt x="608380" y="609600"/>
                    </a:lnTo>
                    <a:lnTo>
                      <a:pt x="601979" y="596900"/>
                    </a:lnTo>
                    <a:lnTo>
                      <a:pt x="597408" y="596900"/>
                    </a:lnTo>
                    <a:lnTo>
                      <a:pt x="596915" y="584596"/>
                    </a:lnTo>
                    <a:lnTo>
                      <a:pt x="596900" y="584200"/>
                    </a:lnTo>
                    <a:lnTo>
                      <a:pt x="608837" y="584200"/>
                    </a:lnTo>
                    <a:lnTo>
                      <a:pt x="606551" y="596900"/>
                    </a:lnTo>
                    <a:lnTo>
                      <a:pt x="609164" y="609600"/>
                    </a:lnTo>
                    <a:close/>
                  </a:path>
                  <a:path w="1713229" h="2133600">
                    <a:moveTo>
                      <a:pt x="609164" y="609600"/>
                    </a:moveTo>
                    <a:lnTo>
                      <a:pt x="606551" y="596900"/>
                    </a:lnTo>
                    <a:lnTo>
                      <a:pt x="608766" y="584596"/>
                    </a:lnTo>
                    <a:lnTo>
                      <a:pt x="608837" y="584200"/>
                    </a:lnTo>
                    <a:lnTo>
                      <a:pt x="611124" y="596900"/>
                    </a:lnTo>
                    <a:lnTo>
                      <a:pt x="612647" y="596900"/>
                    </a:lnTo>
                    <a:lnTo>
                      <a:pt x="609164" y="609600"/>
                    </a:lnTo>
                    <a:close/>
                  </a:path>
                  <a:path w="1713229" h="2133600">
                    <a:moveTo>
                      <a:pt x="617219" y="596900"/>
                    </a:moveTo>
                    <a:lnTo>
                      <a:pt x="611124" y="596900"/>
                    </a:lnTo>
                    <a:lnTo>
                      <a:pt x="608909" y="584596"/>
                    </a:lnTo>
                    <a:lnTo>
                      <a:pt x="608837" y="584200"/>
                    </a:lnTo>
                    <a:lnTo>
                      <a:pt x="610431" y="584200"/>
                    </a:lnTo>
                    <a:lnTo>
                      <a:pt x="617219" y="596900"/>
                    </a:lnTo>
                    <a:close/>
                  </a:path>
                  <a:path w="1713229" h="2133600">
                    <a:moveTo>
                      <a:pt x="617524" y="596900"/>
                    </a:moveTo>
                    <a:lnTo>
                      <a:pt x="617219" y="596900"/>
                    </a:lnTo>
                    <a:lnTo>
                      <a:pt x="610431" y="584200"/>
                    </a:lnTo>
                    <a:lnTo>
                      <a:pt x="612647" y="584200"/>
                    </a:lnTo>
                    <a:lnTo>
                      <a:pt x="617524" y="596900"/>
                    </a:lnTo>
                    <a:close/>
                  </a:path>
                  <a:path w="1713229" h="2133600">
                    <a:moveTo>
                      <a:pt x="617524" y="596900"/>
                    </a:moveTo>
                    <a:lnTo>
                      <a:pt x="612647" y="584200"/>
                    </a:lnTo>
                    <a:lnTo>
                      <a:pt x="618743" y="584200"/>
                    </a:lnTo>
                    <a:lnTo>
                      <a:pt x="617524" y="596900"/>
                    </a:lnTo>
                    <a:close/>
                  </a:path>
                  <a:path w="1713229" h="2133600">
                    <a:moveTo>
                      <a:pt x="622554" y="609600"/>
                    </a:moveTo>
                    <a:lnTo>
                      <a:pt x="609164" y="609600"/>
                    </a:lnTo>
                    <a:lnTo>
                      <a:pt x="612647" y="596900"/>
                    </a:lnTo>
                    <a:lnTo>
                      <a:pt x="617524" y="596900"/>
                    </a:lnTo>
                    <a:lnTo>
                      <a:pt x="618853" y="584596"/>
                    </a:lnTo>
                    <a:lnTo>
                      <a:pt x="618896" y="584200"/>
                    </a:lnTo>
                    <a:lnTo>
                      <a:pt x="620267" y="584200"/>
                    </a:lnTo>
                    <a:lnTo>
                      <a:pt x="621792" y="596900"/>
                    </a:lnTo>
                    <a:lnTo>
                      <a:pt x="622554" y="609600"/>
                    </a:lnTo>
                    <a:close/>
                  </a:path>
                  <a:path w="1713229" h="2133600">
                    <a:moveTo>
                      <a:pt x="960119" y="596900"/>
                    </a:moveTo>
                    <a:lnTo>
                      <a:pt x="960119" y="584200"/>
                    </a:lnTo>
                    <a:lnTo>
                      <a:pt x="963168" y="584200"/>
                    </a:lnTo>
                    <a:lnTo>
                      <a:pt x="960119" y="596900"/>
                    </a:lnTo>
                    <a:close/>
                  </a:path>
                  <a:path w="1713229" h="2133600">
                    <a:moveTo>
                      <a:pt x="969263" y="596900"/>
                    </a:moveTo>
                    <a:lnTo>
                      <a:pt x="960119" y="596900"/>
                    </a:lnTo>
                    <a:lnTo>
                      <a:pt x="963072" y="584596"/>
                    </a:lnTo>
                    <a:lnTo>
                      <a:pt x="963168" y="584200"/>
                    </a:lnTo>
                    <a:lnTo>
                      <a:pt x="973327" y="584200"/>
                    </a:lnTo>
                    <a:lnTo>
                      <a:pt x="969263" y="596900"/>
                    </a:lnTo>
                    <a:close/>
                  </a:path>
                  <a:path w="1713229" h="2133600">
                    <a:moveTo>
                      <a:pt x="970787" y="596900"/>
                    </a:moveTo>
                    <a:lnTo>
                      <a:pt x="969263" y="596900"/>
                    </a:lnTo>
                    <a:lnTo>
                      <a:pt x="973327" y="584200"/>
                    </a:lnTo>
                    <a:lnTo>
                      <a:pt x="974174" y="584200"/>
                    </a:lnTo>
                    <a:lnTo>
                      <a:pt x="970787" y="596900"/>
                    </a:lnTo>
                    <a:close/>
                  </a:path>
                  <a:path w="1713229" h="2133600">
                    <a:moveTo>
                      <a:pt x="978408" y="596900"/>
                    </a:moveTo>
                    <a:lnTo>
                      <a:pt x="970787" y="596900"/>
                    </a:lnTo>
                    <a:lnTo>
                      <a:pt x="974068" y="584596"/>
                    </a:lnTo>
                    <a:lnTo>
                      <a:pt x="974174" y="584200"/>
                    </a:lnTo>
                    <a:lnTo>
                      <a:pt x="978408" y="596900"/>
                    </a:lnTo>
                    <a:close/>
                  </a:path>
                  <a:path w="1713229" h="2133600">
                    <a:moveTo>
                      <a:pt x="978408" y="596900"/>
                    </a:moveTo>
                    <a:lnTo>
                      <a:pt x="974174" y="584200"/>
                    </a:lnTo>
                    <a:lnTo>
                      <a:pt x="981455" y="584200"/>
                    </a:lnTo>
                    <a:lnTo>
                      <a:pt x="978408" y="596900"/>
                    </a:lnTo>
                    <a:close/>
                  </a:path>
                  <a:path w="1713229" h="2133600">
                    <a:moveTo>
                      <a:pt x="601675" y="609600"/>
                    </a:moveTo>
                    <a:lnTo>
                      <a:pt x="595884" y="609600"/>
                    </a:lnTo>
                    <a:lnTo>
                      <a:pt x="595884" y="596900"/>
                    </a:lnTo>
                    <a:lnTo>
                      <a:pt x="596868" y="584596"/>
                    </a:lnTo>
                    <a:lnTo>
                      <a:pt x="597408" y="596900"/>
                    </a:lnTo>
                    <a:lnTo>
                      <a:pt x="600455" y="596900"/>
                    </a:lnTo>
                    <a:lnTo>
                      <a:pt x="601675" y="609600"/>
                    </a:lnTo>
                    <a:close/>
                  </a:path>
                  <a:path w="1713229" h="2133600">
                    <a:moveTo>
                      <a:pt x="987551" y="596900"/>
                    </a:moveTo>
                    <a:lnTo>
                      <a:pt x="986027" y="596900"/>
                    </a:lnTo>
                    <a:lnTo>
                      <a:pt x="986027" y="584596"/>
                    </a:lnTo>
                    <a:lnTo>
                      <a:pt x="987551" y="596900"/>
                    </a:lnTo>
                    <a:close/>
                  </a:path>
                  <a:path w="1713229" h="2133600">
                    <a:moveTo>
                      <a:pt x="601675" y="609600"/>
                    </a:moveTo>
                    <a:lnTo>
                      <a:pt x="600455" y="596900"/>
                    </a:lnTo>
                    <a:lnTo>
                      <a:pt x="601979" y="596900"/>
                    </a:lnTo>
                    <a:lnTo>
                      <a:pt x="601675" y="609600"/>
                    </a:lnTo>
                    <a:close/>
                  </a:path>
                  <a:path w="1713229" h="2133600">
                    <a:moveTo>
                      <a:pt x="608380" y="609600"/>
                    </a:moveTo>
                    <a:lnTo>
                      <a:pt x="601675" y="609600"/>
                    </a:lnTo>
                    <a:lnTo>
                      <a:pt x="601979" y="596900"/>
                    </a:lnTo>
                    <a:lnTo>
                      <a:pt x="608380" y="609600"/>
                    </a:lnTo>
                    <a:close/>
                  </a:path>
                  <a:path w="1713229" h="2133600">
                    <a:moveTo>
                      <a:pt x="622554" y="609600"/>
                    </a:moveTo>
                    <a:lnTo>
                      <a:pt x="621792" y="596900"/>
                    </a:lnTo>
                    <a:lnTo>
                      <a:pt x="623316" y="596900"/>
                    </a:lnTo>
                    <a:lnTo>
                      <a:pt x="622554" y="609600"/>
                    </a:lnTo>
                    <a:close/>
                  </a:path>
                  <a:path w="1713229" h="2133600">
                    <a:moveTo>
                      <a:pt x="966216" y="609600"/>
                    </a:moveTo>
                    <a:lnTo>
                      <a:pt x="964692" y="609600"/>
                    </a:lnTo>
                    <a:lnTo>
                      <a:pt x="963168" y="596900"/>
                    </a:lnTo>
                    <a:lnTo>
                      <a:pt x="967739" y="596900"/>
                    </a:lnTo>
                    <a:lnTo>
                      <a:pt x="966216" y="609600"/>
                    </a:lnTo>
                    <a:close/>
                  </a:path>
                  <a:path w="1713229" h="2133600">
                    <a:moveTo>
                      <a:pt x="975221" y="609600"/>
                    </a:moveTo>
                    <a:lnTo>
                      <a:pt x="966216" y="609600"/>
                    </a:lnTo>
                    <a:lnTo>
                      <a:pt x="967739" y="596900"/>
                    </a:lnTo>
                    <a:lnTo>
                      <a:pt x="975221" y="609600"/>
                    </a:lnTo>
                    <a:close/>
                  </a:path>
                  <a:path w="1713229" h="2133600">
                    <a:moveTo>
                      <a:pt x="975221" y="609600"/>
                    </a:moveTo>
                    <a:lnTo>
                      <a:pt x="967739" y="596900"/>
                    </a:lnTo>
                    <a:lnTo>
                      <a:pt x="981455" y="596900"/>
                    </a:lnTo>
                    <a:lnTo>
                      <a:pt x="975221" y="609600"/>
                    </a:lnTo>
                    <a:close/>
                  </a:path>
                  <a:path w="1713229" h="2133600">
                    <a:moveTo>
                      <a:pt x="986027" y="609600"/>
                    </a:moveTo>
                    <a:lnTo>
                      <a:pt x="975221" y="609600"/>
                    </a:lnTo>
                    <a:lnTo>
                      <a:pt x="981455" y="596900"/>
                    </a:lnTo>
                    <a:lnTo>
                      <a:pt x="986027" y="609600"/>
                    </a:lnTo>
                    <a:close/>
                  </a:path>
                  <a:path w="1713229" h="2133600">
                    <a:moveTo>
                      <a:pt x="603503" y="622300"/>
                    </a:moveTo>
                    <a:lnTo>
                      <a:pt x="600455" y="622300"/>
                    </a:lnTo>
                    <a:lnTo>
                      <a:pt x="597408" y="609600"/>
                    </a:lnTo>
                    <a:lnTo>
                      <a:pt x="598932" y="609600"/>
                    </a:lnTo>
                    <a:lnTo>
                      <a:pt x="603503" y="622300"/>
                    </a:lnTo>
                    <a:close/>
                  </a:path>
                  <a:path w="1713229" h="2133600">
                    <a:moveTo>
                      <a:pt x="603503" y="622300"/>
                    </a:moveTo>
                    <a:lnTo>
                      <a:pt x="598932" y="609600"/>
                    </a:lnTo>
                    <a:lnTo>
                      <a:pt x="609738" y="609600"/>
                    </a:lnTo>
                    <a:lnTo>
                      <a:pt x="603503" y="622300"/>
                    </a:lnTo>
                    <a:close/>
                  </a:path>
                  <a:path w="1713229" h="2133600">
                    <a:moveTo>
                      <a:pt x="617219" y="622300"/>
                    </a:moveTo>
                    <a:lnTo>
                      <a:pt x="603503" y="622300"/>
                    </a:lnTo>
                    <a:lnTo>
                      <a:pt x="609738" y="609600"/>
                    </a:lnTo>
                    <a:lnTo>
                      <a:pt x="617219" y="622300"/>
                    </a:lnTo>
                    <a:close/>
                  </a:path>
                  <a:path w="1713229" h="2133600">
                    <a:moveTo>
                      <a:pt x="622553" y="647686"/>
                    </a:moveTo>
                    <a:lnTo>
                      <a:pt x="609603" y="647686"/>
                    </a:lnTo>
                    <a:lnTo>
                      <a:pt x="612647" y="635000"/>
                    </a:lnTo>
                    <a:lnTo>
                      <a:pt x="610362" y="622300"/>
                    </a:lnTo>
                    <a:lnTo>
                      <a:pt x="617219" y="622300"/>
                    </a:lnTo>
                    <a:lnTo>
                      <a:pt x="609738" y="609600"/>
                    </a:lnTo>
                    <a:lnTo>
                      <a:pt x="620267" y="609600"/>
                    </a:lnTo>
                    <a:lnTo>
                      <a:pt x="620267" y="622300"/>
                    </a:lnTo>
                    <a:lnTo>
                      <a:pt x="617219" y="635000"/>
                    </a:lnTo>
                    <a:lnTo>
                      <a:pt x="621792" y="635000"/>
                    </a:lnTo>
                    <a:lnTo>
                      <a:pt x="622521" y="647153"/>
                    </a:lnTo>
                    <a:lnTo>
                      <a:pt x="622553" y="647686"/>
                    </a:lnTo>
                    <a:close/>
                  </a:path>
                  <a:path w="1713229" h="2133600">
                    <a:moveTo>
                      <a:pt x="620267" y="622300"/>
                    </a:moveTo>
                    <a:lnTo>
                      <a:pt x="620267" y="609600"/>
                    </a:lnTo>
                    <a:lnTo>
                      <a:pt x="623316" y="609600"/>
                    </a:lnTo>
                    <a:lnTo>
                      <a:pt x="620267" y="622300"/>
                    </a:lnTo>
                    <a:close/>
                  </a:path>
                  <a:path w="1713229" h="2133600">
                    <a:moveTo>
                      <a:pt x="964692" y="635000"/>
                    </a:moveTo>
                    <a:lnTo>
                      <a:pt x="961643" y="609600"/>
                    </a:lnTo>
                    <a:lnTo>
                      <a:pt x="967739" y="609600"/>
                    </a:lnTo>
                    <a:lnTo>
                      <a:pt x="964692" y="622300"/>
                    </a:lnTo>
                    <a:lnTo>
                      <a:pt x="964692" y="635000"/>
                    </a:lnTo>
                    <a:close/>
                  </a:path>
                  <a:path w="1713229" h="2133600">
                    <a:moveTo>
                      <a:pt x="975360" y="635000"/>
                    </a:moveTo>
                    <a:lnTo>
                      <a:pt x="964692" y="635000"/>
                    </a:lnTo>
                    <a:lnTo>
                      <a:pt x="964692" y="622300"/>
                    </a:lnTo>
                    <a:lnTo>
                      <a:pt x="967739" y="609600"/>
                    </a:lnTo>
                    <a:lnTo>
                      <a:pt x="972311" y="609600"/>
                    </a:lnTo>
                    <a:lnTo>
                      <a:pt x="976122" y="622300"/>
                    </a:lnTo>
                    <a:lnTo>
                      <a:pt x="978103" y="622300"/>
                    </a:lnTo>
                    <a:lnTo>
                      <a:pt x="975360" y="635000"/>
                    </a:lnTo>
                    <a:close/>
                  </a:path>
                  <a:path w="1713229" h="2133600">
                    <a:moveTo>
                      <a:pt x="976122" y="622300"/>
                    </a:moveTo>
                    <a:lnTo>
                      <a:pt x="972311" y="609600"/>
                    </a:lnTo>
                    <a:lnTo>
                      <a:pt x="977493" y="609600"/>
                    </a:lnTo>
                    <a:lnTo>
                      <a:pt x="976122" y="622300"/>
                    </a:lnTo>
                    <a:close/>
                  </a:path>
                  <a:path w="1713229" h="2133600">
                    <a:moveTo>
                      <a:pt x="982979" y="622300"/>
                    </a:moveTo>
                    <a:lnTo>
                      <a:pt x="976122" y="622300"/>
                    </a:lnTo>
                    <a:lnTo>
                      <a:pt x="977493" y="609600"/>
                    </a:lnTo>
                    <a:lnTo>
                      <a:pt x="982979" y="622300"/>
                    </a:lnTo>
                    <a:close/>
                  </a:path>
                  <a:path w="1713229" h="2133600">
                    <a:moveTo>
                      <a:pt x="985011" y="622300"/>
                    </a:moveTo>
                    <a:lnTo>
                      <a:pt x="982979" y="622300"/>
                    </a:lnTo>
                    <a:lnTo>
                      <a:pt x="977493" y="609600"/>
                    </a:lnTo>
                    <a:lnTo>
                      <a:pt x="979932" y="609600"/>
                    </a:lnTo>
                    <a:lnTo>
                      <a:pt x="985011" y="622300"/>
                    </a:lnTo>
                    <a:close/>
                  </a:path>
                  <a:path w="1713229" h="2133600">
                    <a:moveTo>
                      <a:pt x="985011" y="622300"/>
                    </a:moveTo>
                    <a:lnTo>
                      <a:pt x="979932" y="609600"/>
                    </a:lnTo>
                    <a:lnTo>
                      <a:pt x="986789" y="609600"/>
                    </a:lnTo>
                    <a:lnTo>
                      <a:pt x="985011" y="622300"/>
                    </a:lnTo>
                    <a:close/>
                  </a:path>
                  <a:path w="1713229" h="2133600">
                    <a:moveTo>
                      <a:pt x="989076" y="622300"/>
                    </a:moveTo>
                    <a:lnTo>
                      <a:pt x="985011" y="622300"/>
                    </a:lnTo>
                    <a:lnTo>
                      <a:pt x="986789" y="609600"/>
                    </a:lnTo>
                    <a:lnTo>
                      <a:pt x="989076" y="622300"/>
                    </a:lnTo>
                    <a:close/>
                  </a:path>
                  <a:path w="1713229" h="2133600">
                    <a:moveTo>
                      <a:pt x="598932" y="635000"/>
                    </a:moveTo>
                    <a:lnTo>
                      <a:pt x="597408" y="635000"/>
                    </a:lnTo>
                    <a:lnTo>
                      <a:pt x="598932" y="622300"/>
                    </a:lnTo>
                    <a:lnTo>
                      <a:pt x="605027" y="622300"/>
                    </a:lnTo>
                    <a:lnTo>
                      <a:pt x="598932" y="635000"/>
                    </a:lnTo>
                    <a:close/>
                  </a:path>
                  <a:path w="1713229" h="2133600">
                    <a:moveTo>
                      <a:pt x="608075" y="635000"/>
                    </a:moveTo>
                    <a:lnTo>
                      <a:pt x="598932" y="635000"/>
                    </a:lnTo>
                    <a:lnTo>
                      <a:pt x="605027" y="622300"/>
                    </a:lnTo>
                    <a:lnTo>
                      <a:pt x="610361" y="622300"/>
                    </a:lnTo>
                    <a:lnTo>
                      <a:pt x="608075" y="635000"/>
                    </a:lnTo>
                    <a:close/>
                  </a:path>
                  <a:path w="1713229" h="2133600">
                    <a:moveTo>
                      <a:pt x="609653" y="647476"/>
                    </a:moveTo>
                    <a:lnTo>
                      <a:pt x="609510" y="647325"/>
                    </a:lnTo>
                    <a:lnTo>
                      <a:pt x="606551" y="635000"/>
                    </a:lnTo>
                    <a:lnTo>
                      <a:pt x="608075" y="635000"/>
                    </a:lnTo>
                    <a:lnTo>
                      <a:pt x="610362" y="622300"/>
                    </a:lnTo>
                    <a:lnTo>
                      <a:pt x="612647" y="635000"/>
                    </a:lnTo>
                    <a:lnTo>
                      <a:pt x="609731" y="647153"/>
                    </a:lnTo>
                    <a:lnTo>
                      <a:pt x="609653" y="647476"/>
                    </a:lnTo>
                    <a:close/>
                  </a:path>
                  <a:path w="1713229" h="2133600">
                    <a:moveTo>
                      <a:pt x="622586" y="647153"/>
                    </a:moveTo>
                    <a:lnTo>
                      <a:pt x="621792" y="635000"/>
                    </a:lnTo>
                    <a:lnTo>
                      <a:pt x="617219" y="635000"/>
                    </a:lnTo>
                    <a:lnTo>
                      <a:pt x="620267" y="622300"/>
                    </a:lnTo>
                    <a:lnTo>
                      <a:pt x="621792" y="622300"/>
                    </a:lnTo>
                    <a:lnTo>
                      <a:pt x="623316" y="635000"/>
                    </a:lnTo>
                    <a:lnTo>
                      <a:pt x="622586" y="647153"/>
                    </a:lnTo>
                    <a:close/>
                  </a:path>
                  <a:path w="1713229" h="2133600">
                    <a:moveTo>
                      <a:pt x="979932" y="635000"/>
                    </a:moveTo>
                    <a:lnTo>
                      <a:pt x="975360" y="635000"/>
                    </a:lnTo>
                    <a:lnTo>
                      <a:pt x="978103" y="622300"/>
                    </a:lnTo>
                    <a:lnTo>
                      <a:pt x="979932" y="635000"/>
                    </a:lnTo>
                    <a:close/>
                  </a:path>
                  <a:path w="1713229" h="2133600">
                    <a:moveTo>
                      <a:pt x="986027" y="635000"/>
                    </a:moveTo>
                    <a:lnTo>
                      <a:pt x="979932" y="635000"/>
                    </a:lnTo>
                    <a:lnTo>
                      <a:pt x="978103" y="622300"/>
                    </a:lnTo>
                    <a:lnTo>
                      <a:pt x="986535" y="622300"/>
                    </a:lnTo>
                    <a:lnTo>
                      <a:pt x="986027" y="635000"/>
                    </a:lnTo>
                    <a:close/>
                  </a:path>
                  <a:path w="1713229" h="2133600">
                    <a:moveTo>
                      <a:pt x="987551" y="635000"/>
                    </a:moveTo>
                    <a:lnTo>
                      <a:pt x="986027" y="635000"/>
                    </a:lnTo>
                    <a:lnTo>
                      <a:pt x="986535" y="622300"/>
                    </a:lnTo>
                    <a:lnTo>
                      <a:pt x="987551" y="635000"/>
                    </a:lnTo>
                    <a:close/>
                  </a:path>
                  <a:path w="1713229" h="2133600">
                    <a:moveTo>
                      <a:pt x="991209" y="673100"/>
                    </a:moveTo>
                    <a:lnTo>
                      <a:pt x="987551" y="660400"/>
                    </a:lnTo>
                    <a:lnTo>
                      <a:pt x="989002" y="648313"/>
                    </a:lnTo>
                    <a:lnTo>
                      <a:pt x="988896" y="647325"/>
                    </a:lnTo>
                    <a:lnTo>
                      <a:pt x="982979" y="635000"/>
                    </a:lnTo>
                    <a:lnTo>
                      <a:pt x="987551" y="635000"/>
                    </a:lnTo>
                    <a:lnTo>
                      <a:pt x="986535" y="622300"/>
                    </a:lnTo>
                    <a:lnTo>
                      <a:pt x="990600" y="622300"/>
                    </a:lnTo>
                    <a:lnTo>
                      <a:pt x="990600" y="635000"/>
                    </a:lnTo>
                    <a:lnTo>
                      <a:pt x="992058" y="647153"/>
                    </a:lnTo>
                    <a:lnTo>
                      <a:pt x="992122" y="647686"/>
                    </a:lnTo>
                    <a:lnTo>
                      <a:pt x="993647" y="647686"/>
                    </a:lnTo>
                    <a:lnTo>
                      <a:pt x="993647" y="660400"/>
                    </a:lnTo>
                    <a:lnTo>
                      <a:pt x="991209" y="673100"/>
                    </a:lnTo>
                    <a:close/>
                  </a:path>
                  <a:path w="1713229" h="2133600">
                    <a:moveTo>
                      <a:pt x="600151" y="673100"/>
                    </a:moveTo>
                    <a:lnTo>
                      <a:pt x="594359" y="673100"/>
                    </a:lnTo>
                    <a:lnTo>
                      <a:pt x="594359" y="660400"/>
                    </a:lnTo>
                    <a:lnTo>
                      <a:pt x="597408" y="660400"/>
                    </a:lnTo>
                    <a:lnTo>
                      <a:pt x="597408" y="647686"/>
                    </a:lnTo>
                    <a:lnTo>
                      <a:pt x="595884" y="647686"/>
                    </a:lnTo>
                    <a:lnTo>
                      <a:pt x="595884" y="635000"/>
                    </a:lnTo>
                    <a:lnTo>
                      <a:pt x="600455" y="635000"/>
                    </a:lnTo>
                    <a:lnTo>
                      <a:pt x="601493" y="647153"/>
                    </a:lnTo>
                    <a:lnTo>
                      <a:pt x="601418" y="648313"/>
                    </a:lnTo>
                    <a:lnTo>
                      <a:pt x="598932" y="660400"/>
                    </a:lnTo>
                    <a:lnTo>
                      <a:pt x="600151" y="673100"/>
                    </a:lnTo>
                    <a:close/>
                  </a:path>
                  <a:path w="1713229" h="2133600">
                    <a:moveTo>
                      <a:pt x="601496" y="647153"/>
                    </a:moveTo>
                    <a:lnTo>
                      <a:pt x="600455" y="635000"/>
                    </a:lnTo>
                    <a:lnTo>
                      <a:pt x="601979" y="635000"/>
                    </a:lnTo>
                    <a:lnTo>
                      <a:pt x="601496" y="647153"/>
                    </a:lnTo>
                    <a:close/>
                  </a:path>
                  <a:path w="1713229" h="2133600">
                    <a:moveTo>
                      <a:pt x="600455" y="673100"/>
                    </a:moveTo>
                    <a:lnTo>
                      <a:pt x="600151" y="673100"/>
                    </a:lnTo>
                    <a:lnTo>
                      <a:pt x="605027" y="660400"/>
                    </a:lnTo>
                    <a:lnTo>
                      <a:pt x="601645" y="648313"/>
                    </a:lnTo>
                    <a:lnTo>
                      <a:pt x="601527" y="648138"/>
                    </a:lnTo>
                    <a:lnTo>
                      <a:pt x="601496" y="647153"/>
                    </a:lnTo>
                    <a:lnTo>
                      <a:pt x="601979" y="635000"/>
                    </a:lnTo>
                    <a:lnTo>
                      <a:pt x="608105" y="647153"/>
                    </a:lnTo>
                    <a:lnTo>
                      <a:pt x="608192" y="647325"/>
                    </a:lnTo>
                    <a:lnTo>
                      <a:pt x="608267" y="647476"/>
                    </a:lnTo>
                    <a:lnTo>
                      <a:pt x="608374" y="647686"/>
                    </a:lnTo>
                    <a:lnTo>
                      <a:pt x="603499" y="647686"/>
                    </a:lnTo>
                    <a:lnTo>
                      <a:pt x="607313" y="660400"/>
                    </a:lnTo>
                    <a:lnTo>
                      <a:pt x="606856" y="660400"/>
                    </a:lnTo>
                    <a:lnTo>
                      <a:pt x="600455" y="673100"/>
                    </a:lnTo>
                    <a:close/>
                  </a:path>
                  <a:path w="1713229" h="2133600">
                    <a:moveTo>
                      <a:pt x="609596" y="647686"/>
                    </a:moveTo>
                    <a:lnTo>
                      <a:pt x="608374" y="647686"/>
                    </a:lnTo>
                    <a:lnTo>
                      <a:pt x="601979" y="635000"/>
                    </a:lnTo>
                    <a:lnTo>
                      <a:pt x="606551" y="635000"/>
                    </a:lnTo>
                    <a:lnTo>
                      <a:pt x="609468" y="647153"/>
                    </a:lnTo>
                    <a:lnTo>
                      <a:pt x="609546" y="647476"/>
                    </a:lnTo>
                    <a:lnTo>
                      <a:pt x="609596" y="647686"/>
                    </a:lnTo>
                    <a:close/>
                  </a:path>
                  <a:path w="1713229" h="2133600">
                    <a:moveTo>
                      <a:pt x="969266" y="647686"/>
                    </a:moveTo>
                    <a:lnTo>
                      <a:pt x="967739" y="647686"/>
                    </a:lnTo>
                    <a:lnTo>
                      <a:pt x="967739" y="635000"/>
                    </a:lnTo>
                    <a:lnTo>
                      <a:pt x="972311" y="635000"/>
                    </a:lnTo>
                    <a:lnTo>
                      <a:pt x="969394" y="647153"/>
                    </a:lnTo>
                    <a:lnTo>
                      <a:pt x="969317" y="647476"/>
                    </a:lnTo>
                    <a:lnTo>
                      <a:pt x="969266" y="647686"/>
                    </a:lnTo>
                    <a:close/>
                  </a:path>
                  <a:path w="1713229" h="2133600">
                    <a:moveTo>
                      <a:pt x="978972" y="647686"/>
                    </a:moveTo>
                    <a:lnTo>
                      <a:pt x="969266" y="647686"/>
                    </a:lnTo>
                    <a:lnTo>
                      <a:pt x="972311" y="635000"/>
                    </a:lnTo>
                    <a:lnTo>
                      <a:pt x="978692" y="647153"/>
                    </a:lnTo>
                    <a:lnTo>
                      <a:pt x="978783" y="647325"/>
                    </a:lnTo>
                    <a:lnTo>
                      <a:pt x="978862" y="647476"/>
                    </a:lnTo>
                    <a:lnTo>
                      <a:pt x="978972" y="647686"/>
                    </a:lnTo>
                    <a:close/>
                  </a:path>
                  <a:path w="1713229" h="2133600">
                    <a:moveTo>
                      <a:pt x="978983" y="647686"/>
                    </a:moveTo>
                    <a:lnTo>
                      <a:pt x="972311" y="635000"/>
                    </a:lnTo>
                    <a:lnTo>
                      <a:pt x="982979" y="635000"/>
                    </a:lnTo>
                    <a:lnTo>
                      <a:pt x="979151" y="647153"/>
                    </a:lnTo>
                    <a:lnTo>
                      <a:pt x="979050" y="647476"/>
                    </a:lnTo>
                    <a:lnTo>
                      <a:pt x="978983" y="647686"/>
                    </a:lnTo>
                    <a:close/>
                  </a:path>
                  <a:path w="1713229" h="2133600">
                    <a:moveTo>
                      <a:pt x="987551" y="660400"/>
                    </a:moveTo>
                    <a:lnTo>
                      <a:pt x="983200" y="648313"/>
                    </a:lnTo>
                    <a:lnTo>
                      <a:pt x="983137" y="648138"/>
                    </a:lnTo>
                    <a:lnTo>
                      <a:pt x="983032" y="647846"/>
                    </a:lnTo>
                    <a:lnTo>
                      <a:pt x="982975" y="647686"/>
                    </a:lnTo>
                    <a:lnTo>
                      <a:pt x="978983" y="647686"/>
                    </a:lnTo>
                    <a:lnTo>
                      <a:pt x="982979" y="635000"/>
                    </a:lnTo>
                    <a:lnTo>
                      <a:pt x="988813" y="647153"/>
                    </a:lnTo>
                    <a:lnTo>
                      <a:pt x="988896" y="647325"/>
                    </a:lnTo>
                    <a:lnTo>
                      <a:pt x="989002" y="648313"/>
                    </a:lnTo>
                    <a:lnTo>
                      <a:pt x="987551" y="660400"/>
                    </a:lnTo>
                    <a:close/>
                  </a:path>
                  <a:path w="1713229" h="2133600">
                    <a:moveTo>
                      <a:pt x="607313" y="660400"/>
                    </a:moveTo>
                    <a:lnTo>
                      <a:pt x="603687" y="648313"/>
                    </a:lnTo>
                    <a:lnTo>
                      <a:pt x="603635" y="648138"/>
                    </a:lnTo>
                    <a:lnTo>
                      <a:pt x="603547" y="647846"/>
                    </a:lnTo>
                    <a:lnTo>
                      <a:pt x="603499" y="647686"/>
                    </a:lnTo>
                    <a:lnTo>
                      <a:pt x="611127" y="647686"/>
                    </a:lnTo>
                    <a:lnTo>
                      <a:pt x="607313" y="660400"/>
                    </a:lnTo>
                    <a:close/>
                  </a:path>
                  <a:path w="1713229" h="2133600">
                    <a:moveTo>
                      <a:pt x="608990" y="660400"/>
                    </a:moveTo>
                    <a:lnTo>
                      <a:pt x="607313" y="660400"/>
                    </a:lnTo>
                    <a:lnTo>
                      <a:pt x="610940" y="648313"/>
                    </a:lnTo>
                    <a:lnTo>
                      <a:pt x="610992" y="648138"/>
                    </a:lnTo>
                    <a:lnTo>
                      <a:pt x="611080" y="647846"/>
                    </a:lnTo>
                    <a:lnTo>
                      <a:pt x="611127" y="647686"/>
                    </a:lnTo>
                    <a:lnTo>
                      <a:pt x="617217" y="647686"/>
                    </a:lnTo>
                    <a:lnTo>
                      <a:pt x="617243" y="647846"/>
                    </a:lnTo>
                    <a:lnTo>
                      <a:pt x="616935" y="648138"/>
                    </a:lnTo>
                    <a:lnTo>
                      <a:pt x="608990" y="660400"/>
                    </a:lnTo>
                    <a:close/>
                  </a:path>
                  <a:path w="1713229" h="2133600">
                    <a:moveTo>
                      <a:pt x="619251" y="660400"/>
                    </a:moveTo>
                    <a:lnTo>
                      <a:pt x="617318" y="648313"/>
                    </a:lnTo>
                    <a:lnTo>
                      <a:pt x="617228" y="647686"/>
                    </a:lnTo>
                    <a:lnTo>
                      <a:pt x="620269" y="647686"/>
                    </a:lnTo>
                    <a:lnTo>
                      <a:pt x="619251" y="660400"/>
                    </a:lnTo>
                    <a:close/>
                  </a:path>
                  <a:path w="1713229" h="2133600">
                    <a:moveTo>
                      <a:pt x="967739" y="660400"/>
                    </a:moveTo>
                    <a:lnTo>
                      <a:pt x="966289" y="648313"/>
                    </a:lnTo>
                    <a:lnTo>
                      <a:pt x="966214" y="647686"/>
                    </a:lnTo>
                    <a:lnTo>
                      <a:pt x="970791" y="647686"/>
                    </a:lnTo>
                    <a:lnTo>
                      <a:pt x="967739" y="660400"/>
                    </a:lnTo>
                    <a:close/>
                  </a:path>
                  <a:path w="1713229" h="2133600">
                    <a:moveTo>
                      <a:pt x="969263" y="673100"/>
                    </a:moveTo>
                    <a:lnTo>
                      <a:pt x="967739" y="673100"/>
                    </a:lnTo>
                    <a:lnTo>
                      <a:pt x="967739" y="660400"/>
                    </a:lnTo>
                    <a:lnTo>
                      <a:pt x="970640" y="648313"/>
                    </a:lnTo>
                    <a:lnTo>
                      <a:pt x="970682" y="648138"/>
                    </a:lnTo>
                    <a:lnTo>
                      <a:pt x="970791" y="647686"/>
                    </a:lnTo>
                    <a:lnTo>
                      <a:pt x="976880" y="647686"/>
                    </a:lnTo>
                    <a:lnTo>
                      <a:pt x="980367" y="660400"/>
                    </a:lnTo>
                    <a:lnTo>
                      <a:pt x="970787" y="660400"/>
                    </a:lnTo>
                    <a:lnTo>
                      <a:pt x="969263" y="673100"/>
                    </a:lnTo>
                    <a:close/>
                  </a:path>
                  <a:path w="1713229" h="2133600">
                    <a:moveTo>
                      <a:pt x="980367" y="660400"/>
                    </a:moveTo>
                    <a:lnTo>
                      <a:pt x="977052" y="648313"/>
                    </a:lnTo>
                    <a:lnTo>
                      <a:pt x="977004" y="648138"/>
                    </a:lnTo>
                    <a:lnTo>
                      <a:pt x="976880" y="647686"/>
                    </a:lnTo>
                    <a:lnTo>
                      <a:pt x="981260" y="647686"/>
                    </a:lnTo>
                    <a:lnTo>
                      <a:pt x="980367" y="660400"/>
                    </a:lnTo>
                    <a:close/>
                  </a:path>
                  <a:path w="1713229" h="2133600">
                    <a:moveTo>
                      <a:pt x="991209" y="673100"/>
                    </a:moveTo>
                    <a:lnTo>
                      <a:pt x="984503" y="673100"/>
                    </a:lnTo>
                    <a:lnTo>
                      <a:pt x="982472" y="660400"/>
                    </a:lnTo>
                    <a:lnTo>
                      <a:pt x="986027" y="660400"/>
                    </a:lnTo>
                    <a:lnTo>
                      <a:pt x="981495" y="648313"/>
                    </a:lnTo>
                    <a:lnTo>
                      <a:pt x="981429" y="648138"/>
                    </a:lnTo>
                    <a:lnTo>
                      <a:pt x="981255" y="647846"/>
                    </a:lnTo>
                    <a:lnTo>
                      <a:pt x="981266" y="647686"/>
                    </a:lnTo>
                    <a:lnTo>
                      <a:pt x="982975" y="647686"/>
                    </a:lnTo>
                    <a:lnTo>
                      <a:pt x="987551" y="660400"/>
                    </a:lnTo>
                    <a:lnTo>
                      <a:pt x="991209" y="673100"/>
                    </a:lnTo>
                    <a:close/>
                  </a:path>
                  <a:path w="1713229" h="2133600">
                    <a:moveTo>
                      <a:pt x="619251" y="660400"/>
                    </a:moveTo>
                    <a:lnTo>
                      <a:pt x="608990" y="660400"/>
                    </a:lnTo>
                    <a:lnTo>
                      <a:pt x="617124" y="647846"/>
                    </a:lnTo>
                    <a:lnTo>
                      <a:pt x="617290" y="648138"/>
                    </a:lnTo>
                    <a:lnTo>
                      <a:pt x="619251" y="660400"/>
                    </a:lnTo>
                    <a:close/>
                  </a:path>
                  <a:path w="1713229" h="2133600">
                    <a:moveTo>
                      <a:pt x="986027" y="660400"/>
                    </a:moveTo>
                    <a:lnTo>
                      <a:pt x="980367" y="660400"/>
                    </a:lnTo>
                    <a:lnTo>
                      <a:pt x="981222" y="648313"/>
                    </a:lnTo>
                    <a:lnTo>
                      <a:pt x="981255" y="647846"/>
                    </a:lnTo>
                    <a:lnTo>
                      <a:pt x="981429" y="648138"/>
                    </a:lnTo>
                    <a:lnTo>
                      <a:pt x="986027" y="660400"/>
                    </a:lnTo>
                    <a:close/>
                  </a:path>
                  <a:path w="1713229" h="2133600">
                    <a:moveTo>
                      <a:pt x="600151" y="673100"/>
                    </a:moveTo>
                    <a:lnTo>
                      <a:pt x="598932" y="660400"/>
                    </a:lnTo>
                    <a:lnTo>
                      <a:pt x="601418" y="648313"/>
                    </a:lnTo>
                    <a:lnTo>
                      <a:pt x="601642" y="648313"/>
                    </a:lnTo>
                    <a:lnTo>
                      <a:pt x="605027" y="660400"/>
                    </a:lnTo>
                    <a:lnTo>
                      <a:pt x="600151" y="673100"/>
                    </a:lnTo>
                    <a:close/>
                  </a:path>
                  <a:path w="1713229" h="2133600">
                    <a:moveTo>
                      <a:pt x="607059" y="685800"/>
                    </a:moveTo>
                    <a:lnTo>
                      <a:pt x="604058" y="685800"/>
                    </a:lnTo>
                    <a:lnTo>
                      <a:pt x="597408" y="673100"/>
                    </a:lnTo>
                    <a:lnTo>
                      <a:pt x="600455" y="673100"/>
                    </a:lnTo>
                    <a:lnTo>
                      <a:pt x="606856" y="660400"/>
                    </a:lnTo>
                    <a:lnTo>
                      <a:pt x="608075" y="660400"/>
                    </a:lnTo>
                    <a:lnTo>
                      <a:pt x="605027" y="673100"/>
                    </a:lnTo>
                    <a:lnTo>
                      <a:pt x="607059" y="685800"/>
                    </a:lnTo>
                    <a:close/>
                  </a:path>
                  <a:path w="1713229" h="2133600">
                    <a:moveTo>
                      <a:pt x="607059" y="685800"/>
                    </a:moveTo>
                    <a:lnTo>
                      <a:pt x="605027" y="673100"/>
                    </a:lnTo>
                    <a:lnTo>
                      <a:pt x="608075" y="660400"/>
                    </a:lnTo>
                    <a:lnTo>
                      <a:pt x="611124" y="673100"/>
                    </a:lnTo>
                    <a:lnTo>
                      <a:pt x="609600" y="673100"/>
                    </a:lnTo>
                    <a:lnTo>
                      <a:pt x="607059" y="685800"/>
                    </a:lnTo>
                    <a:close/>
                  </a:path>
                  <a:path w="1713229" h="2133600">
                    <a:moveTo>
                      <a:pt x="620267" y="673100"/>
                    </a:moveTo>
                    <a:lnTo>
                      <a:pt x="611124" y="673100"/>
                    </a:lnTo>
                    <a:lnTo>
                      <a:pt x="608075" y="660400"/>
                    </a:lnTo>
                    <a:lnTo>
                      <a:pt x="621030" y="660400"/>
                    </a:lnTo>
                    <a:lnTo>
                      <a:pt x="620267" y="673100"/>
                    </a:lnTo>
                    <a:close/>
                  </a:path>
                  <a:path w="1713229" h="2133600">
                    <a:moveTo>
                      <a:pt x="618743" y="685800"/>
                    </a:moveTo>
                    <a:lnTo>
                      <a:pt x="615695" y="673100"/>
                    </a:lnTo>
                    <a:lnTo>
                      <a:pt x="620267" y="673100"/>
                    </a:lnTo>
                    <a:lnTo>
                      <a:pt x="621030" y="660400"/>
                    </a:lnTo>
                    <a:lnTo>
                      <a:pt x="621792" y="673100"/>
                    </a:lnTo>
                    <a:lnTo>
                      <a:pt x="618743" y="685800"/>
                    </a:lnTo>
                    <a:close/>
                  </a:path>
                  <a:path w="1713229" h="2133600">
                    <a:moveTo>
                      <a:pt x="978408" y="673100"/>
                    </a:moveTo>
                    <a:lnTo>
                      <a:pt x="969263" y="673100"/>
                    </a:lnTo>
                    <a:lnTo>
                      <a:pt x="970787" y="660400"/>
                    </a:lnTo>
                    <a:lnTo>
                      <a:pt x="972311" y="660400"/>
                    </a:lnTo>
                    <a:lnTo>
                      <a:pt x="978408" y="673100"/>
                    </a:lnTo>
                    <a:close/>
                  </a:path>
                  <a:path w="1713229" h="2133600">
                    <a:moveTo>
                      <a:pt x="978408" y="673100"/>
                    </a:moveTo>
                    <a:lnTo>
                      <a:pt x="972311" y="660400"/>
                    </a:lnTo>
                    <a:lnTo>
                      <a:pt x="981020" y="660400"/>
                    </a:lnTo>
                    <a:lnTo>
                      <a:pt x="978408" y="673100"/>
                    </a:lnTo>
                    <a:close/>
                  </a:path>
                  <a:path w="1713229" h="2133600">
                    <a:moveTo>
                      <a:pt x="979932" y="673100"/>
                    </a:moveTo>
                    <a:lnTo>
                      <a:pt x="978408" y="673100"/>
                    </a:lnTo>
                    <a:lnTo>
                      <a:pt x="981020" y="660400"/>
                    </a:lnTo>
                    <a:lnTo>
                      <a:pt x="982472" y="660400"/>
                    </a:lnTo>
                    <a:lnTo>
                      <a:pt x="979932" y="673100"/>
                    </a:lnTo>
                    <a:close/>
                  </a:path>
                  <a:path w="1713229" h="2133600">
                    <a:moveTo>
                      <a:pt x="984503" y="673100"/>
                    </a:moveTo>
                    <a:lnTo>
                      <a:pt x="979932" y="673100"/>
                    </a:lnTo>
                    <a:lnTo>
                      <a:pt x="982472" y="660400"/>
                    </a:lnTo>
                    <a:lnTo>
                      <a:pt x="984503" y="673100"/>
                    </a:lnTo>
                    <a:close/>
                  </a:path>
                  <a:path w="1713229" h="2133600">
                    <a:moveTo>
                      <a:pt x="995171" y="673100"/>
                    </a:moveTo>
                    <a:lnTo>
                      <a:pt x="991209" y="673100"/>
                    </a:lnTo>
                    <a:lnTo>
                      <a:pt x="993647" y="660400"/>
                    </a:lnTo>
                    <a:lnTo>
                      <a:pt x="995171" y="660400"/>
                    </a:lnTo>
                    <a:lnTo>
                      <a:pt x="995171" y="673100"/>
                    </a:lnTo>
                    <a:close/>
                  </a:path>
                  <a:path w="1713229" h="2133600">
                    <a:moveTo>
                      <a:pt x="597103" y="685800"/>
                    </a:moveTo>
                    <a:lnTo>
                      <a:pt x="592835" y="685800"/>
                    </a:lnTo>
                    <a:lnTo>
                      <a:pt x="592835" y="673100"/>
                    </a:lnTo>
                    <a:lnTo>
                      <a:pt x="595884" y="673100"/>
                    </a:lnTo>
                    <a:lnTo>
                      <a:pt x="597103" y="685800"/>
                    </a:lnTo>
                    <a:close/>
                  </a:path>
                  <a:path w="1713229" h="2133600">
                    <a:moveTo>
                      <a:pt x="597103" y="685800"/>
                    </a:moveTo>
                    <a:lnTo>
                      <a:pt x="595884" y="673100"/>
                    </a:lnTo>
                    <a:lnTo>
                      <a:pt x="597408" y="673100"/>
                    </a:lnTo>
                    <a:lnTo>
                      <a:pt x="597103" y="685800"/>
                    </a:lnTo>
                    <a:close/>
                  </a:path>
                  <a:path w="1713229" h="2133600">
                    <a:moveTo>
                      <a:pt x="604058" y="685800"/>
                    </a:moveTo>
                    <a:lnTo>
                      <a:pt x="597103" y="685800"/>
                    </a:lnTo>
                    <a:lnTo>
                      <a:pt x="597408" y="673100"/>
                    </a:lnTo>
                    <a:lnTo>
                      <a:pt x="604058" y="685800"/>
                    </a:lnTo>
                    <a:close/>
                  </a:path>
                  <a:path w="1713229" h="2133600">
                    <a:moveTo>
                      <a:pt x="618743" y="685800"/>
                    </a:moveTo>
                    <a:lnTo>
                      <a:pt x="607059" y="685800"/>
                    </a:lnTo>
                    <a:lnTo>
                      <a:pt x="609600" y="673100"/>
                    </a:lnTo>
                    <a:lnTo>
                      <a:pt x="615695" y="673100"/>
                    </a:lnTo>
                    <a:lnTo>
                      <a:pt x="618743" y="685800"/>
                    </a:lnTo>
                    <a:close/>
                  </a:path>
                  <a:path w="1713229" h="2133600">
                    <a:moveTo>
                      <a:pt x="973835" y="711200"/>
                    </a:moveTo>
                    <a:lnTo>
                      <a:pt x="970787" y="711200"/>
                    </a:lnTo>
                    <a:lnTo>
                      <a:pt x="970787" y="685800"/>
                    </a:lnTo>
                    <a:lnTo>
                      <a:pt x="972311" y="685800"/>
                    </a:lnTo>
                    <a:lnTo>
                      <a:pt x="972311" y="673100"/>
                    </a:lnTo>
                    <a:lnTo>
                      <a:pt x="976884" y="673100"/>
                    </a:lnTo>
                    <a:lnTo>
                      <a:pt x="973835" y="685800"/>
                    </a:lnTo>
                    <a:lnTo>
                      <a:pt x="975537" y="698204"/>
                    </a:lnTo>
                    <a:lnTo>
                      <a:pt x="975573" y="698471"/>
                    </a:lnTo>
                    <a:lnTo>
                      <a:pt x="977585" y="698471"/>
                    </a:lnTo>
                    <a:lnTo>
                      <a:pt x="973835" y="711200"/>
                    </a:lnTo>
                    <a:close/>
                  </a:path>
                  <a:path w="1713229" h="2133600">
                    <a:moveTo>
                      <a:pt x="975587" y="698471"/>
                    </a:moveTo>
                    <a:lnTo>
                      <a:pt x="975537" y="698204"/>
                    </a:lnTo>
                    <a:lnTo>
                      <a:pt x="973835" y="685800"/>
                    </a:lnTo>
                    <a:lnTo>
                      <a:pt x="976884" y="673100"/>
                    </a:lnTo>
                    <a:lnTo>
                      <a:pt x="983284" y="685800"/>
                    </a:lnTo>
                    <a:lnTo>
                      <a:pt x="979932" y="685800"/>
                    </a:lnTo>
                    <a:lnTo>
                      <a:pt x="975679" y="698204"/>
                    </a:lnTo>
                    <a:lnTo>
                      <a:pt x="975587" y="698471"/>
                    </a:lnTo>
                    <a:close/>
                  </a:path>
                  <a:path w="1713229" h="2133600">
                    <a:moveTo>
                      <a:pt x="983284" y="685800"/>
                    </a:moveTo>
                    <a:lnTo>
                      <a:pt x="976884" y="673100"/>
                    </a:lnTo>
                    <a:lnTo>
                      <a:pt x="987551" y="673100"/>
                    </a:lnTo>
                    <a:lnTo>
                      <a:pt x="983284" y="685800"/>
                    </a:lnTo>
                    <a:close/>
                  </a:path>
                  <a:path w="1713229" h="2133600">
                    <a:moveTo>
                      <a:pt x="993647" y="685800"/>
                    </a:moveTo>
                    <a:lnTo>
                      <a:pt x="983284" y="685800"/>
                    </a:lnTo>
                    <a:lnTo>
                      <a:pt x="987551" y="673100"/>
                    </a:lnTo>
                    <a:lnTo>
                      <a:pt x="993647" y="685800"/>
                    </a:lnTo>
                    <a:close/>
                  </a:path>
                  <a:path w="1713229" h="2133600">
                    <a:moveTo>
                      <a:pt x="992549" y="698471"/>
                    </a:moveTo>
                    <a:lnTo>
                      <a:pt x="992494" y="698204"/>
                    </a:lnTo>
                    <a:lnTo>
                      <a:pt x="987551" y="685800"/>
                    </a:lnTo>
                    <a:lnTo>
                      <a:pt x="993647" y="685800"/>
                    </a:lnTo>
                    <a:lnTo>
                      <a:pt x="987551" y="673100"/>
                    </a:lnTo>
                    <a:lnTo>
                      <a:pt x="993647" y="673100"/>
                    </a:lnTo>
                    <a:lnTo>
                      <a:pt x="996695" y="685800"/>
                    </a:lnTo>
                    <a:lnTo>
                      <a:pt x="992636" y="698204"/>
                    </a:lnTo>
                    <a:lnTo>
                      <a:pt x="992549" y="698471"/>
                    </a:lnTo>
                    <a:close/>
                  </a:path>
                  <a:path w="1713229" h="2133600">
                    <a:moveTo>
                      <a:pt x="594419" y="698204"/>
                    </a:moveTo>
                    <a:lnTo>
                      <a:pt x="594359" y="685800"/>
                    </a:lnTo>
                    <a:lnTo>
                      <a:pt x="596900" y="685800"/>
                    </a:lnTo>
                    <a:lnTo>
                      <a:pt x="594419" y="698204"/>
                    </a:lnTo>
                    <a:close/>
                  </a:path>
                  <a:path w="1713229" h="2133600">
                    <a:moveTo>
                      <a:pt x="595579" y="711200"/>
                    </a:moveTo>
                    <a:lnTo>
                      <a:pt x="594396" y="698875"/>
                    </a:lnTo>
                    <a:lnTo>
                      <a:pt x="594419" y="698204"/>
                    </a:lnTo>
                    <a:lnTo>
                      <a:pt x="596900" y="685800"/>
                    </a:lnTo>
                    <a:lnTo>
                      <a:pt x="598884" y="698204"/>
                    </a:lnTo>
                    <a:lnTo>
                      <a:pt x="598927" y="698471"/>
                    </a:lnTo>
                    <a:lnTo>
                      <a:pt x="595502" y="698471"/>
                    </a:lnTo>
                    <a:lnTo>
                      <a:pt x="595579" y="711200"/>
                    </a:lnTo>
                    <a:close/>
                  </a:path>
                  <a:path w="1713229" h="2133600">
                    <a:moveTo>
                      <a:pt x="595884" y="711200"/>
                    </a:moveTo>
                    <a:lnTo>
                      <a:pt x="595579" y="711200"/>
                    </a:lnTo>
                    <a:lnTo>
                      <a:pt x="600466" y="698471"/>
                    </a:lnTo>
                    <a:lnTo>
                      <a:pt x="598927" y="698471"/>
                    </a:lnTo>
                    <a:lnTo>
                      <a:pt x="596900" y="685800"/>
                    </a:lnTo>
                    <a:lnTo>
                      <a:pt x="598932" y="685800"/>
                    </a:lnTo>
                    <a:lnTo>
                      <a:pt x="602653" y="698204"/>
                    </a:lnTo>
                    <a:lnTo>
                      <a:pt x="602733" y="698471"/>
                    </a:lnTo>
                    <a:lnTo>
                      <a:pt x="602471" y="698875"/>
                    </a:lnTo>
                    <a:lnTo>
                      <a:pt x="595884" y="711200"/>
                    </a:lnTo>
                    <a:close/>
                  </a:path>
                  <a:path w="1713229" h="2133600">
                    <a:moveTo>
                      <a:pt x="602688" y="698471"/>
                    </a:moveTo>
                    <a:lnTo>
                      <a:pt x="602653" y="698204"/>
                    </a:lnTo>
                    <a:lnTo>
                      <a:pt x="598932" y="685800"/>
                    </a:lnTo>
                    <a:lnTo>
                      <a:pt x="606551" y="685800"/>
                    </a:lnTo>
                    <a:lnTo>
                      <a:pt x="602830" y="698204"/>
                    </a:lnTo>
                    <a:lnTo>
                      <a:pt x="602688" y="698471"/>
                    </a:lnTo>
                    <a:close/>
                  </a:path>
                  <a:path w="1713229" h="2133600">
                    <a:moveTo>
                      <a:pt x="601979" y="711200"/>
                    </a:moveTo>
                    <a:lnTo>
                      <a:pt x="595884" y="711200"/>
                    </a:lnTo>
                    <a:lnTo>
                      <a:pt x="602471" y="698875"/>
                    </a:lnTo>
                    <a:lnTo>
                      <a:pt x="602750" y="698471"/>
                    </a:lnTo>
                    <a:lnTo>
                      <a:pt x="606551" y="685800"/>
                    </a:lnTo>
                    <a:lnTo>
                      <a:pt x="614171" y="685800"/>
                    </a:lnTo>
                    <a:lnTo>
                      <a:pt x="605878" y="698471"/>
                    </a:lnTo>
                    <a:lnTo>
                      <a:pt x="604525" y="698471"/>
                    </a:lnTo>
                    <a:lnTo>
                      <a:pt x="601979" y="711200"/>
                    </a:lnTo>
                    <a:close/>
                  </a:path>
                  <a:path w="1713229" h="2133600">
                    <a:moveTo>
                      <a:pt x="615692" y="698471"/>
                    </a:moveTo>
                    <a:lnTo>
                      <a:pt x="605878" y="698471"/>
                    </a:lnTo>
                    <a:lnTo>
                      <a:pt x="614171" y="685800"/>
                    </a:lnTo>
                    <a:lnTo>
                      <a:pt x="615660" y="698204"/>
                    </a:lnTo>
                    <a:lnTo>
                      <a:pt x="615692" y="698471"/>
                    </a:lnTo>
                    <a:close/>
                  </a:path>
                  <a:path w="1713229" h="2133600">
                    <a:moveTo>
                      <a:pt x="615731" y="698204"/>
                    </a:moveTo>
                    <a:lnTo>
                      <a:pt x="614171" y="685800"/>
                    </a:lnTo>
                    <a:lnTo>
                      <a:pt x="617219" y="685800"/>
                    </a:lnTo>
                    <a:lnTo>
                      <a:pt x="615731" y="698204"/>
                    </a:lnTo>
                    <a:close/>
                  </a:path>
                  <a:path w="1713229" h="2133600">
                    <a:moveTo>
                      <a:pt x="976897" y="698471"/>
                    </a:moveTo>
                    <a:lnTo>
                      <a:pt x="975587" y="698471"/>
                    </a:lnTo>
                    <a:lnTo>
                      <a:pt x="979932" y="685800"/>
                    </a:lnTo>
                    <a:lnTo>
                      <a:pt x="982702" y="685800"/>
                    </a:lnTo>
                    <a:lnTo>
                      <a:pt x="977019" y="698204"/>
                    </a:lnTo>
                    <a:lnTo>
                      <a:pt x="976897" y="698471"/>
                    </a:lnTo>
                    <a:close/>
                  </a:path>
                  <a:path w="1713229" h="2133600">
                    <a:moveTo>
                      <a:pt x="981455" y="711200"/>
                    </a:moveTo>
                    <a:lnTo>
                      <a:pt x="977758" y="698875"/>
                    </a:lnTo>
                    <a:lnTo>
                      <a:pt x="977637" y="698471"/>
                    </a:lnTo>
                    <a:lnTo>
                      <a:pt x="976897" y="698471"/>
                    </a:lnTo>
                    <a:lnTo>
                      <a:pt x="982702" y="685800"/>
                    </a:lnTo>
                    <a:lnTo>
                      <a:pt x="984131" y="698204"/>
                    </a:lnTo>
                    <a:lnTo>
                      <a:pt x="984208" y="698875"/>
                    </a:lnTo>
                    <a:lnTo>
                      <a:pt x="984413" y="698875"/>
                    </a:lnTo>
                    <a:lnTo>
                      <a:pt x="981455" y="711200"/>
                    </a:lnTo>
                    <a:close/>
                  </a:path>
                  <a:path w="1713229" h="2133600">
                    <a:moveTo>
                      <a:pt x="984228" y="698471"/>
                    </a:moveTo>
                    <a:lnTo>
                      <a:pt x="984056" y="698204"/>
                    </a:lnTo>
                    <a:lnTo>
                      <a:pt x="982702" y="685800"/>
                    </a:lnTo>
                    <a:lnTo>
                      <a:pt x="984842" y="685800"/>
                    </a:lnTo>
                    <a:lnTo>
                      <a:pt x="984241" y="698204"/>
                    </a:lnTo>
                    <a:lnTo>
                      <a:pt x="984228" y="698471"/>
                    </a:lnTo>
                    <a:close/>
                  </a:path>
                  <a:path w="1713229" h="2133600">
                    <a:moveTo>
                      <a:pt x="984413" y="698875"/>
                    </a:moveTo>
                    <a:lnTo>
                      <a:pt x="984208" y="698875"/>
                    </a:lnTo>
                    <a:lnTo>
                      <a:pt x="984842" y="685800"/>
                    </a:lnTo>
                    <a:lnTo>
                      <a:pt x="988977" y="698204"/>
                    </a:lnTo>
                    <a:lnTo>
                      <a:pt x="989066" y="698471"/>
                    </a:lnTo>
                    <a:lnTo>
                      <a:pt x="984510" y="698471"/>
                    </a:lnTo>
                    <a:lnTo>
                      <a:pt x="984413" y="698875"/>
                    </a:lnTo>
                    <a:close/>
                  </a:path>
                  <a:path w="1713229" h="2133600">
                    <a:moveTo>
                      <a:pt x="992601" y="698471"/>
                    </a:moveTo>
                    <a:lnTo>
                      <a:pt x="989066" y="698471"/>
                    </a:lnTo>
                    <a:lnTo>
                      <a:pt x="984842" y="685800"/>
                    </a:lnTo>
                    <a:lnTo>
                      <a:pt x="987551" y="685800"/>
                    </a:lnTo>
                    <a:lnTo>
                      <a:pt x="992494" y="698204"/>
                    </a:lnTo>
                    <a:lnTo>
                      <a:pt x="992601" y="698471"/>
                    </a:lnTo>
                    <a:close/>
                  </a:path>
                  <a:path w="1713229" h="2133600">
                    <a:moveTo>
                      <a:pt x="1001268" y="723900"/>
                    </a:moveTo>
                    <a:lnTo>
                      <a:pt x="996695" y="723900"/>
                    </a:lnTo>
                    <a:lnTo>
                      <a:pt x="998219" y="711200"/>
                    </a:lnTo>
                    <a:lnTo>
                      <a:pt x="995171" y="711200"/>
                    </a:lnTo>
                    <a:lnTo>
                      <a:pt x="994633" y="698875"/>
                    </a:lnTo>
                    <a:lnTo>
                      <a:pt x="994666" y="698471"/>
                    </a:lnTo>
                    <a:lnTo>
                      <a:pt x="992571" y="698471"/>
                    </a:lnTo>
                    <a:lnTo>
                      <a:pt x="996695" y="685800"/>
                    </a:lnTo>
                    <a:lnTo>
                      <a:pt x="998219" y="685800"/>
                    </a:lnTo>
                    <a:lnTo>
                      <a:pt x="998265" y="698875"/>
                    </a:lnTo>
                    <a:lnTo>
                      <a:pt x="1001268" y="723900"/>
                    </a:lnTo>
                    <a:close/>
                  </a:path>
                  <a:path w="1713229" h="2133600">
                    <a:moveTo>
                      <a:pt x="595579" y="711200"/>
                    </a:moveTo>
                    <a:lnTo>
                      <a:pt x="591311" y="711200"/>
                    </a:lnTo>
                    <a:lnTo>
                      <a:pt x="591311" y="698471"/>
                    </a:lnTo>
                    <a:lnTo>
                      <a:pt x="594357" y="698471"/>
                    </a:lnTo>
                    <a:lnTo>
                      <a:pt x="595579" y="711200"/>
                    </a:lnTo>
                    <a:close/>
                  </a:path>
                  <a:path w="1713229" h="2133600">
                    <a:moveTo>
                      <a:pt x="595579" y="711200"/>
                    </a:moveTo>
                    <a:lnTo>
                      <a:pt x="595502" y="698471"/>
                    </a:lnTo>
                    <a:lnTo>
                      <a:pt x="600466" y="698471"/>
                    </a:lnTo>
                    <a:lnTo>
                      <a:pt x="595579" y="711200"/>
                    </a:lnTo>
                    <a:close/>
                  </a:path>
                  <a:path w="1713229" h="2133600">
                    <a:moveTo>
                      <a:pt x="606551" y="711200"/>
                    </a:moveTo>
                    <a:lnTo>
                      <a:pt x="601979" y="711200"/>
                    </a:lnTo>
                    <a:lnTo>
                      <a:pt x="604444" y="698875"/>
                    </a:lnTo>
                    <a:lnTo>
                      <a:pt x="604525" y="698471"/>
                    </a:lnTo>
                    <a:lnTo>
                      <a:pt x="606551" y="711200"/>
                    </a:lnTo>
                    <a:close/>
                  </a:path>
                  <a:path w="1713229" h="2133600">
                    <a:moveTo>
                      <a:pt x="615695" y="711200"/>
                    </a:moveTo>
                    <a:lnTo>
                      <a:pt x="606551" y="711200"/>
                    </a:lnTo>
                    <a:lnTo>
                      <a:pt x="604580" y="698875"/>
                    </a:lnTo>
                    <a:lnTo>
                      <a:pt x="604515" y="698471"/>
                    </a:lnTo>
                    <a:lnTo>
                      <a:pt x="614168" y="698471"/>
                    </a:lnTo>
                    <a:lnTo>
                      <a:pt x="615695" y="711200"/>
                    </a:lnTo>
                    <a:close/>
                  </a:path>
                  <a:path w="1713229" h="2133600">
                    <a:moveTo>
                      <a:pt x="615695" y="711200"/>
                    </a:moveTo>
                    <a:lnTo>
                      <a:pt x="614216" y="698875"/>
                    </a:lnTo>
                    <a:lnTo>
                      <a:pt x="614168" y="698471"/>
                    </a:lnTo>
                    <a:lnTo>
                      <a:pt x="617223" y="698471"/>
                    </a:lnTo>
                    <a:lnTo>
                      <a:pt x="615695" y="711200"/>
                    </a:lnTo>
                    <a:close/>
                  </a:path>
                  <a:path w="1713229" h="2133600">
                    <a:moveTo>
                      <a:pt x="981455" y="749300"/>
                    </a:moveTo>
                    <a:lnTo>
                      <a:pt x="975360" y="749300"/>
                    </a:lnTo>
                    <a:lnTo>
                      <a:pt x="975360" y="723900"/>
                    </a:lnTo>
                    <a:lnTo>
                      <a:pt x="973835" y="711200"/>
                    </a:lnTo>
                    <a:lnTo>
                      <a:pt x="977533" y="698875"/>
                    </a:lnTo>
                    <a:lnTo>
                      <a:pt x="977654" y="698471"/>
                    </a:lnTo>
                    <a:lnTo>
                      <a:pt x="977758" y="698875"/>
                    </a:lnTo>
                    <a:lnTo>
                      <a:pt x="981455" y="711200"/>
                    </a:lnTo>
                    <a:lnTo>
                      <a:pt x="982979" y="711200"/>
                    </a:lnTo>
                    <a:lnTo>
                      <a:pt x="976884" y="723900"/>
                    </a:lnTo>
                    <a:lnTo>
                      <a:pt x="978408" y="723900"/>
                    </a:lnTo>
                    <a:lnTo>
                      <a:pt x="981455" y="736600"/>
                    </a:lnTo>
                    <a:lnTo>
                      <a:pt x="982065" y="736600"/>
                    </a:lnTo>
                    <a:lnTo>
                      <a:pt x="981455" y="749300"/>
                    </a:lnTo>
                    <a:close/>
                  </a:path>
                  <a:path w="1713229" h="2133600">
                    <a:moveTo>
                      <a:pt x="984503" y="711200"/>
                    </a:moveTo>
                    <a:lnTo>
                      <a:pt x="981455" y="711200"/>
                    </a:lnTo>
                    <a:lnTo>
                      <a:pt x="984413" y="698875"/>
                    </a:lnTo>
                    <a:lnTo>
                      <a:pt x="984510" y="698471"/>
                    </a:lnTo>
                    <a:lnTo>
                      <a:pt x="986795" y="698471"/>
                    </a:lnTo>
                    <a:lnTo>
                      <a:pt x="984503" y="711200"/>
                    </a:lnTo>
                    <a:close/>
                  </a:path>
                  <a:path w="1713229" h="2133600">
                    <a:moveTo>
                      <a:pt x="989076" y="711200"/>
                    </a:moveTo>
                    <a:lnTo>
                      <a:pt x="984503" y="711200"/>
                    </a:lnTo>
                    <a:lnTo>
                      <a:pt x="986722" y="698875"/>
                    </a:lnTo>
                    <a:lnTo>
                      <a:pt x="986795" y="698471"/>
                    </a:lnTo>
                    <a:lnTo>
                      <a:pt x="989076" y="711200"/>
                    </a:lnTo>
                    <a:close/>
                  </a:path>
                  <a:path w="1713229" h="2133600">
                    <a:moveTo>
                      <a:pt x="989076" y="711200"/>
                    </a:moveTo>
                    <a:lnTo>
                      <a:pt x="986857" y="698875"/>
                    </a:lnTo>
                    <a:lnTo>
                      <a:pt x="986784" y="698471"/>
                    </a:lnTo>
                    <a:lnTo>
                      <a:pt x="986993" y="698471"/>
                    </a:lnTo>
                    <a:lnTo>
                      <a:pt x="989076" y="711200"/>
                    </a:lnTo>
                    <a:close/>
                  </a:path>
                  <a:path w="1713229" h="2133600">
                    <a:moveTo>
                      <a:pt x="993647" y="711200"/>
                    </a:moveTo>
                    <a:lnTo>
                      <a:pt x="989076" y="711200"/>
                    </a:lnTo>
                    <a:lnTo>
                      <a:pt x="987059" y="698875"/>
                    </a:lnTo>
                    <a:lnTo>
                      <a:pt x="986993" y="698471"/>
                    </a:lnTo>
                    <a:lnTo>
                      <a:pt x="994662" y="698471"/>
                    </a:lnTo>
                    <a:lnTo>
                      <a:pt x="994678" y="698875"/>
                    </a:lnTo>
                    <a:lnTo>
                      <a:pt x="993647" y="711200"/>
                    </a:lnTo>
                    <a:close/>
                  </a:path>
                  <a:path w="1713229" h="2133600">
                    <a:moveTo>
                      <a:pt x="994867" y="711200"/>
                    </a:moveTo>
                    <a:lnTo>
                      <a:pt x="993647" y="711200"/>
                    </a:lnTo>
                    <a:lnTo>
                      <a:pt x="994633" y="698875"/>
                    </a:lnTo>
                    <a:lnTo>
                      <a:pt x="994867" y="711200"/>
                    </a:lnTo>
                    <a:close/>
                  </a:path>
                  <a:path w="1713229" h="2133600">
                    <a:moveTo>
                      <a:pt x="995171" y="711200"/>
                    </a:moveTo>
                    <a:lnTo>
                      <a:pt x="994867" y="711200"/>
                    </a:lnTo>
                    <a:lnTo>
                      <a:pt x="994669" y="698875"/>
                    </a:lnTo>
                    <a:lnTo>
                      <a:pt x="995171" y="711200"/>
                    </a:lnTo>
                    <a:close/>
                  </a:path>
                  <a:path w="1713229" h="2133600">
                    <a:moveTo>
                      <a:pt x="597408" y="723900"/>
                    </a:moveTo>
                    <a:lnTo>
                      <a:pt x="591311" y="723900"/>
                    </a:lnTo>
                    <a:lnTo>
                      <a:pt x="588263" y="711200"/>
                    </a:lnTo>
                    <a:lnTo>
                      <a:pt x="589787" y="711200"/>
                    </a:lnTo>
                    <a:lnTo>
                      <a:pt x="597408" y="723900"/>
                    </a:lnTo>
                    <a:close/>
                  </a:path>
                  <a:path w="1713229" h="2133600">
                    <a:moveTo>
                      <a:pt x="601641" y="723900"/>
                    </a:moveTo>
                    <a:lnTo>
                      <a:pt x="597408" y="723900"/>
                    </a:lnTo>
                    <a:lnTo>
                      <a:pt x="589787" y="711200"/>
                    </a:lnTo>
                    <a:lnTo>
                      <a:pt x="598932" y="711200"/>
                    </a:lnTo>
                    <a:lnTo>
                      <a:pt x="601641" y="723900"/>
                    </a:lnTo>
                    <a:close/>
                  </a:path>
                  <a:path w="1713229" h="2133600">
                    <a:moveTo>
                      <a:pt x="601641" y="723900"/>
                    </a:moveTo>
                    <a:lnTo>
                      <a:pt x="598932" y="711200"/>
                    </a:lnTo>
                    <a:lnTo>
                      <a:pt x="605027" y="711200"/>
                    </a:lnTo>
                    <a:lnTo>
                      <a:pt x="601641" y="723900"/>
                    </a:lnTo>
                    <a:close/>
                  </a:path>
                  <a:path w="1713229" h="2133600">
                    <a:moveTo>
                      <a:pt x="602811" y="723900"/>
                    </a:moveTo>
                    <a:lnTo>
                      <a:pt x="601641" y="723900"/>
                    </a:lnTo>
                    <a:lnTo>
                      <a:pt x="605027" y="711200"/>
                    </a:lnTo>
                    <a:lnTo>
                      <a:pt x="609600" y="711200"/>
                    </a:lnTo>
                    <a:lnTo>
                      <a:pt x="602811" y="723900"/>
                    </a:lnTo>
                    <a:close/>
                  </a:path>
                  <a:path w="1713229" h="2133600">
                    <a:moveTo>
                      <a:pt x="609904" y="723900"/>
                    </a:moveTo>
                    <a:lnTo>
                      <a:pt x="602811" y="723900"/>
                    </a:lnTo>
                    <a:lnTo>
                      <a:pt x="609600" y="711200"/>
                    </a:lnTo>
                    <a:lnTo>
                      <a:pt x="609904" y="723900"/>
                    </a:lnTo>
                    <a:close/>
                  </a:path>
                  <a:path w="1713229" h="2133600">
                    <a:moveTo>
                      <a:pt x="609904" y="723900"/>
                    </a:moveTo>
                    <a:lnTo>
                      <a:pt x="609600" y="711200"/>
                    </a:lnTo>
                    <a:lnTo>
                      <a:pt x="611124" y="711200"/>
                    </a:lnTo>
                    <a:lnTo>
                      <a:pt x="609904" y="723900"/>
                    </a:lnTo>
                    <a:close/>
                  </a:path>
                  <a:path w="1713229" h="2133600">
                    <a:moveTo>
                      <a:pt x="611124" y="736600"/>
                    </a:moveTo>
                    <a:lnTo>
                      <a:pt x="606551" y="723900"/>
                    </a:lnTo>
                    <a:lnTo>
                      <a:pt x="609904" y="723900"/>
                    </a:lnTo>
                    <a:lnTo>
                      <a:pt x="611124" y="711200"/>
                    </a:lnTo>
                    <a:lnTo>
                      <a:pt x="614171" y="711200"/>
                    </a:lnTo>
                    <a:lnTo>
                      <a:pt x="611124" y="723900"/>
                    </a:lnTo>
                    <a:lnTo>
                      <a:pt x="611124" y="736600"/>
                    </a:lnTo>
                    <a:close/>
                  </a:path>
                  <a:path w="1713229" h="2133600">
                    <a:moveTo>
                      <a:pt x="992124" y="736600"/>
                    </a:moveTo>
                    <a:lnTo>
                      <a:pt x="990600" y="736600"/>
                    </a:lnTo>
                    <a:lnTo>
                      <a:pt x="987213" y="723900"/>
                    </a:lnTo>
                    <a:lnTo>
                      <a:pt x="976884" y="723900"/>
                    </a:lnTo>
                    <a:lnTo>
                      <a:pt x="982979" y="711200"/>
                    </a:lnTo>
                    <a:lnTo>
                      <a:pt x="988059" y="723900"/>
                    </a:lnTo>
                    <a:lnTo>
                      <a:pt x="992124" y="736600"/>
                    </a:lnTo>
                    <a:close/>
                  </a:path>
                  <a:path w="1713229" h="2133600">
                    <a:moveTo>
                      <a:pt x="988059" y="723900"/>
                    </a:moveTo>
                    <a:lnTo>
                      <a:pt x="982979" y="711200"/>
                    </a:lnTo>
                    <a:lnTo>
                      <a:pt x="992124" y="711200"/>
                    </a:lnTo>
                    <a:lnTo>
                      <a:pt x="988059" y="723900"/>
                    </a:lnTo>
                    <a:close/>
                  </a:path>
                  <a:path w="1713229" h="2133600">
                    <a:moveTo>
                      <a:pt x="1000505" y="736600"/>
                    </a:moveTo>
                    <a:lnTo>
                      <a:pt x="992124" y="736600"/>
                    </a:lnTo>
                    <a:lnTo>
                      <a:pt x="988059" y="723900"/>
                    </a:lnTo>
                    <a:lnTo>
                      <a:pt x="992124" y="711200"/>
                    </a:lnTo>
                    <a:lnTo>
                      <a:pt x="998219" y="711200"/>
                    </a:lnTo>
                    <a:lnTo>
                      <a:pt x="996695" y="723900"/>
                    </a:lnTo>
                    <a:lnTo>
                      <a:pt x="999743" y="723900"/>
                    </a:lnTo>
                    <a:lnTo>
                      <a:pt x="1000505" y="736600"/>
                    </a:lnTo>
                    <a:close/>
                  </a:path>
                  <a:path w="1713229" h="2133600">
                    <a:moveTo>
                      <a:pt x="597408" y="736600"/>
                    </a:moveTo>
                    <a:lnTo>
                      <a:pt x="586739" y="736600"/>
                    </a:lnTo>
                    <a:lnTo>
                      <a:pt x="588263" y="723900"/>
                    </a:lnTo>
                    <a:lnTo>
                      <a:pt x="606551" y="723900"/>
                    </a:lnTo>
                    <a:lnTo>
                      <a:pt x="597408" y="736600"/>
                    </a:lnTo>
                    <a:close/>
                  </a:path>
                  <a:path w="1713229" h="2133600">
                    <a:moveTo>
                      <a:pt x="611124" y="736600"/>
                    </a:moveTo>
                    <a:lnTo>
                      <a:pt x="597408" y="736600"/>
                    </a:lnTo>
                    <a:lnTo>
                      <a:pt x="606551" y="723900"/>
                    </a:lnTo>
                    <a:lnTo>
                      <a:pt x="611124" y="736600"/>
                    </a:lnTo>
                    <a:close/>
                  </a:path>
                  <a:path w="1713229" h="2133600">
                    <a:moveTo>
                      <a:pt x="981455" y="736600"/>
                    </a:moveTo>
                    <a:lnTo>
                      <a:pt x="978408" y="723900"/>
                    </a:lnTo>
                    <a:lnTo>
                      <a:pt x="984503" y="723900"/>
                    </a:lnTo>
                    <a:lnTo>
                      <a:pt x="981455" y="736600"/>
                    </a:lnTo>
                    <a:close/>
                  </a:path>
                  <a:path w="1713229" h="2133600">
                    <a:moveTo>
                      <a:pt x="982979" y="736600"/>
                    </a:moveTo>
                    <a:lnTo>
                      <a:pt x="981455" y="736600"/>
                    </a:lnTo>
                    <a:lnTo>
                      <a:pt x="984503" y="723900"/>
                    </a:lnTo>
                    <a:lnTo>
                      <a:pt x="987213" y="723900"/>
                    </a:lnTo>
                    <a:lnTo>
                      <a:pt x="982979" y="736600"/>
                    </a:lnTo>
                    <a:close/>
                  </a:path>
                  <a:path w="1713229" h="2133600">
                    <a:moveTo>
                      <a:pt x="990600" y="736600"/>
                    </a:moveTo>
                    <a:lnTo>
                      <a:pt x="982979" y="736600"/>
                    </a:lnTo>
                    <a:lnTo>
                      <a:pt x="987213" y="723900"/>
                    </a:lnTo>
                    <a:lnTo>
                      <a:pt x="990600" y="736600"/>
                    </a:lnTo>
                    <a:close/>
                  </a:path>
                  <a:path w="1713229" h="2133600">
                    <a:moveTo>
                      <a:pt x="1000505" y="736600"/>
                    </a:moveTo>
                    <a:lnTo>
                      <a:pt x="999743" y="723900"/>
                    </a:lnTo>
                    <a:lnTo>
                      <a:pt x="1000421" y="723900"/>
                    </a:lnTo>
                    <a:lnTo>
                      <a:pt x="1000505" y="736600"/>
                    </a:lnTo>
                    <a:close/>
                  </a:path>
                  <a:path w="1713229" h="2133600">
                    <a:moveTo>
                      <a:pt x="586739" y="749300"/>
                    </a:moveTo>
                    <a:lnTo>
                      <a:pt x="583692" y="749300"/>
                    </a:lnTo>
                    <a:lnTo>
                      <a:pt x="583692" y="736600"/>
                    </a:lnTo>
                    <a:lnTo>
                      <a:pt x="588771" y="736600"/>
                    </a:lnTo>
                    <a:lnTo>
                      <a:pt x="586739" y="749300"/>
                    </a:lnTo>
                    <a:close/>
                  </a:path>
                  <a:path w="1713229" h="2133600">
                    <a:moveTo>
                      <a:pt x="589787" y="749300"/>
                    </a:moveTo>
                    <a:lnTo>
                      <a:pt x="586739" y="749300"/>
                    </a:lnTo>
                    <a:lnTo>
                      <a:pt x="588771" y="736600"/>
                    </a:lnTo>
                    <a:lnTo>
                      <a:pt x="589787" y="749300"/>
                    </a:lnTo>
                    <a:close/>
                  </a:path>
                  <a:path w="1713229" h="2133600">
                    <a:moveTo>
                      <a:pt x="594359" y="762000"/>
                    </a:moveTo>
                    <a:lnTo>
                      <a:pt x="585216" y="762000"/>
                    </a:lnTo>
                    <a:lnTo>
                      <a:pt x="582167" y="749300"/>
                    </a:lnTo>
                    <a:lnTo>
                      <a:pt x="589787" y="749300"/>
                    </a:lnTo>
                    <a:lnTo>
                      <a:pt x="588771" y="736600"/>
                    </a:lnTo>
                    <a:lnTo>
                      <a:pt x="596222" y="736600"/>
                    </a:lnTo>
                    <a:lnTo>
                      <a:pt x="592835" y="749300"/>
                    </a:lnTo>
                    <a:lnTo>
                      <a:pt x="594359" y="762000"/>
                    </a:lnTo>
                    <a:close/>
                  </a:path>
                  <a:path w="1713229" h="2133600">
                    <a:moveTo>
                      <a:pt x="594359" y="762000"/>
                    </a:moveTo>
                    <a:lnTo>
                      <a:pt x="592835" y="749300"/>
                    </a:lnTo>
                    <a:lnTo>
                      <a:pt x="596222" y="736600"/>
                    </a:lnTo>
                    <a:lnTo>
                      <a:pt x="596899" y="736600"/>
                    </a:lnTo>
                    <a:lnTo>
                      <a:pt x="594359" y="749300"/>
                    </a:lnTo>
                    <a:lnTo>
                      <a:pt x="595884" y="749300"/>
                    </a:lnTo>
                    <a:lnTo>
                      <a:pt x="594359" y="762000"/>
                    </a:lnTo>
                    <a:close/>
                  </a:path>
                  <a:path w="1713229" h="2133600">
                    <a:moveTo>
                      <a:pt x="598932" y="749300"/>
                    </a:moveTo>
                    <a:lnTo>
                      <a:pt x="594359" y="749300"/>
                    </a:lnTo>
                    <a:lnTo>
                      <a:pt x="596899" y="736600"/>
                    </a:lnTo>
                    <a:lnTo>
                      <a:pt x="598932" y="749300"/>
                    </a:lnTo>
                    <a:close/>
                  </a:path>
                  <a:path w="1713229" h="2133600">
                    <a:moveTo>
                      <a:pt x="609600" y="749300"/>
                    </a:moveTo>
                    <a:lnTo>
                      <a:pt x="598932" y="749300"/>
                    </a:lnTo>
                    <a:lnTo>
                      <a:pt x="596899" y="736600"/>
                    </a:lnTo>
                    <a:lnTo>
                      <a:pt x="606551" y="736600"/>
                    </a:lnTo>
                    <a:lnTo>
                      <a:pt x="609600" y="749300"/>
                    </a:lnTo>
                    <a:close/>
                  </a:path>
                  <a:path w="1713229" h="2133600">
                    <a:moveTo>
                      <a:pt x="611124" y="749300"/>
                    </a:moveTo>
                    <a:lnTo>
                      <a:pt x="609600" y="749300"/>
                    </a:lnTo>
                    <a:lnTo>
                      <a:pt x="606551" y="736600"/>
                    </a:lnTo>
                    <a:lnTo>
                      <a:pt x="612647" y="736600"/>
                    </a:lnTo>
                    <a:lnTo>
                      <a:pt x="611124" y="749300"/>
                    </a:lnTo>
                    <a:close/>
                  </a:path>
                  <a:path w="1713229" h="2133600">
                    <a:moveTo>
                      <a:pt x="984503" y="749300"/>
                    </a:moveTo>
                    <a:lnTo>
                      <a:pt x="981455" y="749300"/>
                    </a:lnTo>
                    <a:lnTo>
                      <a:pt x="982065" y="736600"/>
                    </a:lnTo>
                    <a:lnTo>
                      <a:pt x="984503" y="749300"/>
                    </a:lnTo>
                    <a:close/>
                  </a:path>
                  <a:path w="1713229" h="2133600">
                    <a:moveTo>
                      <a:pt x="984503" y="749300"/>
                    </a:moveTo>
                    <a:lnTo>
                      <a:pt x="982065" y="736600"/>
                    </a:lnTo>
                    <a:lnTo>
                      <a:pt x="987551" y="736600"/>
                    </a:lnTo>
                    <a:lnTo>
                      <a:pt x="984503" y="749300"/>
                    </a:lnTo>
                    <a:close/>
                  </a:path>
                  <a:path w="1713229" h="2133600">
                    <a:moveTo>
                      <a:pt x="992124" y="749300"/>
                    </a:moveTo>
                    <a:lnTo>
                      <a:pt x="984503" y="749300"/>
                    </a:lnTo>
                    <a:lnTo>
                      <a:pt x="987551" y="736600"/>
                    </a:lnTo>
                    <a:lnTo>
                      <a:pt x="992124" y="749300"/>
                    </a:lnTo>
                    <a:close/>
                  </a:path>
                  <a:path w="1713229" h="2133600">
                    <a:moveTo>
                      <a:pt x="993647" y="749300"/>
                    </a:moveTo>
                    <a:lnTo>
                      <a:pt x="992124" y="749300"/>
                    </a:lnTo>
                    <a:lnTo>
                      <a:pt x="987551" y="736600"/>
                    </a:lnTo>
                    <a:lnTo>
                      <a:pt x="988567" y="736600"/>
                    </a:lnTo>
                    <a:lnTo>
                      <a:pt x="993647" y="749300"/>
                    </a:lnTo>
                    <a:close/>
                  </a:path>
                  <a:path w="1713229" h="2133600">
                    <a:moveTo>
                      <a:pt x="999743" y="749300"/>
                    </a:moveTo>
                    <a:lnTo>
                      <a:pt x="993647" y="749300"/>
                    </a:lnTo>
                    <a:lnTo>
                      <a:pt x="988567" y="736600"/>
                    </a:lnTo>
                    <a:lnTo>
                      <a:pt x="1001268" y="736600"/>
                    </a:lnTo>
                    <a:lnTo>
                      <a:pt x="999743" y="749300"/>
                    </a:lnTo>
                    <a:close/>
                  </a:path>
                  <a:path w="1713229" h="2133600">
                    <a:moveTo>
                      <a:pt x="1004316" y="749300"/>
                    </a:moveTo>
                    <a:lnTo>
                      <a:pt x="999743" y="749300"/>
                    </a:lnTo>
                    <a:lnTo>
                      <a:pt x="1001268" y="736600"/>
                    </a:lnTo>
                    <a:lnTo>
                      <a:pt x="1002792" y="736600"/>
                    </a:lnTo>
                    <a:lnTo>
                      <a:pt x="1004316" y="749300"/>
                    </a:lnTo>
                    <a:close/>
                  </a:path>
                  <a:path w="1713229" h="2133600">
                    <a:moveTo>
                      <a:pt x="585216" y="787400"/>
                    </a:moveTo>
                    <a:lnTo>
                      <a:pt x="580643" y="787400"/>
                    </a:lnTo>
                    <a:lnTo>
                      <a:pt x="579734" y="774922"/>
                    </a:lnTo>
                    <a:lnTo>
                      <a:pt x="579775" y="774685"/>
                    </a:lnTo>
                    <a:lnTo>
                      <a:pt x="577600" y="774685"/>
                    </a:lnTo>
                    <a:lnTo>
                      <a:pt x="582167" y="762000"/>
                    </a:lnTo>
                    <a:lnTo>
                      <a:pt x="582167" y="749300"/>
                    </a:lnTo>
                    <a:lnTo>
                      <a:pt x="585216" y="762000"/>
                    </a:lnTo>
                    <a:lnTo>
                      <a:pt x="597408" y="762000"/>
                    </a:lnTo>
                    <a:lnTo>
                      <a:pt x="588497" y="774375"/>
                    </a:lnTo>
                    <a:lnTo>
                      <a:pt x="588146" y="774375"/>
                    </a:lnTo>
                    <a:lnTo>
                      <a:pt x="588185" y="774685"/>
                    </a:lnTo>
                    <a:lnTo>
                      <a:pt x="588023" y="774922"/>
                    </a:lnTo>
                    <a:lnTo>
                      <a:pt x="585216" y="787400"/>
                    </a:lnTo>
                    <a:close/>
                  </a:path>
                  <a:path w="1713229" h="2133600">
                    <a:moveTo>
                      <a:pt x="596715" y="762000"/>
                    </a:moveTo>
                    <a:lnTo>
                      <a:pt x="594359" y="762000"/>
                    </a:lnTo>
                    <a:lnTo>
                      <a:pt x="595884" y="749300"/>
                    </a:lnTo>
                    <a:lnTo>
                      <a:pt x="603503" y="749300"/>
                    </a:lnTo>
                    <a:lnTo>
                      <a:pt x="596715" y="762000"/>
                    </a:lnTo>
                    <a:close/>
                  </a:path>
                  <a:path w="1713229" h="2133600">
                    <a:moveTo>
                      <a:pt x="603503" y="787400"/>
                    </a:moveTo>
                    <a:lnTo>
                      <a:pt x="596754" y="787400"/>
                    </a:lnTo>
                    <a:lnTo>
                      <a:pt x="601888" y="774922"/>
                    </a:lnTo>
                    <a:lnTo>
                      <a:pt x="601985" y="774685"/>
                    </a:lnTo>
                    <a:lnTo>
                      <a:pt x="600452" y="774685"/>
                    </a:lnTo>
                    <a:lnTo>
                      <a:pt x="597408" y="762000"/>
                    </a:lnTo>
                    <a:lnTo>
                      <a:pt x="596715" y="762000"/>
                    </a:lnTo>
                    <a:lnTo>
                      <a:pt x="603503" y="749300"/>
                    </a:lnTo>
                    <a:lnTo>
                      <a:pt x="603503" y="787400"/>
                    </a:lnTo>
                    <a:close/>
                  </a:path>
                  <a:path w="1713229" h="2133600">
                    <a:moveTo>
                      <a:pt x="603503" y="762000"/>
                    </a:moveTo>
                    <a:lnTo>
                      <a:pt x="603503" y="749300"/>
                    </a:lnTo>
                    <a:lnTo>
                      <a:pt x="605027" y="749300"/>
                    </a:lnTo>
                    <a:lnTo>
                      <a:pt x="603503" y="762000"/>
                    </a:lnTo>
                    <a:close/>
                  </a:path>
                  <a:path w="1713229" h="2133600">
                    <a:moveTo>
                      <a:pt x="605027" y="762000"/>
                    </a:moveTo>
                    <a:lnTo>
                      <a:pt x="603503" y="762000"/>
                    </a:lnTo>
                    <a:lnTo>
                      <a:pt x="605027" y="749300"/>
                    </a:lnTo>
                    <a:lnTo>
                      <a:pt x="608075" y="749300"/>
                    </a:lnTo>
                    <a:lnTo>
                      <a:pt x="605027" y="762000"/>
                    </a:lnTo>
                    <a:close/>
                  </a:path>
                  <a:path w="1713229" h="2133600">
                    <a:moveTo>
                      <a:pt x="979932" y="762000"/>
                    </a:moveTo>
                    <a:lnTo>
                      <a:pt x="976884" y="762000"/>
                    </a:lnTo>
                    <a:lnTo>
                      <a:pt x="982979" y="749300"/>
                    </a:lnTo>
                    <a:lnTo>
                      <a:pt x="987551" y="749300"/>
                    </a:lnTo>
                    <a:lnTo>
                      <a:pt x="979932" y="762000"/>
                    </a:lnTo>
                    <a:close/>
                  </a:path>
                  <a:path w="1713229" h="2133600">
                    <a:moveTo>
                      <a:pt x="984509" y="774685"/>
                    </a:moveTo>
                    <a:lnTo>
                      <a:pt x="982976" y="774685"/>
                    </a:lnTo>
                    <a:lnTo>
                      <a:pt x="979932" y="762000"/>
                    </a:lnTo>
                    <a:lnTo>
                      <a:pt x="987551" y="749300"/>
                    </a:lnTo>
                    <a:lnTo>
                      <a:pt x="991785" y="762000"/>
                    </a:lnTo>
                    <a:lnTo>
                      <a:pt x="989076" y="762000"/>
                    </a:lnTo>
                    <a:lnTo>
                      <a:pt x="984620" y="774375"/>
                    </a:lnTo>
                    <a:lnTo>
                      <a:pt x="984509" y="774685"/>
                    </a:lnTo>
                    <a:close/>
                  </a:path>
                  <a:path w="1713229" h="2133600">
                    <a:moveTo>
                      <a:pt x="991785" y="762000"/>
                    </a:moveTo>
                    <a:lnTo>
                      <a:pt x="987551" y="749300"/>
                    </a:lnTo>
                    <a:lnTo>
                      <a:pt x="995171" y="749300"/>
                    </a:lnTo>
                    <a:lnTo>
                      <a:pt x="991785" y="762000"/>
                    </a:lnTo>
                    <a:close/>
                  </a:path>
                  <a:path w="1713229" h="2133600">
                    <a:moveTo>
                      <a:pt x="1002411" y="762000"/>
                    </a:moveTo>
                    <a:lnTo>
                      <a:pt x="991785" y="762000"/>
                    </a:lnTo>
                    <a:lnTo>
                      <a:pt x="995171" y="749300"/>
                    </a:lnTo>
                    <a:lnTo>
                      <a:pt x="1001268" y="749300"/>
                    </a:lnTo>
                    <a:lnTo>
                      <a:pt x="1002411" y="762000"/>
                    </a:lnTo>
                    <a:close/>
                  </a:path>
                  <a:path w="1713229" h="2133600">
                    <a:moveTo>
                      <a:pt x="1002411" y="762000"/>
                    </a:moveTo>
                    <a:lnTo>
                      <a:pt x="1001268" y="749300"/>
                    </a:lnTo>
                    <a:lnTo>
                      <a:pt x="1002792" y="749300"/>
                    </a:lnTo>
                    <a:lnTo>
                      <a:pt x="1002411" y="762000"/>
                    </a:lnTo>
                    <a:close/>
                  </a:path>
                  <a:path w="1713229" h="2133600">
                    <a:moveTo>
                      <a:pt x="588263" y="800100"/>
                    </a:moveTo>
                    <a:lnTo>
                      <a:pt x="584707" y="800100"/>
                    </a:lnTo>
                    <a:lnTo>
                      <a:pt x="586739" y="787400"/>
                    </a:lnTo>
                    <a:lnTo>
                      <a:pt x="589787" y="787400"/>
                    </a:lnTo>
                    <a:lnTo>
                      <a:pt x="588103" y="774922"/>
                    </a:lnTo>
                    <a:lnTo>
                      <a:pt x="597408" y="762000"/>
                    </a:lnTo>
                    <a:lnTo>
                      <a:pt x="600377" y="774375"/>
                    </a:lnTo>
                    <a:lnTo>
                      <a:pt x="600452" y="774685"/>
                    </a:lnTo>
                    <a:lnTo>
                      <a:pt x="590543" y="774685"/>
                    </a:lnTo>
                    <a:lnTo>
                      <a:pt x="595884" y="787400"/>
                    </a:lnTo>
                    <a:lnTo>
                      <a:pt x="588263" y="800100"/>
                    </a:lnTo>
                    <a:close/>
                  </a:path>
                  <a:path w="1713229" h="2133600">
                    <a:moveTo>
                      <a:pt x="982976" y="774685"/>
                    </a:moveTo>
                    <a:lnTo>
                      <a:pt x="979932" y="774685"/>
                    </a:lnTo>
                    <a:lnTo>
                      <a:pt x="979932" y="762000"/>
                    </a:lnTo>
                    <a:lnTo>
                      <a:pt x="982901" y="774375"/>
                    </a:lnTo>
                    <a:lnTo>
                      <a:pt x="982976" y="774685"/>
                    </a:lnTo>
                    <a:close/>
                  </a:path>
                  <a:path w="1713229" h="2133600">
                    <a:moveTo>
                      <a:pt x="989079" y="774685"/>
                    </a:moveTo>
                    <a:lnTo>
                      <a:pt x="984509" y="774685"/>
                    </a:lnTo>
                    <a:lnTo>
                      <a:pt x="989076" y="762000"/>
                    </a:lnTo>
                    <a:lnTo>
                      <a:pt x="992462" y="762000"/>
                    </a:lnTo>
                    <a:lnTo>
                      <a:pt x="989162" y="774375"/>
                    </a:lnTo>
                    <a:lnTo>
                      <a:pt x="989079" y="774685"/>
                    </a:lnTo>
                    <a:close/>
                  </a:path>
                  <a:path w="1713229" h="2133600">
                    <a:moveTo>
                      <a:pt x="993308" y="774685"/>
                    </a:moveTo>
                    <a:lnTo>
                      <a:pt x="989079" y="774685"/>
                    </a:lnTo>
                    <a:lnTo>
                      <a:pt x="992462" y="762000"/>
                    </a:lnTo>
                    <a:lnTo>
                      <a:pt x="993287" y="774375"/>
                    </a:lnTo>
                    <a:lnTo>
                      <a:pt x="993308" y="774685"/>
                    </a:lnTo>
                    <a:close/>
                  </a:path>
                  <a:path w="1713229" h="2133600">
                    <a:moveTo>
                      <a:pt x="993395" y="774375"/>
                    </a:moveTo>
                    <a:lnTo>
                      <a:pt x="992462" y="762000"/>
                    </a:lnTo>
                    <a:lnTo>
                      <a:pt x="996695" y="762000"/>
                    </a:lnTo>
                    <a:lnTo>
                      <a:pt x="993395" y="774375"/>
                    </a:lnTo>
                    <a:close/>
                  </a:path>
                  <a:path w="1713229" h="2133600">
                    <a:moveTo>
                      <a:pt x="1002794" y="774685"/>
                    </a:moveTo>
                    <a:lnTo>
                      <a:pt x="993313" y="774685"/>
                    </a:lnTo>
                    <a:lnTo>
                      <a:pt x="996695" y="762000"/>
                    </a:lnTo>
                    <a:lnTo>
                      <a:pt x="1004823" y="762000"/>
                    </a:lnTo>
                    <a:lnTo>
                      <a:pt x="1002844" y="774375"/>
                    </a:lnTo>
                    <a:lnTo>
                      <a:pt x="1002794" y="774685"/>
                    </a:lnTo>
                    <a:close/>
                  </a:path>
                  <a:path w="1713229" h="2133600">
                    <a:moveTo>
                      <a:pt x="998219" y="787400"/>
                    </a:moveTo>
                    <a:lnTo>
                      <a:pt x="994060" y="774922"/>
                    </a:lnTo>
                    <a:lnTo>
                      <a:pt x="993981" y="774685"/>
                    </a:lnTo>
                    <a:lnTo>
                      <a:pt x="1002794" y="774685"/>
                    </a:lnTo>
                    <a:lnTo>
                      <a:pt x="1004823" y="762000"/>
                    </a:lnTo>
                    <a:lnTo>
                      <a:pt x="1005813" y="774375"/>
                    </a:lnTo>
                    <a:lnTo>
                      <a:pt x="1005838" y="774685"/>
                    </a:lnTo>
                    <a:lnTo>
                      <a:pt x="998219" y="787400"/>
                    </a:lnTo>
                    <a:close/>
                  </a:path>
                  <a:path w="1713229" h="2133600">
                    <a:moveTo>
                      <a:pt x="588274" y="774685"/>
                    </a:moveTo>
                    <a:lnTo>
                      <a:pt x="588146" y="774375"/>
                    </a:lnTo>
                    <a:lnTo>
                      <a:pt x="588497" y="774375"/>
                    </a:lnTo>
                    <a:lnTo>
                      <a:pt x="588274" y="774685"/>
                    </a:lnTo>
                    <a:close/>
                  </a:path>
                  <a:path w="1713229" h="2133600">
                    <a:moveTo>
                      <a:pt x="584707" y="800100"/>
                    </a:moveTo>
                    <a:lnTo>
                      <a:pt x="577595" y="800100"/>
                    </a:lnTo>
                    <a:lnTo>
                      <a:pt x="574547" y="787400"/>
                    </a:lnTo>
                    <a:lnTo>
                      <a:pt x="574547" y="774685"/>
                    </a:lnTo>
                    <a:lnTo>
                      <a:pt x="579772" y="774685"/>
                    </a:lnTo>
                    <a:lnTo>
                      <a:pt x="579788" y="774922"/>
                    </a:lnTo>
                    <a:lnTo>
                      <a:pt x="577595" y="787400"/>
                    </a:lnTo>
                    <a:lnTo>
                      <a:pt x="583692" y="787400"/>
                    </a:lnTo>
                    <a:lnTo>
                      <a:pt x="584707" y="800100"/>
                    </a:lnTo>
                    <a:close/>
                  </a:path>
                  <a:path w="1713229" h="2133600">
                    <a:moveTo>
                      <a:pt x="597408" y="800100"/>
                    </a:moveTo>
                    <a:lnTo>
                      <a:pt x="588263" y="800100"/>
                    </a:lnTo>
                    <a:lnTo>
                      <a:pt x="595884" y="787400"/>
                    </a:lnTo>
                    <a:lnTo>
                      <a:pt x="590643" y="774922"/>
                    </a:lnTo>
                    <a:lnTo>
                      <a:pt x="590543" y="774685"/>
                    </a:lnTo>
                    <a:lnTo>
                      <a:pt x="592831" y="774685"/>
                    </a:lnTo>
                    <a:lnTo>
                      <a:pt x="596754" y="787400"/>
                    </a:lnTo>
                    <a:lnTo>
                      <a:pt x="597408" y="787400"/>
                    </a:lnTo>
                    <a:lnTo>
                      <a:pt x="597408" y="800100"/>
                    </a:lnTo>
                    <a:close/>
                  </a:path>
                  <a:path w="1713229" h="2133600">
                    <a:moveTo>
                      <a:pt x="596754" y="787400"/>
                    </a:moveTo>
                    <a:lnTo>
                      <a:pt x="592904" y="774922"/>
                    </a:lnTo>
                    <a:lnTo>
                      <a:pt x="592831" y="774685"/>
                    </a:lnTo>
                    <a:lnTo>
                      <a:pt x="601985" y="774685"/>
                    </a:lnTo>
                    <a:lnTo>
                      <a:pt x="596754" y="787400"/>
                    </a:lnTo>
                    <a:close/>
                  </a:path>
                  <a:path w="1713229" h="2133600">
                    <a:moveTo>
                      <a:pt x="990600" y="787400"/>
                    </a:moveTo>
                    <a:lnTo>
                      <a:pt x="981455" y="787400"/>
                    </a:lnTo>
                    <a:lnTo>
                      <a:pt x="981455" y="774685"/>
                    </a:lnTo>
                    <a:lnTo>
                      <a:pt x="990600" y="787400"/>
                    </a:lnTo>
                    <a:close/>
                  </a:path>
                  <a:path w="1713229" h="2133600">
                    <a:moveTo>
                      <a:pt x="990600" y="787400"/>
                    </a:moveTo>
                    <a:lnTo>
                      <a:pt x="981445" y="774685"/>
                    </a:lnTo>
                    <a:lnTo>
                      <a:pt x="993990" y="774685"/>
                    </a:lnTo>
                    <a:lnTo>
                      <a:pt x="990600" y="787400"/>
                    </a:lnTo>
                    <a:close/>
                  </a:path>
                  <a:path w="1713229" h="2133600">
                    <a:moveTo>
                      <a:pt x="995476" y="800100"/>
                    </a:moveTo>
                    <a:lnTo>
                      <a:pt x="993647" y="787400"/>
                    </a:lnTo>
                    <a:lnTo>
                      <a:pt x="990600" y="787400"/>
                    </a:lnTo>
                    <a:lnTo>
                      <a:pt x="993927" y="774922"/>
                    </a:lnTo>
                    <a:lnTo>
                      <a:pt x="993990" y="774685"/>
                    </a:lnTo>
                    <a:lnTo>
                      <a:pt x="998219" y="787400"/>
                    </a:lnTo>
                    <a:lnTo>
                      <a:pt x="995476" y="800100"/>
                    </a:lnTo>
                    <a:close/>
                  </a:path>
                  <a:path w="1713229" h="2133600">
                    <a:moveTo>
                      <a:pt x="993647" y="812800"/>
                    </a:moveTo>
                    <a:lnTo>
                      <a:pt x="990600" y="812800"/>
                    </a:lnTo>
                    <a:lnTo>
                      <a:pt x="994600" y="800100"/>
                    </a:lnTo>
                    <a:lnTo>
                      <a:pt x="995476" y="800100"/>
                    </a:lnTo>
                    <a:lnTo>
                      <a:pt x="998219" y="787400"/>
                    </a:lnTo>
                    <a:lnTo>
                      <a:pt x="1005848" y="774685"/>
                    </a:lnTo>
                    <a:lnTo>
                      <a:pt x="1007363" y="787400"/>
                    </a:lnTo>
                    <a:lnTo>
                      <a:pt x="1001268" y="787400"/>
                    </a:lnTo>
                    <a:lnTo>
                      <a:pt x="997034" y="800100"/>
                    </a:lnTo>
                    <a:lnTo>
                      <a:pt x="993647" y="812800"/>
                    </a:lnTo>
                    <a:close/>
                  </a:path>
                  <a:path w="1713229" h="2133600">
                    <a:moveTo>
                      <a:pt x="580643" y="787400"/>
                    </a:moveTo>
                    <a:lnTo>
                      <a:pt x="577595" y="787400"/>
                    </a:lnTo>
                    <a:lnTo>
                      <a:pt x="579734" y="774922"/>
                    </a:lnTo>
                    <a:lnTo>
                      <a:pt x="580643" y="787400"/>
                    </a:lnTo>
                    <a:close/>
                  </a:path>
                  <a:path w="1713229" h="2133600">
                    <a:moveTo>
                      <a:pt x="589787" y="787400"/>
                    </a:moveTo>
                    <a:lnTo>
                      <a:pt x="585216" y="787400"/>
                    </a:lnTo>
                    <a:lnTo>
                      <a:pt x="588023" y="774922"/>
                    </a:lnTo>
                    <a:lnTo>
                      <a:pt x="589787" y="787400"/>
                    </a:lnTo>
                    <a:close/>
                  </a:path>
                  <a:path w="1713229" h="2133600">
                    <a:moveTo>
                      <a:pt x="577595" y="812800"/>
                    </a:moveTo>
                    <a:lnTo>
                      <a:pt x="569975" y="812800"/>
                    </a:lnTo>
                    <a:lnTo>
                      <a:pt x="569975" y="800100"/>
                    </a:lnTo>
                    <a:lnTo>
                      <a:pt x="573024" y="787400"/>
                    </a:lnTo>
                    <a:lnTo>
                      <a:pt x="574547" y="787400"/>
                    </a:lnTo>
                    <a:lnTo>
                      <a:pt x="577595" y="800100"/>
                    </a:lnTo>
                    <a:lnTo>
                      <a:pt x="573024" y="800100"/>
                    </a:lnTo>
                    <a:lnTo>
                      <a:pt x="577595" y="812800"/>
                    </a:lnTo>
                    <a:close/>
                  </a:path>
                  <a:path w="1713229" h="2133600">
                    <a:moveTo>
                      <a:pt x="584707" y="800100"/>
                    </a:moveTo>
                    <a:lnTo>
                      <a:pt x="583692" y="787400"/>
                    </a:lnTo>
                    <a:lnTo>
                      <a:pt x="586739" y="787400"/>
                    </a:lnTo>
                    <a:lnTo>
                      <a:pt x="584707" y="800100"/>
                    </a:lnTo>
                    <a:close/>
                  </a:path>
                  <a:path w="1713229" h="2133600">
                    <a:moveTo>
                      <a:pt x="987551" y="812800"/>
                    </a:moveTo>
                    <a:lnTo>
                      <a:pt x="982979" y="812800"/>
                    </a:lnTo>
                    <a:lnTo>
                      <a:pt x="982979" y="787400"/>
                    </a:lnTo>
                    <a:lnTo>
                      <a:pt x="986027" y="787400"/>
                    </a:lnTo>
                    <a:lnTo>
                      <a:pt x="988567" y="800100"/>
                    </a:lnTo>
                    <a:lnTo>
                      <a:pt x="984503" y="800100"/>
                    </a:lnTo>
                    <a:lnTo>
                      <a:pt x="987551" y="812800"/>
                    </a:lnTo>
                    <a:close/>
                  </a:path>
                  <a:path w="1713229" h="2133600">
                    <a:moveTo>
                      <a:pt x="988567" y="800100"/>
                    </a:moveTo>
                    <a:lnTo>
                      <a:pt x="986027" y="787400"/>
                    </a:lnTo>
                    <a:lnTo>
                      <a:pt x="993647" y="787400"/>
                    </a:lnTo>
                    <a:lnTo>
                      <a:pt x="988567" y="800100"/>
                    </a:lnTo>
                    <a:close/>
                  </a:path>
                  <a:path w="1713229" h="2133600">
                    <a:moveTo>
                      <a:pt x="995476" y="800100"/>
                    </a:moveTo>
                    <a:lnTo>
                      <a:pt x="988567" y="800100"/>
                    </a:lnTo>
                    <a:lnTo>
                      <a:pt x="993647" y="787400"/>
                    </a:lnTo>
                    <a:lnTo>
                      <a:pt x="995476" y="800100"/>
                    </a:lnTo>
                    <a:close/>
                  </a:path>
                  <a:path w="1713229" h="2133600">
                    <a:moveTo>
                      <a:pt x="1001268" y="812800"/>
                    </a:moveTo>
                    <a:lnTo>
                      <a:pt x="997457" y="800100"/>
                    </a:lnTo>
                    <a:lnTo>
                      <a:pt x="997034" y="800100"/>
                    </a:lnTo>
                    <a:lnTo>
                      <a:pt x="1001268" y="787400"/>
                    </a:lnTo>
                    <a:lnTo>
                      <a:pt x="1005839" y="787400"/>
                    </a:lnTo>
                    <a:lnTo>
                      <a:pt x="1008887" y="800100"/>
                    </a:lnTo>
                    <a:lnTo>
                      <a:pt x="997457" y="800100"/>
                    </a:lnTo>
                    <a:lnTo>
                      <a:pt x="1001268" y="812800"/>
                    </a:lnTo>
                    <a:close/>
                  </a:path>
                  <a:path w="1713229" h="2133600">
                    <a:moveTo>
                      <a:pt x="1008887" y="800100"/>
                    </a:moveTo>
                    <a:lnTo>
                      <a:pt x="1005839" y="787400"/>
                    </a:lnTo>
                    <a:lnTo>
                      <a:pt x="1008887" y="787400"/>
                    </a:lnTo>
                    <a:lnTo>
                      <a:pt x="1008887" y="800100"/>
                    </a:lnTo>
                    <a:close/>
                  </a:path>
                  <a:path w="1713229" h="2133600">
                    <a:moveTo>
                      <a:pt x="569975" y="812800"/>
                    </a:moveTo>
                    <a:lnTo>
                      <a:pt x="563879" y="812800"/>
                    </a:lnTo>
                    <a:lnTo>
                      <a:pt x="565403" y="800100"/>
                    </a:lnTo>
                    <a:lnTo>
                      <a:pt x="569975" y="800100"/>
                    </a:lnTo>
                    <a:lnTo>
                      <a:pt x="569975" y="812800"/>
                    </a:lnTo>
                    <a:close/>
                  </a:path>
                  <a:path w="1713229" h="2133600">
                    <a:moveTo>
                      <a:pt x="577595" y="812800"/>
                    </a:moveTo>
                    <a:lnTo>
                      <a:pt x="573024" y="800100"/>
                    </a:lnTo>
                    <a:lnTo>
                      <a:pt x="582167" y="800100"/>
                    </a:lnTo>
                    <a:lnTo>
                      <a:pt x="577595" y="812800"/>
                    </a:lnTo>
                    <a:close/>
                  </a:path>
                  <a:path w="1713229" h="2133600">
                    <a:moveTo>
                      <a:pt x="588263" y="812800"/>
                    </a:moveTo>
                    <a:lnTo>
                      <a:pt x="577595" y="812800"/>
                    </a:lnTo>
                    <a:lnTo>
                      <a:pt x="582167" y="800100"/>
                    </a:lnTo>
                    <a:lnTo>
                      <a:pt x="588263" y="812800"/>
                    </a:lnTo>
                    <a:close/>
                  </a:path>
                  <a:path w="1713229" h="2133600">
                    <a:moveTo>
                      <a:pt x="591311" y="812800"/>
                    </a:moveTo>
                    <a:lnTo>
                      <a:pt x="588263" y="812800"/>
                    </a:lnTo>
                    <a:lnTo>
                      <a:pt x="582167" y="800100"/>
                    </a:lnTo>
                    <a:lnTo>
                      <a:pt x="591311" y="800100"/>
                    </a:lnTo>
                    <a:lnTo>
                      <a:pt x="591311" y="812800"/>
                    </a:lnTo>
                    <a:close/>
                  </a:path>
                  <a:path w="1713229" h="2133600">
                    <a:moveTo>
                      <a:pt x="990600" y="812800"/>
                    </a:moveTo>
                    <a:lnTo>
                      <a:pt x="987551" y="812800"/>
                    </a:lnTo>
                    <a:lnTo>
                      <a:pt x="984503" y="800100"/>
                    </a:lnTo>
                    <a:lnTo>
                      <a:pt x="994600" y="800100"/>
                    </a:lnTo>
                    <a:lnTo>
                      <a:pt x="990600" y="812800"/>
                    </a:lnTo>
                    <a:close/>
                  </a:path>
                  <a:path w="1713229" h="2133600">
                    <a:moveTo>
                      <a:pt x="1001268" y="812800"/>
                    </a:moveTo>
                    <a:lnTo>
                      <a:pt x="993647" y="812800"/>
                    </a:lnTo>
                    <a:lnTo>
                      <a:pt x="997034" y="800100"/>
                    </a:lnTo>
                    <a:lnTo>
                      <a:pt x="1001268" y="812800"/>
                    </a:lnTo>
                    <a:close/>
                  </a:path>
                  <a:path w="1713229" h="2133600">
                    <a:moveTo>
                      <a:pt x="1010411" y="812800"/>
                    </a:moveTo>
                    <a:lnTo>
                      <a:pt x="1001268" y="812800"/>
                    </a:lnTo>
                    <a:lnTo>
                      <a:pt x="1008887" y="800100"/>
                    </a:lnTo>
                    <a:lnTo>
                      <a:pt x="1010411" y="800100"/>
                    </a:lnTo>
                    <a:lnTo>
                      <a:pt x="1010411" y="812800"/>
                    </a:lnTo>
                    <a:close/>
                  </a:path>
                  <a:path w="1713229" h="2133600">
                    <a:moveTo>
                      <a:pt x="1011935" y="812800"/>
                    </a:moveTo>
                    <a:lnTo>
                      <a:pt x="1010411" y="812800"/>
                    </a:lnTo>
                    <a:lnTo>
                      <a:pt x="1010411" y="800100"/>
                    </a:lnTo>
                    <a:lnTo>
                      <a:pt x="1011935" y="812800"/>
                    </a:lnTo>
                    <a:close/>
                  </a:path>
                  <a:path w="1713229" h="2133600">
                    <a:moveTo>
                      <a:pt x="559308" y="825500"/>
                    </a:moveTo>
                    <a:lnTo>
                      <a:pt x="562355" y="812800"/>
                    </a:lnTo>
                    <a:lnTo>
                      <a:pt x="564387" y="812800"/>
                    </a:lnTo>
                    <a:lnTo>
                      <a:pt x="559308" y="825500"/>
                    </a:lnTo>
                    <a:close/>
                  </a:path>
                  <a:path w="1713229" h="2133600">
                    <a:moveTo>
                      <a:pt x="565403" y="825500"/>
                    </a:moveTo>
                    <a:lnTo>
                      <a:pt x="559308" y="825500"/>
                    </a:lnTo>
                    <a:lnTo>
                      <a:pt x="564387" y="812800"/>
                    </a:lnTo>
                    <a:lnTo>
                      <a:pt x="565403" y="825500"/>
                    </a:lnTo>
                    <a:close/>
                  </a:path>
                  <a:path w="1713229" h="2133600">
                    <a:moveTo>
                      <a:pt x="569975" y="825500"/>
                    </a:moveTo>
                    <a:lnTo>
                      <a:pt x="565403" y="825500"/>
                    </a:lnTo>
                    <a:lnTo>
                      <a:pt x="564387" y="812800"/>
                    </a:lnTo>
                    <a:lnTo>
                      <a:pt x="571669" y="812800"/>
                    </a:lnTo>
                    <a:lnTo>
                      <a:pt x="569975" y="825500"/>
                    </a:lnTo>
                    <a:close/>
                  </a:path>
                  <a:path w="1713229" h="2133600">
                    <a:moveTo>
                      <a:pt x="572346" y="825500"/>
                    </a:moveTo>
                    <a:lnTo>
                      <a:pt x="569975" y="825500"/>
                    </a:lnTo>
                    <a:lnTo>
                      <a:pt x="571669" y="812800"/>
                    </a:lnTo>
                    <a:lnTo>
                      <a:pt x="572346" y="825500"/>
                    </a:lnTo>
                    <a:close/>
                  </a:path>
                  <a:path w="1713229" h="2133600">
                    <a:moveTo>
                      <a:pt x="572346" y="825500"/>
                    </a:moveTo>
                    <a:lnTo>
                      <a:pt x="571669" y="812800"/>
                    </a:lnTo>
                    <a:lnTo>
                      <a:pt x="576579" y="812800"/>
                    </a:lnTo>
                    <a:lnTo>
                      <a:pt x="572346" y="825500"/>
                    </a:lnTo>
                    <a:close/>
                  </a:path>
                  <a:path w="1713229" h="2133600">
                    <a:moveTo>
                      <a:pt x="580643" y="825500"/>
                    </a:moveTo>
                    <a:lnTo>
                      <a:pt x="572346" y="825500"/>
                    </a:lnTo>
                    <a:lnTo>
                      <a:pt x="576579" y="812800"/>
                    </a:lnTo>
                    <a:lnTo>
                      <a:pt x="580643" y="825500"/>
                    </a:lnTo>
                    <a:close/>
                  </a:path>
                  <a:path w="1713229" h="2133600">
                    <a:moveTo>
                      <a:pt x="580643" y="825500"/>
                    </a:moveTo>
                    <a:lnTo>
                      <a:pt x="576579" y="812800"/>
                    </a:lnTo>
                    <a:lnTo>
                      <a:pt x="578031" y="812800"/>
                    </a:lnTo>
                    <a:lnTo>
                      <a:pt x="580643" y="825500"/>
                    </a:lnTo>
                    <a:close/>
                  </a:path>
                  <a:path w="1713229" h="2133600">
                    <a:moveTo>
                      <a:pt x="580643" y="825500"/>
                    </a:moveTo>
                    <a:lnTo>
                      <a:pt x="578031" y="812800"/>
                    </a:lnTo>
                    <a:lnTo>
                      <a:pt x="586739" y="812800"/>
                    </a:lnTo>
                    <a:lnTo>
                      <a:pt x="580643" y="825500"/>
                    </a:lnTo>
                    <a:close/>
                  </a:path>
                  <a:path w="1713229" h="2133600">
                    <a:moveTo>
                      <a:pt x="588263" y="825500"/>
                    </a:moveTo>
                    <a:lnTo>
                      <a:pt x="580643" y="825500"/>
                    </a:lnTo>
                    <a:lnTo>
                      <a:pt x="586739" y="812800"/>
                    </a:lnTo>
                    <a:lnTo>
                      <a:pt x="589787" y="812800"/>
                    </a:lnTo>
                    <a:lnTo>
                      <a:pt x="588263" y="825500"/>
                    </a:lnTo>
                    <a:close/>
                  </a:path>
                  <a:path w="1713229" h="2133600">
                    <a:moveTo>
                      <a:pt x="993430" y="838200"/>
                    </a:moveTo>
                    <a:lnTo>
                      <a:pt x="990092" y="838200"/>
                    </a:lnTo>
                    <a:lnTo>
                      <a:pt x="990600" y="825500"/>
                    </a:lnTo>
                    <a:lnTo>
                      <a:pt x="986027" y="825500"/>
                    </a:lnTo>
                    <a:lnTo>
                      <a:pt x="986027" y="812800"/>
                    </a:lnTo>
                    <a:lnTo>
                      <a:pt x="989076" y="812800"/>
                    </a:lnTo>
                    <a:lnTo>
                      <a:pt x="996695" y="825500"/>
                    </a:lnTo>
                    <a:lnTo>
                      <a:pt x="993430" y="838200"/>
                    </a:lnTo>
                    <a:close/>
                  </a:path>
                  <a:path w="1713229" h="2133600">
                    <a:moveTo>
                      <a:pt x="996695" y="825500"/>
                    </a:moveTo>
                    <a:lnTo>
                      <a:pt x="989076" y="812800"/>
                    </a:lnTo>
                    <a:lnTo>
                      <a:pt x="999308" y="812800"/>
                    </a:lnTo>
                    <a:lnTo>
                      <a:pt x="996695" y="825500"/>
                    </a:lnTo>
                    <a:close/>
                  </a:path>
                  <a:path w="1713229" h="2133600">
                    <a:moveTo>
                      <a:pt x="999743" y="838200"/>
                    </a:moveTo>
                    <a:lnTo>
                      <a:pt x="996695" y="825500"/>
                    </a:lnTo>
                    <a:lnTo>
                      <a:pt x="999308" y="812800"/>
                    </a:lnTo>
                    <a:lnTo>
                      <a:pt x="1002792" y="825500"/>
                    </a:lnTo>
                    <a:lnTo>
                      <a:pt x="999743" y="838200"/>
                    </a:lnTo>
                    <a:close/>
                  </a:path>
                  <a:path w="1713229" h="2133600">
                    <a:moveTo>
                      <a:pt x="1000929" y="838200"/>
                    </a:moveTo>
                    <a:lnTo>
                      <a:pt x="999743" y="838200"/>
                    </a:lnTo>
                    <a:lnTo>
                      <a:pt x="1002792" y="825500"/>
                    </a:lnTo>
                    <a:lnTo>
                      <a:pt x="999308" y="812800"/>
                    </a:lnTo>
                    <a:lnTo>
                      <a:pt x="1011173" y="812800"/>
                    </a:lnTo>
                    <a:lnTo>
                      <a:pt x="1010411" y="825500"/>
                    </a:lnTo>
                    <a:lnTo>
                      <a:pt x="1004316" y="825500"/>
                    </a:lnTo>
                    <a:lnTo>
                      <a:pt x="1000929" y="838200"/>
                    </a:lnTo>
                    <a:close/>
                  </a:path>
                  <a:path w="1713229" h="2133600">
                    <a:moveTo>
                      <a:pt x="1011935" y="825500"/>
                    </a:moveTo>
                    <a:lnTo>
                      <a:pt x="1010411" y="825500"/>
                    </a:lnTo>
                    <a:lnTo>
                      <a:pt x="1011173" y="812800"/>
                    </a:lnTo>
                    <a:lnTo>
                      <a:pt x="1011935" y="825500"/>
                    </a:lnTo>
                    <a:close/>
                  </a:path>
                  <a:path w="1713229" h="2133600">
                    <a:moveTo>
                      <a:pt x="556259" y="838200"/>
                    </a:moveTo>
                    <a:lnTo>
                      <a:pt x="548639" y="838200"/>
                    </a:lnTo>
                    <a:lnTo>
                      <a:pt x="550163" y="825500"/>
                    </a:lnTo>
                    <a:lnTo>
                      <a:pt x="556259" y="825500"/>
                    </a:lnTo>
                    <a:lnTo>
                      <a:pt x="556259" y="838200"/>
                    </a:lnTo>
                    <a:close/>
                  </a:path>
                  <a:path w="1713229" h="2133600">
                    <a:moveTo>
                      <a:pt x="556259" y="838200"/>
                    </a:moveTo>
                    <a:lnTo>
                      <a:pt x="556259" y="825500"/>
                    </a:lnTo>
                    <a:lnTo>
                      <a:pt x="565958" y="825500"/>
                    </a:lnTo>
                    <a:lnTo>
                      <a:pt x="556259" y="838200"/>
                    </a:lnTo>
                    <a:close/>
                  </a:path>
                  <a:path w="1713229" h="2133600">
                    <a:moveTo>
                      <a:pt x="571500" y="838200"/>
                    </a:moveTo>
                    <a:lnTo>
                      <a:pt x="556259" y="838200"/>
                    </a:lnTo>
                    <a:lnTo>
                      <a:pt x="565958" y="825500"/>
                    </a:lnTo>
                    <a:lnTo>
                      <a:pt x="571500" y="838200"/>
                    </a:lnTo>
                    <a:close/>
                  </a:path>
                  <a:path w="1713229" h="2133600">
                    <a:moveTo>
                      <a:pt x="577595" y="838200"/>
                    </a:moveTo>
                    <a:lnTo>
                      <a:pt x="571500" y="838200"/>
                    </a:lnTo>
                    <a:lnTo>
                      <a:pt x="565958" y="825500"/>
                    </a:lnTo>
                    <a:lnTo>
                      <a:pt x="577595" y="825500"/>
                    </a:lnTo>
                    <a:lnTo>
                      <a:pt x="577595" y="838200"/>
                    </a:lnTo>
                    <a:close/>
                  </a:path>
                  <a:path w="1713229" h="2133600">
                    <a:moveTo>
                      <a:pt x="577595" y="838200"/>
                    </a:moveTo>
                    <a:lnTo>
                      <a:pt x="577595" y="825500"/>
                    </a:lnTo>
                    <a:lnTo>
                      <a:pt x="579119" y="825500"/>
                    </a:lnTo>
                    <a:lnTo>
                      <a:pt x="577595" y="838200"/>
                    </a:lnTo>
                    <a:close/>
                  </a:path>
                  <a:path w="1713229" h="2133600">
                    <a:moveTo>
                      <a:pt x="990092" y="838200"/>
                    </a:moveTo>
                    <a:lnTo>
                      <a:pt x="989076" y="825500"/>
                    </a:lnTo>
                    <a:lnTo>
                      <a:pt x="990600" y="825500"/>
                    </a:lnTo>
                    <a:lnTo>
                      <a:pt x="990092" y="838200"/>
                    </a:lnTo>
                    <a:close/>
                  </a:path>
                  <a:path w="1713229" h="2133600">
                    <a:moveTo>
                      <a:pt x="999743" y="838200"/>
                    </a:moveTo>
                    <a:lnTo>
                      <a:pt x="993430" y="838200"/>
                    </a:lnTo>
                    <a:lnTo>
                      <a:pt x="996695" y="825500"/>
                    </a:lnTo>
                    <a:lnTo>
                      <a:pt x="999743" y="838200"/>
                    </a:lnTo>
                    <a:close/>
                  </a:path>
                  <a:path w="1713229" h="2133600">
                    <a:moveTo>
                      <a:pt x="1014984" y="863600"/>
                    </a:moveTo>
                    <a:lnTo>
                      <a:pt x="1002792" y="863600"/>
                    </a:lnTo>
                    <a:lnTo>
                      <a:pt x="1010411" y="850900"/>
                    </a:lnTo>
                    <a:lnTo>
                      <a:pt x="1007363" y="850900"/>
                    </a:lnTo>
                    <a:lnTo>
                      <a:pt x="1010411" y="838200"/>
                    </a:lnTo>
                    <a:lnTo>
                      <a:pt x="1000929" y="838200"/>
                    </a:lnTo>
                    <a:lnTo>
                      <a:pt x="1004316" y="825500"/>
                    </a:lnTo>
                    <a:lnTo>
                      <a:pt x="1013460" y="825500"/>
                    </a:lnTo>
                    <a:lnTo>
                      <a:pt x="1014984" y="838200"/>
                    </a:lnTo>
                    <a:lnTo>
                      <a:pt x="1014984" y="863600"/>
                    </a:lnTo>
                    <a:close/>
                  </a:path>
                  <a:path w="1713229" h="2133600">
                    <a:moveTo>
                      <a:pt x="547116" y="876300"/>
                    </a:moveTo>
                    <a:lnTo>
                      <a:pt x="509016" y="876300"/>
                    </a:lnTo>
                    <a:lnTo>
                      <a:pt x="513587" y="863600"/>
                    </a:lnTo>
                    <a:lnTo>
                      <a:pt x="542543" y="863600"/>
                    </a:lnTo>
                    <a:lnTo>
                      <a:pt x="537971" y="850900"/>
                    </a:lnTo>
                    <a:lnTo>
                      <a:pt x="539495" y="838200"/>
                    </a:lnTo>
                    <a:lnTo>
                      <a:pt x="547116" y="838200"/>
                    </a:lnTo>
                    <a:lnTo>
                      <a:pt x="547116" y="850900"/>
                    </a:lnTo>
                    <a:lnTo>
                      <a:pt x="551687" y="863600"/>
                    </a:lnTo>
                    <a:lnTo>
                      <a:pt x="547116" y="876300"/>
                    </a:lnTo>
                    <a:close/>
                  </a:path>
                  <a:path w="1713229" h="2133600">
                    <a:moveTo>
                      <a:pt x="553211" y="863600"/>
                    </a:moveTo>
                    <a:lnTo>
                      <a:pt x="551687" y="863600"/>
                    </a:lnTo>
                    <a:lnTo>
                      <a:pt x="547116" y="850900"/>
                    </a:lnTo>
                    <a:lnTo>
                      <a:pt x="547116" y="838200"/>
                    </a:lnTo>
                    <a:lnTo>
                      <a:pt x="554735" y="838200"/>
                    </a:lnTo>
                    <a:lnTo>
                      <a:pt x="557784" y="850900"/>
                    </a:lnTo>
                    <a:lnTo>
                      <a:pt x="550163" y="850900"/>
                    </a:lnTo>
                    <a:lnTo>
                      <a:pt x="553211" y="863600"/>
                    </a:lnTo>
                    <a:close/>
                  </a:path>
                  <a:path w="1713229" h="2133600">
                    <a:moveTo>
                      <a:pt x="568451" y="850900"/>
                    </a:moveTo>
                    <a:lnTo>
                      <a:pt x="557784" y="850900"/>
                    </a:lnTo>
                    <a:lnTo>
                      <a:pt x="554735" y="838200"/>
                    </a:lnTo>
                    <a:lnTo>
                      <a:pt x="574547" y="838200"/>
                    </a:lnTo>
                    <a:lnTo>
                      <a:pt x="568451" y="850900"/>
                    </a:lnTo>
                    <a:close/>
                  </a:path>
                  <a:path w="1713229" h="2133600">
                    <a:moveTo>
                      <a:pt x="990092" y="850900"/>
                    </a:moveTo>
                    <a:lnTo>
                      <a:pt x="989076" y="838200"/>
                    </a:lnTo>
                    <a:lnTo>
                      <a:pt x="992124" y="838200"/>
                    </a:lnTo>
                    <a:lnTo>
                      <a:pt x="990092" y="850900"/>
                    </a:lnTo>
                    <a:close/>
                  </a:path>
                  <a:path w="1713229" h="2133600">
                    <a:moveTo>
                      <a:pt x="995171" y="850900"/>
                    </a:moveTo>
                    <a:lnTo>
                      <a:pt x="990092" y="850900"/>
                    </a:lnTo>
                    <a:lnTo>
                      <a:pt x="992124" y="838200"/>
                    </a:lnTo>
                    <a:lnTo>
                      <a:pt x="998219" y="838200"/>
                    </a:lnTo>
                    <a:lnTo>
                      <a:pt x="995171" y="850900"/>
                    </a:lnTo>
                    <a:close/>
                  </a:path>
                  <a:path w="1713229" h="2133600">
                    <a:moveTo>
                      <a:pt x="998219" y="850900"/>
                    </a:moveTo>
                    <a:lnTo>
                      <a:pt x="995171" y="850900"/>
                    </a:lnTo>
                    <a:lnTo>
                      <a:pt x="998219" y="838200"/>
                    </a:lnTo>
                    <a:lnTo>
                      <a:pt x="1001606" y="838200"/>
                    </a:lnTo>
                    <a:lnTo>
                      <a:pt x="998219" y="850900"/>
                    </a:lnTo>
                    <a:close/>
                  </a:path>
                  <a:path w="1713229" h="2133600">
                    <a:moveTo>
                      <a:pt x="1002029" y="850900"/>
                    </a:moveTo>
                    <a:lnTo>
                      <a:pt x="998219" y="850900"/>
                    </a:lnTo>
                    <a:lnTo>
                      <a:pt x="1001606" y="838200"/>
                    </a:lnTo>
                    <a:lnTo>
                      <a:pt x="1002029" y="850900"/>
                    </a:lnTo>
                    <a:close/>
                  </a:path>
                  <a:path w="1713229" h="2133600">
                    <a:moveTo>
                      <a:pt x="1002029" y="850900"/>
                    </a:moveTo>
                    <a:lnTo>
                      <a:pt x="1001606" y="838200"/>
                    </a:lnTo>
                    <a:lnTo>
                      <a:pt x="1002283" y="838200"/>
                    </a:lnTo>
                    <a:lnTo>
                      <a:pt x="1002029" y="850900"/>
                    </a:lnTo>
                    <a:close/>
                  </a:path>
                  <a:path w="1713229" h="2133600">
                    <a:moveTo>
                      <a:pt x="1007363" y="850900"/>
                    </a:moveTo>
                    <a:lnTo>
                      <a:pt x="1002029" y="850900"/>
                    </a:lnTo>
                    <a:lnTo>
                      <a:pt x="1002283" y="838200"/>
                    </a:lnTo>
                    <a:lnTo>
                      <a:pt x="1007363" y="850900"/>
                    </a:lnTo>
                    <a:close/>
                  </a:path>
                  <a:path w="1713229" h="2133600">
                    <a:moveTo>
                      <a:pt x="1007363" y="850900"/>
                    </a:moveTo>
                    <a:lnTo>
                      <a:pt x="1002283" y="838200"/>
                    </a:lnTo>
                    <a:lnTo>
                      <a:pt x="1010411" y="838200"/>
                    </a:lnTo>
                    <a:lnTo>
                      <a:pt x="1007363" y="850900"/>
                    </a:lnTo>
                    <a:close/>
                  </a:path>
                  <a:path w="1713229" h="2133600">
                    <a:moveTo>
                      <a:pt x="1014984" y="863600"/>
                    </a:moveTo>
                    <a:lnTo>
                      <a:pt x="1014984" y="838200"/>
                    </a:lnTo>
                    <a:lnTo>
                      <a:pt x="1016508" y="850900"/>
                    </a:lnTo>
                    <a:lnTo>
                      <a:pt x="1018032" y="850900"/>
                    </a:lnTo>
                    <a:lnTo>
                      <a:pt x="1014984" y="863600"/>
                    </a:lnTo>
                    <a:close/>
                  </a:path>
                  <a:path w="1713229" h="2133600">
                    <a:moveTo>
                      <a:pt x="530351" y="863600"/>
                    </a:moveTo>
                    <a:lnTo>
                      <a:pt x="533400" y="850900"/>
                    </a:lnTo>
                    <a:lnTo>
                      <a:pt x="537971" y="850900"/>
                    </a:lnTo>
                    <a:lnTo>
                      <a:pt x="530351" y="863600"/>
                    </a:lnTo>
                    <a:close/>
                  </a:path>
                  <a:path w="1713229" h="2133600">
                    <a:moveTo>
                      <a:pt x="541019" y="863600"/>
                    </a:moveTo>
                    <a:lnTo>
                      <a:pt x="530351" y="863600"/>
                    </a:lnTo>
                    <a:lnTo>
                      <a:pt x="537971" y="850900"/>
                    </a:lnTo>
                    <a:lnTo>
                      <a:pt x="541019" y="863600"/>
                    </a:lnTo>
                    <a:close/>
                  </a:path>
                  <a:path w="1713229" h="2133600">
                    <a:moveTo>
                      <a:pt x="542543" y="863600"/>
                    </a:moveTo>
                    <a:lnTo>
                      <a:pt x="541019" y="863600"/>
                    </a:lnTo>
                    <a:lnTo>
                      <a:pt x="537971" y="850900"/>
                    </a:lnTo>
                    <a:lnTo>
                      <a:pt x="542543" y="863600"/>
                    </a:lnTo>
                    <a:close/>
                  </a:path>
                  <a:path w="1713229" h="2133600">
                    <a:moveTo>
                      <a:pt x="562355" y="863600"/>
                    </a:moveTo>
                    <a:lnTo>
                      <a:pt x="553211" y="863600"/>
                    </a:lnTo>
                    <a:lnTo>
                      <a:pt x="550163" y="850900"/>
                    </a:lnTo>
                    <a:lnTo>
                      <a:pt x="562355" y="850900"/>
                    </a:lnTo>
                    <a:lnTo>
                      <a:pt x="562355" y="863600"/>
                    </a:lnTo>
                    <a:close/>
                  </a:path>
                  <a:path w="1713229" h="2133600">
                    <a:moveTo>
                      <a:pt x="562355" y="863600"/>
                    </a:moveTo>
                    <a:lnTo>
                      <a:pt x="562355" y="850900"/>
                    </a:lnTo>
                    <a:lnTo>
                      <a:pt x="566927" y="850900"/>
                    </a:lnTo>
                    <a:lnTo>
                      <a:pt x="562355" y="863600"/>
                    </a:lnTo>
                    <a:close/>
                  </a:path>
                  <a:path w="1713229" h="2133600">
                    <a:moveTo>
                      <a:pt x="995171" y="863600"/>
                    </a:moveTo>
                    <a:lnTo>
                      <a:pt x="992124" y="863600"/>
                    </a:lnTo>
                    <a:lnTo>
                      <a:pt x="992124" y="850900"/>
                    </a:lnTo>
                    <a:lnTo>
                      <a:pt x="995171" y="863600"/>
                    </a:lnTo>
                    <a:close/>
                  </a:path>
                  <a:path w="1713229" h="2133600">
                    <a:moveTo>
                      <a:pt x="1001268" y="863600"/>
                    </a:moveTo>
                    <a:lnTo>
                      <a:pt x="995171" y="863600"/>
                    </a:lnTo>
                    <a:lnTo>
                      <a:pt x="992124" y="850900"/>
                    </a:lnTo>
                    <a:lnTo>
                      <a:pt x="1005839" y="850900"/>
                    </a:lnTo>
                    <a:lnTo>
                      <a:pt x="1001268" y="863600"/>
                    </a:lnTo>
                    <a:close/>
                  </a:path>
                  <a:path w="1713229" h="2133600">
                    <a:moveTo>
                      <a:pt x="1002792" y="863600"/>
                    </a:moveTo>
                    <a:lnTo>
                      <a:pt x="1001268" y="863600"/>
                    </a:lnTo>
                    <a:lnTo>
                      <a:pt x="1005839" y="850900"/>
                    </a:lnTo>
                    <a:lnTo>
                      <a:pt x="1010411" y="850900"/>
                    </a:lnTo>
                    <a:lnTo>
                      <a:pt x="1002792" y="863600"/>
                    </a:lnTo>
                    <a:close/>
                  </a:path>
                  <a:path w="1713229" h="2133600">
                    <a:moveTo>
                      <a:pt x="1007871" y="876300"/>
                    </a:moveTo>
                    <a:lnTo>
                      <a:pt x="1001839" y="876300"/>
                    </a:lnTo>
                    <a:lnTo>
                      <a:pt x="1005839" y="863600"/>
                    </a:lnTo>
                    <a:lnTo>
                      <a:pt x="1007871" y="876300"/>
                    </a:lnTo>
                    <a:close/>
                  </a:path>
                  <a:path w="1713229" h="2133600">
                    <a:moveTo>
                      <a:pt x="1007871" y="876300"/>
                    </a:moveTo>
                    <a:lnTo>
                      <a:pt x="1005839" y="863600"/>
                    </a:lnTo>
                    <a:lnTo>
                      <a:pt x="1010411" y="863600"/>
                    </a:lnTo>
                    <a:lnTo>
                      <a:pt x="1007871" y="876300"/>
                    </a:lnTo>
                    <a:close/>
                  </a:path>
                  <a:path w="1713229" h="2133600">
                    <a:moveTo>
                      <a:pt x="1008887" y="876300"/>
                    </a:moveTo>
                    <a:lnTo>
                      <a:pt x="1007871" y="876300"/>
                    </a:lnTo>
                    <a:lnTo>
                      <a:pt x="1010411" y="863600"/>
                    </a:lnTo>
                    <a:lnTo>
                      <a:pt x="1011935" y="863600"/>
                    </a:lnTo>
                    <a:lnTo>
                      <a:pt x="1008887" y="876300"/>
                    </a:lnTo>
                    <a:close/>
                  </a:path>
                  <a:path w="1713229" h="2133600">
                    <a:moveTo>
                      <a:pt x="1021079" y="876300"/>
                    </a:moveTo>
                    <a:lnTo>
                      <a:pt x="1008887" y="876300"/>
                    </a:lnTo>
                    <a:lnTo>
                      <a:pt x="1011935" y="863600"/>
                    </a:lnTo>
                    <a:lnTo>
                      <a:pt x="1018032" y="863600"/>
                    </a:lnTo>
                    <a:lnTo>
                      <a:pt x="1021079" y="876300"/>
                    </a:lnTo>
                    <a:close/>
                  </a:path>
                  <a:path w="1713229" h="2133600">
                    <a:moveTo>
                      <a:pt x="1021079" y="876300"/>
                    </a:moveTo>
                    <a:lnTo>
                      <a:pt x="1018032" y="863600"/>
                    </a:lnTo>
                    <a:lnTo>
                      <a:pt x="1021079" y="863600"/>
                    </a:lnTo>
                    <a:lnTo>
                      <a:pt x="1021079" y="876300"/>
                    </a:lnTo>
                    <a:close/>
                  </a:path>
                  <a:path w="1713229" h="2133600">
                    <a:moveTo>
                      <a:pt x="505967" y="901700"/>
                    </a:moveTo>
                    <a:lnTo>
                      <a:pt x="495300" y="901700"/>
                    </a:lnTo>
                    <a:lnTo>
                      <a:pt x="495300" y="889000"/>
                    </a:lnTo>
                    <a:lnTo>
                      <a:pt x="496824" y="876300"/>
                    </a:lnTo>
                    <a:lnTo>
                      <a:pt x="537971" y="876300"/>
                    </a:lnTo>
                    <a:lnTo>
                      <a:pt x="533400" y="889000"/>
                    </a:lnTo>
                    <a:lnTo>
                      <a:pt x="501395" y="889000"/>
                    </a:lnTo>
                    <a:lnTo>
                      <a:pt x="505967" y="901700"/>
                    </a:lnTo>
                    <a:close/>
                  </a:path>
                  <a:path w="1713229" h="2133600">
                    <a:moveTo>
                      <a:pt x="996695" y="889000"/>
                    </a:moveTo>
                    <a:lnTo>
                      <a:pt x="995171" y="876300"/>
                    </a:lnTo>
                    <a:lnTo>
                      <a:pt x="996695" y="876300"/>
                    </a:lnTo>
                    <a:lnTo>
                      <a:pt x="996695" y="889000"/>
                    </a:lnTo>
                    <a:close/>
                  </a:path>
                  <a:path w="1713229" h="2133600">
                    <a:moveTo>
                      <a:pt x="1008887" y="889000"/>
                    </a:moveTo>
                    <a:lnTo>
                      <a:pt x="996695" y="889000"/>
                    </a:lnTo>
                    <a:lnTo>
                      <a:pt x="996695" y="876300"/>
                    </a:lnTo>
                    <a:lnTo>
                      <a:pt x="1005839" y="876300"/>
                    </a:lnTo>
                    <a:lnTo>
                      <a:pt x="1008887" y="889000"/>
                    </a:lnTo>
                    <a:close/>
                  </a:path>
                  <a:path w="1713229" h="2133600">
                    <a:moveTo>
                      <a:pt x="1008887" y="889000"/>
                    </a:moveTo>
                    <a:lnTo>
                      <a:pt x="1005839" y="876300"/>
                    </a:lnTo>
                    <a:lnTo>
                      <a:pt x="1011935" y="876300"/>
                    </a:lnTo>
                    <a:lnTo>
                      <a:pt x="1008887" y="889000"/>
                    </a:lnTo>
                    <a:close/>
                  </a:path>
                  <a:path w="1713229" h="2133600">
                    <a:moveTo>
                      <a:pt x="1009903" y="889000"/>
                    </a:moveTo>
                    <a:lnTo>
                      <a:pt x="1008887" y="889000"/>
                    </a:lnTo>
                    <a:lnTo>
                      <a:pt x="1011935" y="876300"/>
                    </a:lnTo>
                    <a:lnTo>
                      <a:pt x="1014984" y="876300"/>
                    </a:lnTo>
                    <a:lnTo>
                      <a:pt x="1009903" y="889000"/>
                    </a:lnTo>
                    <a:close/>
                  </a:path>
                  <a:path w="1713229" h="2133600">
                    <a:moveTo>
                      <a:pt x="1011935" y="889000"/>
                    </a:moveTo>
                    <a:lnTo>
                      <a:pt x="1009903" y="889000"/>
                    </a:lnTo>
                    <a:lnTo>
                      <a:pt x="1014984" y="876300"/>
                    </a:lnTo>
                    <a:lnTo>
                      <a:pt x="1016000" y="876300"/>
                    </a:lnTo>
                    <a:lnTo>
                      <a:pt x="1011935" y="889000"/>
                    </a:lnTo>
                    <a:close/>
                  </a:path>
                  <a:path w="1713229" h="2133600">
                    <a:moveTo>
                      <a:pt x="1022603" y="889000"/>
                    </a:moveTo>
                    <a:lnTo>
                      <a:pt x="1011935" y="889000"/>
                    </a:lnTo>
                    <a:lnTo>
                      <a:pt x="1016000" y="876300"/>
                    </a:lnTo>
                    <a:lnTo>
                      <a:pt x="1022603" y="889000"/>
                    </a:lnTo>
                    <a:close/>
                  </a:path>
                  <a:path w="1713229" h="2133600">
                    <a:moveTo>
                      <a:pt x="1022603" y="889000"/>
                    </a:moveTo>
                    <a:lnTo>
                      <a:pt x="1016000" y="876300"/>
                    </a:lnTo>
                    <a:lnTo>
                      <a:pt x="1022603" y="876300"/>
                    </a:lnTo>
                    <a:lnTo>
                      <a:pt x="1022603" y="889000"/>
                    </a:lnTo>
                    <a:close/>
                  </a:path>
                  <a:path w="1713229" h="2133600">
                    <a:moveTo>
                      <a:pt x="495300" y="901700"/>
                    </a:moveTo>
                    <a:lnTo>
                      <a:pt x="483108" y="901700"/>
                    </a:lnTo>
                    <a:lnTo>
                      <a:pt x="484632" y="889000"/>
                    </a:lnTo>
                    <a:lnTo>
                      <a:pt x="495300" y="889000"/>
                    </a:lnTo>
                    <a:lnTo>
                      <a:pt x="495300" y="901700"/>
                    </a:lnTo>
                    <a:close/>
                  </a:path>
                  <a:path w="1713229" h="2133600">
                    <a:moveTo>
                      <a:pt x="509016" y="901700"/>
                    </a:moveTo>
                    <a:lnTo>
                      <a:pt x="505967" y="901700"/>
                    </a:lnTo>
                    <a:lnTo>
                      <a:pt x="501395" y="889000"/>
                    </a:lnTo>
                    <a:lnTo>
                      <a:pt x="505967" y="889000"/>
                    </a:lnTo>
                    <a:lnTo>
                      <a:pt x="509016" y="901700"/>
                    </a:lnTo>
                    <a:close/>
                  </a:path>
                  <a:path w="1713229" h="2133600">
                    <a:moveTo>
                      <a:pt x="516635" y="901700"/>
                    </a:moveTo>
                    <a:lnTo>
                      <a:pt x="509016" y="901700"/>
                    </a:lnTo>
                    <a:lnTo>
                      <a:pt x="505967" y="889000"/>
                    </a:lnTo>
                    <a:lnTo>
                      <a:pt x="516635" y="889000"/>
                    </a:lnTo>
                    <a:lnTo>
                      <a:pt x="516635" y="901700"/>
                    </a:lnTo>
                    <a:close/>
                  </a:path>
                  <a:path w="1713229" h="2133600">
                    <a:moveTo>
                      <a:pt x="522732" y="901700"/>
                    </a:moveTo>
                    <a:lnTo>
                      <a:pt x="516635" y="901700"/>
                    </a:lnTo>
                    <a:lnTo>
                      <a:pt x="516635" y="889000"/>
                    </a:lnTo>
                    <a:lnTo>
                      <a:pt x="525779" y="889000"/>
                    </a:lnTo>
                    <a:lnTo>
                      <a:pt x="522732" y="901700"/>
                    </a:lnTo>
                    <a:close/>
                  </a:path>
                  <a:path w="1713229" h="2133600">
                    <a:moveTo>
                      <a:pt x="1002792" y="914400"/>
                    </a:moveTo>
                    <a:lnTo>
                      <a:pt x="1001268" y="914400"/>
                    </a:lnTo>
                    <a:lnTo>
                      <a:pt x="999743" y="901700"/>
                    </a:lnTo>
                    <a:lnTo>
                      <a:pt x="999743" y="889000"/>
                    </a:lnTo>
                    <a:lnTo>
                      <a:pt x="1005839" y="901700"/>
                    </a:lnTo>
                    <a:lnTo>
                      <a:pt x="1002792" y="901700"/>
                    </a:lnTo>
                    <a:lnTo>
                      <a:pt x="1002792" y="914400"/>
                    </a:lnTo>
                    <a:close/>
                  </a:path>
                  <a:path w="1713229" h="2133600">
                    <a:moveTo>
                      <a:pt x="1005839" y="901700"/>
                    </a:moveTo>
                    <a:lnTo>
                      <a:pt x="999743" y="889000"/>
                    </a:lnTo>
                    <a:lnTo>
                      <a:pt x="1010073" y="889000"/>
                    </a:lnTo>
                    <a:lnTo>
                      <a:pt x="1005839" y="901700"/>
                    </a:lnTo>
                    <a:close/>
                  </a:path>
                  <a:path w="1713229" h="2133600">
                    <a:moveTo>
                      <a:pt x="1012240" y="901700"/>
                    </a:moveTo>
                    <a:lnTo>
                      <a:pt x="1005839" y="901700"/>
                    </a:lnTo>
                    <a:lnTo>
                      <a:pt x="1010073" y="889000"/>
                    </a:lnTo>
                    <a:lnTo>
                      <a:pt x="1012240" y="901700"/>
                    </a:lnTo>
                    <a:close/>
                  </a:path>
                  <a:path w="1713229" h="2133600">
                    <a:moveTo>
                      <a:pt x="1012240" y="901700"/>
                    </a:moveTo>
                    <a:lnTo>
                      <a:pt x="1010073" y="889000"/>
                    </a:lnTo>
                    <a:lnTo>
                      <a:pt x="1019555" y="889000"/>
                    </a:lnTo>
                    <a:lnTo>
                      <a:pt x="1012240" y="901700"/>
                    </a:lnTo>
                    <a:close/>
                  </a:path>
                  <a:path w="1713229" h="2133600">
                    <a:moveTo>
                      <a:pt x="1013460" y="901700"/>
                    </a:moveTo>
                    <a:lnTo>
                      <a:pt x="1012240" y="901700"/>
                    </a:lnTo>
                    <a:lnTo>
                      <a:pt x="1019555" y="889000"/>
                    </a:lnTo>
                    <a:lnTo>
                      <a:pt x="1013460" y="901700"/>
                    </a:lnTo>
                    <a:close/>
                  </a:path>
                  <a:path w="1713229" h="2133600">
                    <a:moveTo>
                      <a:pt x="1021079" y="901700"/>
                    </a:moveTo>
                    <a:lnTo>
                      <a:pt x="1013460" y="901700"/>
                    </a:lnTo>
                    <a:lnTo>
                      <a:pt x="1019555" y="889000"/>
                    </a:lnTo>
                    <a:lnTo>
                      <a:pt x="1021079" y="901700"/>
                    </a:lnTo>
                    <a:close/>
                  </a:path>
                  <a:path w="1713229" h="2133600">
                    <a:moveTo>
                      <a:pt x="1021079" y="901700"/>
                    </a:moveTo>
                    <a:lnTo>
                      <a:pt x="1019555" y="889000"/>
                    </a:lnTo>
                    <a:lnTo>
                      <a:pt x="1025651" y="889000"/>
                    </a:lnTo>
                    <a:lnTo>
                      <a:pt x="1021079" y="901700"/>
                    </a:lnTo>
                    <a:close/>
                  </a:path>
                  <a:path w="1713229" h="2133600">
                    <a:moveTo>
                      <a:pt x="458724" y="927100"/>
                    </a:moveTo>
                    <a:lnTo>
                      <a:pt x="448055" y="927100"/>
                    </a:lnTo>
                    <a:lnTo>
                      <a:pt x="449579" y="914400"/>
                    </a:lnTo>
                    <a:lnTo>
                      <a:pt x="452627" y="901700"/>
                    </a:lnTo>
                    <a:lnTo>
                      <a:pt x="499871" y="901700"/>
                    </a:lnTo>
                    <a:lnTo>
                      <a:pt x="496824" y="914400"/>
                    </a:lnTo>
                    <a:lnTo>
                      <a:pt x="455675" y="914400"/>
                    </a:lnTo>
                    <a:lnTo>
                      <a:pt x="458724" y="927100"/>
                    </a:lnTo>
                    <a:close/>
                  </a:path>
                  <a:path w="1713229" h="2133600">
                    <a:moveTo>
                      <a:pt x="1005839" y="927100"/>
                    </a:moveTo>
                    <a:lnTo>
                      <a:pt x="1002792" y="927100"/>
                    </a:lnTo>
                    <a:lnTo>
                      <a:pt x="1002792" y="901700"/>
                    </a:lnTo>
                    <a:lnTo>
                      <a:pt x="1011935" y="901700"/>
                    </a:lnTo>
                    <a:lnTo>
                      <a:pt x="1015593" y="914400"/>
                    </a:lnTo>
                    <a:lnTo>
                      <a:pt x="1005839" y="914400"/>
                    </a:lnTo>
                    <a:lnTo>
                      <a:pt x="1005839" y="927100"/>
                    </a:lnTo>
                    <a:close/>
                  </a:path>
                  <a:path w="1713229" h="2133600">
                    <a:moveTo>
                      <a:pt x="1015593" y="914400"/>
                    </a:moveTo>
                    <a:lnTo>
                      <a:pt x="1011935" y="901700"/>
                    </a:lnTo>
                    <a:lnTo>
                      <a:pt x="1018032" y="901700"/>
                    </a:lnTo>
                    <a:lnTo>
                      <a:pt x="1015593" y="914400"/>
                    </a:lnTo>
                    <a:close/>
                  </a:path>
                  <a:path w="1713229" h="2133600">
                    <a:moveTo>
                      <a:pt x="1016000" y="914400"/>
                    </a:moveTo>
                    <a:lnTo>
                      <a:pt x="1015593" y="914400"/>
                    </a:lnTo>
                    <a:lnTo>
                      <a:pt x="1018032" y="901700"/>
                    </a:lnTo>
                    <a:lnTo>
                      <a:pt x="1016000" y="914400"/>
                    </a:lnTo>
                    <a:close/>
                  </a:path>
                  <a:path w="1713229" h="2133600">
                    <a:moveTo>
                      <a:pt x="1021079" y="914400"/>
                    </a:moveTo>
                    <a:lnTo>
                      <a:pt x="1016000" y="914400"/>
                    </a:lnTo>
                    <a:lnTo>
                      <a:pt x="1018032" y="901700"/>
                    </a:lnTo>
                    <a:lnTo>
                      <a:pt x="1024127" y="901700"/>
                    </a:lnTo>
                    <a:lnTo>
                      <a:pt x="1021079" y="914400"/>
                    </a:lnTo>
                    <a:close/>
                  </a:path>
                  <a:path w="1713229" h="2133600">
                    <a:moveTo>
                      <a:pt x="1028700" y="914400"/>
                    </a:moveTo>
                    <a:lnTo>
                      <a:pt x="1021079" y="914400"/>
                    </a:lnTo>
                    <a:lnTo>
                      <a:pt x="1024127" y="901700"/>
                    </a:lnTo>
                    <a:lnTo>
                      <a:pt x="1025651" y="901700"/>
                    </a:lnTo>
                    <a:lnTo>
                      <a:pt x="1028700" y="914400"/>
                    </a:lnTo>
                    <a:close/>
                  </a:path>
                  <a:path w="1713229" h="2133600">
                    <a:moveTo>
                      <a:pt x="1028700" y="914400"/>
                    </a:moveTo>
                    <a:lnTo>
                      <a:pt x="1025651" y="901700"/>
                    </a:lnTo>
                    <a:lnTo>
                      <a:pt x="1028700" y="901700"/>
                    </a:lnTo>
                    <a:lnTo>
                      <a:pt x="1028700" y="914400"/>
                    </a:lnTo>
                    <a:close/>
                  </a:path>
                  <a:path w="1713229" h="2133600">
                    <a:moveTo>
                      <a:pt x="448055" y="927100"/>
                    </a:moveTo>
                    <a:lnTo>
                      <a:pt x="435863" y="927100"/>
                    </a:lnTo>
                    <a:lnTo>
                      <a:pt x="438911" y="914400"/>
                    </a:lnTo>
                    <a:lnTo>
                      <a:pt x="449579" y="914400"/>
                    </a:lnTo>
                    <a:lnTo>
                      <a:pt x="448055" y="927100"/>
                    </a:lnTo>
                    <a:close/>
                  </a:path>
                  <a:path w="1713229" h="2133600">
                    <a:moveTo>
                      <a:pt x="463295" y="927100"/>
                    </a:moveTo>
                    <a:lnTo>
                      <a:pt x="458724" y="927100"/>
                    </a:lnTo>
                    <a:lnTo>
                      <a:pt x="455675" y="914400"/>
                    </a:lnTo>
                    <a:lnTo>
                      <a:pt x="458724" y="914400"/>
                    </a:lnTo>
                    <a:lnTo>
                      <a:pt x="463295" y="927100"/>
                    </a:lnTo>
                    <a:close/>
                  </a:path>
                  <a:path w="1713229" h="2133600">
                    <a:moveTo>
                      <a:pt x="469392" y="927100"/>
                    </a:moveTo>
                    <a:lnTo>
                      <a:pt x="463295" y="927100"/>
                    </a:lnTo>
                    <a:lnTo>
                      <a:pt x="458724" y="914400"/>
                    </a:lnTo>
                    <a:lnTo>
                      <a:pt x="469392" y="927100"/>
                    </a:lnTo>
                    <a:close/>
                  </a:path>
                  <a:path w="1713229" h="2133600">
                    <a:moveTo>
                      <a:pt x="477011" y="927100"/>
                    </a:moveTo>
                    <a:lnTo>
                      <a:pt x="469392" y="927100"/>
                    </a:lnTo>
                    <a:lnTo>
                      <a:pt x="458724" y="914400"/>
                    </a:lnTo>
                    <a:lnTo>
                      <a:pt x="481584" y="914400"/>
                    </a:lnTo>
                    <a:lnTo>
                      <a:pt x="477011" y="927100"/>
                    </a:lnTo>
                    <a:close/>
                  </a:path>
                  <a:path w="1713229" h="2133600">
                    <a:moveTo>
                      <a:pt x="1010411" y="939800"/>
                    </a:moveTo>
                    <a:lnTo>
                      <a:pt x="1007363" y="939800"/>
                    </a:lnTo>
                    <a:lnTo>
                      <a:pt x="1005839" y="927100"/>
                    </a:lnTo>
                    <a:lnTo>
                      <a:pt x="1005839" y="914400"/>
                    </a:lnTo>
                    <a:lnTo>
                      <a:pt x="1013460" y="914400"/>
                    </a:lnTo>
                    <a:lnTo>
                      <a:pt x="1017269" y="927100"/>
                    </a:lnTo>
                    <a:lnTo>
                      <a:pt x="1010411" y="927100"/>
                    </a:lnTo>
                    <a:lnTo>
                      <a:pt x="1010411" y="939800"/>
                    </a:lnTo>
                    <a:close/>
                  </a:path>
                  <a:path w="1713229" h="2133600">
                    <a:moveTo>
                      <a:pt x="1017269" y="927100"/>
                    </a:moveTo>
                    <a:lnTo>
                      <a:pt x="1013460" y="914400"/>
                    </a:lnTo>
                    <a:lnTo>
                      <a:pt x="1019555" y="914400"/>
                    </a:lnTo>
                    <a:lnTo>
                      <a:pt x="1017269" y="927100"/>
                    </a:lnTo>
                    <a:close/>
                  </a:path>
                  <a:path w="1713229" h="2133600">
                    <a:moveTo>
                      <a:pt x="1018539" y="927100"/>
                    </a:moveTo>
                    <a:lnTo>
                      <a:pt x="1017269" y="927100"/>
                    </a:lnTo>
                    <a:lnTo>
                      <a:pt x="1019555" y="914400"/>
                    </a:lnTo>
                    <a:lnTo>
                      <a:pt x="1022603" y="914400"/>
                    </a:lnTo>
                    <a:lnTo>
                      <a:pt x="1018539" y="927100"/>
                    </a:lnTo>
                    <a:close/>
                  </a:path>
                  <a:path w="1713229" h="2133600">
                    <a:moveTo>
                      <a:pt x="1010411" y="952500"/>
                    </a:moveTo>
                    <a:lnTo>
                      <a:pt x="1010411" y="927100"/>
                    </a:lnTo>
                    <a:lnTo>
                      <a:pt x="1018539" y="927100"/>
                    </a:lnTo>
                    <a:lnTo>
                      <a:pt x="1022603" y="914400"/>
                    </a:lnTo>
                    <a:lnTo>
                      <a:pt x="1027176" y="914400"/>
                    </a:lnTo>
                    <a:lnTo>
                      <a:pt x="1019047" y="927100"/>
                    </a:lnTo>
                    <a:lnTo>
                      <a:pt x="1014984" y="939800"/>
                    </a:lnTo>
                    <a:lnTo>
                      <a:pt x="1011935" y="939800"/>
                    </a:lnTo>
                    <a:lnTo>
                      <a:pt x="1010411" y="952500"/>
                    </a:lnTo>
                    <a:close/>
                  </a:path>
                  <a:path w="1713229" h="2133600">
                    <a:moveTo>
                      <a:pt x="1024318" y="952500"/>
                    </a:moveTo>
                    <a:lnTo>
                      <a:pt x="1010411" y="952500"/>
                    </a:lnTo>
                    <a:lnTo>
                      <a:pt x="1011935" y="939800"/>
                    </a:lnTo>
                    <a:lnTo>
                      <a:pt x="1014984" y="939800"/>
                    </a:lnTo>
                    <a:lnTo>
                      <a:pt x="1019047" y="927100"/>
                    </a:lnTo>
                    <a:lnTo>
                      <a:pt x="1027176" y="914400"/>
                    </a:lnTo>
                    <a:lnTo>
                      <a:pt x="1021079" y="927100"/>
                    </a:lnTo>
                    <a:lnTo>
                      <a:pt x="1021841" y="927100"/>
                    </a:lnTo>
                    <a:lnTo>
                      <a:pt x="1019555" y="939800"/>
                    </a:lnTo>
                    <a:lnTo>
                      <a:pt x="1024318" y="952500"/>
                    </a:lnTo>
                    <a:close/>
                  </a:path>
                  <a:path w="1713229" h="2133600">
                    <a:moveTo>
                      <a:pt x="1030224" y="927100"/>
                    </a:moveTo>
                    <a:lnTo>
                      <a:pt x="1021079" y="927100"/>
                    </a:lnTo>
                    <a:lnTo>
                      <a:pt x="1027176" y="914400"/>
                    </a:lnTo>
                    <a:lnTo>
                      <a:pt x="1030224" y="927100"/>
                    </a:lnTo>
                    <a:close/>
                  </a:path>
                  <a:path w="1713229" h="2133600">
                    <a:moveTo>
                      <a:pt x="1030224" y="927100"/>
                    </a:moveTo>
                    <a:lnTo>
                      <a:pt x="1027176" y="914400"/>
                    </a:lnTo>
                    <a:lnTo>
                      <a:pt x="1030224" y="914400"/>
                    </a:lnTo>
                    <a:lnTo>
                      <a:pt x="1030224" y="927100"/>
                    </a:lnTo>
                    <a:close/>
                  </a:path>
                  <a:path w="1713229" h="2133600">
                    <a:moveTo>
                      <a:pt x="434339" y="939800"/>
                    </a:moveTo>
                    <a:lnTo>
                      <a:pt x="422147" y="939800"/>
                    </a:lnTo>
                    <a:lnTo>
                      <a:pt x="423671" y="927100"/>
                    </a:lnTo>
                    <a:lnTo>
                      <a:pt x="434339" y="927100"/>
                    </a:lnTo>
                    <a:lnTo>
                      <a:pt x="434339" y="939800"/>
                    </a:lnTo>
                    <a:close/>
                  </a:path>
                  <a:path w="1713229" h="2133600">
                    <a:moveTo>
                      <a:pt x="443483" y="939800"/>
                    </a:moveTo>
                    <a:lnTo>
                      <a:pt x="434339" y="939800"/>
                    </a:lnTo>
                    <a:lnTo>
                      <a:pt x="434339" y="927100"/>
                    </a:lnTo>
                    <a:lnTo>
                      <a:pt x="440435" y="927100"/>
                    </a:lnTo>
                    <a:lnTo>
                      <a:pt x="443483" y="939800"/>
                    </a:lnTo>
                    <a:close/>
                  </a:path>
                  <a:path w="1713229" h="2133600">
                    <a:moveTo>
                      <a:pt x="448055" y="939800"/>
                    </a:moveTo>
                    <a:lnTo>
                      <a:pt x="443483" y="939800"/>
                    </a:lnTo>
                    <a:lnTo>
                      <a:pt x="440435" y="927100"/>
                    </a:lnTo>
                    <a:lnTo>
                      <a:pt x="445008" y="927100"/>
                    </a:lnTo>
                    <a:lnTo>
                      <a:pt x="448055" y="939800"/>
                    </a:lnTo>
                    <a:close/>
                  </a:path>
                  <a:path w="1713229" h="2133600">
                    <a:moveTo>
                      <a:pt x="454151" y="939800"/>
                    </a:moveTo>
                    <a:lnTo>
                      <a:pt x="448055" y="939800"/>
                    </a:lnTo>
                    <a:lnTo>
                      <a:pt x="445008" y="927100"/>
                    </a:lnTo>
                    <a:lnTo>
                      <a:pt x="455675" y="927100"/>
                    </a:lnTo>
                    <a:lnTo>
                      <a:pt x="454151" y="939800"/>
                    </a:lnTo>
                    <a:close/>
                  </a:path>
                  <a:path w="1713229" h="2133600">
                    <a:moveTo>
                      <a:pt x="464819" y="939800"/>
                    </a:moveTo>
                    <a:lnTo>
                      <a:pt x="454151" y="939800"/>
                    </a:lnTo>
                    <a:lnTo>
                      <a:pt x="455675" y="927100"/>
                    </a:lnTo>
                    <a:lnTo>
                      <a:pt x="467867" y="927100"/>
                    </a:lnTo>
                    <a:lnTo>
                      <a:pt x="464819" y="939800"/>
                    </a:lnTo>
                    <a:close/>
                  </a:path>
                  <a:path w="1713229" h="2133600">
                    <a:moveTo>
                      <a:pt x="1024635" y="952500"/>
                    </a:moveTo>
                    <a:lnTo>
                      <a:pt x="1019555" y="939800"/>
                    </a:lnTo>
                    <a:lnTo>
                      <a:pt x="1021841" y="927100"/>
                    </a:lnTo>
                    <a:lnTo>
                      <a:pt x="1024127" y="939800"/>
                    </a:lnTo>
                    <a:lnTo>
                      <a:pt x="1027176" y="939800"/>
                    </a:lnTo>
                    <a:lnTo>
                      <a:pt x="1024635" y="952500"/>
                    </a:lnTo>
                    <a:close/>
                  </a:path>
                  <a:path w="1713229" h="2133600">
                    <a:moveTo>
                      <a:pt x="1024127" y="939800"/>
                    </a:moveTo>
                    <a:lnTo>
                      <a:pt x="1021841" y="927100"/>
                    </a:lnTo>
                    <a:lnTo>
                      <a:pt x="1027938" y="927100"/>
                    </a:lnTo>
                    <a:lnTo>
                      <a:pt x="1024127" y="939800"/>
                    </a:lnTo>
                    <a:close/>
                  </a:path>
                  <a:path w="1713229" h="2133600">
                    <a:moveTo>
                      <a:pt x="1030224" y="939800"/>
                    </a:moveTo>
                    <a:lnTo>
                      <a:pt x="1024127" y="939800"/>
                    </a:lnTo>
                    <a:lnTo>
                      <a:pt x="1027938" y="927100"/>
                    </a:lnTo>
                    <a:lnTo>
                      <a:pt x="1030604" y="927100"/>
                    </a:lnTo>
                    <a:lnTo>
                      <a:pt x="1030224" y="939800"/>
                    </a:lnTo>
                    <a:close/>
                  </a:path>
                  <a:path w="1713229" h="2133600">
                    <a:moveTo>
                      <a:pt x="1030604" y="952500"/>
                    </a:moveTo>
                    <a:lnTo>
                      <a:pt x="1027176" y="939800"/>
                    </a:lnTo>
                    <a:lnTo>
                      <a:pt x="1030224" y="939800"/>
                    </a:lnTo>
                    <a:lnTo>
                      <a:pt x="1030604" y="927100"/>
                    </a:lnTo>
                    <a:lnTo>
                      <a:pt x="1031747" y="939800"/>
                    </a:lnTo>
                    <a:lnTo>
                      <a:pt x="1030604" y="952500"/>
                    </a:lnTo>
                    <a:close/>
                  </a:path>
                  <a:path w="1713229" h="2133600">
                    <a:moveTo>
                      <a:pt x="435863" y="952500"/>
                    </a:moveTo>
                    <a:lnTo>
                      <a:pt x="396239" y="952500"/>
                    </a:lnTo>
                    <a:lnTo>
                      <a:pt x="400811" y="939800"/>
                    </a:lnTo>
                    <a:lnTo>
                      <a:pt x="435863" y="939800"/>
                    </a:lnTo>
                    <a:lnTo>
                      <a:pt x="435863" y="952500"/>
                    </a:lnTo>
                    <a:close/>
                  </a:path>
                  <a:path w="1713229" h="2133600">
                    <a:moveTo>
                      <a:pt x="1024635" y="952500"/>
                    </a:moveTo>
                    <a:lnTo>
                      <a:pt x="1024318" y="952500"/>
                    </a:lnTo>
                    <a:lnTo>
                      <a:pt x="1019555" y="939800"/>
                    </a:lnTo>
                    <a:lnTo>
                      <a:pt x="1024635" y="952500"/>
                    </a:lnTo>
                    <a:close/>
                  </a:path>
                  <a:path w="1713229" h="2133600">
                    <a:moveTo>
                      <a:pt x="1030604" y="952500"/>
                    </a:moveTo>
                    <a:lnTo>
                      <a:pt x="1024635" y="952500"/>
                    </a:lnTo>
                    <a:lnTo>
                      <a:pt x="1027176" y="939800"/>
                    </a:lnTo>
                    <a:lnTo>
                      <a:pt x="1030604" y="952500"/>
                    </a:lnTo>
                    <a:close/>
                  </a:path>
                  <a:path w="1713229" h="2133600">
                    <a:moveTo>
                      <a:pt x="1037843" y="952500"/>
                    </a:moveTo>
                    <a:lnTo>
                      <a:pt x="1030604" y="952500"/>
                    </a:lnTo>
                    <a:lnTo>
                      <a:pt x="1031747" y="939800"/>
                    </a:lnTo>
                    <a:lnTo>
                      <a:pt x="1037843" y="939800"/>
                    </a:lnTo>
                    <a:lnTo>
                      <a:pt x="1037843" y="952500"/>
                    </a:lnTo>
                    <a:close/>
                  </a:path>
                  <a:path w="1713229" h="2133600">
                    <a:moveTo>
                      <a:pt x="400811" y="977900"/>
                    </a:moveTo>
                    <a:lnTo>
                      <a:pt x="387095" y="977900"/>
                    </a:lnTo>
                    <a:lnTo>
                      <a:pt x="387095" y="965200"/>
                    </a:lnTo>
                    <a:lnTo>
                      <a:pt x="388619" y="965200"/>
                    </a:lnTo>
                    <a:lnTo>
                      <a:pt x="391667" y="952500"/>
                    </a:lnTo>
                    <a:lnTo>
                      <a:pt x="393192" y="952500"/>
                    </a:lnTo>
                    <a:lnTo>
                      <a:pt x="396239" y="965200"/>
                    </a:lnTo>
                    <a:lnTo>
                      <a:pt x="400811" y="977900"/>
                    </a:lnTo>
                    <a:close/>
                  </a:path>
                  <a:path w="1713229" h="2133600">
                    <a:moveTo>
                      <a:pt x="402335" y="977900"/>
                    </a:moveTo>
                    <a:lnTo>
                      <a:pt x="400811" y="977900"/>
                    </a:lnTo>
                    <a:lnTo>
                      <a:pt x="396239" y="965200"/>
                    </a:lnTo>
                    <a:lnTo>
                      <a:pt x="393192" y="952500"/>
                    </a:lnTo>
                    <a:lnTo>
                      <a:pt x="403859" y="952500"/>
                    </a:lnTo>
                    <a:lnTo>
                      <a:pt x="406908" y="965200"/>
                    </a:lnTo>
                    <a:lnTo>
                      <a:pt x="397763" y="965200"/>
                    </a:lnTo>
                    <a:lnTo>
                      <a:pt x="402335" y="977900"/>
                    </a:lnTo>
                    <a:close/>
                  </a:path>
                  <a:path w="1713229" h="2133600">
                    <a:moveTo>
                      <a:pt x="409955" y="965200"/>
                    </a:moveTo>
                    <a:lnTo>
                      <a:pt x="406908" y="965200"/>
                    </a:lnTo>
                    <a:lnTo>
                      <a:pt x="403859" y="952500"/>
                    </a:lnTo>
                    <a:lnTo>
                      <a:pt x="405383" y="952500"/>
                    </a:lnTo>
                    <a:lnTo>
                      <a:pt x="409955" y="965200"/>
                    </a:lnTo>
                    <a:close/>
                  </a:path>
                  <a:path w="1713229" h="2133600">
                    <a:moveTo>
                      <a:pt x="416051" y="977900"/>
                    </a:moveTo>
                    <a:lnTo>
                      <a:pt x="411479" y="977900"/>
                    </a:lnTo>
                    <a:lnTo>
                      <a:pt x="411479" y="965200"/>
                    </a:lnTo>
                    <a:lnTo>
                      <a:pt x="409955" y="965200"/>
                    </a:lnTo>
                    <a:lnTo>
                      <a:pt x="405383" y="952500"/>
                    </a:lnTo>
                    <a:lnTo>
                      <a:pt x="416051" y="952500"/>
                    </a:lnTo>
                    <a:lnTo>
                      <a:pt x="417575" y="965200"/>
                    </a:lnTo>
                    <a:lnTo>
                      <a:pt x="416051" y="977900"/>
                    </a:lnTo>
                    <a:close/>
                  </a:path>
                  <a:path w="1713229" h="2133600">
                    <a:moveTo>
                      <a:pt x="422147" y="965200"/>
                    </a:moveTo>
                    <a:lnTo>
                      <a:pt x="417575" y="965200"/>
                    </a:lnTo>
                    <a:lnTo>
                      <a:pt x="416051" y="952500"/>
                    </a:lnTo>
                    <a:lnTo>
                      <a:pt x="425195" y="952500"/>
                    </a:lnTo>
                    <a:lnTo>
                      <a:pt x="422147" y="965200"/>
                    </a:lnTo>
                    <a:close/>
                  </a:path>
                  <a:path w="1713229" h="2133600">
                    <a:moveTo>
                      <a:pt x="1014984" y="965200"/>
                    </a:moveTo>
                    <a:lnTo>
                      <a:pt x="1011935" y="965200"/>
                    </a:lnTo>
                    <a:lnTo>
                      <a:pt x="1011935" y="952500"/>
                    </a:lnTo>
                    <a:lnTo>
                      <a:pt x="1016203" y="952500"/>
                    </a:lnTo>
                    <a:lnTo>
                      <a:pt x="1014984" y="965200"/>
                    </a:lnTo>
                    <a:close/>
                  </a:path>
                  <a:path w="1713229" h="2133600">
                    <a:moveTo>
                      <a:pt x="1019555" y="990600"/>
                    </a:moveTo>
                    <a:lnTo>
                      <a:pt x="1018032" y="977900"/>
                    </a:lnTo>
                    <a:lnTo>
                      <a:pt x="1014984" y="965200"/>
                    </a:lnTo>
                    <a:lnTo>
                      <a:pt x="1016203" y="952500"/>
                    </a:lnTo>
                    <a:lnTo>
                      <a:pt x="1021079" y="965200"/>
                    </a:lnTo>
                    <a:lnTo>
                      <a:pt x="1036319" y="965200"/>
                    </a:lnTo>
                    <a:lnTo>
                      <a:pt x="1028700" y="977900"/>
                    </a:lnTo>
                    <a:lnTo>
                      <a:pt x="1019555" y="977900"/>
                    </a:lnTo>
                    <a:lnTo>
                      <a:pt x="1019555" y="990600"/>
                    </a:lnTo>
                    <a:close/>
                  </a:path>
                  <a:path w="1713229" h="2133600">
                    <a:moveTo>
                      <a:pt x="1021079" y="965200"/>
                    </a:moveTo>
                    <a:lnTo>
                      <a:pt x="1016203" y="952500"/>
                    </a:lnTo>
                    <a:lnTo>
                      <a:pt x="1024889" y="952500"/>
                    </a:lnTo>
                    <a:lnTo>
                      <a:pt x="1021079" y="965200"/>
                    </a:lnTo>
                    <a:close/>
                  </a:path>
                  <a:path w="1713229" h="2133600">
                    <a:moveTo>
                      <a:pt x="1026087" y="965200"/>
                    </a:moveTo>
                    <a:lnTo>
                      <a:pt x="1021079" y="965200"/>
                    </a:lnTo>
                    <a:lnTo>
                      <a:pt x="1024889" y="952500"/>
                    </a:lnTo>
                    <a:lnTo>
                      <a:pt x="1026087" y="965200"/>
                    </a:lnTo>
                    <a:close/>
                  </a:path>
                  <a:path w="1713229" h="2133600">
                    <a:moveTo>
                      <a:pt x="1026087" y="965200"/>
                    </a:moveTo>
                    <a:lnTo>
                      <a:pt x="1024889" y="952500"/>
                    </a:lnTo>
                    <a:lnTo>
                      <a:pt x="1028700" y="952500"/>
                    </a:lnTo>
                    <a:lnTo>
                      <a:pt x="1026087" y="965200"/>
                    </a:lnTo>
                    <a:close/>
                  </a:path>
                  <a:path w="1713229" h="2133600">
                    <a:moveTo>
                      <a:pt x="1027480" y="965200"/>
                    </a:moveTo>
                    <a:lnTo>
                      <a:pt x="1026087" y="965200"/>
                    </a:lnTo>
                    <a:lnTo>
                      <a:pt x="1028700" y="952500"/>
                    </a:lnTo>
                    <a:lnTo>
                      <a:pt x="1034795" y="952500"/>
                    </a:lnTo>
                    <a:lnTo>
                      <a:pt x="1027480" y="965200"/>
                    </a:lnTo>
                    <a:close/>
                  </a:path>
                  <a:path w="1713229" h="2133600">
                    <a:moveTo>
                      <a:pt x="1028700" y="965200"/>
                    </a:moveTo>
                    <a:lnTo>
                      <a:pt x="1027480" y="965200"/>
                    </a:lnTo>
                    <a:lnTo>
                      <a:pt x="1034795" y="952500"/>
                    </a:lnTo>
                    <a:lnTo>
                      <a:pt x="1028700" y="965200"/>
                    </a:lnTo>
                    <a:close/>
                  </a:path>
                  <a:path w="1713229" h="2133600">
                    <a:moveTo>
                      <a:pt x="1036319" y="965200"/>
                    </a:moveTo>
                    <a:lnTo>
                      <a:pt x="1028700" y="965200"/>
                    </a:lnTo>
                    <a:lnTo>
                      <a:pt x="1034795" y="952500"/>
                    </a:lnTo>
                    <a:lnTo>
                      <a:pt x="1036319" y="965200"/>
                    </a:lnTo>
                    <a:close/>
                  </a:path>
                  <a:path w="1713229" h="2133600">
                    <a:moveTo>
                      <a:pt x="1039368" y="977900"/>
                    </a:moveTo>
                    <a:lnTo>
                      <a:pt x="1028700" y="977900"/>
                    </a:lnTo>
                    <a:lnTo>
                      <a:pt x="1036319" y="965200"/>
                    </a:lnTo>
                    <a:lnTo>
                      <a:pt x="1034795" y="952500"/>
                    </a:lnTo>
                    <a:lnTo>
                      <a:pt x="1039368" y="952500"/>
                    </a:lnTo>
                    <a:lnTo>
                      <a:pt x="1039368" y="977900"/>
                    </a:lnTo>
                    <a:close/>
                  </a:path>
                  <a:path w="1713229" h="2133600">
                    <a:moveTo>
                      <a:pt x="384047" y="990600"/>
                    </a:moveTo>
                    <a:lnTo>
                      <a:pt x="382524" y="990600"/>
                    </a:lnTo>
                    <a:lnTo>
                      <a:pt x="382524" y="977900"/>
                    </a:lnTo>
                    <a:lnTo>
                      <a:pt x="384047" y="965200"/>
                    </a:lnTo>
                    <a:lnTo>
                      <a:pt x="387095" y="965200"/>
                    </a:lnTo>
                    <a:lnTo>
                      <a:pt x="387095" y="977900"/>
                    </a:lnTo>
                    <a:lnTo>
                      <a:pt x="390143" y="977900"/>
                    </a:lnTo>
                    <a:lnTo>
                      <a:pt x="384047" y="990600"/>
                    </a:lnTo>
                    <a:close/>
                  </a:path>
                  <a:path w="1713229" h="2133600">
                    <a:moveTo>
                      <a:pt x="411479" y="977900"/>
                    </a:moveTo>
                    <a:lnTo>
                      <a:pt x="402335" y="977900"/>
                    </a:lnTo>
                    <a:lnTo>
                      <a:pt x="397763" y="965200"/>
                    </a:lnTo>
                    <a:lnTo>
                      <a:pt x="411479" y="965200"/>
                    </a:lnTo>
                    <a:lnTo>
                      <a:pt x="411479" y="977900"/>
                    </a:lnTo>
                    <a:close/>
                  </a:path>
                  <a:path w="1713229" h="2133600">
                    <a:moveTo>
                      <a:pt x="1041501" y="990600"/>
                    </a:moveTo>
                    <a:lnTo>
                      <a:pt x="1037843" y="977900"/>
                    </a:lnTo>
                    <a:lnTo>
                      <a:pt x="1039368" y="977900"/>
                    </a:lnTo>
                    <a:lnTo>
                      <a:pt x="1039368" y="965200"/>
                    </a:lnTo>
                    <a:lnTo>
                      <a:pt x="1042416" y="977900"/>
                    </a:lnTo>
                    <a:lnTo>
                      <a:pt x="1041501" y="990600"/>
                    </a:lnTo>
                    <a:close/>
                  </a:path>
                  <a:path w="1713229" h="2133600">
                    <a:moveTo>
                      <a:pt x="397763" y="1016000"/>
                    </a:moveTo>
                    <a:lnTo>
                      <a:pt x="387095" y="1016000"/>
                    </a:lnTo>
                    <a:lnTo>
                      <a:pt x="387095" y="1003300"/>
                    </a:lnTo>
                    <a:lnTo>
                      <a:pt x="384047" y="990600"/>
                    </a:lnTo>
                    <a:lnTo>
                      <a:pt x="390143" y="977900"/>
                    </a:lnTo>
                    <a:lnTo>
                      <a:pt x="395223" y="990600"/>
                    </a:lnTo>
                    <a:lnTo>
                      <a:pt x="393192" y="990600"/>
                    </a:lnTo>
                    <a:lnTo>
                      <a:pt x="390143" y="1003300"/>
                    </a:lnTo>
                    <a:lnTo>
                      <a:pt x="397763" y="1016000"/>
                    </a:lnTo>
                    <a:close/>
                  </a:path>
                  <a:path w="1713229" h="2133600">
                    <a:moveTo>
                      <a:pt x="395223" y="990600"/>
                    </a:moveTo>
                    <a:lnTo>
                      <a:pt x="390143" y="977900"/>
                    </a:lnTo>
                    <a:lnTo>
                      <a:pt x="399287" y="977900"/>
                    </a:lnTo>
                    <a:lnTo>
                      <a:pt x="395223" y="990600"/>
                    </a:lnTo>
                    <a:close/>
                  </a:path>
                  <a:path w="1713229" h="2133600">
                    <a:moveTo>
                      <a:pt x="403859" y="990600"/>
                    </a:moveTo>
                    <a:lnTo>
                      <a:pt x="395223" y="990600"/>
                    </a:lnTo>
                    <a:lnTo>
                      <a:pt x="399287" y="977900"/>
                    </a:lnTo>
                    <a:lnTo>
                      <a:pt x="406908" y="977900"/>
                    </a:lnTo>
                    <a:lnTo>
                      <a:pt x="403859" y="990600"/>
                    </a:lnTo>
                    <a:close/>
                  </a:path>
                  <a:path w="1713229" h="2133600">
                    <a:moveTo>
                      <a:pt x="408432" y="1003300"/>
                    </a:moveTo>
                    <a:lnTo>
                      <a:pt x="402335" y="1003300"/>
                    </a:lnTo>
                    <a:lnTo>
                      <a:pt x="397255" y="990600"/>
                    </a:lnTo>
                    <a:lnTo>
                      <a:pt x="403859" y="990600"/>
                    </a:lnTo>
                    <a:lnTo>
                      <a:pt x="406908" y="977900"/>
                    </a:lnTo>
                    <a:lnTo>
                      <a:pt x="408432" y="990600"/>
                    </a:lnTo>
                    <a:lnTo>
                      <a:pt x="408432" y="1003300"/>
                    </a:lnTo>
                    <a:close/>
                  </a:path>
                  <a:path w="1713229" h="2133600">
                    <a:moveTo>
                      <a:pt x="1021841" y="990600"/>
                    </a:moveTo>
                    <a:lnTo>
                      <a:pt x="1019555" y="990600"/>
                    </a:lnTo>
                    <a:lnTo>
                      <a:pt x="1019555" y="977900"/>
                    </a:lnTo>
                    <a:lnTo>
                      <a:pt x="1022603" y="977900"/>
                    </a:lnTo>
                    <a:lnTo>
                      <a:pt x="1021841" y="990600"/>
                    </a:lnTo>
                    <a:close/>
                  </a:path>
                  <a:path w="1713229" h="2133600">
                    <a:moveTo>
                      <a:pt x="1031578" y="990600"/>
                    </a:moveTo>
                    <a:lnTo>
                      <a:pt x="1021841" y="990600"/>
                    </a:lnTo>
                    <a:lnTo>
                      <a:pt x="1022603" y="977900"/>
                    </a:lnTo>
                    <a:lnTo>
                      <a:pt x="1030224" y="977900"/>
                    </a:lnTo>
                    <a:lnTo>
                      <a:pt x="1031578" y="990600"/>
                    </a:lnTo>
                    <a:close/>
                  </a:path>
                  <a:path w="1713229" h="2133600">
                    <a:moveTo>
                      <a:pt x="1031578" y="990600"/>
                    </a:moveTo>
                    <a:lnTo>
                      <a:pt x="1030224" y="977900"/>
                    </a:lnTo>
                    <a:lnTo>
                      <a:pt x="1033271" y="977900"/>
                    </a:lnTo>
                    <a:lnTo>
                      <a:pt x="1031578" y="990600"/>
                    </a:lnTo>
                    <a:close/>
                  </a:path>
                  <a:path w="1713229" h="2133600">
                    <a:moveTo>
                      <a:pt x="1033272" y="1003300"/>
                    </a:moveTo>
                    <a:lnTo>
                      <a:pt x="1028700" y="990600"/>
                    </a:lnTo>
                    <a:lnTo>
                      <a:pt x="1031578" y="990600"/>
                    </a:lnTo>
                    <a:lnTo>
                      <a:pt x="1033271" y="977900"/>
                    </a:lnTo>
                    <a:lnTo>
                      <a:pt x="1037843" y="977900"/>
                    </a:lnTo>
                    <a:lnTo>
                      <a:pt x="1034033" y="990600"/>
                    </a:lnTo>
                    <a:lnTo>
                      <a:pt x="1033272" y="1003300"/>
                    </a:lnTo>
                    <a:close/>
                  </a:path>
                  <a:path w="1713229" h="2133600">
                    <a:moveTo>
                      <a:pt x="1042416" y="1003300"/>
                    </a:moveTo>
                    <a:lnTo>
                      <a:pt x="1037843" y="1003300"/>
                    </a:lnTo>
                    <a:lnTo>
                      <a:pt x="1034033" y="990600"/>
                    </a:lnTo>
                    <a:lnTo>
                      <a:pt x="1037843" y="977900"/>
                    </a:lnTo>
                    <a:lnTo>
                      <a:pt x="1041501" y="990600"/>
                    </a:lnTo>
                    <a:lnTo>
                      <a:pt x="1045463" y="990600"/>
                    </a:lnTo>
                    <a:lnTo>
                      <a:pt x="1042416" y="1003300"/>
                    </a:lnTo>
                    <a:close/>
                  </a:path>
                  <a:path w="1713229" h="2133600">
                    <a:moveTo>
                      <a:pt x="1046987" y="990600"/>
                    </a:moveTo>
                    <a:lnTo>
                      <a:pt x="1041501" y="990600"/>
                    </a:lnTo>
                    <a:lnTo>
                      <a:pt x="1042416" y="977900"/>
                    </a:lnTo>
                    <a:lnTo>
                      <a:pt x="1046987" y="977900"/>
                    </a:lnTo>
                    <a:lnTo>
                      <a:pt x="1046987" y="990600"/>
                    </a:lnTo>
                    <a:close/>
                  </a:path>
                  <a:path w="1713229" h="2133600">
                    <a:moveTo>
                      <a:pt x="387095" y="1003300"/>
                    </a:moveTo>
                    <a:lnTo>
                      <a:pt x="382524" y="1003300"/>
                    </a:lnTo>
                    <a:lnTo>
                      <a:pt x="384047" y="990600"/>
                    </a:lnTo>
                    <a:lnTo>
                      <a:pt x="387095" y="1003300"/>
                    </a:lnTo>
                    <a:close/>
                  </a:path>
                  <a:path w="1713229" h="2133600">
                    <a:moveTo>
                      <a:pt x="397763" y="1016000"/>
                    </a:moveTo>
                    <a:lnTo>
                      <a:pt x="390143" y="1003300"/>
                    </a:lnTo>
                    <a:lnTo>
                      <a:pt x="393192" y="990600"/>
                    </a:lnTo>
                    <a:lnTo>
                      <a:pt x="395935" y="990600"/>
                    </a:lnTo>
                    <a:lnTo>
                      <a:pt x="391667" y="1003300"/>
                    </a:lnTo>
                    <a:lnTo>
                      <a:pt x="400621" y="1003300"/>
                    </a:lnTo>
                    <a:lnTo>
                      <a:pt x="397763" y="1016000"/>
                    </a:lnTo>
                    <a:close/>
                  </a:path>
                  <a:path w="1713229" h="2133600">
                    <a:moveTo>
                      <a:pt x="394716" y="1003300"/>
                    </a:moveTo>
                    <a:lnTo>
                      <a:pt x="391667" y="1003300"/>
                    </a:lnTo>
                    <a:lnTo>
                      <a:pt x="395935" y="990600"/>
                    </a:lnTo>
                    <a:lnTo>
                      <a:pt x="397255" y="990600"/>
                    </a:lnTo>
                    <a:lnTo>
                      <a:pt x="394716" y="1003300"/>
                    </a:lnTo>
                    <a:close/>
                  </a:path>
                  <a:path w="1713229" h="2133600">
                    <a:moveTo>
                      <a:pt x="402335" y="1003300"/>
                    </a:moveTo>
                    <a:lnTo>
                      <a:pt x="394716" y="1003300"/>
                    </a:lnTo>
                    <a:lnTo>
                      <a:pt x="397255" y="990600"/>
                    </a:lnTo>
                    <a:lnTo>
                      <a:pt x="402335" y="1003300"/>
                    </a:lnTo>
                    <a:close/>
                  </a:path>
                  <a:path w="1713229" h="2133600">
                    <a:moveTo>
                      <a:pt x="411479" y="1003300"/>
                    </a:moveTo>
                    <a:lnTo>
                      <a:pt x="408432" y="1003300"/>
                    </a:lnTo>
                    <a:lnTo>
                      <a:pt x="408432" y="990600"/>
                    </a:lnTo>
                    <a:lnTo>
                      <a:pt x="411479" y="990600"/>
                    </a:lnTo>
                    <a:lnTo>
                      <a:pt x="411479" y="1003300"/>
                    </a:lnTo>
                    <a:close/>
                  </a:path>
                  <a:path w="1713229" h="2133600">
                    <a:moveTo>
                      <a:pt x="1024127" y="1003300"/>
                    </a:moveTo>
                    <a:lnTo>
                      <a:pt x="1022603" y="1003300"/>
                    </a:lnTo>
                    <a:lnTo>
                      <a:pt x="1021079" y="990600"/>
                    </a:lnTo>
                    <a:lnTo>
                      <a:pt x="1025347" y="990600"/>
                    </a:lnTo>
                    <a:lnTo>
                      <a:pt x="1024127" y="1003300"/>
                    </a:lnTo>
                    <a:close/>
                  </a:path>
                  <a:path w="1713229" h="2133600">
                    <a:moveTo>
                      <a:pt x="1031239" y="1028700"/>
                    </a:moveTo>
                    <a:lnTo>
                      <a:pt x="1027176" y="1028700"/>
                    </a:lnTo>
                    <a:lnTo>
                      <a:pt x="1027176" y="1016000"/>
                    </a:lnTo>
                    <a:lnTo>
                      <a:pt x="1026160" y="1003300"/>
                    </a:lnTo>
                    <a:lnTo>
                      <a:pt x="1024127" y="1003300"/>
                    </a:lnTo>
                    <a:lnTo>
                      <a:pt x="1025347" y="990600"/>
                    </a:lnTo>
                    <a:lnTo>
                      <a:pt x="1030224" y="1003300"/>
                    </a:lnTo>
                    <a:lnTo>
                      <a:pt x="1037539" y="1016000"/>
                    </a:lnTo>
                    <a:lnTo>
                      <a:pt x="1030224" y="1016000"/>
                    </a:lnTo>
                    <a:lnTo>
                      <a:pt x="1031239" y="1028700"/>
                    </a:lnTo>
                    <a:close/>
                  </a:path>
                  <a:path w="1713229" h="2133600">
                    <a:moveTo>
                      <a:pt x="1037539" y="1016000"/>
                    </a:moveTo>
                    <a:lnTo>
                      <a:pt x="1030224" y="1003300"/>
                    </a:lnTo>
                    <a:lnTo>
                      <a:pt x="1025347" y="990600"/>
                    </a:lnTo>
                    <a:lnTo>
                      <a:pt x="1028700" y="990600"/>
                    </a:lnTo>
                    <a:lnTo>
                      <a:pt x="1033272" y="1003300"/>
                    </a:lnTo>
                    <a:lnTo>
                      <a:pt x="1039029" y="1003300"/>
                    </a:lnTo>
                    <a:lnTo>
                      <a:pt x="1037539" y="1016000"/>
                    </a:lnTo>
                    <a:close/>
                  </a:path>
                  <a:path w="1713229" h="2133600">
                    <a:moveTo>
                      <a:pt x="1037843" y="1003300"/>
                    </a:moveTo>
                    <a:lnTo>
                      <a:pt x="1033272" y="1003300"/>
                    </a:lnTo>
                    <a:lnTo>
                      <a:pt x="1034033" y="990600"/>
                    </a:lnTo>
                    <a:lnTo>
                      <a:pt x="1037843" y="1003300"/>
                    </a:lnTo>
                    <a:close/>
                  </a:path>
                  <a:path w="1713229" h="2133600">
                    <a:moveTo>
                      <a:pt x="1048511" y="1003300"/>
                    </a:moveTo>
                    <a:lnTo>
                      <a:pt x="1042416" y="1003300"/>
                    </a:lnTo>
                    <a:lnTo>
                      <a:pt x="1045463" y="990600"/>
                    </a:lnTo>
                    <a:lnTo>
                      <a:pt x="1048511" y="990600"/>
                    </a:lnTo>
                    <a:lnTo>
                      <a:pt x="1048511" y="1003300"/>
                    </a:lnTo>
                    <a:close/>
                  </a:path>
                  <a:path w="1713229" h="2133600">
                    <a:moveTo>
                      <a:pt x="405383" y="1016000"/>
                    </a:moveTo>
                    <a:lnTo>
                      <a:pt x="397763" y="1016000"/>
                    </a:lnTo>
                    <a:lnTo>
                      <a:pt x="400621" y="1003300"/>
                    </a:lnTo>
                    <a:lnTo>
                      <a:pt x="405383" y="1016000"/>
                    </a:lnTo>
                    <a:close/>
                  </a:path>
                  <a:path w="1713229" h="2133600">
                    <a:moveTo>
                      <a:pt x="409955" y="1016000"/>
                    </a:moveTo>
                    <a:lnTo>
                      <a:pt x="405383" y="1016000"/>
                    </a:lnTo>
                    <a:lnTo>
                      <a:pt x="400621" y="1003300"/>
                    </a:lnTo>
                    <a:lnTo>
                      <a:pt x="413003" y="1003300"/>
                    </a:lnTo>
                    <a:lnTo>
                      <a:pt x="409955" y="1016000"/>
                    </a:lnTo>
                    <a:close/>
                  </a:path>
                  <a:path w="1713229" h="2133600">
                    <a:moveTo>
                      <a:pt x="416051" y="1016000"/>
                    </a:moveTo>
                    <a:lnTo>
                      <a:pt x="409955" y="1016000"/>
                    </a:lnTo>
                    <a:lnTo>
                      <a:pt x="413003" y="1003300"/>
                    </a:lnTo>
                    <a:lnTo>
                      <a:pt x="416051" y="1003300"/>
                    </a:lnTo>
                    <a:lnTo>
                      <a:pt x="416051" y="1016000"/>
                    </a:lnTo>
                    <a:close/>
                  </a:path>
                  <a:path w="1713229" h="2133600">
                    <a:moveTo>
                      <a:pt x="1027176" y="1016000"/>
                    </a:moveTo>
                    <a:lnTo>
                      <a:pt x="1024127" y="1016000"/>
                    </a:lnTo>
                    <a:lnTo>
                      <a:pt x="1026160" y="1003300"/>
                    </a:lnTo>
                    <a:lnTo>
                      <a:pt x="1027176" y="1016000"/>
                    </a:lnTo>
                    <a:close/>
                  </a:path>
                  <a:path w="1713229" h="2133600">
                    <a:moveTo>
                      <a:pt x="1040383" y="1028700"/>
                    </a:moveTo>
                    <a:lnTo>
                      <a:pt x="1037843" y="1016000"/>
                    </a:lnTo>
                    <a:lnTo>
                      <a:pt x="1037539" y="1016000"/>
                    </a:lnTo>
                    <a:lnTo>
                      <a:pt x="1039029" y="1003300"/>
                    </a:lnTo>
                    <a:lnTo>
                      <a:pt x="1042416" y="1016000"/>
                    </a:lnTo>
                    <a:lnTo>
                      <a:pt x="1040383" y="1028700"/>
                    </a:lnTo>
                    <a:close/>
                  </a:path>
                  <a:path w="1713229" h="2133600">
                    <a:moveTo>
                      <a:pt x="1042416" y="1016000"/>
                    </a:moveTo>
                    <a:lnTo>
                      <a:pt x="1039029" y="1003300"/>
                    </a:lnTo>
                    <a:lnTo>
                      <a:pt x="1045464" y="1003300"/>
                    </a:lnTo>
                    <a:lnTo>
                      <a:pt x="1042416" y="1016000"/>
                    </a:lnTo>
                    <a:close/>
                  </a:path>
                  <a:path w="1713229" h="2133600">
                    <a:moveTo>
                      <a:pt x="1042077" y="1028700"/>
                    </a:moveTo>
                    <a:lnTo>
                      <a:pt x="1040383" y="1028700"/>
                    </a:lnTo>
                    <a:lnTo>
                      <a:pt x="1042416" y="1016000"/>
                    </a:lnTo>
                    <a:lnTo>
                      <a:pt x="1045464" y="1003300"/>
                    </a:lnTo>
                    <a:lnTo>
                      <a:pt x="1048511" y="1016000"/>
                    </a:lnTo>
                    <a:lnTo>
                      <a:pt x="1045463" y="1016000"/>
                    </a:lnTo>
                    <a:lnTo>
                      <a:pt x="1042077" y="1028700"/>
                    </a:lnTo>
                    <a:close/>
                  </a:path>
                  <a:path w="1713229" h="2133600">
                    <a:moveTo>
                      <a:pt x="1050035" y="1016000"/>
                    </a:moveTo>
                    <a:lnTo>
                      <a:pt x="1048511" y="1016000"/>
                    </a:lnTo>
                    <a:lnTo>
                      <a:pt x="1045464" y="1003300"/>
                    </a:lnTo>
                    <a:lnTo>
                      <a:pt x="1050035" y="1003300"/>
                    </a:lnTo>
                    <a:lnTo>
                      <a:pt x="1050035" y="1016000"/>
                    </a:lnTo>
                    <a:close/>
                  </a:path>
                  <a:path w="1713229" h="2133600">
                    <a:moveTo>
                      <a:pt x="437387" y="1054100"/>
                    </a:moveTo>
                    <a:lnTo>
                      <a:pt x="431292" y="1054100"/>
                    </a:lnTo>
                    <a:lnTo>
                      <a:pt x="431292" y="1041400"/>
                    </a:lnTo>
                    <a:lnTo>
                      <a:pt x="428243" y="1041400"/>
                    </a:lnTo>
                    <a:lnTo>
                      <a:pt x="432816" y="1028700"/>
                    </a:lnTo>
                    <a:lnTo>
                      <a:pt x="405383" y="1028700"/>
                    </a:lnTo>
                    <a:lnTo>
                      <a:pt x="400811" y="1016000"/>
                    </a:lnTo>
                    <a:lnTo>
                      <a:pt x="438911" y="1016000"/>
                    </a:lnTo>
                    <a:lnTo>
                      <a:pt x="440435" y="1028700"/>
                    </a:lnTo>
                    <a:lnTo>
                      <a:pt x="440435" y="1041400"/>
                    </a:lnTo>
                    <a:lnTo>
                      <a:pt x="437387" y="1054100"/>
                    </a:lnTo>
                    <a:close/>
                  </a:path>
                  <a:path w="1713229" h="2133600">
                    <a:moveTo>
                      <a:pt x="1031239" y="1028700"/>
                    </a:moveTo>
                    <a:lnTo>
                      <a:pt x="1030224" y="1016000"/>
                    </a:lnTo>
                    <a:lnTo>
                      <a:pt x="1031747" y="1016000"/>
                    </a:lnTo>
                    <a:lnTo>
                      <a:pt x="1031239" y="1028700"/>
                    </a:lnTo>
                    <a:close/>
                  </a:path>
                  <a:path w="1713229" h="2133600">
                    <a:moveTo>
                      <a:pt x="1040383" y="1028700"/>
                    </a:moveTo>
                    <a:lnTo>
                      <a:pt x="1031239" y="1028700"/>
                    </a:lnTo>
                    <a:lnTo>
                      <a:pt x="1031747" y="1016000"/>
                    </a:lnTo>
                    <a:lnTo>
                      <a:pt x="1037843" y="1016000"/>
                    </a:lnTo>
                    <a:lnTo>
                      <a:pt x="1040383" y="1028700"/>
                    </a:lnTo>
                    <a:close/>
                  </a:path>
                  <a:path w="1713229" h="2133600">
                    <a:moveTo>
                      <a:pt x="1050543" y="1028700"/>
                    </a:moveTo>
                    <a:lnTo>
                      <a:pt x="1042077" y="1028700"/>
                    </a:lnTo>
                    <a:lnTo>
                      <a:pt x="1045463" y="1016000"/>
                    </a:lnTo>
                    <a:lnTo>
                      <a:pt x="1050543" y="1028700"/>
                    </a:lnTo>
                    <a:close/>
                  </a:path>
                  <a:path w="1713229" h="2133600">
                    <a:moveTo>
                      <a:pt x="1050543" y="1028700"/>
                    </a:moveTo>
                    <a:lnTo>
                      <a:pt x="1045463" y="1016000"/>
                    </a:lnTo>
                    <a:lnTo>
                      <a:pt x="1053084" y="1016000"/>
                    </a:lnTo>
                    <a:lnTo>
                      <a:pt x="1050543" y="1028700"/>
                    </a:lnTo>
                    <a:close/>
                  </a:path>
                  <a:path w="1713229" h="2133600">
                    <a:moveTo>
                      <a:pt x="1056132" y="1028700"/>
                    </a:moveTo>
                    <a:lnTo>
                      <a:pt x="1050543" y="1028700"/>
                    </a:lnTo>
                    <a:lnTo>
                      <a:pt x="1053084" y="1016000"/>
                    </a:lnTo>
                    <a:lnTo>
                      <a:pt x="1056132" y="1028700"/>
                    </a:lnTo>
                    <a:close/>
                  </a:path>
                  <a:path w="1713229" h="2133600">
                    <a:moveTo>
                      <a:pt x="417575" y="1041400"/>
                    </a:moveTo>
                    <a:lnTo>
                      <a:pt x="414527" y="1041400"/>
                    </a:lnTo>
                    <a:lnTo>
                      <a:pt x="409955" y="1028700"/>
                    </a:lnTo>
                    <a:lnTo>
                      <a:pt x="419100" y="1028700"/>
                    </a:lnTo>
                    <a:lnTo>
                      <a:pt x="417575" y="1041400"/>
                    </a:lnTo>
                    <a:close/>
                  </a:path>
                  <a:path w="1713229" h="2133600">
                    <a:moveTo>
                      <a:pt x="425195" y="1041400"/>
                    </a:moveTo>
                    <a:lnTo>
                      <a:pt x="417575" y="1041400"/>
                    </a:lnTo>
                    <a:lnTo>
                      <a:pt x="419100" y="1028700"/>
                    </a:lnTo>
                    <a:lnTo>
                      <a:pt x="429767" y="1028700"/>
                    </a:lnTo>
                    <a:lnTo>
                      <a:pt x="425195" y="1041400"/>
                    </a:lnTo>
                    <a:close/>
                  </a:path>
                  <a:path w="1713229" h="2133600">
                    <a:moveTo>
                      <a:pt x="428243" y="1041400"/>
                    </a:moveTo>
                    <a:lnTo>
                      <a:pt x="425195" y="1041400"/>
                    </a:lnTo>
                    <a:lnTo>
                      <a:pt x="429767" y="1028700"/>
                    </a:lnTo>
                    <a:lnTo>
                      <a:pt x="432816" y="1028700"/>
                    </a:lnTo>
                    <a:lnTo>
                      <a:pt x="428243" y="1041400"/>
                    </a:lnTo>
                    <a:close/>
                  </a:path>
                  <a:path w="1713229" h="2133600">
                    <a:moveTo>
                      <a:pt x="466343" y="1054100"/>
                    </a:moveTo>
                    <a:lnTo>
                      <a:pt x="437387" y="1054100"/>
                    </a:lnTo>
                    <a:lnTo>
                      <a:pt x="440435" y="1041400"/>
                    </a:lnTo>
                    <a:lnTo>
                      <a:pt x="440435" y="1028700"/>
                    </a:lnTo>
                    <a:lnTo>
                      <a:pt x="449579" y="1028700"/>
                    </a:lnTo>
                    <a:lnTo>
                      <a:pt x="451103" y="1041400"/>
                    </a:lnTo>
                    <a:lnTo>
                      <a:pt x="458724" y="1041400"/>
                    </a:lnTo>
                    <a:lnTo>
                      <a:pt x="466343" y="1054100"/>
                    </a:lnTo>
                    <a:close/>
                  </a:path>
                  <a:path w="1713229" h="2133600">
                    <a:moveTo>
                      <a:pt x="1033271" y="1041400"/>
                    </a:moveTo>
                    <a:lnTo>
                      <a:pt x="1028700" y="1041400"/>
                    </a:lnTo>
                    <a:lnTo>
                      <a:pt x="1028700" y="1028700"/>
                    </a:lnTo>
                    <a:lnTo>
                      <a:pt x="1034541" y="1028700"/>
                    </a:lnTo>
                    <a:lnTo>
                      <a:pt x="1033271" y="1041400"/>
                    </a:lnTo>
                    <a:close/>
                  </a:path>
                  <a:path w="1713229" h="2133600">
                    <a:moveTo>
                      <a:pt x="1036319" y="1054100"/>
                    </a:moveTo>
                    <a:lnTo>
                      <a:pt x="1033271" y="1054100"/>
                    </a:lnTo>
                    <a:lnTo>
                      <a:pt x="1033271" y="1041400"/>
                    </a:lnTo>
                    <a:lnTo>
                      <a:pt x="1034541" y="1028700"/>
                    </a:lnTo>
                    <a:lnTo>
                      <a:pt x="1040892" y="1041400"/>
                    </a:lnTo>
                    <a:lnTo>
                      <a:pt x="1037843" y="1041400"/>
                    </a:lnTo>
                    <a:lnTo>
                      <a:pt x="1036319" y="1054100"/>
                    </a:lnTo>
                    <a:close/>
                  </a:path>
                  <a:path w="1713229" h="2133600">
                    <a:moveTo>
                      <a:pt x="1042263" y="1041400"/>
                    </a:moveTo>
                    <a:lnTo>
                      <a:pt x="1040892" y="1041400"/>
                    </a:lnTo>
                    <a:lnTo>
                      <a:pt x="1034541" y="1028700"/>
                    </a:lnTo>
                    <a:lnTo>
                      <a:pt x="1034795" y="1028700"/>
                    </a:lnTo>
                    <a:lnTo>
                      <a:pt x="1042263" y="1041400"/>
                    </a:lnTo>
                    <a:close/>
                  </a:path>
                  <a:path w="1713229" h="2133600">
                    <a:moveTo>
                      <a:pt x="1042851" y="1041400"/>
                    </a:moveTo>
                    <a:lnTo>
                      <a:pt x="1042263" y="1041400"/>
                    </a:lnTo>
                    <a:lnTo>
                      <a:pt x="1034795" y="1028700"/>
                    </a:lnTo>
                    <a:lnTo>
                      <a:pt x="1039368" y="1028700"/>
                    </a:lnTo>
                    <a:lnTo>
                      <a:pt x="1042851" y="1041400"/>
                    </a:lnTo>
                    <a:close/>
                  </a:path>
                  <a:path w="1713229" h="2133600">
                    <a:moveTo>
                      <a:pt x="1042851" y="1041400"/>
                    </a:moveTo>
                    <a:lnTo>
                      <a:pt x="1039368" y="1028700"/>
                    </a:lnTo>
                    <a:lnTo>
                      <a:pt x="1045463" y="1028700"/>
                    </a:lnTo>
                    <a:lnTo>
                      <a:pt x="1042851" y="1041400"/>
                    </a:lnTo>
                    <a:close/>
                  </a:path>
                  <a:path w="1713229" h="2133600">
                    <a:moveTo>
                      <a:pt x="1051560" y="1041400"/>
                    </a:moveTo>
                    <a:lnTo>
                      <a:pt x="1042851" y="1041400"/>
                    </a:lnTo>
                    <a:lnTo>
                      <a:pt x="1045463" y="1028700"/>
                    </a:lnTo>
                    <a:lnTo>
                      <a:pt x="1054608" y="1028700"/>
                    </a:lnTo>
                    <a:lnTo>
                      <a:pt x="1051560" y="1041400"/>
                    </a:lnTo>
                    <a:close/>
                  </a:path>
                  <a:path w="1713229" h="2133600">
                    <a:moveTo>
                      <a:pt x="1056132" y="1041400"/>
                    </a:moveTo>
                    <a:lnTo>
                      <a:pt x="1051560" y="1041400"/>
                    </a:lnTo>
                    <a:lnTo>
                      <a:pt x="1054608" y="1028700"/>
                    </a:lnTo>
                    <a:lnTo>
                      <a:pt x="1056132" y="1041400"/>
                    </a:lnTo>
                    <a:close/>
                  </a:path>
                  <a:path w="1713229" h="2133600">
                    <a:moveTo>
                      <a:pt x="431292" y="1054100"/>
                    </a:moveTo>
                    <a:lnTo>
                      <a:pt x="425195" y="1054100"/>
                    </a:lnTo>
                    <a:lnTo>
                      <a:pt x="420624" y="1041400"/>
                    </a:lnTo>
                    <a:lnTo>
                      <a:pt x="431292" y="1041400"/>
                    </a:lnTo>
                    <a:lnTo>
                      <a:pt x="431292" y="1054100"/>
                    </a:lnTo>
                    <a:close/>
                  </a:path>
                  <a:path w="1713229" h="2133600">
                    <a:moveTo>
                      <a:pt x="1045159" y="1054100"/>
                    </a:moveTo>
                    <a:lnTo>
                      <a:pt x="1036319" y="1054100"/>
                    </a:lnTo>
                    <a:lnTo>
                      <a:pt x="1037843" y="1041400"/>
                    </a:lnTo>
                    <a:lnTo>
                      <a:pt x="1045159" y="1054100"/>
                    </a:lnTo>
                    <a:close/>
                  </a:path>
                  <a:path w="1713229" h="2133600">
                    <a:moveTo>
                      <a:pt x="1045159" y="1054100"/>
                    </a:moveTo>
                    <a:lnTo>
                      <a:pt x="1037843" y="1041400"/>
                    </a:lnTo>
                    <a:lnTo>
                      <a:pt x="1050035" y="1041400"/>
                    </a:lnTo>
                    <a:lnTo>
                      <a:pt x="1045159" y="1054100"/>
                    </a:lnTo>
                    <a:close/>
                  </a:path>
                  <a:path w="1713229" h="2133600">
                    <a:moveTo>
                      <a:pt x="1056132" y="1054100"/>
                    </a:moveTo>
                    <a:lnTo>
                      <a:pt x="1045159" y="1054100"/>
                    </a:lnTo>
                    <a:lnTo>
                      <a:pt x="1050035" y="1041400"/>
                    </a:lnTo>
                    <a:lnTo>
                      <a:pt x="1056132" y="1054100"/>
                    </a:lnTo>
                    <a:close/>
                  </a:path>
                  <a:path w="1713229" h="2133600">
                    <a:moveTo>
                      <a:pt x="1057655" y="1054100"/>
                    </a:moveTo>
                    <a:lnTo>
                      <a:pt x="1056132" y="1054100"/>
                    </a:lnTo>
                    <a:lnTo>
                      <a:pt x="1050035" y="1041400"/>
                    </a:lnTo>
                    <a:lnTo>
                      <a:pt x="1053084" y="1041400"/>
                    </a:lnTo>
                    <a:lnTo>
                      <a:pt x="1057655" y="1054100"/>
                    </a:lnTo>
                    <a:close/>
                  </a:path>
                  <a:path w="1713229" h="2133600">
                    <a:moveTo>
                      <a:pt x="490727" y="1092200"/>
                    </a:moveTo>
                    <a:lnTo>
                      <a:pt x="484632" y="1092200"/>
                    </a:lnTo>
                    <a:lnTo>
                      <a:pt x="483108" y="1079500"/>
                    </a:lnTo>
                    <a:lnTo>
                      <a:pt x="486155" y="1066800"/>
                    </a:lnTo>
                    <a:lnTo>
                      <a:pt x="455675" y="1066800"/>
                    </a:lnTo>
                    <a:lnTo>
                      <a:pt x="448055" y="1054100"/>
                    </a:lnTo>
                    <a:lnTo>
                      <a:pt x="490727" y="1054100"/>
                    </a:lnTo>
                    <a:lnTo>
                      <a:pt x="492251" y="1066800"/>
                    </a:lnTo>
                    <a:lnTo>
                      <a:pt x="492251" y="1079500"/>
                    </a:lnTo>
                    <a:lnTo>
                      <a:pt x="493775" y="1079500"/>
                    </a:lnTo>
                    <a:lnTo>
                      <a:pt x="490727" y="1092200"/>
                    </a:lnTo>
                    <a:close/>
                  </a:path>
                  <a:path w="1713229" h="2133600">
                    <a:moveTo>
                      <a:pt x="1039672" y="1066800"/>
                    </a:moveTo>
                    <a:lnTo>
                      <a:pt x="1034795" y="1066800"/>
                    </a:lnTo>
                    <a:lnTo>
                      <a:pt x="1034795" y="1054100"/>
                    </a:lnTo>
                    <a:lnTo>
                      <a:pt x="1037843" y="1054100"/>
                    </a:lnTo>
                    <a:lnTo>
                      <a:pt x="1039672" y="1066800"/>
                    </a:lnTo>
                    <a:close/>
                  </a:path>
                  <a:path w="1713229" h="2133600">
                    <a:moveTo>
                      <a:pt x="1039672" y="1066800"/>
                    </a:moveTo>
                    <a:lnTo>
                      <a:pt x="1037843" y="1054100"/>
                    </a:lnTo>
                    <a:lnTo>
                      <a:pt x="1040892" y="1054100"/>
                    </a:lnTo>
                    <a:lnTo>
                      <a:pt x="1039672" y="1066800"/>
                    </a:lnTo>
                    <a:close/>
                  </a:path>
                  <a:path w="1713229" h="2133600">
                    <a:moveTo>
                      <a:pt x="1047495" y="1066800"/>
                    </a:moveTo>
                    <a:lnTo>
                      <a:pt x="1039672" y="1066800"/>
                    </a:lnTo>
                    <a:lnTo>
                      <a:pt x="1040892" y="1054100"/>
                    </a:lnTo>
                    <a:lnTo>
                      <a:pt x="1045463" y="1054100"/>
                    </a:lnTo>
                    <a:lnTo>
                      <a:pt x="1047495" y="1066800"/>
                    </a:lnTo>
                    <a:close/>
                  </a:path>
                  <a:path w="1713229" h="2133600">
                    <a:moveTo>
                      <a:pt x="1047495" y="1066800"/>
                    </a:moveTo>
                    <a:lnTo>
                      <a:pt x="1045463" y="1054100"/>
                    </a:lnTo>
                    <a:lnTo>
                      <a:pt x="1050035" y="1054100"/>
                    </a:lnTo>
                    <a:lnTo>
                      <a:pt x="1047495" y="1066800"/>
                    </a:lnTo>
                    <a:close/>
                  </a:path>
                  <a:path w="1713229" h="2133600">
                    <a:moveTo>
                      <a:pt x="1049528" y="1066800"/>
                    </a:moveTo>
                    <a:lnTo>
                      <a:pt x="1047495" y="1066800"/>
                    </a:lnTo>
                    <a:lnTo>
                      <a:pt x="1050035" y="1054100"/>
                    </a:lnTo>
                    <a:lnTo>
                      <a:pt x="1054608" y="1054100"/>
                    </a:lnTo>
                    <a:lnTo>
                      <a:pt x="1049528" y="1066800"/>
                    </a:lnTo>
                    <a:close/>
                  </a:path>
                  <a:path w="1713229" h="2133600">
                    <a:moveTo>
                      <a:pt x="1059687" y="1066800"/>
                    </a:moveTo>
                    <a:lnTo>
                      <a:pt x="1049528" y="1066800"/>
                    </a:lnTo>
                    <a:lnTo>
                      <a:pt x="1054608" y="1054100"/>
                    </a:lnTo>
                    <a:lnTo>
                      <a:pt x="1059687" y="1066800"/>
                    </a:lnTo>
                    <a:close/>
                  </a:path>
                  <a:path w="1713229" h="2133600">
                    <a:moveTo>
                      <a:pt x="1059687" y="1066800"/>
                    </a:moveTo>
                    <a:lnTo>
                      <a:pt x="1054608" y="1054100"/>
                    </a:lnTo>
                    <a:lnTo>
                      <a:pt x="1060703" y="1054100"/>
                    </a:lnTo>
                    <a:lnTo>
                      <a:pt x="1059687" y="1066800"/>
                    </a:lnTo>
                    <a:close/>
                  </a:path>
                  <a:path w="1713229" h="2133600">
                    <a:moveTo>
                      <a:pt x="1060703" y="1092200"/>
                    </a:moveTo>
                    <a:lnTo>
                      <a:pt x="1053084" y="1092200"/>
                    </a:lnTo>
                    <a:lnTo>
                      <a:pt x="1054608" y="1079500"/>
                    </a:lnTo>
                    <a:lnTo>
                      <a:pt x="1053084" y="1079500"/>
                    </a:lnTo>
                    <a:lnTo>
                      <a:pt x="1049273" y="1066800"/>
                    </a:lnTo>
                    <a:lnTo>
                      <a:pt x="1059687" y="1066800"/>
                    </a:lnTo>
                    <a:lnTo>
                      <a:pt x="1060703" y="1054100"/>
                    </a:lnTo>
                    <a:lnTo>
                      <a:pt x="1062227" y="1054100"/>
                    </a:lnTo>
                    <a:lnTo>
                      <a:pt x="1062227" y="1066800"/>
                    </a:lnTo>
                    <a:lnTo>
                      <a:pt x="1060703" y="1079500"/>
                    </a:lnTo>
                    <a:lnTo>
                      <a:pt x="1060703" y="1092200"/>
                    </a:lnTo>
                    <a:close/>
                  </a:path>
                  <a:path w="1713229" h="2133600">
                    <a:moveTo>
                      <a:pt x="472439" y="1079500"/>
                    </a:moveTo>
                    <a:lnTo>
                      <a:pt x="463295" y="1079500"/>
                    </a:lnTo>
                    <a:lnTo>
                      <a:pt x="461771" y="1066800"/>
                    </a:lnTo>
                    <a:lnTo>
                      <a:pt x="472439" y="1066800"/>
                    </a:lnTo>
                    <a:lnTo>
                      <a:pt x="472439" y="1079500"/>
                    </a:lnTo>
                    <a:close/>
                  </a:path>
                  <a:path w="1713229" h="2133600">
                    <a:moveTo>
                      <a:pt x="484632" y="1092200"/>
                    </a:moveTo>
                    <a:lnTo>
                      <a:pt x="475487" y="1092200"/>
                    </a:lnTo>
                    <a:lnTo>
                      <a:pt x="472439" y="1079500"/>
                    </a:lnTo>
                    <a:lnTo>
                      <a:pt x="472439" y="1066800"/>
                    </a:lnTo>
                    <a:lnTo>
                      <a:pt x="483108" y="1066800"/>
                    </a:lnTo>
                    <a:lnTo>
                      <a:pt x="478535" y="1079500"/>
                    </a:lnTo>
                    <a:lnTo>
                      <a:pt x="483108" y="1079500"/>
                    </a:lnTo>
                    <a:lnTo>
                      <a:pt x="484632" y="1092200"/>
                    </a:lnTo>
                    <a:close/>
                  </a:path>
                  <a:path w="1713229" h="2133600">
                    <a:moveTo>
                      <a:pt x="483108" y="1079500"/>
                    </a:moveTo>
                    <a:lnTo>
                      <a:pt x="478535" y="1079500"/>
                    </a:lnTo>
                    <a:lnTo>
                      <a:pt x="483108" y="1066800"/>
                    </a:lnTo>
                    <a:lnTo>
                      <a:pt x="486155" y="1066800"/>
                    </a:lnTo>
                    <a:lnTo>
                      <a:pt x="483108" y="1079500"/>
                    </a:lnTo>
                    <a:close/>
                  </a:path>
                  <a:path w="1713229" h="2133600">
                    <a:moveTo>
                      <a:pt x="504443" y="1079500"/>
                    </a:moveTo>
                    <a:lnTo>
                      <a:pt x="492251" y="1079500"/>
                    </a:lnTo>
                    <a:lnTo>
                      <a:pt x="492251" y="1066800"/>
                    </a:lnTo>
                    <a:lnTo>
                      <a:pt x="501395" y="1066800"/>
                    </a:lnTo>
                    <a:lnTo>
                      <a:pt x="504443" y="1079500"/>
                    </a:lnTo>
                    <a:close/>
                  </a:path>
                  <a:path w="1713229" h="2133600">
                    <a:moveTo>
                      <a:pt x="1040892" y="1079500"/>
                    </a:moveTo>
                    <a:lnTo>
                      <a:pt x="1036319" y="1079500"/>
                    </a:lnTo>
                    <a:lnTo>
                      <a:pt x="1036319" y="1066800"/>
                    </a:lnTo>
                    <a:lnTo>
                      <a:pt x="1040892" y="1066800"/>
                    </a:lnTo>
                    <a:lnTo>
                      <a:pt x="1040892" y="1079500"/>
                    </a:lnTo>
                    <a:close/>
                  </a:path>
                  <a:path w="1713229" h="2133600">
                    <a:moveTo>
                      <a:pt x="1046987" y="1104900"/>
                    </a:moveTo>
                    <a:lnTo>
                      <a:pt x="1040892" y="1104900"/>
                    </a:lnTo>
                    <a:lnTo>
                      <a:pt x="1040892" y="1066800"/>
                    </a:lnTo>
                    <a:lnTo>
                      <a:pt x="1045463" y="1079500"/>
                    </a:lnTo>
                    <a:lnTo>
                      <a:pt x="1043939" y="1079500"/>
                    </a:lnTo>
                    <a:lnTo>
                      <a:pt x="1042416" y="1092200"/>
                    </a:lnTo>
                    <a:lnTo>
                      <a:pt x="1046987" y="1104900"/>
                    </a:lnTo>
                    <a:close/>
                  </a:path>
                  <a:path w="1713229" h="2133600">
                    <a:moveTo>
                      <a:pt x="1047680" y="1079500"/>
                    </a:moveTo>
                    <a:lnTo>
                      <a:pt x="1045463" y="1079500"/>
                    </a:lnTo>
                    <a:lnTo>
                      <a:pt x="1040892" y="1066800"/>
                    </a:lnTo>
                    <a:lnTo>
                      <a:pt x="1047680" y="1079500"/>
                    </a:lnTo>
                    <a:close/>
                  </a:path>
                  <a:path w="1713229" h="2133600">
                    <a:moveTo>
                      <a:pt x="1047680" y="1079500"/>
                    </a:moveTo>
                    <a:lnTo>
                      <a:pt x="1040892" y="1066800"/>
                    </a:lnTo>
                    <a:lnTo>
                      <a:pt x="1049273" y="1066800"/>
                    </a:lnTo>
                    <a:lnTo>
                      <a:pt x="1047680" y="1079500"/>
                    </a:lnTo>
                    <a:close/>
                  </a:path>
                  <a:path w="1713229" h="2133600">
                    <a:moveTo>
                      <a:pt x="1053084" y="1079500"/>
                    </a:moveTo>
                    <a:lnTo>
                      <a:pt x="1047680" y="1079500"/>
                    </a:lnTo>
                    <a:lnTo>
                      <a:pt x="1049273" y="1066800"/>
                    </a:lnTo>
                    <a:lnTo>
                      <a:pt x="1053084" y="1079500"/>
                    </a:lnTo>
                    <a:close/>
                  </a:path>
                  <a:path w="1713229" h="2133600">
                    <a:moveTo>
                      <a:pt x="1062227" y="1079500"/>
                    </a:moveTo>
                    <a:lnTo>
                      <a:pt x="1060703" y="1079500"/>
                    </a:lnTo>
                    <a:lnTo>
                      <a:pt x="1062227" y="1066800"/>
                    </a:lnTo>
                    <a:lnTo>
                      <a:pt x="1062227" y="1079500"/>
                    </a:lnTo>
                    <a:close/>
                  </a:path>
                  <a:path w="1713229" h="2133600">
                    <a:moveTo>
                      <a:pt x="495300" y="1092200"/>
                    </a:moveTo>
                    <a:lnTo>
                      <a:pt x="490727" y="1092200"/>
                    </a:lnTo>
                    <a:lnTo>
                      <a:pt x="493775" y="1079500"/>
                    </a:lnTo>
                    <a:lnTo>
                      <a:pt x="498347" y="1079500"/>
                    </a:lnTo>
                    <a:lnTo>
                      <a:pt x="495300" y="1092200"/>
                    </a:lnTo>
                    <a:close/>
                  </a:path>
                  <a:path w="1713229" h="2133600">
                    <a:moveTo>
                      <a:pt x="495300" y="1092200"/>
                    </a:moveTo>
                    <a:lnTo>
                      <a:pt x="498347" y="1079500"/>
                    </a:lnTo>
                    <a:lnTo>
                      <a:pt x="505967" y="1079500"/>
                    </a:lnTo>
                    <a:lnTo>
                      <a:pt x="495300" y="1092200"/>
                    </a:lnTo>
                    <a:close/>
                  </a:path>
                  <a:path w="1713229" h="2133600">
                    <a:moveTo>
                      <a:pt x="515111" y="1092200"/>
                    </a:moveTo>
                    <a:lnTo>
                      <a:pt x="495300" y="1092200"/>
                    </a:lnTo>
                    <a:lnTo>
                      <a:pt x="505967" y="1079500"/>
                    </a:lnTo>
                    <a:lnTo>
                      <a:pt x="512063" y="1079500"/>
                    </a:lnTo>
                    <a:lnTo>
                      <a:pt x="515111" y="1092200"/>
                    </a:lnTo>
                    <a:close/>
                  </a:path>
                  <a:path w="1713229" h="2133600">
                    <a:moveTo>
                      <a:pt x="1054607" y="1104900"/>
                    </a:moveTo>
                    <a:lnTo>
                      <a:pt x="1053998" y="1104900"/>
                    </a:lnTo>
                    <a:lnTo>
                      <a:pt x="1048511" y="1092200"/>
                    </a:lnTo>
                    <a:lnTo>
                      <a:pt x="1042416" y="1092200"/>
                    </a:lnTo>
                    <a:lnTo>
                      <a:pt x="1043939" y="1079500"/>
                    </a:lnTo>
                    <a:lnTo>
                      <a:pt x="1051559" y="1092200"/>
                    </a:lnTo>
                    <a:lnTo>
                      <a:pt x="1048511" y="1092200"/>
                    </a:lnTo>
                    <a:lnTo>
                      <a:pt x="1046987" y="1104900"/>
                    </a:lnTo>
                    <a:lnTo>
                      <a:pt x="1054607" y="1104900"/>
                    </a:lnTo>
                    <a:close/>
                  </a:path>
                  <a:path w="1713229" h="2133600">
                    <a:moveTo>
                      <a:pt x="1051559" y="1092200"/>
                    </a:moveTo>
                    <a:lnTo>
                      <a:pt x="1043939" y="1079500"/>
                    </a:lnTo>
                    <a:lnTo>
                      <a:pt x="1054608" y="1079500"/>
                    </a:lnTo>
                    <a:lnTo>
                      <a:pt x="1051559" y="1092200"/>
                    </a:lnTo>
                    <a:close/>
                  </a:path>
                  <a:path w="1713229" h="2133600">
                    <a:moveTo>
                      <a:pt x="1054608" y="1104900"/>
                    </a:moveTo>
                    <a:lnTo>
                      <a:pt x="1051559" y="1092200"/>
                    </a:lnTo>
                    <a:lnTo>
                      <a:pt x="1054608" y="1079500"/>
                    </a:lnTo>
                    <a:lnTo>
                      <a:pt x="1052213" y="1092200"/>
                    </a:lnTo>
                    <a:lnTo>
                      <a:pt x="1057655" y="1092200"/>
                    </a:lnTo>
                    <a:lnTo>
                      <a:pt x="1054608" y="1104900"/>
                    </a:lnTo>
                    <a:close/>
                  </a:path>
                  <a:path w="1713229" h="2133600">
                    <a:moveTo>
                      <a:pt x="1053084" y="1092200"/>
                    </a:moveTo>
                    <a:lnTo>
                      <a:pt x="1052213" y="1092200"/>
                    </a:lnTo>
                    <a:lnTo>
                      <a:pt x="1054608" y="1079500"/>
                    </a:lnTo>
                    <a:lnTo>
                      <a:pt x="1053084" y="1092200"/>
                    </a:lnTo>
                    <a:close/>
                  </a:path>
                  <a:path w="1713229" h="2133600">
                    <a:moveTo>
                      <a:pt x="1062227" y="1092200"/>
                    </a:moveTo>
                    <a:lnTo>
                      <a:pt x="1060703" y="1092200"/>
                    </a:lnTo>
                    <a:lnTo>
                      <a:pt x="1060703" y="1079500"/>
                    </a:lnTo>
                    <a:lnTo>
                      <a:pt x="1062227" y="1092200"/>
                    </a:lnTo>
                    <a:close/>
                  </a:path>
                  <a:path w="1713229" h="2133600">
                    <a:moveTo>
                      <a:pt x="1065276" y="1092200"/>
                    </a:moveTo>
                    <a:lnTo>
                      <a:pt x="1062227" y="1092200"/>
                    </a:lnTo>
                    <a:lnTo>
                      <a:pt x="1060703" y="1079500"/>
                    </a:lnTo>
                    <a:lnTo>
                      <a:pt x="1065276" y="1092200"/>
                    </a:lnTo>
                    <a:close/>
                  </a:path>
                  <a:path w="1713229" h="2133600">
                    <a:moveTo>
                      <a:pt x="510539" y="1104900"/>
                    </a:moveTo>
                    <a:lnTo>
                      <a:pt x="505967" y="1104900"/>
                    </a:lnTo>
                    <a:lnTo>
                      <a:pt x="501395" y="1092200"/>
                    </a:lnTo>
                    <a:lnTo>
                      <a:pt x="510539" y="1092200"/>
                    </a:lnTo>
                    <a:lnTo>
                      <a:pt x="510539" y="1104900"/>
                    </a:lnTo>
                    <a:close/>
                  </a:path>
                  <a:path w="1713229" h="2133600">
                    <a:moveTo>
                      <a:pt x="518159" y="1117600"/>
                    </a:moveTo>
                    <a:lnTo>
                      <a:pt x="513587" y="1117600"/>
                    </a:lnTo>
                    <a:lnTo>
                      <a:pt x="510539" y="1104900"/>
                    </a:lnTo>
                    <a:lnTo>
                      <a:pt x="510539" y="1092200"/>
                    </a:lnTo>
                    <a:lnTo>
                      <a:pt x="521208" y="1092200"/>
                    </a:lnTo>
                    <a:lnTo>
                      <a:pt x="515111" y="1104900"/>
                    </a:lnTo>
                    <a:lnTo>
                      <a:pt x="521207" y="1104900"/>
                    </a:lnTo>
                    <a:lnTo>
                      <a:pt x="518159" y="1117600"/>
                    </a:lnTo>
                    <a:close/>
                  </a:path>
                  <a:path w="1713229" h="2133600">
                    <a:moveTo>
                      <a:pt x="521207" y="1104900"/>
                    </a:moveTo>
                    <a:lnTo>
                      <a:pt x="515111" y="1104900"/>
                    </a:lnTo>
                    <a:lnTo>
                      <a:pt x="521208" y="1092200"/>
                    </a:lnTo>
                    <a:lnTo>
                      <a:pt x="524255" y="1092200"/>
                    </a:lnTo>
                    <a:lnTo>
                      <a:pt x="521207" y="1104900"/>
                    </a:lnTo>
                    <a:close/>
                  </a:path>
                  <a:path w="1713229" h="2133600">
                    <a:moveTo>
                      <a:pt x="528827" y="1130300"/>
                    </a:moveTo>
                    <a:lnTo>
                      <a:pt x="521208" y="1130300"/>
                    </a:lnTo>
                    <a:lnTo>
                      <a:pt x="519684" y="1117600"/>
                    </a:lnTo>
                    <a:lnTo>
                      <a:pt x="518159" y="1117600"/>
                    </a:lnTo>
                    <a:lnTo>
                      <a:pt x="524255" y="1092200"/>
                    </a:lnTo>
                    <a:lnTo>
                      <a:pt x="531875" y="1092200"/>
                    </a:lnTo>
                    <a:lnTo>
                      <a:pt x="531875" y="1104900"/>
                    </a:lnTo>
                    <a:lnTo>
                      <a:pt x="528827" y="1117600"/>
                    </a:lnTo>
                    <a:lnTo>
                      <a:pt x="528827" y="1130300"/>
                    </a:lnTo>
                    <a:close/>
                  </a:path>
                  <a:path w="1713229" h="2133600">
                    <a:moveTo>
                      <a:pt x="534924" y="1130300"/>
                    </a:moveTo>
                    <a:lnTo>
                      <a:pt x="528827" y="1130300"/>
                    </a:lnTo>
                    <a:lnTo>
                      <a:pt x="528827" y="1117600"/>
                    </a:lnTo>
                    <a:lnTo>
                      <a:pt x="533400" y="1104900"/>
                    </a:lnTo>
                    <a:lnTo>
                      <a:pt x="531875" y="1104900"/>
                    </a:lnTo>
                    <a:lnTo>
                      <a:pt x="531875" y="1092200"/>
                    </a:lnTo>
                    <a:lnTo>
                      <a:pt x="539495" y="1092200"/>
                    </a:lnTo>
                    <a:lnTo>
                      <a:pt x="544067" y="1104900"/>
                    </a:lnTo>
                    <a:lnTo>
                      <a:pt x="533400" y="1104900"/>
                    </a:lnTo>
                    <a:lnTo>
                      <a:pt x="528827" y="1117600"/>
                    </a:lnTo>
                    <a:lnTo>
                      <a:pt x="539495" y="1117600"/>
                    </a:lnTo>
                    <a:lnTo>
                      <a:pt x="534924" y="1130300"/>
                    </a:lnTo>
                    <a:close/>
                  </a:path>
                  <a:path w="1713229" h="2133600">
                    <a:moveTo>
                      <a:pt x="1053998" y="1104900"/>
                    </a:moveTo>
                    <a:lnTo>
                      <a:pt x="1046987" y="1104900"/>
                    </a:lnTo>
                    <a:lnTo>
                      <a:pt x="1048511" y="1092200"/>
                    </a:lnTo>
                    <a:lnTo>
                      <a:pt x="1053998" y="1104900"/>
                    </a:lnTo>
                    <a:close/>
                  </a:path>
                  <a:path w="1713229" h="2133600">
                    <a:moveTo>
                      <a:pt x="1066800" y="1104900"/>
                    </a:moveTo>
                    <a:lnTo>
                      <a:pt x="1054608" y="1104900"/>
                    </a:lnTo>
                    <a:lnTo>
                      <a:pt x="1057655" y="1092200"/>
                    </a:lnTo>
                    <a:lnTo>
                      <a:pt x="1068324" y="1092200"/>
                    </a:lnTo>
                    <a:lnTo>
                      <a:pt x="1066800" y="1104900"/>
                    </a:lnTo>
                    <a:close/>
                  </a:path>
                  <a:path w="1713229" h="2133600">
                    <a:moveTo>
                      <a:pt x="1069847" y="1104900"/>
                    </a:moveTo>
                    <a:lnTo>
                      <a:pt x="1066800" y="1104900"/>
                    </a:lnTo>
                    <a:lnTo>
                      <a:pt x="1068324" y="1092200"/>
                    </a:lnTo>
                    <a:lnTo>
                      <a:pt x="1069847" y="1104900"/>
                    </a:lnTo>
                    <a:close/>
                  </a:path>
                  <a:path w="1713229" h="2133600">
                    <a:moveTo>
                      <a:pt x="550163" y="1130300"/>
                    </a:moveTo>
                    <a:lnTo>
                      <a:pt x="539495" y="1130300"/>
                    </a:lnTo>
                    <a:lnTo>
                      <a:pt x="545592" y="1117600"/>
                    </a:lnTo>
                    <a:lnTo>
                      <a:pt x="541019" y="1117600"/>
                    </a:lnTo>
                    <a:lnTo>
                      <a:pt x="544067" y="1104900"/>
                    </a:lnTo>
                    <a:lnTo>
                      <a:pt x="550163" y="1117600"/>
                    </a:lnTo>
                    <a:lnTo>
                      <a:pt x="550163" y="1130300"/>
                    </a:lnTo>
                    <a:close/>
                  </a:path>
                  <a:path w="1713229" h="2133600">
                    <a:moveTo>
                      <a:pt x="1051560" y="1117600"/>
                    </a:moveTo>
                    <a:lnTo>
                      <a:pt x="1043939" y="1117600"/>
                    </a:lnTo>
                    <a:lnTo>
                      <a:pt x="1043939" y="1104900"/>
                    </a:lnTo>
                    <a:lnTo>
                      <a:pt x="1051560" y="1117600"/>
                    </a:lnTo>
                    <a:close/>
                  </a:path>
                  <a:path w="1713229" h="2133600">
                    <a:moveTo>
                      <a:pt x="1051560" y="1117600"/>
                    </a:moveTo>
                    <a:lnTo>
                      <a:pt x="1043939" y="1104900"/>
                    </a:lnTo>
                    <a:lnTo>
                      <a:pt x="1056436" y="1104900"/>
                    </a:lnTo>
                    <a:lnTo>
                      <a:pt x="1051560" y="1117600"/>
                    </a:lnTo>
                    <a:close/>
                  </a:path>
                  <a:path w="1713229" h="2133600">
                    <a:moveTo>
                      <a:pt x="1063751" y="1117600"/>
                    </a:moveTo>
                    <a:lnTo>
                      <a:pt x="1051560" y="1117600"/>
                    </a:lnTo>
                    <a:lnTo>
                      <a:pt x="1056436" y="1104900"/>
                    </a:lnTo>
                    <a:lnTo>
                      <a:pt x="1063751" y="1117600"/>
                    </a:lnTo>
                    <a:close/>
                  </a:path>
                  <a:path w="1713229" h="2133600">
                    <a:moveTo>
                      <a:pt x="1063751" y="1117600"/>
                    </a:moveTo>
                    <a:lnTo>
                      <a:pt x="1056436" y="1104900"/>
                    </a:lnTo>
                    <a:lnTo>
                      <a:pt x="1067409" y="1104900"/>
                    </a:lnTo>
                    <a:lnTo>
                      <a:pt x="1063751" y="1117600"/>
                    </a:lnTo>
                    <a:close/>
                  </a:path>
                  <a:path w="1713229" h="2133600">
                    <a:moveTo>
                      <a:pt x="1068324" y="1130300"/>
                    </a:moveTo>
                    <a:lnTo>
                      <a:pt x="1060703" y="1130300"/>
                    </a:lnTo>
                    <a:lnTo>
                      <a:pt x="1058418" y="1117600"/>
                    </a:lnTo>
                    <a:lnTo>
                      <a:pt x="1063751" y="1117600"/>
                    </a:lnTo>
                    <a:lnTo>
                      <a:pt x="1067409" y="1104900"/>
                    </a:lnTo>
                    <a:lnTo>
                      <a:pt x="1068324" y="1117600"/>
                    </a:lnTo>
                    <a:lnTo>
                      <a:pt x="1068324" y="1130300"/>
                    </a:lnTo>
                    <a:close/>
                  </a:path>
                  <a:path w="1713229" h="2133600">
                    <a:moveTo>
                      <a:pt x="539495" y="1130300"/>
                    </a:moveTo>
                    <a:lnTo>
                      <a:pt x="534924" y="1130300"/>
                    </a:lnTo>
                    <a:lnTo>
                      <a:pt x="539495" y="1117600"/>
                    </a:lnTo>
                    <a:lnTo>
                      <a:pt x="545592" y="1117600"/>
                    </a:lnTo>
                    <a:lnTo>
                      <a:pt x="539495" y="1130300"/>
                    </a:lnTo>
                    <a:close/>
                  </a:path>
                  <a:path w="1713229" h="2133600">
                    <a:moveTo>
                      <a:pt x="556259" y="1130300"/>
                    </a:moveTo>
                    <a:lnTo>
                      <a:pt x="550163" y="1130300"/>
                    </a:lnTo>
                    <a:lnTo>
                      <a:pt x="550163" y="1117600"/>
                    </a:lnTo>
                    <a:lnTo>
                      <a:pt x="553211" y="1117600"/>
                    </a:lnTo>
                    <a:lnTo>
                      <a:pt x="556259" y="1130300"/>
                    </a:lnTo>
                    <a:close/>
                  </a:path>
                  <a:path w="1713229" h="2133600">
                    <a:moveTo>
                      <a:pt x="1050035" y="1130300"/>
                    </a:moveTo>
                    <a:lnTo>
                      <a:pt x="1045463" y="1130300"/>
                    </a:lnTo>
                    <a:lnTo>
                      <a:pt x="1046987" y="1117600"/>
                    </a:lnTo>
                    <a:lnTo>
                      <a:pt x="1053084" y="1117600"/>
                    </a:lnTo>
                    <a:lnTo>
                      <a:pt x="1050035" y="1130300"/>
                    </a:lnTo>
                    <a:close/>
                  </a:path>
                  <a:path w="1713229" h="2133600">
                    <a:moveTo>
                      <a:pt x="1054608" y="1143000"/>
                    </a:moveTo>
                    <a:lnTo>
                      <a:pt x="1051560" y="1130300"/>
                    </a:lnTo>
                    <a:lnTo>
                      <a:pt x="1050035" y="1130300"/>
                    </a:lnTo>
                    <a:lnTo>
                      <a:pt x="1053084" y="1117600"/>
                    </a:lnTo>
                    <a:lnTo>
                      <a:pt x="1058418" y="1117600"/>
                    </a:lnTo>
                    <a:lnTo>
                      <a:pt x="1056132" y="1130300"/>
                    </a:lnTo>
                    <a:lnTo>
                      <a:pt x="1054608" y="1143000"/>
                    </a:lnTo>
                    <a:close/>
                  </a:path>
                  <a:path w="1713229" h="2133600">
                    <a:moveTo>
                      <a:pt x="1061465" y="1143000"/>
                    </a:moveTo>
                    <a:lnTo>
                      <a:pt x="1060703" y="1143000"/>
                    </a:lnTo>
                    <a:lnTo>
                      <a:pt x="1056132" y="1130300"/>
                    </a:lnTo>
                    <a:lnTo>
                      <a:pt x="1058418" y="1117600"/>
                    </a:lnTo>
                    <a:lnTo>
                      <a:pt x="1060703" y="1130300"/>
                    </a:lnTo>
                    <a:lnTo>
                      <a:pt x="1059179" y="1130300"/>
                    </a:lnTo>
                    <a:lnTo>
                      <a:pt x="1061465" y="1143000"/>
                    </a:lnTo>
                    <a:close/>
                  </a:path>
                  <a:path w="1713229" h="2133600">
                    <a:moveTo>
                      <a:pt x="1071371" y="1130300"/>
                    </a:moveTo>
                    <a:lnTo>
                      <a:pt x="1068324" y="1130300"/>
                    </a:lnTo>
                    <a:lnTo>
                      <a:pt x="1068324" y="1117600"/>
                    </a:lnTo>
                    <a:lnTo>
                      <a:pt x="1071371" y="1130300"/>
                    </a:lnTo>
                    <a:close/>
                  </a:path>
                  <a:path w="1713229" h="2133600">
                    <a:moveTo>
                      <a:pt x="541019" y="1143000"/>
                    </a:moveTo>
                    <a:lnTo>
                      <a:pt x="537971" y="1130300"/>
                    </a:lnTo>
                    <a:lnTo>
                      <a:pt x="544067" y="1130300"/>
                    </a:lnTo>
                    <a:lnTo>
                      <a:pt x="541019" y="1143000"/>
                    </a:lnTo>
                    <a:close/>
                  </a:path>
                  <a:path w="1713229" h="2133600">
                    <a:moveTo>
                      <a:pt x="550163" y="1143000"/>
                    </a:moveTo>
                    <a:lnTo>
                      <a:pt x="541019" y="1143000"/>
                    </a:lnTo>
                    <a:lnTo>
                      <a:pt x="544067" y="1130300"/>
                    </a:lnTo>
                    <a:lnTo>
                      <a:pt x="554735" y="1130300"/>
                    </a:lnTo>
                    <a:lnTo>
                      <a:pt x="550163" y="1143000"/>
                    </a:lnTo>
                    <a:close/>
                  </a:path>
                  <a:path w="1713229" h="2133600">
                    <a:moveTo>
                      <a:pt x="550163" y="1168400"/>
                    </a:moveTo>
                    <a:lnTo>
                      <a:pt x="545592" y="1155700"/>
                    </a:lnTo>
                    <a:lnTo>
                      <a:pt x="547116" y="1143000"/>
                    </a:lnTo>
                    <a:lnTo>
                      <a:pt x="550163" y="1143000"/>
                    </a:lnTo>
                    <a:lnTo>
                      <a:pt x="554735" y="1130300"/>
                    </a:lnTo>
                    <a:lnTo>
                      <a:pt x="557784" y="1130300"/>
                    </a:lnTo>
                    <a:lnTo>
                      <a:pt x="553211" y="1143000"/>
                    </a:lnTo>
                    <a:lnTo>
                      <a:pt x="557445" y="1155700"/>
                    </a:lnTo>
                    <a:lnTo>
                      <a:pt x="550163" y="1155700"/>
                    </a:lnTo>
                    <a:lnTo>
                      <a:pt x="550163" y="1168400"/>
                    </a:lnTo>
                    <a:close/>
                  </a:path>
                  <a:path w="1713229" h="2133600">
                    <a:moveTo>
                      <a:pt x="557445" y="1155700"/>
                    </a:moveTo>
                    <a:lnTo>
                      <a:pt x="553211" y="1143000"/>
                    </a:lnTo>
                    <a:lnTo>
                      <a:pt x="557784" y="1130300"/>
                    </a:lnTo>
                    <a:lnTo>
                      <a:pt x="565403" y="1130300"/>
                    </a:lnTo>
                    <a:lnTo>
                      <a:pt x="566165" y="1143000"/>
                    </a:lnTo>
                    <a:lnTo>
                      <a:pt x="560832" y="1143000"/>
                    </a:lnTo>
                    <a:lnTo>
                      <a:pt x="557445" y="1155700"/>
                    </a:lnTo>
                    <a:close/>
                  </a:path>
                  <a:path w="1713229" h="2133600">
                    <a:moveTo>
                      <a:pt x="566165" y="1143000"/>
                    </a:moveTo>
                    <a:lnTo>
                      <a:pt x="565403" y="1130300"/>
                    </a:lnTo>
                    <a:lnTo>
                      <a:pt x="566927" y="1130300"/>
                    </a:lnTo>
                    <a:lnTo>
                      <a:pt x="566165" y="1143000"/>
                    </a:lnTo>
                    <a:close/>
                  </a:path>
                  <a:path w="1713229" h="2133600">
                    <a:moveTo>
                      <a:pt x="1054607" y="1143000"/>
                    </a:moveTo>
                    <a:lnTo>
                      <a:pt x="1048511" y="1143000"/>
                    </a:lnTo>
                    <a:lnTo>
                      <a:pt x="1048511" y="1130300"/>
                    </a:lnTo>
                    <a:lnTo>
                      <a:pt x="1051560" y="1130300"/>
                    </a:lnTo>
                    <a:lnTo>
                      <a:pt x="1054607" y="1143000"/>
                    </a:lnTo>
                    <a:close/>
                  </a:path>
                  <a:path w="1713229" h="2133600">
                    <a:moveTo>
                      <a:pt x="1060703" y="1143000"/>
                    </a:moveTo>
                    <a:lnTo>
                      <a:pt x="1054608" y="1143000"/>
                    </a:lnTo>
                    <a:lnTo>
                      <a:pt x="1056132" y="1130300"/>
                    </a:lnTo>
                    <a:lnTo>
                      <a:pt x="1060703" y="1143000"/>
                    </a:lnTo>
                    <a:close/>
                  </a:path>
                  <a:path w="1713229" h="2133600">
                    <a:moveTo>
                      <a:pt x="1061465" y="1143000"/>
                    </a:moveTo>
                    <a:lnTo>
                      <a:pt x="1059179" y="1130300"/>
                    </a:lnTo>
                    <a:lnTo>
                      <a:pt x="1063751" y="1130300"/>
                    </a:lnTo>
                    <a:lnTo>
                      <a:pt x="1061465" y="1143000"/>
                    </a:lnTo>
                    <a:close/>
                  </a:path>
                  <a:path w="1713229" h="2133600">
                    <a:moveTo>
                      <a:pt x="1073331" y="1143000"/>
                    </a:moveTo>
                    <a:lnTo>
                      <a:pt x="1061465" y="1143000"/>
                    </a:lnTo>
                    <a:lnTo>
                      <a:pt x="1063751" y="1130300"/>
                    </a:lnTo>
                    <a:lnTo>
                      <a:pt x="1066800" y="1130300"/>
                    </a:lnTo>
                    <a:lnTo>
                      <a:pt x="1073331" y="1143000"/>
                    </a:lnTo>
                    <a:close/>
                  </a:path>
                  <a:path w="1713229" h="2133600">
                    <a:moveTo>
                      <a:pt x="1073331" y="1143000"/>
                    </a:moveTo>
                    <a:lnTo>
                      <a:pt x="1066800" y="1130300"/>
                    </a:lnTo>
                    <a:lnTo>
                      <a:pt x="1074419" y="1130300"/>
                    </a:lnTo>
                    <a:lnTo>
                      <a:pt x="1073331" y="1143000"/>
                    </a:lnTo>
                    <a:close/>
                  </a:path>
                  <a:path w="1713229" h="2133600">
                    <a:moveTo>
                      <a:pt x="545592" y="1155700"/>
                    </a:moveTo>
                    <a:lnTo>
                      <a:pt x="542543" y="1155700"/>
                    </a:lnTo>
                    <a:lnTo>
                      <a:pt x="542543" y="1143000"/>
                    </a:lnTo>
                    <a:lnTo>
                      <a:pt x="547116" y="1143000"/>
                    </a:lnTo>
                    <a:lnTo>
                      <a:pt x="545592" y="1155700"/>
                    </a:lnTo>
                    <a:close/>
                  </a:path>
                  <a:path w="1713229" h="2133600">
                    <a:moveTo>
                      <a:pt x="558291" y="1155700"/>
                    </a:moveTo>
                    <a:lnTo>
                      <a:pt x="557445" y="1155700"/>
                    </a:lnTo>
                    <a:lnTo>
                      <a:pt x="560832" y="1143000"/>
                    </a:lnTo>
                    <a:lnTo>
                      <a:pt x="562355" y="1143000"/>
                    </a:lnTo>
                    <a:lnTo>
                      <a:pt x="558291" y="1155700"/>
                    </a:lnTo>
                    <a:close/>
                  </a:path>
                  <a:path w="1713229" h="2133600">
                    <a:moveTo>
                      <a:pt x="560832" y="1155700"/>
                    </a:moveTo>
                    <a:lnTo>
                      <a:pt x="558291" y="1155700"/>
                    </a:lnTo>
                    <a:lnTo>
                      <a:pt x="562355" y="1143000"/>
                    </a:lnTo>
                    <a:lnTo>
                      <a:pt x="563880" y="1143000"/>
                    </a:lnTo>
                    <a:lnTo>
                      <a:pt x="560832" y="1155700"/>
                    </a:lnTo>
                    <a:close/>
                  </a:path>
                  <a:path w="1713229" h="2133600">
                    <a:moveTo>
                      <a:pt x="571500" y="1168400"/>
                    </a:moveTo>
                    <a:lnTo>
                      <a:pt x="563879" y="1168400"/>
                    </a:lnTo>
                    <a:lnTo>
                      <a:pt x="568451" y="1155700"/>
                    </a:lnTo>
                    <a:lnTo>
                      <a:pt x="560832" y="1155700"/>
                    </a:lnTo>
                    <a:lnTo>
                      <a:pt x="566165" y="1143000"/>
                    </a:lnTo>
                    <a:lnTo>
                      <a:pt x="571500" y="1155700"/>
                    </a:lnTo>
                    <a:lnTo>
                      <a:pt x="571500" y="1168400"/>
                    </a:lnTo>
                    <a:close/>
                  </a:path>
                  <a:path w="1713229" h="2133600">
                    <a:moveTo>
                      <a:pt x="571500" y="1155700"/>
                    </a:moveTo>
                    <a:lnTo>
                      <a:pt x="568451" y="1143000"/>
                    </a:lnTo>
                    <a:lnTo>
                      <a:pt x="569975" y="1143000"/>
                    </a:lnTo>
                    <a:lnTo>
                      <a:pt x="571500" y="1155700"/>
                    </a:lnTo>
                    <a:close/>
                  </a:path>
                  <a:path w="1713229" h="2133600">
                    <a:moveTo>
                      <a:pt x="1057655" y="1155700"/>
                    </a:moveTo>
                    <a:lnTo>
                      <a:pt x="1054608" y="1155700"/>
                    </a:lnTo>
                    <a:lnTo>
                      <a:pt x="1052576" y="1143000"/>
                    </a:lnTo>
                    <a:lnTo>
                      <a:pt x="1057655" y="1155700"/>
                    </a:lnTo>
                    <a:close/>
                  </a:path>
                  <a:path w="1713229" h="2133600">
                    <a:moveTo>
                      <a:pt x="1057655" y="1155700"/>
                    </a:moveTo>
                    <a:lnTo>
                      <a:pt x="1052576" y="1143000"/>
                    </a:lnTo>
                    <a:lnTo>
                      <a:pt x="1063890" y="1143000"/>
                    </a:lnTo>
                    <a:lnTo>
                      <a:pt x="1057655" y="1155700"/>
                    </a:lnTo>
                    <a:close/>
                  </a:path>
                  <a:path w="1713229" h="2133600">
                    <a:moveTo>
                      <a:pt x="1071371" y="1155700"/>
                    </a:moveTo>
                    <a:lnTo>
                      <a:pt x="1057655" y="1155700"/>
                    </a:lnTo>
                    <a:lnTo>
                      <a:pt x="1063890" y="1143000"/>
                    </a:lnTo>
                    <a:lnTo>
                      <a:pt x="1071371" y="1155700"/>
                    </a:lnTo>
                    <a:close/>
                  </a:path>
                  <a:path w="1713229" h="2133600">
                    <a:moveTo>
                      <a:pt x="1074724" y="1155700"/>
                    </a:moveTo>
                    <a:lnTo>
                      <a:pt x="1071371" y="1155700"/>
                    </a:lnTo>
                    <a:lnTo>
                      <a:pt x="1063890" y="1143000"/>
                    </a:lnTo>
                    <a:lnTo>
                      <a:pt x="1072895" y="1143000"/>
                    </a:lnTo>
                    <a:lnTo>
                      <a:pt x="1074724" y="1155700"/>
                    </a:lnTo>
                    <a:close/>
                  </a:path>
                  <a:path w="1713229" h="2133600">
                    <a:moveTo>
                      <a:pt x="1074724" y="1155700"/>
                    </a:moveTo>
                    <a:lnTo>
                      <a:pt x="1072895" y="1143000"/>
                    </a:lnTo>
                    <a:lnTo>
                      <a:pt x="1077468" y="1143000"/>
                    </a:lnTo>
                    <a:lnTo>
                      <a:pt x="1074724" y="1155700"/>
                    </a:lnTo>
                    <a:close/>
                  </a:path>
                  <a:path w="1713229" h="2133600">
                    <a:moveTo>
                      <a:pt x="550925" y="1181100"/>
                    </a:moveTo>
                    <a:lnTo>
                      <a:pt x="550163" y="1168400"/>
                    </a:lnTo>
                    <a:lnTo>
                      <a:pt x="550163" y="1155700"/>
                    </a:lnTo>
                    <a:lnTo>
                      <a:pt x="558799" y="1155700"/>
                    </a:lnTo>
                    <a:lnTo>
                      <a:pt x="554735" y="1168400"/>
                    </a:lnTo>
                    <a:lnTo>
                      <a:pt x="551687" y="1168400"/>
                    </a:lnTo>
                    <a:lnTo>
                      <a:pt x="550925" y="1181100"/>
                    </a:lnTo>
                    <a:close/>
                  </a:path>
                  <a:path w="1713229" h="2133600">
                    <a:moveTo>
                      <a:pt x="563879" y="1168400"/>
                    </a:moveTo>
                    <a:lnTo>
                      <a:pt x="554735" y="1168400"/>
                    </a:lnTo>
                    <a:lnTo>
                      <a:pt x="558799" y="1155700"/>
                    </a:lnTo>
                    <a:lnTo>
                      <a:pt x="563879" y="1168400"/>
                    </a:lnTo>
                    <a:close/>
                  </a:path>
                  <a:path w="1713229" h="2133600">
                    <a:moveTo>
                      <a:pt x="563879" y="1168400"/>
                    </a:moveTo>
                    <a:lnTo>
                      <a:pt x="558799" y="1155700"/>
                    </a:lnTo>
                    <a:lnTo>
                      <a:pt x="568451" y="1155700"/>
                    </a:lnTo>
                    <a:lnTo>
                      <a:pt x="563879" y="1168400"/>
                    </a:lnTo>
                    <a:close/>
                  </a:path>
                  <a:path w="1713229" h="2133600">
                    <a:moveTo>
                      <a:pt x="1058570" y="1168400"/>
                    </a:moveTo>
                    <a:lnTo>
                      <a:pt x="1051560" y="1168400"/>
                    </a:lnTo>
                    <a:lnTo>
                      <a:pt x="1056640" y="1155700"/>
                    </a:lnTo>
                    <a:lnTo>
                      <a:pt x="1058570" y="1168400"/>
                    </a:lnTo>
                    <a:close/>
                  </a:path>
                  <a:path w="1713229" h="2133600">
                    <a:moveTo>
                      <a:pt x="1058570" y="1168400"/>
                    </a:moveTo>
                    <a:lnTo>
                      <a:pt x="1056640" y="1155700"/>
                    </a:lnTo>
                    <a:lnTo>
                      <a:pt x="1062227" y="1155700"/>
                    </a:lnTo>
                    <a:lnTo>
                      <a:pt x="1058570" y="1168400"/>
                    </a:lnTo>
                    <a:close/>
                  </a:path>
                  <a:path w="1713229" h="2133600">
                    <a:moveTo>
                      <a:pt x="1059179" y="1168400"/>
                    </a:moveTo>
                    <a:lnTo>
                      <a:pt x="1058570" y="1168400"/>
                    </a:lnTo>
                    <a:lnTo>
                      <a:pt x="1062227" y="1155700"/>
                    </a:lnTo>
                    <a:lnTo>
                      <a:pt x="1064513" y="1155700"/>
                    </a:lnTo>
                    <a:lnTo>
                      <a:pt x="1059179" y="1168400"/>
                    </a:lnTo>
                    <a:close/>
                  </a:path>
                  <a:path w="1713229" h="2133600">
                    <a:moveTo>
                      <a:pt x="1063751" y="1168400"/>
                    </a:moveTo>
                    <a:lnTo>
                      <a:pt x="1059179" y="1168400"/>
                    </a:lnTo>
                    <a:lnTo>
                      <a:pt x="1064513" y="1155700"/>
                    </a:lnTo>
                    <a:lnTo>
                      <a:pt x="1066461" y="1155700"/>
                    </a:lnTo>
                    <a:lnTo>
                      <a:pt x="1063751" y="1168400"/>
                    </a:lnTo>
                    <a:close/>
                  </a:path>
                  <a:path w="1713229" h="2133600">
                    <a:moveTo>
                      <a:pt x="1069847" y="1168400"/>
                    </a:moveTo>
                    <a:lnTo>
                      <a:pt x="1063751" y="1168400"/>
                    </a:lnTo>
                    <a:lnTo>
                      <a:pt x="1066461" y="1155700"/>
                    </a:lnTo>
                    <a:lnTo>
                      <a:pt x="1069847" y="1168400"/>
                    </a:lnTo>
                    <a:close/>
                  </a:path>
                  <a:path w="1713229" h="2133600">
                    <a:moveTo>
                      <a:pt x="1068324" y="1181100"/>
                    </a:moveTo>
                    <a:lnTo>
                      <a:pt x="1072895" y="1168400"/>
                    </a:lnTo>
                    <a:lnTo>
                      <a:pt x="1069847" y="1168400"/>
                    </a:lnTo>
                    <a:lnTo>
                      <a:pt x="1066461" y="1155700"/>
                    </a:lnTo>
                    <a:lnTo>
                      <a:pt x="1078992" y="1155700"/>
                    </a:lnTo>
                    <a:lnTo>
                      <a:pt x="1075943" y="1168400"/>
                    </a:lnTo>
                    <a:lnTo>
                      <a:pt x="1068324" y="1181100"/>
                    </a:lnTo>
                    <a:close/>
                  </a:path>
                  <a:path w="1713229" h="2133600">
                    <a:moveTo>
                      <a:pt x="1069847" y="1206500"/>
                    </a:moveTo>
                    <a:lnTo>
                      <a:pt x="1068324" y="1206500"/>
                    </a:lnTo>
                    <a:lnTo>
                      <a:pt x="1074419" y="1193800"/>
                    </a:lnTo>
                    <a:lnTo>
                      <a:pt x="1082039" y="1181100"/>
                    </a:lnTo>
                    <a:lnTo>
                      <a:pt x="1068324" y="1181100"/>
                    </a:lnTo>
                    <a:lnTo>
                      <a:pt x="1075943" y="1168400"/>
                    </a:lnTo>
                    <a:lnTo>
                      <a:pt x="1078992" y="1155700"/>
                    </a:lnTo>
                    <a:lnTo>
                      <a:pt x="1080516" y="1168400"/>
                    </a:lnTo>
                    <a:lnTo>
                      <a:pt x="1083563" y="1168400"/>
                    </a:lnTo>
                    <a:lnTo>
                      <a:pt x="1083563" y="1193800"/>
                    </a:lnTo>
                    <a:lnTo>
                      <a:pt x="1075943" y="1193800"/>
                    </a:lnTo>
                    <a:lnTo>
                      <a:pt x="1069847" y="1206500"/>
                    </a:lnTo>
                    <a:close/>
                  </a:path>
                  <a:path w="1713229" h="2133600">
                    <a:moveTo>
                      <a:pt x="563689" y="1193800"/>
                    </a:moveTo>
                    <a:lnTo>
                      <a:pt x="549401" y="1193800"/>
                    </a:lnTo>
                    <a:lnTo>
                      <a:pt x="550925" y="1181100"/>
                    </a:lnTo>
                    <a:lnTo>
                      <a:pt x="551687" y="1168400"/>
                    </a:lnTo>
                    <a:lnTo>
                      <a:pt x="562355" y="1168400"/>
                    </a:lnTo>
                    <a:lnTo>
                      <a:pt x="564315" y="1181100"/>
                    </a:lnTo>
                    <a:lnTo>
                      <a:pt x="560832" y="1181100"/>
                    </a:lnTo>
                    <a:lnTo>
                      <a:pt x="563689" y="1193800"/>
                    </a:lnTo>
                    <a:close/>
                  </a:path>
                  <a:path w="1713229" h="2133600">
                    <a:moveTo>
                      <a:pt x="565099" y="1181100"/>
                    </a:moveTo>
                    <a:lnTo>
                      <a:pt x="564315" y="1181100"/>
                    </a:lnTo>
                    <a:lnTo>
                      <a:pt x="562355" y="1168400"/>
                    </a:lnTo>
                    <a:lnTo>
                      <a:pt x="565099" y="1181100"/>
                    </a:lnTo>
                    <a:close/>
                  </a:path>
                  <a:path w="1713229" h="2133600">
                    <a:moveTo>
                      <a:pt x="565099" y="1181100"/>
                    </a:moveTo>
                    <a:lnTo>
                      <a:pt x="562355" y="1168400"/>
                    </a:lnTo>
                    <a:lnTo>
                      <a:pt x="566927" y="1168400"/>
                    </a:lnTo>
                    <a:lnTo>
                      <a:pt x="565099" y="1181100"/>
                    </a:lnTo>
                    <a:close/>
                  </a:path>
                  <a:path w="1713229" h="2133600">
                    <a:moveTo>
                      <a:pt x="572370" y="1181100"/>
                    </a:moveTo>
                    <a:lnTo>
                      <a:pt x="565099" y="1181100"/>
                    </a:lnTo>
                    <a:lnTo>
                      <a:pt x="566927" y="1168400"/>
                    </a:lnTo>
                    <a:lnTo>
                      <a:pt x="572370" y="1181100"/>
                    </a:lnTo>
                    <a:close/>
                  </a:path>
                  <a:path w="1713229" h="2133600">
                    <a:moveTo>
                      <a:pt x="572370" y="1181100"/>
                    </a:moveTo>
                    <a:lnTo>
                      <a:pt x="566927" y="1168400"/>
                    </a:lnTo>
                    <a:lnTo>
                      <a:pt x="574547" y="1168400"/>
                    </a:lnTo>
                    <a:lnTo>
                      <a:pt x="572370" y="1181100"/>
                    </a:lnTo>
                    <a:close/>
                  </a:path>
                  <a:path w="1713229" h="2133600">
                    <a:moveTo>
                      <a:pt x="577595" y="1181100"/>
                    </a:moveTo>
                    <a:lnTo>
                      <a:pt x="572370" y="1181100"/>
                    </a:lnTo>
                    <a:lnTo>
                      <a:pt x="574547" y="1168400"/>
                    </a:lnTo>
                    <a:lnTo>
                      <a:pt x="577595" y="1168400"/>
                    </a:lnTo>
                    <a:lnTo>
                      <a:pt x="577595" y="1181100"/>
                    </a:lnTo>
                    <a:close/>
                  </a:path>
                  <a:path w="1713229" h="2133600">
                    <a:moveTo>
                      <a:pt x="1059179" y="1181100"/>
                    </a:moveTo>
                    <a:lnTo>
                      <a:pt x="1057655" y="1181100"/>
                    </a:lnTo>
                    <a:lnTo>
                      <a:pt x="1054608" y="1168400"/>
                    </a:lnTo>
                    <a:lnTo>
                      <a:pt x="1057655" y="1168400"/>
                    </a:lnTo>
                    <a:lnTo>
                      <a:pt x="1059179" y="1181100"/>
                    </a:lnTo>
                    <a:close/>
                  </a:path>
                  <a:path w="1713229" h="2133600">
                    <a:moveTo>
                      <a:pt x="1068324" y="1181100"/>
                    </a:moveTo>
                    <a:lnTo>
                      <a:pt x="1059179" y="1181100"/>
                    </a:lnTo>
                    <a:lnTo>
                      <a:pt x="1057655" y="1168400"/>
                    </a:lnTo>
                    <a:lnTo>
                      <a:pt x="1072895" y="1168400"/>
                    </a:lnTo>
                    <a:lnTo>
                      <a:pt x="1068324" y="1181100"/>
                    </a:lnTo>
                    <a:close/>
                  </a:path>
                  <a:path w="1713229" h="2133600">
                    <a:moveTo>
                      <a:pt x="1085087" y="1181100"/>
                    </a:moveTo>
                    <a:lnTo>
                      <a:pt x="1083563" y="1181100"/>
                    </a:lnTo>
                    <a:lnTo>
                      <a:pt x="1083563" y="1168400"/>
                    </a:lnTo>
                    <a:lnTo>
                      <a:pt x="1085087" y="1181100"/>
                    </a:lnTo>
                    <a:close/>
                  </a:path>
                  <a:path w="1713229" h="2133600">
                    <a:moveTo>
                      <a:pt x="549401" y="1193800"/>
                    </a:moveTo>
                    <a:lnTo>
                      <a:pt x="548639" y="1181100"/>
                    </a:lnTo>
                    <a:lnTo>
                      <a:pt x="550163" y="1181100"/>
                    </a:lnTo>
                    <a:lnTo>
                      <a:pt x="549401" y="1193800"/>
                    </a:lnTo>
                    <a:close/>
                  </a:path>
                  <a:path w="1713229" h="2133600">
                    <a:moveTo>
                      <a:pt x="563689" y="1193800"/>
                    </a:moveTo>
                    <a:lnTo>
                      <a:pt x="560832" y="1181100"/>
                    </a:lnTo>
                    <a:lnTo>
                      <a:pt x="568451" y="1181100"/>
                    </a:lnTo>
                    <a:lnTo>
                      <a:pt x="563689" y="1193800"/>
                    </a:lnTo>
                    <a:close/>
                  </a:path>
                  <a:path w="1713229" h="2133600">
                    <a:moveTo>
                      <a:pt x="565403" y="1206500"/>
                    </a:moveTo>
                    <a:lnTo>
                      <a:pt x="561403" y="1193800"/>
                    </a:lnTo>
                    <a:lnTo>
                      <a:pt x="563689" y="1193800"/>
                    </a:lnTo>
                    <a:lnTo>
                      <a:pt x="568451" y="1181100"/>
                    </a:lnTo>
                    <a:lnTo>
                      <a:pt x="571500" y="1193800"/>
                    </a:lnTo>
                    <a:lnTo>
                      <a:pt x="565403" y="1206500"/>
                    </a:lnTo>
                    <a:close/>
                  </a:path>
                  <a:path w="1713229" h="2133600">
                    <a:moveTo>
                      <a:pt x="571500" y="1193800"/>
                    </a:moveTo>
                    <a:lnTo>
                      <a:pt x="568451" y="1181100"/>
                    </a:lnTo>
                    <a:lnTo>
                      <a:pt x="574547" y="1181100"/>
                    </a:lnTo>
                    <a:lnTo>
                      <a:pt x="571500" y="1193800"/>
                    </a:lnTo>
                    <a:close/>
                  </a:path>
                  <a:path w="1713229" h="2133600">
                    <a:moveTo>
                      <a:pt x="574547" y="1206500"/>
                    </a:moveTo>
                    <a:lnTo>
                      <a:pt x="565403" y="1206500"/>
                    </a:lnTo>
                    <a:lnTo>
                      <a:pt x="571500" y="1193800"/>
                    </a:lnTo>
                    <a:lnTo>
                      <a:pt x="574547" y="1181100"/>
                    </a:lnTo>
                    <a:lnTo>
                      <a:pt x="576071" y="1181100"/>
                    </a:lnTo>
                    <a:lnTo>
                      <a:pt x="576071" y="1193800"/>
                    </a:lnTo>
                    <a:lnTo>
                      <a:pt x="574547" y="1193800"/>
                    </a:lnTo>
                    <a:lnTo>
                      <a:pt x="574547" y="1206500"/>
                    </a:lnTo>
                    <a:close/>
                  </a:path>
                  <a:path w="1713229" h="2133600">
                    <a:moveTo>
                      <a:pt x="1062227" y="1193800"/>
                    </a:moveTo>
                    <a:lnTo>
                      <a:pt x="1060703" y="1181100"/>
                    </a:lnTo>
                    <a:lnTo>
                      <a:pt x="1062227" y="1181100"/>
                    </a:lnTo>
                    <a:lnTo>
                      <a:pt x="1062227" y="1193800"/>
                    </a:lnTo>
                    <a:close/>
                  </a:path>
                  <a:path w="1713229" h="2133600">
                    <a:moveTo>
                      <a:pt x="1066800" y="1193800"/>
                    </a:moveTo>
                    <a:lnTo>
                      <a:pt x="1062227" y="1193800"/>
                    </a:lnTo>
                    <a:lnTo>
                      <a:pt x="1062227" y="1181100"/>
                    </a:lnTo>
                    <a:lnTo>
                      <a:pt x="1074419" y="1181100"/>
                    </a:lnTo>
                    <a:lnTo>
                      <a:pt x="1066800" y="1193800"/>
                    </a:lnTo>
                    <a:close/>
                  </a:path>
                  <a:path w="1713229" h="2133600">
                    <a:moveTo>
                      <a:pt x="1068324" y="1206500"/>
                    </a:moveTo>
                    <a:lnTo>
                      <a:pt x="1065276" y="1206500"/>
                    </a:lnTo>
                    <a:lnTo>
                      <a:pt x="1065276" y="1193800"/>
                    </a:lnTo>
                    <a:lnTo>
                      <a:pt x="1066800" y="1193800"/>
                    </a:lnTo>
                    <a:lnTo>
                      <a:pt x="1074419" y="1181100"/>
                    </a:lnTo>
                    <a:lnTo>
                      <a:pt x="1082039" y="1181100"/>
                    </a:lnTo>
                    <a:lnTo>
                      <a:pt x="1074419" y="1193800"/>
                    </a:lnTo>
                    <a:lnTo>
                      <a:pt x="1068324" y="1206500"/>
                    </a:lnTo>
                    <a:close/>
                  </a:path>
                  <a:path w="1713229" h="2133600">
                    <a:moveTo>
                      <a:pt x="1087119" y="1219200"/>
                    </a:moveTo>
                    <a:lnTo>
                      <a:pt x="1088135" y="1206500"/>
                    </a:lnTo>
                    <a:lnTo>
                      <a:pt x="1082039" y="1206500"/>
                    </a:lnTo>
                    <a:lnTo>
                      <a:pt x="1077806" y="1193800"/>
                    </a:lnTo>
                    <a:lnTo>
                      <a:pt x="1083563" y="1193800"/>
                    </a:lnTo>
                    <a:lnTo>
                      <a:pt x="1083563" y="1181100"/>
                    </a:lnTo>
                    <a:lnTo>
                      <a:pt x="1088135" y="1193800"/>
                    </a:lnTo>
                    <a:lnTo>
                      <a:pt x="1089660" y="1206500"/>
                    </a:lnTo>
                    <a:lnTo>
                      <a:pt x="1087119" y="1219200"/>
                    </a:lnTo>
                    <a:close/>
                  </a:path>
                  <a:path w="1713229" h="2133600">
                    <a:moveTo>
                      <a:pt x="556564" y="1219200"/>
                    </a:moveTo>
                    <a:lnTo>
                      <a:pt x="555243" y="1219200"/>
                    </a:lnTo>
                    <a:lnTo>
                      <a:pt x="553211" y="1206500"/>
                    </a:lnTo>
                    <a:lnTo>
                      <a:pt x="550163" y="1206500"/>
                    </a:lnTo>
                    <a:lnTo>
                      <a:pt x="550163" y="1193800"/>
                    </a:lnTo>
                    <a:lnTo>
                      <a:pt x="554735" y="1206500"/>
                    </a:lnTo>
                    <a:lnTo>
                      <a:pt x="556564" y="1219200"/>
                    </a:lnTo>
                    <a:close/>
                  </a:path>
                  <a:path w="1713229" h="2133600">
                    <a:moveTo>
                      <a:pt x="554735" y="1206500"/>
                    </a:moveTo>
                    <a:lnTo>
                      <a:pt x="550163" y="1193800"/>
                    </a:lnTo>
                    <a:lnTo>
                      <a:pt x="561403" y="1193800"/>
                    </a:lnTo>
                    <a:lnTo>
                      <a:pt x="554735" y="1206500"/>
                    </a:lnTo>
                    <a:close/>
                  </a:path>
                  <a:path w="1713229" h="2133600">
                    <a:moveTo>
                      <a:pt x="556564" y="1219200"/>
                    </a:moveTo>
                    <a:lnTo>
                      <a:pt x="554735" y="1206500"/>
                    </a:lnTo>
                    <a:lnTo>
                      <a:pt x="561403" y="1193800"/>
                    </a:lnTo>
                    <a:lnTo>
                      <a:pt x="565403" y="1206500"/>
                    </a:lnTo>
                    <a:lnTo>
                      <a:pt x="559308" y="1206500"/>
                    </a:lnTo>
                    <a:lnTo>
                      <a:pt x="556564" y="1219200"/>
                    </a:lnTo>
                    <a:close/>
                  </a:path>
                  <a:path w="1713229" h="2133600">
                    <a:moveTo>
                      <a:pt x="1065276" y="1206500"/>
                    </a:moveTo>
                    <a:lnTo>
                      <a:pt x="1063751" y="1206500"/>
                    </a:lnTo>
                    <a:lnTo>
                      <a:pt x="1065276" y="1193800"/>
                    </a:lnTo>
                    <a:lnTo>
                      <a:pt x="1065276" y="1206500"/>
                    </a:lnTo>
                    <a:close/>
                  </a:path>
                  <a:path w="1713229" h="2133600">
                    <a:moveTo>
                      <a:pt x="1074419" y="1206500"/>
                    </a:moveTo>
                    <a:lnTo>
                      <a:pt x="1069847" y="1206500"/>
                    </a:lnTo>
                    <a:lnTo>
                      <a:pt x="1075943" y="1193800"/>
                    </a:lnTo>
                    <a:lnTo>
                      <a:pt x="1077806" y="1193800"/>
                    </a:lnTo>
                    <a:lnTo>
                      <a:pt x="1074419" y="1206500"/>
                    </a:lnTo>
                    <a:close/>
                  </a:path>
                  <a:path w="1713229" h="2133600">
                    <a:moveTo>
                      <a:pt x="1082039" y="1206500"/>
                    </a:moveTo>
                    <a:lnTo>
                      <a:pt x="1074419" y="1206500"/>
                    </a:lnTo>
                    <a:lnTo>
                      <a:pt x="1077806" y="1193800"/>
                    </a:lnTo>
                    <a:lnTo>
                      <a:pt x="1082039" y="1206500"/>
                    </a:lnTo>
                    <a:close/>
                  </a:path>
                  <a:path w="1713229" h="2133600">
                    <a:moveTo>
                      <a:pt x="544067" y="1219200"/>
                    </a:moveTo>
                    <a:lnTo>
                      <a:pt x="541019" y="1219200"/>
                    </a:lnTo>
                    <a:lnTo>
                      <a:pt x="541019" y="1206500"/>
                    </a:lnTo>
                    <a:lnTo>
                      <a:pt x="544067" y="1206500"/>
                    </a:lnTo>
                    <a:lnTo>
                      <a:pt x="544067" y="1219200"/>
                    </a:lnTo>
                    <a:close/>
                  </a:path>
                  <a:path w="1713229" h="2133600">
                    <a:moveTo>
                      <a:pt x="555243" y="1219200"/>
                    </a:moveTo>
                    <a:lnTo>
                      <a:pt x="544067" y="1219200"/>
                    </a:lnTo>
                    <a:lnTo>
                      <a:pt x="544067" y="1206500"/>
                    </a:lnTo>
                    <a:lnTo>
                      <a:pt x="553211" y="1206500"/>
                    </a:lnTo>
                    <a:lnTo>
                      <a:pt x="555243" y="1219200"/>
                    </a:lnTo>
                    <a:close/>
                  </a:path>
                  <a:path w="1713229" h="2133600">
                    <a:moveTo>
                      <a:pt x="562355" y="1219200"/>
                    </a:moveTo>
                    <a:lnTo>
                      <a:pt x="556564" y="1219200"/>
                    </a:lnTo>
                    <a:lnTo>
                      <a:pt x="559308" y="1206500"/>
                    </a:lnTo>
                    <a:lnTo>
                      <a:pt x="562355" y="1219200"/>
                    </a:lnTo>
                    <a:close/>
                  </a:path>
                  <a:path w="1713229" h="2133600">
                    <a:moveTo>
                      <a:pt x="565403" y="1231900"/>
                    </a:moveTo>
                    <a:lnTo>
                      <a:pt x="565403" y="1219200"/>
                    </a:lnTo>
                    <a:lnTo>
                      <a:pt x="562355" y="1219200"/>
                    </a:lnTo>
                    <a:lnTo>
                      <a:pt x="559308" y="1206500"/>
                    </a:lnTo>
                    <a:lnTo>
                      <a:pt x="568451" y="1206500"/>
                    </a:lnTo>
                    <a:lnTo>
                      <a:pt x="568451" y="1219200"/>
                    </a:lnTo>
                    <a:lnTo>
                      <a:pt x="565403" y="1231900"/>
                    </a:lnTo>
                    <a:close/>
                  </a:path>
                  <a:path w="1713229" h="2133600">
                    <a:moveTo>
                      <a:pt x="568451" y="1219200"/>
                    </a:moveTo>
                    <a:lnTo>
                      <a:pt x="568451" y="1206500"/>
                    </a:lnTo>
                    <a:lnTo>
                      <a:pt x="569975" y="1206500"/>
                    </a:lnTo>
                    <a:lnTo>
                      <a:pt x="568451" y="1219200"/>
                    </a:lnTo>
                    <a:close/>
                  </a:path>
                  <a:path w="1713229" h="2133600">
                    <a:moveTo>
                      <a:pt x="1071371" y="1219200"/>
                    </a:moveTo>
                    <a:lnTo>
                      <a:pt x="1066800" y="1206500"/>
                    </a:lnTo>
                    <a:lnTo>
                      <a:pt x="1071371" y="1206500"/>
                    </a:lnTo>
                    <a:lnTo>
                      <a:pt x="1071371" y="1219200"/>
                    </a:lnTo>
                    <a:close/>
                  </a:path>
                  <a:path w="1713229" h="2133600">
                    <a:moveTo>
                      <a:pt x="1101851" y="1231900"/>
                    </a:moveTo>
                    <a:lnTo>
                      <a:pt x="1077468" y="1231900"/>
                    </a:lnTo>
                    <a:lnTo>
                      <a:pt x="1071371" y="1219200"/>
                    </a:lnTo>
                    <a:lnTo>
                      <a:pt x="1071371" y="1206500"/>
                    </a:lnTo>
                    <a:lnTo>
                      <a:pt x="1077468" y="1206500"/>
                    </a:lnTo>
                    <a:lnTo>
                      <a:pt x="1081701" y="1219200"/>
                    </a:lnTo>
                    <a:lnTo>
                      <a:pt x="1098803" y="1219200"/>
                    </a:lnTo>
                    <a:lnTo>
                      <a:pt x="1101851" y="1231900"/>
                    </a:lnTo>
                    <a:close/>
                  </a:path>
                  <a:path w="1713229" h="2133600">
                    <a:moveTo>
                      <a:pt x="1081701" y="1219200"/>
                    </a:moveTo>
                    <a:lnTo>
                      <a:pt x="1077468" y="1206500"/>
                    </a:lnTo>
                    <a:lnTo>
                      <a:pt x="1085087" y="1206500"/>
                    </a:lnTo>
                    <a:lnTo>
                      <a:pt x="1081701" y="1219200"/>
                    </a:lnTo>
                    <a:close/>
                  </a:path>
                  <a:path w="1713229" h="2133600">
                    <a:moveTo>
                      <a:pt x="1087119" y="1219200"/>
                    </a:moveTo>
                    <a:lnTo>
                      <a:pt x="1081701" y="1219200"/>
                    </a:lnTo>
                    <a:lnTo>
                      <a:pt x="1085087" y="1206500"/>
                    </a:lnTo>
                    <a:lnTo>
                      <a:pt x="1088135" y="1206500"/>
                    </a:lnTo>
                    <a:lnTo>
                      <a:pt x="1087119" y="1219200"/>
                    </a:lnTo>
                    <a:close/>
                  </a:path>
                  <a:path w="1713229" h="2133600">
                    <a:moveTo>
                      <a:pt x="1095755" y="1219200"/>
                    </a:moveTo>
                    <a:lnTo>
                      <a:pt x="1087119" y="1219200"/>
                    </a:lnTo>
                    <a:lnTo>
                      <a:pt x="1089660" y="1206500"/>
                    </a:lnTo>
                    <a:lnTo>
                      <a:pt x="1094232" y="1206500"/>
                    </a:lnTo>
                    <a:lnTo>
                      <a:pt x="1095755" y="1219200"/>
                    </a:lnTo>
                    <a:close/>
                  </a:path>
                  <a:path w="1713229" h="2133600">
                    <a:moveTo>
                      <a:pt x="1095755" y="1219200"/>
                    </a:moveTo>
                    <a:lnTo>
                      <a:pt x="1094232" y="1206500"/>
                    </a:lnTo>
                    <a:lnTo>
                      <a:pt x="1095755" y="1206500"/>
                    </a:lnTo>
                    <a:lnTo>
                      <a:pt x="1095755" y="1219200"/>
                    </a:lnTo>
                    <a:close/>
                  </a:path>
                  <a:path w="1713229" h="2133600">
                    <a:moveTo>
                      <a:pt x="541019" y="1231900"/>
                    </a:moveTo>
                    <a:lnTo>
                      <a:pt x="537971" y="1231900"/>
                    </a:lnTo>
                    <a:lnTo>
                      <a:pt x="539495" y="1219200"/>
                    </a:lnTo>
                    <a:lnTo>
                      <a:pt x="541019" y="1231900"/>
                    </a:lnTo>
                    <a:close/>
                  </a:path>
                  <a:path w="1713229" h="2133600">
                    <a:moveTo>
                      <a:pt x="554735" y="1231900"/>
                    </a:moveTo>
                    <a:lnTo>
                      <a:pt x="541019" y="1231900"/>
                    </a:lnTo>
                    <a:lnTo>
                      <a:pt x="539495" y="1219200"/>
                    </a:lnTo>
                    <a:lnTo>
                      <a:pt x="548639" y="1219200"/>
                    </a:lnTo>
                    <a:lnTo>
                      <a:pt x="554735" y="1231900"/>
                    </a:lnTo>
                    <a:close/>
                  </a:path>
                  <a:path w="1713229" h="2133600">
                    <a:moveTo>
                      <a:pt x="554735" y="1231900"/>
                    </a:moveTo>
                    <a:lnTo>
                      <a:pt x="548639" y="1219200"/>
                    </a:lnTo>
                    <a:lnTo>
                      <a:pt x="550163" y="1219200"/>
                    </a:lnTo>
                    <a:lnTo>
                      <a:pt x="554735" y="1231900"/>
                    </a:lnTo>
                    <a:close/>
                  </a:path>
                  <a:path w="1713229" h="2133600">
                    <a:moveTo>
                      <a:pt x="565403" y="1231900"/>
                    </a:moveTo>
                    <a:lnTo>
                      <a:pt x="554735" y="1231900"/>
                    </a:lnTo>
                    <a:lnTo>
                      <a:pt x="550163" y="1219200"/>
                    </a:lnTo>
                    <a:lnTo>
                      <a:pt x="565403" y="1219200"/>
                    </a:lnTo>
                    <a:lnTo>
                      <a:pt x="565403" y="1231900"/>
                    </a:lnTo>
                    <a:close/>
                  </a:path>
                  <a:path w="1713229" h="2133600">
                    <a:moveTo>
                      <a:pt x="552449" y="1257300"/>
                    </a:moveTo>
                    <a:lnTo>
                      <a:pt x="553211" y="1244600"/>
                    </a:lnTo>
                    <a:lnTo>
                      <a:pt x="533400" y="1244600"/>
                    </a:lnTo>
                    <a:lnTo>
                      <a:pt x="536447" y="1231900"/>
                    </a:lnTo>
                    <a:lnTo>
                      <a:pt x="548639" y="1231900"/>
                    </a:lnTo>
                    <a:lnTo>
                      <a:pt x="554735" y="1244600"/>
                    </a:lnTo>
                    <a:lnTo>
                      <a:pt x="552449" y="1257300"/>
                    </a:lnTo>
                    <a:close/>
                  </a:path>
                  <a:path w="1713229" h="2133600">
                    <a:moveTo>
                      <a:pt x="559308" y="1244600"/>
                    </a:moveTo>
                    <a:lnTo>
                      <a:pt x="554735" y="1244600"/>
                    </a:lnTo>
                    <a:lnTo>
                      <a:pt x="548639" y="1231900"/>
                    </a:lnTo>
                    <a:lnTo>
                      <a:pt x="559308" y="1231900"/>
                    </a:lnTo>
                    <a:lnTo>
                      <a:pt x="559308" y="1244600"/>
                    </a:lnTo>
                    <a:close/>
                  </a:path>
                  <a:path w="1713229" h="2133600">
                    <a:moveTo>
                      <a:pt x="560832" y="1244600"/>
                    </a:moveTo>
                    <a:lnTo>
                      <a:pt x="559308" y="1244600"/>
                    </a:lnTo>
                    <a:lnTo>
                      <a:pt x="559308" y="1231900"/>
                    </a:lnTo>
                    <a:lnTo>
                      <a:pt x="562355" y="1231900"/>
                    </a:lnTo>
                    <a:lnTo>
                      <a:pt x="560832" y="1244600"/>
                    </a:lnTo>
                    <a:close/>
                  </a:path>
                  <a:path w="1713229" h="2133600">
                    <a:moveTo>
                      <a:pt x="1080516" y="1244600"/>
                    </a:moveTo>
                    <a:lnTo>
                      <a:pt x="1078992" y="1244600"/>
                    </a:lnTo>
                    <a:lnTo>
                      <a:pt x="1078992" y="1231900"/>
                    </a:lnTo>
                    <a:lnTo>
                      <a:pt x="1083563" y="1231900"/>
                    </a:lnTo>
                    <a:lnTo>
                      <a:pt x="1080516" y="1244600"/>
                    </a:lnTo>
                    <a:close/>
                  </a:path>
                  <a:path w="1713229" h="2133600">
                    <a:moveTo>
                      <a:pt x="1093279" y="1244600"/>
                    </a:moveTo>
                    <a:lnTo>
                      <a:pt x="1080516" y="1244600"/>
                    </a:lnTo>
                    <a:lnTo>
                      <a:pt x="1083563" y="1231900"/>
                    </a:lnTo>
                    <a:lnTo>
                      <a:pt x="1086611" y="1231900"/>
                    </a:lnTo>
                    <a:lnTo>
                      <a:pt x="1093279" y="1244600"/>
                    </a:lnTo>
                    <a:close/>
                  </a:path>
                  <a:path w="1713229" h="2133600">
                    <a:moveTo>
                      <a:pt x="1093279" y="1244600"/>
                    </a:moveTo>
                    <a:lnTo>
                      <a:pt x="1086611" y="1231900"/>
                    </a:lnTo>
                    <a:lnTo>
                      <a:pt x="1097279" y="1231900"/>
                    </a:lnTo>
                    <a:lnTo>
                      <a:pt x="1093279" y="1244600"/>
                    </a:lnTo>
                    <a:close/>
                  </a:path>
                  <a:path w="1713229" h="2133600">
                    <a:moveTo>
                      <a:pt x="1106424" y="1244600"/>
                    </a:moveTo>
                    <a:lnTo>
                      <a:pt x="1093279" y="1244600"/>
                    </a:lnTo>
                    <a:lnTo>
                      <a:pt x="1097279" y="1231900"/>
                    </a:lnTo>
                    <a:lnTo>
                      <a:pt x="1106424" y="1231900"/>
                    </a:lnTo>
                    <a:lnTo>
                      <a:pt x="1106424" y="1244600"/>
                    </a:lnTo>
                    <a:close/>
                  </a:path>
                  <a:path w="1713229" h="2133600">
                    <a:moveTo>
                      <a:pt x="1110995" y="1244600"/>
                    </a:moveTo>
                    <a:lnTo>
                      <a:pt x="1106424" y="1244600"/>
                    </a:lnTo>
                    <a:lnTo>
                      <a:pt x="1106424" y="1231900"/>
                    </a:lnTo>
                    <a:lnTo>
                      <a:pt x="1110995" y="1244600"/>
                    </a:lnTo>
                    <a:close/>
                  </a:path>
                  <a:path w="1713229" h="2133600">
                    <a:moveTo>
                      <a:pt x="525779" y="1257300"/>
                    </a:moveTo>
                    <a:lnTo>
                      <a:pt x="524255" y="1257300"/>
                    </a:lnTo>
                    <a:lnTo>
                      <a:pt x="525779" y="1244600"/>
                    </a:lnTo>
                    <a:lnTo>
                      <a:pt x="527303" y="1244600"/>
                    </a:lnTo>
                    <a:lnTo>
                      <a:pt x="525779" y="1257300"/>
                    </a:lnTo>
                    <a:close/>
                  </a:path>
                  <a:path w="1713229" h="2133600">
                    <a:moveTo>
                      <a:pt x="537781" y="1270000"/>
                    </a:moveTo>
                    <a:lnTo>
                      <a:pt x="534924" y="1257300"/>
                    </a:lnTo>
                    <a:lnTo>
                      <a:pt x="525779" y="1257300"/>
                    </a:lnTo>
                    <a:lnTo>
                      <a:pt x="528827" y="1244600"/>
                    </a:lnTo>
                    <a:lnTo>
                      <a:pt x="536447" y="1244600"/>
                    </a:lnTo>
                    <a:lnTo>
                      <a:pt x="542543" y="1257300"/>
                    </a:lnTo>
                    <a:lnTo>
                      <a:pt x="537781" y="1270000"/>
                    </a:lnTo>
                    <a:close/>
                  </a:path>
                  <a:path w="1713229" h="2133600">
                    <a:moveTo>
                      <a:pt x="544067" y="1282700"/>
                    </a:moveTo>
                    <a:lnTo>
                      <a:pt x="542543" y="1282700"/>
                    </a:lnTo>
                    <a:lnTo>
                      <a:pt x="542543" y="1270000"/>
                    </a:lnTo>
                    <a:lnTo>
                      <a:pt x="537781" y="1270000"/>
                    </a:lnTo>
                    <a:lnTo>
                      <a:pt x="542543" y="1257300"/>
                    </a:lnTo>
                    <a:lnTo>
                      <a:pt x="536447" y="1244600"/>
                    </a:lnTo>
                    <a:lnTo>
                      <a:pt x="553211" y="1244600"/>
                    </a:lnTo>
                    <a:lnTo>
                      <a:pt x="552449" y="1257300"/>
                    </a:lnTo>
                    <a:lnTo>
                      <a:pt x="548639" y="1257300"/>
                    </a:lnTo>
                    <a:lnTo>
                      <a:pt x="548639" y="1270000"/>
                    </a:lnTo>
                    <a:lnTo>
                      <a:pt x="544067" y="1282700"/>
                    </a:lnTo>
                    <a:close/>
                  </a:path>
                  <a:path w="1713229" h="2133600">
                    <a:moveTo>
                      <a:pt x="1094232" y="1257300"/>
                    </a:moveTo>
                    <a:lnTo>
                      <a:pt x="1089660" y="1257300"/>
                    </a:lnTo>
                    <a:lnTo>
                      <a:pt x="1088135" y="1244600"/>
                    </a:lnTo>
                    <a:lnTo>
                      <a:pt x="1094232" y="1244600"/>
                    </a:lnTo>
                    <a:lnTo>
                      <a:pt x="1094232" y="1257300"/>
                    </a:lnTo>
                    <a:close/>
                  </a:path>
                  <a:path w="1713229" h="2133600">
                    <a:moveTo>
                      <a:pt x="1114043" y="1270000"/>
                    </a:moveTo>
                    <a:lnTo>
                      <a:pt x="1097279" y="1270000"/>
                    </a:lnTo>
                    <a:lnTo>
                      <a:pt x="1094232" y="1257300"/>
                    </a:lnTo>
                    <a:lnTo>
                      <a:pt x="1094232" y="1244600"/>
                    </a:lnTo>
                    <a:lnTo>
                      <a:pt x="1104900" y="1244600"/>
                    </a:lnTo>
                    <a:lnTo>
                      <a:pt x="1100327" y="1257300"/>
                    </a:lnTo>
                    <a:lnTo>
                      <a:pt x="1118616" y="1257300"/>
                    </a:lnTo>
                    <a:lnTo>
                      <a:pt x="1114043" y="1270000"/>
                    </a:lnTo>
                    <a:close/>
                  </a:path>
                  <a:path w="1713229" h="2133600">
                    <a:moveTo>
                      <a:pt x="1104900" y="1257300"/>
                    </a:moveTo>
                    <a:lnTo>
                      <a:pt x="1100327" y="1257300"/>
                    </a:lnTo>
                    <a:lnTo>
                      <a:pt x="1104900" y="1244600"/>
                    </a:lnTo>
                    <a:lnTo>
                      <a:pt x="1112519" y="1244600"/>
                    </a:lnTo>
                    <a:lnTo>
                      <a:pt x="1104900" y="1257300"/>
                    </a:lnTo>
                    <a:close/>
                  </a:path>
                  <a:path w="1713229" h="2133600">
                    <a:moveTo>
                      <a:pt x="1115568" y="1257300"/>
                    </a:moveTo>
                    <a:lnTo>
                      <a:pt x="1104900" y="1257300"/>
                    </a:lnTo>
                    <a:lnTo>
                      <a:pt x="1112519" y="1244600"/>
                    </a:lnTo>
                    <a:lnTo>
                      <a:pt x="1115568" y="1244600"/>
                    </a:lnTo>
                    <a:lnTo>
                      <a:pt x="1115568" y="1257300"/>
                    </a:lnTo>
                    <a:close/>
                  </a:path>
                  <a:path w="1713229" h="2133600">
                    <a:moveTo>
                      <a:pt x="1121663" y="1257300"/>
                    </a:moveTo>
                    <a:lnTo>
                      <a:pt x="1115568" y="1257300"/>
                    </a:lnTo>
                    <a:lnTo>
                      <a:pt x="1115568" y="1244600"/>
                    </a:lnTo>
                    <a:lnTo>
                      <a:pt x="1117092" y="1244600"/>
                    </a:lnTo>
                    <a:lnTo>
                      <a:pt x="1121663" y="1257300"/>
                    </a:lnTo>
                    <a:close/>
                  </a:path>
                  <a:path w="1713229" h="2133600">
                    <a:moveTo>
                      <a:pt x="525779" y="1270000"/>
                    </a:moveTo>
                    <a:lnTo>
                      <a:pt x="521208" y="1270000"/>
                    </a:lnTo>
                    <a:lnTo>
                      <a:pt x="523493" y="1257300"/>
                    </a:lnTo>
                    <a:lnTo>
                      <a:pt x="525779" y="1270000"/>
                    </a:lnTo>
                    <a:close/>
                  </a:path>
                  <a:path w="1713229" h="2133600">
                    <a:moveTo>
                      <a:pt x="534924" y="1270000"/>
                    </a:moveTo>
                    <a:lnTo>
                      <a:pt x="525779" y="1270000"/>
                    </a:lnTo>
                    <a:lnTo>
                      <a:pt x="523493" y="1257300"/>
                    </a:lnTo>
                    <a:lnTo>
                      <a:pt x="530351" y="1257300"/>
                    </a:lnTo>
                    <a:lnTo>
                      <a:pt x="534924" y="1270000"/>
                    </a:lnTo>
                    <a:close/>
                  </a:path>
                  <a:path w="1713229" h="2133600">
                    <a:moveTo>
                      <a:pt x="535770" y="1270000"/>
                    </a:moveTo>
                    <a:lnTo>
                      <a:pt x="534924" y="1270000"/>
                    </a:lnTo>
                    <a:lnTo>
                      <a:pt x="530351" y="1257300"/>
                    </a:lnTo>
                    <a:lnTo>
                      <a:pt x="535770" y="1270000"/>
                    </a:lnTo>
                    <a:close/>
                  </a:path>
                  <a:path w="1713229" h="2133600">
                    <a:moveTo>
                      <a:pt x="537781" y="1270000"/>
                    </a:moveTo>
                    <a:lnTo>
                      <a:pt x="535770" y="1270000"/>
                    </a:lnTo>
                    <a:lnTo>
                      <a:pt x="530351" y="1257300"/>
                    </a:lnTo>
                    <a:lnTo>
                      <a:pt x="534924" y="1257300"/>
                    </a:lnTo>
                    <a:lnTo>
                      <a:pt x="537781" y="1270000"/>
                    </a:lnTo>
                    <a:close/>
                  </a:path>
                  <a:path w="1713229" h="2133600">
                    <a:moveTo>
                      <a:pt x="548639" y="1270000"/>
                    </a:moveTo>
                    <a:lnTo>
                      <a:pt x="548639" y="1257300"/>
                    </a:lnTo>
                    <a:lnTo>
                      <a:pt x="550163" y="1257300"/>
                    </a:lnTo>
                    <a:lnTo>
                      <a:pt x="548639" y="1270000"/>
                    </a:lnTo>
                    <a:close/>
                  </a:path>
                  <a:path w="1713229" h="2133600">
                    <a:moveTo>
                      <a:pt x="1121054" y="1282700"/>
                    </a:moveTo>
                    <a:lnTo>
                      <a:pt x="1112519" y="1270000"/>
                    </a:lnTo>
                    <a:lnTo>
                      <a:pt x="1114043" y="1270000"/>
                    </a:lnTo>
                    <a:lnTo>
                      <a:pt x="1118616" y="1257300"/>
                    </a:lnTo>
                    <a:lnTo>
                      <a:pt x="1124711" y="1270000"/>
                    </a:lnTo>
                    <a:lnTo>
                      <a:pt x="1121054" y="1282700"/>
                    </a:lnTo>
                    <a:close/>
                  </a:path>
                  <a:path w="1713229" h="2133600">
                    <a:moveTo>
                      <a:pt x="1124711" y="1270000"/>
                    </a:moveTo>
                    <a:lnTo>
                      <a:pt x="1118616" y="1257300"/>
                    </a:lnTo>
                    <a:lnTo>
                      <a:pt x="1124711" y="1257300"/>
                    </a:lnTo>
                    <a:lnTo>
                      <a:pt x="1124711" y="1270000"/>
                    </a:lnTo>
                    <a:close/>
                  </a:path>
                  <a:path w="1713229" h="2133600">
                    <a:moveTo>
                      <a:pt x="526795" y="1295400"/>
                    </a:moveTo>
                    <a:lnTo>
                      <a:pt x="522732" y="1295400"/>
                    </a:lnTo>
                    <a:lnTo>
                      <a:pt x="516635" y="1282700"/>
                    </a:lnTo>
                    <a:lnTo>
                      <a:pt x="521512" y="1270000"/>
                    </a:lnTo>
                    <a:lnTo>
                      <a:pt x="522732" y="1282700"/>
                    </a:lnTo>
                    <a:lnTo>
                      <a:pt x="524255" y="1282700"/>
                    </a:lnTo>
                    <a:lnTo>
                      <a:pt x="526795" y="1295400"/>
                    </a:lnTo>
                    <a:close/>
                  </a:path>
                  <a:path w="1713229" h="2133600">
                    <a:moveTo>
                      <a:pt x="530591" y="1285910"/>
                    </a:moveTo>
                    <a:lnTo>
                      <a:pt x="528610" y="1282700"/>
                    </a:lnTo>
                    <a:lnTo>
                      <a:pt x="522732" y="1282700"/>
                    </a:lnTo>
                    <a:lnTo>
                      <a:pt x="521512" y="1270000"/>
                    </a:lnTo>
                    <a:lnTo>
                      <a:pt x="522732" y="1270000"/>
                    </a:lnTo>
                    <a:lnTo>
                      <a:pt x="531875" y="1282700"/>
                    </a:lnTo>
                    <a:lnTo>
                      <a:pt x="530591" y="1285910"/>
                    </a:lnTo>
                    <a:close/>
                  </a:path>
                  <a:path w="1713229" h="2133600">
                    <a:moveTo>
                      <a:pt x="540701" y="1320736"/>
                    </a:moveTo>
                    <a:lnTo>
                      <a:pt x="528100" y="1320736"/>
                    </a:lnTo>
                    <a:lnTo>
                      <a:pt x="536447" y="1308100"/>
                    </a:lnTo>
                    <a:lnTo>
                      <a:pt x="528827" y="1308100"/>
                    </a:lnTo>
                    <a:lnTo>
                      <a:pt x="526215" y="1295400"/>
                    </a:lnTo>
                    <a:lnTo>
                      <a:pt x="536447" y="1295400"/>
                    </a:lnTo>
                    <a:lnTo>
                      <a:pt x="531875" y="1282700"/>
                    </a:lnTo>
                    <a:lnTo>
                      <a:pt x="522732" y="1270000"/>
                    </a:lnTo>
                    <a:lnTo>
                      <a:pt x="531875" y="1270000"/>
                    </a:lnTo>
                    <a:lnTo>
                      <a:pt x="537971" y="1282700"/>
                    </a:lnTo>
                    <a:lnTo>
                      <a:pt x="536447" y="1282700"/>
                    </a:lnTo>
                    <a:lnTo>
                      <a:pt x="539495" y="1295400"/>
                    </a:lnTo>
                    <a:lnTo>
                      <a:pt x="537971" y="1308100"/>
                    </a:lnTo>
                    <a:lnTo>
                      <a:pt x="540701" y="1320736"/>
                    </a:lnTo>
                    <a:close/>
                  </a:path>
                  <a:path w="1713229" h="2133600">
                    <a:moveTo>
                      <a:pt x="542543" y="1282700"/>
                    </a:moveTo>
                    <a:lnTo>
                      <a:pt x="537971" y="1282700"/>
                    </a:lnTo>
                    <a:lnTo>
                      <a:pt x="531875" y="1270000"/>
                    </a:lnTo>
                    <a:lnTo>
                      <a:pt x="542543" y="1270000"/>
                    </a:lnTo>
                    <a:lnTo>
                      <a:pt x="542543" y="1282700"/>
                    </a:lnTo>
                    <a:close/>
                  </a:path>
                  <a:path w="1713229" h="2133600">
                    <a:moveTo>
                      <a:pt x="1110995" y="1282700"/>
                    </a:moveTo>
                    <a:lnTo>
                      <a:pt x="1103376" y="1282700"/>
                    </a:lnTo>
                    <a:lnTo>
                      <a:pt x="1103376" y="1270000"/>
                    </a:lnTo>
                    <a:lnTo>
                      <a:pt x="1112519" y="1270000"/>
                    </a:lnTo>
                    <a:lnTo>
                      <a:pt x="1110995" y="1282700"/>
                    </a:lnTo>
                    <a:close/>
                  </a:path>
                  <a:path w="1713229" h="2133600">
                    <a:moveTo>
                      <a:pt x="1121054" y="1282700"/>
                    </a:moveTo>
                    <a:lnTo>
                      <a:pt x="1110995" y="1282700"/>
                    </a:lnTo>
                    <a:lnTo>
                      <a:pt x="1112519" y="1270000"/>
                    </a:lnTo>
                    <a:lnTo>
                      <a:pt x="1121054" y="1282700"/>
                    </a:lnTo>
                    <a:close/>
                  </a:path>
                  <a:path w="1713229" h="2133600">
                    <a:moveTo>
                      <a:pt x="1132332" y="1282700"/>
                    </a:moveTo>
                    <a:lnTo>
                      <a:pt x="1121054" y="1282700"/>
                    </a:lnTo>
                    <a:lnTo>
                      <a:pt x="1124711" y="1270000"/>
                    </a:lnTo>
                    <a:lnTo>
                      <a:pt x="1135379" y="1270000"/>
                    </a:lnTo>
                    <a:lnTo>
                      <a:pt x="1132332" y="1282700"/>
                    </a:lnTo>
                    <a:close/>
                  </a:path>
                  <a:path w="1713229" h="2133600">
                    <a:moveTo>
                      <a:pt x="1139951" y="1282700"/>
                    </a:moveTo>
                    <a:lnTo>
                      <a:pt x="1132332" y="1282700"/>
                    </a:lnTo>
                    <a:lnTo>
                      <a:pt x="1135379" y="1270000"/>
                    </a:lnTo>
                    <a:lnTo>
                      <a:pt x="1139951" y="1282700"/>
                    </a:lnTo>
                    <a:close/>
                  </a:path>
                  <a:path w="1713229" h="2133600">
                    <a:moveTo>
                      <a:pt x="513587" y="1295400"/>
                    </a:moveTo>
                    <a:lnTo>
                      <a:pt x="512063" y="1295400"/>
                    </a:lnTo>
                    <a:lnTo>
                      <a:pt x="515111" y="1282700"/>
                    </a:lnTo>
                    <a:lnTo>
                      <a:pt x="513587" y="1295400"/>
                    </a:lnTo>
                    <a:close/>
                  </a:path>
                  <a:path w="1713229" h="2133600">
                    <a:moveTo>
                      <a:pt x="515111" y="1308100"/>
                    </a:moveTo>
                    <a:lnTo>
                      <a:pt x="513587" y="1308100"/>
                    </a:lnTo>
                    <a:lnTo>
                      <a:pt x="513587" y="1295400"/>
                    </a:lnTo>
                    <a:lnTo>
                      <a:pt x="515111" y="1282700"/>
                    </a:lnTo>
                    <a:lnTo>
                      <a:pt x="516635" y="1282700"/>
                    </a:lnTo>
                    <a:lnTo>
                      <a:pt x="522732" y="1295400"/>
                    </a:lnTo>
                    <a:lnTo>
                      <a:pt x="516635" y="1295400"/>
                    </a:lnTo>
                    <a:lnTo>
                      <a:pt x="515111" y="1308100"/>
                    </a:lnTo>
                    <a:close/>
                  </a:path>
                  <a:path w="1713229" h="2133600">
                    <a:moveTo>
                      <a:pt x="526795" y="1295400"/>
                    </a:moveTo>
                    <a:lnTo>
                      <a:pt x="524255" y="1282700"/>
                    </a:lnTo>
                    <a:lnTo>
                      <a:pt x="528610" y="1282700"/>
                    </a:lnTo>
                    <a:lnTo>
                      <a:pt x="530591" y="1285910"/>
                    </a:lnTo>
                    <a:lnTo>
                      <a:pt x="526795" y="1295400"/>
                    </a:lnTo>
                    <a:close/>
                  </a:path>
                  <a:path w="1713229" h="2133600">
                    <a:moveTo>
                      <a:pt x="536447" y="1295400"/>
                    </a:moveTo>
                    <a:lnTo>
                      <a:pt x="530671" y="1285910"/>
                    </a:lnTo>
                    <a:lnTo>
                      <a:pt x="531875" y="1282700"/>
                    </a:lnTo>
                    <a:lnTo>
                      <a:pt x="536447" y="1295400"/>
                    </a:lnTo>
                    <a:close/>
                  </a:path>
                  <a:path w="1713229" h="2133600">
                    <a:moveTo>
                      <a:pt x="539495" y="1295400"/>
                    </a:moveTo>
                    <a:lnTo>
                      <a:pt x="536447" y="1282700"/>
                    </a:lnTo>
                    <a:lnTo>
                      <a:pt x="541019" y="1282700"/>
                    </a:lnTo>
                    <a:lnTo>
                      <a:pt x="539495" y="1295400"/>
                    </a:lnTo>
                    <a:close/>
                  </a:path>
                  <a:path w="1713229" h="2133600">
                    <a:moveTo>
                      <a:pt x="1159763" y="1295400"/>
                    </a:moveTo>
                    <a:lnTo>
                      <a:pt x="1121663" y="1295400"/>
                    </a:lnTo>
                    <a:lnTo>
                      <a:pt x="1118616" y="1282700"/>
                    </a:lnTo>
                    <a:lnTo>
                      <a:pt x="1152143" y="1282700"/>
                    </a:lnTo>
                    <a:lnTo>
                      <a:pt x="1159763" y="1295400"/>
                    </a:lnTo>
                    <a:close/>
                  </a:path>
                  <a:path w="1713229" h="2133600">
                    <a:moveTo>
                      <a:pt x="527113" y="1295400"/>
                    </a:moveTo>
                    <a:lnTo>
                      <a:pt x="526795" y="1295400"/>
                    </a:lnTo>
                    <a:lnTo>
                      <a:pt x="530591" y="1285910"/>
                    </a:lnTo>
                    <a:lnTo>
                      <a:pt x="527113" y="1295400"/>
                    </a:lnTo>
                    <a:close/>
                  </a:path>
                  <a:path w="1713229" h="2133600">
                    <a:moveTo>
                      <a:pt x="536447" y="1295400"/>
                    </a:moveTo>
                    <a:lnTo>
                      <a:pt x="527113" y="1295400"/>
                    </a:lnTo>
                    <a:lnTo>
                      <a:pt x="530671" y="1285910"/>
                    </a:lnTo>
                    <a:lnTo>
                      <a:pt x="536447" y="1295400"/>
                    </a:lnTo>
                    <a:close/>
                  </a:path>
                  <a:path w="1713229" h="2133600">
                    <a:moveTo>
                      <a:pt x="522732" y="1308100"/>
                    </a:moveTo>
                    <a:lnTo>
                      <a:pt x="515111" y="1308100"/>
                    </a:lnTo>
                    <a:lnTo>
                      <a:pt x="516635" y="1295400"/>
                    </a:lnTo>
                    <a:lnTo>
                      <a:pt x="522732" y="1308100"/>
                    </a:lnTo>
                    <a:close/>
                  </a:path>
                  <a:path w="1713229" h="2133600">
                    <a:moveTo>
                      <a:pt x="525170" y="1308100"/>
                    </a:moveTo>
                    <a:lnTo>
                      <a:pt x="522732" y="1308100"/>
                    </a:lnTo>
                    <a:lnTo>
                      <a:pt x="516635" y="1295400"/>
                    </a:lnTo>
                    <a:lnTo>
                      <a:pt x="519684" y="1295400"/>
                    </a:lnTo>
                    <a:lnTo>
                      <a:pt x="525170" y="1308100"/>
                    </a:lnTo>
                    <a:close/>
                  </a:path>
                  <a:path w="1713229" h="2133600">
                    <a:moveTo>
                      <a:pt x="525170" y="1308100"/>
                    </a:moveTo>
                    <a:lnTo>
                      <a:pt x="519684" y="1295400"/>
                    </a:lnTo>
                    <a:lnTo>
                      <a:pt x="526215" y="1295400"/>
                    </a:lnTo>
                    <a:lnTo>
                      <a:pt x="525170" y="1308100"/>
                    </a:lnTo>
                    <a:close/>
                  </a:path>
                  <a:path w="1713229" h="2133600">
                    <a:moveTo>
                      <a:pt x="528827" y="1308100"/>
                    </a:moveTo>
                    <a:lnTo>
                      <a:pt x="525170" y="1308100"/>
                    </a:lnTo>
                    <a:lnTo>
                      <a:pt x="526215" y="1295400"/>
                    </a:lnTo>
                    <a:lnTo>
                      <a:pt x="528827" y="1308100"/>
                    </a:lnTo>
                    <a:close/>
                  </a:path>
                  <a:path w="1713229" h="2133600">
                    <a:moveTo>
                      <a:pt x="539495" y="1308100"/>
                    </a:moveTo>
                    <a:lnTo>
                      <a:pt x="537971" y="1308100"/>
                    </a:lnTo>
                    <a:lnTo>
                      <a:pt x="539495" y="1295400"/>
                    </a:lnTo>
                    <a:lnTo>
                      <a:pt x="539495" y="1308100"/>
                    </a:lnTo>
                    <a:close/>
                  </a:path>
                  <a:path w="1713229" h="2133600">
                    <a:moveTo>
                      <a:pt x="1147602" y="1320736"/>
                    </a:moveTo>
                    <a:lnTo>
                      <a:pt x="1147354" y="1319892"/>
                    </a:lnTo>
                    <a:lnTo>
                      <a:pt x="1144524" y="1308100"/>
                    </a:lnTo>
                    <a:lnTo>
                      <a:pt x="1132332" y="1295400"/>
                    </a:lnTo>
                    <a:lnTo>
                      <a:pt x="1158239" y="1295400"/>
                    </a:lnTo>
                    <a:lnTo>
                      <a:pt x="1153668" y="1308100"/>
                    </a:lnTo>
                    <a:lnTo>
                      <a:pt x="1147602" y="1320736"/>
                    </a:lnTo>
                    <a:close/>
                  </a:path>
                  <a:path w="1713229" h="2133600">
                    <a:moveTo>
                      <a:pt x="1152159" y="1320736"/>
                    </a:moveTo>
                    <a:lnTo>
                      <a:pt x="1147602" y="1320736"/>
                    </a:lnTo>
                    <a:lnTo>
                      <a:pt x="1153668" y="1308100"/>
                    </a:lnTo>
                    <a:lnTo>
                      <a:pt x="1158239" y="1295400"/>
                    </a:lnTo>
                    <a:lnTo>
                      <a:pt x="1164335" y="1308100"/>
                    </a:lnTo>
                    <a:lnTo>
                      <a:pt x="1155192" y="1308100"/>
                    </a:lnTo>
                    <a:lnTo>
                      <a:pt x="1152159" y="1320736"/>
                    </a:lnTo>
                    <a:close/>
                  </a:path>
                  <a:path w="1713229" h="2133600">
                    <a:moveTo>
                      <a:pt x="1164335" y="1308100"/>
                    </a:moveTo>
                    <a:lnTo>
                      <a:pt x="1158239" y="1295400"/>
                    </a:lnTo>
                    <a:lnTo>
                      <a:pt x="1164335" y="1295400"/>
                    </a:lnTo>
                    <a:lnTo>
                      <a:pt x="1164335" y="1308100"/>
                    </a:lnTo>
                    <a:close/>
                  </a:path>
                  <a:path w="1713229" h="2133600">
                    <a:moveTo>
                      <a:pt x="516644" y="1320736"/>
                    </a:moveTo>
                    <a:lnTo>
                      <a:pt x="516554" y="1319892"/>
                    </a:lnTo>
                    <a:lnTo>
                      <a:pt x="515492" y="1308100"/>
                    </a:lnTo>
                    <a:lnTo>
                      <a:pt x="518350" y="1308100"/>
                    </a:lnTo>
                    <a:lnTo>
                      <a:pt x="516758" y="1319892"/>
                    </a:lnTo>
                    <a:lnTo>
                      <a:pt x="516644" y="1320736"/>
                    </a:lnTo>
                    <a:close/>
                  </a:path>
                  <a:path w="1713229" h="2133600">
                    <a:moveTo>
                      <a:pt x="521193" y="1320736"/>
                    </a:moveTo>
                    <a:lnTo>
                      <a:pt x="516644" y="1320736"/>
                    </a:lnTo>
                    <a:lnTo>
                      <a:pt x="518350" y="1308100"/>
                    </a:lnTo>
                    <a:lnTo>
                      <a:pt x="521193" y="1320736"/>
                    </a:lnTo>
                    <a:close/>
                  </a:path>
                  <a:path w="1713229" h="2133600">
                    <a:moveTo>
                      <a:pt x="521227" y="1320736"/>
                    </a:moveTo>
                    <a:lnTo>
                      <a:pt x="521003" y="1319892"/>
                    </a:lnTo>
                    <a:lnTo>
                      <a:pt x="518350" y="1308100"/>
                    </a:lnTo>
                    <a:lnTo>
                      <a:pt x="525017" y="1308100"/>
                    </a:lnTo>
                    <a:lnTo>
                      <a:pt x="521227" y="1320736"/>
                    </a:lnTo>
                    <a:close/>
                  </a:path>
                  <a:path w="1713229" h="2133600">
                    <a:moveTo>
                      <a:pt x="531875" y="1346200"/>
                    </a:moveTo>
                    <a:lnTo>
                      <a:pt x="522732" y="1346200"/>
                    </a:lnTo>
                    <a:lnTo>
                      <a:pt x="522732" y="1333500"/>
                    </a:lnTo>
                    <a:lnTo>
                      <a:pt x="521208" y="1333500"/>
                    </a:lnTo>
                    <a:lnTo>
                      <a:pt x="518144" y="1320736"/>
                    </a:lnTo>
                    <a:lnTo>
                      <a:pt x="521227" y="1320736"/>
                    </a:lnTo>
                    <a:lnTo>
                      <a:pt x="525017" y="1308100"/>
                    </a:lnTo>
                    <a:lnTo>
                      <a:pt x="527848" y="1319892"/>
                    </a:lnTo>
                    <a:lnTo>
                      <a:pt x="527342" y="1320736"/>
                    </a:lnTo>
                    <a:lnTo>
                      <a:pt x="524255" y="1333500"/>
                    </a:lnTo>
                    <a:lnTo>
                      <a:pt x="531875" y="1346200"/>
                    </a:lnTo>
                    <a:close/>
                  </a:path>
                  <a:path w="1713229" h="2133600">
                    <a:moveTo>
                      <a:pt x="527848" y="1319892"/>
                    </a:moveTo>
                    <a:lnTo>
                      <a:pt x="525017" y="1308100"/>
                    </a:lnTo>
                    <a:lnTo>
                      <a:pt x="534924" y="1308100"/>
                    </a:lnTo>
                    <a:lnTo>
                      <a:pt x="527848" y="1319892"/>
                    </a:lnTo>
                    <a:close/>
                  </a:path>
                  <a:path w="1713229" h="2133600">
                    <a:moveTo>
                      <a:pt x="527957" y="1319892"/>
                    </a:moveTo>
                    <a:lnTo>
                      <a:pt x="528827" y="1318259"/>
                    </a:lnTo>
                    <a:lnTo>
                      <a:pt x="534924" y="1308100"/>
                    </a:lnTo>
                    <a:lnTo>
                      <a:pt x="530352" y="1316566"/>
                    </a:lnTo>
                    <a:lnTo>
                      <a:pt x="527957" y="1319892"/>
                    </a:lnTo>
                    <a:close/>
                  </a:path>
                  <a:path w="1713229" h="2133600">
                    <a:moveTo>
                      <a:pt x="530352" y="1316566"/>
                    </a:moveTo>
                    <a:lnTo>
                      <a:pt x="534924" y="1308100"/>
                    </a:lnTo>
                    <a:lnTo>
                      <a:pt x="536447" y="1308100"/>
                    </a:lnTo>
                    <a:lnTo>
                      <a:pt x="530352" y="1316566"/>
                    </a:lnTo>
                    <a:close/>
                  </a:path>
                  <a:path w="1713229" h="2133600">
                    <a:moveTo>
                      <a:pt x="1147556" y="1320736"/>
                    </a:moveTo>
                    <a:lnTo>
                      <a:pt x="1144524" y="1320736"/>
                    </a:lnTo>
                    <a:lnTo>
                      <a:pt x="1144524" y="1308100"/>
                    </a:lnTo>
                    <a:lnTo>
                      <a:pt x="1147556" y="1320736"/>
                    </a:lnTo>
                    <a:close/>
                  </a:path>
                  <a:path w="1713229" h="2133600">
                    <a:moveTo>
                      <a:pt x="1161318" y="1320736"/>
                    </a:moveTo>
                    <a:lnTo>
                      <a:pt x="1152159" y="1320736"/>
                    </a:lnTo>
                    <a:lnTo>
                      <a:pt x="1155192" y="1308100"/>
                    </a:lnTo>
                    <a:lnTo>
                      <a:pt x="1162507" y="1318259"/>
                    </a:lnTo>
                    <a:lnTo>
                      <a:pt x="1161318" y="1320736"/>
                    </a:lnTo>
                    <a:close/>
                  </a:path>
                  <a:path w="1713229" h="2133600">
                    <a:moveTo>
                      <a:pt x="1162507" y="1318259"/>
                    </a:moveTo>
                    <a:lnTo>
                      <a:pt x="1155192" y="1308100"/>
                    </a:lnTo>
                    <a:lnTo>
                      <a:pt x="1167384" y="1308100"/>
                    </a:lnTo>
                    <a:lnTo>
                      <a:pt x="1162507" y="1318259"/>
                    </a:lnTo>
                    <a:close/>
                  </a:path>
                  <a:path w="1713229" h="2133600">
                    <a:moveTo>
                      <a:pt x="1164351" y="1320736"/>
                    </a:moveTo>
                    <a:lnTo>
                      <a:pt x="1163682" y="1319892"/>
                    </a:lnTo>
                    <a:lnTo>
                      <a:pt x="1162507" y="1318259"/>
                    </a:lnTo>
                    <a:lnTo>
                      <a:pt x="1167384" y="1308100"/>
                    </a:lnTo>
                    <a:lnTo>
                      <a:pt x="1164351" y="1320736"/>
                    </a:lnTo>
                    <a:close/>
                  </a:path>
                  <a:path w="1713229" h="2133600">
                    <a:moveTo>
                      <a:pt x="1173486" y="1320736"/>
                    </a:moveTo>
                    <a:lnTo>
                      <a:pt x="1164351" y="1320736"/>
                    </a:lnTo>
                    <a:lnTo>
                      <a:pt x="1167384" y="1308100"/>
                    </a:lnTo>
                    <a:lnTo>
                      <a:pt x="1174699" y="1308100"/>
                    </a:lnTo>
                    <a:lnTo>
                      <a:pt x="1173566" y="1319892"/>
                    </a:lnTo>
                    <a:lnTo>
                      <a:pt x="1173486" y="1320736"/>
                    </a:lnTo>
                    <a:close/>
                  </a:path>
                  <a:path w="1713229" h="2133600">
                    <a:moveTo>
                      <a:pt x="1179551" y="1320736"/>
                    </a:moveTo>
                    <a:lnTo>
                      <a:pt x="1173486" y="1320736"/>
                    </a:lnTo>
                    <a:lnTo>
                      <a:pt x="1174699" y="1308100"/>
                    </a:lnTo>
                    <a:lnTo>
                      <a:pt x="1179551" y="1320736"/>
                    </a:lnTo>
                    <a:close/>
                  </a:path>
                  <a:path w="1713229" h="2133600">
                    <a:moveTo>
                      <a:pt x="528100" y="1320736"/>
                    </a:moveTo>
                    <a:lnTo>
                      <a:pt x="527957" y="1319892"/>
                    </a:lnTo>
                    <a:lnTo>
                      <a:pt x="530352" y="1316566"/>
                    </a:lnTo>
                    <a:lnTo>
                      <a:pt x="528100" y="1320736"/>
                    </a:lnTo>
                    <a:close/>
                  </a:path>
                  <a:path w="1713229" h="2133600">
                    <a:moveTo>
                      <a:pt x="1164290" y="1320736"/>
                    </a:moveTo>
                    <a:lnTo>
                      <a:pt x="1161318" y="1320736"/>
                    </a:lnTo>
                    <a:lnTo>
                      <a:pt x="1162507" y="1318259"/>
                    </a:lnTo>
                    <a:lnTo>
                      <a:pt x="1164290" y="1320736"/>
                    </a:lnTo>
                    <a:close/>
                  </a:path>
                  <a:path w="1713229" h="2133600">
                    <a:moveTo>
                      <a:pt x="531685" y="1333500"/>
                    </a:moveTo>
                    <a:lnTo>
                      <a:pt x="531367" y="1333500"/>
                    </a:lnTo>
                    <a:lnTo>
                      <a:pt x="527349" y="1320736"/>
                    </a:lnTo>
                    <a:lnTo>
                      <a:pt x="527957" y="1319892"/>
                    </a:lnTo>
                    <a:lnTo>
                      <a:pt x="528050" y="1320736"/>
                    </a:lnTo>
                    <a:lnTo>
                      <a:pt x="528813" y="1320736"/>
                    </a:lnTo>
                    <a:lnTo>
                      <a:pt x="531685" y="1333500"/>
                    </a:lnTo>
                    <a:close/>
                  </a:path>
                  <a:path w="1713229" h="2133600">
                    <a:moveTo>
                      <a:pt x="521208" y="1333500"/>
                    </a:moveTo>
                    <a:lnTo>
                      <a:pt x="518159" y="1333500"/>
                    </a:lnTo>
                    <a:lnTo>
                      <a:pt x="518159" y="1320736"/>
                    </a:lnTo>
                    <a:lnTo>
                      <a:pt x="521208" y="1333500"/>
                    </a:lnTo>
                    <a:close/>
                  </a:path>
                  <a:path w="1713229" h="2133600">
                    <a:moveTo>
                      <a:pt x="531875" y="1346200"/>
                    </a:moveTo>
                    <a:lnTo>
                      <a:pt x="524255" y="1333500"/>
                    </a:lnTo>
                    <a:lnTo>
                      <a:pt x="527319" y="1320736"/>
                    </a:lnTo>
                    <a:lnTo>
                      <a:pt x="531367" y="1333500"/>
                    </a:lnTo>
                    <a:lnTo>
                      <a:pt x="535431" y="1333500"/>
                    </a:lnTo>
                    <a:lnTo>
                      <a:pt x="531875" y="1346200"/>
                    </a:lnTo>
                    <a:close/>
                  </a:path>
                  <a:path w="1713229" h="2133600">
                    <a:moveTo>
                      <a:pt x="531685" y="1333500"/>
                    </a:moveTo>
                    <a:lnTo>
                      <a:pt x="528813" y="1320736"/>
                    </a:lnTo>
                    <a:lnTo>
                      <a:pt x="533408" y="1320736"/>
                    </a:lnTo>
                    <a:lnTo>
                      <a:pt x="531685" y="1333500"/>
                    </a:lnTo>
                    <a:close/>
                  </a:path>
                  <a:path w="1713229" h="2133600">
                    <a:moveTo>
                      <a:pt x="534542" y="1333500"/>
                    </a:moveTo>
                    <a:lnTo>
                      <a:pt x="531685" y="1333500"/>
                    </a:lnTo>
                    <a:lnTo>
                      <a:pt x="533408" y="1320736"/>
                    </a:lnTo>
                    <a:lnTo>
                      <a:pt x="537989" y="1320736"/>
                    </a:lnTo>
                    <a:lnTo>
                      <a:pt x="534542" y="1333500"/>
                    </a:lnTo>
                    <a:close/>
                  </a:path>
                  <a:path w="1713229" h="2133600">
                    <a:moveTo>
                      <a:pt x="542326" y="1333500"/>
                    </a:moveTo>
                    <a:lnTo>
                      <a:pt x="534542" y="1333500"/>
                    </a:lnTo>
                    <a:lnTo>
                      <a:pt x="537989" y="1320736"/>
                    </a:lnTo>
                    <a:lnTo>
                      <a:pt x="542326" y="1333500"/>
                    </a:lnTo>
                    <a:close/>
                  </a:path>
                  <a:path w="1713229" h="2133600">
                    <a:moveTo>
                      <a:pt x="542326" y="1333500"/>
                    </a:moveTo>
                    <a:lnTo>
                      <a:pt x="537949" y="1320736"/>
                    </a:lnTo>
                    <a:lnTo>
                      <a:pt x="544076" y="1320736"/>
                    </a:lnTo>
                    <a:lnTo>
                      <a:pt x="542326" y="1333500"/>
                    </a:lnTo>
                    <a:close/>
                  </a:path>
                  <a:path w="1713229" h="2133600">
                    <a:moveTo>
                      <a:pt x="542543" y="1346200"/>
                    </a:moveTo>
                    <a:lnTo>
                      <a:pt x="535431" y="1333500"/>
                    </a:lnTo>
                    <a:lnTo>
                      <a:pt x="542326" y="1333500"/>
                    </a:lnTo>
                    <a:lnTo>
                      <a:pt x="544076" y="1320736"/>
                    </a:lnTo>
                    <a:lnTo>
                      <a:pt x="545592" y="1320736"/>
                    </a:lnTo>
                    <a:lnTo>
                      <a:pt x="545592" y="1333500"/>
                    </a:lnTo>
                    <a:lnTo>
                      <a:pt x="542543" y="1346200"/>
                    </a:lnTo>
                    <a:close/>
                  </a:path>
                  <a:path w="1713229" h="2133600">
                    <a:moveTo>
                      <a:pt x="1166730" y="1333500"/>
                    </a:moveTo>
                    <a:lnTo>
                      <a:pt x="1159728" y="1320736"/>
                    </a:lnTo>
                    <a:lnTo>
                      <a:pt x="1165855" y="1320736"/>
                    </a:lnTo>
                    <a:lnTo>
                      <a:pt x="1166730" y="1333500"/>
                    </a:lnTo>
                    <a:close/>
                  </a:path>
                  <a:path w="1713229" h="2133600">
                    <a:moveTo>
                      <a:pt x="1171955" y="1333500"/>
                    </a:moveTo>
                    <a:lnTo>
                      <a:pt x="1166730" y="1333500"/>
                    </a:lnTo>
                    <a:lnTo>
                      <a:pt x="1165855" y="1320736"/>
                    </a:lnTo>
                    <a:lnTo>
                      <a:pt x="1175019" y="1320736"/>
                    </a:lnTo>
                    <a:lnTo>
                      <a:pt x="1171955" y="1333500"/>
                    </a:lnTo>
                    <a:close/>
                  </a:path>
                  <a:path w="1713229" h="2133600">
                    <a:moveTo>
                      <a:pt x="1203960" y="1346200"/>
                    </a:moveTo>
                    <a:lnTo>
                      <a:pt x="1182624" y="1346200"/>
                    </a:lnTo>
                    <a:lnTo>
                      <a:pt x="1179576" y="1333500"/>
                    </a:lnTo>
                    <a:lnTo>
                      <a:pt x="1171955" y="1333500"/>
                    </a:lnTo>
                    <a:lnTo>
                      <a:pt x="1175019" y="1320736"/>
                    </a:lnTo>
                    <a:lnTo>
                      <a:pt x="1199349" y="1320736"/>
                    </a:lnTo>
                    <a:lnTo>
                      <a:pt x="1207008" y="1333500"/>
                    </a:lnTo>
                    <a:lnTo>
                      <a:pt x="1203960" y="1346200"/>
                    </a:lnTo>
                    <a:close/>
                  </a:path>
                  <a:path w="1713229" h="2133600">
                    <a:moveTo>
                      <a:pt x="542543" y="1346200"/>
                    </a:moveTo>
                    <a:lnTo>
                      <a:pt x="531875" y="1346200"/>
                    </a:lnTo>
                    <a:lnTo>
                      <a:pt x="535431" y="1333500"/>
                    </a:lnTo>
                    <a:lnTo>
                      <a:pt x="542543" y="1346200"/>
                    </a:lnTo>
                    <a:close/>
                  </a:path>
                  <a:path w="1713229" h="2133600">
                    <a:moveTo>
                      <a:pt x="550163" y="1346200"/>
                    </a:moveTo>
                    <a:lnTo>
                      <a:pt x="542543" y="1346200"/>
                    </a:lnTo>
                    <a:lnTo>
                      <a:pt x="545592" y="1333500"/>
                    </a:lnTo>
                    <a:lnTo>
                      <a:pt x="550163" y="1333500"/>
                    </a:lnTo>
                    <a:lnTo>
                      <a:pt x="550163" y="1346200"/>
                    </a:lnTo>
                    <a:close/>
                  </a:path>
                  <a:path w="1713229" h="2133600">
                    <a:moveTo>
                      <a:pt x="1213103" y="1346200"/>
                    </a:moveTo>
                    <a:lnTo>
                      <a:pt x="1203960" y="1346200"/>
                    </a:lnTo>
                    <a:lnTo>
                      <a:pt x="1207008" y="1333500"/>
                    </a:lnTo>
                    <a:lnTo>
                      <a:pt x="1211071" y="1333500"/>
                    </a:lnTo>
                    <a:lnTo>
                      <a:pt x="1213103" y="1346200"/>
                    </a:lnTo>
                    <a:close/>
                  </a:path>
                  <a:path w="1713229" h="2133600">
                    <a:moveTo>
                      <a:pt x="1219200" y="1346200"/>
                    </a:moveTo>
                    <a:lnTo>
                      <a:pt x="1213103" y="1346200"/>
                    </a:lnTo>
                    <a:lnTo>
                      <a:pt x="1211071" y="1333500"/>
                    </a:lnTo>
                    <a:lnTo>
                      <a:pt x="1219200" y="1346200"/>
                    </a:lnTo>
                    <a:close/>
                  </a:path>
                  <a:path w="1713229" h="2133600">
                    <a:moveTo>
                      <a:pt x="560832" y="1358900"/>
                    </a:moveTo>
                    <a:lnTo>
                      <a:pt x="530351" y="1358900"/>
                    </a:lnTo>
                    <a:lnTo>
                      <a:pt x="528827" y="1346200"/>
                    </a:lnTo>
                    <a:lnTo>
                      <a:pt x="556259" y="1346200"/>
                    </a:lnTo>
                    <a:lnTo>
                      <a:pt x="560832" y="1358900"/>
                    </a:lnTo>
                    <a:close/>
                  </a:path>
                  <a:path w="1713229" h="2133600">
                    <a:moveTo>
                      <a:pt x="1197863" y="1358900"/>
                    </a:moveTo>
                    <a:lnTo>
                      <a:pt x="1193292" y="1358900"/>
                    </a:lnTo>
                    <a:lnTo>
                      <a:pt x="1192377" y="1346200"/>
                    </a:lnTo>
                    <a:lnTo>
                      <a:pt x="1197863" y="1358900"/>
                    </a:lnTo>
                    <a:close/>
                  </a:path>
                  <a:path w="1713229" h="2133600">
                    <a:moveTo>
                      <a:pt x="1197863" y="1358900"/>
                    </a:moveTo>
                    <a:lnTo>
                      <a:pt x="1192377" y="1346200"/>
                    </a:lnTo>
                    <a:lnTo>
                      <a:pt x="1202435" y="1346200"/>
                    </a:lnTo>
                    <a:lnTo>
                      <a:pt x="1197863" y="1358900"/>
                    </a:lnTo>
                    <a:close/>
                  </a:path>
                  <a:path w="1713229" h="2133600">
                    <a:moveTo>
                      <a:pt x="1214627" y="1358900"/>
                    </a:moveTo>
                    <a:lnTo>
                      <a:pt x="1197863" y="1358900"/>
                    </a:lnTo>
                    <a:lnTo>
                      <a:pt x="1202435" y="1346200"/>
                    </a:lnTo>
                    <a:lnTo>
                      <a:pt x="1217676" y="1346200"/>
                    </a:lnTo>
                    <a:lnTo>
                      <a:pt x="1214627" y="1358900"/>
                    </a:lnTo>
                    <a:close/>
                  </a:path>
                  <a:path w="1713229" h="2133600">
                    <a:moveTo>
                      <a:pt x="1226819" y="1358900"/>
                    </a:moveTo>
                    <a:lnTo>
                      <a:pt x="1214627" y="1358900"/>
                    </a:lnTo>
                    <a:lnTo>
                      <a:pt x="1217676" y="1346200"/>
                    </a:lnTo>
                    <a:lnTo>
                      <a:pt x="1226819" y="1346200"/>
                    </a:lnTo>
                    <a:lnTo>
                      <a:pt x="1226819" y="1358900"/>
                    </a:lnTo>
                    <a:close/>
                  </a:path>
                  <a:path w="1713229" h="2133600">
                    <a:moveTo>
                      <a:pt x="1229868" y="1358900"/>
                    </a:moveTo>
                    <a:lnTo>
                      <a:pt x="1226819" y="1358900"/>
                    </a:lnTo>
                    <a:lnTo>
                      <a:pt x="1226819" y="1346200"/>
                    </a:lnTo>
                    <a:lnTo>
                      <a:pt x="1229868" y="1358900"/>
                    </a:lnTo>
                    <a:close/>
                  </a:path>
                  <a:path w="1713229" h="2133600">
                    <a:moveTo>
                      <a:pt x="547116" y="1371600"/>
                    </a:moveTo>
                    <a:lnTo>
                      <a:pt x="545592" y="1371600"/>
                    </a:lnTo>
                    <a:lnTo>
                      <a:pt x="541019" y="1358900"/>
                    </a:lnTo>
                    <a:lnTo>
                      <a:pt x="548639" y="1358900"/>
                    </a:lnTo>
                    <a:lnTo>
                      <a:pt x="547116" y="1371600"/>
                    </a:lnTo>
                    <a:close/>
                  </a:path>
                  <a:path w="1713229" h="2133600">
                    <a:moveTo>
                      <a:pt x="554735" y="1371600"/>
                    </a:moveTo>
                    <a:lnTo>
                      <a:pt x="547116" y="1371600"/>
                    </a:lnTo>
                    <a:lnTo>
                      <a:pt x="548639" y="1358900"/>
                    </a:lnTo>
                    <a:lnTo>
                      <a:pt x="558850" y="1358900"/>
                    </a:lnTo>
                    <a:lnTo>
                      <a:pt x="554735" y="1371600"/>
                    </a:lnTo>
                    <a:close/>
                  </a:path>
                  <a:path w="1713229" h="2133600">
                    <a:moveTo>
                      <a:pt x="568451" y="1371600"/>
                    </a:moveTo>
                    <a:lnTo>
                      <a:pt x="554735" y="1371600"/>
                    </a:lnTo>
                    <a:lnTo>
                      <a:pt x="558850" y="1358900"/>
                    </a:lnTo>
                    <a:lnTo>
                      <a:pt x="568451" y="1371600"/>
                    </a:lnTo>
                    <a:close/>
                  </a:path>
                  <a:path w="1713229" h="2133600">
                    <a:moveTo>
                      <a:pt x="568451" y="1371600"/>
                    </a:moveTo>
                    <a:lnTo>
                      <a:pt x="558850" y="1358900"/>
                    </a:lnTo>
                    <a:lnTo>
                      <a:pt x="569975" y="1358900"/>
                    </a:lnTo>
                    <a:lnTo>
                      <a:pt x="568451" y="1371600"/>
                    </a:lnTo>
                    <a:close/>
                  </a:path>
                  <a:path w="1713229" h="2133600">
                    <a:moveTo>
                      <a:pt x="579119" y="1371600"/>
                    </a:moveTo>
                    <a:lnTo>
                      <a:pt x="568451" y="1371600"/>
                    </a:lnTo>
                    <a:lnTo>
                      <a:pt x="569975" y="1358900"/>
                    </a:lnTo>
                    <a:lnTo>
                      <a:pt x="577595" y="1358900"/>
                    </a:lnTo>
                    <a:lnTo>
                      <a:pt x="579119" y="1371600"/>
                    </a:lnTo>
                    <a:close/>
                  </a:path>
                  <a:path w="1713229" h="2133600">
                    <a:moveTo>
                      <a:pt x="1242060" y="1371600"/>
                    </a:moveTo>
                    <a:lnTo>
                      <a:pt x="1219200" y="1371600"/>
                    </a:lnTo>
                    <a:lnTo>
                      <a:pt x="1219200" y="1358900"/>
                    </a:lnTo>
                    <a:lnTo>
                      <a:pt x="1248155" y="1358900"/>
                    </a:lnTo>
                    <a:lnTo>
                      <a:pt x="1242060" y="1371600"/>
                    </a:lnTo>
                    <a:close/>
                  </a:path>
                  <a:path w="1713229" h="2133600">
                    <a:moveTo>
                      <a:pt x="1251203" y="1371600"/>
                    </a:moveTo>
                    <a:lnTo>
                      <a:pt x="1242060" y="1371600"/>
                    </a:lnTo>
                    <a:lnTo>
                      <a:pt x="1248155" y="1358900"/>
                    </a:lnTo>
                    <a:lnTo>
                      <a:pt x="1251203" y="1371600"/>
                    </a:lnTo>
                    <a:close/>
                  </a:path>
                  <a:path w="1713229" h="2133600">
                    <a:moveTo>
                      <a:pt x="1251203" y="1371600"/>
                    </a:moveTo>
                    <a:lnTo>
                      <a:pt x="1248155" y="1358900"/>
                    </a:lnTo>
                    <a:lnTo>
                      <a:pt x="1251203" y="1358900"/>
                    </a:lnTo>
                    <a:lnTo>
                      <a:pt x="1251203" y="1371600"/>
                    </a:lnTo>
                    <a:close/>
                  </a:path>
                  <a:path w="1713229" h="2133600">
                    <a:moveTo>
                      <a:pt x="592835" y="1384300"/>
                    </a:moveTo>
                    <a:lnTo>
                      <a:pt x="553211" y="1384300"/>
                    </a:lnTo>
                    <a:lnTo>
                      <a:pt x="548639" y="1371600"/>
                    </a:lnTo>
                    <a:lnTo>
                      <a:pt x="592835" y="1371600"/>
                    </a:lnTo>
                    <a:lnTo>
                      <a:pt x="592835" y="1384300"/>
                    </a:lnTo>
                    <a:close/>
                  </a:path>
                  <a:path w="1713229" h="2133600">
                    <a:moveTo>
                      <a:pt x="1251203" y="1384300"/>
                    </a:moveTo>
                    <a:lnTo>
                      <a:pt x="1232916" y="1384300"/>
                    </a:lnTo>
                    <a:lnTo>
                      <a:pt x="1229868" y="1371600"/>
                    </a:lnTo>
                    <a:lnTo>
                      <a:pt x="1255776" y="1371600"/>
                    </a:lnTo>
                    <a:lnTo>
                      <a:pt x="1251203" y="1384300"/>
                    </a:lnTo>
                    <a:close/>
                  </a:path>
                  <a:path w="1713229" h="2133600">
                    <a:moveTo>
                      <a:pt x="1263091" y="1384300"/>
                    </a:moveTo>
                    <a:lnTo>
                      <a:pt x="1251203" y="1384300"/>
                    </a:lnTo>
                    <a:lnTo>
                      <a:pt x="1255776" y="1371600"/>
                    </a:lnTo>
                    <a:lnTo>
                      <a:pt x="1263091" y="1384300"/>
                    </a:lnTo>
                    <a:close/>
                  </a:path>
                  <a:path w="1713229" h="2133600">
                    <a:moveTo>
                      <a:pt x="1263091" y="1384300"/>
                    </a:moveTo>
                    <a:lnTo>
                      <a:pt x="1255776" y="1371600"/>
                    </a:lnTo>
                    <a:lnTo>
                      <a:pt x="1261871" y="1371600"/>
                    </a:lnTo>
                    <a:lnTo>
                      <a:pt x="1263091" y="1384300"/>
                    </a:lnTo>
                    <a:close/>
                  </a:path>
                  <a:path w="1713229" h="2133600">
                    <a:moveTo>
                      <a:pt x="612647" y="1397000"/>
                    </a:moveTo>
                    <a:lnTo>
                      <a:pt x="574547" y="1397000"/>
                    </a:lnTo>
                    <a:lnTo>
                      <a:pt x="565403" y="1384300"/>
                    </a:lnTo>
                    <a:lnTo>
                      <a:pt x="609600" y="1384300"/>
                    </a:lnTo>
                    <a:lnTo>
                      <a:pt x="612647" y="1397000"/>
                    </a:lnTo>
                    <a:close/>
                  </a:path>
                  <a:path w="1713229" h="2133600">
                    <a:moveTo>
                      <a:pt x="1248155" y="1397000"/>
                    </a:moveTo>
                    <a:lnTo>
                      <a:pt x="1240535" y="1397000"/>
                    </a:lnTo>
                    <a:lnTo>
                      <a:pt x="1240535" y="1384300"/>
                    </a:lnTo>
                    <a:lnTo>
                      <a:pt x="1248155" y="1397000"/>
                    </a:lnTo>
                    <a:close/>
                  </a:path>
                  <a:path w="1713229" h="2133600">
                    <a:moveTo>
                      <a:pt x="1248155" y="1397000"/>
                    </a:moveTo>
                    <a:lnTo>
                      <a:pt x="1240535" y="1384300"/>
                    </a:lnTo>
                    <a:lnTo>
                      <a:pt x="1252270" y="1384300"/>
                    </a:lnTo>
                    <a:lnTo>
                      <a:pt x="1248155" y="1397000"/>
                    </a:lnTo>
                    <a:close/>
                  </a:path>
                  <a:path w="1713229" h="2133600">
                    <a:moveTo>
                      <a:pt x="1260805" y="1397000"/>
                    </a:moveTo>
                    <a:lnTo>
                      <a:pt x="1248155" y="1397000"/>
                    </a:lnTo>
                    <a:lnTo>
                      <a:pt x="1252270" y="1384300"/>
                    </a:lnTo>
                    <a:lnTo>
                      <a:pt x="1260805" y="1397000"/>
                    </a:lnTo>
                    <a:close/>
                  </a:path>
                  <a:path w="1713229" h="2133600">
                    <a:moveTo>
                      <a:pt x="1260805" y="1397000"/>
                    </a:moveTo>
                    <a:lnTo>
                      <a:pt x="1252270" y="1384300"/>
                    </a:lnTo>
                    <a:lnTo>
                      <a:pt x="1261871" y="1384300"/>
                    </a:lnTo>
                    <a:lnTo>
                      <a:pt x="1260805" y="1397000"/>
                    </a:lnTo>
                    <a:close/>
                  </a:path>
                  <a:path w="1713229" h="2133600">
                    <a:moveTo>
                      <a:pt x="1261871" y="1397000"/>
                    </a:moveTo>
                    <a:lnTo>
                      <a:pt x="1260805" y="1397000"/>
                    </a:lnTo>
                    <a:lnTo>
                      <a:pt x="1261871" y="1384300"/>
                    </a:lnTo>
                    <a:lnTo>
                      <a:pt x="1261871" y="1397000"/>
                    </a:lnTo>
                    <a:close/>
                  </a:path>
                  <a:path w="1713229" h="2133600">
                    <a:moveTo>
                      <a:pt x="1272539" y="1397000"/>
                    </a:moveTo>
                    <a:lnTo>
                      <a:pt x="1261871" y="1397000"/>
                    </a:lnTo>
                    <a:lnTo>
                      <a:pt x="1261871" y="1384300"/>
                    </a:lnTo>
                    <a:lnTo>
                      <a:pt x="1271777" y="1384300"/>
                    </a:lnTo>
                    <a:lnTo>
                      <a:pt x="1272539" y="1397000"/>
                    </a:lnTo>
                    <a:close/>
                  </a:path>
                  <a:path w="1713229" h="2133600">
                    <a:moveTo>
                      <a:pt x="1274063" y="1397000"/>
                    </a:moveTo>
                    <a:lnTo>
                      <a:pt x="1272539" y="1397000"/>
                    </a:lnTo>
                    <a:lnTo>
                      <a:pt x="1271777" y="1384300"/>
                    </a:lnTo>
                    <a:lnTo>
                      <a:pt x="1274063" y="1397000"/>
                    </a:lnTo>
                    <a:close/>
                  </a:path>
                  <a:path w="1713229" h="2133600">
                    <a:moveTo>
                      <a:pt x="608075" y="1409700"/>
                    </a:moveTo>
                    <a:lnTo>
                      <a:pt x="597408" y="1409700"/>
                    </a:lnTo>
                    <a:lnTo>
                      <a:pt x="594359" y="1397000"/>
                    </a:lnTo>
                    <a:lnTo>
                      <a:pt x="608075" y="1397000"/>
                    </a:lnTo>
                    <a:lnTo>
                      <a:pt x="608075" y="1409700"/>
                    </a:lnTo>
                    <a:close/>
                  </a:path>
                  <a:path w="1713229" h="2133600">
                    <a:moveTo>
                      <a:pt x="615695" y="1409700"/>
                    </a:moveTo>
                    <a:lnTo>
                      <a:pt x="608075" y="1409700"/>
                    </a:lnTo>
                    <a:lnTo>
                      <a:pt x="608075" y="1397000"/>
                    </a:lnTo>
                    <a:lnTo>
                      <a:pt x="617219" y="1397000"/>
                    </a:lnTo>
                    <a:lnTo>
                      <a:pt x="615695" y="1409700"/>
                    </a:lnTo>
                    <a:close/>
                  </a:path>
                  <a:path w="1713229" h="2133600">
                    <a:moveTo>
                      <a:pt x="618743" y="1409700"/>
                    </a:moveTo>
                    <a:lnTo>
                      <a:pt x="615695" y="1409700"/>
                    </a:lnTo>
                    <a:lnTo>
                      <a:pt x="617219" y="1397000"/>
                    </a:lnTo>
                    <a:lnTo>
                      <a:pt x="621792" y="1397000"/>
                    </a:lnTo>
                    <a:lnTo>
                      <a:pt x="618743" y="1409700"/>
                    </a:lnTo>
                    <a:close/>
                  </a:path>
                  <a:path w="1713229" h="2133600">
                    <a:moveTo>
                      <a:pt x="618743" y="1409700"/>
                    </a:moveTo>
                    <a:lnTo>
                      <a:pt x="621792" y="1397000"/>
                    </a:lnTo>
                    <a:lnTo>
                      <a:pt x="629411" y="1397000"/>
                    </a:lnTo>
                    <a:lnTo>
                      <a:pt x="618743" y="1409700"/>
                    </a:lnTo>
                    <a:close/>
                  </a:path>
                  <a:path w="1713229" h="2133600">
                    <a:moveTo>
                      <a:pt x="643127" y="1409700"/>
                    </a:moveTo>
                    <a:lnTo>
                      <a:pt x="618743" y="1409700"/>
                    </a:lnTo>
                    <a:lnTo>
                      <a:pt x="629411" y="1397000"/>
                    </a:lnTo>
                    <a:lnTo>
                      <a:pt x="638555" y="1397000"/>
                    </a:lnTo>
                    <a:lnTo>
                      <a:pt x="643127" y="1409700"/>
                    </a:lnTo>
                    <a:close/>
                  </a:path>
                  <a:path w="1713229" h="2133600">
                    <a:moveTo>
                      <a:pt x="1259738" y="1409700"/>
                    </a:moveTo>
                    <a:lnTo>
                      <a:pt x="1254251" y="1397000"/>
                    </a:lnTo>
                    <a:lnTo>
                      <a:pt x="1258824" y="1397000"/>
                    </a:lnTo>
                    <a:lnTo>
                      <a:pt x="1259738" y="1409700"/>
                    </a:lnTo>
                    <a:close/>
                  </a:path>
                  <a:path w="1713229" h="2133600">
                    <a:moveTo>
                      <a:pt x="1263395" y="1409700"/>
                    </a:moveTo>
                    <a:lnTo>
                      <a:pt x="1259738" y="1409700"/>
                    </a:lnTo>
                    <a:lnTo>
                      <a:pt x="1258824" y="1397000"/>
                    </a:lnTo>
                    <a:lnTo>
                      <a:pt x="1267968" y="1397000"/>
                    </a:lnTo>
                    <a:lnTo>
                      <a:pt x="1263395" y="1409700"/>
                    </a:lnTo>
                    <a:close/>
                  </a:path>
                  <a:path w="1713229" h="2133600">
                    <a:moveTo>
                      <a:pt x="1289303" y="1409700"/>
                    </a:moveTo>
                    <a:lnTo>
                      <a:pt x="1263395" y="1409700"/>
                    </a:lnTo>
                    <a:lnTo>
                      <a:pt x="1267968" y="1397000"/>
                    </a:lnTo>
                    <a:lnTo>
                      <a:pt x="1287779" y="1397000"/>
                    </a:lnTo>
                    <a:lnTo>
                      <a:pt x="1289303" y="1409700"/>
                    </a:lnTo>
                    <a:close/>
                  </a:path>
                  <a:path w="1713229" h="2133600">
                    <a:moveTo>
                      <a:pt x="656843" y="1422400"/>
                    </a:moveTo>
                    <a:lnTo>
                      <a:pt x="612647" y="1422400"/>
                    </a:lnTo>
                    <a:lnTo>
                      <a:pt x="609600" y="1409700"/>
                    </a:lnTo>
                    <a:lnTo>
                      <a:pt x="656843" y="1409700"/>
                    </a:lnTo>
                    <a:lnTo>
                      <a:pt x="656843" y="1422400"/>
                    </a:lnTo>
                    <a:close/>
                  </a:path>
                  <a:path w="1713229" h="2133600">
                    <a:moveTo>
                      <a:pt x="1271016" y="1422400"/>
                    </a:moveTo>
                    <a:lnTo>
                      <a:pt x="1266443" y="1422400"/>
                    </a:lnTo>
                    <a:lnTo>
                      <a:pt x="1266443" y="1409700"/>
                    </a:lnTo>
                    <a:lnTo>
                      <a:pt x="1276095" y="1409700"/>
                    </a:lnTo>
                    <a:lnTo>
                      <a:pt x="1271016" y="1422400"/>
                    </a:lnTo>
                    <a:close/>
                  </a:path>
                  <a:path w="1713229" h="2133600">
                    <a:moveTo>
                      <a:pt x="1274063" y="1422400"/>
                    </a:moveTo>
                    <a:lnTo>
                      <a:pt x="1271016" y="1422400"/>
                    </a:lnTo>
                    <a:lnTo>
                      <a:pt x="1276095" y="1409700"/>
                    </a:lnTo>
                    <a:lnTo>
                      <a:pt x="1274063" y="1422400"/>
                    </a:lnTo>
                    <a:close/>
                  </a:path>
                  <a:path w="1713229" h="2133600">
                    <a:moveTo>
                      <a:pt x="1277111" y="1422400"/>
                    </a:moveTo>
                    <a:lnTo>
                      <a:pt x="1274063" y="1422400"/>
                    </a:lnTo>
                    <a:lnTo>
                      <a:pt x="1276095" y="1409700"/>
                    </a:lnTo>
                    <a:lnTo>
                      <a:pt x="1280159" y="1409700"/>
                    </a:lnTo>
                    <a:lnTo>
                      <a:pt x="1277111" y="1422400"/>
                    </a:lnTo>
                    <a:close/>
                  </a:path>
                  <a:path w="1713229" h="2133600">
                    <a:moveTo>
                      <a:pt x="1285646" y="1422400"/>
                    </a:moveTo>
                    <a:lnTo>
                      <a:pt x="1277111" y="1422400"/>
                    </a:lnTo>
                    <a:lnTo>
                      <a:pt x="1280159" y="1409700"/>
                    </a:lnTo>
                    <a:lnTo>
                      <a:pt x="1285646" y="1422400"/>
                    </a:lnTo>
                    <a:close/>
                  </a:path>
                  <a:path w="1713229" h="2133600">
                    <a:moveTo>
                      <a:pt x="1285646" y="1422400"/>
                    </a:moveTo>
                    <a:lnTo>
                      <a:pt x="1280159" y="1409700"/>
                    </a:lnTo>
                    <a:lnTo>
                      <a:pt x="1287779" y="1409700"/>
                    </a:lnTo>
                    <a:lnTo>
                      <a:pt x="1285646" y="1422400"/>
                    </a:lnTo>
                    <a:close/>
                  </a:path>
                  <a:path w="1713229" h="2133600">
                    <a:moveTo>
                      <a:pt x="1287779" y="1422400"/>
                    </a:moveTo>
                    <a:lnTo>
                      <a:pt x="1285646" y="1422400"/>
                    </a:lnTo>
                    <a:lnTo>
                      <a:pt x="1287779" y="1409700"/>
                    </a:lnTo>
                    <a:lnTo>
                      <a:pt x="1289049" y="1409700"/>
                    </a:lnTo>
                    <a:lnTo>
                      <a:pt x="1287779" y="1422400"/>
                    </a:lnTo>
                    <a:close/>
                  </a:path>
                  <a:path w="1713229" h="2133600">
                    <a:moveTo>
                      <a:pt x="1295400" y="1422400"/>
                    </a:moveTo>
                    <a:lnTo>
                      <a:pt x="1287779" y="1422400"/>
                    </a:lnTo>
                    <a:lnTo>
                      <a:pt x="1289049" y="1409700"/>
                    </a:lnTo>
                    <a:lnTo>
                      <a:pt x="1295400" y="1422400"/>
                    </a:lnTo>
                    <a:close/>
                  </a:path>
                  <a:path w="1713229" h="2133600">
                    <a:moveTo>
                      <a:pt x="1295400" y="1422400"/>
                    </a:moveTo>
                    <a:lnTo>
                      <a:pt x="1289049" y="1409700"/>
                    </a:lnTo>
                    <a:lnTo>
                      <a:pt x="1295400" y="1409700"/>
                    </a:lnTo>
                    <a:lnTo>
                      <a:pt x="1295400" y="1422400"/>
                    </a:lnTo>
                    <a:close/>
                  </a:path>
                  <a:path w="1713229" h="2133600">
                    <a:moveTo>
                      <a:pt x="675132" y="1435100"/>
                    </a:moveTo>
                    <a:lnTo>
                      <a:pt x="630935" y="1435100"/>
                    </a:lnTo>
                    <a:lnTo>
                      <a:pt x="630935" y="1422400"/>
                    </a:lnTo>
                    <a:lnTo>
                      <a:pt x="672084" y="1422400"/>
                    </a:lnTo>
                    <a:lnTo>
                      <a:pt x="675132" y="1435100"/>
                    </a:lnTo>
                    <a:close/>
                  </a:path>
                  <a:path w="1713229" h="2133600">
                    <a:moveTo>
                      <a:pt x="1272539" y="1435100"/>
                    </a:moveTo>
                    <a:lnTo>
                      <a:pt x="1267968" y="1422400"/>
                    </a:lnTo>
                    <a:lnTo>
                      <a:pt x="1272539" y="1422400"/>
                    </a:lnTo>
                    <a:lnTo>
                      <a:pt x="1272539" y="1435100"/>
                    </a:lnTo>
                    <a:close/>
                  </a:path>
                  <a:path w="1713229" h="2133600">
                    <a:moveTo>
                      <a:pt x="1277111" y="1435100"/>
                    </a:moveTo>
                    <a:lnTo>
                      <a:pt x="1272539" y="1435100"/>
                    </a:lnTo>
                    <a:lnTo>
                      <a:pt x="1272539" y="1422400"/>
                    </a:lnTo>
                    <a:lnTo>
                      <a:pt x="1281684" y="1422400"/>
                    </a:lnTo>
                    <a:lnTo>
                      <a:pt x="1277111" y="1435100"/>
                    </a:lnTo>
                    <a:close/>
                  </a:path>
                  <a:path w="1713229" h="2133600">
                    <a:moveTo>
                      <a:pt x="1281684" y="1435100"/>
                    </a:moveTo>
                    <a:lnTo>
                      <a:pt x="1277111" y="1435100"/>
                    </a:lnTo>
                    <a:lnTo>
                      <a:pt x="1281684" y="1422400"/>
                    </a:lnTo>
                    <a:lnTo>
                      <a:pt x="1284731" y="1422400"/>
                    </a:lnTo>
                    <a:lnTo>
                      <a:pt x="1281684" y="1435100"/>
                    </a:lnTo>
                    <a:close/>
                  </a:path>
                  <a:path w="1713229" h="2133600">
                    <a:moveTo>
                      <a:pt x="1283208" y="1435100"/>
                    </a:moveTo>
                    <a:lnTo>
                      <a:pt x="1281684" y="1435100"/>
                    </a:lnTo>
                    <a:lnTo>
                      <a:pt x="1284732" y="1422400"/>
                    </a:lnTo>
                    <a:lnTo>
                      <a:pt x="1283208" y="1435100"/>
                    </a:lnTo>
                    <a:close/>
                  </a:path>
                  <a:path w="1713229" h="2133600">
                    <a:moveTo>
                      <a:pt x="1290827" y="1435100"/>
                    </a:moveTo>
                    <a:lnTo>
                      <a:pt x="1283208" y="1435100"/>
                    </a:lnTo>
                    <a:lnTo>
                      <a:pt x="1284732" y="1422400"/>
                    </a:lnTo>
                    <a:lnTo>
                      <a:pt x="1290827" y="1435100"/>
                    </a:lnTo>
                    <a:close/>
                  </a:path>
                  <a:path w="1713229" h="2133600">
                    <a:moveTo>
                      <a:pt x="1295400" y="1435100"/>
                    </a:moveTo>
                    <a:lnTo>
                      <a:pt x="1290827" y="1435100"/>
                    </a:lnTo>
                    <a:lnTo>
                      <a:pt x="1284732" y="1422400"/>
                    </a:lnTo>
                    <a:lnTo>
                      <a:pt x="1296924" y="1422400"/>
                    </a:lnTo>
                    <a:lnTo>
                      <a:pt x="1295400" y="1435100"/>
                    </a:lnTo>
                    <a:close/>
                  </a:path>
                  <a:path w="1713229" h="2133600">
                    <a:moveTo>
                      <a:pt x="1303019" y="1435100"/>
                    </a:moveTo>
                    <a:lnTo>
                      <a:pt x="1295400" y="1435100"/>
                    </a:lnTo>
                    <a:lnTo>
                      <a:pt x="1296924" y="1422400"/>
                    </a:lnTo>
                    <a:lnTo>
                      <a:pt x="1299971" y="1422400"/>
                    </a:lnTo>
                    <a:lnTo>
                      <a:pt x="1303019" y="1435100"/>
                    </a:lnTo>
                    <a:close/>
                  </a:path>
                  <a:path w="1713229" h="2133600">
                    <a:moveTo>
                      <a:pt x="705611" y="1447800"/>
                    </a:moveTo>
                    <a:lnTo>
                      <a:pt x="661416" y="1447800"/>
                    </a:lnTo>
                    <a:lnTo>
                      <a:pt x="659892" y="1435100"/>
                    </a:lnTo>
                    <a:lnTo>
                      <a:pt x="699516" y="1435100"/>
                    </a:lnTo>
                    <a:lnTo>
                      <a:pt x="705611" y="1447800"/>
                    </a:lnTo>
                    <a:close/>
                  </a:path>
                  <a:path w="1713229" h="2133600">
                    <a:moveTo>
                      <a:pt x="1292923" y="1460500"/>
                    </a:moveTo>
                    <a:lnTo>
                      <a:pt x="1286255" y="1447800"/>
                    </a:lnTo>
                    <a:lnTo>
                      <a:pt x="1284732" y="1435100"/>
                    </a:lnTo>
                    <a:lnTo>
                      <a:pt x="1293876" y="1435100"/>
                    </a:lnTo>
                    <a:lnTo>
                      <a:pt x="1289303" y="1447800"/>
                    </a:lnTo>
                    <a:lnTo>
                      <a:pt x="1296924" y="1447800"/>
                    </a:lnTo>
                    <a:lnTo>
                      <a:pt x="1292923" y="1460500"/>
                    </a:lnTo>
                    <a:close/>
                  </a:path>
                  <a:path w="1713229" h="2133600">
                    <a:moveTo>
                      <a:pt x="1301495" y="1447800"/>
                    </a:moveTo>
                    <a:lnTo>
                      <a:pt x="1289303" y="1447800"/>
                    </a:lnTo>
                    <a:lnTo>
                      <a:pt x="1293876" y="1435100"/>
                    </a:lnTo>
                    <a:lnTo>
                      <a:pt x="1301495" y="1447800"/>
                    </a:lnTo>
                    <a:close/>
                  </a:path>
                  <a:path w="1713229" h="2133600">
                    <a:moveTo>
                      <a:pt x="1310639" y="1447800"/>
                    </a:moveTo>
                    <a:lnTo>
                      <a:pt x="1301495" y="1447800"/>
                    </a:lnTo>
                    <a:lnTo>
                      <a:pt x="1293876" y="1435100"/>
                    </a:lnTo>
                    <a:lnTo>
                      <a:pt x="1306068" y="1435100"/>
                    </a:lnTo>
                    <a:lnTo>
                      <a:pt x="1310639" y="1447800"/>
                    </a:lnTo>
                    <a:close/>
                  </a:path>
                  <a:path w="1713229" h="2133600">
                    <a:moveTo>
                      <a:pt x="716279" y="1460500"/>
                    </a:moveTo>
                    <a:lnTo>
                      <a:pt x="676655" y="1460500"/>
                    </a:lnTo>
                    <a:lnTo>
                      <a:pt x="675132" y="1447800"/>
                    </a:lnTo>
                    <a:lnTo>
                      <a:pt x="710184" y="1447800"/>
                    </a:lnTo>
                    <a:lnTo>
                      <a:pt x="716279" y="1460500"/>
                    </a:lnTo>
                    <a:close/>
                  </a:path>
                  <a:path w="1713229" h="2133600">
                    <a:moveTo>
                      <a:pt x="1292923" y="1460500"/>
                    </a:moveTo>
                    <a:lnTo>
                      <a:pt x="1286255" y="1460500"/>
                    </a:lnTo>
                    <a:lnTo>
                      <a:pt x="1286255" y="1447800"/>
                    </a:lnTo>
                    <a:lnTo>
                      <a:pt x="1292923" y="1460500"/>
                    </a:lnTo>
                    <a:close/>
                  </a:path>
                  <a:path w="1713229" h="2133600">
                    <a:moveTo>
                      <a:pt x="1293876" y="1460500"/>
                    </a:moveTo>
                    <a:lnTo>
                      <a:pt x="1292923" y="1460500"/>
                    </a:lnTo>
                    <a:lnTo>
                      <a:pt x="1296924" y="1447800"/>
                    </a:lnTo>
                    <a:lnTo>
                      <a:pt x="1299210" y="1447800"/>
                    </a:lnTo>
                    <a:lnTo>
                      <a:pt x="1293876" y="1460500"/>
                    </a:lnTo>
                    <a:close/>
                  </a:path>
                  <a:path w="1713229" h="2133600">
                    <a:moveTo>
                      <a:pt x="1295400" y="1473200"/>
                    </a:moveTo>
                    <a:lnTo>
                      <a:pt x="1290827" y="1473200"/>
                    </a:lnTo>
                    <a:lnTo>
                      <a:pt x="1289303" y="1460500"/>
                    </a:lnTo>
                    <a:lnTo>
                      <a:pt x="1293876" y="1460500"/>
                    </a:lnTo>
                    <a:lnTo>
                      <a:pt x="1299210" y="1447800"/>
                    </a:lnTo>
                    <a:lnTo>
                      <a:pt x="1300310" y="1447800"/>
                    </a:lnTo>
                    <a:lnTo>
                      <a:pt x="1296924" y="1460500"/>
                    </a:lnTo>
                    <a:lnTo>
                      <a:pt x="1295400" y="1473200"/>
                    </a:lnTo>
                    <a:close/>
                  </a:path>
                  <a:path w="1713229" h="2133600">
                    <a:moveTo>
                      <a:pt x="1298447" y="1498600"/>
                    </a:moveTo>
                    <a:lnTo>
                      <a:pt x="1293876" y="1498600"/>
                    </a:lnTo>
                    <a:lnTo>
                      <a:pt x="1293876" y="1485900"/>
                    </a:lnTo>
                    <a:lnTo>
                      <a:pt x="1296924" y="1460500"/>
                    </a:lnTo>
                    <a:lnTo>
                      <a:pt x="1300310" y="1447800"/>
                    </a:lnTo>
                    <a:lnTo>
                      <a:pt x="1304543" y="1460500"/>
                    </a:lnTo>
                    <a:lnTo>
                      <a:pt x="1301495" y="1460500"/>
                    </a:lnTo>
                    <a:lnTo>
                      <a:pt x="1298447" y="1473200"/>
                    </a:lnTo>
                    <a:lnTo>
                      <a:pt x="1304543" y="1473200"/>
                    </a:lnTo>
                    <a:lnTo>
                      <a:pt x="1298447" y="1485900"/>
                    </a:lnTo>
                    <a:lnTo>
                      <a:pt x="1295400" y="1485900"/>
                    </a:lnTo>
                    <a:lnTo>
                      <a:pt x="1298447" y="1498600"/>
                    </a:lnTo>
                    <a:close/>
                  </a:path>
                  <a:path w="1713229" h="2133600">
                    <a:moveTo>
                      <a:pt x="1310639" y="1460500"/>
                    </a:moveTo>
                    <a:lnTo>
                      <a:pt x="1304543" y="1460500"/>
                    </a:lnTo>
                    <a:lnTo>
                      <a:pt x="1300310" y="1447800"/>
                    </a:lnTo>
                    <a:lnTo>
                      <a:pt x="1312163" y="1447800"/>
                    </a:lnTo>
                    <a:lnTo>
                      <a:pt x="1310639" y="1460500"/>
                    </a:lnTo>
                    <a:close/>
                  </a:path>
                  <a:path w="1713229" h="2133600">
                    <a:moveTo>
                      <a:pt x="1313687" y="1473200"/>
                    </a:moveTo>
                    <a:lnTo>
                      <a:pt x="1306068" y="1473200"/>
                    </a:lnTo>
                    <a:lnTo>
                      <a:pt x="1302410" y="1460500"/>
                    </a:lnTo>
                    <a:lnTo>
                      <a:pt x="1310639" y="1460500"/>
                    </a:lnTo>
                    <a:lnTo>
                      <a:pt x="1312163" y="1447800"/>
                    </a:lnTo>
                    <a:lnTo>
                      <a:pt x="1313687" y="1447800"/>
                    </a:lnTo>
                    <a:lnTo>
                      <a:pt x="1315211" y="1460500"/>
                    </a:lnTo>
                    <a:lnTo>
                      <a:pt x="1313687" y="1473200"/>
                    </a:lnTo>
                    <a:close/>
                  </a:path>
                  <a:path w="1713229" h="2133600">
                    <a:moveTo>
                      <a:pt x="733043" y="1473200"/>
                    </a:moveTo>
                    <a:lnTo>
                      <a:pt x="697992" y="1473200"/>
                    </a:lnTo>
                    <a:lnTo>
                      <a:pt x="691895" y="1460500"/>
                    </a:lnTo>
                    <a:lnTo>
                      <a:pt x="731519" y="1460500"/>
                    </a:lnTo>
                    <a:lnTo>
                      <a:pt x="733043" y="1473200"/>
                    </a:lnTo>
                    <a:close/>
                  </a:path>
                  <a:path w="1713229" h="2133600">
                    <a:moveTo>
                      <a:pt x="1290827" y="1473200"/>
                    </a:moveTo>
                    <a:lnTo>
                      <a:pt x="1289303" y="1473200"/>
                    </a:lnTo>
                    <a:lnTo>
                      <a:pt x="1289303" y="1460500"/>
                    </a:lnTo>
                    <a:lnTo>
                      <a:pt x="1290827" y="1473200"/>
                    </a:lnTo>
                    <a:close/>
                  </a:path>
                  <a:path w="1713229" h="2133600">
                    <a:moveTo>
                      <a:pt x="1299971" y="1473200"/>
                    </a:moveTo>
                    <a:lnTo>
                      <a:pt x="1298447" y="1473200"/>
                    </a:lnTo>
                    <a:lnTo>
                      <a:pt x="1301495" y="1460500"/>
                    </a:lnTo>
                    <a:lnTo>
                      <a:pt x="1302410" y="1460500"/>
                    </a:lnTo>
                    <a:lnTo>
                      <a:pt x="1299971" y="1473200"/>
                    </a:lnTo>
                    <a:close/>
                  </a:path>
                  <a:path w="1713229" h="2133600">
                    <a:moveTo>
                      <a:pt x="1306068" y="1473200"/>
                    </a:moveTo>
                    <a:lnTo>
                      <a:pt x="1299971" y="1473200"/>
                    </a:lnTo>
                    <a:lnTo>
                      <a:pt x="1302410" y="1460500"/>
                    </a:lnTo>
                    <a:lnTo>
                      <a:pt x="1306068" y="1473200"/>
                    </a:lnTo>
                    <a:close/>
                  </a:path>
                  <a:path w="1713229" h="2133600">
                    <a:moveTo>
                      <a:pt x="1317752" y="1485900"/>
                    </a:moveTo>
                    <a:lnTo>
                      <a:pt x="1307930" y="1485900"/>
                    </a:lnTo>
                    <a:lnTo>
                      <a:pt x="1312163" y="1473200"/>
                    </a:lnTo>
                    <a:lnTo>
                      <a:pt x="1313687" y="1473200"/>
                    </a:lnTo>
                    <a:lnTo>
                      <a:pt x="1315211" y="1460500"/>
                    </a:lnTo>
                    <a:lnTo>
                      <a:pt x="1316735" y="1473200"/>
                    </a:lnTo>
                    <a:lnTo>
                      <a:pt x="1317752" y="1485900"/>
                    </a:lnTo>
                    <a:close/>
                  </a:path>
                  <a:path w="1713229" h="2133600">
                    <a:moveTo>
                      <a:pt x="723900" y="1485900"/>
                    </a:moveTo>
                    <a:lnTo>
                      <a:pt x="714755" y="1485900"/>
                    </a:lnTo>
                    <a:lnTo>
                      <a:pt x="713232" y="1473200"/>
                    </a:lnTo>
                    <a:lnTo>
                      <a:pt x="723900" y="1473200"/>
                    </a:lnTo>
                    <a:lnTo>
                      <a:pt x="723900" y="1485900"/>
                    </a:lnTo>
                    <a:close/>
                  </a:path>
                  <a:path w="1713229" h="2133600">
                    <a:moveTo>
                      <a:pt x="758951" y="1498600"/>
                    </a:moveTo>
                    <a:lnTo>
                      <a:pt x="725424" y="1498600"/>
                    </a:lnTo>
                    <a:lnTo>
                      <a:pt x="723900" y="1485900"/>
                    </a:lnTo>
                    <a:lnTo>
                      <a:pt x="723900" y="1473200"/>
                    </a:lnTo>
                    <a:lnTo>
                      <a:pt x="734567" y="1473200"/>
                    </a:lnTo>
                    <a:lnTo>
                      <a:pt x="729995" y="1485900"/>
                    </a:lnTo>
                    <a:lnTo>
                      <a:pt x="754379" y="1485900"/>
                    </a:lnTo>
                    <a:lnTo>
                      <a:pt x="758951" y="1498600"/>
                    </a:lnTo>
                    <a:close/>
                  </a:path>
                  <a:path w="1713229" h="2133600">
                    <a:moveTo>
                      <a:pt x="734567" y="1485900"/>
                    </a:moveTo>
                    <a:lnTo>
                      <a:pt x="729995" y="1485900"/>
                    </a:lnTo>
                    <a:lnTo>
                      <a:pt x="734567" y="1473200"/>
                    </a:lnTo>
                    <a:lnTo>
                      <a:pt x="739139" y="1473200"/>
                    </a:lnTo>
                    <a:lnTo>
                      <a:pt x="734567" y="1485900"/>
                    </a:lnTo>
                    <a:close/>
                  </a:path>
                  <a:path w="1713229" h="2133600">
                    <a:moveTo>
                      <a:pt x="743711" y="1485900"/>
                    </a:moveTo>
                    <a:lnTo>
                      <a:pt x="734567" y="1485900"/>
                    </a:lnTo>
                    <a:lnTo>
                      <a:pt x="739139" y="1473200"/>
                    </a:lnTo>
                    <a:lnTo>
                      <a:pt x="743711" y="1473200"/>
                    </a:lnTo>
                    <a:lnTo>
                      <a:pt x="743711" y="1485900"/>
                    </a:lnTo>
                    <a:close/>
                  </a:path>
                  <a:path w="1713229" h="2133600">
                    <a:moveTo>
                      <a:pt x="749808" y="1485900"/>
                    </a:moveTo>
                    <a:lnTo>
                      <a:pt x="743711" y="1485900"/>
                    </a:lnTo>
                    <a:lnTo>
                      <a:pt x="743711" y="1473200"/>
                    </a:lnTo>
                    <a:lnTo>
                      <a:pt x="746759" y="1473200"/>
                    </a:lnTo>
                    <a:lnTo>
                      <a:pt x="749808" y="1485900"/>
                    </a:lnTo>
                    <a:close/>
                  </a:path>
                  <a:path w="1713229" h="2133600">
                    <a:moveTo>
                      <a:pt x="1307930" y="1485900"/>
                    </a:moveTo>
                    <a:lnTo>
                      <a:pt x="1298447" y="1485900"/>
                    </a:lnTo>
                    <a:lnTo>
                      <a:pt x="1304543" y="1473200"/>
                    </a:lnTo>
                    <a:lnTo>
                      <a:pt x="1307930" y="1485900"/>
                    </a:lnTo>
                    <a:close/>
                  </a:path>
                  <a:path w="1713229" h="2133600">
                    <a:moveTo>
                      <a:pt x="1307930" y="1485900"/>
                    </a:moveTo>
                    <a:lnTo>
                      <a:pt x="1304543" y="1473200"/>
                    </a:lnTo>
                    <a:lnTo>
                      <a:pt x="1312163" y="1473200"/>
                    </a:lnTo>
                    <a:lnTo>
                      <a:pt x="1307930" y="1485900"/>
                    </a:lnTo>
                    <a:close/>
                  </a:path>
                  <a:path w="1713229" h="2133600">
                    <a:moveTo>
                      <a:pt x="1317752" y="1485900"/>
                    </a:moveTo>
                    <a:lnTo>
                      <a:pt x="1316735" y="1473200"/>
                    </a:lnTo>
                    <a:lnTo>
                      <a:pt x="1318260" y="1473200"/>
                    </a:lnTo>
                    <a:lnTo>
                      <a:pt x="1317752" y="1485900"/>
                    </a:lnTo>
                    <a:close/>
                  </a:path>
                  <a:path w="1713229" h="2133600">
                    <a:moveTo>
                      <a:pt x="1299971" y="1498600"/>
                    </a:moveTo>
                    <a:lnTo>
                      <a:pt x="1298447" y="1498600"/>
                    </a:lnTo>
                    <a:lnTo>
                      <a:pt x="1295400" y="1485900"/>
                    </a:lnTo>
                    <a:lnTo>
                      <a:pt x="1304543" y="1485900"/>
                    </a:lnTo>
                    <a:lnTo>
                      <a:pt x="1299971" y="1498600"/>
                    </a:lnTo>
                    <a:close/>
                  </a:path>
                  <a:path w="1713229" h="2133600">
                    <a:moveTo>
                      <a:pt x="1303019" y="1498600"/>
                    </a:moveTo>
                    <a:lnTo>
                      <a:pt x="1299971" y="1498600"/>
                    </a:lnTo>
                    <a:lnTo>
                      <a:pt x="1304543" y="1485900"/>
                    </a:lnTo>
                    <a:lnTo>
                      <a:pt x="1307253" y="1485900"/>
                    </a:lnTo>
                    <a:lnTo>
                      <a:pt x="1303019" y="1498600"/>
                    </a:lnTo>
                    <a:close/>
                  </a:path>
                  <a:path w="1713229" h="2133600">
                    <a:moveTo>
                      <a:pt x="1304543" y="1511300"/>
                    </a:moveTo>
                    <a:lnTo>
                      <a:pt x="1298447" y="1511300"/>
                    </a:lnTo>
                    <a:lnTo>
                      <a:pt x="1295400" y="1498600"/>
                    </a:lnTo>
                    <a:lnTo>
                      <a:pt x="1303019" y="1498600"/>
                    </a:lnTo>
                    <a:lnTo>
                      <a:pt x="1307253" y="1485900"/>
                    </a:lnTo>
                    <a:lnTo>
                      <a:pt x="1307591" y="1498600"/>
                    </a:lnTo>
                    <a:lnTo>
                      <a:pt x="1304543" y="1511300"/>
                    </a:lnTo>
                    <a:close/>
                  </a:path>
                  <a:path w="1713229" h="2133600">
                    <a:moveTo>
                      <a:pt x="1307591" y="1498600"/>
                    </a:moveTo>
                    <a:lnTo>
                      <a:pt x="1307253" y="1485900"/>
                    </a:lnTo>
                    <a:lnTo>
                      <a:pt x="1310639" y="1485900"/>
                    </a:lnTo>
                    <a:lnTo>
                      <a:pt x="1307591" y="1498600"/>
                    </a:lnTo>
                    <a:close/>
                  </a:path>
                  <a:path w="1713229" h="2133600">
                    <a:moveTo>
                      <a:pt x="1304543" y="1511300"/>
                    </a:moveTo>
                    <a:lnTo>
                      <a:pt x="1310639" y="1485900"/>
                    </a:lnTo>
                    <a:lnTo>
                      <a:pt x="1319784" y="1485900"/>
                    </a:lnTo>
                    <a:lnTo>
                      <a:pt x="1319784" y="1498600"/>
                    </a:lnTo>
                    <a:lnTo>
                      <a:pt x="1307930" y="1498600"/>
                    </a:lnTo>
                    <a:lnTo>
                      <a:pt x="1304543" y="1511300"/>
                    </a:lnTo>
                    <a:close/>
                  </a:path>
                  <a:path w="1713229" h="2133600">
                    <a:moveTo>
                      <a:pt x="1321308" y="1511300"/>
                    </a:moveTo>
                    <a:lnTo>
                      <a:pt x="1316735" y="1498600"/>
                    </a:lnTo>
                    <a:lnTo>
                      <a:pt x="1319784" y="1498600"/>
                    </a:lnTo>
                    <a:lnTo>
                      <a:pt x="1319784" y="1485900"/>
                    </a:lnTo>
                    <a:lnTo>
                      <a:pt x="1321308" y="1498600"/>
                    </a:lnTo>
                    <a:lnTo>
                      <a:pt x="1321308" y="1511300"/>
                    </a:lnTo>
                    <a:close/>
                  </a:path>
                  <a:path w="1713229" h="2133600">
                    <a:moveTo>
                      <a:pt x="742187" y="1511300"/>
                    </a:moveTo>
                    <a:lnTo>
                      <a:pt x="737616" y="1511300"/>
                    </a:lnTo>
                    <a:lnTo>
                      <a:pt x="734567" y="1498600"/>
                    </a:lnTo>
                    <a:lnTo>
                      <a:pt x="745235" y="1498600"/>
                    </a:lnTo>
                    <a:lnTo>
                      <a:pt x="742187" y="1511300"/>
                    </a:lnTo>
                    <a:close/>
                  </a:path>
                  <a:path w="1713229" h="2133600">
                    <a:moveTo>
                      <a:pt x="751332" y="1511300"/>
                    </a:moveTo>
                    <a:lnTo>
                      <a:pt x="742187" y="1511300"/>
                    </a:lnTo>
                    <a:lnTo>
                      <a:pt x="745235" y="1498600"/>
                    </a:lnTo>
                    <a:lnTo>
                      <a:pt x="752093" y="1498600"/>
                    </a:lnTo>
                    <a:lnTo>
                      <a:pt x="751332" y="1511300"/>
                    </a:lnTo>
                    <a:close/>
                  </a:path>
                  <a:path w="1713229" h="2133600">
                    <a:moveTo>
                      <a:pt x="754379" y="1511300"/>
                    </a:moveTo>
                    <a:lnTo>
                      <a:pt x="751332" y="1511300"/>
                    </a:lnTo>
                    <a:lnTo>
                      <a:pt x="752093" y="1498600"/>
                    </a:lnTo>
                    <a:lnTo>
                      <a:pt x="754379" y="1511300"/>
                    </a:lnTo>
                    <a:close/>
                  </a:path>
                  <a:path w="1713229" h="2133600">
                    <a:moveTo>
                      <a:pt x="760476" y="1536700"/>
                    </a:moveTo>
                    <a:lnTo>
                      <a:pt x="757427" y="1536700"/>
                    </a:lnTo>
                    <a:lnTo>
                      <a:pt x="754379" y="1524000"/>
                    </a:lnTo>
                    <a:lnTo>
                      <a:pt x="755903" y="1511300"/>
                    </a:lnTo>
                    <a:lnTo>
                      <a:pt x="754379" y="1511300"/>
                    </a:lnTo>
                    <a:lnTo>
                      <a:pt x="752093" y="1498600"/>
                    </a:lnTo>
                    <a:lnTo>
                      <a:pt x="763524" y="1498600"/>
                    </a:lnTo>
                    <a:lnTo>
                      <a:pt x="765047" y="1511300"/>
                    </a:lnTo>
                    <a:lnTo>
                      <a:pt x="760476" y="1524000"/>
                    </a:lnTo>
                    <a:lnTo>
                      <a:pt x="760476" y="1536700"/>
                    </a:lnTo>
                    <a:close/>
                  </a:path>
                  <a:path w="1713229" h="2133600">
                    <a:moveTo>
                      <a:pt x="771143" y="1536700"/>
                    </a:moveTo>
                    <a:lnTo>
                      <a:pt x="760476" y="1524000"/>
                    </a:lnTo>
                    <a:lnTo>
                      <a:pt x="765047" y="1511300"/>
                    </a:lnTo>
                    <a:lnTo>
                      <a:pt x="763524" y="1498600"/>
                    </a:lnTo>
                    <a:lnTo>
                      <a:pt x="765047" y="1498600"/>
                    </a:lnTo>
                    <a:lnTo>
                      <a:pt x="768095" y="1511300"/>
                    </a:lnTo>
                    <a:lnTo>
                      <a:pt x="772667" y="1511300"/>
                    </a:lnTo>
                    <a:lnTo>
                      <a:pt x="765047" y="1524000"/>
                    </a:lnTo>
                    <a:lnTo>
                      <a:pt x="777239" y="1524000"/>
                    </a:lnTo>
                    <a:lnTo>
                      <a:pt x="771143" y="1536700"/>
                    </a:lnTo>
                    <a:close/>
                  </a:path>
                  <a:path w="1713229" h="2133600">
                    <a:moveTo>
                      <a:pt x="1298447" y="1511300"/>
                    </a:moveTo>
                    <a:lnTo>
                      <a:pt x="1293876" y="1511300"/>
                    </a:lnTo>
                    <a:lnTo>
                      <a:pt x="1295400" y="1498600"/>
                    </a:lnTo>
                    <a:lnTo>
                      <a:pt x="1298447" y="1511300"/>
                    </a:lnTo>
                    <a:close/>
                  </a:path>
                  <a:path w="1713229" h="2133600">
                    <a:moveTo>
                      <a:pt x="1310639" y="1511300"/>
                    </a:moveTo>
                    <a:lnTo>
                      <a:pt x="1304543" y="1511300"/>
                    </a:lnTo>
                    <a:lnTo>
                      <a:pt x="1307930" y="1498600"/>
                    </a:lnTo>
                    <a:lnTo>
                      <a:pt x="1310639" y="1511300"/>
                    </a:lnTo>
                    <a:close/>
                  </a:path>
                  <a:path w="1713229" h="2133600">
                    <a:moveTo>
                      <a:pt x="1310639" y="1511300"/>
                    </a:moveTo>
                    <a:lnTo>
                      <a:pt x="1307930" y="1498600"/>
                    </a:lnTo>
                    <a:lnTo>
                      <a:pt x="1315211" y="1498600"/>
                    </a:lnTo>
                    <a:lnTo>
                      <a:pt x="1310639" y="1511300"/>
                    </a:lnTo>
                    <a:close/>
                  </a:path>
                  <a:path w="1713229" h="2133600">
                    <a:moveTo>
                      <a:pt x="1321308" y="1511300"/>
                    </a:moveTo>
                    <a:lnTo>
                      <a:pt x="1310639" y="1511300"/>
                    </a:lnTo>
                    <a:lnTo>
                      <a:pt x="1315211" y="1498600"/>
                    </a:lnTo>
                    <a:lnTo>
                      <a:pt x="1316735" y="1498600"/>
                    </a:lnTo>
                    <a:lnTo>
                      <a:pt x="1321308" y="1511300"/>
                    </a:lnTo>
                    <a:close/>
                  </a:path>
                  <a:path w="1713229" h="2133600">
                    <a:moveTo>
                      <a:pt x="754379" y="1524000"/>
                    </a:moveTo>
                    <a:lnTo>
                      <a:pt x="748284" y="1524000"/>
                    </a:lnTo>
                    <a:lnTo>
                      <a:pt x="748284" y="1511300"/>
                    </a:lnTo>
                    <a:lnTo>
                      <a:pt x="755903" y="1511300"/>
                    </a:lnTo>
                    <a:lnTo>
                      <a:pt x="754379" y="1524000"/>
                    </a:lnTo>
                    <a:close/>
                  </a:path>
                  <a:path w="1713229" h="2133600">
                    <a:moveTo>
                      <a:pt x="775716" y="1524000"/>
                    </a:moveTo>
                    <a:lnTo>
                      <a:pt x="765047" y="1524000"/>
                    </a:lnTo>
                    <a:lnTo>
                      <a:pt x="772667" y="1511300"/>
                    </a:lnTo>
                    <a:lnTo>
                      <a:pt x="777239" y="1511300"/>
                    </a:lnTo>
                    <a:lnTo>
                      <a:pt x="775716" y="1524000"/>
                    </a:lnTo>
                    <a:close/>
                  </a:path>
                  <a:path w="1713229" h="2133600">
                    <a:moveTo>
                      <a:pt x="777239" y="1524000"/>
                    </a:moveTo>
                    <a:lnTo>
                      <a:pt x="775716" y="1524000"/>
                    </a:lnTo>
                    <a:lnTo>
                      <a:pt x="777239" y="1511300"/>
                    </a:lnTo>
                    <a:lnTo>
                      <a:pt x="777239" y="1524000"/>
                    </a:lnTo>
                    <a:close/>
                  </a:path>
                  <a:path w="1713229" h="2133600">
                    <a:moveTo>
                      <a:pt x="1304543" y="1549400"/>
                    </a:moveTo>
                    <a:lnTo>
                      <a:pt x="1295400" y="1549400"/>
                    </a:lnTo>
                    <a:lnTo>
                      <a:pt x="1293876" y="1536700"/>
                    </a:lnTo>
                    <a:lnTo>
                      <a:pt x="1293876" y="1524000"/>
                    </a:lnTo>
                    <a:lnTo>
                      <a:pt x="1295400" y="1511300"/>
                    </a:lnTo>
                    <a:lnTo>
                      <a:pt x="1296924" y="1511300"/>
                    </a:lnTo>
                    <a:lnTo>
                      <a:pt x="1298955" y="1524000"/>
                    </a:lnTo>
                    <a:lnTo>
                      <a:pt x="1295400" y="1524000"/>
                    </a:lnTo>
                    <a:lnTo>
                      <a:pt x="1296924" y="1536700"/>
                    </a:lnTo>
                    <a:lnTo>
                      <a:pt x="1307591" y="1536700"/>
                    </a:lnTo>
                    <a:lnTo>
                      <a:pt x="1304543" y="1549400"/>
                    </a:lnTo>
                    <a:close/>
                  </a:path>
                  <a:path w="1713229" h="2133600">
                    <a:moveTo>
                      <a:pt x="1298955" y="1524000"/>
                    </a:moveTo>
                    <a:lnTo>
                      <a:pt x="1296924" y="1511300"/>
                    </a:lnTo>
                    <a:lnTo>
                      <a:pt x="1303019" y="1511300"/>
                    </a:lnTo>
                    <a:lnTo>
                      <a:pt x="1298955" y="1524000"/>
                    </a:lnTo>
                    <a:close/>
                  </a:path>
                  <a:path w="1713229" h="2133600">
                    <a:moveTo>
                      <a:pt x="1305790" y="1524000"/>
                    </a:moveTo>
                    <a:lnTo>
                      <a:pt x="1298955" y="1524000"/>
                    </a:lnTo>
                    <a:lnTo>
                      <a:pt x="1303019" y="1511300"/>
                    </a:lnTo>
                    <a:lnTo>
                      <a:pt x="1305790" y="1524000"/>
                    </a:lnTo>
                    <a:close/>
                  </a:path>
                  <a:path w="1713229" h="2133600">
                    <a:moveTo>
                      <a:pt x="1305790" y="1524000"/>
                    </a:moveTo>
                    <a:lnTo>
                      <a:pt x="1303019" y="1511300"/>
                    </a:lnTo>
                    <a:lnTo>
                      <a:pt x="1309116" y="1511300"/>
                    </a:lnTo>
                    <a:lnTo>
                      <a:pt x="1305790" y="1524000"/>
                    </a:lnTo>
                    <a:close/>
                  </a:path>
                  <a:path w="1713229" h="2133600">
                    <a:moveTo>
                      <a:pt x="1307591" y="1524000"/>
                    </a:moveTo>
                    <a:lnTo>
                      <a:pt x="1305790" y="1524000"/>
                    </a:lnTo>
                    <a:lnTo>
                      <a:pt x="1309116" y="1511300"/>
                    </a:lnTo>
                    <a:lnTo>
                      <a:pt x="1312163" y="1511300"/>
                    </a:lnTo>
                    <a:lnTo>
                      <a:pt x="1307591" y="1524000"/>
                    </a:lnTo>
                    <a:close/>
                  </a:path>
                  <a:path w="1713229" h="2133600">
                    <a:moveTo>
                      <a:pt x="1319784" y="1536700"/>
                    </a:moveTo>
                    <a:lnTo>
                      <a:pt x="1313687" y="1536700"/>
                    </a:lnTo>
                    <a:lnTo>
                      <a:pt x="1316735" y="1524000"/>
                    </a:lnTo>
                    <a:lnTo>
                      <a:pt x="1307591" y="1524000"/>
                    </a:lnTo>
                    <a:lnTo>
                      <a:pt x="1312163" y="1511300"/>
                    </a:lnTo>
                    <a:lnTo>
                      <a:pt x="1318260" y="1524000"/>
                    </a:lnTo>
                    <a:lnTo>
                      <a:pt x="1319784" y="1536700"/>
                    </a:lnTo>
                    <a:close/>
                  </a:path>
                  <a:path w="1713229" h="2133600">
                    <a:moveTo>
                      <a:pt x="1319784" y="1536700"/>
                    </a:moveTo>
                    <a:lnTo>
                      <a:pt x="1318260" y="1524000"/>
                    </a:lnTo>
                    <a:lnTo>
                      <a:pt x="1312163" y="1511300"/>
                    </a:lnTo>
                    <a:lnTo>
                      <a:pt x="1319784" y="1511300"/>
                    </a:lnTo>
                    <a:lnTo>
                      <a:pt x="1319784" y="1536700"/>
                    </a:lnTo>
                    <a:close/>
                  </a:path>
                  <a:path w="1713229" h="2133600">
                    <a:moveTo>
                      <a:pt x="771143" y="1536700"/>
                    </a:moveTo>
                    <a:lnTo>
                      <a:pt x="760476" y="1536700"/>
                    </a:lnTo>
                    <a:lnTo>
                      <a:pt x="760476" y="1524000"/>
                    </a:lnTo>
                    <a:lnTo>
                      <a:pt x="771143" y="1536700"/>
                    </a:lnTo>
                    <a:close/>
                  </a:path>
                  <a:path w="1713229" h="2133600">
                    <a:moveTo>
                      <a:pt x="781811" y="1536700"/>
                    </a:moveTo>
                    <a:lnTo>
                      <a:pt x="771143" y="1536700"/>
                    </a:lnTo>
                    <a:lnTo>
                      <a:pt x="777239" y="1524000"/>
                    </a:lnTo>
                    <a:lnTo>
                      <a:pt x="781811" y="1536700"/>
                    </a:lnTo>
                    <a:close/>
                  </a:path>
                  <a:path w="1713229" h="2133600">
                    <a:moveTo>
                      <a:pt x="781811" y="1536700"/>
                    </a:moveTo>
                    <a:lnTo>
                      <a:pt x="777239" y="1524000"/>
                    </a:lnTo>
                    <a:lnTo>
                      <a:pt x="781811" y="1524000"/>
                    </a:lnTo>
                    <a:lnTo>
                      <a:pt x="781811" y="1536700"/>
                    </a:lnTo>
                    <a:close/>
                  </a:path>
                  <a:path w="1713229" h="2133600">
                    <a:moveTo>
                      <a:pt x="1296924" y="1536700"/>
                    </a:moveTo>
                    <a:lnTo>
                      <a:pt x="1295400" y="1524000"/>
                    </a:lnTo>
                    <a:lnTo>
                      <a:pt x="1303019" y="1524000"/>
                    </a:lnTo>
                    <a:lnTo>
                      <a:pt x="1296924" y="1536700"/>
                    </a:lnTo>
                    <a:close/>
                  </a:path>
                  <a:path w="1713229" h="2133600">
                    <a:moveTo>
                      <a:pt x="1306829" y="1536700"/>
                    </a:moveTo>
                    <a:lnTo>
                      <a:pt x="1296924" y="1536700"/>
                    </a:lnTo>
                    <a:lnTo>
                      <a:pt x="1303019" y="1524000"/>
                    </a:lnTo>
                    <a:lnTo>
                      <a:pt x="1306829" y="1536700"/>
                    </a:lnTo>
                    <a:close/>
                  </a:path>
                  <a:path w="1713229" h="2133600">
                    <a:moveTo>
                      <a:pt x="1306829" y="1536700"/>
                    </a:moveTo>
                    <a:lnTo>
                      <a:pt x="1303019" y="1524000"/>
                    </a:lnTo>
                    <a:lnTo>
                      <a:pt x="1307869" y="1524000"/>
                    </a:lnTo>
                    <a:lnTo>
                      <a:pt x="1306829" y="1536700"/>
                    </a:lnTo>
                    <a:close/>
                  </a:path>
                  <a:path w="1713229" h="2133600">
                    <a:moveTo>
                      <a:pt x="1307253" y="1536700"/>
                    </a:moveTo>
                    <a:lnTo>
                      <a:pt x="1306829" y="1536700"/>
                    </a:lnTo>
                    <a:lnTo>
                      <a:pt x="1307869" y="1524000"/>
                    </a:lnTo>
                    <a:lnTo>
                      <a:pt x="1308201" y="1524000"/>
                    </a:lnTo>
                    <a:lnTo>
                      <a:pt x="1307253" y="1536700"/>
                    </a:lnTo>
                    <a:close/>
                  </a:path>
                  <a:path w="1713229" h="2133600">
                    <a:moveTo>
                      <a:pt x="1313687" y="1536700"/>
                    </a:moveTo>
                    <a:lnTo>
                      <a:pt x="1307253" y="1536700"/>
                    </a:lnTo>
                    <a:lnTo>
                      <a:pt x="1308201" y="1524000"/>
                    </a:lnTo>
                    <a:lnTo>
                      <a:pt x="1313687" y="1536700"/>
                    </a:lnTo>
                    <a:close/>
                  </a:path>
                  <a:path w="1713229" h="2133600">
                    <a:moveTo>
                      <a:pt x="1313687" y="1536700"/>
                    </a:moveTo>
                    <a:lnTo>
                      <a:pt x="1308201" y="1524000"/>
                    </a:lnTo>
                    <a:lnTo>
                      <a:pt x="1316735" y="1524000"/>
                    </a:lnTo>
                    <a:lnTo>
                      <a:pt x="1313687" y="1536700"/>
                    </a:lnTo>
                    <a:close/>
                  </a:path>
                  <a:path w="1713229" h="2133600">
                    <a:moveTo>
                      <a:pt x="762000" y="1549400"/>
                    </a:moveTo>
                    <a:lnTo>
                      <a:pt x="760476" y="1549400"/>
                    </a:lnTo>
                    <a:lnTo>
                      <a:pt x="758951" y="1536700"/>
                    </a:lnTo>
                    <a:lnTo>
                      <a:pt x="763524" y="1536700"/>
                    </a:lnTo>
                    <a:lnTo>
                      <a:pt x="762000" y="1549400"/>
                    </a:lnTo>
                    <a:close/>
                  </a:path>
                  <a:path w="1713229" h="2133600">
                    <a:moveTo>
                      <a:pt x="772667" y="1549400"/>
                    </a:moveTo>
                    <a:lnTo>
                      <a:pt x="762000" y="1549400"/>
                    </a:lnTo>
                    <a:lnTo>
                      <a:pt x="763524" y="1536700"/>
                    </a:lnTo>
                    <a:lnTo>
                      <a:pt x="774627" y="1536700"/>
                    </a:lnTo>
                    <a:lnTo>
                      <a:pt x="772667" y="1549400"/>
                    </a:lnTo>
                    <a:close/>
                  </a:path>
                  <a:path w="1713229" h="2133600">
                    <a:moveTo>
                      <a:pt x="777239" y="1549400"/>
                    </a:moveTo>
                    <a:lnTo>
                      <a:pt x="772667" y="1549400"/>
                    </a:lnTo>
                    <a:lnTo>
                      <a:pt x="774627" y="1536700"/>
                    </a:lnTo>
                    <a:lnTo>
                      <a:pt x="777239" y="1549400"/>
                    </a:lnTo>
                    <a:close/>
                  </a:path>
                  <a:path w="1713229" h="2133600">
                    <a:moveTo>
                      <a:pt x="784859" y="1549400"/>
                    </a:moveTo>
                    <a:lnTo>
                      <a:pt x="777239" y="1549400"/>
                    </a:lnTo>
                    <a:lnTo>
                      <a:pt x="774627" y="1536700"/>
                    </a:lnTo>
                    <a:lnTo>
                      <a:pt x="777239" y="1536700"/>
                    </a:lnTo>
                    <a:lnTo>
                      <a:pt x="784859" y="1549400"/>
                    </a:lnTo>
                    <a:close/>
                  </a:path>
                  <a:path w="1713229" h="2133600">
                    <a:moveTo>
                      <a:pt x="787908" y="1549400"/>
                    </a:moveTo>
                    <a:lnTo>
                      <a:pt x="784859" y="1549400"/>
                    </a:lnTo>
                    <a:lnTo>
                      <a:pt x="777239" y="1536700"/>
                    </a:lnTo>
                    <a:lnTo>
                      <a:pt x="787908" y="1536700"/>
                    </a:lnTo>
                    <a:lnTo>
                      <a:pt x="787908" y="1549400"/>
                    </a:lnTo>
                    <a:close/>
                  </a:path>
                  <a:path w="1713229" h="2133600">
                    <a:moveTo>
                      <a:pt x="1294964" y="1562100"/>
                    </a:moveTo>
                    <a:lnTo>
                      <a:pt x="1293876" y="1549400"/>
                    </a:lnTo>
                    <a:lnTo>
                      <a:pt x="1293876" y="1536700"/>
                    </a:lnTo>
                    <a:lnTo>
                      <a:pt x="1295400" y="1549400"/>
                    </a:lnTo>
                    <a:lnTo>
                      <a:pt x="1301495" y="1549400"/>
                    </a:lnTo>
                    <a:lnTo>
                      <a:pt x="1294964" y="1562100"/>
                    </a:lnTo>
                    <a:close/>
                  </a:path>
                  <a:path w="1713229" h="2133600">
                    <a:moveTo>
                      <a:pt x="1304543" y="1549400"/>
                    </a:moveTo>
                    <a:lnTo>
                      <a:pt x="1307591" y="1536700"/>
                    </a:lnTo>
                    <a:lnTo>
                      <a:pt x="1307930" y="1536700"/>
                    </a:lnTo>
                    <a:lnTo>
                      <a:pt x="1304543" y="1549400"/>
                    </a:lnTo>
                    <a:close/>
                  </a:path>
                  <a:path w="1713229" h="2133600">
                    <a:moveTo>
                      <a:pt x="1310639" y="1549400"/>
                    </a:moveTo>
                    <a:lnTo>
                      <a:pt x="1304543" y="1549400"/>
                    </a:lnTo>
                    <a:lnTo>
                      <a:pt x="1307930" y="1536700"/>
                    </a:lnTo>
                    <a:lnTo>
                      <a:pt x="1310639" y="1549400"/>
                    </a:lnTo>
                    <a:close/>
                  </a:path>
                  <a:path w="1713229" h="2133600">
                    <a:moveTo>
                      <a:pt x="1310639" y="1549400"/>
                    </a:moveTo>
                    <a:lnTo>
                      <a:pt x="1307930" y="1536700"/>
                    </a:lnTo>
                    <a:lnTo>
                      <a:pt x="1314449" y="1536700"/>
                    </a:lnTo>
                    <a:lnTo>
                      <a:pt x="1310639" y="1549400"/>
                    </a:lnTo>
                    <a:close/>
                  </a:path>
                  <a:path w="1713229" h="2133600">
                    <a:moveTo>
                      <a:pt x="1316735" y="1587500"/>
                    </a:moveTo>
                    <a:lnTo>
                      <a:pt x="1306068" y="1587500"/>
                    </a:lnTo>
                    <a:lnTo>
                      <a:pt x="1315211" y="1574800"/>
                    </a:lnTo>
                    <a:lnTo>
                      <a:pt x="1312773" y="1562100"/>
                    </a:lnTo>
                    <a:lnTo>
                      <a:pt x="1315211" y="1562100"/>
                    </a:lnTo>
                    <a:lnTo>
                      <a:pt x="1309116" y="1549400"/>
                    </a:lnTo>
                    <a:lnTo>
                      <a:pt x="1310639" y="1549400"/>
                    </a:lnTo>
                    <a:lnTo>
                      <a:pt x="1314449" y="1536700"/>
                    </a:lnTo>
                    <a:lnTo>
                      <a:pt x="1318260" y="1549400"/>
                    </a:lnTo>
                    <a:lnTo>
                      <a:pt x="1318260" y="1562100"/>
                    </a:lnTo>
                    <a:lnTo>
                      <a:pt x="1316735" y="1574800"/>
                    </a:lnTo>
                    <a:lnTo>
                      <a:pt x="1316735" y="1587500"/>
                    </a:lnTo>
                    <a:close/>
                  </a:path>
                  <a:path w="1713229" h="2133600">
                    <a:moveTo>
                      <a:pt x="1319784" y="1549400"/>
                    </a:moveTo>
                    <a:lnTo>
                      <a:pt x="1318260" y="1549400"/>
                    </a:lnTo>
                    <a:lnTo>
                      <a:pt x="1314449" y="1536700"/>
                    </a:lnTo>
                    <a:lnTo>
                      <a:pt x="1321308" y="1536700"/>
                    </a:lnTo>
                    <a:lnTo>
                      <a:pt x="1319784" y="1549400"/>
                    </a:lnTo>
                    <a:close/>
                  </a:path>
                  <a:path w="1713229" h="2133600">
                    <a:moveTo>
                      <a:pt x="769619" y="1562100"/>
                    </a:moveTo>
                    <a:lnTo>
                      <a:pt x="766571" y="1562100"/>
                    </a:lnTo>
                    <a:lnTo>
                      <a:pt x="765047" y="1549400"/>
                    </a:lnTo>
                    <a:lnTo>
                      <a:pt x="771143" y="1549400"/>
                    </a:lnTo>
                    <a:lnTo>
                      <a:pt x="769619" y="1562100"/>
                    </a:lnTo>
                    <a:close/>
                  </a:path>
                  <a:path w="1713229" h="2133600">
                    <a:moveTo>
                      <a:pt x="771143" y="1574800"/>
                    </a:moveTo>
                    <a:lnTo>
                      <a:pt x="769619" y="1562100"/>
                    </a:lnTo>
                    <a:lnTo>
                      <a:pt x="771143" y="1549400"/>
                    </a:lnTo>
                    <a:lnTo>
                      <a:pt x="775716" y="1549400"/>
                    </a:lnTo>
                    <a:lnTo>
                      <a:pt x="778255" y="1562100"/>
                    </a:lnTo>
                    <a:lnTo>
                      <a:pt x="775716" y="1562100"/>
                    </a:lnTo>
                    <a:lnTo>
                      <a:pt x="771143" y="1574800"/>
                    </a:lnTo>
                    <a:close/>
                  </a:path>
                  <a:path w="1713229" h="2133600">
                    <a:moveTo>
                      <a:pt x="778255" y="1562100"/>
                    </a:moveTo>
                    <a:lnTo>
                      <a:pt x="775716" y="1549400"/>
                    </a:lnTo>
                    <a:lnTo>
                      <a:pt x="780287" y="1549400"/>
                    </a:lnTo>
                    <a:lnTo>
                      <a:pt x="778255" y="1562100"/>
                    </a:lnTo>
                    <a:close/>
                  </a:path>
                  <a:path w="1713229" h="2133600">
                    <a:moveTo>
                      <a:pt x="783335" y="1562100"/>
                    </a:moveTo>
                    <a:lnTo>
                      <a:pt x="778255" y="1562100"/>
                    </a:lnTo>
                    <a:lnTo>
                      <a:pt x="780287" y="1549400"/>
                    </a:lnTo>
                    <a:lnTo>
                      <a:pt x="789432" y="1549400"/>
                    </a:lnTo>
                    <a:lnTo>
                      <a:pt x="783335" y="1562100"/>
                    </a:lnTo>
                    <a:close/>
                  </a:path>
                  <a:path w="1713229" h="2133600">
                    <a:moveTo>
                      <a:pt x="790955" y="1562100"/>
                    </a:moveTo>
                    <a:lnTo>
                      <a:pt x="783335" y="1562100"/>
                    </a:lnTo>
                    <a:lnTo>
                      <a:pt x="789432" y="1549400"/>
                    </a:lnTo>
                    <a:lnTo>
                      <a:pt x="792479" y="1549400"/>
                    </a:lnTo>
                    <a:lnTo>
                      <a:pt x="790955" y="1562100"/>
                    </a:lnTo>
                    <a:close/>
                  </a:path>
                  <a:path w="1713229" h="2133600">
                    <a:moveTo>
                      <a:pt x="1299971" y="1574800"/>
                    </a:moveTo>
                    <a:lnTo>
                      <a:pt x="1292352" y="1562100"/>
                    </a:lnTo>
                    <a:lnTo>
                      <a:pt x="1292352" y="1549400"/>
                    </a:lnTo>
                    <a:lnTo>
                      <a:pt x="1293876" y="1549400"/>
                    </a:lnTo>
                    <a:lnTo>
                      <a:pt x="1294964" y="1562100"/>
                    </a:lnTo>
                    <a:lnTo>
                      <a:pt x="1304543" y="1562100"/>
                    </a:lnTo>
                    <a:lnTo>
                      <a:pt x="1299971" y="1574800"/>
                    </a:lnTo>
                    <a:close/>
                  </a:path>
                  <a:path w="1713229" h="2133600">
                    <a:moveTo>
                      <a:pt x="1303934" y="1562100"/>
                    </a:moveTo>
                    <a:lnTo>
                      <a:pt x="1294964" y="1562100"/>
                    </a:lnTo>
                    <a:lnTo>
                      <a:pt x="1301495" y="1549400"/>
                    </a:lnTo>
                    <a:lnTo>
                      <a:pt x="1303934" y="1562100"/>
                    </a:lnTo>
                    <a:close/>
                  </a:path>
                  <a:path w="1713229" h="2133600">
                    <a:moveTo>
                      <a:pt x="1303934" y="1562100"/>
                    </a:moveTo>
                    <a:lnTo>
                      <a:pt x="1301495" y="1549400"/>
                    </a:lnTo>
                    <a:lnTo>
                      <a:pt x="1307592" y="1549400"/>
                    </a:lnTo>
                    <a:lnTo>
                      <a:pt x="1303934" y="1562100"/>
                    </a:lnTo>
                    <a:close/>
                  </a:path>
                  <a:path w="1713229" h="2133600">
                    <a:moveTo>
                      <a:pt x="1304882" y="1562100"/>
                    </a:moveTo>
                    <a:lnTo>
                      <a:pt x="1303934" y="1562100"/>
                    </a:lnTo>
                    <a:lnTo>
                      <a:pt x="1307592" y="1549400"/>
                    </a:lnTo>
                    <a:lnTo>
                      <a:pt x="1309116" y="1549400"/>
                    </a:lnTo>
                    <a:lnTo>
                      <a:pt x="1304882" y="1562100"/>
                    </a:lnTo>
                    <a:close/>
                  </a:path>
                  <a:path w="1713229" h="2133600">
                    <a:moveTo>
                      <a:pt x="1315211" y="1562100"/>
                    </a:moveTo>
                    <a:lnTo>
                      <a:pt x="1304882" y="1562100"/>
                    </a:lnTo>
                    <a:lnTo>
                      <a:pt x="1309116" y="1549400"/>
                    </a:lnTo>
                    <a:lnTo>
                      <a:pt x="1315211" y="1562100"/>
                    </a:lnTo>
                    <a:close/>
                  </a:path>
                  <a:path w="1713229" h="2133600">
                    <a:moveTo>
                      <a:pt x="781430" y="1574800"/>
                    </a:moveTo>
                    <a:lnTo>
                      <a:pt x="771143" y="1574800"/>
                    </a:lnTo>
                    <a:lnTo>
                      <a:pt x="775716" y="1562100"/>
                    </a:lnTo>
                    <a:lnTo>
                      <a:pt x="781430" y="1574800"/>
                    </a:lnTo>
                    <a:close/>
                  </a:path>
                  <a:path w="1713229" h="2133600">
                    <a:moveTo>
                      <a:pt x="781430" y="1574800"/>
                    </a:moveTo>
                    <a:lnTo>
                      <a:pt x="775716" y="1562100"/>
                    </a:lnTo>
                    <a:lnTo>
                      <a:pt x="784859" y="1562100"/>
                    </a:lnTo>
                    <a:lnTo>
                      <a:pt x="781430" y="1574800"/>
                    </a:lnTo>
                    <a:close/>
                  </a:path>
                  <a:path w="1713229" h="2133600">
                    <a:moveTo>
                      <a:pt x="792479" y="1574800"/>
                    </a:moveTo>
                    <a:lnTo>
                      <a:pt x="781430" y="1574800"/>
                    </a:lnTo>
                    <a:lnTo>
                      <a:pt x="784859" y="1562100"/>
                    </a:lnTo>
                    <a:lnTo>
                      <a:pt x="792479" y="1574800"/>
                    </a:lnTo>
                    <a:close/>
                  </a:path>
                  <a:path w="1713229" h="2133600">
                    <a:moveTo>
                      <a:pt x="792479" y="1587500"/>
                    </a:moveTo>
                    <a:lnTo>
                      <a:pt x="786384" y="1574800"/>
                    </a:lnTo>
                    <a:lnTo>
                      <a:pt x="792479" y="1574800"/>
                    </a:lnTo>
                    <a:lnTo>
                      <a:pt x="784859" y="1562100"/>
                    </a:lnTo>
                    <a:lnTo>
                      <a:pt x="792479" y="1562100"/>
                    </a:lnTo>
                    <a:lnTo>
                      <a:pt x="795527" y="1574800"/>
                    </a:lnTo>
                    <a:lnTo>
                      <a:pt x="792479" y="1587500"/>
                    </a:lnTo>
                    <a:close/>
                  </a:path>
                  <a:path w="1713229" h="2133600">
                    <a:moveTo>
                      <a:pt x="1299971" y="1574800"/>
                    </a:moveTo>
                    <a:lnTo>
                      <a:pt x="1289303" y="1574800"/>
                    </a:lnTo>
                    <a:lnTo>
                      <a:pt x="1290827" y="1562100"/>
                    </a:lnTo>
                    <a:lnTo>
                      <a:pt x="1292352" y="1562100"/>
                    </a:lnTo>
                    <a:lnTo>
                      <a:pt x="1299971" y="1574800"/>
                    </a:lnTo>
                    <a:close/>
                  </a:path>
                  <a:path w="1713229" h="2133600">
                    <a:moveTo>
                      <a:pt x="1309116" y="1574800"/>
                    </a:moveTo>
                    <a:lnTo>
                      <a:pt x="1299971" y="1574800"/>
                    </a:lnTo>
                    <a:lnTo>
                      <a:pt x="1304543" y="1562100"/>
                    </a:lnTo>
                    <a:lnTo>
                      <a:pt x="1309116" y="1574800"/>
                    </a:lnTo>
                    <a:close/>
                  </a:path>
                  <a:path w="1713229" h="2133600">
                    <a:moveTo>
                      <a:pt x="1309116" y="1574800"/>
                    </a:moveTo>
                    <a:lnTo>
                      <a:pt x="1304543" y="1562100"/>
                    </a:lnTo>
                    <a:lnTo>
                      <a:pt x="1312773" y="1562100"/>
                    </a:lnTo>
                    <a:lnTo>
                      <a:pt x="1309116" y="1574800"/>
                    </a:lnTo>
                    <a:close/>
                  </a:path>
                  <a:path w="1713229" h="2133600">
                    <a:moveTo>
                      <a:pt x="1306068" y="1587500"/>
                    </a:moveTo>
                    <a:lnTo>
                      <a:pt x="1303019" y="1574800"/>
                    </a:lnTo>
                    <a:lnTo>
                      <a:pt x="1309116" y="1574800"/>
                    </a:lnTo>
                    <a:lnTo>
                      <a:pt x="1312773" y="1562100"/>
                    </a:lnTo>
                    <a:lnTo>
                      <a:pt x="1315211" y="1574800"/>
                    </a:lnTo>
                    <a:lnTo>
                      <a:pt x="1306068" y="1587500"/>
                    </a:lnTo>
                    <a:close/>
                  </a:path>
                  <a:path w="1713229" h="2133600">
                    <a:moveTo>
                      <a:pt x="771143" y="1587500"/>
                    </a:moveTo>
                    <a:lnTo>
                      <a:pt x="769619" y="1587500"/>
                    </a:lnTo>
                    <a:lnTo>
                      <a:pt x="769619" y="1574800"/>
                    </a:lnTo>
                    <a:lnTo>
                      <a:pt x="774192" y="1574800"/>
                    </a:lnTo>
                    <a:lnTo>
                      <a:pt x="771143" y="1587500"/>
                    </a:lnTo>
                    <a:close/>
                  </a:path>
                  <a:path w="1713229" h="2133600">
                    <a:moveTo>
                      <a:pt x="775716" y="1600200"/>
                    </a:moveTo>
                    <a:lnTo>
                      <a:pt x="771143" y="1587500"/>
                    </a:lnTo>
                    <a:lnTo>
                      <a:pt x="774192" y="1574800"/>
                    </a:lnTo>
                    <a:lnTo>
                      <a:pt x="783335" y="1574800"/>
                    </a:lnTo>
                    <a:lnTo>
                      <a:pt x="780287" y="1587500"/>
                    </a:lnTo>
                    <a:lnTo>
                      <a:pt x="775716" y="1587500"/>
                    </a:lnTo>
                    <a:lnTo>
                      <a:pt x="775716" y="1600200"/>
                    </a:lnTo>
                    <a:close/>
                  </a:path>
                  <a:path w="1713229" h="2133600">
                    <a:moveTo>
                      <a:pt x="784921" y="1599688"/>
                    </a:moveTo>
                    <a:lnTo>
                      <a:pt x="783335" y="1587500"/>
                    </a:lnTo>
                    <a:lnTo>
                      <a:pt x="780287" y="1587500"/>
                    </a:lnTo>
                    <a:lnTo>
                      <a:pt x="783335" y="1574800"/>
                    </a:lnTo>
                    <a:lnTo>
                      <a:pt x="786384" y="1587500"/>
                    </a:lnTo>
                    <a:lnTo>
                      <a:pt x="784921" y="1599688"/>
                    </a:lnTo>
                    <a:close/>
                  </a:path>
                  <a:path w="1713229" h="2133600">
                    <a:moveTo>
                      <a:pt x="790955" y="1600200"/>
                    </a:moveTo>
                    <a:lnTo>
                      <a:pt x="784859" y="1600200"/>
                    </a:lnTo>
                    <a:lnTo>
                      <a:pt x="786384" y="1587500"/>
                    </a:lnTo>
                    <a:lnTo>
                      <a:pt x="783335" y="1574800"/>
                    </a:lnTo>
                    <a:lnTo>
                      <a:pt x="783674" y="1574800"/>
                    </a:lnTo>
                    <a:lnTo>
                      <a:pt x="787908" y="1587500"/>
                    </a:lnTo>
                    <a:lnTo>
                      <a:pt x="795527" y="1587500"/>
                    </a:lnTo>
                    <a:lnTo>
                      <a:pt x="790955" y="1600200"/>
                    </a:lnTo>
                    <a:close/>
                  </a:path>
                  <a:path w="1713229" h="2133600">
                    <a:moveTo>
                      <a:pt x="792479" y="1587500"/>
                    </a:moveTo>
                    <a:lnTo>
                      <a:pt x="787908" y="1587500"/>
                    </a:lnTo>
                    <a:lnTo>
                      <a:pt x="783674" y="1574800"/>
                    </a:lnTo>
                    <a:lnTo>
                      <a:pt x="786384" y="1574800"/>
                    </a:lnTo>
                    <a:lnTo>
                      <a:pt x="792479" y="1587500"/>
                    </a:lnTo>
                    <a:close/>
                  </a:path>
                  <a:path w="1713229" h="2133600">
                    <a:moveTo>
                      <a:pt x="794003" y="1625600"/>
                    </a:moveTo>
                    <a:lnTo>
                      <a:pt x="789432" y="1612900"/>
                    </a:lnTo>
                    <a:lnTo>
                      <a:pt x="795527" y="1612900"/>
                    </a:lnTo>
                    <a:lnTo>
                      <a:pt x="795527" y="1600200"/>
                    </a:lnTo>
                    <a:lnTo>
                      <a:pt x="790955" y="1600200"/>
                    </a:lnTo>
                    <a:lnTo>
                      <a:pt x="795527" y="1587500"/>
                    </a:lnTo>
                    <a:lnTo>
                      <a:pt x="792479" y="1587500"/>
                    </a:lnTo>
                    <a:lnTo>
                      <a:pt x="795527" y="1574800"/>
                    </a:lnTo>
                    <a:lnTo>
                      <a:pt x="797051" y="1574800"/>
                    </a:lnTo>
                    <a:lnTo>
                      <a:pt x="797139" y="1600932"/>
                    </a:lnTo>
                    <a:lnTo>
                      <a:pt x="798576" y="1612900"/>
                    </a:lnTo>
                    <a:lnTo>
                      <a:pt x="794003" y="1625600"/>
                    </a:lnTo>
                    <a:close/>
                  </a:path>
                  <a:path w="1713229" h="2133600">
                    <a:moveTo>
                      <a:pt x="1299971" y="1612900"/>
                    </a:moveTo>
                    <a:lnTo>
                      <a:pt x="1290065" y="1612900"/>
                    </a:lnTo>
                    <a:lnTo>
                      <a:pt x="1290658" y="1603021"/>
                    </a:lnTo>
                    <a:lnTo>
                      <a:pt x="1290784" y="1600932"/>
                    </a:lnTo>
                    <a:lnTo>
                      <a:pt x="1290827" y="1600200"/>
                    </a:lnTo>
                    <a:lnTo>
                      <a:pt x="1292352" y="1600200"/>
                    </a:lnTo>
                    <a:lnTo>
                      <a:pt x="1289303" y="1587500"/>
                    </a:lnTo>
                    <a:lnTo>
                      <a:pt x="1291843" y="1574800"/>
                    </a:lnTo>
                    <a:lnTo>
                      <a:pt x="1293876" y="1587500"/>
                    </a:lnTo>
                    <a:lnTo>
                      <a:pt x="1299971" y="1587500"/>
                    </a:lnTo>
                    <a:lnTo>
                      <a:pt x="1302365" y="1599688"/>
                    </a:lnTo>
                    <a:lnTo>
                      <a:pt x="1302330" y="1600932"/>
                    </a:lnTo>
                    <a:lnTo>
                      <a:pt x="1299971" y="1612900"/>
                    </a:lnTo>
                    <a:close/>
                  </a:path>
                  <a:path w="1713229" h="2133600">
                    <a:moveTo>
                      <a:pt x="1299971" y="1587500"/>
                    </a:moveTo>
                    <a:lnTo>
                      <a:pt x="1293876" y="1587500"/>
                    </a:lnTo>
                    <a:lnTo>
                      <a:pt x="1291843" y="1574800"/>
                    </a:lnTo>
                    <a:lnTo>
                      <a:pt x="1303019" y="1574800"/>
                    </a:lnTo>
                    <a:lnTo>
                      <a:pt x="1299971" y="1587500"/>
                    </a:lnTo>
                    <a:close/>
                  </a:path>
                  <a:path w="1713229" h="2133600">
                    <a:moveTo>
                      <a:pt x="1302465" y="1600200"/>
                    </a:moveTo>
                    <a:lnTo>
                      <a:pt x="1299971" y="1587500"/>
                    </a:lnTo>
                    <a:lnTo>
                      <a:pt x="1303019" y="1574800"/>
                    </a:lnTo>
                    <a:lnTo>
                      <a:pt x="1306068" y="1587500"/>
                    </a:lnTo>
                    <a:lnTo>
                      <a:pt x="1304543" y="1587500"/>
                    </a:lnTo>
                    <a:lnTo>
                      <a:pt x="1302549" y="1599688"/>
                    </a:lnTo>
                    <a:lnTo>
                      <a:pt x="1302465" y="1600200"/>
                    </a:lnTo>
                    <a:close/>
                  </a:path>
                  <a:path w="1713229" h="2133600">
                    <a:moveTo>
                      <a:pt x="778763" y="1625600"/>
                    </a:moveTo>
                    <a:lnTo>
                      <a:pt x="772667" y="1625600"/>
                    </a:lnTo>
                    <a:lnTo>
                      <a:pt x="772667" y="1612900"/>
                    </a:lnTo>
                    <a:lnTo>
                      <a:pt x="775540" y="1600932"/>
                    </a:lnTo>
                    <a:lnTo>
                      <a:pt x="775607" y="1600653"/>
                    </a:lnTo>
                    <a:lnTo>
                      <a:pt x="775716" y="1587500"/>
                    </a:lnTo>
                    <a:lnTo>
                      <a:pt x="783335" y="1587500"/>
                    </a:lnTo>
                    <a:lnTo>
                      <a:pt x="784798" y="1599688"/>
                    </a:lnTo>
                    <a:lnTo>
                      <a:pt x="784859" y="1600200"/>
                    </a:lnTo>
                    <a:lnTo>
                      <a:pt x="781811" y="1600200"/>
                    </a:lnTo>
                    <a:lnTo>
                      <a:pt x="785622" y="1612900"/>
                    </a:lnTo>
                    <a:lnTo>
                      <a:pt x="775716" y="1612900"/>
                    </a:lnTo>
                    <a:lnTo>
                      <a:pt x="778763" y="1625600"/>
                    </a:lnTo>
                    <a:close/>
                  </a:path>
                  <a:path w="1713229" h="2133600">
                    <a:moveTo>
                      <a:pt x="1290065" y="1612900"/>
                    </a:moveTo>
                    <a:lnTo>
                      <a:pt x="1289473" y="1603021"/>
                    </a:lnTo>
                    <a:lnTo>
                      <a:pt x="1289347" y="1600932"/>
                    </a:lnTo>
                    <a:lnTo>
                      <a:pt x="1289303" y="1587500"/>
                    </a:lnTo>
                    <a:lnTo>
                      <a:pt x="1292229" y="1599688"/>
                    </a:lnTo>
                    <a:lnTo>
                      <a:pt x="1292352" y="1600200"/>
                    </a:lnTo>
                    <a:lnTo>
                      <a:pt x="1290827" y="1600200"/>
                    </a:lnTo>
                    <a:lnTo>
                      <a:pt x="1290065" y="1612900"/>
                    </a:lnTo>
                    <a:close/>
                  </a:path>
                  <a:path w="1713229" h="2133600">
                    <a:moveTo>
                      <a:pt x="1303019" y="1612900"/>
                    </a:moveTo>
                    <a:lnTo>
                      <a:pt x="1302681" y="1603021"/>
                    </a:lnTo>
                    <a:lnTo>
                      <a:pt x="1302609" y="1600932"/>
                    </a:lnTo>
                    <a:lnTo>
                      <a:pt x="1302549" y="1599688"/>
                    </a:lnTo>
                    <a:lnTo>
                      <a:pt x="1304543" y="1587500"/>
                    </a:lnTo>
                    <a:lnTo>
                      <a:pt x="1303081" y="1599688"/>
                    </a:lnTo>
                    <a:lnTo>
                      <a:pt x="1303019" y="1600200"/>
                    </a:lnTo>
                    <a:lnTo>
                      <a:pt x="1306068" y="1600200"/>
                    </a:lnTo>
                    <a:lnTo>
                      <a:pt x="1303019" y="1612900"/>
                    </a:lnTo>
                    <a:close/>
                  </a:path>
                  <a:path w="1713229" h="2133600">
                    <a:moveTo>
                      <a:pt x="1310258" y="1600200"/>
                    </a:moveTo>
                    <a:lnTo>
                      <a:pt x="1303019" y="1600200"/>
                    </a:lnTo>
                    <a:lnTo>
                      <a:pt x="1304543" y="1587500"/>
                    </a:lnTo>
                    <a:lnTo>
                      <a:pt x="1310258" y="1600200"/>
                    </a:lnTo>
                    <a:close/>
                  </a:path>
                  <a:path w="1713229" h="2133600">
                    <a:moveTo>
                      <a:pt x="1310258" y="1600200"/>
                    </a:moveTo>
                    <a:lnTo>
                      <a:pt x="1304543" y="1587500"/>
                    </a:lnTo>
                    <a:lnTo>
                      <a:pt x="1312163" y="1587500"/>
                    </a:lnTo>
                    <a:lnTo>
                      <a:pt x="1310335" y="1599688"/>
                    </a:lnTo>
                    <a:lnTo>
                      <a:pt x="1310258" y="1600200"/>
                    </a:lnTo>
                    <a:close/>
                  </a:path>
                  <a:path w="1713229" h="2133600">
                    <a:moveTo>
                      <a:pt x="1315211" y="1638300"/>
                    </a:moveTo>
                    <a:lnTo>
                      <a:pt x="1310857" y="1638300"/>
                    </a:lnTo>
                    <a:lnTo>
                      <a:pt x="1312163" y="1625600"/>
                    </a:lnTo>
                    <a:lnTo>
                      <a:pt x="1310131" y="1612900"/>
                    </a:lnTo>
                    <a:lnTo>
                      <a:pt x="1313687" y="1612900"/>
                    </a:lnTo>
                    <a:lnTo>
                      <a:pt x="1311294" y="1600932"/>
                    </a:lnTo>
                    <a:lnTo>
                      <a:pt x="1311238" y="1600653"/>
                    </a:lnTo>
                    <a:lnTo>
                      <a:pt x="1311147" y="1600200"/>
                    </a:lnTo>
                    <a:lnTo>
                      <a:pt x="1310258" y="1600200"/>
                    </a:lnTo>
                    <a:lnTo>
                      <a:pt x="1312163" y="1587500"/>
                    </a:lnTo>
                    <a:lnTo>
                      <a:pt x="1315211" y="1587500"/>
                    </a:lnTo>
                    <a:lnTo>
                      <a:pt x="1315211" y="1638300"/>
                    </a:lnTo>
                    <a:close/>
                  </a:path>
                  <a:path w="1713229" h="2133600">
                    <a:moveTo>
                      <a:pt x="772667" y="1612900"/>
                    </a:moveTo>
                    <a:lnTo>
                      <a:pt x="772667" y="1600200"/>
                    </a:lnTo>
                    <a:lnTo>
                      <a:pt x="775716" y="1600200"/>
                    </a:lnTo>
                    <a:lnTo>
                      <a:pt x="772667" y="1612900"/>
                    </a:lnTo>
                    <a:close/>
                  </a:path>
                  <a:path w="1713229" h="2133600">
                    <a:moveTo>
                      <a:pt x="785622" y="1612900"/>
                    </a:moveTo>
                    <a:lnTo>
                      <a:pt x="782031" y="1600932"/>
                    </a:lnTo>
                    <a:lnTo>
                      <a:pt x="781947" y="1600653"/>
                    </a:lnTo>
                    <a:lnTo>
                      <a:pt x="781891" y="1600464"/>
                    </a:lnTo>
                    <a:lnTo>
                      <a:pt x="781811" y="1600200"/>
                    </a:lnTo>
                    <a:lnTo>
                      <a:pt x="787215" y="1600200"/>
                    </a:lnTo>
                    <a:lnTo>
                      <a:pt x="785622" y="1612900"/>
                    </a:lnTo>
                    <a:close/>
                  </a:path>
                  <a:path w="1713229" h="2133600">
                    <a:moveTo>
                      <a:pt x="789432" y="1625600"/>
                    </a:moveTo>
                    <a:lnTo>
                      <a:pt x="787908" y="1625600"/>
                    </a:lnTo>
                    <a:lnTo>
                      <a:pt x="785622" y="1612900"/>
                    </a:lnTo>
                    <a:lnTo>
                      <a:pt x="787123" y="1600932"/>
                    </a:lnTo>
                    <a:lnTo>
                      <a:pt x="787215" y="1600200"/>
                    </a:lnTo>
                    <a:lnTo>
                      <a:pt x="794003" y="1612900"/>
                    </a:lnTo>
                    <a:lnTo>
                      <a:pt x="786045" y="1612900"/>
                    </a:lnTo>
                    <a:lnTo>
                      <a:pt x="789432" y="1625600"/>
                    </a:lnTo>
                    <a:close/>
                  </a:path>
                  <a:path w="1713229" h="2133600">
                    <a:moveTo>
                      <a:pt x="795527" y="1612900"/>
                    </a:moveTo>
                    <a:lnTo>
                      <a:pt x="794003" y="1612900"/>
                    </a:lnTo>
                    <a:lnTo>
                      <a:pt x="787215" y="1600200"/>
                    </a:lnTo>
                    <a:lnTo>
                      <a:pt x="789432" y="1600200"/>
                    </a:lnTo>
                    <a:lnTo>
                      <a:pt x="795527" y="1612900"/>
                    </a:lnTo>
                    <a:close/>
                  </a:path>
                  <a:path w="1713229" h="2133600">
                    <a:moveTo>
                      <a:pt x="795527" y="1612900"/>
                    </a:moveTo>
                    <a:lnTo>
                      <a:pt x="789649" y="1600653"/>
                    </a:lnTo>
                    <a:lnTo>
                      <a:pt x="789558" y="1600464"/>
                    </a:lnTo>
                    <a:lnTo>
                      <a:pt x="789432" y="1600200"/>
                    </a:lnTo>
                    <a:lnTo>
                      <a:pt x="795527" y="1600200"/>
                    </a:lnTo>
                    <a:lnTo>
                      <a:pt x="795527" y="1612900"/>
                    </a:lnTo>
                    <a:close/>
                  </a:path>
                  <a:path w="1713229" h="2133600">
                    <a:moveTo>
                      <a:pt x="1306068" y="1612900"/>
                    </a:moveTo>
                    <a:lnTo>
                      <a:pt x="1303019" y="1612900"/>
                    </a:lnTo>
                    <a:lnTo>
                      <a:pt x="1305892" y="1600932"/>
                    </a:lnTo>
                    <a:lnTo>
                      <a:pt x="1305959" y="1600653"/>
                    </a:lnTo>
                    <a:lnTo>
                      <a:pt x="1306068" y="1600200"/>
                    </a:lnTo>
                    <a:lnTo>
                      <a:pt x="1311147" y="1600200"/>
                    </a:lnTo>
                    <a:lnTo>
                      <a:pt x="1306068" y="1612900"/>
                    </a:lnTo>
                    <a:close/>
                  </a:path>
                  <a:path w="1713229" h="2133600">
                    <a:moveTo>
                      <a:pt x="1313687" y="1612900"/>
                    </a:moveTo>
                    <a:lnTo>
                      <a:pt x="1306068" y="1612900"/>
                    </a:lnTo>
                    <a:lnTo>
                      <a:pt x="1310854" y="1600932"/>
                    </a:lnTo>
                    <a:lnTo>
                      <a:pt x="1310966" y="1600653"/>
                    </a:lnTo>
                    <a:lnTo>
                      <a:pt x="1311042" y="1600464"/>
                    </a:lnTo>
                    <a:lnTo>
                      <a:pt x="1311147" y="1600200"/>
                    </a:lnTo>
                    <a:lnTo>
                      <a:pt x="1313687" y="1612900"/>
                    </a:lnTo>
                    <a:close/>
                  </a:path>
                  <a:path w="1713229" h="2133600">
                    <a:moveTo>
                      <a:pt x="1303019" y="1612900"/>
                    </a:moveTo>
                    <a:lnTo>
                      <a:pt x="1299971" y="1612900"/>
                    </a:lnTo>
                    <a:lnTo>
                      <a:pt x="1302433" y="1600932"/>
                    </a:lnTo>
                    <a:lnTo>
                      <a:pt x="1302491" y="1600653"/>
                    </a:lnTo>
                    <a:lnTo>
                      <a:pt x="1302609" y="1600932"/>
                    </a:lnTo>
                    <a:lnTo>
                      <a:pt x="1303019" y="1612900"/>
                    </a:lnTo>
                    <a:close/>
                  </a:path>
                  <a:path w="1713229" h="2133600">
                    <a:moveTo>
                      <a:pt x="790955" y="1638300"/>
                    </a:moveTo>
                    <a:lnTo>
                      <a:pt x="772667" y="1638300"/>
                    </a:lnTo>
                    <a:lnTo>
                      <a:pt x="771143" y="1625600"/>
                    </a:lnTo>
                    <a:lnTo>
                      <a:pt x="772667" y="1612900"/>
                    </a:lnTo>
                    <a:lnTo>
                      <a:pt x="772667" y="1625600"/>
                    </a:lnTo>
                    <a:lnTo>
                      <a:pt x="783335" y="1625600"/>
                    </a:lnTo>
                    <a:lnTo>
                      <a:pt x="790955" y="1638300"/>
                    </a:lnTo>
                    <a:close/>
                  </a:path>
                  <a:path w="1713229" h="2133600">
                    <a:moveTo>
                      <a:pt x="778763" y="1625600"/>
                    </a:moveTo>
                    <a:lnTo>
                      <a:pt x="775716" y="1612900"/>
                    </a:lnTo>
                    <a:lnTo>
                      <a:pt x="784859" y="1612900"/>
                    </a:lnTo>
                    <a:lnTo>
                      <a:pt x="778763" y="1625600"/>
                    </a:lnTo>
                    <a:close/>
                  </a:path>
                  <a:path w="1713229" h="2133600">
                    <a:moveTo>
                      <a:pt x="781811" y="1625600"/>
                    </a:moveTo>
                    <a:lnTo>
                      <a:pt x="778763" y="1625600"/>
                    </a:lnTo>
                    <a:lnTo>
                      <a:pt x="784860" y="1612900"/>
                    </a:lnTo>
                    <a:lnTo>
                      <a:pt x="785622" y="1612900"/>
                    </a:lnTo>
                    <a:lnTo>
                      <a:pt x="781811" y="1625600"/>
                    </a:lnTo>
                    <a:close/>
                  </a:path>
                  <a:path w="1713229" h="2133600">
                    <a:moveTo>
                      <a:pt x="787908" y="1625600"/>
                    </a:moveTo>
                    <a:lnTo>
                      <a:pt x="781811" y="1625600"/>
                    </a:lnTo>
                    <a:lnTo>
                      <a:pt x="785622" y="1612900"/>
                    </a:lnTo>
                    <a:lnTo>
                      <a:pt x="787908" y="1625600"/>
                    </a:lnTo>
                    <a:close/>
                  </a:path>
                  <a:path w="1713229" h="2133600">
                    <a:moveTo>
                      <a:pt x="790955" y="1638300"/>
                    </a:moveTo>
                    <a:lnTo>
                      <a:pt x="783335" y="1625600"/>
                    </a:lnTo>
                    <a:lnTo>
                      <a:pt x="789432" y="1625600"/>
                    </a:lnTo>
                    <a:lnTo>
                      <a:pt x="786045" y="1612900"/>
                    </a:lnTo>
                    <a:lnTo>
                      <a:pt x="789432" y="1612900"/>
                    </a:lnTo>
                    <a:lnTo>
                      <a:pt x="794003" y="1625600"/>
                    </a:lnTo>
                    <a:lnTo>
                      <a:pt x="790955" y="1638300"/>
                    </a:lnTo>
                    <a:close/>
                  </a:path>
                  <a:path w="1713229" h="2133600">
                    <a:moveTo>
                      <a:pt x="794003" y="1651000"/>
                    </a:moveTo>
                    <a:lnTo>
                      <a:pt x="784097" y="1651000"/>
                    </a:lnTo>
                    <a:lnTo>
                      <a:pt x="787908" y="1638300"/>
                    </a:lnTo>
                    <a:lnTo>
                      <a:pt x="790955" y="1638300"/>
                    </a:lnTo>
                    <a:lnTo>
                      <a:pt x="794003" y="1625600"/>
                    </a:lnTo>
                    <a:lnTo>
                      <a:pt x="798576" y="1612900"/>
                    </a:lnTo>
                    <a:lnTo>
                      <a:pt x="800100" y="1625600"/>
                    </a:lnTo>
                    <a:lnTo>
                      <a:pt x="795527" y="1625600"/>
                    </a:lnTo>
                    <a:lnTo>
                      <a:pt x="795527" y="1638300"/>
                    </a:lnTo>
                    <a:lnTo>
                      <a:pt x="794003" y="1651000"/>
                    </a:lnTo>
                    <a:close/>
                  </a:path>
                  <a:path w="1713229" h="2133600">
                    <a:moveTo>
                      <a:pt x="1291335" y="1638300"/>
                    </a:moveTo>
                    <a:lnTo>
                      <a:pt x="1289303" y="1625600"/>
                    </a:lnTo>
                    <a:lnTo>
                      <a:pt x="1291335" y="1612900"/>
                    </a:lnTo>
                    <a:lnTo>
                      <a:pt x="1292352" y="1625600"/>
                    </a:lnTo>
                    <a:lnTo>
                      <a:pt x="1291335" y="1638300"/>
                    </a:lnTo>
                    <a:close/>
                  </a:path>
                  <a:path w="1713229" h="2133600">
                    <a:moveTo>
                      <a:pt x="1302850" y="1638300"/>
                    </a:moveTo>
                    <a:lnTo>
                      <a:pt x="1291335" y="1638300"/>
                    </a:lnTo>
                    <a:lnTo>
                      <a:pt x="1292352" y="1625600"/>
                    </a:lnTo>
                    <a:lnTo>
                      <a:pt x="1291335" y="1612900"/>
                    </a:lnTo>
                    <a:lnTo>
                      <a:pt x="1302003" y="1612900"/>
                    </a:lnTo>
                    <a:lnTo>
                      <a:pt x="1296924" y="1625600"/>
                    </a:lnTo>
                    <a:lnTo>
                      <a:pt x="1302850" y="1638300"/>
                    </a:lnTo>
                    <a:close/>
                  </a:path>
                  <a:path w="1713229" h="2133600">
                    <a:moveTo>
                      <a:pt x="1304543" y="1638300"/>
                    </a:moveTo>
                    <a:lnTo>
                      <a:pt x="1302850" y="1638300"/>
                    </a:lnTo>
                    <a:lnTo>
                      <a:pt x="1296924" y="1625600"/>
                    </a:lnTo>
                    <a:lnTo>
                      <a:pt x="1302004" y="1612900"/>
                    </a:lnTo>
                    <a:lnTo>
                      <a:pt x="1303629" y="1612900"/>
                    </a:lnTo>
                    <a:lnTo>
                      <a:pt x="1299971" y="1625600"/>
                    </a:lnTo>
                    <a:lnTo>
                      <a:pt x="1304543" y="1638300"/>
                    </a:lnTo>
                    <a:close/>
                  </a:path>
                  <a:path w="1713229" h="2133600">
                    <a:moveTo>
                      <a:pt x="1304543" y="1638300"/>
                    </a:moveTo>
                    <a:lnTo>
                      <a:pt x="1299971" y="1625600"/>
                    </a:lnTo>
                    <a:lnTo>
                      <a:pt x="1303629" y="1612900"/>
                    </a:lnTo>
                    <a:lnTo>
                      <a:pt x="1306068" y="1625600"/>
                    </a:lnTo>
                    <a:lnTo>
                      <a:pt x="1307592" y="1625600"/>
                    </a:lnTo>
                    <a:lnTo>
                      <a:pt x="1304543" y="1638300"/>
                    </a:lnTo>
                    <a:close/>
                  </a:path>
                  <a:path w="1713229" h="2133600">
                    <a:moveTo>
                      <a:pt x="1306068" y="1625600"/>
                    </a:moveTo>
                    <a:lnTo>
                      <a:pt x="1303629" y="1612900"/>
                    </a:lnTo>
                    <a:lnTo>
                      <a:pt x="1310131" y="1612900"/>
                    </a:lnTo>
                    <a:lnTo>
                      <a:pt x="1306068" y="1625600"/>
                    </a:lnTo>
                    <a:close/>
                  </a:path>
                  <a:path w="1713229" h="2133600">
                    <a:moveTo>
                      <a:pt x="1310857" y="1638300"/>
                    </a:moveTo>
                    <a:lnTo>
                      <a:pt x="1307592" y="1625600"/>
                    </a:lnTo>
                    <a:lnTo>
                      <a:pt x="1306068" y="1625600"/>
                    </a:lnTo>
                    <a:lnTo>
                      <a:pt x="1310131" y="1612900"/>
                    </a:lnTo>
                    <a:lnTo>
                      <a:pt x="1312163" y="1625600"/>
                    </a:lnTo>
                    <a:lnTo>
                      <a:pt x="1310857" y="1638300"/>
                    </a:lnTo>
                    <a:close/>
                  </a:path>
                  <a:path w="1713229" h="2133600">
                    <a:moveTo>
                      <a:pt x="1310857" y="1638300"/>
                    </a:moveTo>
                    <a:lnTo>
                      <a:pt x="1304543" y="1638300"/>
                    </a:lnTo>
                    <a:lnTo>
                      <a:pt x="1307592" y="1625600"/>
                    </a:lnTo>
                    <a:lnTo>
                      <a:pt x="1310857" y="1638300"/>
                    </a:lnTo>
                    <a:close/>
                  </a:path>
                  <a:path w="1713229" h="2133600">
                    <a:moveTo>
                      <a:pt x="774192" y="1651000"/>
                    </a:moveTo>
                    <a:lnTo>
                      <a:pt x="771143" y="1651000"/>
                    </a:lnTo>
                    <a:lnTo>
                      <a:pt x="769619" y="1638300"/>
                    </a:lnTo>
                    <a:lnTo>
                      <a:pt x="780287" y="1638300"/>
                    </a:lnTo>
                    <a:lnTo>
                      <a:pt x="774192" y="1651000"/>
                    </a:lnTo>
                    <a:close/>
                  </a:path>
                  <a:path w="1713229" h="2133600">
                    <a:moveTo>
                      <a:pt x="784097" y="1651000"/>
                    </a:moveTo>
                    <a:lnTo>
                      <a:pt x="774192" y="1651000"/>
                    </a:lnTo>
                    <a:lnTo>
                      <a:pt x="780287" y="1638300"/>
                    </a:lnTo>
                    <a:lnTo>
                      <a:pt x="784097" y="1651000"/>
                    </a:lnTo>
                    <a:close/>
                  </a:path>
                  <a:path w="1713229" h="2133600">
                    <a:moveTo>
                      <a:pt x="784097" y="1651000"/>
                    </a:moveTo>
                    <a:lnTo>
                      <a:pt x="780287" y="1638300"/>
                    </a:lnTo>
                    <a:lnTo>
                      <a:pt x="787908" y="1638300"/>
                    </a:lnTo>
                    <a:lnTo>
                      <a:pt x="784097" y="1651000"/>
                    </a:lnTo>
                    <a:close/>
                  </a:path>
                  <a:path w="1713229" h="2133600">
                    <a:moveTo>
                      <a:pt x="795527" y="1663700"/>
                    </a:moveTo>
                    <a:lnTo>
                      <a:pt x="795527" y="1651000"/>
                    </a:lnTo>
                    <a:lnTo>
                      <a:pt x="794003" y="1651000"/>
                    </a:lnTo>
                    <a:lnTo>
                      <a:pt x="795527" y="1638300"/>
                    </a:lnTo>
                    <a:lnTo>
                      <a:pt x="797051" y="1651000"/>
                    </a:lnTo>
                    <a:lnTo>
                      <a:pt x="795527" y="1663700"/>
                    </a:lnTo>
                    <a:close/>
                  </a:path>
                  <a:path w="1713229" h="2133600">
                    <a:moveTo>
                      <a:pt x="1293876" y="1651000"/>
                    </a:moveTo>
                    <a:lnTo>
                      <a:pt x="1290827" y="1651000"/>
                    </a:lnTo>
                    <a:lnTo>
                      <a:pt x="1290827" y="1638300"/>
                    </a:lnTo>
                    <a:lnTo>
                      <a:pt x="1295400" y="1638300"/>
                    </a:lnTo>
                    <a:lnTo>
                      <a:pt x="1293876" y="1651000"/>
                    </a:lnTo>
                    <a:close/>
                  </a:path>
                  <a:path w="1713229" h="2133600">
                    <a:moveTo>
                      <a:pt x="1294696" y="1676076"/>
                    </a:moveTo>
                    <a:lnTo>
                      <a:pt x="1292352" y="1663700"/>
                    </a:lnTo>
                    <a:lnTo>
                      <a:pt x="1295400" y="1663700"/>
                    </a:lnTo>
                    <a:lnTo>
                      <a:pt x="1293876" y="1651000"/>
                    </a:lnTo>
                    <a:lnTo>
                      <a:pt x="1295400" y="1638300"/>
                    </a:lnTo>
                    <a:lnTo>
                      <a:pt x="1301495" y="1638300"/>
                    </a:lnTo>
                    <a:lnTo>
                      <a:pt x="1306830" y="1651000"/>
                    </a:lnTo>
                    <a:lnTo>
                      <a:pt x="1297939" y="1651000"/>
                    </a:lnTo>
                    <a:lnTo>
                      <a:pt x="1296924" y="1663700"/>
                    </a:lnTo>
                    <a:lnTo>
                      <a:pt x="1294696" y="1676076"/>
                    </a:lnTo>
                    <a:close/>
                  </a:path>
                  <a:path w="1713229" h="2133600">
                    <a:moveTo>
                      <a:pt x="1310639" y="1663700"/>
                    </a:moveTo>
                    <a:lnTo>
                      <a:pt x="1306830" y="1651000"/>
                    </a:lnTo>
                    <a:lnTo>
                      <a:pt x="1301495" y="1638300"/>
                    </a:lnTo>
                    <a:lnTo>
                      <a:pt x="1303019" y="1638300"/>
                    </a:lnTo>
                    <a:lnTo>
                      <a:pt x="1307084" y="1651000"/>
                    </a:lnTo>
                    <a:lnTo>
                      <a:pt x="1315211" y="1651000"/>
                    </a:lnTo>
                    <a:lnTo>
                      <a:pt x="1310639" y="1663700"/>
                    </a:lnTo>
                    <a:close/>
                  </a:path>
                  <a:path w="1713229" h="2133600">
                    <a:moveTo>
                      <a:pt x="1307084" y="1651000"/>
                    </a:moveTo>
                    <a:lnTo>
                      <a:pt x="1303019" y="1638300"/>
                    </a:lnTo>
                    <a:lnTo>
                      <a:pt x="1312163" y="1638300"/>
                    </a:lnTo>
                    <a:lnTo>
                      <a:pt x="1307084" y="1651000"/>
                    </a:lnTo>
                    <a:close/>
                  </a:path>
                  <a:path w="1713229" h="2133600">
                    <a:moveTo>
                      <a:pt x="1309116" y="1651000"/>
                    </a:moveTo>
                    <a:lnTo>
                      <a:pt x="1307084" y="1651000"/>
                    </a:lnTo>
                    <a:lnTo>
                      <a:pt x="1312163" y="1638300"/>
                    </a:lnTo>
                    <a:lnTo>
                      <a:pt x="1309116" y="1651000"/>
                    </a:lnTo>
                    <a:close/>
                  </a:path>
                  <a:path w="1713229" h="2133600">
                    <a:moveTo>
                      <a:pt x="1316735" y="1651000"/>
                    </a:moveTo>
                    <a:lnTo>
                      <a:pt x="1309116" y="1651000"/>
                    </a:lnTo>
                    <a:lnTo>
                      <a:pt x="1312163" y="1638300"/>
                    </a:lnTo>
                    <a:lnTo>
                      <a:pt x="1316735" y="1651000"/>
                    </a:lnTo>
                    <a:close/>
                  </a:path>
                  <a:path w="1713229" h="2133600">
                    <a:moveTo>
                      <a:pt x="1319784" y="1651000"/>
                    </a:moveTo>
                    <a:lnTo>
                      <a:pt x="1316735" y="1651000"/>
                    </a:lnTo>
                    <a:lnTo>
                      <a:pt x="1312163" y="1638300"/>
                    </a:lnTo>
                    <a:lnTo>
                      <a:pt x="1319784" y="1638300"/>
                    </a:lnTo>
                    <a:lnTo>
                      <a:pt x="1319784" y="1651000"/>
                    </a:lnTo>
                    <a:close/>
                  </a:path>
                  <a:path w="1713229" h="2133600">
                    <a:moveTo>
                      <a:pt x="773884" y="1676370"/>
                    </a:moveTo>
                    <a:lnTo>
                      <a:pt x="771140" y="1676370"/>
                    </a:lnTo>
                    <a:lnTo>
                      <a:pt x="769619" y="1663700"/>
                    </a:lnTo>
                    <a:lnTo>
                      <a:pt x="769619" y="1651000"/>
                    </a:lnTo>
                    <a:lnTo>
                      <a:pt x="777022" y="1651000"/>
                    </a:lnTo>
                    <a:lnTo>
                      <a:pt x="772667" y="1663700"/>
                    </a:lnTo>
                    <a:lnTo>
                      <a:pt x="773856" y="1676076"/>
                    </a:lnTo>
                    <a:lnTo>
                      <a:pt x="773884" y="1676370"/>
                    </a:lnTo>
                    <a:close/>
                  </a:path>
                  <a:path w="1713229" h="2133600">
                    <a:moveTo>
                      <a:pt x="781946" y="1676370"/>
                    </a:moveTo>
                    <a:lnTo>
                      <a:pt x="779517" y="1676370"/>
                    </a:lnTo>
                    <a:lnTo>
                      <a:pt x="775716" y="1663700"/>
                    </a:lnTo>
                    <a:lnTo>
                      <a:pt x="772667" y="1663700"/>
                    </a:lnTo>
                    <a:lnTo>
                      <a:pt x="777022" y="1651000"/>
                    </a:lnTo>
                    <a:lnTo>
                      <a:pt x="780287" y="1663700"/>
                    </a:lnTo>
                    <a:lnTo>
                      <a:pt x="775716" y="1663700"/>
                    </a:lnTo>
                    <a:lnTo>
                      <a:pt x="773933" y="1676076"/>
                    </a:lnTo>
                    <a:lnTo>
                      <a:pt x="781908" y="1676076"/>
                    </a:lnTo>
                    <a:lnTo>
                      <a:pt x="781946" y="1676370"/>
                    </a:lnTo>
                    <a:close/>
                  </a:path>
                  <a:path w="1713229" h="2133600">
                    <a:moveTo>
                      <a:pt x="780287" y="1663700"/>
                    </a:moveTo>
                    <a:lnTo>
                      <a:pt x="777022" y="1651000"/>
                    </a:lnTo>
                    <a:lnTo>
                      <a:pt x="782997" y="1651000"/>
                    </a:lnTo>
                    <a:lnTo>
                      <a:pt x="780287" y="1663700"/>
                    </a:lnTo>
                    <a:close/>
                  </a:path>
                  <a:path w="1713229" h="2133600">
                    <a:moveTo>
                      <a:pt x="781985" y="1676076"/>
                    </a:moveTo>
                    <a:lnTo>
                      <a:pt x="780287" y="1663700"/>
                    </a:lnTo>
                    <a:lnTo>
                      <a:pt x="782997" y="1651000"/>
                    </a:lnTo>
                    <a:lnTo>
                      <a:pt x="786384" y="1663700"/>
                    </a:lnTo>
                    <a:lnTo>
                      <a:pt x="783335" y="1663700"/>
                    </a:lnTo>
                    <a:lnTo>
                      <a:pt x="781985" y="1676076"/>
                    </a:lnTo>
                    <a:close/>
                  </a:path>
                  <a:path w="1713229" h="2133600">
                    <a:moveTo>
                      <a:pt x="786384" y="1663700"/>
                    </a:moveTo>
                    <a:lnTo>
                      <a:pt x="782997" y="1651000"/>
                    </a:lnTo>
                    <a:lnTo>
                      <a:pt x="783335" y="1651000"/>
                    </a:lnTo>
                    <a:lnTo>
                      <a:pt x="786384" y="1663700"/>
                    </a:lnTo>
                    <a:close/>
                  </a:path>
                  <a:path w="1713229" h="2133600">
                    <a:moveTo>
                      <a:pt x="795527" y="1663700"/>
                    </a:moveTo>
                    <a:lnTo>
                      <a:pt x="786384" y="1663700"/>
                    </a:lnTo>
                    <a:lnTo>
                      <a:pt x="783335" y="1651000"/>
                    </a:lnTo>
                    <a:lnTo>
                      <a:pt x="795527" y="1651000"/>
                    </a:lnTo>
                    <a:lnTo>
                      <a:pt x="795527" y="1663700"/>
                    </a:lnTo>
                    <a:close/>
                  </a:path>
                  <a:path w="1713229" h="2133600">
                    <a:moveTo>
                      <a:pt x="1307571" y="1688495"/>
                    </a:moveTo>
                    <a:lnTo>
                      <a:pt x="1304621" y="1676721"/>
                    </a:lnTo>
                    <a:lnTo>
                      <a:pt x="1304537" y="1676370"/>
                    </a:lnTo>
                    <a:lnTo>
                      <a:pt x="1294643" y="1676370"/>
                    </a:lnTo>
                    <a:lnTo>
                      <a:pt x="1296924" y="1663700"/>
                    </a:lnTo>
                    <a:lnTo>
                      <a:pt x="1297939" y="1651000"/>
                    </a:lnTo>
                    <a:lnTo>
                      <a:pt x="1301495" y="1663700"/>
                    </a:lnTo>
                    <a:lnTo>
                      <a:pt x="1303019" y="1663700"/>
                    </a:lnTo>
                    <a:lnTo>
                      <a:pt x="1307145" y="1676076"/>
                    </a:lnTo>
                    <a:lnTo>
                      <a:pt x="1307571" y="1688495"/>
                    </a:lnTo>
                    <a:close/>
                  </a:path>
                  <a:path w="1713229" h="2133600">
                    <a:moveTo>
                      <a:pt x="1301495" y="1663700"/>
                    </a:moveTo>
                    <a:lnTo>
                      <a:pt x="1297939" y="1651000"/>
                    </a:lnTo>
                    <a:lnTo>
                      <a:pt x="1305898" y="1651000"/>
                    </a:lnTo>
                    <a:lnTo>
                      <a:pt x="1301495" y="1663700"/>
                    </a:lnTo>
                    <a:close/>
                  </a:path>
                  <a:path w="1713229" h="2133600">
                    <a:moveTo>
                      <a:pt x="1303019" y="1663700"/>
                    </a:moveTo>
                    <a:lnTo>
                      <a:pt x="1301495" y="1663700"/>
                    </a:lnTo>
                    <a:lnTo>
                      <a:pt x="1305898" y="1651000"/>
                    </a:lnTo>
                    <a:lnTo>
                      <a:pt x="1306829" y="1651000"/>
                    </a:lnTo>
                    <a:lnTo>
                      <a:pt x="1303019" y="1663700"/>
                    </a:lnTo>
                    <a:close/>
                  </a:path>
                  <a:path w="1713229" h="2133600">
                    <a:moveTo>
                      <a:pt x="1307246" y="1676076"/>
                    </a:moveTo>
                    <a:lnTo>
                      <a:pt x="1303019" y="1663700"/>
                    </a:lnTo>
                    <a:lnTo>
                      <a:pt x="1306829" y="1651000"/>
                    </a:lnTo>
                    <a:lnTo>
                      <a:pt x="1310639" y="1663700"/>
                    </a:lnTo>
                    <a:lnTo>
                      <a:pt x="1307246" y="1676076"/>
                    </a:lnTo>
                    <a:close/>
                  </a:path>
                  <a:path w="1713229" h="2133600">
                    <a:moveTo>
                      <a:pt x="1315268" y="1676242"/>
                    </a:moveTo>
                    <a:lnTo>
                      <a:pt x="1315095" y="1676076"/>
                    </a:lnTo>
                    <a:lnTo>
                      <a:pt x="1310639" y="1663700"/>
                    </a:lnTo>
                    <a:lnTo>
                      <a:pt x="1315211" y="1651000"/>
                    </a:lnTo>
                    <a:lnTo>
                      <a:pt x="1318260" y="1651000"/>
                    </a:lnTo>
                    <a:lnTo>
                      <a:pt x="1318260" y="1663700"/>
                    </a:lnTo>
                    <a:lnTo>
                      <a:pt x="1319784" y="1663700"/>
                    </a:lnTo>
                    <a:lnTo>
                      <a:pt x="1315328" y="1676076"/>
                    </a:lnTo>
                    <a:lnTo>
                      <a:pt x="1315268" y="1676242"/>
                    </a:lnTo>
                    <a:close/>
                  </a:path>
                  <a:path w="1713229" h="2133600">
                    <a:moveTo>
                      <a:pt x="779517" y="1676370"/>
                    </a:moveTo>
                    <a:lnTo>
                      <a:pt x="773891" y="1676370"/>
                    </a:lnTo>
                    <a:lnTo>
                      <a:pt x="775716" y="1663700"/>
                    </a:lnTo>
                    <a:lnTo>
                      <a:pt x="779428" y="1676076"/>
                    </a:lnTo>
                    <a:lnTo>
                      <a:pt x="779517" y="1676370"/>
                    </a:lnTo>
                    <a:close/>
                  </a:path>
                  <a:path w="1713229" h="2133600">
                    <a:moveTo>
                      <a:pt x="789439" y="1676370"/>
                    </a:moveTo>
                    <a:lnTo>
                      <a:pt x="781953" y="1676370"/>
                    </a:lnTo>
                    <a:lnTo>
                      <a:pt x="783335" y="1663700"/>
                    </a:lnTo>
                    <a:lnTo>
                      <a:pt x="792479" y="1663700"/>
                    </a:lnTo>
                    <a:lnTo>
                      <a:pt x="789509" y="1676076"/>
                    </a:lnTo>
                    <a:lnTo>
                      <a:pt x="789439" y="1676370"/>
                    </a:lnTo>
                    <a:close/>
                  </a:path>
                  <a:path w="1713229" h="2133600">
                    <a:moveTo>
                      <a:pt x="792479" y="1676370"/>
                    </a:moveTo>
                    <a:lnTo>
                      <a:pt x="789439" y="1676370"/>
                    </a:lnTo>
                    <a:lnTo>
                      <a:pt x="792479" y="1663700"/>
                    </a:lnTo>
                    <a:lnTo>
                      <a:pt x="792479" y="1676370"/>
                    </a:lnTo>
                    <a:close/>
                  </a:path>
                  <a:path w="1713229" h="2133600">
                    <a:moveTo>
                      <a:pt x="1307603" y="1689052"/>
                    </a:moveTo>
                    <a:lnTo>
                      <a:pt x="1307167" y="1676721"/>
                    </a:lnTo>
                    <a:lnTo>
                      <a:pt x="1307246" y="1676076"/>
                    </a:lnTo>
                    <a:lnTo>
                      <a:pt x="1310639" y="1663700"/>
                    </a:lnTo>
                    <a:lnTo>
                      <a:pt x="1315095" y="1676076"/>
                    </a:lnTo>
                    <a:lnTo>
                      <a:pt x="1315201" y="1676370"/>
                    </a:lnTo>
                    <a:lnTo>
                      <a:pt x="1310646" y="1676370"/>
                    </a:lnTo>
                    <a:lnTo>
                      <a:pt x="1307603" y="1689052"/>
                    </a:lnTo>
                    <a:close/>
                  </a:path>
                  <a:path w="1713229" h="2133600">
                    <a:moveTo>
                      <a:pt x="1318265" y="1689052"/>
                    </a:moveTo>
                    <a:lnTo>
                      <a:pt x="1316774" y="1676721"/>
                    </a:lnTo>
                    <a:lnTo>
                      <a:pt x="1316752" y="1676370"/>
                    </a:lnTo>
                    <a:lnTo>
                      <a:pt x="1315222" y="1676370"/>
                    </a:lnTo>
                    <a:lnTo>
                      <a:pt x="1319784" y="1663700"/>
                    </a:lnTo>
                    <a:lnTo>
                      <a:pt x="1319745" y="1676721"/>
                    </a:lnTo>
                    <a:lnTo>
                      <a:pt x="1318332" y="1688495"/>
                    </a:lnTo>
                    <a:lnTo>
                      <a:pt x="1318265" y="1689052"/>
                    </a:lnTo>
                    <a:close/>
                  </a:path>
                  <a:path w="1713229" h="2133600">
                    <a:moveTo>
                      <a:pt x="772667" y="1701800"/>
                    </a:moveTo>
                    <a:lnTo>
                      <a:pt x="766571" y="1701800"/>
                    </a:lnTo>
                    <a:lnTo>
                      <a:pt x="768095" y="1689052"/>
                    </a:lnTo>
                    <a:lnTo>
                      <a:pt x="768095" y="1676370"/>
                    </a:lnTo>
                    <a:lnTo>
                      <a:pt x="780305" y="1676370"/>
                    </a:lnTo>
                    <a:lnTo>
                      <a:pt x="772696" y="1689052"/>
                    </a:lnTo>
                    <a:lnTo>
                      <a:pt x="775290" y="1689052"/>
                    </a:lnTo>
                    <a:lnTo>
                      <a:pt x="772667" y="1701800"/>
                    </a:lnTo>
                    <a:close/>
                  </a:path>
                  <a:path w="1713229" h="2133600">
                    <a:moveTo>
                      <a:pt x="782565" y="1689052"/>
                    </a:moveTo>
                    <a:lnTo>
                      <a:pt x="772696" y="1689052"/>
                    </a:lnTo>
                    <a:lnTo>
                      <a:pt x="780094" y="1676721"/>
                    </a:lnTo>
                    <a:lnTo>
                      <a:pt x="780188" y="1676565"/>
                    </a:lnTo>
                    <a:lnTo>
                      <a:pt x="780305" y="1676370"/>
                    </a:lnTo>
                    <a:lnTo>
                      <a:pt x="780345" y="1676721"/>
                    </a:lnTo>
                    <a:lnTo>
                      <a:pt x="782465" y="1688495"/>
                    </a:lnTo>
                    <a:lnTo>
                      <a:pt x="782565" y="1689052"/>
                    </a:lnTo>
                    <a:close/>
                  </a:path>
                  <a:path w="1713229" h="2133600">
                    <a:moveTo>
                      <a:pt x="782588" y="1689052"/>
                    </a:moveTo>
                    <a:lnTo>
                      <a:pt x="782465" y="1688495"/>
                    </a:lnTo>
                    <a:lnTo>
                      <a:pt x="780345" y="1676721"/>
                    </a:lnTo>
                    <a:lnTo>
                      <a:pt x="780282" y="1676370"/>
                    </a:lnTo>
                    <a:lnTo>
                      <a:pt x="786392" y="1676370"/>
                    </a:lnTo>
                    <a:lnTo>
                      <a:pt x="782588" y="1689052"/>
                    </a:lnTo>
                    <a:close/>
                  </a:path>
                  <a:path w="1713229" h="2133600">
                    <a:moveTo>
                      <a:pt x="780221" y="1714683"/>
                    </a:moveTo>
                    <a:lnTo>
                      <a:pt x="780050" y="1714683"/>
                    </a:lnTo>
                    <a:lnTo>
                      <a:pt x="780052" y="1714342"/>
                    </a:lnTo>
                    <a:lnTo>
                      <a:pt x="783335" y="1701800"/>
                    </a:lnTo>
                    <a:lnTo>
                      <a:pt x="781041" y="1689052"/>
                    </a:lnTo>
                    <a:lnTo>
                      <a:pt x="782588" y="1689052"/>
                    </a:lnTo>
                    <a:lnTo>
                      <a:pt x="786287" y="1676721"/>
                    </a:lnTo>
                    <a:lnTo>
                      <a:pt x="786392" y="1676370"/>
                    </a:lnTo>
                    <a:lnTo>
                      <a:pt x="794000" y="1676370"/>
                    </a:lnTo>
                    <a:lnTo>
                      <a:pt x="792552" y="1688495"/>
                    </a:lnTo>
                    <a:lnTo>
                      <a:pt x="792485" y="1689052"/>
                    </a:lnTo>
                    <a:lnTo>
                      <a:pt x="794003" y="1701800"/>
                    </a:lnTo>
                    <a:lnTo>
                      <a:pt x="790955" y="1701800"/>
                    </a:lnTo>
                    <a:lnTo>
                      <a:pt x="783567" y="1714342"/>
                    </a:lnTo>
                    <a:lnTo>
                      <a:pt x="783474" y="1714500"/>
                    </a:lnTo>
                    <a:lnTo>
                      <a:pt x="780287" y="1714500"/>
                    </a:lnTo>
                    <a:lnTo>
                      <a:pt x="780221" y="1714683"/>
                    </a:lnTo>
                    <a:close/>
                  </a:path>
                  <a:path w="1713229" h="2133600">
                    <a:moveTo>
                      <a:pt x="1304239" y="1714500"/>
                    </a:moveTo>
                    <a:lnTo>
                      <a:pt x="1299971" y="1714500"/>
                    </a:lnTo>
                    <a:lnTo>
                      <a:pt x="1299971" y="1701800"/>
                    </a:lnTo>
                    <a:lnTo>
                      <a:pt x="1296912" y="1689052"/>
                    </a:lnTo>
                    <a:lnTo>
                      <a:pt x="1293876" y="1689052"/>
                    </a:lnTo>
                    <a:lnTo>
                      <a:pt x="1293876" y="1676370"/>
                    </a:lnTo>
                    <a:lnTo>
                      <a:pt x="1299306" y="1676370"/>
                    </a:lnTo>
                    <a:lnTo>
                      <a:pt x="1299296" y="1676721"/>
                    </a:lnTo>
                    <a:lnTo>
                      <a:pt x="1298489" y="1688495"/>
                    </a:lnTo>
                    <a:lnTo>
                      <a:pt x="1298451" y="1689052"/>
                    </a:lnTo>
                    <a:lnTo>
                      <a:pt x="1304543" y="1701800"/>
                    </a:lnTo>
                    <a:lnTo>
                      <a:pt x="1303019" y="1701800"/>
                    </a:lnTo>
                    <a:lnTo>
                      <a:pt x="1304224" y="1714342"/>
                    </a:lnTo>
                    <a:lnTo>
                      <a:pt x="1304239" y="1714500"/>
                    </a:lnTo>
                    <a:close/>
                  </a:path>
                  <a:path w="1713229" h="2133600">
                    <a:moveTo>
                      <a:pt x="1306735" y="1689052"/>
                    </a:moveTo>
                    <a:lnTo>
                      <a:pt x="1304524" y="1689052"/>
                    </a:lnTo>
                    <a:lnTo>
                      <a:pt x="1299451" y="1676721"/>
                    </a:lnTo>
                    <a:lnTo>
                      <a:pt x="1299307" y="1676565"/>
                    </a:lnTo>
                    <a:lnTo>
                      <a:pt x="1299320" y="1676370"/>
                    </a:lnTo>
                    <a:lnTo>
                      <a:pt x="1299956" y="1676370"/>
                    </a:lnTo>
                    <a:lnTo>
                      <a:pt x="1306735" y="1689052"/>
                    </a:lnTo>
                    <a:close/>
                  </a:path>
                  <a:path w="1713229" h="2133600">
                    <a:moveTo>
                      <a:pt x="1307580" y="1689052"/>
                    </a:moveTo>
                    <a:lnTo>
                      <a:pt x="1306735" y="1689052"/>
                    </a:lnTo>
                    <a:lnTo>
                      <a:pt x="1300143" y="1676721"/>
                    </a:lnTo>
                    <a:lnTo>
                      <a:pt x="1300060" y="1676565"/>
                    </a:lnTo>
                    <a:lnTo>
                      <a:pt x="1299956" y="1676370"/>
                    </a:lnTo>
                    <a:lnTo>
                      <a:pt x="1304537" y="1676370"/>
                    </a:lnTo>
                    <a:lnTo>
                      <a:pt x="1307580" y="1689052"/>
                    </a:lnTo>
                    <a:close/>
                  </a:path>
                  <a:path w="1713229" h="2133600">
                    <a:moveTo>
                      <a:pt x="1309550" y="1689052"/>
                    </a:moveTo>
                    <a:lnTo>
                      <a:pt x="1307603" y="1689052"/>
                    </a:lnTo>
                    <a:lnTo>
                      <a:pt x="1310562" y="1676721"/>
                    </a:lnTo>
                    <a:lnTo>
                      <a:pt x="1310646" y="1676370"/>
                    </a:lnTo>
                    <a:lnTo>
                      <a:pt x="1316732" y="1676370"/>
                    </a:lnTo>
                    <a:lnTo>
                      <a:pt x="1316755" y="1676565"/>
                    </a:lnTo>
                    <a:lnTo>
                      <a:pt x="1316550" y="1676721"/>
                    </a:lnTo>
                    <a:lnTo>
                      <a:pt x="1309769" y="1688495"/>
                    </a:lnTo>
                    <a:lnTo>
                      <a:pt x="1309550" y="1689052"/>
                    </a:lnTo>
                    <a:close/>
                  </a:path>
                  <a:path w="1713229" h="2133600">
                    <a:moveTo>
                      <a:pt x="1304543" y="1701800"/>
                    </a:moveTo>
                    <a:lnTo>
                      <a:pt x="1298451" y="1689052"/>
                    </a:lnTo>
                    <a:lnTo>
                      <a:pt x="1299296" y="1676721"/>
                    </a:lnTo>
                    <a:lnTo>
                      <a:pt x="1299307" y="1676565"/>
                    </a:lnTo>
                    <a:lnTo>
                      <a:pt x="1299451" y="1676721"/>
                    </a:lnTo>
                    <a:lnTo>
                      <a:pt x="1304524" y="1689052"/>
                    </a:lnTo>
                    <a:lnTo>
                      <a:pt x="1309550" y="1689052"/>
                    </a:lnTo>
                    <a:lnTo>
                      <a:pt x="1304543" y="1701800"/>
                    </a:lnTo>
                    <a:close/>
                  </a:path>
                  <a:path w="1713229" h="2133600">
                    <a:moveTo>
                      <a:pt x="1318260" y="1701800"/>
                    </a:moveTo>
                    <a:lnTo>
                      <a:pt x="1309448" y="1689052"/>
                    </a:lnTo>
                    <a:lnTo>
                      <a:pt x="1316550" y="1676721"/>
                    </a:lnTo>
                    <a:lnTo>
                      <a:pt x="1316640" y="1676565"/>
                    </a:lnTo>
                    <a:lnTo>
                      <a:pt x="1316774" y="1676721"/>
                    </a:lnTo>
                    <a:lnTo>
                      <a:pt x="1318187" y="1688495"/>
                    </a:lnTo>
                    <a:lnTo>
                      <a:pt x="1318254" y="1689052"/>
                    </a:lnTo>
                    <a:lnTo>
                      <a:pt x="1321319" y="1689052"/>
                    </a:lnTo>
                    <a:lnTo>
                      <a:pt x="1318260" y="1701800"/>
                    </a:lnTo>
                    <a:close/>
                  </a:path>
                  <a:path w="1713229" h="2133600">
                    <a:moveTo>
                      <a:pt x="795527" y="1701800"/>
                    </a:moveTo>
                    <a:lnTo>
                      <a:pt x="794003" y="1701800"/>
                    </a:lnTo>
                    <a:lnTo>
                      <a:pt x="792485" y="1689052"/>
                    </a:lnTo>
                    <a:lnTo>
                      <a:pt x="793965" y="1676721"/>
                    </a:lnTo>
                    <a:lnTo>
                      <a:pt x="795455" y="1688495"/>
                    </a:lnTo>
                    <a:lnTo>
                      <a:pt x="795527" y="1701800"/>
                    </a:lnTo>
                    <a:close/>
                  </a:path>
                  <a:path w="1713229" h="2133600">
                    <a:moveTo>
                      <a:pt x="1321302" y="1689052"/>
                    </a:moveTo>
                    <a:lnTo>
                      <a:pt x="1318265" y="1689052"/>
                    </a:lnTo>
                    <a:lnTo>
                      <a:pt x="1319745" y="1676721"/>
                    </a:lnTo>
                    <a:lnTo>
                      <a:pt x="1321235" y="1688495"/>
                    </a:lnTo>
                    <a:lnTo>
                      <a:pt x="1321302" y="1689052"/>
                    </a:lnTo>
                    <a:close/>
                  </a:path>
                  <a:path w="1713229" h="2133600">
                    <a:moveTo>
                      <a:pt x="778763" y="1701800"/>
                    </a:moveTo>
                    <a:lnTo>
                      <a:pt x="772667" y="1701800"/>
                    </a:lnTo>
                    <a:lnTo>
                      <a:pt x="775290" y="1689052"/>
                    </a:lnTo>
                    <a:lnTo>
                      <a:pt x="778763" y="1701800"/>
                    </a:lnTo>
                    <a:close/>
                  </a:path>
                  <a:path w="1713229" h="2133600">
                    <a:moveTo>
                      <a:pt x="778763" y="1701800"/>
                    </a:moveTo>
                    <a:lnTo>
                      <a:pt x="775267" y="1689052"/>
                    </a:lnTo>
                    <a:lnTo>
                      <a:pt x="779412" y="1698195"/>
                    </a:lnTo>
                    <a:lnTo>
                      <a:pt x="778763" y="1701800"/>
                    </a:lnTo>
                    <a:close/>
                  </a:path>
                  <a:path w="1713229" h="2133600">
                    <a:moveTo>
                      <a:pt x="779412" y="1698195"/>
                    </a:moveTo>
                    <a:lnTo>
                      <a:pt x="775258" y="1689052"/>
                    </a:lnTo>
                    <a:lnTo>
                      <a:pt x="781058" y="1689052"/>
                    </a:lnTo>
                    <a:lnTo>
                      <a:pt x="779412" y="1698195"/>
                    </a:lnTo>
                    <a:close/>
                  </a:path>
                  <a:path w="1713229" h="2133600">
                    <a:moveTo>
                      <a:pt x="780137" y="1714342"/>
                    </a:moveTo>
                    <a:lnTo>
                      <a:pt x="777239" y="1701800"/>
                    </a:lnTo>
                    <a:lnTo>
                      <a:pt x="781049" y="1701800"/>
                    </a:lnTo>
                    <a:lnTo>
                      <a:pt x="779412" y="1698195"/>
                    </a:lnTo>
                    <a:lnTo>
                      <a:pt x="781058" y="1689052"/>
                    </a:lnTo>
                    <a:lnTo>
                      <a:pt x="783335" y="1701800"/>
                    </a:lnTo>
                    <a:lnTo>
                      <a:pt x="780137" y="1714342"/>
                    </a:lnTo>
                    <a:close/>
                  </a:path>
                  <a:path w="1713229" h="2133600">
                    <a:moveTo>
                      <a:pt x="1306072" y="1727175"/>
                    </a:moveTo>
                    <a:lnTo>
                      <a:pt x="1301501" y="1727175"/>
                    </a:lnTo>
                    <a:lnTo>
                      <a:pt x="1304199" y="1714683"/>
                    </a:lnTo>
                    <a:lnTo>
                      <a:pt x="1304242" y="1714342"/>
                    </a:lnTo>
                    <a:lnTo>
                      <a:pt x="1304543" y="1701800"/>
                    </a:lnTo>
                    <a:lnTo>
                      <a:pt x="1309550" y="1689052"/>
                    </a:lnTo>
                    <a:lnTo>
                      <a:pt x="1315768" y="1698195"/>
                    </a:lnTo>
                    <a:lnTo>
                      <a:pt x="1318260" y="1701800"/>
                    </a:lnTo>
                    <a:lnTo>
                      <a:pt x="1310639" y="1701800"/>
                    </a:lnTo>
                    <a:lnTo>
                      <a:pt x="1312829" y="1714342"/>
                    </a:lnTo>
                    <a:lnTo>
                      <a:pt x="1312856" y="1714500"/>
                    </a:lnTo>
                    <a:lnTo>
                      <a:pt x="1308245" y="1714500"/>
                    </a:lnTo>
                    <a:lnTo>
                      <a:pt x="1306098" y="1727021"/>
                    </a:lnTo>
                    <a:lnTo>
                      <a:pt x="1306072" y="1727175"/>
                    </a:lnTo>
                    <a:close/>
                  </a:path>
                  <a:path w="1713229" h="2133600">
                    <a:moveTo>
                      <a:pt x="1322832" y="1701800"/>
                    </a:moveTo>
                    <a:lnTo>
                      <a:pt x="1318260" y="1701800"/>
                    </a:lnTo>
                    <a:lnTo>
                      <a:pt x="1321319" y="1689052"/>
                    </a:lnTo>
                    <a:lnTo>
                      <a:pt x="1322832" y="1701800"/>
                    </a:lnTo>
                    <a:close/>
                  </a:path>
                  <a:path w="1713229" h="2133600">
                    <a:moveTo>
                      <a:pt x="781049" y="1701800"/>
                    </a:moveTo>
                    <a:lnTo>
                      <a:pt x="778763" y="1701800"/>
                    </a:lnTo>
                    <a:lnTo>
                      <a:pt x="779412" y="1698195"/>
                    </a:lnTo>
                    <a:lnTo>
                      <a:pt x="781049" y="1701800"/>
                    </a:lnTo>
                    <a:close/>
                  </a:path>
                  <a:path w="1713229" h="2133600">
                    <a:moveTo>
                      <a:pt x="775713" y="1727175"/>
                    </a:moveTo>
                    <a:lnTo>
                      <a:pt x="769622" y="1727175"/>
                    </a:lnTo>
                    <a:lnTo>
                      <a:pt x="771121" y="1714683"/>
                    </a:lnTo>
                    <a:lnTo>
                      <a:pt x="771143" y="1701800"/>
                    </a:lnTo>
                    <a:lnTo>
                      <a:pt x="773552" y="1714342"/>
                    </a:lnTo>
                    <a:lnTo>
                      <a:pt x="773582" y="1714500"/>
                    </a:lnTo>
                    <a:lnTo>
                      <a:pt x="774192" y="1714500"/>
                    </a:lnTo>
                    <a:lnTo>
                      <a:pt x="775694" y="1727021"/>
                    </a:lnTo>
                    <a:lnTo>
                      <a:pt x="775713" y="1727175"/>
                    </a:lnTo>
                    <a:close/>
                  </a:path>
                  <a:path w="1713229" h="2133600">
                    <a:moveTo>
                      <a:pt x="773627" y="1714342"/>
                    </a:moveTo>
                    <a:lnTo>
                      <a:pt x="771143" y="1701800"/>
                    </a:lnTo>
                    <a:lnTo>
                      <a:pt x="777239" y="1701800"/>
                    </a:lnTo>
                    <a:lnTo>
                      <a:pt x="773627" y="1714342"/>
                    </a:lnTo>
                    <a:close/>
                  </a:path>
                  <a:path w="1713229" h="2133600">
                    <a:moveTo>
                      <a:pt x="775780" y="1727021"/>
                    </a:moveTo>
                    <a:lnTo>
                      <a:pt x="775525" y="1725612"/>
                    </a:lnTo>
                    <a:lnTo>
                      <a:pt x="774214" y="1714683"/>
                    </a:lnTo>
                    <a:lnTo>
                      <a:pt x="774192" y="1714500"/>
                    </a:lnTo>
                    <a:lnTo>
                      <a:pt x="773582" y="1714500"/>
                    </a:lnTo>
                    <a:lnTo>
                      <a:pt x="777239" y="1701800"/>
                    </a:lnTo>
                    <a:lnTo>
                      <a:pt x="780052" y="1714342"/>
                    </a:lnTo>
                    <a:lnTo>
                      <a:pt x="780050" y="1714683"/>
                    </a:lnTo>
                    <a:lnTo>
                      <a:pt x="780221" y="1714683"/>
                    </a:lnTo>
                    <a:lnTo>
                      <a:pt x="775780" y="1727021"/>
                    </a:lnTo>
                    <a:close/>
                  </a:path>
                  <a:path w="1713229" h="2133600">
                    <a:moveTo>
                      <a:pt x="792479" y="1714500"/>
                    </a:moveTo>
                    <a:lnTo>
                      <a:pt x="783474" y="1714500"/>
                    </a:lnTo>
                    <a:lnTo>
                      <a:pt x="790955" y="1701800"/>
                    </a:lnTo>
                    <a:lnTo>
                      <a:pt x="792460" y="1714342"/>
                    </a:lnTo>
                    <a:lnTo>
                      <a:pt x="792479" y="1714500"/>
                    </a:lnTo>
                    <a:close/>
                  </a:path>
                  <a:path w="1713229" h="2133600">
                    <a:moveTo>
                      <a:pt x="792479" y="1714342"/>
                    </a:moveTo>
                    <a:lnTo>
                      <a:pt x="790955" y="1701800"/>
                    </a:lnTo>
                    <a:lnTo>
                      <a:pt x="792479" y="1701800"/>
                    </a:lnTo>
                    <a:lnTo>
                      <a:pt x="792479" y="1714342"/>
                    </a:lnTo>
                    <a:close/>
                  </a:path>
                  <a:path w="1713229" h="2133600">
                    <a:moveTo>
                      <a:pt x="1304242" y="1714342"/>
                    </a:moveTo>
                    <a:lnTo>
                      <a:pt x="1303019" y="1701800"/>
                    </a:lnTo>
                    <a:lnTo>
                      <a:pt x="1304543" y="1701800"/>
                    </a:lnTo>
                    <a:lnTo>
                      <a:pt x="1304242" y="1714342"/>
                    </a:lnTo>
                    <a:close/>
                  </a:path>
                  <a:path w="1713229" h="2133600">
                    <a:moveTo>
                      <a:pt x="1313687" y="1714500"/>
                    </a:moveTo>
                    <a:lnTo>
                      <a:pt x="1312925" y="1714500"/>
                    </a:lnTo>
                    <a:lnTo>
                      <a:pt x="1310639" y="1701800"/>
                    </a:lnTo>
                    <a:lnTo>
                      <a:pt x="1312163" y="1701800"/>
                    </a:lnTo>
                    <a:lnTo>
                      <a:pt x="1313669" y="1714342"/>
                    </a:lnTo>
                    <a:lnTo>
                      <a:pt x="1313687" y="1714500"/>
                    </a:lnTo>
                    <a:close/>
                  </a:path>
                  <a:path w="1713229" h="2133600">
                    <a:moveTo>
                      <a:pt x="1313706" y="1714342"/>
                    </a:moveTo>
                    <a:lnTo>
                      <a:pt x="1312163" y="1701800"/>
                    </a:lnTo>
                    <a:lnTo>
                      <a:pt x="1315211" y="1701800"/>
                    </a:lnTo>
                    <a:lnTo>
                      <a:pt x="1313706" y="1714342"/>
                    </a:lnTo>
                    <a:close/>
                  </a:path>
                  <a:path w="1713229" h="2133600">
                    <a:moveTo>
                      <a:pt x="1315550" y="1714500"/>
                    </a:moveTo>
                    <a:lnTo>
                      <a:pt x="1313687" y="1714500"/>
                    </a:lnTo>
                    <a:lnTo>
                      <a:pt x="1315211" y="1701800"/>
                    </a:lnTo>
                    <a:lnTo>
                      <a:pt x="1319784" y="1701800"/>
                    </a:lnTo>
                    <a:lnTo>
                      <a:pt x="1315603" y="1714342"/>
                    </a:lnTo>
                    <a:lnTo>
                      <a:pt x="1315550" y="1714500"/>
                    </a:lnTo>
                    <a:close/>
                  </a:path>
                  <a:path w="1713229" h="2133600">
                    <a:moveTo>
                      <a:pt x="1325009" y="1714500"/>
                    </a:moveTo>
                    <a:lnTo>
                      <a:pt x="1315550" y="1714500"/>
                    </a:lnTo>
                    <a:lnTo>
                      <a:pt x="1319784" y="1701800"/>
                    </a:lnTo>
                    <a:lnTo>
                      <a:pt x="1324944" y="1714342"/>
                    </a:lnTo>
                    <a:lnTo>
                      <a:pt x="1325009" y="1714500"/>
                    </a:lnTo>
                    <a:close/>
                  </a:path>
                  <a:path w="1713229" h="2133600">
                    <a:moveTo>
                      <a:pt x="1325019" y="1714342"/>
                    </a:moveTo>
                    <a:lnTo>
                      <a:pt x="1319784" y="1701800"/>
                    </a:lnTo>
                    <a:lnTo>
                      <a:pt x="1325879" y="1701800"/>
                    </a:lnTo>
                    <a:lnTo>
                      <a:pt x="1325019" y="1714342"/>
                    </a:lnTo>
                    <a:close/>
                  </a:path>
                  <a:path w="1713229" h="2133600">
                    <a:moveTo>
                      <a:pt x="1328927" y="1752600"/>
                    </a:moveTo>
                    <a:lnTo>
                      <a:pt x="1317243" y="1752600"/>
                    </a:lnTo>
                    <a:lnTo>
                      <a:pt x="1319784" y="1739900"/>
                    </a:lnTo>
                    <a:lnTo>
                      <a:pt x="1315604" y="1727361"/>
                    </a:lnTo>
                    <a:lnTo>
                      <a:pt x="1315598" y="1727021"/>
                    </a:lnTo>
                    <a:lnTo>
                      <a:pt x="1315973" y="1725612"/>
                    </a:lnTo>
                    <a:lnTo>
                      <a:pt x="1318222" y="1714683"/>
                    </a:lnTo>
                    <a:lnTo>
                      <a:pt x="1318260" y="1714500"/>
                    </a:lnTo>
                    <a:lnTo>
                      <a:pt x="1325009" y="1714500"/>
                    </a:lnTo>
                    <a:lnTo>
                      <a:pt x="1325879" y="1701800"/>
                    </a:lnTo>
                    <a:lnTo>
                      <a:pt x="1328927" y="1701800"/>
                    </a:lnTo>
                    <a:lnTo>
                      <a:pt x="1328906" y="1714683"/>
                    </a:lnTo>
                    <a:lnTo>
                      <a:pt x="1327425" y="1727021"/>
                    </a:lnTo>
                    <a:lnTo>
                      <a:pt x="1327406" y="1727175"/>
                    </a:lnTo>
                    <a:lnTo>
                      <a:pt x="1317634" y="1727175"/>
                    </a:lnTo>
                    <a:lnTo>
                      <a:pt x="1325879" y="1739900"/>
                    </a:lnTo>
                    <a:lnTo>
                      <a:pt x="1330452" y="1739900"/>
                    </a:lnTo>
                    <a:lnTo>
                      <a:pt x="1328927" y="1752600"/>
                    </a:lnTo>
                    <a:close/>
                  </a:path>
                  <a:path w="1713229" h="2133600">
                    <a:moveTo>
                      <a:pt x="775809" y="1727021"/>
                    </a:moveTo>
                    <a:lnTo>
                      <a:pt x="776287" y="1725612"/>
                    </a:lnTo>
                    <a:lnTo>
                      <a:pt x="780221" y="1714683"/>
                    </a:lnTo>
                    <a:lnTo>
                      <a:pt x="780287" y="1714500"/>
                    </a:lnTo>
                    <a:lnTo>
                      <a:pt x="782366" y="1714500"/>
                    </a:lnTo>
                    <a:lnTo>
                      <a:pt x="775809" y="1727021"/>
                    </a:lnTo>
                    <a:close/>
                  </a:path>
                  <a:path w="1713229" h="2133600">
                    <a:moveTo>
                      <a:pt x="780294" y="1727175"/>
                    </a:moveTo>
                    <a:lnTo>
                      <a:pt x="775728" y="1727175"/>
                    </a:lnTo>
                    <a:lnTo>
                      <a:pt x="782270" y="1714683"/>
                    </a:lnTo>
                    <a:lnTo>
                      <a:pt x="782366" y="1714500"/>
                    </a:lnTo>
                    <a:lnTo>
                      <a:pt x="783674" y="1714500"/>
                    </a:lnTo>
                    <a:lnTo>
                      <a:pt x="783735" y="1714683"/>
                    </a:lnTo>
                    <a:lnTo>
                      <a:pt x="780335" y="1727021"/>
                    </a:lnTo>
                    <a:lnTo>
                      <a:pt x="780294" y="1727175"/>
                    </a:lnTo>
                    <a:close/>
                  </a:path>
                  <a:path w="1713229" h="2133600">
                    <a:moveTo>
                      <a:pt x="795527" y="1727175"/>
                    </a:moveTo>
                    <a:lnTo>
                      <a:pt x="787900" y="1727175"/>
                    </a:lnTo>
                    <a:lnTo>
                      <a:pt x="783735" y="1714683"/>
                    </a:lnTo>
                    <a:lnTo>
                      <a:pt x="783674" y="1714500"/>
                    </a:lnTo>
                    <a:lnTo>
                      <a:pt x="795527" y="1714500"/>
                    </a:lnTo>
                    <a:lnTo>
                      <a:pt x="795527" y="1727175"/>
                    </a:lnTo>
                    <a:close/>
                  </a:path>
                  <a:path w="1713229" h="2133600">
                    <a:moveTo>
                      <a:pt x="1315200" y="1727175"/>
                    </a:moveTo>
                    <a:lnTo>
                      <a:pt x="1313677" y="1727175"/>
                    </a:lnTo>
                    <a:lnTo>
                      <a:pt x="1308323" y="1714683"/>
                    </a:lnTo>
                    <a:lnTo>
                      <a:pt x="1308245" y="1714500"/>
                    </a:lnTo>
                    <a:lnTo>
                      <a:pt x="1309116" y="1714500"/>
                    </a:lnTo>
                    <a:lnTo>
                      <a:pt x="1315126" y="1727021"/>
                    </a:lnTo>
                    <a:lnTo>
                      <a:pt x="1315200" y="1727175"/>
                    </a:lnTo>
                    <a:close/>
                  </a:path>
                  <a:path w="1713229" h="2133600">
                    <a:moveTo>
                      <a:pt x="1312163" y="1739900"/>
                    </a:moveTo>
                    <a:lnTo>
                      <a:pt x="1310119" y="1727361"/>
                    </a:lnTo>
                    <a:lnTo>
                      <a:pt x="1310133" y="1727175"/>
                    </a:lnTo>
                    <a:lnTo>
                      <a:pt x="1315200" y="1727175"/>
                    </a:lnTo>
                    <a:lnTo>
                      <a:pt x="1309203" y="1714683"/>
                    </a:lnTo>
                    <a:lnTo>
                      <a:pt x="1309116" y="1714500"/>
                    </a:lnTo>
                    <a:lnTo>
                      <a:pt x="1312163" y="1714500"/>
                    </a:lnTo>
                    <a:lnTo>
                      <a:pt x="1315598" y="1727021"/>
                    </a:lnTo>
                    <a:lnTo>
                      <a:pt x="1315604" y="1727361"/>
                    </a:lnTo>
                    <a:lnTo>
                      <a:pt x="1312163" y="1739900"/>
                    </a:lnTo>
                    <a:close/>
                  </a:path>
                  <a:path w="1713229" h="2133600">
                    <a:moveTo>
                      <a:pt x="1315598" y="1727021"/>
                    </a:moveTo>
                    <a:lnTo>
                      <a:pt x="1312214" y="1714683"/>
                    </a:lnTo>
                    <a:lnTo>
                      <a:pt x="1312163" y="1714500"/>
                    </a:lnTo>
                    <a:lnTo>
                      <a:pt x="1318260" y="1714500"/>
                    </a:lnTo>
                    <a:lnTo>
                      <a:pt x="1315973" y="1725612"/>
                    </a:lnTo>
                    <a:lnTo>
                      <a:pt x="1315598" y="1727021"/>
                    </a:lnTo>
                    <a:close/>
                  </a:path>
                  <a:path w="1713229" h="2133600">
                    <a:moveTo>
                      <a:pt x="787900" y="1727175"/>
                    </a:moveTo>
                    <a:lnTo>
                      <a:pt x="780294" y="1727175"/>
                    </a:lnTo>
                    <a:lnTo>
                      <a:pt x="783625" y="1714683"/>
                    </a:lnTo>
                    <a:lnTo>
                      <a:pt x="787848" y="1727021"/>
                    </a:lnTo>
                    <a:lnTo>
                      <a:pt x="787900" y="1727175"/>
                    </a:lnTo>
                    <a:close/>
                  </a:path>
                  <a:path w="1713229" h="2133600">
                    <a:moveTo>
                      <a:pt x="798570" y="1727175"/>
                    </a:moveTo>
                    <a:lnTo>
                      <a:pt x="795527" y="1727175"/>
                    </a:lnTo>
                    <a:lnTo>
                      <a:pt x="795527" y="1714683"/>
                    </a:lnTo>
                    <a:lnTo>
                      <a:pt x="798533" y="1727021"/>
                    </a:lnTo>
                    <a:lnTo>
                      <a:pt x="798570" y="1727175"/>
                    </a:lnTo>
                    <a:close/>
                  </a:path>
                  <a:path w="1713229" h="2133600">
                    <a:moveTo>
                      <a:pt x="1312163" y="1752600"/>
                    </a:moveTo>
                    <a:lnTo>
                      <a:pt x="1304543" y="1752600"/>
                    </a:lnTo>
                    <a:lnTo>
                      <a:pt x="1307592" y="1739900"/>
                    </a:lnTo>
                    <a:lnTo>
                      <a:pt x="1306087" y="1727361"/>
                    </a:lnTo>
                    <a:lnTo>
                      <a:pt x="1306098" y="1727021"/>
                    </a:lnTo>
                    <a:lnTo>
                      <a:pt x="1308213" y="1714683"/>
                    </a:lnTo>
                    <a:lnTo>
                      <a:pt x="1313611" y="1727021"/>
                    </a:lnTo>
                    <a:lnTo>
                      <a:pt x="1313677" y="1727175"/>
                    </a:lnTo>
                    <a:lnTo>
                      <a:pt x="1310128" y="1727175"/>
                    </a:lnTo>
                    <a:lnTo>
                      <a:pt x="1310157" y="1727361"/>
                    </a:lnTo>
                    <a:lnTo>
                      <a:pt x="1309116" y="1739900"/>
                    </a:lnTo>
                    <a:lnTo>
                      <a:pt x="1312163" y="1752600"/>
                    </a:lnTo>
                    <a:close/>
                  </a:path>
                  <a:path w="1713229" h="2133600">
                    <a:moveTo>
                      <a:pt x="1330452" y="1765300"/>
                    </a:moveTo>
                    <a:lnTo>
                      <a:pt x="1327403" y="1765300"/>
                    </a:lnTo>
                    <a:lnTo>
                      <a:pt x="1327403" y="1752600"/>
                    </a:lnTo>
                    <a:lnTo>
                      <a:pt x="1328927" y="1752600"/>
                    </a:lnTo>
                    <a:lnTo>
                      <a:pt x="1330452" y="1739900"/>
                    </a:lnTo>
                    <a:lnTo>
                      <a:pt x="1325879" y="1739900"/>
                    </a:lnTo>
                    <a:lnTo>
                      <a:pt x="1328906" y="1714683"/>
                    </a:lnTo>
                    <a:lnTo>
                      <a:pt x="1330430" y="1727021"/>
                    </a:lnTo>
                    <a:lnTo>
                      <a:pt x="1330449" y="1727175"/>
                    </a:lnTo>
                    <a:lnTo>
                      <a:pt x="1328922" y="1727175"/>
                    </a:lnTo>
                    <a:lnTo>
                      <a:pt x="1331976" y="1739900"/>
                    </a:lnTo>
                    <a:lnTo>
                      <a:pt x="1331976" y="1752600"/>
                    </a:lnTo>
                    <a:lnTo>
                      <a:pt x="1330452" y="1765300"/>
                    </a:lnTo>
                    <a:close/>
                  </a:path>
                  <a:path w="1713229" h="2133600">
                    <a:moveTo>
                      <a:pt x="772667" y="1739900"/>
                    </a:moveTo>
                    <a:lnTo>
                      <a:pt x="771163" y="1727361"/>
                    </a:lnTo>
                    <a:lnTo>
                      <a:pt x="771141" y="1727175"/>
                    </a:lnTo>
                    <a:lnTo>
                      <a:pt x="772667" y="1727175"/>
                    </a:lnTo>
                    <a:lnTo>
                      <a:pt x="772667" y="1739900"/>
                    </a:lnTo>
                    <a:close/>
                  </a:path>
                  <a:path w="1713229" h="2133600">
                    <a:moveTo>
                      <a:pt x="777239" y="1739900"/>
                    </a:moveTo>
                    <a:lnTo>
                      <a:pt x="772667" y="1739900"/>
                    </a:lnTo>
                    <a:lnTo>
                      <a:pt x="772667" y="1727175"/>
                    </a:lnTo>
                    <a:lnTo>
                      <a:pt x="781820" y="1727175"/>
                    </a:lnTo>
                    <a:lnTo>
                      <a:pt x="777239" y="1739900"/>
                    </a:lnTo>
                    <a:close/>
                  </a:path>
                  <a:path w="1713229" h="2133600">
                    <a:moveTo>
                      <a:pt x="781811" y="1739900"/>
                    </a:moveTo>
                    <a:lnTo>
                      <a:pt x="777239" y="1739900"/>
                    </a:lnTo>
                    <a:lnTo>
                      <a:pt x="781753" y="1727361"/>
                    </a:lnTo>
                    <a:lnTo>
                      <a:pt x="781820" y="1727175"/>
                    </a:lnTo>
                    <a:lnTo>
                      <a:pt x="785205" y="1727175"/>
                    </a:lnTo>
                    <a:lnTo>
                      <a:pt x="781811" y="1739900"/>
                    </a:lnTo>
                    <a:close/>
                  </a:path>
                  <a:path w="1713229" h="2133600">
                    <a:moveTo>
                      <a:pt x="783335" y="1739900"/>
                    </a:moveTo>
                    <a:lnTo>
                      <a:pt x="781811" y="1739900"/>
                    </a:lnTo>
                    <a:lnTo>
                      <a:pt x="785155" y="1727361"/>
                    </a:lnTo>
                    <a:lnTo>
                      <a:pt x="785205" y="1727175"/>
                    </a:lnTo>
                    <a:lnTo>
                      <a:pt x="785614" y="1727175"/>
                    </a:lnTo>
                    <a:lnTo>
                      <a:pt x="785670" y="1727361"/>
                    </a:lnTo>
                    <a:lnTo>
                      <a:pt x="783335" y="1739900"/>
                    </a:lnTo>
                    <a:close/>
                  </a:path>
                  <a:path w="1713229" h="2133600">
                    <a:moveTo>
                      <a:pt x="790955" y="1752600"/>
                    </a:moveTo>
                    <a:lnTo>
                      <a:pt x="781811" y="1752600"/>
                    </a:lnTo>
                    <a:lnTo>
                      <a:pt x="789432" y="1739900"/>
                    </a:lnTo>
                    <a:lnTo>
                      <a:pt x="785592" y="1727361"/>
                    </a:lnTo>
                    <a:lnTo>
                      <a:pt x="785626" y="1727175"/>
                    </a:lnTo>
                    <a:lnTo>
                      <a:pt x="797809" y="1727175"/>
                    </a:lnTo>
                    <a:lnTo>
                      <a:pt x="797843" y="1727361"/>
                    </a:lnTo>
                    <a:lnTo>
                      <a:pt x="797051" y="1739900"/>
                    </a:lnTo>
                    <a:lnTo>
                      <a:pt x="790955" y="1752600"/>
                    </a:lnTo>
                    <a:close/>
                  </a:path>
                  <a:path w="1713229" h="2133600">
                    <a:moveTo>
                      <a:pt x="1325879" y="1739900"/>
                    </a:moveTo>
                    <a:lnTo>
                      <a:pt x="1317754" y="1727361"/>
                    </a:lnTo>
                    <a:lnTo>
                      <a:pt x="1317634" y="1727175"/>
                    </a:lnTo>
                    <a:lnTo>
                      <a:pt x="1327406" y="1727175"/>
                    </a:lnTo>
                    <a:lnTo>
                      <a:pt x="1325879" y="1739900"/>
                    </a:lnTo>
                    <a:close/>
                  </a:path>
                  <a:path w="1713229" h="2133600">
                    <a:moveTo>
                      <a:pt x="782573" y="1765300"/>
                    </a:moveTo>
                    <a:lnTo>
                      <a:pt x="780287" y="1752600"/>
                    </a:lnTo>
                    <a:lnTo>
                      <a:pt x="780287" y="1739900"/>
                    </a:lnTo>
                    <a:lnTo>
                      <a:pt x="783335" y="1739900"/>
                    </a:lnTo>
                    <a:lnTo>
                      <a:pt x="785592" y="1727361"/>
                    </a:lnTo>
                    <a:lnTo>
                      <a:pt x="789432" y="1739900"/>
                    </a:lnTo>
                    <a:lnTo>
                      <a:pt x="781811" y="1752600"/>
                    </a:lnTo>
                    <a:lnTo>
                      <a:pt x="784859" y="1752600"/>
                    </a:lnTo>
                    <a:lnTo>
                      <a:pt x="782573" y="1765300"/>
                    </a:lnTo>
                    <a:close/>
                  </a:path>
                  <a:path w="1713229" h="2133600">
                    <a:moveTo>
                      <a:pt x="801624" y="1752600"/>
                    </a:moveTo>
                    <a:lnTo>
                      <a:pt x="790955" y="1752600"/>
                    </a:lnTo>
                    <a:lnTo>
                      <a:pt x="797051" y="1739900"/>
                    </a:lnTo>
                    <a:lnTo>
                      <a:pt x="797804" y="1727361"/>
                    </a:lnTo>
                    <a:lnTo>
                      <a:pt x="800100" y="1739900"/>
                    </a:lnTo>
                    <a:lnTo>
                      <a:pt x="801624" y="1739900"/>
                    </a:lnTo>
                    <a:lnTo>
                      <a:pt x="801624" y="1752600"/>
                    </a:lnTo>
                    <a:close/>
                  </a:path>
                  <a:path w="1713229" h="2133600">
                    <a:moveTo>
                      <a:pt x="1316397" y="1752600"/>
                    </a:moveTo>
                    <a:lnTo>
                      <a:pt x="1312163" y="1752600"/>
                    </a:lnTo>
                    <a:lnTo>
                      <a:pt x="1309116" y="1739900"/>
                    </a:lnTo>
                    <a:lnTo>
                      <a:pt x="1310119" y="1727361"/>
                    </a:lnTo>
                    <a:lnTo>
                      <a:pt x="1312163" y="1739900"/>
                    </a:lnTo>
                    <a:lnTo>
                      <a:pt x="1313687" y="1739900"/>
                    </a:lnTo>
                    <a:lnTo>
                      <a:pt x="1316397" y="1752600"/>
                    </a:lnTo>
                    <a:close/>
                  </a:path>
                  <a:path w="1713229" h="2133600">
                    <a:moveTo>
                      <a:pt x="1317243" y="1752600"/>
                    </a:moveTo>
                    <a:lnTo>
                      <a:pt x="1315211" y="1739900"/>
                    </a:lnTo>
                    <a:lnTo>
                      <a:pt x="1312163" y="1739900"/>
                    </a:lnTo>
                    <a:lnTo>
                      <a:pt x="1315604" y="1727361"/>
                    </a:lnTo>
                    <a:lnTo>
                      <a:pt x="1319784" y="1739900"/>
                    </a:lnTo>
                    <a:lnTo>
                      <a:pt x="1317243" y="1752600"/>
                    </a:lnTo>
                    <a:close/>
                  </a:path>
                  <a:path w="1713229" h="2133600">
                    <a:moveTo>
                      <a:pt x="780287" y="1752600"/>
                    </a:moveTo>
                    <a:lnTo>
                      <a:pt x="778763" y="1739900"/>
                    </a:lnTo>
                    <a:lnTo>
                      <a:pt x="780287" y="1739900"/>
                    </a:lnTo>
                    <a:lnTo>
                      <a:pt x="780287" y="1752600"/>
                    </a:lnTo>
                    <a:close/>
                  </a:path>
                  <a:path w="1713229" h="2133600">
                    <a:moveTo>
                      <a:pt x="804671" y="1752600"/>
                    </a:moveTo>
                    <a:lnTo>
                      <a:pt x="801624" y="1752600"/>
                    </a:lnTo>
                    <a:lnTo>
                      <a:pt x="801624" y="1739900"/>
                    </a:lnTo>
                    <a:lnTo>
                      <a:pt x="803147" y="1739900"/>
                    </a:lnTo>
                    <a:lnTo>
                      <a:pt x="804671" y="1752600"/>
                    </a:lnTo>
                    <a:close/>
                  </a:path>
                  <a:path w="1713229" h="2133600">
                    <a:moveTo>
                      <a:pt x="1303019" y="1778000"/>
                    </a:moveTo>
                    <a:lnTo>
                      <a:pt x="1301495" y="1778000"/>
                    </a:lnTo>
                    <a:lnTo>
                      <a:pt x="1303019" y="1765300"/>
                    </a:lnTo>
                    <a:lnTo>
                      <a:pt x="1303019" y="1739900"/>
                    </a:lnTo>
                    <a:lnTo>
                      <a:pt x="1307592" y="1739900"/>
                    </a:lnTo>
                    <a:lnTo>
                      <a:pt x="1304543" y="1752600"/>
                    </a:lnTo>
                    <a:lnTo>
                      <a:pt x="1307592" y="1752600"/>
                    </a:lnTo>
                    <a:lnTo>
                      <a:pt x="1304543" y="1765300"/>
                    </a:lnTo>
                    <a:lnTo>
                      <a:pt x="1309116" y="1765300"/>
                    </a:lnTo>
                    <a:lnTo>
                      <a:pt x="1303019" y="1778000"/>
                    </a:lnTo>
                    <a:close/>
                  </a:path>
                  <a:path w="1713229" h="2133600">
                    <a:moveTo>
                      <a:pt x="1317243" y="1752600"/>
                    </a:moveTo>
                    <a:lnTo>
                      <a:pt x="1316397" y="1752600"/>
                    </a:lnTo>
                    <a:lnTo>
                      <a:pt x="1313687" y="1739900"/>
                    </a:lnTo>
                    <a:lnTo>
                      <a:pt x="1315211" y="1739900"/>
                    </a:lnTo>
                    <a:lnTo>
                      <a:pt x="1317243" y="1752600"/>
                    </a:lnTo>
                    <a:close/>
                  </a:path>
                  <a:path w="1713229" h="2133600">
                    <a:moveTo>
                      <a:pt x="789432" y="1765300"/>
                    </a:moveTo>
                    <a:lnTo>
                      <a:pt x="782573" y="1765300"/>
                    </a:lnTo>
                    <a:lnTo>
                      <a:pt x="784859" y="1752600"/>
                    </a:lnTo>
                    <a:lnTo>
                      <a:pt x="794003" y="1752600"/>
                    </a:lnTo>
                    <a:lnTo>
                      <a:pt x="789432" y="1765300"/>
                    </a:lnTo>
                    <a:close/>
                  </a:path>
                  <a:path w="1713229" h="2133600">
                    <a:moveTo>
                      <a:pt x="789432" y="1765300"/>
                    </a:moveTo>
                    <a:lnTo>
                      <a:pt x="794003" y="1752600"/>
                    </a:lnTo>
                    <a:lnTo>
                      <a:pt x="795358" y="1752600"/>
                    </a:lnTo>
                    <a:lnTo>
                      <a:pt x="789432" y="1765300"/>
                    </a:lnTo>
                    <a:close/>
                  </a:path>
                  <a:path w="1713229" h="2133600">
                    <a:moveTo>
                      <a:pt x="792479" y="1765300"/>
                    </a:moveTo>
                    <a:lnTo>
                      <a:pt x="789432" y="1765300"/>
                    </a:lnTo>
                    <a:lnTo>
                      <a:pt x="795358" y="1752600"/>
                    </a:lnTo>
                    <a:lnTo>
                      <a:pt x="796289" y="1752600"/>
                    </a:lnTo>
                    <a:lnTo>
                      <a:pt x="792479" y="1765300"/>
                    </a:lnTo>
                    <a:close/>
                  </a:path>
                  <a:path w="1713229" h="2133600">
                    <a:moveTo>
                      <a:pt x="800100" y="1765300"/>
                    </a:moveTo>
                    <a:lnTo>
                      <a:pt x="792479" y="1765300"/>
                    </a:lnTo>
                    <a:lnTo>
                      <a:pt x="796289" y="1752600"/>
                    </a:lnTo>
                    <a:lnTo>
                      <a:pt x="800100" y="1765300"/>
                    </a:lnTo>
                    <a:close/>
                  </a:path>
                  <a:path w="1713229" h="2133600">
                    <a:moveTo>
                      <a:pt x="807719" y="1765300"/>
                    </a:moveTo>
                    <a:lnTo>
                      <a:pt x="800100" y="1765300"/>
                    </a:lnTo>
                    <a:lnTo>
                      <a:pt x="796289" y="1752600"/>
                    </a:lnTo>
                    <a:lnTo>
                      <a:pt x="806195" y="1752600"/>
                    </a:lnTo>
                    <a:lnTo>
                      <a:pt x="807719" y="1765300"/>
                    </a:lnTo>
                    <a:close/>
                  </a:path>
                  <a:path w="1713229" h="2133600">
                    <a:moveTo>
                      <a:pt x="809243" y="1765300"/>
                    </a:moveTo>
                    <a:lnTo>
                      <a:pt x="807719" y="1765300"/>
                    </a:lnTo>
                    <a:lnTo>
                      <a:pt x="806195" y="1752600"/>
                    </a:lnTo>
                    <a:lnTo>
                      <a:pt x="809243" y="1765300"/>
                    </a:lnTo>
                    <a:close/>
                  </a:path>
                  <a:path w="1713229" h="2133600">
                    <a:moveTo>
                      <a:pt x="1316735" y="1765300"/>
                    </a:moveTo>
                    <a:lnTo>
                      <a:pt x="1304543" y="1765300"/>
                    </a:lnTo>
                    <a:lnTo>
                      <a:pt x="1307592" y="1752600"/>
                    </a:lnTo>
                    <a:lnTo>
                      <a:pt x="1316735" y="1765300"/>
                    </a:lnTo>
                    <a:close/>
                  </a:path>
                  <a:path w="1713229" h="2133600">
                    <a:moveTo>
                      <a:pt x="1316735" y="1765300"/>
                    </a:moveTo>
                    <a:lnTo>
                      <a:pt x="1307592" y="1752600"/>
                    </a:lnTo>
                    <a:lnTo>
                      <a:pt x="1309116" y="1752600"/>
                    </a:lnTo>
                    <a:lnTo>
                      <a:pt x="1316735" y="1765300"/>
                    </a:lnTo>
                    <a:close/>
                  </a:path>
                  <a:path w="1713229" h="2133600">
                    <a:moveTo>
                      <a:pt x="1318042" y="1765300"/>
                    </a:moveTo>
                    <a:lnTo>
                      <a:pt x="1316735" y="1765300"/>
                    </a:lnTo>
                    <a:lnTo>
                      <a:pt x="1309116" y="1752600"/>
                    </a:lnTo>
                    <a:lnTo>
                      <a:pt x="1313687" y="1752600"/>
                    </a:lnTo>
                    <a:lnTo>
                      <a:pt x="1318042" y="1765300"/>
                    </a:lnTo>
                    <a:close/>
                  </a:path>
                  <a:path w="1713229" h="2133600">
                    <a:moveTo>
                      <a:pt x="1318042" y="1765300"/>
                    </a:moveTo>
                    <a:lnTo>
                      <a:pt x="1313687" y="1752600"/>
                    </a:lnTo>
                    <a:lnTo>
                      <a:pt x="1321308" y="1752600"/>
                    </a:lnTo>
                    <a:lnTo>
                      <a:pt x="1318042" y="1765300"/>
                    </a:lnTo>
                    <a:close/>
                  </a:path>
                  <a:path w="1713229" h="2133600">
                    <a:moveTo>
                      <a:pt x="1327403" y="1765300"/>
                    </a:moveTo>
                    <a:lnTo>
                      <a:pt x="1318042" y="1765300"/>
                    </a:lnTo>
                    <a:lnTo>
                      <a:pt x="1321308" y="1752600"/>
                    </a:lnTo>
                    <a:lnTo>
                      <a:pt x="1327403" y="1752600"/>
                    </a:lnTo>
                    <a:lnTo>
                      <a:pt x="1327403" y="1765300"/>
                    </a:lnTo>
                    <a:close/>
                  </a:path>
                  <a:path w="1713229" h="2133600">
                    <a:moveTo>
                      <a:pt x="786384" y="1778000"/>
                    </a:moveTo>
                    <a:lnTo>
                      <a:pt x="784859" y="1778000"/>
                    </a:lnTo>
                    <a:lnTo>
                      <a:pt x="784859" y="1765300"/>
                    </a:lnTo>
                    <a:lnTo>
                      <a:pt x="786384" y="1778000"/>
                    </a:lnTo>
                    <a:close/>
                  </a:path>
                  <a:path w="1713229" h="2133600">
                    <a:moveTo>
                      <a:pt x="794003" y="1778000"/>
                    </a:moveTo>
                    <a:lnTo>
                      <a:pt x="786384" y="1778000"/>
                    </a:lnTo>
                    <a:lnTo>
                      <a:pt x="784859" y="1765300"/>
                    </a:lnTo>
                    <a:lnTo>
                      <a:pt x="796713" y="1765300"/>
                    </a:lnTo>
                    <a:lnTo>
                      <a:pt x="794003" y="1778000"/>
                    </a:lnTo>
                    <a:close/>
                  </a:path>
                  <a:path w="1713229" h="2133600">
                    <a:moveTo>
                      <a:pt x="795527" y="1778000"/>
                    </a:moveTo>
                    <a:lnTo>
                      <a:pt x="794003" y="1778000"/>
                    </a:lnTo>
                    <a:lnTo>
                      <a:pt x="796713" y="1765300"/>
                    </a:lnTo>
                    <a:lnTo>
                      <a:pt x="797242" y="1765300"/>
                    </a:lnTo>
                    <a:lnTo>
                      <a:pt x="795527" y="1778000"/>
                    </a:lnTo>
                    <a:close/>
                  </a:path>
                  <a:path w="1713229" h="2133600">
                    <a:moveTo>
                      <a:pt x="800100" y="1778000"/>
                    </a:moveTo>
                    <a:lnTo>
                      <a:pt x="795527" y="1778000"/>
                    </a:lnTo>
                    <a:lnTo>
                      <a:pt x="797242" y="1765300"/>
                    </a:lnTo>
                    <a:lnTo>
                      <a:pt x="800100" y="1778000"/>
                    </a:lnTo>
                    <a:close/>
                  </a:path>
                  <a:path w="1713229" h="2133600">
                    <a:moveTo>
                      <a:pt x="800100" y="1778000"/>
                    </a:moveTo>
                    <a:lnTo>
                      <a:pt x="797242" y="1765300"/>
                    </a:lnTo>
                    <a:lnTo>
                      <a:pt x="803147" y="1765300"/>
                    </a:lnTo>
                    <a:lnTo>
                      <a:pt x="800100" y="1778000"/>
                    </a:lnTo>
                    <a:close/>
                  </a:path>
                  <a:path w="1713229" h="2133600">
                    <a:moveTo>
                      <a:pt x="810768" y="1778000"/>
                    </a:moveTo>
                    <a:lnTo>
                      <a:pt x="800100" y="1778000"/>
                    </a:lnTo>
                    <a:lnTo>
                      <a:pt x="803147" y="1765300"/>
                    </a:lnTo>
                    <a:lnTo>
                      <a:pt x="810768" y="1765300"/>
                    </a:lnTo>
                    <a:lnTo>
                      <a:pt x="810768" y="1778000"/>
                    </a:lnTo>
                    <a:close/>
                  </a:path>
                  <a:path w="1713229" h="2133600">
                    <a:moveTo>
                      <a:pt x="812292" y="1778000"/>
                    </a:moveTo>
                    <a:lnTo>
                      <a:pt x="810768" y="1778000"/>
                    </a:lnTo>
                    <a:lnTo>
                      <a:pt x="810768" y="1765300"/>
                    </a:lnTo>
                    <a:lnTo>
                      <a:pt x="812292" y="1778000"/>
                    </a:lnTo>
                    <a:close/>
                  </a:path>
                  <a:path w="1713229" h="2133600">
                    <a:moveTo>
                      <a:pt x="1313992" y="1778000"/>
                    </a:moveTo>
                    <a:lnTo>
                      <a:pt x="1303019" y="1778000"/>
                    </a:lnTo>
                    <a:lnTo>
                      <a:pt x="1309116" y="1765300"/>
                    </a:lnTo>
                    <a:lnTo>
                      <a:pt x="1313992" y="1778000"/>
                    </a:lnTo>
                    <a:close/>
                  </a:path>
                  <a:path w="1713229" h="2133600">
                    <a:moveTo>
                      <a:pt x="1313992" y="1778000"/>
                    </a:moveTo>
                    <a:lnTo>
                      <a:pt x="1309116" y="1765300"/>
                    </a:lnTo>
                    <a:lnTo>
                      <a:pt x="1321308" y="1765300"/>
                    </a:lnTo>
                    <a:lnTo>
                      <a:pt x="1313992" y="1778000"/>
                    </a:lnTo>
                    <a:close/>
                  </a:path>
                  <a:path w="1713229" h="2133600">
                    <a:moveTo>
                      <a:pt x="1322832" y="1778000"/>
                    </a:moveTo>
                    <a:lnTo>
                      <a:pt x="1313992" y="1778000"/>
                    </a:lnTo>
                    <a:lnTo>
                      <a:pt x="1321308" y="1765300"/>
                    </a:lnTo>
                    <a:lnTo>
                      <a:pt x="1325575" y="1765300"/>
                    </a:lnTo>
                    <a:lnTo>
                      <a:pt x="1322832" y="1778000"/>
                    </a:lnTo>
                    <a:close/>
                  </a:path>
                  <a:path w="1713229" h="2133600">
                    <a:moveTo>
                      <a:pt x="1327403" y="1778000"/>
                    </a:moveTo>
                    <a:lnTo>
                      <a:pt x="1322832" y="1778000"/>
                    </a:lnTo>
                    <a:lnTo>
                      <a:pt x="1325575" y="1765300"/>
                    </a:lnTo>
                    <a:lnTo>
                      <a:pt x="1327403" y="1778000"/>
                    </a:lnTo>
                    <a:close/>
                  </a:path>
                  <a:path w="1713229" h="2133600">
                    <a:moveTo>
                      <a:pt x="795527" y="1790700"/>
                    </a:moveTo>
                    <a:lnTo>
                      <a:pt x="790955" y="1790700"/>
                    </a:lnTo>
                    <a:lnTo>
                      <a:pt x="792479" y="1778000"/>
                    </a:lnTo>
                    <a:lnTo>
                      <a:pt x="795527" y="1790700"/>
                    </a:lnTo>
                    <a:close/>
                  </a:path>
                  <a:path w="1713229" h="2133600">
                    <a:moveTo>
                      <a:pt x="799338" y="1790700"/>
                    </a:moveTo>
                    <a:lnTo>
                      <a:pt x="795527" y="1790700"/>
                    </a:lnTo>
                    <a:lnTo>
                      <a:pt x="792479" y="1778000"/>
                    </a:lnTo>
                    <a:lnTo>
                      <a:pt x="801624" y="1778000"/>
                    </a:lnTo>
                    <a:lnTo>
                      <a:pt x="799338" y="1790700"/>
                    </a:lnTo>
                    <a:close/>
                  </a:path>
                  <a:path w="1713229" h="2133600">
                    <a:moveTo>
                      <a:pt x="799338" y="1790700"/>
                    </a:moveTo>
                    <a:lnTo>
                      <a:pt x="801624" y="1778000"/>
                    </a:lnTo>
                    <a:lnTo>
                      <a:pt x="802301" y="1778000"/>
                    </a:lnTo>
                    <a:lnTo>
                      <a:pt x="799338" y="1790700"/>
                    </a:lnTo>
                    <a:close/>
                  </a:path>
                  <a:path w="1713229" h="2133600">
                    <a:moveTo>
                      <a:pt x="802386" y="1790700"/>
                    </a:moveTo>
                    <a:lnTo>
                      <a:pt x="799338" y="1790700"/>
                    </a:lnTo>
                    <a:lnTo>
                      <a:pt x="802301" y="1778000"/>
                    </a:lnTo>
                    <a:lnTo>
                      <a:pt x="802386" y="1790700"/>
                    </a:lnTo>
                    <a:close/>
                  </a:path>
                  <a:path w="1713229" h="2133600">
                    <a:moveTo>
                      <a:pt x="805010" y="1790700"/>
                    </a:moveTo>
                    <a:lnTo>
                      <a:pt x="802386" y="1790700"/>
                    </a:lnTo>
                    <a:lnTo>
                      <a:pt x="802301" y="1778000"/>
                    </a:lnTo>
                    <a:lnTo>
                      <a:pt x="805010" y="1790700"/>
                    </a:lnTo>
                    <a:close/>
                  </a:path>
                  <a:path w="1713229" h="2133600">
                    <a:moveTo>
                      <a:pt x="805010" y="1790700"/>
                    </a:moveTo>
                    <a:lnTo>
                      <a:pt x="802301" y="1778000"/>
                    </a:lnTo>
                    <a:lnTo>
                      <a:pt x="809243" y="1778000"/>
                    </a:lnTo>
                    <a:lnTo>
                      <a:pt x="805010" y="1790700"/>
                    </a:lnTo>
                    <a:close/>
                  </a:path>
                  <a:path w="1713229" h="2133600">
                    <a:moveTo>
                      <a:pt x="813816" y="1790700"/>
                    </a:moveTo>
                    <a:lnTo>
                      <a:pt x="805010" y="1790700"/>
                    </a:lnTo>
                    <a:lnTo>
                      <a:pt x="809243" y="1778000"/>
                    </a:lnTo>
                    <a:lnTo>
                      <a:pt x="815339" y="1778000"/>
                    </a:lnTo>
                    <a:lnTo>
                      <a:pt x="813816" y="1790700"/>
                    </a:lnTo>
                    <a:close/>
                  </a:path>
                  <a:path w="1713229" h="2133600">
                    <a:moveTo>
                      <a:pt x="818387" y="1803400"/>
                    </a:moveTo>
                    <a:lnTo>
                      <a:pt x="815339" y="1790700"/>
                    </a:lnTo>
                    <a:lnTo>
                      <a:pt x="813816" y="1790700"/>
                    </a:lnTo>
                    <a:lnTo>
                      <a:pt x="815339" y="1778000"/>
                    </a:lnTo>
                    <a:lnTo>
                      <a:pt x="818387" y="1790700"/>
                    </a:lnTo>
                    <a:lnTo>
                      <a:pt x="818387" y="1803400"/>
                    </a:lnTo>
                    <a:close/>
                  </a:path>
                  <a:path w="1713229" h="2133600">
                    <a:moveTo>
                      <a:pt x="1305115" y="1790700"/>
                    </a:moveTo>
                    <a:lnTo>
                      <a:pt x="1298447" y="1790700"/>
                    </a:lnTo>
                    <a:lnTo>
                      <a:pt x="1298447" y="1778000"/>
                    </a:lnTo>
                    <a:lnTo>
                      <a:pt x="1304543" y="1778000"/>
                    </a:lnTo>
                    <a:lnTo>
                      <a:pt x="1305115" y="1790700"/>
                    </a:lnTo>
                    <a:close/>
                  </a:path>
                  <a:path w="1713229" h="2133600">
                    <a:moveTo>
                      <a:pt x="1305115" y="1790700"/>
                    </a:moveTo>
                    <a:lnTo>
                      <a:pt x="1304543" y="1778000"/>
                    </a:lnTo>
                    <a:lnTo>
                      <a:pt x="1305051" y="1778000"/>
                    </a:lnTo>
                    <a:lnTo>
                      <a:pt x="1305115" y="1790700"/>
                    </a:lnTo>
                    <a:close/>
                  </a:path>
                  <a:path w="1713229" h="2133600">
                    <a:moveTo>
                      <a:pt x="1305115" y="1790700"/>
                    </a:moveTo>
                    <a:lnTo>
                      <a:pt x="1305051" y="1778000"/>
                    </a:lnTo>
                    <a:lnTo>
                      <a:pt x="1306068" y="1778000"/>
                    </a:lnTo>
                    <a:lnTo>
                      <a:pt x="1305115" y="1790700"/>
                    </a:lnTo>
                    <a:close/>
                  </a:path>
                  <a:path w="1713229" h="2133600">
                    <a:moveTo>
                      <a:pt x="1311148" y="1790700"/>
                    </a:moveTo>
                    <a:lnTo>
                      <a:pt x="1305115" y="1790700"/>
                    </a:lnTo>
                    <a:lnTo>
                      <a:pt x="1306068" y="1778000"/>
                    </a:lnTo>
                    <a:lnTo>
                      <a:pt x="1311148" y="1790700"/>
                    </a:lnTo>
                    <a:close/>
                  </a:path>
                  <a:path w="1713229" h="2133600">
                    <a:moveTo>
                      <a:pt x="1312164" y="1790700"/>
                    </a:moveTo>
                    <a:lnTo>
                      <a:pt x="1311148" y="1790700"/>
                    </a:lnTo>
                    <a:lnTo>
                      <a:pt x="1306068" y="1778000"/>
                    </a:lnTo>
                    <a:lnTo>
                      <a:pt x="1309116" y="1778000"/>
                    </a:lnTo>
                    <a:lnTo>
                      <a:pt x="1312164" y="1790700"/>
                    </a:lnTo>
                    <a:close/>
                  </a:path>
                  <a:path w="1713229" h="2133600">
                    <a:moveTo>
                      <a:pt x="1312164" y="1790700"/>
                    </a:moveTo>
                    <a:lnTo>
                      <a:pt x="1309116" y="1778000"/>
                    </a:lnTo>
                    <a:lnTo>
                      <a:pt x="1315211" y="1778000"/>
                    </a:lnTo>
                    <a:lnTo>
                      <a:pt x="1312164" y="1790700"/>
                    </a:lnTo>
                    <a:close/>
                  </a:path>
                  <a:path w="1713229" h="2133600">
                    <a:moveTo>
                      <a:pt x="1324355" y="1790700"/>
                    </a:moveTo>
                    <a:lnTo>
                      <a:pt x="1312164" y="1790700"/>
                    </a:lnTo>
                    <a:lnTo>
                      <a:pt x="1315211" y="1778000"/>
                    </a:lnTo>
                    <a:lnTo>
                      <a:pt x="1324355" y="1778000"/>
                    </a:lnTo>
                    <a:lnTo>
                      <a:pt x="1324355" y="1790700"/>
                    </a:lnTo>
                    <a:close/>
                  </a:path>
                  <a:path w="1713229" h="2133600">
                    <a:moveTo>
                      <a:pt x="1324355" y="1790700"/>
                    </a:moveTo>
                    <a:lnTo>
                      <a:pt x="1324355" y="1778000"/>
                    </a:lnTo>
                    <a:lnTo>
                      <a:pt x="1325879" y="1778000"/>
                    </a:lnTo>
                    <a:lnTo>
                      <a:pt x="1324355" y="1790700"/>
                    </a:lnTo>
                    <a:close/>
                  </a:path>
                  <a:path w="1713229" h="2133600">
                    <a:moveTo>
                      <a:pt x="794003" y="1816100"/>
                    </a:moveTo>
                    <a:lnTo>
                      <a:pt x="792479" y="1803400"/>
                    </a:lnTo>
                    <a:lnTo>
                      <a:pt x="792479" y="1790700"/>
                    </a:lnTo>
                    <a:lnTo>
                      <a:pt x="795527" y="1803400"/>
                    </a:lnTo>
                    <a:lnTo>
                      <a:pt x="794003" y="1803400"/>
                    </a:lnTo>
                    <a:lnTo>
                      <a:pt x="794003" y="1816100"/>
                    </a:lnTo>
                    <a:close/>
                  </a:path>
                  <a:path w="1713229" h="2133600">
                    <a:moveTo>
                      <a:pt x="798576" y="1803400"/>
                    </a:moveTo>
                    <a:lnTo>
                      <a:pt x="795527" y="1803400"/>
                    </a:lnTo>
                    <a:lnTo>
                      <a:pt x="792479" y="1790700"/>
                    </a:lnTo>
                    <a:lnTo>
                      <a:pt x="803147" y="1790700"/>
                    </a:lnTo>
                    <a:lnTo>
                      <a:pt x="798576" y="1803400"/>
                    </a:lnTo>
                    <a:close/>
                  </a:path>
                  <a:path w="1713229" h="2133600">
                    <a:moveTo>
                      <a:pt x="801624" y="1803400"/>
                    </a:moveTo>
                    <a:lnTo>
                      <a:pt x="798576" y="1803400"/>
                    </a:lnTo>
                    <a:lnTo>
                      <a:pt x="803147" y="1790700"/>
                    </a:lnTo>
                    <a:lnTo>
                      <a:pt x="805433" y="1790700"/>
                    </a:lnTo>
                    <a:lnTo>
                      <a:pt x="801624" y="1803400"/>
                    </a:lnTo>
                    <a:close/>
                  </a:path>
                  <a:path w="1713229" h="2133600">
                    <a:moveTo>
                      <a:pt x="803147" y="1816100"/>
                    </a:moveTo>
                    <a:lnTo>
                      <a:pt x="794003" y="1816100"/>
                    </a:lnTo>
                    <a:lnTo>
                      <a:pt x="794003" y="1803400"/>
                    </a:lnTo>
                    <a:lnTo>
                      <a:pt x="801624" y="1803400"/>
                    </a:lnTo>
                    <a:lnTo>
                      <a:pt x="805433" y="1790700"/>
                    </a:lnTo>
                    <a:lnTo>
                      <a:pt x="806195" y="1803400"/>
                    </a:lnTo>
                    <a:lnTo>
                      <a:pt x="803147" y="1816100"/>
                    </a:lnTo>
                    <a:close/>
                  </a:path>
                  <a:path w="1713229" h="2133600">
                    <a:moveTo>
                      <a:pt x="806195" y="1803400"/>
                    </a:moveTo>
                    <a:lnTo>
                      <a:pt x="805433" y="1790700"/>
                    </a:lnTo>
                    <a:lnTo>
                      <a:pt x="809243" y="1790700"/>
                    </a:lnTo>
                    <a:lnTo>
                      <a:pt x="806195" y="1803400"/>
                    </a:lnTo>
                    <a:close/>
                  </a:path>
                  <a:path w="1713229" h="2133600">
                    <a:moveTo>
                      <a:pt x="804671" y="1816100"/>
                    </a:moveTo>
                    <a:lnTo>
                      <a:pt x="803147" y="1816100"/>
                    </a:lnTo>
                    <a:lnTo>
                      <a:pt x="809243" y="1790700"/>
                    </a:lnTo>
                    <a:lnTo>
                      <a:pt x="815339" y="1790700"/>
                    </a:lnTo>
                    <a:lnTo>
                      <a:pt x="818387" y="1803400"/>
                    </a:lnTo>
                    <a:lnTo>
                      <a:pt x="807211" y="1803400"/>
                    </a:lnTo>
                    <a:lnTo>
                      <a:pt x="804671" y="1816100"/>
                    </a:lnTo>
                    <a:close/>
                  </a:path>
                  <a:path w="1713229" h="2133600">
                    <a:moveTo>
                      <a:pt x="1301495" y="1816100"/>
                    </a:moveTo>
                    <a:lnTo>
                      <a:pt x="1298447" y="1816100"/>
                    </a:lnTo>
                    <a:lnTo>
                      <a:pt x="1299971" y="1803400"/>
                    </a:lnTo>
                    <a:lnTo>
                      <a:pt x="1296924" y="1790700"/>
                    </a:lnTo>
                    <a:lnTo>
                      <a:pt x="1303019" y="1790700"/>
                    </a:lnTo>
                    <a:lnTo>
                      <a:pt x="1307592" y="1803400"/>
                    </a:lnTo>
                    <a:lnTo>
                      <a:pt x="1306068" y="1803400"/>
                    </a:lnTo>
                    <a:lnTo>
                      <a:pt x="1301495" y="1816100"/>
                    </a:lnTo>
                    <a:close/>
                  </a:path>
                  <a:path w="1713229" h="2133600">
                    <a:moveTo>
                      <a:pt x="1307592" y="1803400"/>
                    </a:moveTo>
                    <a:lnTo>
                      <a:pt x="1303019" y="1790700"/>
                    </a:lnTo>
                    <a:lnTo>
                      <a:pt x="1311656" y="1790700"/>
                    </a:lnTo>
                    <a:lnTo>
                      <a:pt x="1307592" y="1803400"/>
                    </a:lnTo>
                    <a:close/>
                  </a:path>
                  <a:path w="1713229" h="2133600">
                    <a:moveTo>
                      <a:pt x="1316735" y="1803400"/>
                    </a:moveTo>
                    <a:lnTo>
                      <a:pt x="1307592" y="1803400"/>
                    </a:lnTo>
                    <a:lnTo>
                      <a:pt x="1311656" y="1790700"/>
                    </a:lnTo>
                    <a:lnTo>
                      <a:pt x="1316735" y="1803400"/>
                    </a:lnTo>
                    <a:close/>
                  </a:path>
                  <a:path w="1713229" h="2133600">
                    <a:moveTo>
                      <a:pt x="1321308" y="1816100"/>
                    </a:moveTo>
                    <a:lnTo>
                      <a:pt x="1312163" y="1816100"/>
                    </a:lnTo>
                    <a:lnTo>
                      <a:pt x="1310809" y="1803400"/>
                    </a:lnTo>
                    <a:lnTo>
                      <a:pt x="1316735" y="1803400"/>
                    </a:lnTo>
                    <a:lnTo>
                      <a:pt x="1311656" y="1790700"/>
                    </a:lnTo>
                    <a:lnTo>
                      <a:pt x="1321308" y="1790700"/>
                    </a:lnTo>
                    <a:lnTo>
                      <a:pt x="1321308" y="1816100"/>
                    </a:lnTo>
                    <a:close/>
                  </a:path>
                  <a:path w="1713229" h="2133600">
                    <a:moveTo>
                      <a:pt x="1321308" y="1803400"/>
                    </a:moveTo>
                    <a:lnTo>
                      <a:pt x="1321308" y="1790700"/>
                    </a:lnTo>
                    <a:lnTo>
                      <a:pt x="1322832" y="1790700"/>
                    </a:lnTo>
                    <a:lnTo>
                      <a:pt x="1321308" y="1803400"/>
                    </a:lnTo>
                    <a:close/>
                  </a:path>
                  <a:path w="1713229" h="2133600">
                    <a:moveTo>
                      <a:pt x="809243" y="1816100"/>
                    </a:moveTo>
                    <a:lnTo>
                      <a:pt x="804671" y="1816100"/>
                    </a:lnTo>
                    <a:lnTo>
                      <a:pt x="807211" y="1803400"/>
                    </a:lnTo>
                    <a:lnTo>
                      <a:pt x="809243" y="1816100"/>
                    </a:lnTo>
                    <a:close/>
                  </a:path>
                  <a:path w="1713229" h="2133600">
                    <a:moveTo>
                      <a:pt x="809243" y="1816100"/>
                    </a:moveTo>
                    <a:lnTo>
                      <a:pt x="807211" y="1803400"/>
                    </a:lnTo>
                    <a:lnTo>
                      <a:pt x="813244" y="1803400"/>
                    </a:lnTo>
                    <a:lnTo>
                      <a:pt x="809243" y="1816100"/>
                    </a:lnTo>
                    <a:close/>
                  </a:path>
                  <a:path w="1713229" h="2133600">
                    <a:moveTo>
                      <a:pt x="819911" y="1816100"/>
                    </a:moveTo>
                    <a:lnTo>
                      <a:pt x="809243" y="1816100"/>
                    </a:lnTo>
                    <a:lnTo>
                      <a:pt x="813244" y="1803400"/>
                    </a:lnTo>
                    <a:lnTo>
                      <a:pt x="819911" y="1816100"/>
                    </a:lnTo>
                    <a:close/>
                  </a:path>
                  <a:path w="1713229" h="2133600">
                    <a:moveTo>
                      <a:pt x="819911" y="1816100"/>
                    </a:moveTo>
                    <a:lnTo>
                      <a:pt x="813244" y="1803400"/>
                    </a:lnTo>
                    <a:lnTo>
                      <a:pt x="819911" y="1803400"/>
                    </a:lnTo>
                    <a:lnTo>
                      <a:pt x="819911" y="1816100"/>
                    </a:lnTo>
                    <a:close/>
                  </a:path>
                  <a:path w="1713229" h="2133600">
                    <a:moveTo>
                      <a:pt x="1309116" y="1816100"/>
                    </a:moveTo>
                    <a:lnTo>
                      <a:pt x="1301495" y="1816100"/>
                    </a:lnTo>
                    <a:lnTo>
                      <a:pt x="1306068" y="1803400"/>
                    </a:lnTo>
                    <a:lnTo>
                      <a:pt x="1310809" y="1803400"/>
                    </a:lnTo>
                    <a:lnTo>
                      <a:pt x="1309116" y="1816100"/>
                    </a:lnTo>
                    <a:close/>
                  </a:path>
                  <a:path w="1713229" h="2133600">
                    <a:moveTo>
                      <a:pt x="1312163" y="1816100"/>
                    </a:moveTo>
                    <a:lnTo>
                      <a:pt x="1309116" y="1816100"/>
                    </a:lnTo>
                    <a:lnTo>
                      <a:pt x="1310809" y="1803400"/>
                    </a:lnTo>
                    <a:lnTo>
                      <a:pt x="1312163" y="1816100"/>
                    </a:lnTo>
                    <a:close/>
                  </a:path>
                  <a:path w="1713229" h="2133600">
                    <a:moveTo>
                      <a:pt x="1322832" y="1816100"/>
                    </a:moveTo>
                    <a:lnTo>
                      <a:pt x="1321308" y="1816100"/>
                    </a:lnTo>
                    <a:lnTo>
                      <a:pt x="1321308" y="1803400"/>
                    </a:lnTo>
                    <a:lnTo>
                      <a:pt x="1322832" y="1816100"/>
                    </a:lnTo>
                    <a:close/>
                  </a:path>
                  <a:path w="1713229" h="2133600">
                    <a:moveTo>
                      <a:pt x="800100" y="1828800"/>
                    </a:moveTo>
                    <a:lnTo>
                      <a:pt x="795527" y="1828800"/>
                    </a:lnTo>
                    <a:lnTo>
                      <a:pt x="797051" y="1816100"/>
                    </a:lnTo>
                    <a:lnTo>
                      <a:pt x="798576" y="1816100"/>
                    </a:lnTo>
                    <a:lnTo>
                      <a:pt x="800100" y="1828800"/>
                    </a:lnTo>
                    <a:close/>
                  </a:path>
                  <a:path w="1713229" h="2133600">
                    <a:moveTo>
                      <a:pt x="803147" y="1828800"/>
                    </a:moveTo>
                    <a:lnTo>
                      <a:pt x="800100" y="1828800"/>
                    </a:lnTo>
                    <a:lnTo>
                      <a:pt x="798576" y="1816100"/>
                    </a:lnTo>
                    <a:lnTo>
                      <a:pt x="812292" y="1816100"/>
                    </a:lnTo>
                    <a:lnTo>
                      <a:pt x="803147" y="1828800"/>
                    </a:lnTo>
                    <a:close/>
                  </a:path>
                  <a:path w="1713229" h="2133600">
                    <a:moveTo>
                      <a:pt x="806195" y="1828800"/>
                    </a:moveTo>
                    <a:lnTo>
                      <a:pt x="803147" y="1828800"/>
                    </a:lnTo>
                    <a:lnTo>
                      <a:pt x="812292" y="1816100"/>
                    </a:lnTo>
                    <a:lnTo>
                      <a:pt x="806195" y="1828800"/>
                    </a:lnTo>
                    <a:close/>
                  </a:path>
                  <a:path w="1713229" h="2133600">
                    <a:moveTo>
                      <a:pt x="821435" y="1828800"/>
                    </a:moveTo>
                    <a:lnTo>
                      <a:pt x="806195" y="1828800"/>
                    </a:lnTo>
                    <a:lnTo>
                      <a:pt x="812292" y="1816100"/>
                    </a:lnTo>
                    <a:lnTo>
                      <a:pt x="821435" y="1828800"/>
                    </a:lnTo>
                    <a:close/>
                  </a:path>
                  <a:path w="1713229" h="2133600">
                    <a:moveTo>
                      <a:pt x="822959" y="1854200"/>
                    </a:moveTo>
                    <a:lnTo>
                      <a:pt x="821435" y="1854200"/>
                    </a:lnTo>
                    <a:lnTo>
                      <a:pt x="817620" y="1841480"/>
                    </a:lnTo>
                    <a:lnTo>
                      <a:pt x="821431" y="1841480"/>
                    </a:lnTo>
                    <a:lnTo>
                      <a:pt x="818387" y="1828800"/>
                    </a:lnTo>
                    <a:lnTo>
                      <a:pt x="821435" y="1828800"/>
                    </a:lnTo>
                    <a:lnTo>
                      <a:pt x="812292" y="1816100"/>
                    </a:lnTo>
                    <a:lnTo>
                      <a:pt x="822959" y="1816100"/>
                    </a:lnTo>
                    <a:lnTo>
                      <a:pt x="822959" y="1854200"/>
                    </a:lnTo>
                    <a:close/>
                  </a:path>
                  <a:path w="1713229" h="2133600">
                    <a:moveTo>
                      <a:pt x="1303019" y="1828800"/>
                    </a:moveTo>
                    <a:lnTo>
                      <a:pt x="1299971" y="1828800"/>
                    </a:lnTo>
                    <a:lnTo>
                      <a:pt x="1299971" y="1816100"/>
                    </a:lnTo>
                    <a:lnTo>
                      <a:pt x="1303019" y="1828800"/>
                    </a:lnTo>
                    <a:close/>
                  </a:path>
                  <a:path w="1713229" h="2133600">
                    <a:moveTo>
                      <a:pt x="1313252" y="1828800"/>
                    </a:moveTo>
                    <a:lnTo>
                      <a:pt x="1303019" y="1828800"/>
                    </a:lnTo>
                    <a:lnTo>
                      <a:pt x="1299971" y="1816100"/>
                    </a:lnTo>
                    <a:lnTo>
                      <a:pt x="1310639" y="1816100"/>
                    </a:lnTo>
                    <a:lnTo>
                      <a:pt x="1313252" y="1828800"/>
                    </a:lnTo>
                    <a:close/>
                  </a:path>
                  <a:path w="1713229" h="2133600">
                    <a:moveTo>
                      <a:pt x="1313252" y="1828800"/>
                    </a:moveTo>
                    <a:lnTo>
                      <a:pt x="1310639" y="1816100"/>
                    </a:lnTo>
                    <a:lnTo>
                      <a:pt x="1315211" y="1816100"/>
                    </a:lnTo>
                    <a:lnTo>
                      <a:pt x="1313252" y="1828800"/>
                    </a:lnTo>
                    <a:close/>
                  </a:path>
                  <a:path w="1713229" h="2133600">
                    <a:moveTo>
                      <a:pt x="1324355" y="1828800"/>
                    </a:moveTo>
                    <a:lnTo>
                      <a:pt x="1313252" y="1828800"/>
                    </a:lnTo>
                    <a:lnTo>
                      <a:pt x="1315211" y="1816100"/>
                    </a:lnTo>
                    <a:lnTo>
                      <a:pt x="1325879" y="1816100"/>
                    </a:lnTo>
                    <a:lnTo>
                      <a:pt x="1324355" y="1828800"/>
                    </a:lnTo>
                    <a:close/>
                  </a:path>
                  <a:path w="1713229" h="2133600">
                    <a:moveTo>
                      <a:pt x="1328927" y="1828800"/>
                    </a:moveTo>
                    <a:lnTo>
                      <a:pt x="1324355" y="1828800"/>
                    </a:lnTo>
                    <a:lnTo>
                      <a:pt x="1325879" y="1816100"/>
                    </a:lnTo>
                    <a:lnTo>
                      <a:pt x="1327403" y="1816100"/>
                    </a:lnTo>
                    <a:lnTo>
                      <a:pt x="1328927" y="1828800"/>
                    </a:lnTo>
                    <a:close/>
                  </a:path>
                  <a:path w="1713229" h="2133600">
                    <a:moveTo>
                      <a:pt x="797895" y="1841480"/>
                    </a:moveTo>
                    <a:lnTo>
                      <a:pt x="795530" y="1841480"/>
                    </a:lnTo>
                    <a:lnTo>
                      <a:pt x="797051" y="1828800"/>
                    </a:lnTo>
                    <a:lnTo>
                      <a:pt x="798488" y="1840768"/>
                    </a:lnTo>
                    <a:lnTo>
                      <a:pt x="797857" y="1840768"/>
                    </a:lnTo>
                    <a:lnTo>
                      <a:pt x="797895" y="1841480"/>
                    </a:lnTo>
                    <a:close/>
                  </a:path>
                  <a:path w="1713229" h="2133600">
                    <a:moveTo>
                      <a:pt x="806200" y="1841480"/>
                    </a:moveTo>
                    <a:lnTo>
                      <a:pt x="798573" y="1841480"/>
                    </a:lnTo>
                    <a:lnTo>
                      <a:pt x="797051" y="1828800"/>
                    </a:lnTo>
                    <a:lnTo>
                      <a:pt x="809582" y="1828800"/>
                    </a:lnTo>
                    <a:lnTo>
                      <a:pt x="806390" y="1840768"/>
                    </a:lnTo>
                    <a:lnTo>
                      <a:pt x="806292" y="1841137"/>
                    </a:lnTo>
                    <a:lnTo>
                      <a:pt x="806200" y="1841480"/>
                    </a:lnTo>
                    <a:close/>
                  </a:path>
                  <a:path w="1713229" h="2133600">
                    <a:moveTo>
                      <a:pt x="813809" y="1841480"/>
                    </a:moveTo>
                    <a:lnTo>
                      <a:pt x="806200" y="1841480"/>
                    </a:lnTo>
                    <a:lnTo>
                      <a:pt x="809582" y="1828800"/>
                    </a:lnTo>
                    <a:lnTo>
                      <a:pt x="813572" y="1840768"/>
                    </a:lnTo>
                    <a:lnTo>
                      <a:pt x="813695" y="1841137"/>
                    </a:lnTo>
                    <a:lnTo>
                      <a:pt x="813809" y="1841480"/>
                    </a:lnTo>
                    <a:close/>
                  </a:path>
                  <a:path w="1713229" h="2133600">
                    <a:moveTo>
                      <a:pt x="813822" y="1841480"/>
                    </a:moveTo>
                    <a:lnTo>
                      <a:pt x="809582" y="1828800"/>
                    </a:lnTo>
                    <a:lnTo>
                      <a:pt x="818387" y="1828800"/>
                    </a:lnTo>
                    <a:lnTo>
                      <a:pt x="813946" y="1841137"/>
                    </a:lnTo>
                    <a:lnTo>
                      <a:pt x="813822" y="1841480"/>
                    </a:lnTo>
                    <a:close/>
                  </a:path>
                  <a:path w="1713229" h="2133600">
                    <a:moveTo>
                      <a:pt x="821431" y="1841480"/>
                    </a:moveTo>
                    <a:lnTo>
                      <a:pt x="813822" y="1841480"/>
                    </a:lnTo>
                    <a:lnTo>
                      <a:pt x="818387" y="1828800"/>
                    </a:lnTo>
                    <a:lnTo>
                      <a:pt x="821260" y="1840768"/>
                    </a:lnTo>
                    <a:lnTo>
                      <a:pt x="821348" y="1841137"/>
                    </a:lnTo>
                    <a:lnTo>
                      <a:pt x="821431" y="1841480"/>
                    </a:lnTo>
                    <a:close/>
                  </a:path>
                  <a:path w="1713229" h="2133600">
                    <a:moveTo>
                      <a:pt x="1312154" y="1841480"/>
                    </a:moveTo>
                    <a:lnTo>
                      <a:pt x="1306068" y="1841480"/>
                    </a:lnTo>
                    <a:lnTo>
                      <a:pt x="1306068" y="1828800"/>
                    </a:lnTo>
                    <a:lnTo>
                      <a:pt x="1312154" y="1841480"/>
                    </a:lnTo>
                    <a:close/>
                  </a:path>
                  <a:path w="1713229" h="2133600">
                    <a:moveTo>
                      <a:pt x="1312172" y="1841480"/>
                    </a:moveTo>
                    <a:lnTo>
                      <a:pt x="1311989" y="1841137"/>
                    </a:lnTo>
                    <a:lnTo>
                      <a:pt x="1306068" y="1828800"/>
                    </a:lnTo>
                    <a:lnTo>
                      <a:pt x="1317705" y="1828800"/>
                    </a:lnTo>
                    <a:lnTo>
                      <a:pt x="1312172" y="1841480"/>
                    </a:lnTo>
                    <a:close/>
                  </a:path>
                  <a:path w="1713229" h="2133600">
                    <a:moveTo>
                      <a:pt x="1327389" y="1841480"/>
                    </a:moveTo>
                    <a:lnTo>
                      <a:pt x="1312172" y="1841480"/>
                    </a:lnTo>
                    <a:lnTo>
                      <a:pt x="1317705" y="1828800"/>
                    </a:lnTo>
                    <a:lnTo>
                      <a:pt x="1327389" y="1841480"/>
                    </a:lnTo>
                    <a:close/>
                  </a:path>
                  <a:path w="1713229" h="2133600">
                    <a:moveTo>
                      <a:pt x="1327403" y="1841480"/>
                    </a:moveTo>
                    <a:lnTo>
                      <a:pt x="1317705" y="1828800"/>
                    </a:lnTo>
                    <a:lnTo>
                      <a:pt x="1327403" y="1828800"/>
                    </a:lnTo>
                    <a:lnTo>
                      <a:pt x="1327403" y="1841480"/>
                    </a:lnTo>
                    <a:close/>
                  </a:path>
                  <a:path w="1713229" h="2133600">
                    <a:moveTo>
                      <a:pt x="1333490" y="1841480"/>
                    </a:moveTo>
                    <a:lnTo>
                      <a:pt x="1327403" y="1841480"/>
                    </a:lnTo>
                    <a:lnTo>
                      <a:pt x="1327403" y="1828800"/>
                    </a:lnTo>
                    <a:lnTo>
                      <a:pt x="1333490" y="1841480"/>
                    </a:lnTo>
                    <a:close/>
                  </a:path>
                  <a:path w="1713229" h="2133600">
                    <a:moveTo>
                      <a:pt x="811529" y="1866900"/>
                    </a:moveTo>
                    <a:lnTo>
                      <a:pt x="799338" y="1866900"/>
                    </a:lnTo>
                    <a:lnTo>
                      <a:pt x="800100" y="1854200"/>
                    </a:lnTo>
                    <a:lnTo>
                      <a:pt x="797931" y="1842142"/>
                    </a:lnTo>
                    <a:lnTo>
                      <a:pt x="797857" y="1840768"/>
                    </a:lnTo>
                    <a:lnTo>
                      <a:pt x="798488" y="1840768"/>
                    </a:lnTo>
                    <a:lnTo>
                      <a:pt x="798573" y="1841480"/>
                    </a:lnTo>
                    <a:lnTo>
                      <a:pt x="809587" y="1841480"/>
                    </a:lnTo>
                    <a:lnTo>
                      <a:pt x="806195" y="1854200"/>
                    </a:lnTo>
                    <a:lnTo>
                      <a:pt x="807719" y="1854200"/>
                    </a:lnTo>
                    <a:lnTo>
                      <a:pt x="811529" y="1866900"/>
                    </a:lnTo>
                    <a:close/>
                  </a:path>
                  <a:path w="1713229" h="2133600">
                    <a:moveTo>
                      <a:pt x="798576" y="1854200"/>
                    </a:moveTo>
                    <a:lnTo>
                      <a:pt x="797051" y="1854200"/>
                    </a:lnTo>
                    <a:lnTo>
                      <a:pt x="797852" y="1842142"/>
                    </a:lnTo>
                    <a:lnTo>
                      <a:pt x="797841" y="1841480"/>
                    </a:lnTo>
                    <a:lnTo>
                      <a:pt x="798010" y="1842142"/>
                    </a:lnTo>
                    <a:lnTo>
                      <a:pt x="798576" y="1854200"/>
                    </a:lnTo>
                    <a:close/>
                  </a:path>
                  <a:path w="1713229" h="2133600">
                    <a:moveTo>
                      <a:pt x="807719" y="1854200"/>
                    </a:moveTo>
                    <a:lnTo>
                      <a:pt x="806195" y="1854200"/>
                    </a:lnTo>
                    <a:lnTo>
                      <a:pt x="809587" y="1841480"/>
                    </a:lnTo>
                    <a:lnTo>
                      <a:pt x="810772" y="1841480"/>
                    </a:lnTo>
                    <a:lnTo>
                      <a:pt x="807719" y="1854200"/>
                    </a:lnTo>
                    <a:close/>
                  </a:path>
                  <a:path w="1713229" h="2133600">
                    <a:moveTo>
                      <a:pt x="811529" y="1866900"/>
                    </a:moveTo>
                    <a:lnTo>
                      <a:pt x="807719" y="1854200"/>
                    </a:lnTo>
                    <a:lnTo>
                      <a:pt x="810772" y="1841480"/>
                    </a:lnTo>
                    <a:lnTo>
                      <a:pt x="813816" y="1854200"/>
                    </a:lnTo>
                    <a:lnTo>
                      <a:pt x="815339" y="1854200"/>
                    </a:lnTo>
                    <a:lnTo>
                      <a:pt x="811529" y="1866900"/>
                    </a:lnTo>
                    <a:close/>
                  </a:path>
                  <a:path w="1713229" h="2133600">
                    <a:moveTo>
                      <a:pt x="813816" y="1854200"/>
                    </a:moveTo>
                    <a:lnTo>
                      <a:pt x="810763" y="1841480"/>
                    </a:lnTo>
                    <a:lnTo>
                      <a:pt x="817631" y="1841480"/>
                    </a:lnTo>
                    <a:lnTo>
                      <a:pt x="813816" y="1854200"/>
                    </a:lnTo>
                    <a:close/>
                  </a:path>
                  <a:path w="1713229" h="2133600">
                    <a:moveTo>
                      <a:pt x="821435" y="1854200"/>
                    </a:moveTo>
                    <a:lnTo>
                      <a:pt x="813816" y="1854200"/>
                    </a:lnTo>
                    <a:lnTo>
                      <a:pt x="817631" y="1841480"/>
                    </a:lnTo>
                    <a:lnTo>
                      <a:pt x="821435" y="1854200"/>
                    </a:lnTo>
                    <a:close/>
                  </a:path>
                  <a:path w="1713229" h="2133600">
                    <a:moveTo>
                      <a:pt x="1313687" y="1854200"/>
                    </a:moveTo>
                    <a:lnTo>
                      <a:pt x="1310639" y="1854200"/>
                    </a:lnTo>
                    <a:lnTo>
                      <a:pt x="1307587" y="1841480"/>
                    </a:lnTo>
                    <a:lnTo>
                      <a:pt x="1313687" y="1841480"/>
                    </a:lnTo>
                    <a:lnTo>
                      <a:pt x="1313687" y="1854200"/>
                    </a:lnTo>
                    <a:close/>
                  </a:path>
                  <a:path w="1713229" h="2133600">
                    <a:moveTo>
                      <a:pt x="1318260" y="1854200"/>
                    </a:moveTo>
                    <a:lnTo>
                      <a:pt x="1313687" y="1854200"/>
                    </a:lnTo>
                    <a:lnTo>
                      <a:pt x="1313687" y="1841480"/>
                    </a:lnTo>
                    <a:lnTo>
                      <a:pt x="1324365" y="1841480"/>
                    </a:lnTo>
                    <a:lnTo>
                      <a:pt x="1318260" y="1854200"/>
                    </a:lnTo>
                    <a:close/>
                  </a:path>
                  <a:path w="1713229" h="2133600">
                    <a:moveTo>
                      <a:pt x="1324355" y="1854200"/>
                    </a:moveTo>
                    <a:lnTo>
                      <a:pt x="1318260" y="1854200"/>
                    </a:lnTo>
                    <a:lnTo>
                      <a:pt x="1324365" y="1841480"/>
                    </a:lnTo>
                    <a:lnTo>
                      <a:pt x="1328934" y="1841480"/>
                    </a:lnTo>
                    <a:lnTo>
                      <a:pt x="1324355" y="1854200"/>
                    </a:lnTo>
                    <a:close/>
                  </a:path>
                  <a:path w="1713229" h="2133600">
                    <a:moveTo>
                      <a:pt x="1335024" y="1854200"/>
                    </a:moveTo>
                    <a:lnTo>
                      <a:pt x="1324355" y="1854200"/>
                    </a:lnTo>
                    <a:lnTo>
                      <a:pt x="1328934" y="1841480"/>
                    </a:lnTo>
                    <a:lnTo>
                      <a:pt x="1335024" y="1841480"/>
                    </a:lnTo>
                    <a:lnTo>
                      <a:pt x="1335024" y="1854200"/>
                    </a:lnTo>
                    <a:close/>
                  </a:path>
                  <a:path w="1713229" h="2133600">
                    <a:moveTo>
                      <a:pt x="1382268" y="1879600"/>
                    </a:moveTo>
                    <a:lnTo>
                      <a:pt x="1335024" y="1879600"/>
                    </a:lnTo>
                    <a:lnTo>
                      <a:pt x="1333500" y="1866900"/>
                    </a:lnTo>
                    <a:lnTo>
                      <a:pt x="1333500" y="1854200"/>
                    </a:lnTo>
                    <a:lnTo>
                      <a:pt x="1335024" y="1854200"/>
                    </a:lnTo>
                    <a:lnTo>
                      <a:pt x="1335024" y="1841480"/>
                    </a:lnTo>
                    <a:lnTo>
                      <a:pt x="1341115" y="1841480"/>
                    </a:lnTo>
                    <a:lnTo>
                      <a:pt x="1344168" y="1854200"/>
                    </a:lnTo>
                    <a:lnTo>
                      <a:pt x="1339595" y="1866900"/>
                    </a:lnTo>
                    <a:lnTo>
                      <a:pt x="1382268" y="1866900"/>
                    </a:lnTo>
                    <a:lnTo>
                      <a:pt x="1382268" y="1879600"/>
                    </a:lnTo>
                    <a:close/>
                  </a:path>
                  <a:path w="1713229" h="2133600">
                    <a:moveTo>
                      <a:pt x="799338" y="1866900"/>
                    </a:moveTo>
                    <a:lnTo>
                      <a:pt x="798576" y="1854200"/>
                    </a:lnTo>
                    <a:lnTo>
                      <a:pt x="800100" y="1854200"/>
                    </a:lnTo>
                    <a:lnTo>
                      <a:pt x="799338" y="1866900"/>
                    </a:lnTo>
                    <a:close/>
                  </a:path>
                  <a:path w="1713229" h="2133600">
                    <a:moveTo>
                      <a:pt x="821435" y="1866900"/>
                    </a:moveTo>
                    <a:lnTo>
                      <a:pt x="811529" y="1866900"/>
                    </a:lnTo>
                    <a:lnTo>
                      <a:pt x="815339" y="1854200"/>
                    </a:lnTo>
                    <a:lnTo>
                      <a:pt x="821435" y="1866900"/>
                    </a:lnTo>
                    <a:close/>
                  </a:path>
                  <a:path w="1713229" h="2133600">
                    <a:moveTo>
                      <a:pt x="821218" y="1879600"/>
                    </a:moveTo>
                    <a:lnTo>
                      <a:pt x="816863" y="1866900"/>
                    </a:lnTo>
                    <a:lnTo>
                      <a:pt x="821435" y="1866900"/>
                    </a:lnTo>
                    <a:lnTo>
                      <a:pt x="815339" y="1854200"/>
                    </a:lnTo>
                    <a:lnTo>
                      <a:pt x="824484" y="1854200"/>
                    </a:lnTo>
                    <a:lnTo>
                      <a:pt x="824484" y="1866900"/>
                    </a:lnTo>
                    <a:lnTo>
                      <a:pt x="821218" y="1879600"/>
                    </a:lnTo>
                    <a:close/>
                  </a:path>
                  <a:path w="1713229" h="2133600">
                    <a:moveTo>
                      <a:pt x="1333500" y="1866900"/>
                    </a:moveTo>
                    <a:lnTo>
                      <a:pt x="1324355" y="1866900"/>
                    </a:lnTo>
                    <a:lnTo>
                      <a:pt x="1321308" y="1854200"/>
                    </a:lnTo>
                    <a:lnTo>
                      <a:pt x="1333500" y="1854200"/>
                    </a:lnTo>
                    <a:lnTo>
                      <a:pt x="1333500" y="1866900"/>
                    </a:lnTo>
                    <a:close/>
                  </a:path>
                  <a:path w="1713229" h="2133600">
                    <a:moveTo>
                      <a:pt x="1344168" y="1866900"/>
                    </a:moveTo>
                    <a:lnTo>
                      <a:pt x="1339595" y="1866900"/>
                    </a:lnTo>
                    <a:lnTo>
                      <a:pt x="1344168" y="1854200"/>
                    </a:lnTo>
                    <a:lnTo>
                      <a:pt x="1347216" y="1854200"/>
                    </a:lnTo>
                    <a:lnTo>
                      <a:pt x="1344168" y="1866900"/>
                    </a:lnTo>
                    <a:close/>
                  </a:path>
                  <a:path w="1713229" h="2133600">
                    <a:moveTo>
                      <a:pt x="1353311" y="1866900"/>
                    </a:moveTo>
                    <a:lnTo>
                      <a:pt x="1344168" y="1866900"/>
                    </a:lnTo>
                    <a:lnTo>
                      <a:pt x="1347216" y="1854200"/>
                    </a:lnTo>
                    <a:lnTo>
                      <a:pt x="1353311" y="1854200"/>
                    </a:lnTo>
                    <a:lnTo>
                      <a:pt x="1353311" y="1866900"/>
                    </a:lnTo>
                    <a:close/>
                  </a:path>
                  <a:path w="1713229" h="2133600">
                    <a:moveTo>
                      <a:pt x="1365503" y="1866900"/>
                    </a:moveTo>
                    <a:lnTo>
                      <a:pt x="1353311" y="1866900"/>
                    </a:lnTo>
                    <a:lnTo>
                      <a:pt x="1353311" y="1854200"/>
                    </a:lnTo>
                    <a:lnTo>
                      <a:pt x="1359407" y="1854200"/>
                    </a:lnTo>
                    <a:lnTo>
                      <a:pt x="1365503" y="1866900"/>
                    </a:lnTo>
                    <a:close/>
                  </a:path>
                  <a:path w="1713229" h="2133600">
                    <a:moveTo>
                      <a:pt x="800100" y="1879600"/>
                    </a:moveTo>
                    <a:lnTo>
                      <a:pt x="798576" y="1866900"/>
                    </a:lnTo>
                    <a:lnTo>
                      <a:pt x="803147" y="1866900"/>
                    </a:lnTo>
                    <a:lnTo>
                      <a:pt x="800100" y="1879600"/>
                    </a:lnTo>
                    <a:close/>
                  </a:path>
                  <a:path w="1713229" h="2133600">
                    <a:moveTo>
                      <a:pt x="812799" y="1879600"/>
                    </a:moveTo>
                    <a:lnTo>
                      <a:pt x="800100" y="1879600"/>
                    </a:lnTo>
                    <a:lnTo>
                      <a:pt x="803147" y="1866900"/>
                    </a:lnTo>
                    <a:lnTo>
                      <a:pt x="807719" y="1866900"/>
                    </a:lnTo>
                    <a:lnTo>
                      <a:pt x="812799" y="1879600"/>
                    </a:lnTo>
                    <a:close/>
                  </a:path>
                  <a:path w="1713229" h="2133600">
                    <a:moveTo>
                      <a:pt x="813053" y="1879600"/>
                    </a:moveTo>
                    <a:lnTo>
                      <a:pt x="812799" y="1879600"/>
                    </a:lnTo>
                    <a:lnTo>
                      <a:pt x="807719" y="1866900"/>
                    </a:lnTo>
                    <a:lnTo>
                      <a:pt x="809243" y="1866900"/>
                    </a:lnTo>
                    <a:lnTo>
                      <a:pt x="813053" y="1879600"/>
                    </a:lnTo>
                    <a:close/>
                  </a:path>
                  <a:path w="1713229" h="2133600">
                    <a:moveTo>
                      <a:pt x="813053" y="1879600"/>
                    </a:moveTo>
                    <a:lnTo>
                      <a:pt x="809243" y="1866900"/>
                    </a:lnTo>
                    <a:lnTo>
                      <a:pt x="816863" y="1866900"/>
                    </a:lnTo>
                    <a:lnTo>
                      <a:pt x="813053" y="1879600"/>
                    </a:lnTo>
                    <a:close/>
                  </a:path>
                  <a:path w="1713229" h="2133600">
                    <a:moveTo>
                      <a:pt x="821218" y="1879600"/>
                    </a:moveTo>
                    <a:lnTo>
                      <a:pt x="813053" y="1879600"/>
                    </a:lnTo>
                    <a:lnTo>
                      <a:pt x="816863" y="1866900"/>
                    </a:lnTo>
                    <a:lnTo>
                      <a:pt x="821218" y="1879600"/>
                    </a:lnTo>
                    <a:close/>
                  </a:path>
                  <a:path w="1713229" h="2133600">
                    <a:moveTo>
                      <a:pt x="824484" y="1879600"/>
                    </a:moveTo>
                    <a:lnTo>
                      <a:pt x="821218" y="1879600"/>
                    </a:lnTo>
                    <a:lnTo>
                      <a:pt x="824484" y="1866900"/>
                    </a:lnTo>
                    <a:lnTo>
                      <a:pt x="824484" y="1879600"/>
                    </a:lnTo>
                    <a:close/>
                  </a:path>
                  <a:path w="1713229" h="2133600">
                    <a:moveTo>
                      <a:pt x="809243" y="1892300"/>
                    </a:moveTo>
                    <a:lnTo>
                      <a:pt x="803147" y="1892300"/>
                    </a:lnTo>
                    <a:lnTo>
                      <a:pt x="804018" y="1879600"/>
                    </a:lnTo>
                    <a:lnTo>
                      <a:pt x="809243" y="1892300"/>
                    </a:lnTo>
                    <a:close/>
                  </a:path>
                  <a:path w="1713229" h="2133600">
                    <a:moveTo>
                      <a:pt x="809243" y="1892300"/>
                    </a:moveTo>
                    <a:lnTo>
                      <a:pt x="804018" y="1879600"/>
                    </a:lnTo>
                    <a:lnTo>
                      <a:pt x="813815" y="1879600"/>
                    </a:lnTo>
                    <a:lnTo>
                      <a:pt x="809243" y="1892300"/>
                    </a:lnTo>
                    <a:close/>
                  </a:path>
                  <a:path w="1713229" h="2133600">
                    <a:moveTo>
                      <a:pt x="815339" y="1892300"/>
                    </a:moveTo>
                    <a:lnTo>
                      <a:pt x="809243" y="1892300"/>
                    </a:lnTo>
                    <a:lnTo>
                      <a:pt x="813815" y="1879600"/>
                    </a:lnTo>
                    <a:lnTo>
                      <a:pt x="816694" y="1879600"/>
                    </a:lnTo>
                    <a:lnTo>
                      <a:pt x="815339" y="1892300"/>
                    </a:lnTo>
                    <a:close/>
                  </a:path>
                  <a:path w="1713229" h="2133600">
                    <a:moveTo>
                      <a:pt x="818387" y="1892300"/>
                    </a:moveTo>
                    <a:lnTo>
                      <a:pt x="815339" y="1892300"/>
                    </a:lnTo>
                    <a:lnTo>
                      <a:pt x="816694" y="1879600"/>
                    </a:lnTo>
                    <a:lnTo>
                      <a:pt x="818387" y="1892300"/>
                    </a:lnTo>
                    <a:close/>
                  </a:path>
                  <a:path w="1713229" h="2133600">
                    <a:moveTo>
                      <a:pt x="818387" y="1892300"/>
                    </a:moveTo>
                    <a:lnTo>
                      <a:pt x="816694" y="1879600"/>
                    </a:lnTo>
                    <a:lnTo>
                      <a:pt x="822959" y="1879600"/>
                    </a:lnTo>
                    <a:lnTo>
                      <a:pt x="818387" y="1892300"/>
                    </a:lnTo>
                    <a:close/>
                  </a:path>
                  <a:path w="1713229" h="2133600">
                    <a:moveTo>
                      <a:pt x="827532" y="1892300"/>
                    </a:moveTo>
                    <a:lnTo>
                      <a:pt x="818387" y="1892300"/>
                    </a:lnTo>
                    <a:lnTo>
                      <a:pt x="822959" y="1879600"/>
                    </a:lnTo>
                    <a:lnTo>
                      <a:pt x="827532" y="1892300"/>
                    </a:lnTo>
                    <a:close/>
                  </a:path>
                  <a:path w="1713229" h="2133600">
                    <a:moveTo>
                      <a:pt x="827532" y="1892300"/>
                    </a:moveTo>
                    <a:lnTo>
                      <a:pt x="822959" y="1879600"/>
                    </a:lnTo>
                    <a:lnTo>
                      <a:pt x="827532" y="1879600"/>
                    </a:lnTo>
                    <a:lnTo>
                      <a:pt x="827532" y="1892300"/>
                    </a:lnTo>
                    <a:close/>
                  </a:path>
                  <a:path w="1713229" h="2133600">
                    <a:moveTo>
                      <a:pt x="1403603" y="1892300"/>
                    </a:moveTo>
                    <a:lnTo>
                      <a:pt x="1353311" y="1892300"/>
                    </a:lnTo>
                    <a:lnTo>
                      <a:pt x="1353311" y="1879600"/>
                    </a:lnTo>
                    <a:lnTo>
                      <a:pt x="1402080" y="1879600"/>
                    </a:lnTo>
                    <a:lnTo>
                      <a:pt x="1403603" y="1892300"/>
                    </a:lnTo>
                    <a:close/>
                  </a:path>
                  <a:path w="1713229" h="2133600">
                    <a:moveTo>
                      <a:pt x="819911" y="1905000"/>
                    </a:moveTo>
                    <a:lnTo>
                      <a:pt x="813816" y="1905000"/>
                    </a:lnTo>
                    <a:lnTo>
                      <a:pt x="812292" y="1892300"/>
                    </a:lnTo>
                    <a:lnTo>
                      <a:pt x="819911" y="1892300"/>
                    </a:lnTo>
                    <a:lnTo>
                      <a:pt x="819911" y="1905000"/>
                    </a:lnTo>
                    <a:close/>
                  </a:path>
                  <a:path w="1713229" h="2133600">
                    <a:moveTo>
                      <a:pt x="826008" y="1917700"/>
                    </a:moveTo>
                    <a:lnTo>
                      <a:pt x="819657" y="1905000"/>
                    </a:lnTo>
                    <a:lnTo>
                      <a:pt x="819911" y="1905000"/>
                    </a:lnTo>
                    <a:lnTo>
                      <a:pt x="819911" y="1892300"/>
                    </a:lnTo>
                    <a:lnTo>
                      <a:pt x="830579" y="1905000"/>
                    </a:lnTo>
                    <a:lnTo>
                      <a:pt x="826008" y="1917700"/>
                    </a:lnTo>
                    <a:close/>
                  </a:path>
                  <a:path w="1713229" h="2133600">
                    <a:moveTo>
                      <a:pt x="830579" y="1905000"/>
                    </a:moveTo>
                    <a:lnTo>
                      <a:pt x="819911" y="1892300"/>
                    </a:lnTo>
                    <a:lnTo>
                      <a:pt x="833627" y="1892300"/>
                    </a:lnTo>
                    <a:lnTo>
                      <a:pt x="830579" y="1905000"/>
                    </a:lnTo>
                    <a:close/>
                  </a:path>
                  <a:path w="1713229" h="2133600">
                    <a:moveTo>
                      <a:pt x="858011" y="1917700"/>
                    </a:moveTo>
                    <a:lnTo>
                      <a:pt x="826008" y="1917700"/>
                    </a:lnTo>
                    <a:lnTo>
                      <a:pt x="830579" y="1905000"/>
                    </a:lnTo>
                    <a:lnTo>
                      <a:pt x="833627" y="1892300"/>
                    </a:lnTo>
                    <a:lnTo>
                      <a:pt x="842771" y="1892300"/>
                    </a:lnTo>
                    <a:lnTo>
                      <a:pt x="839724" y="1905000"/>
                    </a:lnTo>
                    <a:lnTo>
                      <a:pt x="858011" y="1905000"/>
                    </a:lnTo>
                    <a:lnTo>
                      <a:pt x="858011" y="1917700"/>
                    </a:lnTo>
                    <a:close/>
                  </a:path>
                  <a:path w="1713229" h="2133600">
                    <a:moveTo>
                      <a:pt x="847343" y="1905000"/>
                    </a:moveTo>
                    <a:lnTo>
                      <a:pt x="839724" y="1905000"/>
                    </a:lnTo>
                    <a:lnTo>
                      <a:pt x="842771" y="1892300"/>
                    </a:lnTo>
                    <a:lnTo>
                      <a:pt x="844295" y="1892300"/>
                    </a:lnTo>
                    <a:lnTo>
                      <a:pt x="847343" y="1905000"/>
                    </a:lnTo>
                    <a:close/>
                  </a:path>
                  <a:path w="1713229" h="2133600">
                    <a:moveTo>
                      <a:pt x="1456943" y="1905000"/>
                    </a:moveTo>
                    <a:lnTo>
                      <a:pt x="1395984" y="1905000"/>
                    </a:lnTo>
                    <a:lnTo>
                      <a:pt x="1392935" y="1892300"/>
                    </a:lnTo>
                    <a:lnTo>
                      <a:pt x="1456943" y="1892300"/>
                    </a:lnTo>
                    <a:lnTo>
                      <a:pt x="1456943" y="1905000"/>
                    </a:lnTo>
                    <a:close/>
                  </a:path>
                  <a:path w="1713229" h="2133600">
                    <a:moveTo>
                      <a:pt x="826008" y="1917700"/>
                    </a:moveTo>
                    <a:lnTo>
                      <a:pt x="818387" y="1917700"/>
                    </a:lnTo>
                    <a:lnTo>
                      <a:pt x="819657" y="1905000"/>
                    </a:lnTo>
                    <a:lnTo>
                      <a:pt x="826008" y="1917700"/>
                    </a:lnTo>
                    <a:close/>
                  </a:path>
                  <a:path w="1713229" h="2133600">
                    <a:moveTo>
                      <a:pt x="1485900" y="1917700"/>
                    </a:moveTo>
                    <a:lnTo>
                      <a:pt x="1421891" y="1917700"/>
                    </a:lnTo>
                    <a:lnTo>
                      <a:pt x="1414271" y="1905000"/>
                    </a:lnTo>
                    <a:lnTo>
                      <a:pt x="1484375" y="1905000"/>
                    </a:lnTo>
                    <a:lnTo>
                      <a:pt x="1485900" y="1917700"/>
                    </a:lnTo>
                    <a:close/>
                  </a:path>
                  <a:path w="1713229" h="2133600">
                    <a:moveTo>
                      <a:pt x="883919" y="1930400"/>
                    </a:moveTo>
                    <a:lnTo>
                      <a:pt x="832103" y="1930400"/>
                    </a:lnTo>
                    <a:lnTo>
                      <a:pt x="832103" y="1917700"/>
                    </a:lnTo>
                    <a:lnTo>
                      <a:pt x="873251" y="1917700"/>
                    </a:lnTo>
                    <a:lnTo>
                      <a:pt x="883919" y="1930400"/>
                    </a:lnTo>
                    <a:close/>
                  </a:path>
                  <a:path w="1713229" h="2133600">
                    <a:moveTo>
                      <a:pt x="1513332" y="1930400"/>
                    </a:moveTo>
                    <a:lnTo>
                      <a:pt x="1449323" y="1930400"/>
                    </a:lnTo>
                    <a:lnTo>
                      <a:pt x="1437132" y="1917700"/>
                    </a:lnTo>
                    <a:lnTo>
                      <a:pt x="1511807" y="1917700"/>
                    </a:lnTo>
                    <a:lnTo>
                      <a:pt x="1513332" y="1930400"/>
                    </a:lnTo>
                    <a:close/>
                  </a:path>
                  <a:path w="1713229" h="2133600">
                    <a:moveTo>
                      <a:pt x="931163" y="1943100"/>
                    </a:moveTo>
                    <a:lnTo>
                      <a:pt x="873251" y="1943100"/>
                    </a:lnTo>
                    <a:lnTo>
                      <a:pt x="865632" y="1930400"/>
                    </a:lnTo>
                    <a:lnTo>
                      <a:pt x="914400" y="1930400"/>
                    </a:lnTo>
                    <a:lnTo>
                      <a:pt x="931163" y="1943100"/>
                    </a:lnTo>
                    <a:close/>
                  </a:path>
                  <a:path w="1713229" h="2133600">
                    <a:moveTo>
                      <a:pt x="1571243" y="1943100"/>
                    </a:moveTo>
                    <a:lnTo>
                      <a:pt x="1507235" y="1943100"/>
                    </a:lnTo>
                    <a:lnTo>
                      <a:pt x="1502664" y="1930400"/>
                    </a:lnTo>
                    <a:lnTo>
                      <a:pt x="1556003" y="1930400"/>
                    </a:lnTo>
                    <a:lnTo>
                      <a:pt x="1571243" y="1943100"/>
                    </a:lnTo>
                    <a:close/>
                  </a:path>
                  <a:path w="1713229" h="2133600">
                    <a:moveTo>
                      <a:pt x="957071" y="1955800"/>
                    </a:moveTo>
                    <a:lnTo>
                      <a:pt x="899159" y="1955800"/>
                    </a:lnTo>
                    <a:lnTo>
                      <a:pt x="882395" y="1943100"/>
                    </a:lnTo>
                    <a:lnTo>
                      <a:pt x="940308" y="1943100"/>
                    </a:lnTo>
                    <a:lnTo>
                      <a:pt x="957071" y="1955800"/>
                    </a:lnTo>
                    <a:close/>
                  </a:path>
                  <a:path w="1713229" h="2133600">
                    <a:moveTo>
                      <a:pt x="1594103" y="1955800"/>
                    </a:moveTo>
                    <a:lnTo>
                      <a:pt x="1536191" y="1955800"/>
                    </a:lnTo>
                    <a:lnTo>
                      <a:pt x="1527048" y="1943100"/>
                    </a:lnTo>
                    <a:lnTo>
                      <a:pt x="1578864" y="1943100"/>
                    </a:lnTo>
                    <a:lnTo>
                      <a:pt x="1594103" y="1955800"/>
                    </a:lnTo>
                    <a:close/>
                  </a:path>
                  <a:path w="1713229" h="2133600">
                    <a:moveTo>
                      <a:pt x="982979" y="1968500"/>
                    </a:moveTo>
                    <a:lnTo>
                      <a:pt x="925068" y="1968500"/>
                    </a:lnTo>
                    <a:lnTo>
                      <a:pt x="906779" y="1955800"/>
                    </a:lnTo>
                    <a:lnTo>
                      <a:pt x="967739" y="1955800"/>
                    </a:lnTo>
                    <a:lnTo>
                      <a:pt x="982979" y="1968500"/>
                    </a:lnTo>
                    <a:close/>
                  </a:path>
                  <a:path w="1713229" h="2133600">
                    <a:moveTo>
                      <a:pt x="1618487" y="1968500"/>
                    </a:moveTo>
                    <a:lnTo>
                      <a:pt x="1563623" y="1968500"/>
                    </a:lnTo>
                    <a:lnTo>
                      <a:pt x="1549907" y="1955800"/>
                    </a:lnTo>
                    <a:lnTo>
                      <a:pt x="1601723" y="1955800"/>
                    </a:lnTo>
                    <a:lnTo>
                      <a:pt x="1618487" y="1968500"/>
                    </a:lnTo>
                    <a:close/>
                  </a:path>
                  <a:path w="1713229" h="2133600">
                    <a:moveTo>
                      <a:pt x="1057655" y="1981200"/>
                    </a:moveTo>
                    <a:lnTo>
                      <a:pt x="976884" y="1981200"/>
                    </a:lnTo>
                    <a:lnTo>
                      <a:pt x="961643" y="1968500"/>
                    </a:lnTo>
                    <a:lnTo>
                      <a:pt x="1039368" y="1968500"/>
                    </a:lnTo>
                    <a:lnTo>
                      <a:pt x="1057655" y="1981200"/>
                    </a:lnTo>
                    <a:close/>
                  </a:path>
                  <a:path w="1713229" h="2133600">
                    <a:moveTo>
                      <a:pt x="1676400" y="1981200"/>
                    </a:moveTo>
                    <a:lnTo>
                      <a:pt x="1610868" y="1981200"/>
                    </a:lnTo>
                    <a:lnTo>
                      <a:pt x="1595628" y="1968500"/>
                    </a:lnTo>
                    <a:lnTo>
                      <a:pt x="1661159" y="1968500"/>
                    </a:lnTo>
                    <a:lnTo>
                      <a:pt x="1676400" y="1981200"/>
                    </a:lnTo>
                    <a:close/>
                  </a:path>
                  <a:path w="1713229" h="2133600">
                    <a:moveTo>
                      <a:pt x="1086611" y="1993900"/>
                    </a:moveTo>
                    <a:lnTo>
                      <a:pt x="1002792" y="1993900"/>
                    </a:lnTo>
                    <a:lnTo>
                      <a:pt x="1002792" y="1981200"/>
                    </a:lnTo>
                    <a:lnTo>
                      <a:pt x="1069847" y="1981200"/>
                    </a:lnTo>
                    <a:lnTo>
                      <a:pt x="1086611" y="1993900"/>
                    </a:lnTo>
                    <a:close/>
                  </a:path>
                  <a:path w="1713229" h="2133600">
                    <a:moveTo>
                      <a:pt x="1705355" y="1993900"/>
                    </a:moveTo>
                    <a:lnTo>
                      <a:pt x="1644396" y="1993900"/>
                    </a:lnTo>
                    <a:lnTo>
                      <a:pt x="1633728" y="1981200"/>
                    </a:lnTo>
                    <a:lnTo>
                      <a:pt x="1687068" y="1981200"/>
                    </a:lnTo>
                    <a:lnTo>
                      <a:pt x="1705355" y="1993900"/>
                    </a:lnTo>
                    <a:close/>
                  </a:path>
                  <a:path w="1713229" h="2133600">
                    <a:moveTo>
                      <a:pt x="1117092" y="2006600"/>
                    </a:moveTo>
                    <a:lnTo>
                      <a:pt x="1053084" y="2006600"/>
                    </a:lnTo>
                    <a:lnTo>
                      <a:pt x="1033271" y="1993900"/>
                    </a:lnTo>
                    <a:lnTo>
                      <a:pt x="1101851" y="1993900"/>
                    </a:lnTo>
                    <a:lnTo>
                      <a:pt x="1117092" y="2006600"/>
                    </a:lnTo>
                    <a:close/>
                  </a:path>
                  <a:path w="1713229" h="2133600">
                    <a:moveTo>
                      <a:pt x="1712975" y="2019300"/>
                    </a:moveTo>
                    <a:lnTo>
                      <a:pt x="1709928" y="2006600"/>
                    </a:lnTo>
                    <a:lnTo>
                      <a:pt x="1670303" y="2006600"/>
                    </a:lnTo>
                    <a:lnTo>
                      <a:pt x="1656587" y="1993900"/>
                    </a:lnTo>
                    <a:lnTo>
                      <a:pt x="1712975" y="1993900"/>
                    </a:lnTo>
                    <a:lnTo>
                      <a:pt x="1712975" y="2019300"/>
                    </a:lnTo>
                    <a:close/>
                  </a:path>
                  <a:path w="1713229" h="2133600">
                    <a:moveTo>
                      <a:pt x="1200911" y="2019300"/>
                    </a:moveTo>
                    <a:lnTo>
                      <a:pt x="1110995" y="2019300"/>
                    </a:lnTo>
                    <a:lnTo>
                      <a:pt x="1095755" y="2006600"/>
                    </a:lnTo>
                    <a:lnTo>
                      <a:pt x="1179576" y="2006600"/>
                    </a:lnTo>
                    <a:lnTo>
                      <a:pt x="1200911" y="2019300"/>
                    </a:lnTo>
                    <a:close/>
                  </a:path>
                  <a:path w="1713229" h="2133600">
                    <a:moveTo>
                      <a:pt x="1232916" y="2032000"/>
                    </a:moveTo>
                    <a:lnTo>
                      <a:pt x="1139951" y="2032000"/>
                    </a:lnTo>
                    <a:lnTo>
                      <a:pt x="1130808" y="2019300"/>
                    </a:lnTo>
                    <a:lnTo>
                      <a:pt x="1214627" y="2019300"/>
                    </a:lnTo>
                    <a:lnTo>
                      <a:pt x="1232916" y="2032000"/>
                    </a:lnTo>
                    <a:close/>
                  </a:path>
                  <a:path w="1713229" h="2133600">
                    <a:moveTo>
                      <a:pt x="1266443" y="2044700"/>
                    </a:moveTo>
                    <a:lnTo>
                      <a:pt x="1175003" y="2044700"/>
                    </a:lnTo>
                    <a:lnTo>
                      <a:pt x="1173479" y="2032000"/>
                    </a:lnTo>
                    <a:lnTo>
                      <a:pt x="1251203" y="2032000"/>
                    </a:lnTo>
                    <a:lnTo>
                      <a:pt x="1266443" y="2044700"/>
                    </a:lnTo>
                    <a:close/>
                  </a:path>
                  <a:path w="1713229" h="2133600">
                    <a:moveTo>
                      <a:pt x="1406652" y="2070100"/>
                    </a:moveTo>
                    <a:lnTo>
                      <a:pt x="1296924" y="2070100"/>
                    </a:lnTo>
                    <a:lnTo>
                      <a:pt x="1284732" y="2057400"/>
                    </a:lnTo>
                    <a:lnTo>
                      <a:pt x="1246632" y="2044700"/>
                    </a:lnTo>
                    <a:lnTo>
                      <a:pt x="1342643" y="2044700"/>
                    </a:lnTo>
                    <a:lnTo>
                      <a:pt x="1367028" y="2057400"/>
                    </a:lnTo>
                    <a:lnTo>
                      <a:pt x="1383791" y="2057400"/>
                    </a:lnTo>
                    <a:lnTo>
                      <a:pt x="1406652" y="2070100"/>
                    </a:lnTo>
                    <a:close/>
                  </a:path>
                  <a:path w="1713229" h="2133600">
                    <a:moveTo>
                      <a:pt x="1450848" y="2082800"/>
                    </a:moveTo>
                    <a:lnTo>
                      <a:pt x="1336547" y="2082800"/>
                    </a:lnTo>
                    <a:lnTo>
                      <a:pt x="1322832" y="2070100"/>
                    </a:lnTo>
                    <a:lnTo>
                      <a:pt x="1431035" y="2070100"/>
                    </a:lnTo>
                    <a:lnTo>
                      <a:pt x="1450848" y="2082800"/>
                    </a:lnTo>
                    <a:close/>
                  </a:path>
                  <a:path w="1713229" h="2133600">
                    <a:moveTo>
                      <a:pt x="1584959" y="2095500"/>
                    </a:moveTo>
                    <a:lnTo>
                      <a:pt x="1446275" y="2095500"/>
                    </a:lnTo>
                    <a:lnTo>
                      <a:pt x="1426464" y="2082800"/>
                    </a:lnTo>
                    <a:lnTo>
                      <a:pt x="1552955" y="2082800"/>
                    </a:lnTo>
                    <a:lnTo>
                      <a:pt x="1584959" y="2095500"/>
                    </a:lnTo>
                    <a:close/>
                  </a:path>
                  <a:path w="1713229" h="2133600">
                    <a:moveTo>
                      <a:pt x="1642871" y="2108200"/>
                    </a:moveTo>
                    <a:lnTo>
                      <a:pt x="1495043" y="2108200"/>
                    </a:lnTo>
                    <a:lnTo>
                      <a:pt x="1475232" y="2095500"/>
                    </a:lnTo>
                    <a:lnTo>
                      <a:pt x="1612391" y="2095500"/>
                    </a:lnTo>
                    <a:lnTo>
                      <a:pt x="1642871" y="2108200"/>
                    </a:lnTo>
                    <a:close/>
                  </a:path>
                  <a:path w="1713229" h="2133600">
                    <a:moveTo>
                      <a:pt x="1705355" y="2120900"/>
                    </a:moveTo>
                    <a:lnTo>
                      <a:pt x="1548384" y="2120900"/>
                    </a:lnTo>
                    <a:lnTo>
                      <a:pt x="1528571" y="2108200"/>
                    </a:lnTo>
                    <a:lnTo>
                      <a:pt x="1676400" y="2108200"/>
                    </a:lnTo>
                    <a:lnTo>
                      <a:pt x="1705355" y="2120900"/>
                    </a:lnTo>
                    <a:close/>
                  </a:path>
                  <a:path w="1713229" h="2133600">
                    <a:moveTo>
                      <a:pt x="1712975" y="2133600"/>
                    </a:moveTo>
                    <a:lnTo>
                      <a:pt x="1703832" y="2133600"/>
                    </a:lnTo>
                    <a:lnTo>
                      <a:pt x="1673352" y="2120900"/>
                    </a:lnTo>
                    <a:lnTo>
                      <a:pt x="1712975" y="2120900"/>
                    </a:lnTo>
                    <a:lnTo>
                      <a:pt x="1712975" y="2133600"/>
                    </a:lnTo>
                    <a:close/>
                  </a:path>
                </a:pathLst>
              </a:custGeom>
              <a:solidFill>
                <a:srgbClr val="0000FF"/>
              </a:solidFill>
            </p:spPr>
            <p:txBody>
              <a:bodyPr wrap="square" lIns="0" tIns="0" rIns="0" bIns="0" rtlCol="0"/>
              <a:lstStyle/>
              <a:p>
                <a:endParaRPr sz="1154"/>
              </a:p>
            </p:txBody>
          </p:sp>
          <p:sp>
            <p:nvSpPr>
              <p:cNvPr id="25" name="object 25"/>
              <p:cNvSpPr/>
              <p:nvPr/>
            </p:nvSpPr>
            <p:spPr>
              <a:xfrm>
                <a:off x="3543300" y="1133856"/>
                <a:ext cx="1691639" cy="2222500"/>
              </a:xfrm>
              <a:custGeom>
                <a:avLst/>
                <a:gdLst/>
                <a:ahLst/>
                <a:cxnLst/>
                <a:rect l="l" t="t" r="r" b="b"/>
                <a:pathLst>
                  <a:path w="1691639" h="2222500">
                    <a:moveTo>
                      <a:pt x="85343" y="12700"/>
                    </a:moveTo>
                    <a:lnTo>
                      <a:pt x="16764" y="12700"/>
                    </a:lnTo>
                    <a:lnTo>
                      <a:pt x="0" y="0"/>
                    </a:lnTo>
                    <a:lnTo>
                      <a:pt x="68580" y="0"/>
                    </a:lnTo>
                    <a:lnTo>
                      <a:pt x="85343" y="12700"/>
                    </a:lnTo>
                    <a:close/>
                  </a:path>
                  <a:path w="1691639" h="2222500">
                    <a:moveTo>
                      <a:pt x="379475" y="12700"/>
                    </a:moveTo>
                    <a:lnTo>
                      <a:pt x="178308" y="12700"/>
                    </a:lnTo>
                    <a:lnTo>
                      <a:pt x="102108" y="0"/>
                    </a:lnTo>
                    <a:lnTo>
                      <a:pt x="345948" y="0"/>
                    </a:lnTo>
                    <a:lnTo>
                      <a:pt x="379475" y="12700"/>
                    </a:lnTo>
                    <a:close/>
                  </a:path>
                  <a:path w="1691639" h="2222500">
                    <a:moveTo>
                      <a:pt x="85343" y="25400"/>
                    </a:moveTo>
                    <a:lnTo>
                      <a:pt x="38100" y="25400"/>
                    </a:lnTo>
                    <a:lnTo>
                      <a:pt x="36575" y="12700"/>
                    </a:lnTo>
                    <a:lnTo>
                      <a:pt x="86867" y="12700"/>
                    </a:lnTo>
                    <a:lnTo>
                      <a:pt x="85343" y="25400"/>
                    </a:lnTo>
                    <a:close/>
                  </a:path>
                  <a:path w="1691639" h="2222500">
                    <a:moveTo>
                      <a:pt x="94488" y="25400"/>
                    </a:moveTo>
                    <a:lnTo>
                      <a:pt x="85343" y="25400"/>
                    </a:lnTo>
                    <a:lnTo>
                      <a:pt x="86867" y="12700"/>
                    </a:lnTo>
                    <a:lnTo>
                      <a:pt x="93518" y="12700"/>
                    </a:lnTo>
                    <a:lnTo>
                      <a:pt x="94488" y="25400"/>
                    </a:lnTo>
                    <a:close/>
                  </a:path>
                  <a:path w="1691639" h="2222500">
                    <a:moveTo>
                      <a:pt x="105156" y="25400"/>
                    </a:moveTo>
                    <a:lnTo>
                      <a:pt x="94488" y="25400"/>
                    </a:lnTo>
                    <a:lnTo>
                      <a:pt x="93518" y="12700"/>
                    </a:lnTo>
                    <a:lnTo>
                      <a:pt x="105156" y="25400"/>
                    </a:lnTo>
                    <a:close/>
                  </a:path>
                  <a:path w="1691639" h="2222500">
                    <a:moveTo>
                      <a:pt x="432816" y="25400"/>
                    </a:moveTo>
                    <a:lnTo>
                      <a:pt x="272796" y="25400"/>
                    </a:lnTo>
                    <a:lnTo>
                      <a:pt x="220980" y="12700"/>
                    </a:lnTo>
                    <a:lnTo>
                      <a:pt x="400811" y="12700"/>
                    </a:lnTo>
                    <a:lnTo>
                      <a:pt x="432816" y="25400"/>
                    </a:lnTo>
                    <a:close/>
                  </a:path>
                  <a:path w="1691639" h="2222500">
                    <a:moveTo>
                      <a:pt x="158496" y="38100"/>
                    </a:moveTo>
                    <a:lnTo>
                      <a:pt x="97535" y="38100"/>
                    </a:lnTo>
                    <a:lnTo>
                      <a:pt x="82296" y="25400"/>
                    </a:lnTo>
                    <a:lnTo>
                      <a:pt x="143256" y="25400"/>
                    </a:lnTo>
                    <a:lnTo>
                      <a:pt x="158496" y="38100"/>
                    </a:lnTo>
                    <a:close/>
                  </a:path>
                  <a:path w="1691639" h="2222500">
                    <a:moveTo>
                      <a:pt x="531875" y="38100"/>
                    </a:moveTo>
                    <a:lnTo>
                      <a:pt x="429767" y="38100"/>
                    </a:lnTo>
                    <a:lnTo>
                      <a:pt x="397764" y="25400"/>
                    </a:lnTo>
                    <a:lnTo>
                      <a:pt x="519684" y="25400"/>
                    </a:lnTo>
                    <a:lnTo>
                      <a:pt x="531875" y="38100"/>
                    </a:lnTo>
                    <a:close/>
                  </a:path>
                  <a:path w="1691639" h="2222500">
                    <a:moveTo>
                      <a:pt x="152400" y="63500"/>
                    </a:moveTo>
                    <a:lnTo>
                      <a:pt x="144780" y="63500"/>
                    </a:lnTo>
                    <a:lnTo>
                      <a:pt x="144780" y="50800"/>
                    </a:lnTo>
                    <a:lnTo>
                      <a:pt x="118872" y="50800"/>
                    </a:lnTo>
                    <a:lnTo>
                      <a:pt x="105156" y="38100"/>
                    </a:lnTo>
                    <a:lnTo>
                      <a:pt x="156972" y="38100"/>
                    </a:lnTo>
                    <a:lnTo>
                      <a:pt x="155448" y="50800"/>
                    </a:lnTo>
                    <a:lnTo>
                      <a:pt x="152400" y="63500"/>
                    </a:lnTo>
                    <a:close/>
                  </a:path>
                  <a:path w="1691639" h="2222500">
                    <a:moveTo>
                      <a:pt x="170688" y="63500"/>
                    </a:moveTo>
                    <a:lnTo>
                      <a:pt x="152400" y="63500"/>
                    </a:lnTo>
                    <a:lnTo>
                      <a:pt x="155448" y="50800"/>
                    </a:lnTo>
                    <a:lnTo>
                      <a:pt x="156972" y="38100"/>
                    </a:lnTo>
                    <a:lnTo>
                      <a:pt x="166116" y="50800"/>
                    </a:lnTo>
                    <a:lnTo>
                      <a:pt x="176783" y="50800"/>
                    </a:lnTo>
                    <a:lnTo>
                      <a:pt x="170688" y="63500"/>
                    </a:lnTo>
                    <a:close/>
                  </a:path>
                  <a:path w="1691639" h="2222500">
                    <a:moveTo>
                      <a:pt x="166116" y="50800"/>
                    </a:moveTo>
                    <a:lnTo>
                      <a:pt x="156972" y="38100"/>
                    </a:lnTo>
                    <a:lnTo>
                      <a:pt x="166116" y="38100"/>
                    </a:lnTo>
                    <a:lnTo>
                      <a:pt x="166116" y="50800"/>
                    </a:lnTo>
                    <a:close/>
                  </a:path>
                  <a:path w="1691639" h="2222500">
                    <a:moveTo>
                      <a:pt x="566927" y="50800"/>
                    </a:moveTo>
                    <a:lnTo>
                      <a:pt x="475488" y="50800"/>
                    </a:lnTo>
                    <a:lnTo>
                      <a:pt x="445008" y="38100"/>
                    </a:lnTo>
                    <a:lnTo>
                      <a:pt x="548640" y="38100"/>
                    </a:lnTo>
                    <a:lnTo>
                      <a:pt x="566927" y="50800"/>
                    </a:lnTo>
                    <a:close/>
                  </a:path>
                  <a:path w="1691639" h="2222500">
                    <a:moveTo>
                      <a:pt x="144780" y="63500"/>
                    </a:moveTo>
                    <a:lnTo>
                      <a:pt x="134111" y="63500"/>
                    </a:lnTo>
                    <a:lnTo>
                      <a:pt x="132588" y="50800"/>
                    </a:lnTo>
                    <a:lnTo>
                      <a:pt x="144780" y="50800"/>
                    </a:lnTo>
                    <a:lnTo>
                      <a:pt x="144780" y="63500"/>
                    </a:lnTo>
                    <a:close/>
                  </a:path>
                  <a:path w="1691639" h="2222500">
                    <a:moveTo>
                      <a:pt x="222503" y="76200"/>
                    </a:moveTo>
                    <a:lnTo>
                      <a:pt x="184403" y="76200"/>
                    </a:lnTo>
                    <a:lnTo>
                      <a:pt x="170688" y="63500"/>
                    </a:lnTo>
                    <a:lnTo>
                      <a:pt x="176783" y="50800"/>
                    </a:lnTo>
                    <a:lnTo>
                      <a:pt x="173735" y="63500"/>
                    </a:lnTo>
                    <a:lnTo>
                      <a:pt x="222503" y="63500"/>
                    </a:lnTo>
                    <a:lnTo>
                      <a:pt x="222503" y="76200"/>
                    </a:lnTo>
                    <a:close/>
                  </a:path>
                  <a:path w="1691639" h="2222500">
                    <a:moveTo>
                      <a:pt x="182880" y="63500"/>
                    </a:moveTo>
                    <a:lnTo>
                      <a:pt x="173735" y="63500"/>
                    </a:lnTo>
                    <a:lnTo>
                      <a:pt x="176783" y="50800"/>
                    </a:lnTo>
                    <a:lnTo>
                      <a:pt x="182880" y="50800"/>
                    </a:lnTo>
                    <a:lnTo>
                      <a:pt x="182880" y="63500"/>
                    </a:lnTo>
                    <a:close/>
                  </a:path>
                  <a:path w="1691639" h="2222500">
                    <a:moveTo>
                      <a:pt x="192024" y="63500"/>
                    </a:moveTo>
                    <a:lnTo>
                      <a:pt x="182880" y="63500"/>
                    </a:lnTo>
                    <a:lnTo>
                      <a:pt x="182880" y="50800"/>
                    </a:lnTo>
                    <a:lnTo>
                      <a:pt x="192024" y="63500"/>
                    </a:lnTo>
                    <a:close/>
                  </a:path>
                  <a:path w="1691639" h="2222500">
                    <a:moveTo>
                      <a:pt x="595884" y="63500"/>
                    </a:moveTo>
                    <a:lnTo>
                      <a:pt x="513588" y="63500"/>
                    </a:lnTo>
                    <a:lnTo>
                      <a:pt x="489203" y="50800"/>
                    </a:lnTo>
                    <a:lnTo>
                      <a:pt x="576072" y="50800"/>
                    </a:lnTo>
                    <a:lnTo>
                      <a:pt x="595884" y="63500"/>
                    </a:lnTo>
                    <a:close/>
                  </a:path>
                  <a:path w="1691639" h="2222500">
                    <a:moveTo>
                      <a:pt x="641603" y="76200"/>
                    </a:moveTo>
                    <a:lnTo>
                      <a:pt x="588264" y="76200"/>
                    </a:lnTo>
                    <a:lnTo>
                      <a:pt x="569975" y="63500"/>
                    </a:lnTo>
                    <a:lnTo>
                      <a:pt x="627888" y="63500"/>
                    </a:lnTo>
                    <a:lnTo>
                      <a:pt x="641603" y="76200"/>
                    </a:lnTo>
                    <a:close/>
                  </a:path>
                  <a:path w="1691639" h="2222500">
                    <a:moveTo>
                      <a:pt x="214883" y="88900"/>
                    </a:moveTo>
                    <a:lnTo>
                      <a:pt x="198119" y="88900"/>
                    </a:lnTo>
                    <a:lnTo>
                      <a:pt x="188975" y="76200"/>
                    </a:lnTo>
                    <a:lnTo>
                      <a:pt x="217932" y="76200"/>
                    </a:lnTo>
                    <a:lnTo>
                      <a:pt x="214883" y="88900"/>
                    </a:lnTo>
                    <a:close/>
                  </a:path>
                  <a:path w="1691639" h="2222500">
                    <a:moveTo>
                      <a:pt x="214883" y="88900"/>
                    </a:moveTo>
                    <a:lnTo>
                      <a:pt x="217932" y="76200"/>
                    </a:lnTo>
                    <a:lnTo>
                      <a:pt x="225551" y="76200"/>
                    </a:lnTo>
                    <a:lnTo>
                      <a:pt x="214883" y="88900"/>
                    </a:lnTo>
                    <a:close/>
                  </a:path>
                  <a:path w="1691639" h="2222500">
                    <a:moveTo>
                      <a:pt x="228600" y="88900"/>
                    </a:moveTo>
                    <a:lnTo>
                      <a:pt x="214883" y="88900"/>
                    </a:lnTo>
                    <a:lnTo>
                      <a:pt x="225551" y="76200"/>
                    </a:lnTo>
                    <a:lnTo>
                      <a:pt x="231648" y="76200"/>
                    </a:lnTo>
                    <a:lnTo>
                      <a:pt x="228600" y="88900"/>
                    </a:lnTo>
                    <a:close/>
                  </a:path>
                  <a:path w="1691639" h="2222500">
                    <a:moveTo>
                      <a:pt x="240114" y="88900"/>
                    </a:moveTo>
                    <a:lnTo>
                      <a:pt x="228600" y="88900"/>
                    </a:lnTo>
                    <a:lnTo>
                      <a:pt x="231648" y="76200"/>
                    </a:lnTo>
                    <a:lnTo>
                      <a:pt x="240114" y="88900"/>
                    </a:lnTo>
                    <a:close/>
                  </a:path>
                  <a:path w="1691639" h="2222500">
                    <a:moveTo>
                      <a:pt x="240114" y="88900"/>
                    </a:moveTo>
                    <a:lnTo>
                      <a:pt x="231648" y="76200"/>
                    </a:lnTo>
                    <a:lnTo>
                      <a:pt x="239267" y="76200"/>
                    </a:lnTo>
                    <a:lnTo>
                      <a:pt x="240114" y="88900"/>
                    </a:lnTo>
                    <a:close/>
                  </a:path>
                  <a:path w="1691639" h="2222500">
                    <a:moveTo>
                      <a:pt x="658367" y="88900"/>
                    </a:moveTo>
                    <a:lnTo>
                      <a:pt x="612648" y="88900"/>
                    </a:lnTo>
                    <a:lnTo>
                      <a:pt x="594359" y="76200"/>
                    </a:lnTo>
                    <a:lnTo>
                      <a:pt x="643127" y="76200"/>
                    </a:lnTo>
                    <a:lnTo>
                      <a:pt x="658367" y="88900"/>
                    </a:lnTo>
                    <a:close/>
                  </a:path>
                  <a:path w="1691639" h="2222500">
                    <a:moveTo>
                      <a:pt x="217932" y="101600"/>
                    </a:moveTo>
                    <a:lnTo>
                      <a:pt x="213359" y="101600"/>
                    </a:lnTo>
                    <a:lnTo>
                      <a:pt x="208788" y="88900"/>
                    </a:lnTo>
                    <a:lnTo>
                      <a:pt x="217932" y="88900"/>
                    </a:lnTo>
                    <a:lnTo>
                      <a:pt x="217932" y="101600"/>
                    </a:lnTo>
                    <a:close/>
                  </a:path>
                  <a:path w="1691639" h="2222500">
                    <a:moveTo>
                      <a:pt x="228600" y="101600"/>
                    </a:moveTo>
                    <a:lnTo>
                      <a:pt x="217932" y="101600"/>
                    </a:lnTo>
                    <a:lnTo>
                      <a:pt x="217932" y="88900"/>
                    </a:lnTo>
                    <a:lnTo>
                      <a:pt x="229933" y="88900"/>
                    </a:lnTo>
                    <a:lnTo>
                      <a:pt x="228600" y="101600"/>
                    </a:lnTo>
                    <a:close/>
                  </a:path>
                  <a:path w="1691639" h="2222500">
                    <a:moveTo>
                      <a:pt x="239267" y="101600"/>
                    </a:moveTo>
                    <a:lnTo>
                      <a:pt x="228600" y="101600"/>
                    </a:lnTo>
                    <a:lnTo>
                      <a:pt x="229933" y="88900"/>
                    </a:lnTo>
                    <a:lnTo>
                      <a:pt x="239267" y="101600"/>
                    </a:lnTo>
                    <a:close/>
                  </a:path>
                  <a:path w="1691639" h="2222500">
                    <a:moveTo>
                      <a:pt x="239267" y="101600"/>
                    </a:moveTo>
                    <a:lnTo>
                      <a:pt x="229933" y="88900"/>
                    </a:lnTo>
                    <a:lnTo>
                      <a:pt x="240601" y="88900"/>
                    </a:lnTo>
                    <a:lnTo>
                      <a:pt x="239267" y="101600"/>
                    </a:lnTo>
                    <a:close/>
                  </a:path>
                  <a:path w="1691639" h="2222500">
                    <a:moveTo>
                      <a:pt x="243840" y="101600"/>
                    </a:moveTo>
                    <a:lnTo>
                      <a:pt x="239267" y="101600"/>
                    </a:lnTo>
                    <a:lnTo>
                      <a:pt x="240792" y="88900"/>
                    </a:lnTo>
                    <a:lnTo>
                      <a:pt x="246888" y="88900"/>
                    </a:lnTo>
                    <a:lnTo>
                      <a:pt x="243840" y="101600"/>
                    </a:lnTo>
                    <a:close/>
                  </a:path>
                  <a:path w="1691639" h="2222500">
                    <a:moveTo>
                      <a:pt x="256032" y="101600"/>
                    </a:moveTo>
                    <a:lnTo>
                      <a:pt x="243840" y="101600"/>
                    </a:lnTo>
                    <a:lnTo>
                      <a:pt x="246888" y="88900"/>
                    </a:lnTo>
                    <a:lnTo>
                      <a:pt x="256032" y="88900"/>
                    </a:lnTo>
                    <a:lnTo>
                      <a:pt x="256032" y="101600"/>
                    </a:lnTo>
                    <a:close/>
                  </a:path>
                  <a:path w="1691639" h="2222500">
                    <a:moveTo>
                      <a:pt x="259080" y="101600"/>
                    </a:moveTo>
                    <a:lnTo>
                      <a:pt x="256032" y="101600"/>
                    </a:lnTo>
                    <a:lnTo>
                      <a:pt x="256032" y="88900"/>
                    </a:lnTo>
                    <a:lnTo>
                      <a:pt x="259080" y="101600"/>
                    </a:lnTo>
                    <a:close/>
                  </a:path>
                  <a:path w="1691639" h="2222500">
                    <a:moveTo>
                      <a:pt x="667511" y="101600"/>
                    </a:moveTo>
                    <a:lnTo>
                      <a:pt x="633984" y="101600"/>
                    </a:lnTo>
                    <a:lnTo>
                      <a:pt x="618743" y="88900"/>
                    </a:lnTo>
                    <a:lnTo>
                      <a:pt x="669035" y="88900"/>
                    </a:lnTo>
                    <a:lnTo>
                      <a:pt x="667511" y="101600"/>
                    </a:lnTo>
                    <a:close/>
                  </a:path>
                  <a:path w="1691639" h="2222500">
                    <a:moveTo>
                      <a:pt x="676656" y="101600"/>
                    </a:moveTo>
                    <a:lnTo>
                      <a:pt x="667511" y="101600"/>
                    </a:lnTo>
                    <a:lnTo>
                      <a:pt x="669035" y="88900"/>
                    </a:lnTo>
                    <a:lnTo>
                      <a:pt x="676656" y="88900"/>
                    </a:lnTo>
                    <a:lnTo>
                      <a:pt x="676656" y="101600"/>
                    </a:lnTo>
                    <a:close/>
                  </a:path>
                  <a:path w="1691639" h="2222500">
                    <a:moveTo>
                      <a:pt x="687324" y="101600"/>
                    </a:moveTo>
                    <a:lnTo>
                      <a:pt x="676656" y="101600"/>
                    </a:lnTo>
                    <a:lnTo>
                      <a:pt x="676656" y="88900"/>
                    </a:lnTo>
                    <a:lnTo>
                      <a:pt x="687324" y="101600"/>
                    </a:lnTo>
                    <a:close/>
                  </a:path>
                  <a:path w="1691639" h="2222500">
                    <a:moveTo>
                      <a:pt x="288035" y="127000"/>
                    </a:moveTo>
                    <a:lnTo>
                      <a:pt x="283464" y="114300"/>
                    </a:lnTo>
                    <a:lnTo>
                      <a:pt x="249935" y="114300"/>
                    </a:lnTo>
                    <a:lnTo>
                      <a:pt x="236219" y="101600"/>
                    </a:lnTo>
                    <a:lnTo>
                      <a:pt x="283464" y="101600"/>
                    </a:lnTo>
                    <a:lnTo>
                      <a:pt x="288035" y="114300"/>
                    </a:lnTo>
                    <a:lnTo>
                      <a:pt x="288035" y="127000"/>
                    </a:lnTo>
                    <a:close/>
                  </a:path>
                  <a:path w="1691639" h="2222500">
                    <a:moveTo>
                      <a:pt x="672084" y="114300"/>
                    </a:moveTo>
                    <a:lnTo>
                      <a:pt x="664464" y="101600"/>
                    </a:lnTo>
                    <a:lnTo>
                      <a:pt x="672084" y="101600"/>
                    </a:lnTo>
                    <a:lnTo>
                      <a:pt x="672084" y="114300"/>
                    </a:lnTo>
                    <a:close/>
                  </a:path>
                  <a:path w="1691639" h="2222500">
                    <a:moveTo>
                      <a:pt x="684058" y="114300"/>
                    </a:moveTo>
                    <a:lnTo>
                      <a:pt x="672084" y="114300"/>
                    </a:lnTo>
                    <a:lnTo>
                      <a:pt x="672084" y="101600"/>
                    </a:lnTo>
                    <a:lnTo>
                      <a:pt x="682751" y="101600"/>
                    </a:lnTo>
                    <a:lnTo>
                      <a:pt x="684058" y="114300"/>
                    </a:lnTo>
                    <a:close/>
                  </a:path>
                  <a:path w="1691639" h="2222500">
                    <a:moveTo>
                      <a:pt x="684058" y="114300"/>
                    </a:moveTo>
                    <a:lnTo>
                      <a:pt x="682751" y="101600"/>
                    </a:lnTo>
                    <a:lnTo>
                      <a:pt x="684276" y="101600"/>
                    </a:lnTo>
                    <a:lnTo>
                      <a:pt x="684058" y="114300"/>
                    </a:lnTo>
                    <a:close/>
                  </a:path>
                  <a:path w="1691639" h="2222500">
                    <a:moveTo>
                      <a:pt x="691896" y="114300"/>
                    </a:moveTo>
                    <a:lnTo>
                      <a:pt x="684058" y="114300"/>
                    </a:lnTo>
                    <a:lnTo>
                      <a:pt x="684276" y="101600"/>
                    </a:lnTo>
                    <a:lnTo>
                      <a:pt x="694943" y="101600"/>
                    </a:lnTo>
                    <a:lnTo>
                      <a:pt x="691896" y="114300"/>
                    </a:lnTo>
                    <a:close/>
                  </a:path>
                  <a:path w="1691639" h="2222500">
                    <a:moveTo>
                      <a:pt x="696467" y="127000"/>
                    </a:moveTo>
                    <a:lnTo>
                      <a:pt x="688848" y="127000"/>
                    </a:lnTo>
                    <a:lnTo>
                      <a:pt x="688848" y="114300"/>
                    </a:lnTo>
                    <a:lnTo>
                      <a:pt x="691896" y="114300"/>
                    </a:lnTo>
                    <a:lnTo>
                      <a:pt x="694943" y="101600"/>
                    </a:lnTo>
                    <a:lnTo>
                      <a:pt x="702564" y="101600"/>
                    </a:lnTo>
                    <a:lnTo>
                      <a:pt x="696467" y="127000"/>
                    </a:lnTo>
                    <a:close/>
                  </a:path>
                  <a:path w="1691639" h="2222500">
                    <a:moveTo>
                      <a:pt x="726948" y="127000"/>
                    </a:moveTo>
                    <a:lnTo>
                      <a:pt x="696467" y="127000"/>
                    </a:lnTo>
                    <a:lnTo>
                      <a:pt x="702564" y="101600"/>
                    </a:lnTo>
                    <a:lnTo>
                      <a:pt x="710184" y="114300"/>
                    </a:lnTo>
                    <a:lnTo>
                      <a:pt x="723900" y="114300"/>
                    </a:lnTo>
                    <a:lnTo>
                      <a:pt x="726948" y="127000"/>
                    </a:lnTo>
                    <a:close/>
                  </a:path>
                  <a:path w="1691639" h="2222500">
                    <a:moveTo>
                      <a:pt x="710184" y="114300"/>
                    </a:moveTo>
                    <a:lnTo>
                      <a:pt x="702564" y="101600"/>
                    </a:lnTo>
                    <a:lnTo>
                      <a:pt x="710184" y="101600"/>
                    </a:lnTo>
                    <a:lnTo>
                      <a:pt x="710184" y="114300"/>
                    </a:lnTo>
                    <a:close/>
                  </a:path>
                  <a:path w="1691639" h="2222500">
                    <a:moveTo>
                      <a:pt x="265175" y="127000"/>
                    </a:moveTo>
                    <a:lnTo>
                      <a:pt x="262127" y="127000"/>
                    </a:lnTo>
                    <a:lnTo>
                      <a:pt x="254508" y="114300"/>
                    </a:lnTo>
                    <a:lnTo>
                      <a:pt x="266700" y="114300"/>
                    </a:lnTo>
                    <a:lnTo>
                      <a:pt x="265175" y="127000"/>
                    </a:lnTo>
                    <a:close/>
                  </a:path>
                  <a:path w="1691639" h="2222500">
                    <a:moveTo>
                      <a:pt x="274319" y="127000"/>
                    </a:moveTo>
                    <a:lnTo>
                      <a:pt x="265175" y="127000"/>
                    </a:lnTo>
                    <a:lnTo>
                      <a:pt x="266700" y="114300"/>
                    </a:lnTo>
                    <a:lnTo>
                      <a:pt x="277367" y="114300"/>
                    </a:lnTo>
                    <a:lnTo>
                      <a:pt x="274319" y="127000"/>
                    </a:lnTo>
                    <a:close/>
                  </a:path>
                  <a:path w="1691639" h="2222500">
                    <a:moveTo>
                      <a:pt x="277367" y="139700"/>
                    </a:moveTo>
                    <a:lnTo>
                      <a:pt x="269748" y="139700"/>
                    </a:lnTo>
                    <a:lnTo>
                      <a:pt x="268224" y="127000"/>
                    </a:lnTo>
                    <a:lnTo>
                      <a:pt x="274319" y="127000"/>
                    </a:lnTo>
                    <a:lnTo>
                      <a:pt x="277367" y="114300"/>
                    </a:lnTo>
                    <a:lnTo>
                      <a:pt x="278892" y="114300"/>
                    </a:lnTo>
                    <a:lnTo>
                      <a:pt x="275843" y="127000"/>
                    </a:lnTo>
                    <a:lnTo>
                      <a:pt x="277367" y="139700"/>
                    </a:lnTo>
                    <a:close/>
                  </a:path>
                  <a:path w="1691639" h="2222500">
                    <a:moveTo>
                      <a:pt x="288035" y="139700"/>
                    </a:moveTo>
                    <a:lnTo>
                      <a:pt x="277367" y="139700"/>
                    </a:lnTo>
                    <a:lnTo>
                      <a:pt x="275843" y="127000"/>
                    </a:lnTo>
                    <a:lnTo>
                      <a:pt x="278892" y="114300"/>
                    </a:lnTo>
                    <a:lnTo>
                      <a:pt x="283464" y="114300"/>
                    </a:lnTo>
                    <a:lnTo>
                      <a:pt x="278892" y="127000"/>
                    </a:lnTo>
                    <a:lnTo>
                      <a:pt x="290213" y="127000"/>
                    </a:lnTo>
                    <a:lnTo>
                      <a:pt x="288035" y="139700"/>
                    </a:lnTo>
                    <a:close/>
                  </a:path>
                  <a:path w="1691639" h="2222500">
                    <a:moveTo>
                      <a:pt x="288035" y="127000"/>
                    </a:moveTo>
                    <a:lnTo>
                      <a:pt x="278892" y="127000"/>
                    </a:lnTo>
                    <a:lnTo>
                      <a:pt x="283464" y="114300"/>
                    </a:lnTo>
                    <a:lnTo>
                      <a:pt x="288035" y="127000"/>
                    </a:lnTo>
                    <a:close/>
                  </a:path>
                  <a:path w="1691639" h="2222500">
                    <a:moveTo>
                      <a:pt x="288543" y="127000"/>
                    </a:moveTo>
                    <a:lnTo>
                      <a:pt x="288035" y="127000"/>
                    </a:lnTo>
                    <a:lnTo>
                      <a:pt x="288035" y="114300"/>
                    </a:lnTo>
                    <a:lnTo>
                      <a:pt x="289559" y="114300"/>
                    </a:lnTo>
                    <a:lnTo>
                      <a:pt x="288543" y="127000"/>
                    </a:lnTo>
                    <a:close/>
                  </a:path>
                  <a:path w="1691639" h="2222500">
                    <a:moveTo>
                      <a:pt x="301413" y="127000"/>
                    </a:moveTo>
                    <a:lnTo>
                      <a:pt x="288543" y="127000"/>
                    </a:lnTo>
                    <a:lnTo>
                      <a:pt x="289559" y="114300"/>
                    </a:lnTo>
                    <a:lnTo>
                      <a:pt x="301413" y="127000"/>
                    </a:lnTo>
                    <a:close/>
                  </a:path>
                  <a:path w="1691639" h="2222500">
                    <a:moveTo>
                      <a:pt x="301413" y="127000"/>
                    </a:moveTo>
                    <a:lnTo>
                      <a:pt x="289559" y="114300"/>
                    </a:lnTo>
                    <a:lnTo>
                      <a:pt x="300227" y="114300"/>
                    </a:lnTo>
                    <a:lnTo>
                      <a:pt x="301413" y="127000"/>
                    </a:lnTo>
                    <a:close/>
                  </a:path>
                  <a:path w="1691639" h="2222500">
                    <a:moveTo>
                      <a:pt x="688848" y="127000"/>
                    </a:moveTo>
                    <a:lnTo>
                      <a:pt x="679703" y="114300"/>
                    </a:lnTo>
                    <a:lnTo>
                      <a:pt x="688848" y="114300"/>
                    </a:lnTo>
                    <a:lnTo>
                      <a:pt x="688848" y="127000"/>
                    </a:lnTo>
                    <a:close/>
                  </a:path>
                  <a:path w="1691639" h="2222500">
                    <a:moveTo>
                      <a:pt x="289559" y="139700"/>
                    </a:moveTo>
                    <a:lnTo>
                      <a:pt x="288035" y="139700"/>
                    </a:lnTo>
                    <a:lnTo>
                      <a:pt x="290213" y="127000"/>
                    </a:lnTo>
                    <a:lnTo>
                      <a:pt x="291301" y="127000"/>
                    </a:lnTo>
                    <a:lnTo>
                      <a:pt x="289559" y="139700"/>
                    </a:lnTo>
                    <a:close/>
                  </a:path>
                  <a:path w="1691639" h="2222500">
                    <a:moveTo>
                      <a:pt x="295656" y="139700"/>
                    </a:moveTo>
                    <a:lnTo>
                      <a:pt x="289559" y="139700"/>
                    </a:lnTo>
                    <a:lnTo>
                      <a:pt x="291301" y="127000"/>
                    </a:lnTo>
                    <a:lnTo>
                      <a:pt x="295656" y="139700"/>
                    </a:lnTo>
                    <a:close/>
                  </a:path>
                  <a:path w="1691639" h="2222500">
                    <a:moveTo>
                      <a:pt x="336803" y="152400"/>
                    </a:moveTo>
                    <a:lnTo>
                      <a:pt x="304800" y="152400"/>
                    </a:lnTo>
                    <a:lnTo>
                      <a:pt x="295656" y="139700"/>
                    </a:lnTo>
                    <a:lnTo>
                      <a:pt x="291301" y="127000"/>
                    </a:lnTo>
                    <a:lnTo>
                      <a:pt x="299465" y="127000"/>
                    </a:lnTo>
                    <a:lnTo>
                      <a:pt x="298703" y="139700"/>
                    </a:lnTo>
                    <a:lnTo>
                      <a:pt x="335280" y="139700"/>
                    </a:lnTo>
                    <a:lnTo>
                      <a:pt x="336803" y="152400"/>
                    </a:lnTo>
                    <a:close/>
                  </a:path>
                  <a:path w="1691639" h="2222500">
                    <a:moveTo>
                      <a:pt x="300608" y="139700"/>
                    </a:moveTo>
                    <a:lnTo>
                      <a:pt x="298703" y="139700"/>
                    </a:lnTo>
                    <a:lnTo>
                      <a:pt x="299465" y="127000"/>
                    </a:lnTo>
                    <a:lnTo>
                      <a:pt x="300608" y="139700"/>
                    </a:lnTo>
                    <a:close/>
                  </a:path>
                  <a:path w="1691639" h="2222500">
                    <a:moveTo>
                      <a:pt x="300608" y="139700"/>
                    </a:moveTo>
                    <a:lnTo>
                      <a:pt x="299465" y="127000"/>
                    </a:lnTo>
                    <a:lnTo>
                      <a:pt x="303275" y="127000"/>
                    </a:lnTo>
                    <a:lnTo>
                      <a:pt x="300608" y="139700"/>
                    </a:lnTo>
                    <a:close/>
                  </a:path>
                  <a:path w="1691639" h="2222500">
                    <a:moveTo>
                      <a:pt x="312165" y="139700"/>
                    </a:moveTo>
                    <a:lnTo>
                      <a:pt x="300608" y="139700"/>
                    </a:lnTo>
                    <a:lnTo>
                      <a:pt x="303275" y="127000"/>
                    </a:lnTo>
                    <a:lnTo>
                      <a:pt x="312165" y="139700"/>
                    </a:lnTo>
                    <a:close/>
                  </a:path>
                  <a:path w="1691639" h="2222500">
                    <a:moveTo>
                      <a:pt x="312165" y="139700"/>
                    </a:moveTo>
                    <a:lnTo>
                      <a:pt x="303275" y="127000"/>
                    </a:lnTo>
                    <a:lnTo>
                      <a:pt x="312038" y="127000"/>
                    </a:lnTo>
                    <a:lnTo>
                      <a:pt x="312165" y="139700"/>
                    </a:lnTo>
                    <a:close/>
                  </a:path>
                  <a:path w="1691639" h="2222500">
                    <a:moveTo>
                      <a:pt x="719327" y="139700"/>
                    </a:moveTo>
                    <a:lnTo>
                      <a:pt x="705611" y="139700"/>
                    </a:lnTo>
                    <a:lnTo>
                      <a:pt x="694943" y="127000"/>
                    </a:lnTo>
                    <a:lnTo>
                      <a:pt x="720851" y="127000"/>
                    </a:lnTo>
                    <a:lnTo>
                      <a:pt x="719327" y="139700"/>
                    </a:lnTo>
                    <a:close/>
                  </a:path>
                  <a:path w="1691639" h="2222500">
                    <a:moveTo>
                      <a:pt x="728472" y="139700"/>
                    </a:moveTo>
                    <a:lnTo>
                      <a:pt x="719327" y="139700"/>
                    </a:lnTo>
                    <a:lnTo>
                      <a:pt x="720851" y="127000"/>
                    </a:lnTo>
                    <a:lnTo>
                      <a:pt x="729149" y="127000"/>
                    </a:lnTo>
                    <a:lnTo>
                      <a:pt x="728472" y="139700"/>
                    </a:lnTo>
                    <a:close/>
                  </a:path>
                  <a:path w="1691639" h="2222500">
                    <a:moveTo>
                      <a:pt x="731519" y="139700"/>
                    </a:moveTo>
                    <a:lnTo>
                      <a:pt x="728472" y="139700"/>
                    </a:lnTo>
                    <a:lnTo>
                      <a:pt x="729149" y="127000"/>
                    </a:lnTo>
                    <a:lnTo>
                      <a:pt x="731519" y="139700"/>
                    </a:lnTo>
                    <a:close/>
                  </a:path>
                  <a:path w="1691639" h="2222500">
                    <a:moveTo>
                      <a:pt x="742188" y="139700"/>
                    </a:moveTo>
                    <a:lnTo>
                      <a:pt x="731519" y="139700"/>
                    </a:lnTo>
                    <a:lnTo>
                      <a:pt x="729149" y="127000"/>
                    </a:lnTo>
                    <a:lnTo>
                      <a:pt x="741045" y="127000"/>
                    </a:lnTo>
                    <a:lnTo>
                      <a:pt x="742188" y="139700"/>
                    </a:lnTo>
                    <a:close/>
                  </a:path>
                  <a:path w="1691639" h="2222500">
                    <a:moveTo>
                      <a:pt x="746759" y="139700"/>
                    </a:moveTo>
                    <a:lnTo>
                      <a:pt x="742188" y="139700"/>
                    </a:lnTo>
                    <a:lnTo>
                      <a:pt x="741045" y="127000"/>
                    </a:lnTo>
                    <a:lnTo>
                      <a:pt x="746759" y="139700"/>
                    </a:lnTo>
                    <a:close/>
                  </a:path>
                  <a:path w="1691639" h="2222500">
                    <a:moveTo>
                      <a:pt x="729996" y="152400"/>
                    </a:moveTo>
                    <a:lnTo>
                      <a:pt x="726948" y="152400"/>
                    </a:lnTo>
                    <a:lnTo>
                      <a:pt x="720851" y="139700"/>
                    </a:lnTo>
                    <a:lnTo>
                      <a:pt x="729996" y="139700"/>
                    </a:lnTo>
                    <a:lnTo>
                      <a:pt x="729996" y="152400"/>
                    </a:lnTo>
                    <a:close/>
                  </a:path>
                  <a:path w="1691639" h="2222500">
                    <a:moveTo>
                      <a:pt x="743204" y="152400"/>
                    </a:moveTo>
                    <a:lnTo>
                      <a:pt x="729996" y="152400"/>
                    </a:lnTo>
                    <a:lnTo>
                      <a:pt x="729996" y="139700"/>
                    </a:lnTo>
                    <a:lnTo>
                      <a:pt x="740664" y="139700"/>
                    </a:lnTo>
                    <a:lnTo>
                      <a:pt x="743204" y="152400"/>
                    </a:lnTo>
                    <a:close/>
                  </a:path>
                  <a:path w="1691639" h="2222500">
                    <a:moveTo>
                      <a:pt x="743204" y="152400"/>
                    </a:moveTo>
                    <a:lnTo>
                      <a:pt x="740664" y="139700"/>
                    </a:lnTo>
                    <a:lnTo>
                      <a:pt x="743711" y="139700"/>
                    </a:lnTo>
                    <a:lnTo>
                      <a:pt x="743204" y="152400"/>
                    </a:lnTo>
                    <a:close/>
                  </a:path>
                  <a:path w="1691639" h="2222500">
                    <a:moveTo>
                      <a:pt x="752856" y="152400"/>
                    </a:moveTo>
                    <a:lnTo>
                      <a:pt x="743204" y="152400"/>
                    </a:lnTo>
                    <a:lnTo>
                      <a:pt x="743711" y="139700"/>
                    </a:lnTo>
                    <a:lnTo>
                      <a:pt x="754380" y="139700"/>
                    </a:lnTo>
                    <a:lnTo>
                      <a:pt x="752856" y="152400"/>
                    </a:lnTo>
                    <a:close/>
                  </a:path>
                  <a:path w="1691639" h="2222500">
                    <a:moveTo>
                      <a:pt x="752856" y="152400"/>
                    </a:moveTo>
                    <a:lnTo>
                      <a:pt x="754380" y="139700"/>
                    </a:lnTo>
                    <a:lnTo>
                      <a:pt x="757427" y="139700"/>
                    </a:lnTo>
                    <a:lnTo>
                      <a:pt x="752856" y="152400"/>
                    </a:lnTo>
                    <a:close/>
                  </a:path>
                  <a:path w="1691639" h="2222500">
                    <a:moveTo>
                      <a:pt x="763778" y="152400"/>
                    </a:moveTo>
                    <a:lnTo>
                      <a:pt x="752856" y="152400"/>
                    </a:lnTo>
                    <a:lnTo>
                      <a:pt x="757427" y="139700"/>
                    </a:lnTo>
                    <a:lnTo>
                      <a:pt x="763778" y="152400"/>
                    </a:lnTo>
                    <a:close/>
                  </a:path>
                  <a:path w="1691639" h="2222500">
                    <a:moveTo>
                      <a:pt x="763778" y="152400"/>
                    </a:moveTo>
                    <a:lnTo>
                      <a:pt x="757427" y="139700"/>
                    </a:lnTo>
                    <a:lnTo>
                      <a:pt x="765048" y="139700"/>
                    </a:lnTo>
                    <a:lnTo>
                      <a:pt x="763778" y="152400"/>
                    </a:lnTo>
                    <a:close/>
                  </a:path>
                  <a:path w="1691639" h="2222500">
                    <a:moveTo>
                      <a:pt x="315467" y="165100"/>
                    </a:moveTo>
                    <a:lnTo>
                      <a:pt x="312419" y="165100"/>
                    </a:lnTo>
                    <a:lnTo>
                      <a:pt x="309372" y="152400"/>
                    </a:lnTo>
                    <a:lnTo>
                      <a:pt x="315467" y="152400"/>
                    </a:lnTo>
                    <a:lnTo>
                      <a:pt x="315467" y="165100"/>
                    </a:lnTo>
                    <a:close/>
                  </a:path>
                  <a:path w="1691639" h="2222500">
                    <a:moveTo>
                      <a:pt x="324611" y="177800"/>
                    </a:moveTo>
                    <a:lnTo>
                      <a:pt x="320040" y="177800"/>
                    </a:lnTo>
                    <a:lnTo>
                      <a:pt x="316992" y="165100"/>
                    </a:lnTo>
                    <a:lnTo>
                      <a:pt x="315467" y="165100"/>
                    </a:lnTo>
                    <a:lnTo>
                      <a:pt x="315467" y="152400"/>
                    </a:lnTo>
                    <a:lnTo>
                      <a:pt x="327659" y="152400"/>
                    </a:lnTo>
                    <a:lnTo>
                      <a:pt x="323088" y="165100"/>
                    </a:lnTo>
                    <a:lnTo>
                      <a:pt x="324611" y="177800"/>
                    </a:lnTo>
                    <a:close/>
                  </a:path>
                  <a:path w="1691639" h="2222500">
                    <a:moveTo>
                      <a:pt x="333756" y="177800"/>
                    </a:moveTo>
                    <a:lnTo>
                      <a:pt x="324611" y="177800"/>
                    </a:lnTo>
                    <a:lnTo>
                      <a:pt x="323088" y="165100"/>
                    </a:lnTo>
                    <a:lnTo>
                      <a:pt x="327659" y="152400"/>
                    </a:lnTo>
                    <a:lnTo>
                      <a:pt x="329184" y="152400"/>
                    </a:lnTo>
                    <a:lnTo>
                      <a:pt x="327151" y="165100"/>
                    </a:lnTo>
                    <a:lnTo>
                      <a:pt x="335933" y="165100"/>
                    </a:lnTo>
                    <a:lnTo>
                      <a:pt x="333756" y="177800"/>
                    </a:lnTo>
                    <a:close/>
                  </a:path>
                  <a:path w="1691639" h="2222500">
                    <a:moveTo>
                      <a:pt x="327151" y="165100"/>
                    </a:moveTo>
                    <a:lnTo>
                      <a:pt x="329184" y="152400"/>
                    </a:lnTo>
                    <a:lnTo>
                      <a:pt x="332232" y="152400"/>
                    </a:lnTo>
                    <a:lnTo>
                      <a:pt x="327151" y="165100"/>
                    </a:lnTo>
                    <a:close/>
                  </a:path>
                  <a:path w="1691639" h="2222500">
                    <a:moveTo>
                      <a:pt x="338327" y="165100"/>
                    </a:moveTo>
                    <a:lnTo>
                      <a:pt x="327151" y="165100"/>
                    </a:lnTo>
                    <a:lnTo>
                      <a:pt x="332232" y="152400"/>
                    </a:lnTo>
                    <a:lnTo>
                      <a:pt x="338327" y="165100"/>
                    </a:lnTo>
                    <a:close/>
                  </a:path>
                  <a:path w="1691639" h="2222500">
                    <a:moveTo>
                      <a:pt x="338327" y="165100"/>
                    </a:moveTo>
                    <a:lnTo>
                      <a:pt x="332232" y="152400"/>
                    </a:lnTo>
                    <a:lnTo>
                      <a:pt x="338327" y="152400"/>
                    </a:lnTo>
                    <a:lnTo>
                      <a:pt x="338327" y="165100"/>
                    </a:lnTo>
                    <a:close/>
                  </a:path>
                  <a:path w="1691639" h="2222500">
                    <a:moveTo>
                      <a:pt x="348996" y="165100"/>
                    </a:moveTo>
                    <a:lnTo>
                      <a:pt x="338327" y="165100"/>
                    </a:lnTo>
                    <a:lnTo>
                      <a:pt x="338327" y="152400"/>
                    </a:lnTo>
                    <a:lnTo>
                      <a:pt x="345948" y="152400"/>
                    </a:lnTo>
                    <a:lnTo>
                      <a:pt x="348996" y="165100"/>
                    </a:lnTo>
                    <a:close/>
                  </a:path>
                  <a:path w="1691639" h="2222500">
                    <a:moveTo>
                      <a:pt x="751332" y="165100"/>
                    </a:moveTo>
                    <a:lnTo>
                      <a:pt x="742188" y="165100"/>
                    </a:lnTo>
                    <a:lnTo>
                      <a:pt x="742188" y="152400"/>
                    </a:lnTo>
                    <a:lnTo>
                      <a:pt x="751332" y="165100"/>
                    </a:lnTo>
                    <a:close/>
                  </a:path>
                  <a:path w="1691639" h="2222500">
                    <a:moveTo>
                      <a:pt x="751332" y="165100"/>
                    </a:moveTo>
                    <a:lnTo>
                      <a:pt x="742188" y="152400"/>
                    </a:lnTo>
                    <a:lnTo>
                      <a:pt x="754380" y="152400"/>
                    </a:lnTo>
                    <a:lnTo>
                      <a:pt x="751332" y="165100"/>
                    </a:lnTo>
                    <a:close/>
                  </a:path>
                  <a:path w="1691639" h="2222500">
                    <a:moveTo>
                      <a:pt x="774192" y="165100"/>
                    </a:moveTo>
                    <a:lnTo>
                      <a:pt x="751332" y="165100"/>
                    </a:lnTo>
                    <a:lnTo>
                      <a:pt x="754380" y="152400"/>
                    </a:lnTo>
                    <a:lnTo>
                      <a:pt x="774192" y="152400"/>
                    </a:lnTo>
                    <a:lnTo>
                      <a:pt x="774192" y="165100"/>
                    </a:lnTo>
                    <a:close/>
                  </a:path>
                  <a:path w="1691639" h="2222500">
                    <a:moveTo>
                      <a:pt x="335280" y="177800"/>
                    </a:moveTo>
                    <a:lnTo>
                      <a:pt x="333756" y="177800"/>
                    </a:lnTo>
                    <a:lnTo>
                      <a:pt x="335933" y="165100"/>
                    </a:lnTo>
                    <a:lnTo>
                      <a:pt x="337566" y="165100"/>
                    </a:lnTo>
                    <a:lnTo>
                      <a:pt x="335280" y="177800"/>
                    </a:lnTo>
                    <a:close/>
                  </a:path>
                  <a:path w="1691639" h="2222500">
                    <a:moveTo>
                      <a:pt x="341375" y="177800"/>
                    </a:moveTo>
                    <a:lnTo>
                      <a:pt x="335280" y="177800"/>
                    </a:lnTo>
                    <a:lnTo>
                      <a:pt x="337566" y="165100"/>
                    </a:lnTo>
                    <a:lnTo>
                      <a:pt x="341375" y="177800"/>
                    </a:lnTo>
                    <a:close/>
                  </a:path>
                  <a:path w="1691639" h="2222500">
                    <a:moveTo>
                      <a:pt x="345532" y="177800"/>
                    </a:moveTo>
                    <a:lnTo>
                      <a:pt x="341375" y="177800"/>
                    </a:lnTo>
                    <a:lnTo>
                      <a:pt x="337566" y="165100"/>
                    </a:lnTo>
                    <a:lnTo>
                      <a:pt x="338937" y="165100"/>
                    </a:lnTo>
                    <a:lnTo>
                      <a:pt x="345532" y="177800"/>
                    </a:lnTo>
                    <a:close/>
                  </a:path>
                  <a:path w="1691639" h="2222500">
                    <a:moveTo>
                      <a:pt x="345532" y="177800"/>
                    </a:moveTo>
                    <a:lnTo>
                      <a:pt x="338937" y="165100"/>
                    </a:lnTo>
                    <a:lnTo>
                      <a:pt x="350519" y="165100"/>
                    </a:lnTo>
                    <a:lnTo>
                      <a:pt x="345532" y="177800"/>
                    </a:lnTo>
                    <a:close/>
                  </a:path>
                  <a:path w="1691639" h="2222500">
                    <a:moveTo>
                      <a:pt x="348996" y="177800"/>
                    </a:moveTo>
                    <a:lnTo>
                      <a:pt x="345532" y="177800"/>
                    </a:lnTo>
                    <a:lnTo>
                      <a:pt x="350519" y="165100"/>
                    </a:lnTo>
                    <a:lnTo>
                      <a:pt x="348996" y="177800"/>
                    </a:lnTo>
                    <a:close/>
                  </a:path>
                  <a:path w="1691639" h="2222500">
                    <a:moveTo>
                      <a:pt x="358140" y="177800"/>
                    </a:moveTo>
                    <a:lnTo>
                      <a:pt x="348996" y="177800"/>
                    </a:lnTo>
                    <a:lnTo>
                      <a:pt x="350519" y="165100"/>
                    </a:lnTo>
                    <a:lnTo>
                      <a:pt x="358140" y="177800"/>
                    </a:lnTo>
                    <a:close/>
                  </a:path>
                  <a:path w="1691639" h="2222500">
                    <a:moveTo>
                      <a:pt x="358140" y="177800"/>
                    </a:moveTo>
                    <a:lnTo>
                      <a:pt x="350519" y="165100"/>
                    </a:lnTo>
                    <a:lnTo>
                      <a:pt x="355092" y="165100"/>
                    </a:lnTo>
                    <a:lnTo>
                      <a:pt x="358140" y="177800"/>
                    </a:lnTo>
                    <a:close/>
                  </a:path>
                  <a:path w="1691639" h="2222500">
                    <a:moveTo>
                      <a:pt x="765048" y="177800"/>
                    </a:moveTo>
                    <a:lnTo>
                      <a:pt x="755903" y="177800"/>
                    </a:lnTo>
                    <a:lnTo>
                      <a:pt x="754380" y="165100"/>
                    </a:lnTo>
                    <a:lnTo>
                      <a:pt x="768096" y="165100"/>
                    </a:lnTo>
                    <a:lnTo>
                      <a:pt x="765048" y="177800"/>
                    </a:lnTo>
                    <a:close/>
                  </a:path>
                  <a:path w="1691639" h="2222500">
                    <a:moveTo>
                      <a:pt x="774192" y="177800"/>
                    </a:moveTo>
                    <a:lnTo>
                      <a:pt x="765048" y="177800"/>
                    </a:lnTo>
                    <a:lnTo>
                      <a:pt x="768096" y="165100"/>
                    </a:lnTo>
                    <a:lnTo>
                      <a:pt x="774954" y="165100"/>
                    </a:lnTo>
                    <a:lnTo>
                      <a:pt x="774192" y="177800"/>
                    </a:lnTo>
                    <a:close/>
                  </a:path>
                  <a:path w="1691639" h="2222500">
                    <a:moveTo>
                      <a:pt x="777240" y="177800"/>
                    </a:moveTo>
                    <a:lnTo>
                      <a:pt x="774192" y="177800"/>
                    </a:lnTo>
                    <a:lnTo>
                      <a:pt x="774954" y="165100"/>
                    </a:lnTo>
                    <a:lnTo>
                      <a:pt x="777240" y="177800"/>
                    </a:lnTo>
                    <a:close/>
                  </a:path>
                  <a:path w="1691639" h="2222500">
                    <a:moveTo>
                      <a:pt x="786003" y="190500"/>
                    </a:moveTo>
                    <a:lnTo>
                      <a:pt x="784859" y="177800"/>
                    </a:lnTo>
                    <a:lnTo>
                      <a:pt x="777240" y="177800"/>
                    </a:lnTo>
                    <a:lnTo>
                      <a:pt x="774954" y="165100"/>
                    </a:lnTo>
                    <a:lnTo>
                      <a:pt x="786384" y="165100"/>
                    </a:lnTo>
                    <a:lnTo>
                      <a:pt x="786384" y="177800"/>
                    </a:lnTo>
                    <a:lnTo>
                      <a:pt x="786003" y="190500"/>
                    </a:lnTo>
                    <a:close/>
                  </a:path>
                  <a:path w="1691639" h="2222500">
                    <a:moveTo>
                      <a:pt x="791510" y="190500"/>
                    </a:moveTo>
                    <a:lnTo>
                      <a:pt x="786003" y="190500"/>
                    </a:lnTo>
                    <a:lnTo>
                      <a:pt x="786384" y="177800"/>
                    </a:lnTo>
                    <a:lnTo>
                      <a:pt x="786384" y="165100"/>
                    </a:lnTo>
                    <a:lnTo>
                      <a:pt x="790956" y="177800"/>
                    </a:lnTo>
                    <a:lnTo>
                      <a:pt x="797051" y="177800"/>
                    </a:lnTo>
                    <a:lnTo>
                      <a:pt x="791510" y="190500"/>
                    </a:lnTo>
                    <a:close/>
                  </a:path>
                  <a:path w="1691639" h="2222500">
                    <a:moveTo>
                      <a:pt x="352043" y="203200"/>
                    </a:moveTo>
                    <a:lnTo>
                      <a:pt x="350519" y="203200"/>
                    </a:lnTo>
                    <a:lnTo>
                      <a:pt x="347472" y="190500"/>
                    </a:lnTo>
                    <a:lnTo>
                      <a:pt x="345948" y="190500"/>
                    </a:lnTo>
                    <a:lnTo>
                      <a:pt x="339851" y="177800"/>
                    </a:lnTo>
                    <a:lnTo>
                      <a:pt x="361188" y="177800"/>
                    </a:lnTo>
                    <a:lnTo>
                      <a:pt x="353567" y="190500"/>
                    </a:lnTo>
                    <a:lnTo>
                      <a:pt x="352043" y="203200"/>
                    </a:lnTo>
                    <a:close/>
                  </a:path>
                  <a:path w="1691639" h="2222500">
                    <a:moveTo>
                      <a:pt x="362711" y="203200"/>
                    </a:moveTo>
                    <a:lnTo>
                      <a:pt x="352043" y="203200"/>
                    </a:lnTo>
                    <a:lnTo>
                      <a:pt x="353567" y="190500"/>
                    </a:lnTo>
                    <a:lnTo>
                      <a:pt x="361188" y="177800"/>
                    </a:lnTo>
                    <a:lnTo>
                      <a:pt x="362058" y="190500"/>
                    </a:lnTo>
                    <a:lnTo>
                      <a:pt x="365759" y="190500"/>
                    </a:lnTo>
                    <a:lnTo>
                      <a:pt x="362711" y="203200"/>
                    </a:lnTo>
                    <a:close/>
                  </a:path>
                  <a:path w="1691639" h="2222500">
                    <a:moveTo>
                      <a:pt x="362058" y="190500"/>
                    </a:moveTo>
                    <a:lnTo>
                      <a:pt x="361188" y="177800"/>
                    </a:lnTo>
                    <a:lnTo>
                      <a:pt x="362711" y="177800"/>
                    </a:lnTo>
                    <a:lnTo>
                      <a:pt x="362058" y="190500"/>
                    </a:lnTo>
                    <a:close/>
                  </a:path>
                  <a:path w="1691639" h="2222500">
                    <a:moveTo>
                      <a:pt x="368808" y="190500"/>
                    </a:moveTo>
                    <a:lnTo>
                      <a:pt x="362058" y="190500"/>
                    </a:lnTo>
                    <a:lnTo>
                      <a:pt x="362711" y="177800"/>
                    </a:lnTo>
                    <a:lnTo>
                      <a:pt x="367284" y="177800"/>
                    </a:lnTo>
                    <a:lnTo>
                      <a:pt x="368808" y="190500"/>
                    </a:lnTo>
                    <a:close/>
                  </a:path>
                  <a:path w="1691639" h="2222500">
                    <a:moveTo>
                      <a:pt x="377951" y="190500"/>
                    </a:moveTo>
                    <a:lnTo>
                      <a:pt x="368808" y="190500"/>
                    </a:lnTo>
                    <a:lnTo>
                      <a:pt x="367284" y="177800"/>
                    </a:lnTo>
                    <a:lnTo>
                      <a:pt x="374903" y="177800"/>
                    </a:lnTo>
                    <a:lnTo>
                      <a:pt x="377951" y="190500"/>
                    </a:lnTo>
                    <a:close/>
                  </a:path>
                  <a:path w="1691639" h="2222500">
                    <a:moveTo>
                      <a:pt x="771334" y="190500"/>
                    </a:moveTo>
                    <a:lnTo>
                      <a:pt x="769619" y="177800"/>
                    </a:lnTo>
                    <a:lnTo>
                      <a:pt x="771143" y="177800"/>
                    </a:lnTo>
                    <a:lnTo>
                      <a:pt x="771334" y="190500"/>
                    </a:lnTo>
                    <a:close/>
                  </a:path>
                  <a:path w="1691639" h="2222500">
                    <a:moveTo>
                      <a:pt x="784555" y="190500"/>
                    </a:moveTo>
                    <a:lnTo>
                      <a:pt x="771334" y="190500"/>
                    </a:lnTo>
                    <a:lnTo>
                      <a:pt x="771143" y="177800"/>
                    </a:lnTo>
                    <a:lnTo>
                      <a:pt x="783335" y="177800"/>
                    </a:lnTo>
                    <a:lnTo>
                      <a:pt x="784555" y="190500"/>
                    </a:lnTo>
                    <a:close/>
                  </a:path>
                  <a:path w="1691639" h="2222500">
                    <a:moveTo>
                      <a:pt x="784555" y="190500"/>
                    </a:moveTo>
                    <a:lnTo>
                      <a:pt x="783335" y="177800"/>
                    </a:lnTo>
                    <a:lnTo>
                      <a:pt x="784859" y="177800"/>
                    </a:lnTo>
                    <a:lnTo>
                      <a:pt x="784555" y="190500"/>
                    </a:lnTo>
                    <a:close/>
                  </a:path>
                  <a:path w="1691639" h="2222500">
                    <a:moveTo>
                      <a:pt x="786003" y="190500"/>
                    </a:moveTo>
                    <a:lnTo>
                      <a:pt x="784555" y="190500"/>
                    </a:lnTo>
                    <a:lnTo>
                      <a:pt x="784859" y="177800"/>
                    </a:lnTo>
                    <a:lnTo>
                      <a:pt x="786003" y="190500"/>
                    </a:lnTo>
                    <a:close/>
                  </a:path>
                  <a:path w="1691639" h="2222500">
                    <a:moveTo>
                      <a:pt x="793089" y="190500"/>
                    </a:moveTo>
                    <a:lnTo>
                      <a:pt x="791510" y="190500"/>
                    </a:lnTo>
                    <a:lnTo>
                      <a:pt x="797051" y="177800"/>
                    </a:lnTo>
                    <a:lnTo>
                      <a:pt x="798576" y="177800"/>
                    </a:lnTo>
                    <a:lnTo>
                      <a:pt x="793089" y="190500"/>
                    </a:lnTo>
                    <a:close/>
                  </a:path>
                  <a:path w="1691639" h="2222500">
                    <a:moveTo>
                      <a:pt x="801624" y="203200"/>
                    </a:moveTo>
                    <a:lnTo>
                      <a:pt x="793496" y="190500"/>
                    </a:lnTo>
                    <a:lnTo>
                      <a:pt x="793089" y="190500"/>
                    </a:lnTo>
                    <a:lnTo>
                      <a:pt x="798576" y="177800"/>
                    </a:lnTo>
                    <a:lnTo>
                      <a:pt x="804672" y="190500"/>
                    </a:lnTo>
                    <a:lnTo>
                      <a:pt x="801624" y="203200"/>
                    </a:lnTo>
                    <a:close/>
                  </a:path>
                  <a:path w="1691639" h="2222500">
                    <a:moveTo>
                      <a:pt x="804672" y="190500"/>
                    </a:moveTo>
                    <a:lnTo>
                      <a:pt x="798576" y="177800"/>
                    </a:lnTo>
                    <a:lnTo>
                      <a:pt x="804672" y="177800"/>
                    </a:lnTo>
                    <a:lnTo>
                      <a:pt x="804672" y="190500"/>
                    </a:lnTo>
                    <a:close/>
                  </a:path>
                  <a:path w="1691639" h="2222500">
                    <a:moveTo>
                      <a:pt x="364235" y="203200"/>
                    </a:moveTo>
                    <a:lnTo>
                      <a:pt x="362711" y="203200"/>
                    </a:lnTo>
                    <a:lnTo>
                      <a:pt x="365759" y="190500"/>
                    </a:lnTo>
                    <a:lnTo>
                      <a:pt x="367284" y="190500"/>
                    </a:lnTo>
                    <a:lnTo>
                      <a:pt x="364235" y="203200"/>
                    </a:lnTo>
                    <a:close/>
                  </a:path>
                  <a:path w="1691639" h="2222500">
                    <a:moveTo>
                      <a:pt x="364235" y="203200"/>
                    </a:moveTo>
                    <a:lnTo>
                      <a:pt x="367284" y="190500"/>
                    </a:lnTo>
                    <a:lnTo>
                      <a:pt x="370332" y="190500"/>
                    </a:lnTo>
                    <a:lnTo>
                      <a:pt x="364235" y="203200"/>
                    </a:lnTo>
                    <a:close/>
                  </a:path>
                  <a:path w="1691639" h="2222500">
                    <a:moveTo>
                      <a:pt x="378561" y="228600"/>
                    </a:moveTo>
                    <a:lnTo>
                      <a:pt x="370332" y="215900"/>
                    </a:lnTo>
                    <a:lnTo>
                      <a:pt x="374903" y="203200"/>
                    </a:lnTo>
                    <a:lnTo>
                      <a:pt x="364235" y="203200"/>
                    </a:lnTo>
                    <a:lnTo>
                      <a:pt x="370332" y="190500"/>
                    </a:lnTo>
                    <a:lnTo>
                      <a:pt x="376427" y="203200"/>
                    </a:lnTo>
                    <a:lnTo>
                      <a:pt x="373380" y="215900"/>
                    </a:lnTo>
                    <a:lnTo>
                      <a:pt x="379475" y="215900"/>
                    </a:lnTo>
                    <a:lnTo>
                      <a:pt x="378561" y="228600"/>
                    </a:lnTo>
                    <a:close/>
                  </a:path>
                  <a:path w="1691639" h="2222500">
                    <a:moveTo>
                      <a:pt x="385572" y="215900"/>
                    </a:moveTo>
                    <a:lnTo>
                      <a:pt x="373380" y="215900"/>
                    </a:lnTo>
                    <a:lnTo>
                      <a:pt x="376427" y="203200"/>
                    </a:lnTo>
                    <a:lnTo>
                      <a:pt x="370332" y="190500"/>
                    </a:lnTo>
                    <a:lnTo>
                      <a:pt x="379475" y="190500"/>
                    </a:lnTo>
                    <a:lnTo>
                      <a:pt x="377951" y="203200"/>
                    </a:lnTo>
                    <a:lnTo>
                      <a:pt x="387096" y="203200"/>
                    </a:lnTo>
                    <a:lnTo>
                      <a:pt x="385572" y="215900"/>
                    </a:lnTo>
                    <a:close/>
                  </a:path>
                  <a:path w="1691639" h="2222500">
                    <a:moveTo>
                      <a:pt x="385572" y="203200"/>
                    </a:moveTo>
                    <a:lnTo>
                      <a:pt x="377951" y="203200"/>
                    </a:lnTo>
                    <a:lnTo>
                      <a:pt x="379475" y="190500"/>
                    </a:lnTo>
                    <a:lnTo>
                      <a:pt x="382524" y="190500"/>
                    </a:lnTo>
                    <a:lnTo>
                      <a:pt x="385572" y="203200"/>
                    </a:lnTo>
                    <a:close/>
                  </a:path>
                  <a:path w="1691639" h="2222500">
                    <a:moveTo>
                      <a:pt x="789432" y="203200"/>
                    </a:moveTo>
                    <a:lnTo>
                      <a:pt x="781811" y="203200"/>
                    </a:lnTo>
                    <a:lnTo>
                      <a:pt x="780542" y="190500"/>
                    </a:lnTo>
                    <a:lnTo>
                      <a:pt x="789432" y="203200"/>
                    </a:lnTo>
                    <a:close/>
                  </a:path>
                  <a:path w="1691639" h="2222500">
                    <a:moveTo>
                      <a:pt x="789432" y="203200"/>
                    </a:moveTo>
                    <a:lnTo>
                      <a:pt x="780542" y="190500"/>
                    </a:lnTo>
                    <a:lnTo>
                      <a:pt x="793496" y="190500"/>
                    </a:lnTo>
                    <a:lnTo>
                      <a:pt x="789432" y="203200"/>
                    </a:lnTo>
                    <a:close/>
                  </a:path>
                  <a:path w="1691639" h="2222500">
                    <a:moveTo>
                      <a:pt x="794003" y="215900"/>
                    </a:moveTo>
                    <a:lnTo>
                      <a:pt x="789736" y="215900"/>
                    </a:lnTo>
                    <a:lnTo>
                      <a:pt x="790956" y="203200"/>
                    </a:lnTo>
                    <a:lnTo>
                      <a:pt x="789432" y="203200"/>
                    </a:lnTo>
                    <a:lnTo>
                      <a:pt x="793496" y="190500"/>
                    </a:lnTo>
                    <a:lnTo>
                      <a:pt x="801624" y="203200"/>
                    </a:lnTo>
                    <a:lnTo>
                      <a:pt x="794003" y="215900"/>
                    </a:lnTo>
                    <a:close/>
                  </a:path>
                  <a:path w="1691639" h="2222500">
                    <a:moveTo>
                      <a:pt x="795527" y="215900"/>
                    </a:moveTo>
                    <a:lnTo>
                      <a:pt x="794003" y="215900"/>
                    </a:lnTo>
                    <a:lnTo>
                      <a:pt x="801624" y="203200"/>
                    </a:lnTo>
                    <a:lnTo>
                      <a:pt x="804672" y="190500"/>
                    </a:lnTo>
                    <a:lnTo>
                      <a:pt x="812292" y="203200"/>
                    </a:lnTo>
                    <a:lnTo>
                      <a:pt x="803148" y="203200"/>
                    </a:lnTo>
                    <a:lnTo>
                      <a:pt x="795527" y="215900"/>
                    </a:lnTo>
                    <a:close/>
                  </a:path>
                  <a:path w="1691639" h="2222500">
                    <a:moveTo>
                      <a:pt x="361188" y="215900"/>
                    </a:moveTo>
                    <a:lnTo>
                      <a:pt x="356616" y="215900"/>
                    </a:lnTo>
                    <a:lnTo>
                      <a:pt x="353567" y="203200"/>
                    </a:lnTo>
                    <a:lnTo>
                      <a:pt x="359664" y="203200"/>
                    </a:lnTo>
                    <a:lnTo>
                      <a:pt x="361188" y="215900"/>
                    </a:lnTo>
                    <a:close/>
                  </a:path>
                  <a:path w="1691639" h="2222500">
                    <a:moveTo>
                      <a:pt x="370332" y="215900"/>
                    </a:moveTo>
                    <a:lnTo>
                      <a:pt x="361188" y="215900"/>
                    </a:lnTo>
                    <a:lnTo>
                      <a:pt x="359664" y="203200"/>
                    </a:lnTo>
                    <a:lnTo>
                      <a:pt x="374903" y="203200"/>
                    </a:lnTo>
                    <a:lnTo>
                      <a:pt x="370332" y="215900"/>
                    </a:lnTo>
                    <a:close/>
                  </a:path>
                  <a:path w="1691639" h="2222500">
                    <a:moveTo>
                      <a:pt x="391667" y="215900"/>
                    </a:moveTo>
                    <a:lnTo>
                      <a:pt x="385572" y="215900"/>
                    </a:lnTo>
                    <a:lnTo>
                      <a:pt x="387096" y="203200"/>
                    </a:lnTo>
                    <a:lnTo>
                      <a:pt x="390143" y="203200"/>
                    </a:lnTo>
                    <a:lnTo>
                      <a:pt x="391667" y="215900"/>
                    </a:lnTo>
                    <a:close/>
                  </a:path>
                  <a:path w="1691639" h="2222500">
                    <a:moveTo>
                      <a:pt x="789736" y="215900"/>
                    </a:moveTo>
                    <a:lnTo>
                      <a:pt x="784859" y="203200"/>
                    </a:lnTo>
                    <a:lnTo>
                      <a:pt x="790956" y="203200"/>
                    </a:lnTo>
                    <a:lnTo>
                      <a:pt x="789736" y="215900"/>
                    </a:lnTo>
                    <a:close/>
                  </a:path>
                  <a:path w="1691639" h="2222500">
                    <a:moveTo>
                      <a:pt x="803148" y="228600"/>
                    </a:moveTo>
                    <a:lnTo>
                      <a:pt x="798576" y="228600"/>
                    </a:lnTo>
                    <a:lnTo>
                      <a:pt x="795527" y="215900"/>
                    </a:lnTo>
                    <a:lnTo>
                      <a:pt x="803148" y="203200"/>
                    </a:lnTo>
                    <a:lnTo>
                      <a:pt x="804236" y="203200"/>
                    </a:lnTo>
                    <a:lnTo>
                      <a:pt x="801624" y="215900"/>
                    </a:lnTo>
                    <a:lnTo>
                      <a:pt x="803148" y="228600"/>
                    </a:lnTo>
                    <a:close/>
                  </a:path>
                  <a:path w="1691639" h="2222500">
                    <a:moveTo>
                      <a:pt x="810768" y="241300"/>
                    </a:moveTo>
                    <a:lnTo>
                      <a:pt x="809243" y="241300"/>
                    </a:lnTo>
                    <a:lnTo>
                      <a:pt x="806196" y="228600"/>
                    </a:lnTo>
                    <a:lnTo>
                      <a:pt x="803148" y="228600"/>
                    </a:lnTo>
                    <a:lnTo>
                      <a:pt x="801624" y="215900"/>
                    </a:lnTo>
                    <a:lnTo>
                      <a:pt x="804236" y="203200"/>
                    </a:lnTo>
                    <a:lnTo>
                      <a:pt x="808228" y="203200"/>
                    </a:lnTo>
                    <a:lnTo>
                      <a:pt x="806196" y="215900"/>
                    </a:lnTo>
                    <a:lnTo>
                      <a:pt x="813816" y="215900"/>
                    </a:lnTo>
                    <a:lnTo>
                      <a:pt x="809243" y="228600"/>
                    </a:lnTo>
                    <a:lnTo>
                      <a:pt x="810768" y="241300"/>
                    </a:lnTo>
                    <a:close/>
                  </a:path>
                  <a:path w="1691639" h="2222500">
                    <a:moveTo>
                      <a:pt x="807720" y="215900"/>
                    </a:moveTo>
                    <a:lnTo>
                      <a:pt x="806196" y="215900"/>
                    </a:lnTo>
                    <a:lnTo>
                      <a:pt x="808228" y="203200"/>
                    </a:lnTo>
                    <a:lnTo>
                      <a:pt x="807720" y="215900"/>
                    </a:lnTo>
                    <a:close/>
                  </a:path>
                  <a:path w="1691639" h="2222500">
                    <a:moveTo>
                      <a:pt x="810768" y="215900"/>
                    </a:moveTo>
                    <a:lnTo>
                      <a:pt x="807720" y="215900"/>
                    </a:lnTo>
                    <a:lnTo>
                      <a:pt x="808228" y="203200"/>
                    </a:lnTo>
                    <a:lnTo>
                      <a:pt x="810768" y="215900"/>
                    </a:lnTo>
                    <a:close/>
                  </a:path>
                  <a:path w="1691639" h="2222500">
                    <a:moveTo>
                      <a:pt x="810768" y="215900"/>
                    </a:moveTo>
                    <a:lnTo>
                      <a:pt x="808228" y="203200"/>
                    </a:lnTo>
                    <a:lnTo>
                      <a:pt x="811953" y="203200"/>
                    </a:lnTo>
                    <a:lnTo>
                      <a:pt x="810768" y="215900"/>
                    </a:lnTo>
                    <a:close/>
                  </a:path>
                  <a:path w="1691639" h="2222500">
                    <a:moveTo>
                      <a:pt x="821435" y="215900"/>
                    </a:moveTo>
                    <a:lnTo>
                      <a:pt x="810768" y="215900"/>
                    </a:lnTo>
                    <a:lnTo>
                      <a:pt x="811953" y="203200"/>
                    </a:lnTo>
                    <a:lnTo>
                      <a:pt x="821435" y="215900"/>
                    </a:lnTo>
                    <a:close/>
                  </a:path>
                  <a:path w="1691639" h="2222500">
                    <a:moveTo>
                      <a:pt x="821435" y="215900"/>
                    </a:moveTo>
                    <a:lnTo>
                      <a:pt x="811953" y="203200"/>
                    </a:lnTo>
                    <a:lnTo>
                      <a:pt x="818388" y="203200"/>
                    </a:lnTo>
                    <a:lnTo>
                      <a:pt x="821435" y="215900"/>
                    </a:lnTo>
                    <a:close/>
                  </a:path>
                  <a:path w="1691639" h="2222500">
                    <a:moveTo>
                      <a:pt x="389001" y="228600"/>
                    </a:moveTo>
                    <a:lnTo>
                      <a:pt x="378561" y="228600"/>
                    </a:lnTo>
                    <a:lnTo>
                      <a:pt x="379475" y="215900"/>
                    </a:lnTo>
                    <a:lnTo>
                      <a:pt x="381000" y="215900"/>
                    </a:lnTo>
                    <a:lnTo>
                      <a:pt x="389001" y="228600"/>
                    </a:lnTo>
                    <a:close/>
                  </a:path>
                  <a:path w="1691639" h="2222500">
                    <a:moveTo>
                      <a:pt x="390905" y="228600"/>
                    </a:moveTo>
                    <a:lnTo>
                      <a:pt x="389001" y="228600"/>
                    </a:lnTo>
                    <a:lnTo>
                      <a:pt x="381000" y="215900"/>
                    </a:lnTo>
                    <a:lnTo>
                      <a:pt x="393192" y="215900"/>
                    </a:lnTo>
                    <a:lnTo>
                      <a:pt x="390905" y="228600"/>
                    </a:lnTo>
                    <a:close/>
                  </a:path>
                  <a:path w="1691639" h="2222500">
                    <a:moveTo>
                      <a:pt x="390905" y="228600"/>
                    </a:moveTo>
                    <a:lnTo>
                      <a:pt x="393192" y="215900"/>
                    </a:lnTo>
                    <a:lnTo>
                      <a:pt x="394716" y="215900"/>
                    </a:lnTo>
                    <a:lnTo>
                      <a:pt x="390905" y="228600"/>
                    </a:lnTo>
                    <a:close/>
                  </a:path>
                  <a:path w="1691639" h="2222500">
                    <a:moveTo>
                      <a:pt x="393192" y="241300"/>
                    </a:moveTo>
                    <a:lnTo>
                      <a:pt x="396240" y="228600"/>
                    </a:lnTo>
                    <a:lnTo>
                      <a:pt x="390905" y="228600"/>
                    </a:lnTo>
                    <a:lnTo>
                      <a:pt x="394716" y="215900"/>
                    </a:lnTo>
                    <a:lnTo>
                      <a:pt x="399288" y="228600"/>
                    </a:lnTo>
                    <a:lnTo>
                      <a:pt x="393192" y="241300"/>
                    </a:lnTo>
                    <a:close/>
                  </a:path>
                  <a:path w="1691639" h="2222500">
                    <a:moveTo>
                      <a:pt x="416051" y="254000"/>
                    </a:moveTo>
                    <a:lnTo>
                      <a:pt x="402335" y="254000"/>
                    </a:lnTo>
                    <a:lnTo>
                      <a:pt x="405384" y="241300"/>
                    </a:lnTo>
                    <a:lnTo>
                      <a:pt x="399288" y="228600"/>
                    </a:lnTo>
                    <a:lnTo>
                      <a:pt x="394716" y="215900"/>
                    </a:lnTo>
                    <a:lnTo>
                      <a:pt x="402335" y="215900"/>
                    </a:lnTo>
                    <a:lnTo>
                      <a:pt x="402335" y="228600"/>
                    </a:lnTo>
                    <a:lnTo>
                      <a:pt x="409956" y="228600"/>
                    </a:lnTo>
                    <a:lnTo>
                      <a:pt x="409956" y="241300"/>
                    </a:lnTo>
                    <a:lnTo>
                      <a:pt x="416051" y="241300"/>
                    </a:lnTo>
                    <a:lnTo>
                      <a:pt x="416051" y="254000"/>
                    </a:lnTo>
                    <a:close/>
                  </a:path>
                  <a:path w="1691639" h="2222500">
                    <a:moveTo>
                      <a:pt x="406908" y="228600"/>
                    </a:moveTo>
                    <a:lnTo>
                      <a:pt x="402335" y="228600"/>
                    </a:lnTo>
                    <a:lnTo>
                      <a:pt x="402335" y="215900"/>
                    </a:lnTo>
                    <a:lnTo>
                      <a:pt x="403859" y="215900"/>
                    </a:lnTo>
                    <a:lnTo>
                      <a:pt x="406908" y="228600"/>
                    </a:lnTo>
                    <a:close/>
                  </a:path>
                  <a:path w="1691639" h="2222500">
                    <a:moveTo>
                      <a:pt x="818388" y="241300"/>
                    </a:moveTo>
                    <a:lnTo>
                      <a:pt x="810768" y="241300"/>
                    </a:lnTo>
                    <a:lnTo>
                      <a:pt x="809243" y="228600"/>
                    </a:lnTo>
                    <a:lnTo>
                      <a:pt x="813816" y="215900"/>
                    </a:lnTo>
                    <a:lnTo>
                      <a:pt x="815122" y="228600"/>
                    </a:lnTo>
                    <a:lnTo>
                      <a:pt x="822452" y="228600"/>
                    </a:lnTo>
                    <a:lnTo>
                      <a:pt x="818388" y="241300"/>
                    </a:lnTo>
                    <a:close/>
                  </a:path>
                  <a:path w="1691639" h="2222500">
                    <a:moveTo>
                      <a:pt x="815122" y="228600"/>
                    </a:moveTo>
                    <a:lnTo>
                      <a:pt x="813816" y="215900"/>
                    </a:lnTo>
                    <a:lnTo>
                      <a:pt x="815848" y="215900"/>
                    </a:lnTo>
                    <a:lnTo>
                      <a:pt x="815122" y="228600"/>
                    </a:lnTo>
                    <a:close/>
                  </a:path>
                  <a:path w="1691639" h="2222500">
                    <a:moveTo>
                      <a:pt x="817245" y="228600"/>
                    </a:moveTo>
                    <a:lnTo>
                      <a:pt x="815122" y="228600"/>
                    </a:lnTo>
                    <a:lnTo>
                      <a:pt x="815848" y="215900"/>
                    </a:lnTo>
                    <a:lnTo>
                      <a:pt x="818388" y="215900"/>
                    </a:lnTo>
                    <a:lnTo>
                      <a:pt x="817245" y="228600"/>
                    </a:lnTo>
                    <a:close/>
                  </a:path>
                  <a:path w="1691639" h="2222500">
                    <a:moveTo>
                      <a:pt x="827532" y="228600"/>
                    </a:moveTo>
                    <a:lnTo>
                      <a:pt x="817245" y="228600"/>
                    </a:lnTo>
                    <a:lnTo>
                      <a:pt x="820420" y="215900"/>
                    </a:lnTo>
                    <a:lnTo>
                      <a:pt x="829056" y="215900"/>
                    </a:lnTo>
                    <a:lnTo>
                      <a:pt x="827532" y="228600"/>
                    </a:lnTo>
                    <a:close/>
                  </a:path>
                  <a:path w="1691639" h="2222500">
                    <a:moveTo>
                      <a:pt x="833627" y="228600"/>
                    </a:moveTo>
                    <a:lnTo>
                      <a:pt x="827532" y="228600"/>
                    </a:lnTo>
                    <a:lnTo>
                      <a:pt x="829056" y="215900"/>
                    </a:lnTo>
                    <a:lnTo>
                      <a:pt x="832103" y="215900"/>
                    </a:lnTo>
                    <a:lnTo>
                      <a:pt x="833627" y="228600"/>
                    </a:lnTo>
                    <a:close/>
                  </a:path>
                  <a:path w="1691639" h="2222500">
                    <a:moveTo>
                      <a:pt x="382524" y="241300"/>
                    </a:moveTo>
                    <a:lnTo>
                      <a:pt x="379475" y="241300"/>
                    </a:lnTo>
                    <a:lnTo>
                      <a:pt x="379475" y="228600"/>
                    </a:lnTo>
                    <a:lnTo>
                      <a:pt x="384048" y="228600"/>
                    </a:lnTo>
                    <a:lnTo>
                      <a:pt x="382524" y="241300"/>
                    </a:lnTo>
                    <a:close/>
                  </a:path>
                  <a:path w="1691639" h="2222500">
                    <a:moveTo>
                      <a:pt x="388619" y="254000"/>
                    </a:moveTo>
                    <a:lnTo>
                      <a:pt x="385572" y="254000"/>
                    </a:lnTo>
                    <a:lnTo>
                      <a:pt x="382524" y="241300"/>
                    </a:lnTo>
                    <a:lnTo>
                      <a:pt x="384048" y="228600"/>
                    </a:lnTo>
                    <a:lnTo>
                      <a:pt x="396240" y="228600"/>
                    </a:lnTo>
                    <a:lnTo>
                      <a:pt x="393192" y="241300"/>
                    </a:lnTo>
                    <a:lnTo>
                      <a:pt x="388619" y="241300"/>
                    </a:lnTo>
                    <a:lnTo>
                      <a:pt x="388619" y="254000"/>
                    </a:lnTo>
                    <a:close/>
                  </a:path>
                  <a:path w="1691639" h="2222500">
                    <a:moveTo>
                      <a:pt x="397764" y="254000"/>
                    </a:moveTo>
                    <a:lnTo>
                      <a:pt x="393192" y="241300"/>
                    </a:lnTo>
                    <a:lnTo>
                      <a:pt x="399288" y="228600"/>
                    </a:lnTo>
                    <a:lnTo>
                      <a:pt x="394716" y="241300"/>
                    </a:lnTo>
                    <a:lnTo>
                      <a:pt x="405384" y="241300"/>
                    </a:lnTo>
                    <a:lnTo>
                      <a:pt x="397764" y="254000"/>
                    </a:lnTo>
                    <a:close/>
                  </a:path>
                  <a:path w="1691639" h="2222500">
                    <a:moveTo>
                      <a:pt x="405384" y="241300"/>
                    </a:moveTo>
                    <a:lnTo>
                      <a:pt x="394716" y="241300"/>
                    </a:lnTo>
                    <a:lnTo>
                      <a:pt x="399288" y="228600"/>
                    </a:lnTo>
                    <a:lnTo>
                      <a:pt x="405384" y="241300"/>
                    </a:lnTo>
                    <a:close/>
                  </a:path>
                  <a:path w="1691639" h="2222500">
                    <a:moveTo>
                      <a:pt x="416051" y="241300"/>
                    </a:moveTo>
                    <a:lnTo>
                      <a:pt x="409956" y="241300"/>
                    </a:lnTo>
                    <a:lnTo>
                      <a:pt x="409956" y="228600"/>
                    </a:lnTo>
                    <a:lnTo>
                      <a:pt x="413003" y="228600"/>
                    </a:lnTo>
                    <a:lnTo>
                      <a:pt x="416051" y="241300"/>
                    </a:lnTo>
                    <a:close/>
                  </a:path>
                  <a:path w="1691639" h="2222500">
                    <a:moveTo>
                      <a:pt x="830580" y="241300"/>
                    </a:moveTo>
                    <a:lnTo>
                      <a:pt x="818388" y="241300"/>
                    </a:lnTo>
                    <a:lnTo>
                      <a:pt x="822452" y="228600"/>
                    </a:lnTo>
                    <a:lnTo>
                      <a:pt x="830580" y="241300"/>
                    </a:lnTo>
                    <a:close/>
                  </a:path>
                  <a:path w="1691639" h="2222500">
                    <a:moveTo>
                      <a:pt x="830580" y="241300"/>
                    </a:moveTo>
                    <a:lnTo>
                      <a:pt x="822452" y="228600"/>
                    </a:lnTo>
                    <a:lnTo>
                      <a:pt x="832103" y="228600"/>
                    </a:lnTo>
                    <a:lnTo>
                      <a:pt x="830580" y="241300"/>
                    </a:lnTo>
                    <a:close/>
                  </a:path>
                  <a:path w="1691639" h="2222500">
                    <a:moveTo>
                      <a:pt x="836676" y="241300"/>
                    </a:moveTo>
                    <a:lnTo>
                      <a:pt x="830580" y="241300"/>
                    </a:lnTo>
                    <a:lnTo>
                      <a:pt x="832103" y="228600"/>
                    </a:lnTo>
                    <a:lnTo>
                      <a:pt x="836676" y="241300"/>
                    </a:lnTo>
                    <a:close/>
                  </a:path>
                  <a:path w="1691639" h="2222500">
                    <a:moveTo>
                      <a:pt x="397764" y="254000"/>
                    </a:moveTo>
                    <a:lnTo>
                      <a:pt x="388619" y="254000"/>
                    </a:lnTo>
                    <a:lnTo>
                      <a:pt x="388619" y="241300"/>
                    </a:lnTo>
                    <a:lnTo>
                      <a:pt x="393192" y="241300"/>
                    </a:lnTo>
                    <a:lnTo>
                      <a:pt x="397764" y="254000"/>
                    </a:lnTo>
                    <a:close/>
                  </a:path>
                  <a:path w="1691639" h="2222500">
                    <a:moveTo>
                      <a:pt x="399288" y="254000"/>
                    </a:moveTo>
                    <a:lnTo>
                      <a:pt x="397764" y="254000"/>
                    </a:lnTo>
                    <a:lnTo>
                      <a:pt x="405384" y="241300"/>
                    </a:lnTo>
                    <a:lnTo>
                      <a:pt x="399288" y="254000"/>
                    </a:lnTo>
                    <a:close/>
                  </a:path>
                  <a:path w="1691639" h="2222500">
                    <a:moveTo>
                      <a:pt x="402335" y="266700"/>
                    </a:moveTo>
                    <a:lnTo>
                      <a:pt x="399288" y="254000"/>
                    </a:lnTo>
                    <a:lnTo>
                      <a:pt x="405384" y="241300"/>
                    </a:lnTo>
                    <a:lnTo>
                      <a:pt x="402335" y="254000"/>
                    </a:lnTo>
                    <a:lnTo>
                      <a:pt x="403859" y="254000"/>
                    </a:lnTo>
                    <a:lnTo>
                      <a:pt x="402335" y="266700"/>
                    </a:lnTo>
                    <a:close/>
                  </a:path>
                  <a:path w="1691639" h="2222500">
                    <a:moveTo>
                      <a:pt x="419100" y="254000"/>
                    </a:moveTo>
                    <a:lnTo>
                      <a:pt x="416051" y="254000"/>
                    </a:lnTo>
                    <a:lnTo>
                      <a:pt x="416051" y="241300"/>
                    </a:lnTo>
                    <a:lnTo>
                      <a:pt x="417575" y="241300"/>
                    </a:lnTo>
                    <a:lnTo>
                      <a:pt x="419100" y="254000"/>
                    </a:lnTo>
                    <a:close/>
                  </a:path>
                  <a:path w="1691639" h="2222500">
                    <a:moveTo>
                      <a:pt x="816864" y="254000"/>
                    </a:moveTo>
                    <a:lnTo>
                      <a:pt x="815340" y="254000"/>
                    </a:lnTo>
                    <a:lnTo>
                      <a:pt x="816102" y="241300"/>
                    </a:lnTo>
                    <a:lnTo>
                      <a:pt x="816864" y="254000"/>
                    </a:lnTo>
                    <a:close/>
                  </a:path>
                  <a:path w="1691639" h="2222500">
                    <a:moveTo>
                      <a:pt x="822959" y="254000"/>
                    </a:moveTo>
                    <a:lnTo>
                      <a:pt x="819911" y="254000"/>
                    </a:lnTo>
                    <a:lnTo>
                      <a:pt x="816102" y="241300"/>
                    </a:lnTo>
                    <a:lnTo>
                      <a:pt x="829056" y="241300"/>
                    </a:lnTo>
                    <a:lnTo>
                      <a:pt x="822959" y="254000"/>
                    </a:lnTo>
                    <a:close/>
                  </a:path>
                  <a:path w="1691639" h="2222500">
                    <a:moveTo>
                      <a:pt x="826008" y="254000"/>
                    </a:moveTo>
                    <a:lnTo>
                      <a:pt x="822959" y="254000"/>
                    </a:lnTo>
                    <a:lnTo>
                      <a:pt x="829056" y="241300"/>
                    </a:lnTo>
                    <a:lnTo>
                      <a:pt x="826008" y="254000"/>
                    </a:lnTo>
                    <a:close/>
                  </a:path>
                  <a:path w="1691639" h="2222500">
                    <a:moveTo>
                      <a:pt x="827532" y="266700"/>
                    </a:moveTo>
                    <a:lnTo>
                      <a:pt x="824484" y="266700"/>
                    </a:lnTo>
                    <a:lnTo>
                      <a:pt x="821435" y="254000"/>
                    </a:lnTo>
                    <a:lnTo>
                      <a:pt x="826008" y="254000"/>
                    </a:lnTo>
                    <a:lnTo>
                      <a:pt x="829056" y="241300"/>
                    </a:lnTo>
                    <a:lnTo>
                      <a:pt x="827532" y="254000"/>
                    </a:lnTo>
                    <a:lnTo>
                      <a:pt x="827532" y="266700"/>
                    </a:lnTo>
                    <a:close/>
                  </a:path>
                  <a:path w="1691639" h="2222500">
                    <a:moveTo>
                      <a:pt x="838200" y="266700"/>
                    </a:moveTo>
                    <a:lnTo>
                      <a:pt x="827532" y="266700"/>
                    </a:lnTo>
                    <a:lnTo>
                      <a:pt x="827532" y="254000"/>
                    </a:lnTo>
                    <a:lnTo>
                      <a:pt x="829056" y="241300"/>
                    </a:lnTo>
                    <a:lnTo>
                      <a:pt x="832103" y="241300"/>
                    </a:lnTo>
                    <a:lnTo>
                      <a:pt x="836022" y="254000"/>
                    </a:lnTo>
                    <a:lnTo>
                      <a:pt x="832103" y="254000"/>
                    </a:lnTo>
                    <a:lnTo>
                      <a:pt x="838200" y="266700"/>
                    </a:lnTo>
                    <a:close/>
                  </a:path>
                  <a:path w="1691639" h="2222500">
                    <a:moveTo>
                      <a:pt x="836022" y="254000"/>
                    </a:moveTo>
                    <a:lnTo>
                      <a:pt x="832103" y="241300"/>
                    </a:lnTo>
                    <a:lnTo>
                      <a:pt x="841248" y="241300"/>
                    </a:lnTo>
                    <a:lnTo>
                      <a:pt x="836022" y="254000"/>
                    </a:lnTo>
                    <a:close/>
                  </a:path>
                  <a:path w="1691639" h="2222500">
                    <a:moveTo>
                      <a:pt x="847343" y="254000"/>
                    </a:moveTo>
                    <a:lnTo>
                      <a:pt x="836022" y="254000"/>
                    </a:lnTo>
                    <a:lnTo>
                      <a:pt x="841248" y="241300"/>
                    </a:lnTo>
                    <a:lnTo>
                      <a:pt x="845819" y="241300"/>
                    </a:lnTo>
                    <a:lnTo>
                      <a:pt x="847343" y="254000"/>
                    </a:lnTo>
                    <a:close/>
                  </a:path>
                  <a:path w="1691639" h="2222500">
                    <a:moveTo>
                      <a:pt x="405384" y="279400"/>
                    </a:moveTo>
                    <a:lnTo>
                      <a:pt x="403859" y="279400"/>
                    </a:lnTo>
                    <a:lnTo>
                      <a:pt x="402335" y="266700"/>
                    </a:lnTo>
                    <a:lnTo>
                      <a:pt x="403859" y="254000"/>
                    </a:lnTo>
                    <a:lnTo>
                      <a:pt x="406908" y="254000"/>
                    </a:lnTo>
                    <a:lnTo>
                      <a:pt x="414019" y="266700"/>
                    </a:lnTo>
                    <a:lnTo>
                      <a:pt x="406908" y="266700"/>
                    </a:lnTo>
                    <a:lnTo>
                      <a:pt x="405384" y="279400"/>
                    </a:lnTo>
                    <a:close/>
                  </a:path>
                  <a:path w="1691639" h="2222500">
                    <a:moveTo>
                      <a:pt x="414019" y="266700"/>
                    </a:moveTo>
                    <a:lnTo>
                      <a:pt x="406908" y="254000"/>
                    </a:lnTo>
                    <a:lnTo>
                      <a:pt x="417575" y="254000"/>
                    </a:lnTo>
                    <a:lnTo>
                      <a:pt x="414019" y="266700"/>
                    </a:lnTo>
                    <a:close/>
                  </a:path>
                  <a:path w="1691639" h="2222500">
                    <a:moveTo>
                      <a:pt x="428026" y="266700"/>
                    </a:moveTo>
                    <a:lnTo>
                      <a:pt x="414019" y="266700"/>
                    </a:lnTo>
                    <a:lnTo>
                      <a:pt x="417575" y="254000"/>
                    </a:lnTo>
                    <a:lnTo>
                      <a:pt x="428026" y="266700"/>
                    </a:lnTo>
                    <a:close/>
                  </a:path>
                  <a:path w="1691639" h="2222500">
                    <a:moveTo>
                      <a:pt x="428026" y="266700"/>
                    </a:moveTo>
                    <a:lnTo>
                      <a:pt x="417575" y="254000"/>
                    </a:lnTo>
                    <a:lnTo>
                      <a:pt x="426719" y="254000"/>
                    </a:lnTo>
                    <a:lnTo>
                      <a:pt x="428026" y="266700"/>
                    </a:lnTo>
                    <a:close/>
                  </a:path>
                  <a:path w="1691639" h="2222500">
                    <a:moveTo>
                      <a:pt x="838200" y="266700"/>
                    </a:moveTo>
                    <a:lnTo>
                      <a:pt x="832103" y="254000"/>
                    </a:lnTo>
                    <a:lnTo>
                      <a:pt x="842772" y="254000"/>
                    </a:lnTo>
                    <a:lnTo>
                      <a:pt x="838200" y="266700"/>
                    </a:lnTo>
                    <a:close/>
                  </a:path>
                  <a:path w="1691639" h="2222500">
                    <a:moveTo>
                      <a:pt x="839724" y="266700"/>
                    </a:moveTo>
                    <a:lnTo>
                      <a:pt x="838200" y="266700"/>
                    </a:lnTo>
                    <a:lnTo>
                      <a:pt x="842772" y="254000"/>
                    </a:lnTo>
                    <a:lnTo>
                      <a:pt x="844296" y="254000"/>
                    </a:lnTo>
                    <a:lnTo>
                      <a:pt x="839724" y="266700"/>
                    </a:lnTo>
                    <a:close/>
                  </a:path>
                  <a:path w="1691639" h="2222500">
                    <a:moveTo>
                      <a:pt x="853440" y="266700"/>
                    </a:moveTo>
                    <a:lnTo>
                      <a:pt x="839724" y="266700"/>
                    </a:lnTo>
                    <a:lnTo>
                      <a:pt x="844296" y="254000"/>
                    </a:lnTo>
                    <a:lnTo>
                      <a:pt x="854964" y="254000"/>
                    </a:lnTo>
                    <a:lnTo>
                      <a:pt x="853440" y="266700"/>
                    </a:lnTo>
                    <a:close/>
                  </a:path>
                  <a:path w="1691639" h="2222500">
                    <a:moveTo>
                      <a:pt x="859535" y="266700"/>
                    </a:moveTo>
                    <a:lnTo>
                      <a:pt x="853440" y="266700"/>
                    </a:lnTo>
                    <a:lnTo>
                      <a:pt x="854964" y="254000"/>
                    </a:lnTo>
                    <a:lnTo>
                      <a:pt x="856488" y="254000"/>
                    </a:lnTo>
                    <a:lnTo>
                      <a:pt x="859535" y="266700"/>
                    </a:lnTo>
                    <a:close/>
                  </a:path>
                  <a:path w="1691639" h="2222500">
                    <a:moveTo>
                      <a:pt x="409956" y="292100"/>
                    </a:moveTo>
                    <a:lnTo>
                      <a:pt x="408432" y="292100"/>
                    </a:lnTo>
                    <a:lnTo>
                      <a:pt x="405384" y="279400"/>
                    </a:lnTo>
                    <a:lnTo>
                      <a:pt x="406908" y="266700"/>
                    </a:lnTo>
                    <a:lnTo>
                      <a:pt x="413003" y="266700"/>
                    </a:lnTo>
                    <a:lnTo>
                      <a:pt x="417576" y="279400"/>
                    </a:lnTo>
                    <a:lnTo>
                      <a:pt x="413003" y="279400"/>
                    </a:lnTo>
                    <a:lnTo>
                      <a:pt x="409956" y="292100"/>
                    </a:lnTo>
                    <a:close/>
                  </a:path>
                  <a:path w="1691639" h="2222500">
                    <a:moveTo>
                      <a:pt x="417576" y="279400"/>
                    </a:moveTo>
                    <a:lnTo>
                      <a:pt x="413003" y="266700"/>
                    </a:lnTo>
                    <a:lnTo>
                      <a:pt x="419100" y="266700"/>
                    </a:lnTo>
                    <a:lnTo>
                      <a:pt x="417576" y="279400"/>
                    </a:lnTo>
                    <a:close/>
                  </a:path>
                  <a:path w="1691639" h="2222500">
                    <a:moveTo>
                      <a:pt x="419862" y="279400"/>
                    </a:moveTo>
                    <a:lnTo>
                      <a:pt x="417576" y="279400"/>
                    </a:lnTo>
                    <a:lnTo>
                      <a:pt x="419100" y="266700"/>
                    </a:lnTo>
                    <a:lnTo>
                      <a:pt x="422148" y="266700"/>
                    </a:lnTo>
                    <a:lnTo>
                      <a:pt x="419862" y="279400"/>
                    </a:lnTo>
                    <a:close/>
                  </a:path>
                  <a:path w="1691639" h="2222500">
                    <a:moveTo>
                      <a:pt x="422148" y="279400"/>
                    </a:moveTo>
                    <a:lnTo>
                      <a:pt x="419862" y="279400"/>
                    </a:lnTo>
                    <a:lnTo>
                      <a:pt x="422148" y="266700"/>
                    </a:lnTo>
                    <a:lnTo>
                      <a:pt x="428243" y="266700"/>
                    </a:lnTo>
                    <a:lnTo>
                      <a:pt x="422148" y="279400"/>
                    </a:lnTo>
                    <a:close/>
                  </a:path>
                  <a:path w="1691639" h="2222500">
                    <a:moveTo>
                      <a:pt x="432816" y="279400"/>
                    </a:moveTo>
                    <a:lnTo>
                      <a:pt x="422148" y="279400"/>
                    </a:lnTo>
                    <a:lnTo>
                      <a:pt x="428243" y="266700"/>
                    </a:lnTo>
                    <a:lnTo>
                      <a:pt x="432816" y="266700"/>
                    </a:lnTo>
                    <a:lnTo>
                      <a:pt x="432816" y="279400"/>
                    </a:lnTo>
                    <a:close/>
                  </a:path>
                  <a:path w="1691639" h="2222500">
                    <a:moveTo>
                      <a:pt x="435864" y="292100"/>
                    </a:moveTo>
                    <a:lnTo>
                      <a:pt x="422148" y="292100"/>
                    </a:lnTo>
                    <a:lnTo>
                      <a:pt x="428243" y="279400"/>
                    </a:lnTo>
                    <a:lnTo>
                      <a:pt x="432816" y="279400"/>
                    </a:lnTo>
                    <a:lnTo>
                      <a:pt x="432816" y="266700"/>
                    </a:lnTo>
                    <a:lnTo>
                      <a:pt x="435864" y="279400"/>
                    </a:lnTo>
                    <a:lnTo>
                      <a:pt x="435864" y="292100"/>
                    </a:lnTo>
                    <a:close/>
                  </a:path>
                  <a:path w="1691639" h="2222500">
                    <a:moveTo>
                      <a:pt x="836676" y="279400"/>
                    </a:moveTo>
                    <a:lnTo>
                      <a:pt x="830580" y="266700"/>
                    </a:lnTo>
                    <a:lnTo>
                      <a:pt x="836676" y="266700"/>
                    </a:lnTo>
                    <a:lnTo>
                      <a:pt x="836676" y="279400"/>
                    </a:lnTo>
                    <a:close/>
                  </a:path>
                  <a:path w="1691639" h="2222500">
                    <a:moveTo>
                      <a:pt x="842772" y="279400"/>
                    </a:moveTo>
                    <a:lnTo>
                      <a:pt x="836676" y="279400"/>
                    </a:lnTo>
                    <a:lnTo>
                      <a:pt x="836676" y="266700"/>
                    </a:lnTo>
                    <a:lnTo>
                      <a:pt x="847343" y="266700"/>
                    </a:lnTo>
                    <a:lnTo>
                      <a:pt x="842772" y="279400"/>
                    </a:lnTo>
                    <a:close/>
                  </a:path>
                  <a:path w="1691639" h="2222500">
                    <a:moveTo>
                      <a:pt x="848868" y="279400"/>
                    </a:moveTo>
                    <a:lnTo>
                      <a:pt x="842772" y="279400"/>
                    </a:lnTo>
                    <a:lnTo>
                      <a:pt x="847343" y="266700"/>
                    </a:lnTo>
                    <a:lnTo>
                      <a:pt x="854964" y="266700"/>
                    </a:lnTo>
                    <a:lnTo>
                      <a:pt x="848868" y="279400"/>
                    </a:lnTo>
                    <a:close/>
                  </a:path>
                  <a:path w="1691639" h="2222500">
                    <a:moveTo>
                      <a:pt x="858011" y="279400"/>
                    </a:moveTo>
                    <a:lnTo>
                      <a:pt x="848868" y="279400"/>
                    </a:lnTo>
                    <a:lnTo>
                      <a:pt x="854964" y="266700"/>
                    </a:lnTo>
                    <a:lnTo>
                      <a:pt x="858011" y="279400"/>
                    </a:lnTo>
                    <a:close/>
                  </a:path>
                  <a:path w="1691639" h="2222500">
                    <a:moveTo>
                      <a:pt x="858011" y="279400"/>
                    </a:moveTo>
                    <a:lnTo>
                      <a:pt x="854964" y="266700"/>
                    </a:lnTo>
                    <a:lnTo>
                      <a:pt x="858011" y="266700"/>
                    </a:lnTo>
                    <a:lnTo>
                      <a:pt x="858011" y="279400"/>
                    </a:lnTo>
                    <a:close/>
                  </a:path>
                  <a:path w="1691639" h="2222500">
                    <a:moveTo>
                      <a:pt x="421277" y="292100"/>
                    </a:moveTo>
                    <a:lnTo>
                      <a:pt x="409956" y="292100"/>
                    </a:lnTo>
                    <a:lnTo>
                      <a:pt x="413003" y="279400"/>
                    </a:lnTo>
                    <a:lnTo>
                      <a:pt x="416051" y="279400"/>
                    </a:lnTo>
                    <a:lnTo>
                      <a:pt x="421277" y="292100"/>
                    </a:lnTo>
                    <a:close/>
                  </a:path>
                  <a:path w="1691639" h="2222500">
                    <a:moveTo>
                      <a:pt x="421277" y="292100"/>
                    </a:moveTo>
                    <a:lnTo>
                      <a:pt x="416051" y="279400"/>
                    </a:lnTo>
                    <a:lnTo>
                      <a:pt x="425196" y="279400"/>
                    </a:lnTo>
                    <a:lnTo>
                      <a:pt x="421277" y="292100"/>
                    </a:lnTo>
                    <a:close/>
                  </a:path>
                  <a:path w="1691639" h="2222500">
                    <a:moveTo>
                      <a:pt x="422148" y="292100"/>
                    </a:moveTo>
                    <a:lnTo>
                      <a:pt x="421277" y="292100"/>
                    </a:lnTo>
                    <a:lnTo>
                      <a:pt x="425196" y="279400"/>
                    </a:lnTo>
                    <a:lnTo>
                      <a:pt x="422148" y="292100"/>
                    </a:lnTo>
                    <a:close/>
                  </a:path>
                  <a:path w="1691639" h="2222500">
                    <a:moveTo>
                      <a:pt x="422148" y="292100"/>
                    </a:moveTo>
                    <a:lnTo>
                      <a:pt x="425196" y="279400"/>
                    </a:lnTo>
                    <a:lnTo>
                      <a:pt x="428243" y="279400"/>
                    </a:lnTo>
                    <a:lnTo>
                      <a:pt x="422148" y="292100"/>
                    </a:lnTo>
                    <a:close/>
                  </a:path>
                  <a:path w="1691639" h="2222500">
                    <a:moveTo>
                      <a:pt x="438911" y="292100"/>
                    </a:moveTo>
                    <a:lnTo>
                      <a:pt x="435864" y="292100"/>
                    </a:lnTo>
                    <a:lnTo>
                      <a:pt x="435864" y="279400"/>
                    </a:lnTo>
                    <a:lnTo>
                      <a:pt x="437388" y="279400"/>
                    </a:lnTo>
                    <a:lnTo>
                      <a:pt x="438911" y="292100"/>
                    </a:lnTo>
                    <a:close/>
                  </a:path>
                  <a:path w="1691639" h="2222500">
                    <a:moveTo>
                      <a:pt x="842772" y="292100"/>
                    </a:moveTo>
                    <a:lnTo>
                      <a:pt x="839724" y="292100"/>
                    </a:lnTo>
                    <a:lnTo>
                      <a:pt x="839724" y="279400"/>
                    </a:lnTo>
                    <a:lnTo>
                      <a:pt x="842772" y="292100"/>
                    </a:lnTo>
                    <a:close/>
                  </a:path>
                  <a:path w="1691639" h="2222500">
                    <a:moveTo>
                      <a:pt x="847343" y="292100"/>
                    </a:moveTo>
                    <a:lnTo>
                      <a:pt x="842772" y="292100"/>
                    </a:lnTo>
                    <a:lnTo>
                      <a:pt x="839724" y="279400"/>
                    </a:lnTo>
                    <a:lnTo>
                      <a:pt x="853440" y="279400"/>
                    </a:lnTo>
                    <a:lnTo>
                      <a:pt x="847343" y="292100"/>
                    </a:lnTo>
                    <a:close/>
                  </a:path>
                  <a:path w="1691639" h="2222500">
                    <a:moveTo>
                      <a:pt x="850392" y="304800"/>
                    </a:moveTo>
                    <a:lnTo>
                      <a:pt x="847343" y="304800"/>
                    </a:lnTo>
                    <a:lnTo>
                      <a:pt x="844296" y="292100"/>
                    </a:lnTo>
                    <a:lnTo>
                      <a:pt x="847343" y="292100"/>
                    </a:lnTo>
                    <a:lnTo>
                      <a:pt x="853440" y="279400"/>
                    </a:lnTo>
                    <a:lnTo>
                      <a:pt x="854964" y="279400"/>
                    </a:lnTo>
                    <a:lnTo>
                      <a:pt x="848868" y="292100"/>
                    </a:lnTo>
                    <a:lnTo>
                      <a:pt x="850392" y="304800"/>
                    </a:lnTo>
                    <a:close/>
                  </a:path>
                  <a:path w="1691639" h="2222500">
                    <a:moveTo>
                      <a:pt x="858011" y="330200"/>
                    </a:moveTo>
                    <a:lnTo>
                      <a:pt x="854964" y="330200"/>
                    </a:lnTo>
                    <a:lnTo>
                      <a:pt x="854964" y="317500"/>
                    </a:lnTo>
                    <a:lnTo>
                      <a:pt x="851916" y="317500"/>
                    </a:lnTo>
                    <a:lnTo>
                      <a:pt x="848868" y="292100"/>
                    </a:lnTo>
                    <a:lnTo>
                      <a:pt x="854964" y="279400"/>
                    </a:lnTo>
                    <a:lnTo>
                      <a:pt x="850392" y="292100"/>
                    </a:lnTo>
                    <a:lnTo>
                      <a:pt x="854964" y="292100"/>
                    </a:lnTo>
                    <a:lnTo>
                      <a:pt x="861059" y="304800"/>
                    </a:lnTo>
                    <a:lnTo>
                      <a:pt x="856488" y="304800"/>
                    </a:lnTo>
                    <a:lnTo>
                      <a:pt x="856488" y="317500"/>
                    </a:lnTo>
                    <a:lnTo>
                      <a:pt x="858011" y="330200"/>
                    </a:lnTo>
                    <a:close/>
                  </a:path>
                  <a:path w="1691639" h="2222500">
                    <a:moveTo>
                      <a:pt x="860297" y="292100"/>
                    </a:moveTo>
                    <a:lnTo>
                      <a:pt x="850392" y="292100"/>
                    </a:lnTo>
                    <a:lnTo>
                      <a:pt x="854964" y="279400"/>
                    </a:lnTo>
                    <a:lnTo>
                      <a:pt x="860297" y="292100"/>
                    </a:lnTo>
                    <a:close/>
                  </a:path>
                  <a:path w="1691639" h="2222500">
                    <a:moveTo>
                      <a:pt x="860297" y="292100"/>
                    </a:moveTo>
                    <a:lnTo>
                      <a:pt x="854964" y="279400"/>
                    </a:lnTo>
                    <a:lnTo>
                      <a:pt x="865632" y="279400"/>
                    </a:lnTo>
                    <a:lnTo>
                      <a:pt x="860297" y="292100"/>
                    </a:lnTo>
                    <a:close/>
                  </a:path>
                  <a:path w="1691639" h="2222500">
                    <a:moveTo>
                      <a:pt x="871727" y="292100"/>
                    </a:moveTo>
                    <a:lnTo>
                      <a:pt x="860297" y="292100"/>
                    </a:lnTo>
                    <a:lnTo>
                      <a:pt x="865632" y="279400"/>
                    </a:lnTo>
                    <a:lnTo>
                      <a:pt x="868680" y="279400"/>
                    </a:lnTo>
                    <a:lnTo>
                      <a:pt x="871727" y="292100"/>
                    </a:lnTo>
                    <a:close/>
                  </a:path>
                  <a:path w="1691639" h="2222500">
                    <a:moveTo>
                      <a:pt x="419862" y="304800"/>
                    </a:moveTo>
                    <a:lnTo>
                      <a:pt x="419100" y="292100"/>
                    </a:lnTo>
                    <a:lnTo>
                      <a:pt x="420624" y="292100"/>
                    </a:lnTo>
                    <a:lnTo>
                      <a:pt x="419862" y="304800"/>
                    </a:lnTo>
                    <a:close/>
                  </a:path>
                  <a:path w="1691639" h="2222500">
                    <a:moveTo>
                      <a:pt x="432054" y="304800"/>
                    </a:moveTo>
                    <a:lnTo>
                      <a:pt x="419862" y="304800"/>
                    </a:lnTo>
                    <a:lnTo>
                      <a:pt x="420624" y="292100"/>
                    </a:lnTo>
                    <a:lnTo>
                      <a:pt x="425386" y="292100"/>
                    </a:lnTo>
                    <a:lnTo>
                      <a:pt x="432054" y="304800"/>
                    </a:lnTo>
                    <a:close/>
                  </a:path>
                  <a:path w="1691639" h="2222500">
                    <a:moveTo>
                      <a:pt x="432054" y="304800"/>
                    </a:moveTo>
                    <a:lnTo>
                      <a:pt x="428243" y="292100"/>
                    </a:lnTo>
                    <a:lnTo>
                      <a:pt x="434340" y="292100"/>
                    </a:lnTo>
                    <a:lnTo>
                      <a:pt x="432054" y="304800"/>
                    </a:lnTo>
                    <a:close/>
                  </a:path>
                  <a:path w="1691639" h="2222500">
                    <a:moveTo>
                      <a:pt x="445008" y="304800"/>
                    </a:moveTo>
                    <a:lnTo>
                      <a:pt x="432054" y="304800"/>
                    </a:lnTo>
                    <a:lnTo>
                      <a:pt x="434340" y="292100"/>
                    </a:lnTo>
                    <a:lnTo>
                      <a:pt x="445008" y="304800"/>
                    </a:lnTo>
                    <a:close/>
                  </a:path>
                  <a:path w="1691639" h="2222500">
                    <a:moveTo>
                      <a:pt x="445008" y="304800"/>
                    </a:moveTo>
                    <a:lnTo>
                      <a:pt x="434340" y="292100"/>
                    </a:lnTo>
                    <a:lnTo>
                      <a:pt x="446532" y="292100"/>
                    </a:lnTo>
                    <a:lnTo>
                      <a:pt x="445008" y="304800"/>
                    </a:lnTo>
                    <a:close/>
                  </a:path>
                  <a:path w="1691639" h="2222500">
                    <a:moveTo>
                      <a:pt x="861059" y="304800"/>
                    </a:moveTo>
                    <a:lnTo>
                      <a:pt x="854964" y="292100"/>
                    </a:lnTo>
                    <a:lnTo>
                      <a:pt x="865632" y="292100"/>
                    </a:lnTo>
                    <a:lnTo>
                      <a:pt x="861059" y="304800"/>
                    </a:lnTo>
                    <a:close/>
                  </a:path>
                  <a:path w="1691639" h="2222500">
                    <a:moveTo>
                      <a:pt x="861059" y="304800"/>
                    </a:moveTo>
                    <a:lnTo>
                      <a:pt x="865632" y="292100"/>
                    </a:lnTo>
                    <a:lnTo>
                      <a:pt x="867156" y="292100"/>
                    </a:lnTo>
                    <a:lnTo>
                      <a:pt x="861059" y="304800"/>
                    </a:lnTo>
                    <a:close/>
                  </a:path>
                  <a:path w="1691639" h="2222500">
                    <a:moveTo>
                      <a:pt x="874776" y="304800"/>
                    </a:moveTo>
                    <a:lnTo>
                      <a:pt x="861059" y="304800"/>
                    </a:lnTo>
                    <a:lnTo>
                      <a:pt x="867156" y="292100"/>
                    </a:lnTo>
                    <a:lnTo>
                      <a:pt x="876300" y="292100"/>
                    </a:lnTo>
                    <a:lnTo>
                      <a:pt x="874776" y="304800"/>
                    </a:lnTo>
                    <a:close/>
                  </a:path>
                  <a:path w="1691639" h="2222500">
                    <a:moveTo>
                      <a:pt x="877824" y="317500"/>
                    </a:moveTo>
                    <a:lnTo>
                      <a:pt x="873251" y="304800"/>
                    </a:lnTo>
                    <a:lnTo>
                      <a:pt x="874776" y="304800"/>
                    </a:lnTo>
                    <a:lnTo>
                      <a:pt x="876300" y="292100"/>
                    </a:lnTo>
                    <a:lnTo>
                      <a:pt x="877824" y="304800"/>
                    </a:lnTo>
                    <a:lnTo>
                      <a:pt x="877824" y="317500"/>
                    </a:lnTo>
                    <a:close/>
                  </a:path>
                  <a:path w="1691639" h="2222500">
                    <a:moveTo>
                      <a:pt x="422148" y="317500"/>
                    </a:moveTo>
                    <a:lnTo>
                      <a:pt x="420624" y="317500"/>
                    </a:lnTo>
                    <a:lnTo>
                      <a:pt x="420624" y="304800"/>
                    </a:lnTo>
                    <a:lnTo>
                      <a:pt x="423672" y="304800"/>
                    </a:lnTo>
                    <a:lnTo>
                      <a:pt x="422148" y="317500"/>
                    </a:lnTo>
                    <a:close/>
                  </a:path>
                  <a:path w="1691639" h="2222500">
                    <a:moveTo>
                      <a:pt x="425196" y="330200"/>
                    </a:moveTo>
                    <a:lnTo>
                      <a:pt x="423672" y="330200"/>
                    </a:lnTo>
                    <a:lnTo>
                      <a:pt x="422148" y="317500"/>
                    </a:lnTo>
                    <a:lnTo>
                      <a:pt x="423672" y="304800"/>
                    </a:lnTo>
                    <a:lnTo>
                      <a:pt x="429767" y="304800"/>
                    </a:lnTo>
                    <a:lnTo>
                      <a:pt x="434530" y="317500"/>
                    </a:lnTo>
                    <a:lnTo>
                      <a:pt x="425196" y="317500"/>
                    </a:lnTo>
                    <a:lnTo>
                      <a:pt x="425196" y="330200"/>
                    </a:lnTo>
                    <a:close/>
                  </a:path>
                  <a:path w="1691639" h="2222500">
                    <a:moveTo>
                      <a:pt x="434530" y="317500"/>
                    </a:moveTo>
                    <a:lnTo>
                      <a:pt x="429767" y="304800"/>
                    </a:lnTo>
                    <a:lnTo>
                      <a:pt x="436626" y="304800"/>
                    </a:lnTo>
                    <a:lnTo>
                      <a:pt x="434530" y="317500"/>
                    </a:lnTo>
                    <a:close/>
                  </a:path>
                  <a:path w="1691639" h="2222500">
                    <a:moveTo>
                      <a:pt x="439129" y="317500"/>
                    </a:moveTo>
                    <a:lnTo>
                      <a:pt x="434530" y="317500"/>
                    </a:lnTo>
                    <a:lnTo>
                      <a:pt x="436626" y="304800"/>
                    </a:lnTo>
                    <a:lnTo>
                      <a:pt x="439129" y="317500"/>
                    </a:lnTo>
                    <a:close/>
                  </a:path>
                  <a:path w="1691639" h="2222500">
                    <a:moveTo>
                      <a:pt x="439129" y="317500"/>
                    </a:moveTo>
                    <a:lnTo>
                      <a:pt x="436626" y="304800"/>
                    </a:lnTo>
                    <a:lnTo>
                      <a:pt x="441452" y="304800"/>
                    </a:lnTo>
                    <a:lnTo>
                      <a:pt x="439129" y="317500"/>
                    </a:lnTo>
                    <a:close/>
                  </a:path>
                  <a:path w="1691639" h="2222500">
                    <a:moveTo>
                      <a:pt x="449580" y="317500"/>
                    </a:moveTo>
                    <a:lnTo>
                      <a:pt x="439129" y="317500"/>
                    </a:lnTo>
                    <a:lnTo>
                      <a:pt x="441452" y="304800"/>
                    </a:lnTo>
                    <a:lnTo>
                      <a:pt x="449580" y="317500"/>
                    </a:lnTo>
                    <a:close/>
                  </a:path>
                  <a:path w="1691639" h="2222500">
                    <a:moveTo>
                      <a:pt x="451103" y="317500"/>
                    </a:moveTo>
                    <a:lnTo>
                      <a:pt x="449580" y="317500"/>
                    </a:lnTo>
                    <a:lnTo>
                      <a:pt x="441452" y="304800"/>
                    </a:lnTo>
                    <a:lnTo>
                      <a:pt x="451103" y="304800"/>
                    </a:lnTo>
                    <a:lnTo>
                      <a:pt x="451103" y="317500"/>
                    </a:lnTo>
                    <a:close/>
                  </a:path>
                  <a:path w="1691639" h="2222500">
                    <a:moveTo>
                      <a:pt x="864108" y="342869"/>
                    </a:moveTo>
                    <a:lnTo>
                      <a:pt x="861052" y="342869"/>
                    </a:lnTo>
                    <a:lnTo>
                      <a:pt x="858011" y="330200"/>
                    </a:lnTo>
                    <a:lnTo>
                      <a:pt x="856488" y="317500"/>
                    </a:lnTo>
                    <a:lnTo>
                      <a:pt x="856488" y="304800"/>
                    </a:lnTo>
                    <a:lnTo>
                      <a:pt x="867156" y="304800"/>
                    </a:lnTo>
                    <a:lnTo>
                      <a:pt x="862584" y="317500"/>
                    </a:lnTo>
                    <a:lnTo>
                      <a:pt x="870203" y="317500"/>
                    </a:lnTo>
                    <a:lnTo>
                      <a:pt x="861059" y="330200"/>
                    </a:lnTo>
                    <a:lnTo>
                      <a:pt x="864108" y="330200"/>
                    </a:lnTo>
                    <a:lnTo>
                      <a:pt x="864108" y="342869"/>
                    </a:lnTo>
                    <a:close/>
                  </a:path>
                  <a:path w="1691639" h="2222500">
                    <a:moveTo>
                      <a:pt x="867156" y="317500"/>
                    </a:moveTo>
                    <a:lnTo>
                      <a:pt x="862584" y="317500"/>
                    </a:lnTo>
                    <a:lnTo>
                      <a:pt x="867156" y="304800"/>
                    </a:lnTo>
                    <a:lnTo>
                      <a:pt x="873251" y="304800"/>
                    </a:lnTo>
                    <a:lnTo>
                      <a:pt x="867156" y="317500"/>
                    </a:lnTo>
                    <a:close/>
                  </a:path>
                  <a:path w="1691639" h="2222500">
                    <a:moveTo>
                      <a:pt x="877824" y="317500"/>
                    </a:moveTo>
                    <a:lnTo>
                      <a:pt x="867156" y="317500"/>
                    </a:lnTo>
                    <a:lnTo>
                      <a:pt x="873251" y="304800"/>
                    </a:lnTo>
                    <a:lnTo>
                      <a:pt x="877824" y="317500"/>
                    </a:lnTo>
                    <a:close/>
                  </a:path>
                  <a:path w="1691639" h="2222500">
                    <a:moveTo>
                      <a:pt x="436816" y="330200"/>
                    </a:moveTo>
                    <a:lnTo>
                      <a:pt x="425196" y="330200"/>
                    </a:lnTo>
                    <a:lnTo>
                      <a:pt x="425196" y="317500"/>
                    </a:lnTo>
                    <a:lnTo>
                      <a:pt x="432816" y="317500"/>
                    </a:lnTo>
                    <a:lnTo>
                      <a:pt x="436816" y="330200"/>
                    </a:lnTo>
                    <a:close/>
                  </a:path>
                  <a:path w="1691639" h="2222500">
                    <a:moveTo>
                      <a:pt x="436816" y="330200"/>
                    </a:moveTo>
                    <a:lnTo>
                      <a:pt x="432816" y="317500"/>
                    </a:lnTo>
                    <a:lnTo>
                      <a:pt x="439674" y="317500"/>
                    </a:lnTo>
                    <a:lnTo>
                      <a:pt x="436816" y="330200"/>
                    </a:lnTo>
                    <a:close/>
                  </a:path>
                  <a:path w="1691639" h="2222500">
                    <a:moveTo>
                      <a:pt x="437388" y="330200"/>
                    </a:moveTo>
                    <a:lnTo>
                      <a:pt x="436816" y="330200"/>
                    </a:lnTo>
                    <a:lnTo>
                      <a:pt x="439674" y="317500"/>
                    </a:lnTo>
                    <a:lnTo>
                      <a:pt x="437388" y="330200"/>
                    </a:lnTo>
                    <a:close/>
                  </a:path>
                  <a:path w="1691639" h="2222500">
                    <a:moveTo>
                      <a:pt x="437388" y="330200"/>
                    </a:moveTo>
                    <a:lnTo>
                      <a:pt x="439674" y="317500"/>
                    </a:lnTo>
                    <a:lnTo>
                      <a:pt x="444246" y="317500"/>
                    </a:lnTo>
                    <a:lnTo>
                      <a:pt x="437388" y="330200"/>
                    </a:lnTo>
                    <a:close/>
                  </a:path>
                  <a:path w="1691639" h="2222500">
                    <a:moveTo>
                      <a:pt x="451103" y="330200"/>
                    </a:moveTo>
                    <a:lnTo>
                      <a:pt x="437388" y="330200"/>
                    </a:lnTo>
                    <a:lnTo>
                      <a:pt x="444246" y="317500"/>
                    </a:lnTo>
                    <a:lnTo>
                      <a:pt x="451103" y="330200"/>
                    </a:lnTo>
                    <a:close/>
                  </a:path>
                  <a:path w="1691639" h="2222500">
                    <a:moveTo>
                      <a:pt x="452627" y="330200"/>
                    </a:moveTo>
                    <a:lnTo>
                      <a:pt x="451103" y="330200"/>
                    </a:lnTo>
                    <a:lnTo>
                      <a:pt x="444246" y="317500"/>
                    </a:lnTo>
                    <a:lnTo>
                      <a:pt x="452627" y="317500"/>
                    </a:lnTo>
                    <a:lnTo>
                      <a:pt x="452627" y="330200"/>
                    </a:lnTo>
                    <a:close/>
                  </a:path>
                  <a:path w="1691639" h="2222500">
                    <a:moveTo>
                      <a:pt x="865632" y="330200"/>
                    </a:moveTo>
                    <a:lnTo>
                      <a:pt x="861059" y="330200"/>
                    </a:lnTo>
                    <a:lnTo>
                      <a:pt x="870203" y="317500"/>
                    </a:lnTo>
                    <a:lnTo>
                      <a:pt x="865632" y="330200"/>
                    </a:lnTo>
                    <a:close/>
                  </a:path>
                  <a:path w="1691639" h="2222500">
                    <a:moveTo>
                      <a:pt x="865632" y="330200"/>
                    </a:moveTo>
                    <a:lnTo>
                      <a:pt x="870203" y="317500"/>
                    </a:lnTo>
                    <a:lnTo>
                      <a:pt x="871558" y="317500"/>
                    </a:lnTo>
                    <a:lnTo>
                      <a:pt x="865632" y="330200"/>
                    </a:lnTo>
                    <a:close/>
                  </a:path>
                  <a:path w="1691639" h="2222500">
                    <a:moveTo>
                      <a:pt x="876300" y="330200"/>
                    </a:moveTo>
                    <a:lnTo>
                      <a:pt x="865632" y="330200"/>
                    </a:lnTo>
                    <a:lnTo>
                      <a:pt x="871558" y="317500"/>
                    </a:lnTo>
                    <a:lnTo>
                      <a:pt x="876300" y="330200"/>
                    </a:lnTo>
                    <a:close/>
                  </a:path>
                  <a:path w="1691639" h="2222500">
                    <a:moveTo>
                      <a:pt x="883919" y="330200"/>
                    </a:moveTo>
                    <a:lnTo>
                      <a:pt x="876300" y="330200"/>
                    </a:lnTo>
                    <a:lnTo>
                      <a:pt x="871558" y="317500"/>
                    </a:lnTo>
                    <a:lnTo>
                      <a:pt x="883919" y="317500"/>
                    </a:lnTo>
                    <a:lnTo>
                      <a:pt x="883919" y="330200"/>
                    </a:lnTo>
                    <a:close/>
                  </a:path>
                  <a:path w="1691639" h="2222500">
                    <a:moveTo>
                      <a:pt x="890016" y="355600"/>
                    </a:moveTo>
                    <a:lnTo>
                      <a:pt x="884287" y="342869"/>
                    </a:lnTo>
                    <a:lnTo>
                      <a:pt x="888473" y="342869"/>
                    </a:lnTo>
                    <a:lnTo>
                      <a:pt x="880872" y="330200"/>
                    </a:lnTo>
                    <a:lnTo>
                      <a:pt x="883919" y="330200"/>
                    </a:lnTo>
                    <a:lnTo>
                      <a:pt x="883919" y="317500"/>
                    </a:lnTo>
                    <a:lnTo>
                      <a:pt x="890008" y="342869"/>
                    </a:lnTo>
                    <a:lnTo>
                      <a:pt x="890016" y="355600"/>
                    </a:lnTo>
                    <a:close/>
                  </a:path>
                  <a:path w="1691639" h="2222500">
                    <a:moveTo>
                      <a:pt x="431299" y="342869"/>
                    </a:moveTo>
                    <a:lnTo>
                      <a:pt x="431292" y="330200"/>
                    </a:lnTo>
                    <a:lnTo>
                      <a:pt x="434340" y="330200"/>
                    </a:lnTo>
                    <a:lnTo>
                      <a:pt x="431299" y="342869"/>
                    </a:lnTo>
                    <a:close/>
                  </a:path>
                  <a:path w="1691639" h="2222500">
                    <a:moveTo>
                      <a:pt x="443690" y="342869"/>
                    </a:moveTo>
                    <a:lnTo>
                      <a:pt x="431299" y="342869"/>
                    </a:lnTo>
                    <a:lnTo>
                      <a:pt x="434340" y="330200"/>
                    </a:lnTo>
                    <a:lnTo>
                      <a:pt x="438912" y="330200"/>
                    </a:lnTo>
                    <a:lnTo>
                      <a:pt x="443690" y="342869"/>
                    </a:lnTo>
                    <a:close/>
                  </a:path>
                  <a:path w="1691639" h="2222500">
                    <a:moveTo>
                      <a:pt x="443704" y="342869"/>
                    </a:moveTo>
                    <a:lnTo>
                      <a:pt x="441959" y="330200"/>
                    </a:lnTo>
                    <a:lnTo>
                      <a:pt x="445008" y="330200"/>
                    </a:lnTo>
                    <a:lnTo>
                      <a:pt x="443704" y="342869"/>
                    </a:lnTo>
                    <a:close/>
                  </a:path>
                  <a:path w="1691639" h="2222500">
                    <a:moveTo>
                      <a:pt x="454130" y="342869"/>
                    </a:moveTo>
                    <a:lnTo>
                      <a:pt x="443704" y="342869"/>
                    </a:lnTo>
                    <a:lnTo>
                      <a:pt x="445008" y="330200"/>
                    </a:lnTo>
                    <a:lnTo>
                      <a:pt x="454130" y="342869"/>
                    </a:lnTo>
                    <a:close/>
                  </a:path>
                  <a:path w="1691639" h="2222500">
                    <a:moveTo>
                      <a:pt x="458724" y="342869"/>
                    </a:moveTo>
                    <a:lnTo>
                      <a:pt x="454130" y="342869"/>
                    </a:lnTo>
                    <a:lnTo>
                      <a:pt x="445008" y="330200"/>
                    </a:lnTo>
                    <a:lnTo>
                      <a:pt x="458724" y="330200"/>
                    </a:lnTo>
                    <a:lnTo>
                      <a:pt x="458724" y="342869"/>
                    </a:lnTo>
                    <a:close/>
                  </a:path>
                  <a:path w="1691639" h="2222500">
                    <a:moveTo>
                      <a:pt x="870458" y="355600"/>
                    </a:moveTo>
                    <a:lnTo>
                      <a:pt x="864108" y="342869"/>
                    </a:lnTo>
                    <a:lnTo>
                      <a:pt x="864108" y="330200"/>
                    </a:lnTo>
                    <a:lnTo>
                      <a:pt x="868680" y="330200"/>
                    </a:lnTo>
                    <a:lnTo>
                      <a:pt x="874001" y="342869"/>
                    </a:lnTo>
                    <a:lnTo>
                      <a:pt x="873700" y="343647"/>
                    </a:lnTo>
                    <a:lnTo>
                      <a:pt x="875478" y="343647"/>
                    </a:lnTo>
                    <a:lnTo>
                      <a:pt x="870458" y="355600"/>
                    </a:lnTo>
                    <a:close/>
                  </a:path>
                  <a:path w="1691639" h="2222500">
                    <a:moveTo>
                      <a:pt x="874111" y="342869"/>
                    </a:moveTo>
                    <a:lnTo>
                      <a:pt x="868680" y="330200"/>
                    </a:lnTo>
                    <a:lnTo>
                      <a:pt x="879348" y="330200"/>
                    </a:lnTo>
                    <a:lnTo>
                      <a:pt x="874111" y="342869"/>
                    </a:lnTo>
                    <a:close/>
                  </a:path>
                  <a:path w="1691639" h="2222500">
                    <a:moveTo>
                      <a:pt x="874114" y="342869"/>
                    </a:moveTo>
                    <a:lnTo>
                      <a:pt x="879348" y="330200"/>
                    </a:lnTo>
                    <a:lnTo>
                      <a:pt x="880872" y="330200"/>
                    </a:lnTo>
                    <a:lnTo>
                      <a:pt x="874114" y="342869"/>
                    </a:lnTo>
                    <a:close/>
                  </a:path>
                  <a:path w="1691639" h="2222500">
                    <a:moveTo>
                      <a:pt x="875478" y="343647"/>
                    </a:moveTo>
                    <a:lnTo>
                      <a:pt x="873700" y="343647"/>
                    </a:lnTo>
                    <a:lnTo>
                      <a:pt x="880872" y="330200"/>
                    </a:lnTo>
                    <a:lnTo>
                      <a:pt x="874790" y="342869"/>
                    </a:lnTo>
                    <a:lnTo>
                      <a:pt x="875804" y="342869"/>
                    </a:lnTo>
                    <a:lnTo>
                      <a:pt x="875478" y="343647"/>
                    </a:lnTo>
                    <a:close/>
                  </a:path>
                  <a:path w="1691639" h="2222500">
                    <a:moveTo>
                      <a:pt x="888473" y="342869"/>
                    </a:moveTo>
                    <a:lnTo>
                      <a:pt x="874790" y="342869"/>
                    </a:lnTo>
                    <a:lnTo>
                      <a:pt x="880872" y="330200"/>
                    </a:lnTo>
                    <a:lnTo>
                      <a:pt x="888473" y="342869"/>
                    </a:lnTo>
                    <a:close/>
                  </a:path>
                  <a:path w="1691639" h="2222500">
                    <a:moveTo>
                      <a:pt x="431800" y="355600"/>
                    </a:moveTo>
                    <a:lnTo>
                      <a:pt x="429887" y="343647"/>
                    </a:lnTo>
                    <a:lnTo>
                      <a:pt x="429763" y="342869"/>
                    </a:lnTo>
                    <a:lnTo>
                      <a:pt x="432818" y="342869"/>
                    </a:lnTo>
                    <a:lnTo>
                      <a:pt x="431800" y="355600"/>
                    </a:lnTo>
                    <a:close/>
                  </a:path>
                  <a:path w="1691639" h="2222500">
                    <a:moveTo>
                      <a:pt x="445878" y="368300"/>
                    </a:moveTo>
                    <a:lnTo>
                      <a:pt x="445617" y="368300"/>
                    </a:lnTo>
                    <a:lnTo>
                      <a:pt x="437388" y="355600"/>
                    </a:lnTo>
                    <a:lnTo>
                      <a:pt x="431800" y="355600"/>
                    </a:lnTo>
                    <a:lnTo>
                      <a:pt x="432756" y="343647"/>
                    </a:lnTo>
                    <a:lnTo>
                      <a:pt x="432818" y="342869"/>
                    </a:lnTo>
                    <a:lnTo>
                      <a:pt x="435849" y="342869"/>
                    </a:lnTo>
                    <a:lnTo>
                      <a:pt x="441959" y="355600"/>
                    </a:lnTo>
                    <a:lnTo>
                      <a:pt x="445878" y="368300"/>
                    </a:lnTo>
                    <a:close/>
                  </a:path>
                  <a:path w="1691639" h="2222500">
                    <a:moveTo>
                      <a:pt x="445878" y="368300"/>
                    </a:moveTo>
                    <a:lnTo>
                      <a:pt x="441959" y="355600"/>
                    </a:lnTo>
                    <a:lnTo>
                      <a:pt x="435849" y="342869"/>
                    </a:lnTo>
                    <a:lnTo>
                      <a:pt x="440427" y="342869"/>
                    </a:lnTo>
                    <a:lnTo>
                      <a:pt x="443919" y="355600"/>
                    </a:lnTo>
                    <a:lnTo>
                      <a:pt x="451103" y="355600"/>
                    </a:lnTo>
                    <a:lnTo>
                      <a:pt x="445878" y="368300"/>
                    </a:lnTo>
                    <a:close/>
                  </a:path>
                  <a:path w="1691639" h="2222500">
                    <a:moveTo>
                      <a:pt x="443919" y="355600"/>
                    </a:moveTo>
                    <a:lnTo>
                      <a:pt x="440427" y="342869"/>
                    </a:lnTo>
                    <a:lnTo>
                      <a:pt x="445883" y="342869"/>
                    </a:lnTo>
                    <a:lnTo>
                      <a:pt x="443919" y="355600"/>
                    </a:lnTo>
                    <a:close/>
                  </a:path>
                  <a:path w="1691639" h="2222500">
                    <a:moveTo>
                      <a:pt x="444246" y="355600"/>
                    </a:moveTo>
                    <a:lnTo>
                      <a:pt x="443919" y="355600"/>
                    </a:lnTo>
                    <a:lnTo>
                      <a:pt x="445763" y="343647"/>
                    </a:lnTo>
                    <a:lnTo>
                      <a:pt x="445883" y="342869"/>
                    </a:lnTo>
                    <a:lnTo>
                      <a:pt x="446537" y="342869"/>
                    </a:lnTo>
                    <a:lnTo>
                      <a:pt x="444246" y="355600"/>
                    </a:lnTo>
                    <a:close/>
                  </a:path>
                  <a:path w="1691639" h="2222500">
                    <a:moveTo>
                      <a:pt x="451103" y="355600"/>
                    </a:moveTo>
                    <a:lnTo>
                      <a:pt x="444246" y="355600"/>
                    </a:lnTo>
                    <a:lnTo>
                      <a:pt x="446537" y="342869"/>
                    </a:lnTo>
                    <a:lnTo>
                      <a:pt x="446801" y="343647"/>
                    </a:lnTo>
                    <a:lnTo>
                      <a:pt x="451103" y="355600"/>
                    </a:lnTo>
                    <a:close/>
                  </a:path>
                  <a:path w="1691639" h="2222500">
                    <a:moveTo>
                      <a:pt x="446532" y="368300"/>
                    </a:moveTo>
                    <a:lnTo>
                      <a:pt x="451103" y="355600"/>
                    </a:lnTo>
                    <a:lnTo>
                      <a:pt x="446521" y="342869"/>
                    </a:lnTo>
                    <a:lnTo>
                      <a:pt x="447362" y="342869"/>
                    </a:lnTo>
                    <a:lnTo>
                      <a:pt x="454151" y="355600"/>
                    </a:lnTo>
                    <a:lnTo>
                      <a:pt x="455675" y="355600"/>
                    </a:lnTo>
                    <a:lnTo>
                      <a:pt x="446532" y="368300"/>
                    </a:lnTo>
                    <a:close/>
                  </a:path>
                  <a:path w="1691639" h="2222500">
                    <a:moveTo>
                      <a:pt x="454151" y="355600"/>
                    </a:moveTo>
                    <a:lnTo>
                      <a:pt x="447362" y="342869"/>
                    </a:lnTo>
                    <a:lnTo>
                      <a:pt x="457207" y="342869"/>
                    </a:lnTo>
                    <a:lnTo>
                      <a:pt x="454151" y="355600"/>
                    </a:lnTo>
                    <a:close/>
                  </a:path>
                  <a:path w="1691639" h="2222500">
                    <a:moveTo>
                      <a:pt x="460248" y="393700"/>
                    </a:moveTo>
                    <a:lnTo>
                      <a:pt x="457200" y="393700"/>
                    </a:lnTo>
                    <a:lnTo>
                      <a:pt x="451104" y="381000"/>
                    </a:lnTo>
                    <a:lnTo>
                      <a:pt x="457200" y="381000"/>
                    </a:lnTo>
                    <a:lnTo>
                      <a:pt x="458724" y="368300"/>
                    </a:lnTo>
                    <a:lnTo>
                      <a:pt x="455675" y="355600"/>
                    </a:lnTo>
                    <a:lnTo>
                      <a:pt x="454151" y="355600"/>
                    </a:lnTo>
                    <a:lnTo>
                      <a:pt x="457207" y="342869"/>
                    </a:lnTo>
                    <a:lnTo>
                      <a:pt x="460248" y="342869"/>
                    </a:lnTo>
                    <a:lnTo>
                      <a:pt x="460248" y="355600"/>
                    </a:lnTo>
                    <a:lnTo>
                      <a:pt x="463296" y="381000"/>
                    </a:lnTo>
                    <a:lnTo>
                      <a:pt x="460248" y="393700"/>
                    </a:lnTo>
                    <a:close/>
                  </a:path>
                  <a:path w="1691639" h="2222500">
                    <a:moveTo>
                      <a:pt x="871727" y="355600"/>
                    </a:moveTo>
                    <a:lnTo>
                      <a:pt x="870458" y="355600"/>
                    </a:lnTo>
                    <a:lnTo>
                      <a:pt x="875804" y="342869"/>
                    </a:lnTo>
                    <a:lnTo>
                      <a:pt x="876310" y="342869"/>
                    </a:lnTo>
                    <a:lnTo>
                      <a:pt x="871727" y="355600"/>
                    </a:lnTo>
                    <a:close/>
                  </a:path>
                  <a:path w="1691639" h="2222500">
                    <a:moveTo>
                      <a:pt x="878967" y="355600"/>
                    </a:moveTo>
                    <a:lnTo>
                      <a:pt x="871727" y="355600"/>
                    </a:lnTo>
                    <a:lnTo>
                      <a:pt x="876310" y="342869"/>
                    </a:lnTo>
                    <a:lnTo>
                      <a:pt x="876456" y="343647"/>
                    </a:lnTo>
                    <a:lnTo>
                      <a:pt x="878967" y="355600"/>
                    </a:lnTo>
                    <a:close/>
                  </a:path>
                  <a:path w="1691639" h="2222500">
                    <a:moveTo>
                      <a:pt x="878967" y="355600"/>
                    </a:moveTo>
                    <a:lnTo>
                      <a:pt x="876293" y="342869"/>
                    </a:lnTo>
                    <a:lnTo>
                      <a:pt x="882404" y="342869"/>
                    </a:lnTo>
                    <a:lnTo>
                      <a:pt x="878967" y="355600"/>
                    </a:lnTo>
                    <a:close/>
                  </a:path>
                  <a:path w="1691639" h="2222500">
                    <a:moveTo>
                      <a:pt x="880872" y="355600"/>
                    </a:moveTo>
                    <a:lnTo>
                      <a:pt x="878967" y="355600"/>
                    </a:lnTo>
                    <a:lnTo>
                      <a:pt x="882404" y="342869"/>
                    </a:lnTo>
                    <a:lnTo>
                      <a:pt x="884309" y="342869"/>
                    </a:lnTo>
                    <a:lnTo>
                      <a:pt x="880872" y="355600"/>
                    </a:lnTo>
                    <a:close/>
                  </a:path>
                  <a:path w="1691639" h="2222500">
                    <a:moveTo>
                      <a:pt x="890016" y="355600"/>
                    </a:moveTo>
                    <a:lnTo>
                      <a:pt x="880872" y="355600"/>
                    </a:lnTo>
                    <a:lnTo>
                      <a:pt x="884309" y="342869"/>
                    </a:lnTo>
                    <a:lnTo>
                      <a:pt x="884637" y="343647"/>
                    </a:lnTo>
                    <a:lnTo>
                      <a:pt x="890016" y="355600"/>
                    </a:lnTo>
                    <a:close/>
                  </a:path>
                  <a:path w="1691639" h="2222500">
                    <a:moveTo>
                      <a:pt x="434340" y="368300"/>
                    </a:moveTo>
                    <a:lnTo>
                      <a:pt x="431292" y="368300"/>
                    </a:lnTo>
                    <a:lnTo>
                      <a:pt x="431292" y="355600"/>
                    </a:lnTo>
                    <a:lnTo>
                      <a:pt x="435864" y="355600"/>
                    </a:lnTo>
                    <a:lnTo>
                      <a:pt x="434340" y="368300"/>
                    </a:lnTo>
                    <a:close/>
                  </a:path>
                  <a:path w="1691639" h="2222500">
                    <a:moveTo>
                      <a:pt x="435356" y="372533"/>
                    </a:moveTo>
                    <a:lnTo>
                      <a:pt x="434340" y="368300"/>
                    </a:lnTo>
                    <a:lnTo>
                      <a:pt x="435864" y="355600"/>
                    </a:lnTo>
                    <a:lnTo>
                      <a:pt x="437388" y="355600"/>
                    </a:lnTo>
                    <a:lnTo>
                      <a:pt x="445617" y="368300"/>
                    </a:lnTo>
                    <a:lnTo>
                      <a:pt x="435864" y="368300"/>
                    </a:lnTo>
                    <a:lnTo>
                      <a:pt x="435356" y="372533"/>
                    </a:lnTo>
                    <a:close/>
                  </a:path>
                  <a:path w="1691639" h="2222500">
                    <a:moveTo>
                      <a:pt x="446532" y="368300"/>
                    </a:moveTo>
                    <a:lnTo>
                      <a:pt x="445878" y="368300"/>
                    </a:lnTo>
                    <a:lnTo>
                      <a:pt x="451103" y="355600"/>
                    </a:lnTo>
                    <a:lnTo>
                      <a:pt x="446532" y="368300"/>
                    </a:lnTo>
                    <a:close/>
                  </a:path>
                  <a:path w="1691639" h="2222500">
                    <a:moveTo>
                      <a:pt x="457200" y="381000"/>
                    </a:moveTo>
                    <a:lnTo>
                      <a:pt x="449580" y="368300"/>
                    </a:lnTo>
                    <a:lnTo>
                      <a:pt x="446532" y="368300"/>
                    </a:lnTo>
                    <a:lnTo>
                      <a:pt x="455675" y="355600"/>
                    </a:lnTo>
                    <a:lnTo>
                      <a:pt x="458724" y="368300"/>
                    </a:lnTo>
                    <a:lnTo>
                      <a:pt x="457200" y="381000"/>
                    </a:lnTo>
                    <a:close/>
                  </a:path>
                  <a:path w="1691639" h="2222500">
                    <a:moveTo>
                      <a:pt x="868680" y="368300"/>
                    </a:moveTo>
                    <a:lnTo>
                      <a:pt x="867156" y="368300"/>
                    </a:lnTo>
                    <a:lnTo>
                      <a:pt x="867664" y="355600"/>
                    </a:lnTo>
                    <a:lnTo>
                      <a:pt x="868680" y="368300"/>
                    </a:lnTo>
                    <a:close/>
                  </a:path>
                  <a:path w="1691639" h="2222500">
                    <a:moveTo>
                      <a:pt x="874776" y="368300"/>
                    </a:moveTo>
                    <a:lnTo>
                      <a:pt x="868680" y="368300"/>
                    </a:lnTo>
                    <a:lnTo>
                      <a:pt x="867664" y="355600"/>
                    </a:lnTo>
                    <a:lnTo>
                      <a:pt x="882396" y="355600"/>
                    </a:lnTo>
                    <a:lnTo>
                      <a:pt x="874776" y="368300"/>
                    </a:lnTo>
                    <a:close/>
                  </a:path>
                  <a:path w="1691639" h="2222500">
                    <a:moveTo>
                      <a:pt x="879348" y="368300"/>
                    </a:moveTo>
                    <a:lnTo>
                      <a:pt x="874776" y="368300"/>
                    </a:lnTo>
                    <a:lnTo>
                      <a:pt x="882396" y="355600"/>
                    </a:lnTo>
                    <a:lnTo>
                      <a:pt x="879348" y="368300"/>
                    </a:lnTo>
                    <a:close/>
                  </a:path>
                  <a:path w="1691639" h="2222500">
                    <a:moveTo>
                      <a:pt x="879348" y="368300"/>
                    </a:moveTo>
                    <a:lnTo>
                      <a:pt x="882396" y="355600"/>
                    </a:lnTo>
                    <a:lnTo>
                      <a:pt x="883266" y="355600"/>
                    </a:lnTo>
                    <a:lnTo>
                      <a:pt x="879348" y="368300"/>
                    </a:lnTo>
                    <a:close/>
                  </a:path>
                  <a:path w="1691639" h="2222500">
                    <a:moveTo>
                      <a:pt x="888492" y="368300"/>
                    </a:moveTo>
                    <a:lnTo>
                      <a:pt x="879348" y="368300"/>
                    </a:lnTo>
                    <a:lnTo>
                      <a:pt x="883266" y="355600"/>
                    </a:lnTo>
                    <a:lnTo>
                      <a:pt x="888492" y="368300"/>
                    </a:lnTo>
                    <a:close/>
                  </a:path>
                  <a:path w="1691639" h="2222500">
                    <a:moveTo>
                      <a:pt x="886968" y="381000"/>
                    </a:moveTo>
                    <a:lnTo>
                      <a:pt x="893064" y="368300"/>
                    </a:lnTo>
                    <a:lnTo>
                      <a:pt x="888492" y="368300"/>
                    </a:lnTo>
                    <a:lnTo>
                      <a:pt x="883266" y="355600"/>
                    </a:lnTo>
                    <a:lnTo>
                      <a:pt x="894588" y="355600"/>
                    </a:lnTo>
                    <a:lnTo>
                      <a:pt x="894588" y="368300"/>
                    </a:lnTo>
                    <a:lnTo>
                      <a:pt x="886968" y="381000"/>
                    </a:lnTo>
                    <a:close/>
                  </a:path>
                  <a:path w="1691639" h="2222500">
                    <a:moveTo>
                      <a:pt x="891201" y="393700"/>
                    </a:moveTo>
                    <a:lnTo>
                      <a:pt x="886968" y="381000"/>
                    </a:lnTo>
                    <a:lnTo>
                      <a:pt x="894588" y="368300"/>
                    </a:lnTo>
                    <a:lnTo>
                      <a:pt x="894588" y="355600"/>
                    </a:lnTo>
                    <a:lnTo>
                      <a:pt x="896111" y="355600"/>
                    </a:lnTo>
                    <a:lnTo>
                      <a:pt x="899159" y="381000"/>
                    </a:lnTo>
                    <a:lnTo>
                      <a:pt x="894588" y="381000"/>
                    </a:lnTo>
                    <a:lnTo>
                      <a:pt x="891201" y="393700"/>
                    </a:lnTo>
                    <a:close/>
                  </a:path>
                  <a:path w="1691639" h="2222500">
                    <a:moveTo>
                      <a:pt x="437388" y="381000"/>
                    </a:moveTo>
                    <a:lnTo>
                      <a:pt x="435356" y="372533"/>
                    </a:lnTo>
                    <a:lnTo>
                      <a:pt x="435864" y="368300"/>
                    </a:lnTo>
                    <a:lnTo>
                      <a:pt x="437388" y="381000"/>
                    </a:lnTo>
                    <a:close/>
                  </a:path>
                  <a:path w="1691639" h="2222500">
                    <a:moveTo>
                      <a:pt x="447294" y="393700"/>
                    </a:moveTo>
                    <a:lnTo>
                      <a:pt x="445008" y="393700"/>
                    </a:lnTo>
                    <a:lnTo>
                      <a:pt x="437388" y="381000"/>
                    </a:lnTo>
                    <a:lnTo>
                      <a:pt x="435864" y="368300"/>
                    </a:lnTo>
                    <a:lnTo>
                      <a:pt x="448056" y="368300"/>
                    </a:lnTo>
                    <a:lnTo>
                      <a:pt x="448818" y="381000"/>
                    </a:lnTo>
                    <a:lnTo>
                      <a:pt x="445008" y="381000"/>
                    </a:lnTo>
                    <a:lnTo>
                      <a:pt x="447294" y="393700"/>
                    </a:lnTo>
                    <a:close/>
                  </a:path>
                  <a:path w="1691639" h="2222500">
                    <a:moveTo>
                      <a:pt x="448818" y="381000"/>
                    </a:moveTo>
                    <a:lnTo>
                      <a:pt x="448056" y="368300"/>
                    </a:lnTo>
                    <a:lnTo>
                      <a:pt x="449072" y="368300"/>
                    </a:lnTo>
                    <a:lnTo>
                      <a:pt x="448818" y="381000"/>
                    </a:lnTo>
                    <a:close/>
                  </a:path>
                  <a:path w="1691639" h="2222500">
                    <a:moveTo>
                      <a:pt x="447865" y="393700"/>
                    </a:moveTo>
                    <a:lnTo>
                      <a:pt x="447294" y="393700"/>
                    </a:lnTo>
                    <a:lnTo>
                      <a:pt x="448818" y="381000"/>
                    </a:lnTo>
                    <a:lnTo>
                      <a:pt x="448987" y="372533"/>
                    </a:lnTo>
                    <a:lnTo>
                      <a:pt x="449072" y="368300"/>
                    </a:lnTo>
                    <a:lnTo>
                      <a:pt x="457200" y="381000"/>
                    </a:lnTo>
                    <a:lnTo>
                      <a:pt x="449770" y="381000"/>
                    </a:lnTo>
                    <a:lnTo>
                      <a:pt x="447865" y="393700"/>
                    </a:lnTo>
                    <a:close/>
                  </a:path>
                  <a:path w="1691639" h="2222500">
                    <a:moveTo>
                      <a:pt x="457200" y="381000"/>
                    </a:moveTo>
                    <a:lnTo>
                      <a:pt x="449072" y="368300"/>
                    </a:lnTo>
                    <a:lnTo>
                      <a:pt x="449580" y="368300"/>
                    </a:lnTo>
                    <a:lnTo>
                      <a:pt x="457200" y="381000"/>
                    </a:lnTo>
                    <a:close/>
                  </a:path>
                  <a:path w="1691639" h="2222500">
                    <a:moveTo>
                      <a:pt x="874776" y="381000"/>
                    </a:moveTo>
                    <a:lnTo>
                      <a:pt x="873251" y="381000"/>
                    </a:lnTo>
                    <a:lnTo>
                      <a:pt x="871727" y="368300"/>
                    </a:lnTo>
                    <a:lnTo>
                      <a:pt x="877824" y="368300"/>
                    </a:lnTo>
                    <a:lnTo>
                      <a:pt x="874776" y="381000"/>
                    </a:lnTo>
                    <a:close/>
                  </a:path>
                  <a:path w="1691639" h="2222500">
                    <a:moveTo>
                      <a:pt x="879348" y="406400"/>
                    </a:moveTo>
                    <a:lnTo>
                      <a:pt x="879348" y="393700"/>
                    </a:lnTo>
                    <a:lnTo>
                      <a:pt x="874776" y="381000"/>
                    </a:lnTo>
                    <a:lnTo>
                      <a:pt x="877824" y="368300"/>
                    </a:lnTo>
                    <a:lnTo>
                      <a:pt x="880872" y="368300"/>
                    </a:lnTo>
                    <a:lnTo>
                      <a:pt x="886097" y="381000"/>
                    </a:lnTo>
                    <a:lnTo>
                      <a:pt x="882396" y="381000"/>
                    </a:lnTo>
                    <a:lnTo>
                      <a:pt x="879348" y="406400"/>
                    </a:lnTo>
                    <a:close/>
                  </a:path>
                  <a:path w="1691639" h="2222500">
                    <a:moveTo>
                      <a:pt x="886097" y="381000"/>
                    </a:moveTo>
                    <a:lnTo>
                      <a:pt x="880872" y="368300"/>
                    </a:lnTo>
                    <a:lnTo>
                      <a:pt x="890016" y="368300"/>
                    </a:lnTo>
                    <a:lnTo>
                      <a:pt x="886097" y="381000"/>
                    </a:lnTo>
                    <a:close/>
                  </a:path>
                  <a:path w="1691639" h="2222500">
                    <a:moveTo>
                      <a:pt x="891201" y="393700"/>
                    </a:moveTo>
                    <a:lnTo>
                      <a:pt x="889711" y="393700"/>
                    </a:lnTo>
                    <a:lnTo>
                      <a:pt x="882396" y="381000"/>
                    </a:lnTo>
                    <a:lnTo>
                      <a:pt x="886097" y="381000"/>
                    </a:lnTo>
                    <a:lnTo>
                      <a:pt x="890016" y="368300"/>
                    </a:lnTo>
                    <a:lnTo>
                      <a:pt x="893064" y="368300"/>
                    </a:lnTo>
                    <a:lnTo>
                      <a:pt x="886968" y="381000"/>
                    </a:lnTo>
                    <a:lnTo>
                      <a:pt x="891201" y="393700"/>
                    </a:lnTo>
                    <a:close/>
                  </a:path>
                  <a:path w="1691639" h="2222500">
                    <a:moveTo>
                      <a:pt x="900684" y="381000"/>
                    </a:moveTo>
                    <a:lnTo>
                      <a:pt x="899159" y="381000"/>
                    </a:lnTo>
                    <a:lnTo>
                      <a:pt x="897635" y="368300"/>
                    </a:lnTo>
                    <a:lnTo>
                      <a:pt x="900684" y="368300"/>
                    </a:lnTo>
                    <a:lnTo>
                      <a:pt x="900684" y="381000"/>
                    </a:lnTo>
                    <a:close/>
                  </a:path>
                  <a:path w="1691639" h="2222500">
                    <a:moveTo>
                      <a:pt x="435864" y="406400"/>
                    </a:moveTo>
                    <a:lnTo>
                      <a:pt x="434340" y="393700"/>
                    </a:lnTo>
                    <a:lnTo>
                      <a:pt x="435864" y="381000"/>
                    </a:lnTo>
                    <a:lnTo>
                      <a:pt x="434340" y="381000"/>
                    </a:lnTo>
                    <a:lnTo>
                      <a:pt x="435356" y="372533"/>
                    </a:lnTo>
                    <a:lnTo>
                      <a:pt x="437388" y="381000"/>
                    </a:lnTo>
                    <a:lnTo>
                      <a:pt x="435864" y="381000"/>
                    </a:lnTo>
                    <a:lnTo>
                      <a:pt x="434340" y="393700"/>
                    </a:lnTo>
                    <a:lnTo>
                      <a:pt x="438607" y="393700"/>
                    </a:lnTo>
                    <a:lnTo>
                      <a:pt x="435864" y="406400"/>
                    </a:lnTo>
                    <a:close/>
                  </a:path>
                  <a:path w="1691639" h="2222500">
                    <a:moveTo>
                      <a:pt x="447294" y="393700"/>
                    </a:moveTo>
                    <a:lnTo>
                      <a:pt x="445008" y="381000"/>
                    </a:lnTo>
                    <a:lnTo>
                      <a:pt x="448818" y="381000"/>
                    </a:lnTo>
                    <a:lnTo>
                      <a:pt x="447294" y="393700"/>
                    </a:lnTo>
                    <a:close/>
                  </a:path>
                  <a:path w="1691639" h="2222500">
                    <a:moveTo>
                      <a:pt x="452627" y="393700"/>
                    </a:moveTo>
                    <a:lnTo>
                      <a:pt x="447865" y="393700"/>
                    </a:lnTo>
                    <a:lnTo>
                      <a:pt x="449770" y="381000"/>
                    </a:lnTo>
                    <a:lnTo>
                      <a:pt x="452627" y="393700"/>
                    </a:lnTo>
                    <a:close/>
                  </a:path>
                  <a:path w="1691639" h="2222500">
                    <a:moveTo>
                      <a:pt x="457200" y="393700"/>
                    </a:moveTo>
                    <a:lnTo>
                      <a:pt x="452627" y="393700"/>
                    </a:lnTo>
                    <a:lnTo>
                      <a:pt x="449770" y="381000"/>
                    </a:lnTo>
                    <a:lnTo>
                      <a:pt x="451104" y="381000"/>
                    </a:lnTo>
                    <a:lnTo>
                      <a:pt x="457200" y="393700"/>
                    </a:lnTo>
                    <a:close/>
                  </a:path>
                  <a:path w="1691639" h="2222500">
                    <a:moveTo>
                      <a:pt x="463296" y="393700"/>
                    </a:moveTo>
                    <a:lnTo>
                      <a:pt x="460248" y="393700"/>
                    </a:lnTo>
                    <a:lnTo>
                      <a:pt x="463296" y="381000"/>
                    </a:lnTo>
                    <a:lnTo>
                      <a:pt x="463296" y="393700"/>
                    </a:lnTo>
                    <a:close/>
                  </a:path>
                  <a:path w="1691639" h="2222500">
                    <a:moveTo>
                      <a:pt x="890016" y="406400"/>
                    </a:moveTo>
                    <a:lnTo>
                      <a:pt x="879348" y="406400"/>
                    </a:lnTo>
                    <a:lnTo>
                      <a:pt x="882396" y="381000"/>
                    </a:lnTo>
                    <a:lnTo>
                      <a:pt x="889711" y="393700"/>
                    </a:lnTo>
                    <a:lnTo>
                      <a:pt x="891921" y="393700"/>
                    </a:lnTo>
                    <a:lnTo>
                      <a:pt x="890016" y="406400"/>
                    </a:lnTo>
                    <a:close/>
                  </a:path>
                  <a:path w="1691639" h="2222500">
                    <a:moveTo>
                      <a:pt x="894588" y="393700"/>
                    </a:moveTo>
                    <a:lnTo>
                      <a:pt x="891201" y="393700"/>
                    </a:lnTo>
                    <a:lnTo>
                      <a:pt x="894588" y="381000"/>
                    </a:lnTo>
                    <a:lnTo>
                      <a:pt x="897445" y="381000"/>
                    </a:lnTo>
                    <a:lnTo>
                      <a:pt x="894588" y="393700"/>
                    </a:lnTo>
                    <a:close/>
                  </a:path>
                  <a:path w="1691639" h="2222500">
                    <a:moveTo>
                      <a:pt x="902208" y="393700"/>
                    </a:moveTo>
                    <a:lnTo>
                      <a:pt x="894588" y="393700"/>
                    </a:lnTo>
                    <a:lnTo>
                      <a:pt x="897445" y="381000"/>
                    </a:lnTo>
                    <a:lnTo>
                      <a:pt x="902208" y="393700"/>
                    </a:lnTo>
                    <a:close/>
                  </a:path>
                  <a:path w="1691639" h="2222500">
                    <a:moveTo>
                      <a:pt x="903732" y="393700"/>
                    </a:moveTo>
                    <a:lnTo>
                      <a:pt x="902208" y="393700"/>
                    </a:lnTo>
                    <a:lnTo>
                      <a:pt x="897445" y="381000"/>
                    </a:lnTo>
                    <a:lnTo>
                      <a:pt x="902208" y="381000"/>
                    </a:lnTo>
                    <a:lnTo>
                      <a:pt x="903732" y="393700"/>
                    </a:lnTo>
                    <a:close/>
                  </a:path>
                  <a:path w="1691639" h="2222500">
                    <a:moveTo>
                      <a:pt x="447363" y="406400"/>
                    </a:moveTo>
                    <a:lnTo>
                      <a:pt x="435864" y="406400"/>
                    </a:lnTo>
                    <a:lnTo>
                      <a:pt x="438607" y="393700"/>
                    </a:lnTo>
                    <a:lnTo>
                      <a:pt x="447363" y="406400"/>
                    </a:lnTo>
                    <a:close/>
                  </a:path>
                  <a:path w="1691639" h="2222500">
                    <a:moveTo>
                      <a:pt x="447363" y="406400"/>
                    </a:moveTo>
                    <a:lnTo>
                      <a:pt x="438607" y="393700"/>
                    </a:lnTo>
                    <a:lnTo>
                      <a:pt x="448056" y="393700"/>
                    </a:lnTo>
                    <a:lnTo>
                      <a:pt x="447363" y="406400"/>
                    </a:lnTo>
                    <a:close/>
                  </a:path>
                  <a:path w="1691639" h="2222500">
                    <a:moveTo>
                      <a:pt x="447838" y="406400"/>
                    </a:moveTo>
                    <a:lnTo>
                      <a:pt x="447363" y="406400"/>
                    </a:lnTo>
                    <a:lnTo>
                      <a:pt x="448056" y="393700"/>
                    </a:lnTo>
                    <a:lnTo>
                      <a:pt x="448564" y="393700"/>
                    </a:lnTo>
                    <a:lnTo>
                      <a:pt x="447838" y="406400"/>
                    </a:lnTo>
                    <a:close/>
                  </a:path>
                  <a:path w="1691639" h="2222500">
                    <a:moveTo>
                      <a:pt x="449580" y="406400"/>
                    </a:moveTo>
                    <a:lnTo>
                      <a:pt x="447838" y="406400"/>
                    </a:lnTo>
                    <a:lnTo>
                      <a:pt x="448564" y="393700"/>
                    </a:lnTo>
                    <a:lnTo>
                      <a:pt x="449580" y="406400"/>
                    </a:lnTo>
                    <a:close/>
                  </a:path>
                  <a:path w="1691639" h="2222500">
                    <a:moveTo>
                      <a:pt x="449580" y="406400"/>
                    </a:moveTo>
                    <a:lnTo>
                      <a:pt x="448564" y="393700"/>
                    </a:lnTo>
                    <a:lnTo>
                      <a:pt x="451104" y="393700"/>
                    </a:lnTo>
                    <a:lnTo>
                      <a:pt x="449580" y="406400"/>
                    </a:lnTo>
                    <a:close/>
                  </a:path>
                  <a:path w="1691639" h="2222500">
                    <a:moveTo>
                      <a:pt x="458724" y="406400"/>
                    </a:moveTo>
                    <a:lnTo>
                      <a:pt x="449580" y="406400"/>
                    </a:lnTo>
                    <a:lnTo>
                      <a:pt x="451104" y="393700"/>
                    </a:lnTo>
                    <a:lnTo>
                      <a:pt x="455675" y="393700"/>
                    </a:lnTo>
                    <a:lnTo>
                      <a:pt x="458724" y="406400"/>
                    </a:lnTo>
                    <a:close/>
                  </a:path>
                  <a:path w="1691639" h="2222500">
                    <a:moveTo>
                      <a:pt x="458724" y="406400"/>
                    </a:moveTo>
                    <a:lnTo>
                      <a:pt x="455675" y="393700"/>
                    </a:lnTo>
                    <a:lnTo>
                      <a:pt x="461772" y="393700"/>
                    </a:lnTo>
                    <a:lnTo>
                      <a:pt x="458724" y="406400"/>
                    </a:lnTo>
                    <a:close/>
                  </a:path>
                  <a:path w="1691639" h="2222500">
                    <a:moveTo>
                      <a:pt x="461772" y="406400"/>
                    </a:moveTo>
                    <a:lnTo>
                      <a:pt x="458724" y="406400"/>
                    </a:lnTo>
                    <a:lnTo>
                      <a:pt x="461772" y="393700"/>
                    </a:lnTo>
                    <a:lnTo>
                      <a:pt x="461772" y="406400"/>
                    </a:lnTo>
                    <a:close/>
                  </a:path>
                  <a:path w="1691639" h="2222500">
                    <a:moveTo>
                      <a:pt x="893064" y="406400"/>
                    </a:moveTo>
                    <a:lnTo>
                      <a:pt x="890016" y="406400"/>
                    </a:lnTo>
                    <a:lnTo>
                      <a:pt x="891921" y="393700"/>
                    </a:lnTo>
                    <a:lnTo>
                      <a:pt x="895350" y="393700"/>
                    </a:lnTo>
                    <a:lnTo>
                      <a:pt x="893064" y="406400"/>
                    </a:lnTo>
                    <a:close/>
                  </a:path>
                  <a:path w="1691639" h="2222500">
                    <a:moveTo>
                      <a:pt x="897635" y="406400"/>
                    </a:moveTo>
                    <a:lnTo>
                      <a:pt x="893064" y="406400"/>
                    </a:lnTo>
                    <a:lnTo>
                      <a:pt x="895350" y="393700"/>
                    </a:lnTo>
                    <a:lnTo>
                      <a:pt x="897635" y="406400"/>
                    </a:lnTo>
                    <a:close/>
                  </a:path>
                  <a:path w="1691639" h="2222500">
                    <a:moveTo>
                      <a:pt x="897635" y="406400"/>
                    </a:moveTo>
                    <a:lnTo>
                      <a:pt x="895350" y="393700"/>
                    </a:lnTo>
                    <a:lnTo>
                      <a:pt x="900684" y="393700"/>
                    </a:lnTo>
                    <a:lnTo>
                      <a:pt x="897635" y="406400"/>
                    </a:lnTo>
                    <a:close/>
                  </a:path>
                  <a:path w="1691639" h="2222500">
                    <a:moveTo>
                      <a:pt x="908303" y="406400"/>
                    </a:moveTo>
                    <a:lnTo>
                      <a:pt x="897635" y="406400"/>
                    </a:lnTo>
                    <a:lnTo>
                      <a:pt x="900684" y="393700"/>
                    </a:lnTo>
                    <a:lnTo>
                      <a:pt x="906780" y="393700"/>
                    </a:lnTo>
                    <a:lnTo>
                      <a:pt x="908303" y="406400"/>
                    </a:lnTo>
                    <a:close/>
                  </a:path>
                  <a:path w="1691639" h="2222500">
                    <a:moveTo>
                      <a:pt x="909827" y="406400"/>
                    </a:moveTo>
                    <a:lnTo>
                      <a:pt x="908303" y="406400"/>
                    </a:lnTo>
                    <a:lnTo>
                      <a:pt x="906780" y="393700"/>
                    </a:lnTo>
                    <a:lnTo>
                      <a:pt x="908303" y="393700"/>
                    </a:lnTo>
                    <a:lnTo>
                      <a:pt x="909827" y="406400"/>
                    </a:lnTo>
                    <a:close/>
                  </a:path>
                  <a:path w="1691639" h="2222500">
                    <a:moveTo>
                      <a:pt x="429767" y="431800"/>
                    </a:moveTo>
                    <a:lnTo>
                      <a:pt x="429767" y="428171"/>
                    </a:lnTo>
                    <a:lnTo>
                      <a:pt x="432816" y="406400"/>
                    </a:lnTo>
                    <a:lnTo>
                      <a:pt x="434340" y="406400"/>
                    </a:lnTo>
                    <a:lnTo>
                      <a:pt x="434340" y="419100"/>
                    </a:lnTo>
                    <a:lnTo>
                      <a:pt x="431292" y="419100"/>
                    </a:lnTo>
                    <a:lnTo>
                      <a:pt x="429767" y="431800"/>
                    </a:lnTo>
                    <a:close/>
                  </a:path>
                  <a:path w="1691639" h="2222500">
                    <a:moveTo>
                      <a:pt x="445770" y="419100"/>
                    </a:moveTo>
                    <a:lnTo>
                      <a:pt x="434340" y="419100"/>
                    </a:lnTo>
                    <a:lnTo>
                      <a:pt x="434340" y="406400"/>
                    </a:lnTo>
                    <a:lnTo>
                      <a:pt x="445008" y="406400"/>
                    </a:lnTo>
                    <a:lnTo>
                      <a:pt x="445770" y="419100"/>
                    </a:lnTo>
                    <a:close/>
                  </a:path>
                  <a:path w="1691639" h="2222500">
                    <a:moveTo>
                      <a:pt x="445770" y="419100"/>
                    </a:moveTo>
                    <a:lnTo>
                      <a:pt x="445008" y="406400"/>
                    </a:lnTo>
                    <a:lnTo>
                      <a:pt x="446532" y="406400"/>
                    </a:lnTo>
                    <a:lnTo>
                      <a:pt x="445770" y="419100"/>
                    </a:lnTo>
                    <a:close/>
                  </a:path>
                  <a:path w="1691639" h="2222500">
                    <a:moveTo>
                      <a:pt x="451103" y="419100"/>
                    </a:moveTo>
                    <a:lnTo>
                      <a:pt x="445770" y="419100"/>
                    </a:lnTo>
                    <a:lnTo>
                      <a:pt x="446532" y="406400"/>
                    </a:lnTo>
                    <a:lnTo>
                      <a:pt x="451103" y="419100"/>
                    </a:lnTo>
                    <a:close/>
                  </a:path>
                  <a:path w="1691639" h="2222500">
                    <a:moveTo>
                      <a:pt x="454151" y="419100"/>
                    </a:moveTo>
                    <a:lnTo>
                      <a:pt x="451103" y="419100"/>
                    </a:lnTo>
                    <a:lnTo>
                      <a:pt x="446532" y="406400"/>
                    </a:lnTo>
                    <a:lnTo>
                      <a:pt x="454151" y="419100"/>
                    </a:lnTo>
                    <a:close/>
                  </a:path>
                  <a:path w="1691639" h="2222500">
                    <a:moveTo>
                      <a:pt x="455675" y="444500"/>
                    </a:moveTo>
                    <a:lnTo>
                      <a:pt x="454151" y="444500"/>
                    </a:lnTo>
                    <a:lnTo>
                      <a:pt x="454151" y="431800"/>
                    </a:lnTo>
                    <a:lnTo>
                      <a:pt x="451103" y="431800"/>
                    </a:lnTo>
                    <a:lnTo>
                      <a:pt x="448246" y="419100"/>
                    </a:lnTo>
                    <a:lnTo>
                      <a:pt x="454151" y="419100"/>
                    </a:lnTo>
                    <a:lnTo>
                      <a:pt x="446532" y="406400"/>
                    </a:lnTo>
                    <a:lnTo>
                      <a:pt x="460248" y="406400"/>
                    </a:lnTo>
                    <a:lnTo>
                      <a:pt x="458724" y="419100"/>
                    </a:lnTo>
                    <a:lnTo>
                      <a:pt x="458724" y="431800"/>
                    </a:lnTo>
                    <a:lnTo>
                      <a:pt x="455675" y="444500"/>
                    </a:lnTo>
                    <a:close/>
                  </a:path>
                  <a:path w="1691639" h="2222500">
                    <a:moveTo>
                      <a:pt x="458724" y="431800"/>
                    </a:moveTo>
                    <a:lnTo>
                      <a:pt x="458724" y="419100"/>
                    </a:lnTo>
                    <a:lnTo>
                      <a:pt x="460248" y="406400"/>
                    </a:lnTo>
                    <a:lnTo>
                      <a:pt x="461772" y="419100"/>
                    </a:lnTo>
                    <a:lnTo>
                      <a:pt x="460248" y="419100"/>
                    </a:lnTo>
                    <a:lnTo>
                      <a:pt x="458724" y="431800"/>
                    </a:lnTo>
                    <a:close/>
                  </a:path>
                  <a:path w="1691639" h="2222500">
                    <a:moveTo>
                      <a:pt x="890968" y="419100"/>
                    </a:moveTo>
                    <a:lnTo>
                      <a:pt x="886968" y="419100"/>
                    </a:lnTo>
                    <a:lnTo>
                      <a:pt x="883919" y="406400"/>
                    </a:lnTo>
                    <a:lnTo>
                      <a:pt x="886968" y="406400"/>
                    </a:lnTo>
                    <a:lnTo>
                      <a:pt x="890968" y="419100"/>
                    </a:lnTo>
                    <a:close/>
                  </a:path>
                  <a:path w="1691639" h="2222500">
                    <a:moveTo>
                      <a:pt x="890968" y="419100"/>
                    </a:moveTo>
                    <a:lnTo>
                      <a:pt x="886968" y="406400"/>
                    </a:lnTo>
                    <a:lnTo>
                      <a:pt x="891540" y="406400"/>
                    </a:lnTo>
                    <a:lnTo>
                      <a:pt x="890968" y="419100"/>
                    </a:lnTo>
                    <a:close/>
                  </a:path>
                  <a:path w="1691639" h="2222500">
                    <a:moveTo>
                      <a:pt x="898398" y="419100"/>
                    </a:moveTo>
                    <a:lnTo>
                      <a:pt x="890968" y="419100"/>
                    </a:lnTo>
                    <a:lnTo>
                      <a:pt x="891540" y="406400"/>
                    </a:lnTo>
                    <a:lnTo>
                      <a:pt x="894588" y="406400"/>
                    </a:lnTo>
                    <a:lnTo>
                      <a:pt x="898398" y="419100"/>
                    </a:lnTo>
                    <a:close/>
                  </a:path>
                  <a:path w="1691639" h="2222500">
                    <a:moveTo>
                      <a:pt x="898398" y="419100"/>
                    </a:moveTo>
                    <a:lnTo>
                      <a:pt x="894588" y="406400"/>
                    </a:lnTo>
                    <a:lnTo>
                      <a:pt x="899159" y="406400"/>
                    </a:lnTo>
                    <a:lnTo>
                      <a:pt x="898398" y="419100"/>
                    </a:lnTo>
                    <a:close/>
                  </a:path>
                  <a:path w="1691639" h="2222500">
                    <a:moveTo>
                      <a:pt x="899350" y="419100"/>
                    </a:moveTo>
                    <a:lnTo>
                      <a:pt x="898398" y="419100"/>
                    </a:lnTo>
                    <a:lnTo>
                      <a:pt x="899922" y="406400"/>
                    </a:lnTo>
                    <a:lnTo>
                      <a:pt x="902208" y="406400"/>
                    </a:lnTo>
                    <a:lnTo>
                      <a:pt x="899350" y="419100"/>
                    </a:lnTo>
                    <a:close/>
                  </a:path>
                  <a:path w="1691639" h="2222500">
                    <a:moveTo>
                      <a:pt x="902208" y="419100"/>
                    </a:moveTo>
                    <a:lnTo>
                      <a:pt x="899350" y="419100"/>
                    </a:lnTo>
                    <a:lnTo>
                      <a:pt x="902208" y="406400"/>
                    </a:lnTo>
                    <a:lnTo>
                      <a:pt x="906780" y="406400"/>
                    </a:lnTo>
                    <a:lnTo>
                      <a:pt x="902208" y="419100"/>
                    </a:lnTo>
                    <a:close/>
                  </a:path>
                  <a:path w="1691639" h="2222500">
                    <a:moveTo>
                      <a:pt x="912876" y="419100"/>
                    </a:moveTo>
                    <a:lnTo>
                      <a:pt x="902208" y="419100"/>
                    </a:lnTo>
                    <a:lnTo>
                      <a:pt x="906780" y="406400"/>
                    </a:lnTo>
                    <a:lnTo>
                      <a:pt x="914400" y="406400"/>
                    </a:lnTo>
                    <a:lnTo>
                      <a:pt x="912876" y="419100"/>
                    </a:lnTo>
                    <a:close/>
                  </a:path>
                  <a:path w="1691639" h="2222500">
                    <a:moveTo>
                      <a:pt x="429767" y="428171"/>
                    </a:moveTo>
                    <a:lnTo>
                      <a:pt x="429767" y="419100"/>
                    </a:lnTo>
                    <a:lnTo>
                      <a:pt x="431038" y="419100"/>
                    </a:lnTo>
                    <a:lnTo>
                      <a:pt x="429767" y="428171"/>
                    </a:lnTo>
                    <a:close/>
                  </a:path>
                  <a:path w="1691639" h="2222500">
                    <a:moveTo>
                      <a:pt x="441452" y="431800"/>
                    </a:moveTo>
                    <a:lnTo>
                      <a:pt x="429767" y="431800"/>
                    </a:lnTo>
                    <a:lnTo>
                      <a:pt x="431292" y="419100"/>
                    </a:lnTo>
                    <a:lnTo>
                      <a:pt x="437388" y="419100"/>
                    </a:lnTo>
                    <a:lnTo>
                      <a:pt x="441452" y="431800"/>
                    </a:lnTo>
                    <a:close/>
                  </a:path>
                  <a:path w="1691639" h="2222500">
                    <a:moveTo>
                      <a:pt x="442721" y="431800"/>
                    </a:moveTo>
                    <a:lnTo>
                      <a:pt x="441452" y="431800"/>
                    </a:lnTo>
                    <a:lnTo>
                      <a:pt x="437388" y="419100"/>
                    </a:lnTo>
                    <a:lnTo>
                      <a:pt x="440435" y="419100"/>
                    </a:lnTo>
                    <a:lnTo>
                      <a:pt x="442721" y="431800"/>
                    </a:lnTo>
                    <a:close/>
                  </a:path>
                  <a:path w="1691639" h="2222500">
                    <a:moveTo>
                      <a:pt x="442722" y="431800"/>
                    </a:moveTo>
                    <a:lnTo>
                      <a:pt x="440435" y="419100"/>
                    </a:lnTo>
                    <a:lnTo>
                      <a:pt x="445443" y="419100"/>
                    </a:lnTo>
                    <a:lnTo>
                      <a:pt x="442722" y="431800"/>
                    </a:lnTo>
                    <a:close/>
                  </a:path>
                  <a:path w="1691639" h="2222500">
                    <a:moveTo>
                      <a:pt x="446749" y="431800"/>
                    </a:moveTo>
                    <a:lnTo>
                      <a:pt x="442722" y="431800"/>
                    </a:lnTo>
                    <a:lnTo>
                      <a:pt x="445443" y="419100"/>
                    </a:lnTo>
                    <a:lnTo>
                      <a:pt x="446749" y="431800"/>
                    </a:lnTo>
                    <a:close/>
                  </a:path>
                  <a:path w="1691639" h="2222500">
                    <a:moveTo>
                      <a:pt x="446749" y="431800"/>
                    </a:moveTo>
                    <a:lnTo>
                      <a:pt x="445443" y="419100"/>
                    </a:lnTo>
                    <a:lnTo>
                      <a:pt x="448246" y="419100"/>
                    </a:lnTo>
                    <a:lnTo>
                      <a:pt x="446749" y="431800"/>
                    </a:lnTo>
                    <a:close/>
                  </a:path>
                  <a:path w="1691639" h="2222500">
                    <a:moveTo>
                      <a:pt x="451103" y="431800"/>
                    </a:moveTo>
                    <a:lnTo>
                      <a:pt x="446749" y="431800"/>
                    </a:lnTo>
                    <a:lnTo>
                      <a:pt x="448246" y="419100"/>
                    </a:lnTo>
                    <a:lnTo>
                      <a:pt x="451103" y="431800"/>
                    </a:lnTo>
                    <a:close/>
                  </a:path>
                  <a:path w="1691639" h="2222500">
                    <a:moveTo>
                      <a:pt x="891540" y="431800"/>
                    </a:moveTo>
                    <a:lnTo>
                      <a:pt x="890016" y="419100"/>
                    </a:lnTo>
                    <a:lnTo>
                      <a:pt x="897635" y="419100"/>
                    </a:lnTo>
                    <a:lnTo>
                      <a:pt x="891540" y="431800"/>
                    </a:lnTo>
                    <a:close/>
                  </a:path>
                  <a:path w="1691639" h="2222500">
                    <a:moveTo>
                      <a:pt x="893064" y="444500"/>
                    </a:moveTo>
                    <a:lnTo>
                      <a:pt x="891540" y="444500"/>
                    </a:lnTo>
                    <a:lnTo>
                      <a:pt x="891540" y="431800"/>
                    </a:lnTo>
                    <a:lnTo>
                      <a:pt x="897635" y="419100"/>
                    </a:lnTo>
                    <a:lnTo>
                      <a:pt x="903351" y="431800"/>
                    </a:lnTo>
                    <a:lnTo>
                      <a:pt x="894588" y="431800"/>
                    </a:lnTo>
                    <a:lnTo>
                      <a:pt x="893064" y="444500"/>
                    </a:lnTo>
                    <a:close/>
                  </a:path>
                  <a:path w="1691639" h="2222500">
                    <a:moveTo>
                      <a:pt x="903351" y="431800"/>
                    </a:moveTo>
                    <a:lnTo>
                      <a:pt x="897635" y="419100"/>
                    </a:lnTo>
                    <a:lnTo>
                      <a:pt x="906780" y="419100"/>
                    </a:lnTo>
                    <a:lnTo>
                      <a:pt x="903351" y="431800"/>
                    </a:lnTo>
                    <a:close/>
                  </a:path>
                  <a:path w="1691639" h="2222500">
                    <a:moveTo>
                      <a:pt x="916940" y="431800"/>
                    </a:moveTo>
                    <a:lnTo>
                      <a:pt x="903351" y="431800"/>
                    </a:lnTo>
                    <a:lnTo>
                      <a:pt x="906780" y="419100"/>
                    </a:lnTo>
                    <a:lnTo>
                      <a:pt x="916940" y="431800"/>
                    </a:lnTo>
                    <a:close/>
                  </a:path>
                  <a:path w="1691639" h="2222500">
                    <a:moveTo>
                      <a:pt x="916940" y="431800"/>
                    </a:moveTo>
                    <a:lnTo>
                      <a:pt x="906780" y="419100"/>
                    </a:lnTo>
                    <a:lnTo>
                      <a:pt x="914400" y="419100"/>
                    </a:lnTo>
                    <a:lnTo>
                      <a:pt x="916940" y="431800"/>
                    </a:lnTo>
                    <a:close/>
                  </a:path>
                  <a:path w="1691639" h="2222500">
                    <a:moveTo>
                      <a:pt x="437388" y="457200"/>
                    </a:moveTo>
                    <a:lnTo>
                      <a:pt x="431292" y="444500"/>
                    </a:lnTo>
                    <a:lnTo>
                      <a:pt x="429259" y="431800"/>
                    </a:lnTo>
                    <a:lnTo>
                      <a:pt x="429767" y="428171"/>
                    </a:lnTo>
                    <a:lnTo>
                      <a:pt x="429767" y="431800"/>
                    </a:lnTo>
                    <a:lnTo>
                      <a:pt x="435864" y="431800"/>
                    </a:lnTo>
                    <a:lnTo>
                      <a:pt x="443484" y="444500"/>
                    </a:lnTo>
                    <a:lnTo>
                      <a:pt x="432816" y="444500"/>
                    </a:lnTo>
                    <a:lnTo>
                      <a:pt x="437388" y="457200"/>
                    </a:lnTo>
                    <a:close/>
                  </a:path>
                  <a:path w="1691639" h="2222500">
                    <a:moveTo>
                      <a:pt x="429767" y="469900"/>
                    </a:moveTo>
                    <a:lnTo>
                      <a:pt x="414527" y="469900"/>
                    </a:lnTo>
                    <a:lnTo>
                      <a:pt x="414527" y="457200"/>
                    </a:lnTo>
                    <a:lnTo>
                      <a:pt x="420624" y="457200"/>
                    </a:lnTo>
                    <a:lnTo>
                      <a:pt x="422148" y="444500"/>
                    </a:lnTo>
                    <a:lnTo>
                      <a:pt x="428243" y="444500"/>
                    </a:lnTo>
                    <a:lnTo>
                      <a:pt x="429259" y="431800"/>
                    </a:lnTo>
                    <a:lnTo>
                      <a:pt x="431292" y="444500"/>
                    </a:lnTo>
                    <a:lnTo>
                      <a:pt x="425196" y="457200"/>
                    </a:lnTo>
                    <a:lnTo>
                      <a:pt x="429767" y="469900"/>
                    </a:lnTo>
                    <a:close/>
                  </a:path>
                  <a:path w="1691639" h="2222500">
                    <a:moveTo>
                      <a:pt x="443484" y="444500"/>
                    </a:moveTo>
                    <a:lnTo>
                      <a:pt x="435864" y="431800"/>
                    </a:lnTo>
                    <a:lnTo>
                      <a:pt x="437388" y="431800"/>
                    </a:lnTo>
                    <a:lnTo>
                      <a:pt x="443484" y="444500"/>
                    </a:lnTo>
                    <a:close/>
                  </a:path>
                  <a:path w="1691639" h="2222500">
                    <a:moveTo>
                      <a:pt x="443484" y="444500"/>
                    </a:moveTo>
                    <a:lnTo>
                      <a:pt x="437388" y="431800"/>
                    </a:lnTo>
                    <a:lnTo>
                      <a:pt x="438911" y="431800"/>
                    </a:lnTo>
                    <a:lnTo>
                      <a:pt x="443484" y="444500"/>
                    </a:lnTo>
                    <a:close/>
                  </a:path>
                  <a:path w="1691639" h="2222500">
                    <a:moveTo>
                      <a:pt x="443484" y="444500"/>
                    </a:moveTo>
                    <a:lnTo>
                      <a:pt x="438911" y="431800"/>
                    </a:lnTo>
                    <a:lnTo>
                      <a:pt x="448056" y="431800"/>
                    </a:lnTo>
                    <a:lnTo>
                      <a:pt x="443484" y="444500"/>
                    </a:lnTo>
                    <a:close/>
                  </a:path>
                  <a:path w="1691639" h="2222500">
                    <a:moveTo>
                      <a:pt x="454151" y="444500"/>
                    </a:moveTo>
                    <a:lnTo>
                      <a:pt x="443484" y="444500"/>
                    </a:lnTo>
                    <a:lnTo>
                      <a:pt x="448056" y="431800"/>
                    </a:lnTo>
                    <a:lnTo>
                      <a:pt x="454151" y="431800"/>
                    </a:lnTo>
                    <a:lnTo>
                      <a:pt x="454151" y="444500"/>
                    </a:lnTo>
                    <a:close/>
                  </a:path>
                  <a:path w="1691639" h="2222500">
                    <a:moveTo>
                      <a:pt x="903160" y="457200"/>
                    </a:moveTo>
                    <a:lnTo>
                      <a:pt x="899159" y="444500"/>
                    </a:lnTo>
                    <a:lnTo>
                      <a:pt x="893064" y="444500"/>
                    </a:lnTo>
                    <a:lnTo>
                      <a:pt x="894588" y="431800"/>
                    </a:lnTo>
                    <a:lnTo>
                      <a:pt x="906018" y="431800"/>
                    </a:lnTo>
                    <a:lnTo>
                      <a:pt x="903732" y="444500"/>
                    </a:lnTo>
                    <a:lnTo>
                      <a:pt x="903160" y="457200"/>
                    </a:lnTo>
                    <a:close/>
                  </a:path>
                  <a:path w="1691639" h="2222500">
                    <a:moveTo>
                      <a:pt x="903732" y="469900"/>
                    </a:moveTo>
                    <a:lnTo>
                      <a:pt x="902208" y="457200"/>
                    </a:lnTo>
                    <a:lnTo>
                      <a:pt x="903160" y="457200"/>
                    </a:lnTo>
                    <a:lnTo>
                      <a:pt x="903732" y="444500"/>
                    </a:lnTo>
                    <a:lnTo>
                      <a:pt x="906018" y="431800"/>
                    </a:lnTo>
                    <a:lnTo>
                      <a:pt x="909827" y="444500"/>
                    </a:lnTo>
                    <a:lnTo>
                      <a:pt x="908303" y="444500"/>
                    </a:lnTo>
                    <a:lnTo>
                      <a:pt x="911351" y="457200"/>
                    </a:lnTo>
                    <a:lnTo>
                      <a:pt x="903732" y="469900"/>
                    </a:lnTo>
                    <a:close/>
                  </a:path>
                  <a:path w="1691639" h="2222500">
                    <a:moveTo>
                      <a:pt x="909827" y="444500"/>
                    </a:moveTo>
                    <a:lnTo>
                      <a:pt x="906018" y="431800"/>
                    </a:lnTo>
                    <a:lnTo>
                      <a:pt x="906780" y="431800"/>
                    </a:lnTo>
                    <a:lnTo>
                      <a:pt x="909827" y="444500"/>
                    </a:lnTo>
                    <a:close/>
                  </a:path>
                  <a:path w="1691639" h="2222500">
                    <a:moveTo>
                      <a:pt x="909827" y="444500"/>
                    </a:moveTo>
                    <a:lnTo>
                      <a:pt x="906780" y="431800"/>
                    </a:lnTo>
                    <a:lnTo>
                      <a:pt x="911859" y="431800"/>
                    </a:lnTo>
                    <a:lnTo>
                      <a:pt x="909827" y="444500"/>
                    </a:lnTo>
                    <a:close/>
                  </a:path>
                  <a:path w="1691639" h="2222500">
                    <a:moveTo>
                      <a:pt x="918972" y="444500"/>
                    </a:moveTo>
                    <a:lnTo>
                      <a:pt x="909827" y="444500"/>
                    </a:lnTo>
                    <a:lnTo>
                      <a:pt x="911860" y="431800"/>
                    </a:lnTo>
                    <a:lnTo>
                      <a:pt x="918972" y="444500"/>
                    </a:lnTo>
                    <a:close/>
                  </a:path>
                  <a:path w="1691639" h="2222500">
                    <a:moveTo>
                      <a:pt x="920496" y="444500"/>
                    </a:moveTo>
                    <a:lnTo>
                      <a:pt x="918972" y="444500"/>
                    </a:lnTo>
                    <a:lnTo>
                      <a:pt x="911860" y="431800"/>
                    </a:lnTo>
                    <a:lnTo>
                      <a:pt x="920496" y="431800"/>
                    </a:lnTo>
                    <a:lnTo>
                      <a:pt x="920496" y="444500"/>
                    </a:lnTo>
                    <a:close/>
                  </a:path>
                  <a:path w="1691639" h="2222500">
                    <a:moveTo>
                      <a:pt x="420624" y="457200"/>
                    </a:moveTo>
                    <a:lnTo>
                      <a:pt x="420624" y="444500"/>
                    </a:lnTo>
                    <a:lnTo>
                      <a:pt x="422148" y="444500"/>
                    </a:lnTo>
                    <a:lnTo>
                      <a:pt x="420624" y="457200"/>
                    </a:lnTo>
                    <a:close/>
                  </a:path>
                  <a:path w="1691639" h="2222500">
                    <a:moveTo>
                      <a:pt x="431292" y="469900"/>
                    </a:moveTo>
                    <a:lnTo>
                      <a:pt x="426719" y="457200"/>
                    </a:lnTo>
                    <a:lnTo>
                      <a:pt x="425196" y="457200"/>
                    </a:lnTo>
                    <a:lnTo>
                      <a:pt x="431292" y="444500"/>
                    </a:lnTo>
                    <a:lnTo>
                      <a:pt x="437388" y="457200"/>
                    </a:lnTo>
                    <a:lnTo>
                      <a:pt x="426719" y="457200"/>
                    </a:lnTo>
                    <a:lnTo>
                      <a:pt x="431292" y="469900"/>
                    </a:lnTo>
                    <a:close/>
                  </a:path>
                  <a:path w="1691639" h="2222500">
                    <a:moveTo>
                      <a:pt x="434340" y="482600"/>
                    </a:moveTo>
                    <a:lnTo>
                      <a:pt x="425196" y="482600"/>
                    </a:lnTo>
                    <a:lnTo>
                      <a:pt x="437388" y="457200"/>
                    </a:lnTo>
                    <a:lnTo>
                      <a:pt x="432816" y="444500"/>
                    </a:lnTo>
                    <a:lnTo>
                      <a:pt x="446532" y="444500"/>
                    </a:lnTo>
                    <a:lnTo>
                      <a:pt x="448056" y="457200"/>
                    </a:lnTo>
                    <a:lnTo>
                      <a:pt x="440435" y="457200"/>
                    </a:lnTo>
                    <a:lnTo>
                      <a:pt x="441959" y="469900"/>
                    </a:lnTo>
                    <a:lnTo>
                      <a:pt x="435864" y="469900"/>
                    </a:lnTo>
                    <a:lnTo>
                      <a:pt x="434340" y="482600"/>
                    </a:lnTo>
                    <a:close/>
                  </a:path>
                  <a:path w="1691639" h="2222500">
                    <a:moveTo>
                      <a:pt x="448056" y="457200"/>
                    </a:moveTo>
                    <a:lnTo>
                      <a:pt x="446532" y="444500"/>
                    </a:lnTo>
                    <a:lnTo>
                      <a:pt x="449580" y="444500"/>
                    </a:lnTo>
                    <a:lnTo>
                      <a:pt x="448056" y="457200"/>
                    </a:lnTo>
                    <a:close/>
                  </a:path>
                  <a:path w="1691639" h="2222500">
                    <a:moveTo>
                      <a:pt x="903160" y="457200"/>
                    </a:moveTo>
                    <a:lnTo>
                      <a:pt x="899159" y="457200"/>
                    </a:lnTo>
                    <a:lnTo>
                      <a:pt x="897635" y="444500"/>
                    </a:lnTo>
                    <a:lnTo>
                      <a:pt x="899159" y="444500"/>
                    </a:lnTo>
                    <a:lnTo>
                      <a:pt x="903160" y="457200"/>
                    </a:lnTo>
                    <a:close/>
                  </a:path>
                  <a:path w="1691639" h="2222500">
                    <a:moveTo>
                      <a:pt x="911351" y="457200"/>
                    </a:moveTo>
                    <a:lnTo>
                      <a:pt x="908303" y="444500"/>
                    </a:lnTo>
                    <a:lnTo>
                      <a:pt x="914400" y="444500"/>
                    </a:lnTo>
                    <a:lnTo>
                      <a:pt x="911351" y="457200"/>
                    </a:lnTo>
                    <a:close/>
                  </a:path>
                  <a:path w="1691639" h="2222500">
                    <a:moveTo>
                      <a:pt x="916114" y="469900"/>
                    </a:moveTo>
                    <a:lnTo>
                      <a:pt x="911351" y="457200"/>
                    </a:lnTo>
                    <a:lnTo>
                      <a:pt x="914400" y="444500"/>
                    </a:lnTo>
                    <a:lnTo>
                      <a:pt x="911787" y="457200"/>
                    </a:lnTo>
                    <a:lnTo>
                      <a:pt x="918972" y="457200"/>
                    </a:lnTo>
                    <a:lnTo>
                      <a:pt x="916114" y="469900"/>
                    </a:lnTo>
                    <a:close/>
                  </a:path>
                  <a:path w="1691639" h="2222500">
                    <a:moveTo>
                      <a:pt x="920496" y="457200"/>
                    </a:moveTo>
                    <a:lnTo>
                      <a:pt x="911787" y="457200"/>
                    </a:lnTo>
                    <a:lnTo>
                      <a:pt x="914400" y="444500"/>
                    </a:lnTo>
                    <a:lnTo>
                      <a:pt x="923543" y="444500"/>
                    </a:lnTo>
                    <a:lnTo>
                      <a:pt x="920496" y="457200"/>
                    </a:lnTo>
                    <a:close/>
                  </a:path>
                  <a:path w="1691639" h="2222500">
                    <a:moveTo>
                      <a:pt x="926592" y="457200"/>
                    </a:moveTo>
                    <a:lnTo>
                      <a:pt x="920496" y="457200"/>
                    </a:lnTo>
                    <a:lnTo>
                      <a:pt x="923543" y="444500"/>
                    </a:lnTo>
                    <a:lnTo>
                      <a:pt x="925068" y="444500"/>
                    </a:lnTo>
                    <a:lnTo>
                      <a:pt x="926592" y="457200"/>
                    </a:lnTo>
                    <a:close/>
                  </a:path>
                  <a:path w="1691639" h="2222500">
                    <a:moveTo>
                      <a:pt x="423672" y="482600"/>
                    </a:moveTo>
                    <a:lnTo>
                      <a:pt x="409956" y="482600"/>
                    </a:lnTo>
                    <a:lnTo>
                      <a:pt x="409956" y="469900"/>
                    </a:lnTo>
                    <a:lnTo>
                      <a:pt x="413003" y="457200"/>
                    </a:lnTo>
                    <a:lnTo>
                      <a:pt x="414527" y="457200"/>
                    </a:lnTo>
                    <a:lnTo>
                      <a:pt x="414527" y="469900"/>
                    </a:lnTo>
                    <a:lnTo>
                      <a:pt x="420624" y="469900"/>
                    </a:lnTo>
                    <a:lnTo>
                      <a:pt x="423672" y="482600"/>
                    </a:lnTo>
                    <a:close/>
                  </a:path>
                  <a:path w="1691639" h="2222500">
                    <a:moveTo>
                      <a:pt x="425196" y="482600"/>
                    </a:moveTo>
                    <a:lnTo>
                      <a:pt x="420624" y="469900"/>
                    </a:lnTo>
                    <a:lnTo>
                      <a:pt x="429767" y="469900"/>
                    </a:lnTo>
                    <a:lnTo>
                      <a:pt x="425196" y="457200"/>
                    </a:lnTo>
                    <a:lnTo>
                      <a:pt x="431292" y="469900"/>
                    </a:lnTo>
                    <a:lnTo>
                      <a:pt x="425196" y="482600"/>
                    </a:lnTo>
                    <a:close/>
                  </a:path>
                  <a:path w="1691639" h="2222500">
                    <a:moveTo>
                      <a:pt x="445008" y="469900"/>
                    </a:moveTo>
                    <a:lnTo>
                      <a:pt x="441959" y="469900"/>
                    </a:lnTo>
                    <a:lnTo>
                      <a:pt x="440435" y="457200"/>
                    </a:lnTo>
                    <a:lnTo>
                      <a:pt x="448056" y="457200"/>
                    </a:lnTo>
                    <a:lnTo>
                      <a:pt x="445008" y="469900"/>
                    </a:lnTo>
                    <a:close/>
                  </a:path>
                  <a:path w="1691639" h="2222500">
                    <a:moveTo>
                      <a:pt x="905256" y="482600"/>
                    </a:moveTo>
                    <a:lnTo>
                      <a:pt x="903732" y="482600"/>
                    </a:lnTo>
                    <a:lnTo>
                      <a:pt x="903732" y="469900"/>
                    </a:lnTo>
                    <a:lnTo>
                      <a:pt x="911351" y="457200"/>
                    </a:lnTo>
                    <a:lnTo>
                      <a:pt x="916114" y="469900"/>
                    </a:lnTo>
                    <a:lnTo>
                      <a:pt x="906780" y="469900"/>
                    </a:lnTo>
                    <a:lnTo>
                      <a:pt x="905256" y="482600"/>
                    </a:lnTo>
                    <a:close/>
                  </a:path>
                  <a:path w="1691639" h="2222500">
                    <a:moveTo>
                      <a:pt x="926592" y="469900"/>
                    </a:moveTo>
                    <a:lnTo>
                      <a:pt x="916114" y="469900"/>
                    </a:lnTo>
                    <a:lnTo>
                      <a:pt x="918972" y="457200"/>
                    </a:lnTo>
                    <a:lnTo>
                      <a:pt x="926592" y="469900"/>
                    </a:lnTo>
                    <a:close/>
                  </a:path>
                  <a:path w="1691639" h="2222500">
                    <a:moveTo>
                      <a:pt x="929640" y="469900"/>
                    </a:moveTo>
                    <a:lnTo>
                      <a:pt x="926592" y="469900"/>
                    </a:lnTo>
                    <a:lnTo>
                      <a:pt x="918972" y="457200"/>
                    </a:lnTo>
                    <a:lnTo>
                      <a:pt x="929640" y="457200"/>
                    </a:lnTo>
                    <a:lnTo>
                      <a:pt x="929640" y="469900"/>
                    </a:lnTo>
                    <a:close/>
                  </a:path>
                  <a:path w="1691639" h="2222500">
                    <a:moveTo>
                      <a:pt x="409956" y="482600"/>
                    </a:moveTo>
                    <a:lnTo>
                      <a:pt x="405384" y="482600"/>
                    </a:lnTo>
                    <a:lnTo>
                      <a:pt x="409956" y="469900"/>
                    </a:lnTo>
                    <a:lnTo>
                      <a:pt x="409956" y="482600"/>
                    </a:lnTo>
                    <a:close/>
                  </a:path>
                  <a:path w="1691639" h="2222500">
                    <a:moveTo>
                      <a:pt x="416051" y="508000"/>
                    </a:moveTo>
                    <a:lnTo>
                      <a:pt x="408093" y="508000"/>
                    </a:lnTo>
                    <a:lnTo>
                      <a:pt x="417575" y="495300"/>
                    </a:lnTo>
                    <a:lnTo>
                      <a:pt x="416051" y="482600"/>
                    </a:lnTo>
                    <a:lnTo>
                      <a:pt x="423672" y="482600"/>
                    </a:lnTo>
                    <a:lnTo>
                      <a:pt x="420624" y="469900"/>
                    </a:lnTo>
                    <a:lnTo>
                      <a:pt x="425196" y="482600"/>
                    </a:lnTo>
                    <a:lnTo>
                      <a:pt x="425196" y="495300"/>
                    </a:lnTo>
                    <a:lnTo>
                      <a:pt x="419100" y="495300"/>
                    </a:lnTo>
                    <a:lnTo>
                      <a:pt x="416051" y="508000"/>
                    </a:lnTo>
                    <a:close/>
                  </a:path>
                  <a:path w="1691639" h="2222500">
                    <a:moveTo>
                      <a:pt x="438911" y="482600"/>
                    </a:moveTo>
                    <a:lnTo>
                      <a:pt x="434340" y="482600"/>
                    </a:lnTo>
                    <a:lnTo>
                      <a:pt x="435864" y="469900"/>
                    </a:lnTo>
                    <a:lnTo>
                      <a:pt x="441959" y="469900"/>
                    </a:lnTo>
                    <a:lnTo>
                      <a:pt x="438911" y="482600"/>
                    </a:lnTo>
                    <a:close/>
                  </a:path>
                  <a:path w="1691639" h="2222500">
                    <a:moveTo>
                      <a:pt x="923543" y="495300"/>
                    </a:moveTo>
                    <a:lnTo>
                      <a:pt x="909827" y="495300"/>
                    </a:lnTo>
                    <a:lnTo>
                      <a:pt x="909827" y="482600"/>
                    </a:lnTo>
                    <a:lnTo>
                      <a:pt x="905256" y="482600"/>
                    </a:lnTo>
                    <a:lnTo>
                      <a:pt x="906780" y="469900"/>
                    </a:lnTo>
                    <a:lnTo>
                      <a:pt x="908303" y="469900"/>
                    </a:lnTo>
                    <a:lnTo>
                      <a:pt x="912876" y="482600"/>
                    </a:lnTo>
                    <a:lnTo>
                      <a:pt x="923543" y="495300"/>
                    </a:lnTo>
                    <a:close/>
                  </a:path>
                  <a:path w="1691639" h="2222500">
                    <a:moveTo>
                      <a:pt x="912876" y="482600"/>
                    </a:moveTo>
                    <a:lnTo>
                      <a:pt x="908303" y="469900"/>
                    </a:lnTo>
                    <a:lnTo>
                      <a:pt x="916940" y="469900"/>
                    </a:lnTo>
                    <a:lnTo>
                      <a:pt x="912876" y="482600"/>
                    </a:lnTo>
                    <a:close/>
                  </a:path>
                  <a:path w="1691639" h="2222500">
                    <a:moveTo>
                      <a:pt x="924850" y="495300"/>
                    </a:moveTo>
                    <a:lnTo>
                      <a:pt x="923543" y="495300"/>
                    </a:lnTo>
                    <a:lnTo>
                      <a:pt x="912876" y="482600"/>
                    </a:lnTo>
                    <a:lnTo>
                      <a:pt x="916940" y="469900"/>
                    </a:lnTo>
                    <a:lnTo>
                      <a:pt x="917665" y="469900"/>
                    </a:lnTo>
                    <a:lnTo>
                      <a:pt x="915924" y="482600"/>
                    </a:lnTo>
                    <a:lnTo>
                      <a:pt x="920496" y="482600"/>
                    </a:lnTo>
                    <a:lnTo>
                      <a:pt x="924850" y="495300"/>
                    </a:lnTo>
                    <a:close/>
                  </a:path>
                  <a:path w="1691639" h="2222500">
                    <a:moveTo>
                      <a:pt x="922019" y="482600"/>
                    </a:moveTo>
                    <a:lnTo>
                      <a:pt x="915924" y="482600"/>
                    </a:lnTo>
                    <a:lnTo>
                      <a:pt x="917665" y="469900"/>
                    </a:lnTo>
                    <a:lnTo>
                      <a:pt x="922019" y="482600"/>
                    </a:lnTo>
                    <a:close/>
                  </a:path>
                  <a:path w="1691639" h="2222500">
                    <a:moveTo>
                      <a:pt x="923543" y="482600"/>
                    </a:moveTo>
                    <a:lnTo>
                      <a:pt x="922019" y="482600"/>
                    </a:lnTo>
                    <a:lnTo>
                      <a:pt x="917665" y="469900"/>
                    </a:lnTo>
                    <a:lnTo>
                      <a:pt x="918464" y="469900"/>
                    </a:lnTo>
                    <a:lnTo>
                      <a:pt x="923543" y="482600"/>
                    </a:lnTo>
                    <a:close/>
                  </a:path>
                  <a:path w="1691639" h="2222500">
                    <a:moveTo>
                      <a:pt x="924850" y="495300"/>
                    </a:moveTo>
                    <a:lnTo>
                      <a:pt x="920496" y="482600"/>
                    </a:lnTo>
                    <a:lnTo>
                      <a:pt x="923543" y="482600"/>
                    </a:lnTo>
                    <a:lnTo>
                      <a:pt x="918464" y="469900"/>
                    </a:lnTo>
                    <a:lnTo>
                      <a:pt x="927269" y="469900"/>
                    </a:lnTo>
                    <a:lnTo>
                      <a:pt x="926592" y="482600"/>
                    </a:lnTo>
                    <a:lnTo>
                      <a:pt x="924850" y="495300"/>
                    </a:lnTo>
                    <a:close/>
                  </a:path>
                  <a:path w="1691639" h="2222500">
                    <a:moveTo>
                      <a:pt x="928116" y="495300"/>
                    </a:moveTo>
                    <a:lnTo>
                      <a:pt x="924850" y="495300"/>
                    </a:lnTo>
                    <a:lnTo>
                      <a:pt x="926592" y="482600"/>
                    </a:lnTo>
                    <a:lnTo>
                      <a:pt x="927269" y="469900"/>
                    </a:lnTo>
                    <a:lnTo>
                      <a:pt x="929640" y="482600"/>
                    </a:lnTo>
                    <a:lnTo>
                      <a:pt x="932688" y="482600"/>
                    </a:lnTo>
                    <a:lnTo>
                      <a:pt x="928116" y="495300"/>
                    </a:lnTo>
                    <a:close/>
                  </a:path>
                  <a:path w="1691639" h="2222500">
                    <a:moveTo>
                      <a:pt x="932688" y="482600"/>
                    </a:moveTo>
                    <a:lnTo>
                      <a:pt x="929640" y="482600"/>
                    </a:lnTo>
                    <a:lnTo>
                      <a:pt x="927269" y="469900"/>
                    </a:lnTo>
                    <a:lnTo>
                      <a:pt x="932688" y="469900"/>
                    </a:lnTo>
                    <a:lnTo>
                      <a:pt x="932688" y="482600"/>
                    </a:lnTo>
                    <a:close/>
                  </a:path>
                  <a:path w="1691639" h="2222500">
                    <a:moveTo>
                      <a:pt x="396240" y="520700"/>
                    </a:moveTo>
                    <a:lnTo>
                      <a:pt x="388619" y="520700"/>
                    </a:lnTo>
                    <a:lnTo>
                      <a:pt x="385572" y="508000"/>
                    </a:lnTo>
                    <a:lnTo>
                      <a:pt x="382524" y="508000"/>
                    </a:lnTo>
                    <a:lnTo>
                      <a:pt x="382524" y="495300"/>
                    </a:lnTo>
                    <a:lnTo>
                      <a:pt x="387096" y="482600"/>
                    </a:lnTo>
                    <a:lnTo>
                      <a:pt x="396240" y="482600"/>
                    </a:lnTo>
                    <a:lnTo>
                      <a:pt x="391667" y="495300"/>
                    </a:lnTo>
                    <a:lnTo>
                      <a:pt x="393192" y="495300"/>
                    </a:lnTo>
                    <a:lnTo>
                      <a:pt x="396240" y="508000"/>
                    </a:lnTo>
                    <a:lnTo>
                      <a:pt x="396240" y="520700"/>
                    </a:lnTo>
                    <a:close/>
                  </a:path>
                  <a:path w="1691639" h="2222500">
                    <a:moveTo>
                      <a:pt x="406037" y="495300"/>
                    </a:moveTo>
                    <a:lnTo>
                      <a:pt x="391667" y="495300"/>
                    </a:lnTo>
                    <a:lnTo>
                      <a:pt x="396240" y="482600"/>
                    </a:lnTo>
                    <a:lnTo>
                      <a:pt x="403859" y="482600"/>
                    </a:lnTo>
                    <a:lnTo>
                      <a:pt x="406037" y="495300"/>
                    </a:lnTo>
                    <a:close/>
                  </a:path>
                  <a:path w="1691639" h="2222500">
                    <a:moveTo>
                      <a:pt x="406037" y="495300"/>
                    </a:moveTo>
                    <a:lnTo>
                      <a:pt x="403859" y="482600"/>
                    </a:lnTo>
                    <a:lnTo>
                      <a:pt x="411480" y="482600"/>
                    </a:lnTo>
                    <a:lnTo>
                      <a:pt x="406037" y="495300"/>
                    </a:lnTo>
                    <a:close/>
                  </a:path>
                  <a:path w="1691639" h="2222500">
                    <a:moveTo>
                      <a:pt x="408093" y="508000"/>
                    </a:moveTo>
                    <a:lnTo>
                      <a:pt x="405819" y="495300"/>
                    </a:lnTo>
                    <a:lnTo>
                      <a:pt x="406037" y="495300"/>
                    </a:lnTo>
                    <a:lnTo>
                      <a:pt x="411480" y="482600"/>
                    </a:lnTo>
                    <a:lnTo>
                      <a:pt x="416051" y="482600"/>
                    </a:lnTo>
                    <a:lnTo>
                      <a:pt x="417575" y="495300"/>
                    </a:lnTo>
                    <a:lnTo>
                      <a:pt x="408093" y="508000"/>
                    </a:lnTo>
                    <a:close/>
                  </a:path>
                  <a:path w="1691639" h="2222500">
                    <a:moveTo>
                      <a:pt x="937259" y="495300"/>
                    </a:moveTo>
                    <a:lnTo>
                      <a:pt x="928116" y="495300"/>
                    </a:lnTo>
                    <a:lnTo>
                      <a:pt x="932688" y="482600"/>
                    </a:lnTo>
                    <a:lnTo>
                      <a:pt x="937259" y="482600"/>
                    </a:lnTo>
                    <a:lnTo>
                      <a:pt x="937259" y="495300"/>
                    </a:lnTo>
                    <a:close/>
                  </a:path>
                  <a:path w="1691639" h="2222500">
                    <a:moveTo>
                      <a:pt x="385572" y="520700"/>
                    </a:moveTo>
                    <a:lnTo>
                      <a:pt x="374903" y="520700"/>
                    </a:lnTo>
                    <a:lnTo>
                      <a:pt x="374903" y="508000"/>
                    </a:lnTo>
                    <a:lnTo>
                      <a:pt x="377951" y="495300"/>
                    </a:lnTo>
                    <a:lnTo>
                      <a:pt x="382524" y="495300"/>
                    </a:lnTo>
                    <a:lnTo>
                      <a:pt x="382524" y="508000"/>
                    </a:lnTo>
                    <a:lnTo>
                      <a:pt x="381000" y="508000"/>
                    </a:lnTo>
                    <a:lnTo>
                      <a:pt x="385572" y="520700"/>
                    </a:lnTo>
                    <a:close/>
                  </a:path>
                  <a:path w="1691639" h="2222500">
                    <a:moveTo>
                      <a:pt x="405384" y="520700"/>
                    </a:moveTo>
                    <a:lnTo>
                      <a:pt x="396240" y="520700"/>
                    </a:lnTo>
                    <a:lnTo>
                      <a:pt x="396240" y="508000"/>
                    </a:lnTo>
                    <a:lnTo>
                      <a:pt x="393192" y="495300"/>
                    </a:lnTo>
                    <a:lnTo>
                      <a:pt x="394716" y="495300"/>
                    </a:lnTo>
                    <a:lnTo>
                      <a:pt x="399288" y="508000"/>
                    </a:lnTo>
                    <a:lnTo>
                      <a:pt x="408432" y="508000"/>
                    </a:lnTo>
                    <a:lnTo>
                      <a:pt x="405384" y="520700"/>
                    </a:lnTo>
                    <a:close/>
                  </a:path>
                  <a:path w="1691639" h="2222500">
                    <a:moveTo>
                      <a:pt x="399288" y="508000"/>
                    </a:moveTo>
                    <a:lnTo>
                      <a:pt x="394716" y="495300"/>
                    </a:lnTo>
                    <a:lnTo>
                      <a:pt x="404730" y="495300"/>
                    </a:lnTo>
                    <a:lnTo>
                      <a:pt x="399288" y="508000"/>
                    </a:lnTo>
                    <a:close/>
                  </a:path>
                  <a:path w="1691639" h="2222500">
                    <a:moveTo>
                      <a:pt x="406908" y="508000"/>
                    </a:moveTo>
                    <a:lnTo>
                      <a:pt x="399288" y="508000"/>
                    </a:lnTo>
                    <a:lnTo>
                      <a:pt x="404730" y="495300"/>
                    </a:lnTo>
                    <a:lnTo>
                      <a:pt x="406908" y="508000"/>
                    </a:lnTo>
                    <a:close/>
                  </a:path>
                  <a:path w="1691639" h="2222500">
                    <a:moveTo>
                      <a:pt x="408093" y="508000"/>
                    </a:moveTo>
                    <a:lnTo>
                      <a:pt x="406908" y="508000"/>
                    </a:lnTo>
                    <a:lnTo>
                      <a:pt x="404730" y="495300"/>
                    </a:lnTo>
                    <a:lnTo>
                      <a:pt x="405819" y="495300"/>
                    </a:lnTo>
                    <a:lnTo>
                      <a:pt x="408093" y="508000"/>
                    </a:lnTo>
                    <a:close/>
                  </a:path>
                  <a:path w="1691639" h="2222500">
                    <a:moveTo>
                      <a:pt x="920496" y="508000"/>
                    </a:moveTo>
                    <a:lnTo>
                      <a:pt x="914400" y="508000"/>
                    </a:lnTo>
                    <a:lnTo>
                      <a:pt x="915924" y="495300"/>
                    </a:lnTo>
                    <a:lnTo>
                      <a:pt x="925068" y="495300"/>
                    </a:lnTo>
                    <a:lnTo>
                      <a:pt x="920496" y="508000"/>
                    </a:lnTo>
                    <a:close/>
                  </a:path>
                  <a:path w="1691639" h="2222500">
                    <a:moveTo>
                      <a:pt x="928551" y="508000"/>
                    </a:moveTo>
                    <a:lnTo>
                      <a:pt x="920496" y="508000"/>
                    </a:lnTo>
                    <a:lnTo>
                      <a:pt x="925068" y="495300"/>
                    </a:lnTo>
                    <a:lnTo>
                      <a:pt x="928551" y="508000"/>
                    </a:lnTo>
                    <a:close/>
                  </a:path>
                  <a:path w="1691639" h="2222500">
                    <a:moveTo>
                      <a:pt x="928551" y="508000"/>
                    </a:moveTo>
                    <a:lnTo>
                      <a:pt x="925068" y="495300"/>
                    </a:lnTo>
                    <a:lnTo>
                      <a:pt x="929335" y="495300"/>
                    </a:lnTo>
                    <a:lnTo>
                      <a:pt x="928551" y="508000"/>
                    </a:lnTo>
                    <a:close/>
                  </a:path>
                  <a:path w="1691639" h="2222500">
                    <a:moveTo>
                      <a:pt x="935735" y="508000"/>
                    </a:moveTo>
                    <a:lnTo>
                      <a:pt x="928551" y="508000"/>
                    </a:lnTo>
                    <a:lnTo>
                      <a:pt x="929335" y="495300"/>
                    </a:lnTo>
                    <a:lnTo>
                      <a:pt x="935735" y="508000"/>
                    </a:lnTo>
                    <a:close/>
                  </a:path>
                  <a:path w="1691639" h="2222500">
                    <a:moveTo>
                      <a:pt x="935735" y="508000"/>
                    </a:moveTo>
                    <a:lnTo>
                      <a:pt x="929335" y="495300"/>
                    </a:lnTo>
                    <a:lnTo>
                      <a:pt x="936582" y="495300"/>
                    </a:lnTo>
                    <a:lnTo>
                      <a:pt x="935735" y="508000"/>
                    </a:lnTo>
                    <a:close/>
                  </a:path>
                  <a:path w="1691639" h="2222500">
                    <a:moveTo>
                      <a:pt x="941614" y="508000"/>
                    </a:moveTo>
                    <a:lnTo>
                      <a:pt x="935735" y="508000"/>
                    </a:lnTo>
                    <a:lnTo>
                      <a:pt x="936582" y="495300"/>
                    </a:lnTo>
                    <a:lnTo>
                      <a:pt x="941614" y="508000"/>
                    </a:lnTo>
                    <a:close/>
                  </a:path>
                  <a:path w="1691639" h="2222500">
                    <a:moveTo>
                      <a:pt x="941614" y="508000"/>
                    </a:moveTo>
                    <a:lnTo>
                      <a:pt x="936582" y="495300"/>
                    </a:lnTo>
                    <a:lnTo>
                      <a:pt x="940308" y="495300"/>
                    </a:lnTo>
                    <a:lnTo>
                      <a:pt x="941614" y="508000"/>
                    </a:lnTo>
                    <a:close/>
                  </a:path>
                  <a:path w="1691639" h="2222500">
                    <a:moveTo>
                      <a:pt x="374903" y="533400"/>
                    </a:moveTo>
                    <a:lnTo>
                      <a:pt x="367284" y="533400"/>
                    </a:lnTo>
                    <a:lnTo>
                      <a:pt x="364235" y="520700"/>
                    </a:lnTo>
                    <a:lnTo>
                      <a:pt x="371856" y="508000"/>
                    </a:lnTo>
                    <a:lnTo>
                      <a:pt x="374903" y="508000"/>
                    </a:lnTo>
                    <a:lnTo>
                      <a:pt x="374903" y="520700"/>
                    </a:lnTo>
                    <a:lnTo>
                      <a:pt x="370332" y="520700"/>
                    </a:lnTo>
                    <a:lnTo>
                      <a:pt x="374903" y="533400"/>
                    </a:lnTo>
                    <a:close/>
                  </a:path>
                  <a:path w="1691639" h="2222500">
                    <a:moveTo>
                      <a:pt x="388619" y="520700"/>
                    </a:moveTo>
                    <a:lnTo>
                      <a:pt x="385572" y="520700"/>
                    </a:lnTo>
                    <a:lnTo>
                      <a:pt x="381000" y="508000"/>
                    </a:lnTo>
                    <a:lnTo>
                      <a:pt x="385572" y="508000"/>
                    </a:lnTo>
                    <a:lnTo>
                      <a:pt x="388619" y="520700"/>
                    </a:lnTo>
                    <a:close/>
                  </a:path>
                  <a:path w="1691639" h="2222500">
                    <a:moveTo>
                      <a:pt x="917448" y="520700"/>
                    </a:moveTo>
                    <a:lnTo>
                      <a:pt x="915924" y="520700"/>
                    </a:lnTo>
                    <a:lnTo>
                      <a:pt x="915924" y="508000"/>
                    </a:lnTo>
                    <a:lnTo>
                      <a:pt x="919988" y="508000"/>
                    </a:lnTo>
                    <a:lnTo>
                      <a:pt x="917448" y="520700"/>
                    </a:lnTo>
                    <a:close/>
                  </a:path>
                  <a:path w="1691639" h="2222500">
                    <a:moveTo>
                      <a:pt x="925068" y="520700"/>
                    </a:moveTo>
                    <a:lnTo>
                      <a:pt x="917448" y="520700"/>
                    </a:lnTo>
                    <a:lnTo>
                      <a:pt x="919988" y="508000"/>
                    </a:lnTo>
                    <a:lnTo>
                      <a:pt x="925068" y="520700"/>
                    </a:lnTo>
                    <a:close/>
                  </a:path>
                  <a:path w="1691639" h="2222500">
                    <a:moveTo>
                      <a:pt x="925068" y="520700"/>
                    </a:moveTo>
                    <a:lnTo>
                      <a:pt x="919988" y="508000"/>
                    </a:lnTo>
                    <a:lnTo>
                      <a:pt x="928878" y="508000"/>
                    </a:lnTo>
                    <a:lnTo>
                      <a:pt x="925068" y="520700"/>
                    </a:lnTo>
                    <a:close/>
                  </a:path>
                  <a:path w="1691639" h="2222500">
                    <a:moveTo>
                      <a:pt x="928116" y="520700"/>
                    </a:moveTo>
                    <a:lnTo>
                      <a:pt x="925068" y="520700"/>
                    </a:lnTo>
                    <a:lnTo>
                      <a:pt x="928878" y="508000"/>
                    </a:lnTo>
                    <a:lnTo>
                      <a:pt x="930075" y="508000"/>
                    </a:lnTo>
                    <a:lnTo>
                      <a:pt x="928116" y="520700"/>
                    </a:lnTo>
                    <a:close/>
                  </a:path>
                  <a:path w="1691639" h="2222500">
                    <a:moveTo>
                      <a:pt x="932688" y="520700"/>
                    </a:moveTo>
                    <a:lnTo>
                      <a:pt x="928116" y="520700"/>
                    </a:lnTo>
                    <a:lnTo>
                      <a:pt x="930075" y="508000"/>
                    </a:lnTo>
                    <a:lnTo>
                      <a:pt x="932688" y="520700"/>
                    </a:lnTo>
                    <a:close/>
                  </a:path>
                  <a:path w="1691639" h="2222500">
                    <a:moveTo>
                      <a:pt x="935735" y="520700"/>
                    </a:moveTo>
                    <a:lnTo>
                      <a:pt x="932688" y="520700"/>
                    </a:lnTo>
                    <a:lnTo>
                      <a:pt x="930075" y="508000"/>
                    </a:lnTo>
                    <a:lnTo>
                      <a:pt x="931381" y="508000"/>
                    </a:lnTo>
                    <a:lnTo>
                      <a:pt x="935735" y="520700"/>
                    </a:lnTo>
                    <a:close/>
                  </a:path>
                  <a:path w="1691639" h="2222500">
                    <a:moveTo>
                      <a:pt x="940308" y="520700"/>
                    </a:moveTo>
                    <a:lnTo>
                      <a:pt x="935735" y="520700"/>
                    </a:lnTo>
                    <a:lnTo>
                      <a:pt x="931381" y="508000"/>
                    </a:lnTo>
                    <a:lnTo>
                      <a:pt x="940689" y="508000"/>
                    </a:lnTo>
                    <a:lnTo>
                      <a:pt x="940308" y="520700"/>
                    </a:lnTo>
                    <a:close/>
                  </a:path>
                  <a:path w="1691639" h="2222500">
                    <a:moveTo>
                      <a:pt x="943356" y="520700"/>
                    </a:moveTo>
                    <a:lnTo>
                      <a:pt x="940308" y="520700"/>
                    </a:lnTo>
                    <a:lnTo>
                      <a:pt x="940689" y="508000"/>
                    </a:lnTo>
                    <a:lnTo>
                      <a:pt x="943356" y="520700"/>
                    </a:lnTo>
                    <a:close/>
                  </a:path>
                  <a:path w="1691639" h="2222500">
                    <a:moveTo>
                      <a:pt x="946403" y="520700"/>
                    </a:moveTo>
                    <a:lnTo>
                      <a:pt x="943356" y="520700"/>
                    </a:lnTo>
                    <a:lnTo>
                      <a:pt x="940689" y="508000"/>
                    </a:lnTo>
                    <a:lnTo>
                      <a:pt x="946403" y="508000"/>
                    </a:lnTo>
                    <a:lnTo>
                      <a:pt x="946403" y="520700"/>
                    </a:lnTo>
                    <a:close/>
                  </a:path>
                  <a:path w="1691639" h="2222500">
                    <a:moveTo>
                      <a:pt x="345778" y="533400"/>
                    </a:moveTo>
                    <a:lnTo>
                      <a:pt x="347472" y="520700"/>
                    </a:lnTo>
                    <a:lnTo>
                      <a:pt x="355092" y="520700"/>
                    </a:lnTo>
                    <a:lnTo>
                      <a:pt x="345778" y="533400"/>
                    </a:lnTo>
                    <a:close/>
                  </a:path>
                  <a:path w="1691639" h="2222500">
                    <a:moveTo>
                      <a:pt x="357378" y="533400"/>
                    </a:moveTo>
                    <a:lnTo>
                      <a:pt x="345778" y="533400"/>
                    </a:lnTo>
                    <a:lnTo>
                      <a:pt x="355092" y="520700"/>
                    </a:lnTo>
                    <a:lnTo>
                      <a:pt x="357378" y="533400"/>
                    </a:lnTo>
                    <a:close/>
                  </a:path>
                  <a:path w="1691639" h="2222500">
                    <a:moveTo>
                      <a:pt x="357378" y="533400"/>
                    </a:moveTo>
                    <a:lnTo>
                      <a:pt x="355092" y="520700"/>
                    </a:lnTo>
                    <a:lnTo>
                      <a:pt x="364235" y="520700"/>
                    </a:lnTo>
                    <a:lnTo>
                      <a:pt x="357378" y="533400"/>
                    </a:lnTo>
                    <a:close/>
                  </a:path>
                  <a:path w="1691639" h="2222500">
                    <a:moveTo>
                      <a:pt x="367284" y="533400"/>
                    </a:moveTo>
                    <a:lnTo>
                      <a:pt x="357378" y="533400"/>
                    </a:lnTo>
                    <a:lnTo>
                      <a:pt x="364235" y="520700"/>
                    </a:lnTo>
                    <a:lnTo>
                      <a:pt x="367284" y="533400"/>
                    </a:lnTo>
                    <a:close/>
                  </a:path>
                  <a:path w="1691639" h="2222500">
                    <a:moveTo>
                      <a:pt x="376808" y="533400"/>
                    </a:moveTo>
                    <a:lnTo>
                      <a:pt x="374903" y="533400"/>
                    </a:lnTo>
                    <a:lnTo>
                      <a:pt x="370332" y="520700"/>
                    </a:lnTo>
                    <a:lnTo>
                      <a:pt x="379475" y="520700"/>
                    </a:lnTo>
                    <a:lnTo>
                      <a:pt x="376808" y="533400"/>
                    </a:lnTo>
                    <a:close/>
                  </a:path>
                  <a:path w="1691639" h="2222500">
                    <a:moveTo>
                      <a:pt x="376808" y="533400"/>
                    </a:moveTo>
                    <a:lnTo>
                      <a:pt x="379475" y="520700"/>
                    </a:lnTo>
                    <a:lnTo>
                      <a:pt x="390143" y="520700"/>
                    </a:lnTo>
                    <a:lnTo>
                      <a:pt x="376808" y="533400"/>
                    </a:lnTo>
                    <a:close/>
                  </a:path>
                  <a:path w="1691639" h="2222500">
                    <a:moveTo>
                      <a:pt x="934211" y="533400"/>
                    </a:moveTo>
                    <a:lnTo>
                      <a:pt x="925068" y="533400"/>
                    </a:lnTo>
                    <a:lnTo>
                      <a:pt x="923543" y="520700"/>
                    </a:lnTo>
                    <a:lnTo>
                      <a:pt x="934211" y="533400"/>
                    </a:lnTo>
                    <a:close/>
                  </a:path>
                  <a:path w="1691639" h="2222500">
                    <a:moveTo>
                      <a:pt x="937069" y="533400"/>
                    </a:moveTo>
                    <a:lnTo>
                      <a:pt x="934211" y="533400"/>
                    </a:lnTo>
                    <a:lnTo>
                      <a:pt x="923543" y="520700"/>
                    </a:lnTo>
                    <a:lnTo>
                      <a:pt x="934211" y="520700"/>
                    </a:lnTo>
                    <a:lnTo>
                      <a:pt x="937069" y="533400"/>
                    </a:lnTo>
                    <a:close/>
                  </a:path>
                  <a:path w="1691639" h="2222500">
                    <a:moveTo>
                      <a:pt x="937069" y="533400"/>
                    </a:moveTo>
                    <a:lnTo>
                      <a:pt x="934211" y="520700"/>
                    </a:lnTo>
                    <a:lnTo>
                      <a:pt x="938784" y="520700"/>
                    </a:lnTo>
                    <a:lnTo>
                      <a:pt x="937069" y="533400"/>
                    </a:lnTo>
                    <a:close/>
                  </a:path>
                  <a:path w="1691639" h="2222500">
                    <a:moveTo>
                      <a:pt x="941832" y="533400"/>
                    </a:moveTo>
                    <a:lnTo>
                      <a:pt x="937069" y="533400"/>
                    </a:lnTo>
                    <a:lnTo>
                      <a:pt x="938784" y="520700"/>
                    </a:lnTo>
                    <a:lnTo>
                      <a:pt x="947927" y="520700"/>
                    </a:lnTo>
                    <a:lnTo>
                      <a:pt x="941832" y="533400"/>
                    </a:lnTo>
                    <a:close/>
                  </a:path>
                  <a:path w="1691639" h="2222500">
                    <a:moveTo>
                      <a:pt x="950105" y="546100"/>
                    </a:moveTo>
                    <a:lnTo>
                      <a:pt x="944880" y="533400"/>
                    </a:lnTo>
                    <a:lnTo>
                      <a:pt x="941832" y="533400"/>
                    </a:lnTo>
                    <a:lnTo>
                      <a:pt x="947927" y="520700"/>
                    </a:lnTo>
                    <a:lnTo>
                      <a:pt x="949451" y="520700"/>
                    </a:lnTo>
                    <a:lnTo>
                      <a:pt x="950976" y="533400"/>
                    </a:lnTo>
                    <a:lnTo>
                      <a:pt x="950105" y="546100"/>
                    </a:lnTo>
                    <a:close/>
                  </a:path>
                  <a:path w="1691639" h="2222500">
                    <a:moveTo>
                      <a:pt x="330708" y="546100"/>
                    </a:moveTo>
                    <a:lnTo>
                      <a:pt x="323088" y="546100"/>
                    </a:lnTo>
                    <a:lnTo>
                      <a:pt x="324611" y="533400"/>
                    </a:lnTo>
                    <a:lnTo>
                      <a:pt x="330708" y="533400"/>
                    </a:lnTo>
                    <a:lnTo>
                      <a:pt x="330708" y="546100"/>
                    </a:lnTo>
                    <a:close/>
                  </a:path>
                  <a:path w="1691639" h="2222500">
                    <a:moveTo>
                      <a:pt x="344424" y="558800"/>
                    </a:moveTo>
                    <a:lnTo>
                      <a:pt x="303275" y="558800"/>
                    </a:lnTo>
                    <a:lnTo>
                      <a:pt x="318516" y="546100"/>
                    </a:lnTo>
                    <a:lnTo>
                      <a:pt x="330708" y="546100"/>
                    </a:lnTo>
                    <a:lnTo>
                      <a:pt x="330708" y="533400"/>
                    </a:lnTo>
                    <a:lnTo>
                      <a:pt x="336803" y="533400"/>
                    </a:lnTo>
                    <a:lnTo>
                      <a:pt x="341375" y="546100"/>
                    </a:lnTo>
                    <a:lnTo>
                      <a:pt x="344424" y="558800"/>
                    </a:lnTo>
                    <a:close/>
                  </a:path>
                  <a:path w="1691639" h="2222500">
                    <a:moveTo>
                      <a:pt x="344424" y="558800"/>
                    </a:moveTo>
                    <a:lnTo>
                      <a:pt x="341375" y="546100"/>
                    </a:lnTo>
                    <a:lnTo>
                      <a:pt x="336803" y="533400"/>
                    </a:lnTo>
                    <a:lnTo>
                      <a:pt x="344424" y="533400"/>
                    </a:lnTo>
                    <a:lnTo>
                      <a:pt x="347472" y="546100"/>
                    </a:lnTo>
                    <a:lnTo>
                      <a:pt x="350139" y="546100"/>
                    </a:lnTo>
                    <a:lnTo>
                      <a:pt x="344424" y="558800"/>
                    </a:lnTo>
                    <a:close/>
                  </a:path>
                  <a:path w="1691639" h="2222500">
                    <a:moveTo>
                      <a:pt x="347472" y="546100"/>
                    </a:moveTo>
                    <a:lnTo>
                      <a:pt x="344424" y="533400"/>
                    </a:lnTo>
                    <a:lnTo>
                      <a:pt x="356006" y="533400"/>
                    </a:lnTo>
                    <a:lnTo>
                      <a:pt x="347472" y="546100"/>
                    </a:lnTo>
                    <a:close/>
                  </a:path>
                  <a:path w="1691639" h="2222500">
                    <a:moveTo>
                      <a:pt x="359664" y="546100"/>
                    </a:moveTo>
                    <a:lnTo>
                      <a:pt x="347472" y="546100"/>
                    </a:lnTo>
                    <a:lnTo>
                      <a:pt x="356006" y="533400"/>
                    </a:lnTo>
                    <a:lnTo>
                      <a:pt x="359664" y="546100"/>
                    </a:lnTo>
                    <a:close/>
                  </a:path>
                  <a:path w="1691639" h="2222500">
                    <a:moveTo>
                      <a:pt x="359664" y="546100"/>
                    </a:moveTo>
                    <a:lnTo>
                      <a:pt x="356006" y="533400"/>
                    </a:lnTo>
                    <a:lnTo>
                      <a:pt x="367791" y="533400"/>
                    </a:lnTo>
                    <a:lnTo>
                      <a:pt x="359664" y="546100"/>
                    </a:lnTo>
                    <a:close/>
                  </a:path>
                  <a:path w="1691639" h="2222500">
                    <a:moveTo>
                      <a:pt x="365759" y="546100"/>
                    </a:moveTo>
                    <a:lnTo>
                      <a:pt x="359664" y="546100"/>
                    </a:lnTo>
                    <a:lnTo>
                      <a:pt x="367791" y="533400"/>
                    </a:lnTo>
                    <a:lnTo>
                      <a:pt x="365759" y="546100"/>
                    </a:lnTo>
                    <a:close/>
                  </a:path>
                  <a:path w="1691639" h="2222500">
                    <a:moveTo>
                      <a:pt x="931164" y="546100"/>
                    </a:moveTo>
                    <a:lnTo>
                      <a:pt x="928116" y="546100"/>
                    </a:lnTo>
                    <a:lnTo>
                      <a:pt x="928116" y="533400"/>
                    </a:lnTo>
                    <a:lnTo>
                      <a:pt x="938784" y="533400"/>
                    </a:lnTo>
                    <a:lnTo>
                      <a:pt x="931164" y="546100"/>
                    </a:lnTo>
                    <a:close/>
                  </a:path>
                  <a:path w="1691639" h="2222500">
                    <a:moveTo>
                      <a:pt x="938784" y="546100"/>
                    </a:moveTo>
                    <a:lnTo>
                      <a:pt x="931164" y="546100"/>
                    </a:lnTo>
                    <a:lnTo>
                      <a:pt x="938784" y="533400"/>
                    </a:lnTo>
                    <a:lnTo>
                      <a:pt x="942170" y="533400"/>
                    </a:lnTo>
                    <a:lnTo>
                      <a:pt x="938784" y="546100"/>
                    </a:lnTo>
                    <a:close/>
                  </a:path>
                  <a:path w="1691639" h="2222500">
                    <a:moveTo>
                      <a:pt x="943138" y="546100"/>
                    </a:moveTo>
                    <a:lnTo>
                      <a:pt x="938784" y="546100"/>
                    </a:lnTo>
                    <a:lnTo>
                      <a:pt x="942170" y="533400"/>
                    </a:lnTo>
                    <a:lnTo>
                      <a:pt x="943138" y="546100"/>
                    </a:lnTo>
                    <a:close/>
                  </a:path>
                  <a:path w="1691639" h="2222500">
                    <a:moveTo>
                      <a:pt x="943138" y="546100"/>
                    </a:moveTo>
                    <a:lnTo>
                      <a:pt x="942170" y="533400"/>
                    </a:lnTo>
                    <a:lnTo>
                      <a:pt x="944880" y="533400"/>
                    </a:lnTo>
                    <a:lnTo>
                      <a:pt x="943138" y="546100"/>
                    </a:lnTo>
                    <a:close/>
                  </a:path>
                  <a:path w="1691639" h="2222500">
                    <a:moveTo>
                      <a:pt x="950105" y="546100"/>
                    </a:moveTo>
                    <a:lnTo>
                      <a:pt x="943138" y="546100"/>
                    </a:lnTo>
                    <a:lnTo>
                      <a:pt x="944880" y="533400"/>
                    </a:lnTo>
                    <a:lnTo>
                      <a:pt x="950105" y="546100"/>
                    </a:lnTo>
                    <a:close/>
                  </a:path>
                  <a:path w="1691639" h="2222500">
                    <a:moveTo>
                      <a:pt x="957072" y="546100"/>
                    </a:moveTo>
                    <a:lnTo>
                      <a:pt x="950105" y="546100"/>
                    </a:lnTo>
                    <a:lnTo>
                      <a:pt x="950976" y="533400"/>
                    </a:lnTo>
                    <a:lnTo>
                      <a:pt x="954024" y="533400"/>
                    </a:lnTo>
                    <a:lnTo>
                      <a:pt x="957072" y="546100"/>
                    </a:lnTo>
                    <a:close/>
                  </a:path>
                  <a:path w="1691639" h="2222500">
                    <a:moveTo>
                      <a:pt x="348996" y="558800"/>
                    </a:moveTo>
                    <a:lnTo>
                      <a:pt x="344424" y="558800"/>
                    </a:lnTo>
                    <a:lnTo>
                      <a:pt x="350139" y="546100"/>
                    </a:lnTo>
                    <a:lnTo>
                      <a:pt x="348996" y="558800"/>
                    </a:lnTo>
                    <a:close/>
                  </a:path>
                  <a:path w="1691639" h="2222500">
                    <a:moveTo>
                      <a:pt x="934211" y="558800"/>
                    </a:moveTo>
                    <a:lnTo>
                      <a:pt x="931164" y="558800"/>
                    </a:lnTo>
                    <a:lnTo>
                      <a:pt x="929640" y="546100"/>
                    </a:lnTo>
                    <a:lnTo>
                      <a:pt x="936243" y="546100"/>
                    </a:lnTo>
                    <a:lnTo>
                      <a:pt x="934211" y="558800"/>
                    </a:lnTo>
                    <a:close/>
                  </a:path>
                  <a:path w="1691639" h="2222500">
                    <a:moveTo>
                      <a:pt x="940308" y="558800"/>
                    </a:moveTo>
                    <a:lnTo>
                      <a:pt x="934211" y="558800"/>
                    </a:lnTo>
                    <a:lnTo>
                      <a:pt x="936243" y="546100"/>
                    </a:lnTo>
                    <a:lnTo>
                      <a:pt x="940308" y="558800"/>
                    </a:lnTo>
                    <a:close/>
                  </a:path>
                  <a:path w="1691639" h="2222500">
                    <a:moveTo>
                      <a:pt x="940308" y="558800"/>
                    </a:moveTo>
                    <a:lnTo>
                      <a:pt x="936243" y="546100"/>
                    </a:lnTo>
                    <a:lnTo>
                      <a:pt x="944118" y="546100"/>
                    </a:lnTo>
                    <a:lnTo>
                      <a:pt x="940308" y="558800"/>
                    </a:lnTo>
                    <a:close/>
                  </a:path>
                  <a:path w="1691639" h="2222500">
                    <a:moveTo>
                      <a:pt x="943356" y="558800"/>
                    </a:moveTo>
                    <a:lnTo>
                      <a:pt x="940308" y="558800"/>
                    </a:lnTo>
                    <a:lnTo>
                      <a:pt x="944118" y="546100"/>
                    </a:lnTo>
                    <a:lnTo>
                      <a:pt x="945315" y="546100"/>
                    </a:lnTo>
                    <a:lnTo>
                      <a:pt x="943356" y="558800"/>
                    </a:lnTo>
                    <a:close/>
                  </a:path>
                  <a:path w="1691639" h="2222500">
                    <a:moveTo>
                      <a:pt x="947927" y="558800"/>
                    </a:moveTo>
                    <a:lnTo>
                      <a:pt x="943356" y="558800"/>
                    </a:lnTo>
                    <a:lnTo>
                      <a:pt x="945315" y="546100"/>
                    </a:lnTo>
                    <a:lnTo>
                      <a:pt x="947927" y="558800"/>
                    </a:lnTo>
                    <a:close/>
                  </a:path>
                  <a:path w="1691639" h="2222500">
                    <a:moveTo>
                      <a:pt x="953008" y="571500"/>
                    </a:moveTo>
                    <a:lnTo>
                      <a:pt x="939165" y="571500"/>
                    </a:lnTo>
                    <a:lnTo>
                      <a:pt x="938784" y="558800"/>
                    </a:lnTo>
                    <a:lnTo>
                      <a:pt x="947927" y="558800"/>
                    </a:lnTo>
                    <a:lnTo>
                      <a:pt x="945315" y="546100"/>
                    </a:lnTo>
                    <a:lnTo>
                      <a:pt x="946621" y="546100"/>
                    </a:lnTo>
                    <a:lnTo>
                      <a:pt x="950976" y="558800"/>
                    </a:lnTo>
                    <a:lnTo>
                      <a:pt x="953008" y="571500"/>
                    </a:lnTo>
                    <a:close/>
                  </a:path>
                  <a:path w="1691639" h="2222500">
                    <a:moveTo>
                      <a:pt x="953008" y="571500"/>
                    </a:moveTo>
                    <a:lnTo>
                      <a:pt x="950976" y="558800"/>
                    </a:lnTo>
                    <a:lnTo>
                      <a:pt x="946621" y="546100"/>
                    </a:lnTo>
                    <a:lnTo>
                      <a:pt x="954786" y="546100"/>
                    </a:lnTo>
                    <a:lnTo>
                      <a:pt x="954024" y="558800"/>
                    </a:lnTo>
                    <a:lnTo>
                      <a:pt x="953008" y="571500"/>
                    </a:lnTo>
                    <a:close/>
                  </a:path>
                  <a:path w="1691639" h="2222500">
                    <a:moveTo>
                      <a:pt x="960119" y="571500"/>
                    </a:moveTo>
                    <a:lnTo>
                      <a:pt x="953008" y="571500"/>
                    </a:lnTo>
                    <a:lnTo>
                      <a:pt x="954024" y="558800"/>
                    </a:lnTo>
                    <a:lnTo>
                      <a:pt x="954786" y="546100"/>
                    </a:lnTo>
                    <a:lnTo>
                      <a:pt x="957072" y="558800"/>
                    </a:lnTo>
                    <a:lnTo>
                      <a:pt x="963168" y="558800"/>
                    </a:lnTo>
                    <a:lnTo>
                      <a:pt x="960119" y="571500"/>
                    </a:lnTo>
                    <a:close/>
                  </a:path>
                  <a:path w="1691639" h="2222500">
                    <a:moveTo>
                      <a:pt x="961643" y="558800"/>
                    </a:moveTo>
                    <a:lnTo>
                      <a:pt x="957072" y="558800"/>
                    </a:lnTo>
                    <a:lnTo>
                      <a:pt x="954786" y="546100"/>
                    </a:lnTo>
                    <a:lnTo>
                      <a:pt x="960119" y="546100"/>
                    </a:lnTo>
                    <a:lnTo>
                      <a:pt x="961643" y="558800"/>
                    </a:lnTo>
                    <a:close/>
                  </a:path>
                  <a:path w="1691639" h="2222500">
                    <a:moveTo>
                      <a:pt x="281940" y="571500"/>
                    </a:moveTo>
                    <a:lnTo>
                      <a:pt x="281940" y="558800"/>
                    </a:lnTo>
                    <a:lnTo>
                      <a:pt x="291083" y="558800"/>
                    </a:lnTo>
                    <a:lnTo>
                      <a:pt x="281940" y="571500"/>
                    </a:lnTo>
                    <a:close/>
                  </a:path>
                  <a:path w="1691639" h="2222500">
                    <a:moveTo>
                      <a:pt x="283633" y="584200"/>
                    </a:moveTo>
                    <a:lnTo>
                      <a:pt x="281940" y="571500"/>
                    </a:lnTo>
                    <a:lnTo>
                      <a:pt x="291083" y="558800"/>
                    </a:lnTo>
                    <a:lnTo>
                      <a:pt x="293751" y="571500"/>
                    </a:lnTo>
                    <a:lnTo>
                      <a:pt x="289559" y="571500"/>
                    </a:lnTo>
                    <a:lnTo>
                      <a:pt x="283633" y="584200"/>
                    </a:lnTo>
                    <a:close/>
                  </a:path>
                  <a:path w="1691639" h="2222500">
                    <a:moveTo>
                      <a:pt x="293751" y="571500"/>
                    </a:moveTo>
                    <a:lnTo>
                      <a:pt x="291083" y="558800"/>
                    </a:lnTo>
                    <a:lnTo>
                      <a:pt x="301751" y="558800"/>
                    </a:lnTo>
                    <a:lnTo>
                      <a:pt x="293751" y="571500"/>
                    </a:lnTo>
                    <a:close/>
                  </a:path>
                  <a:path w="1691639" h="2222500">
                    <a:moveTo>
                      <a:pt x="303275" y="571500"/>
                    </a:moveTo>
                    <a:lnTo>
                      <a:pt x="293751" y="571500"/>
                    </a:lnTo>
                    <a:lnTo>
                      <a:pt x="301751" y="558800"/>
                    </a:lnTo>
                    <a:lnTo>
                      <a:pt x="303275" y="571500"/>
                    </a:lnTo>
                    <a:close/>
                  </a:path>
                  <a:path w="1691639" h="2222500">
                    <a:moveTo>
                      <a:pt x="310896" y="571500"/>
                    </a:moveTo>
                    <a:lnTo>
                      <a:pt x="303275" y="571500"/>
                    </a:lnTo>
                    <a:lnTo>
                      <a:pt x="301751" y="558800"/>
                    </a:lnTo>
                    <a:lnTo>
                      <a:pt x="307848" y="558800"/>
                    </a:lnTo>
                    <a:lnTo>
                      <a:pt x="310896" y="571500"/>
                    </a:lnTo>
                    <a:close/>
                  </a:path>
                  <a:path w="1691639" h="2222500">
                    <a:moveTo>
                      <a:pt x="318008" y="571500"/>
                    </a:moveTo>
                    <a:lnTo>
                      <a:pt x="310896" y="571500"/>
                    </a:lnTo>
                    <a:lnTo>
                      <a:pt x="307848" y="558800"/>
                    </a:lnTo>
                    <a:lnTo>
                      <a:pt x="318516" y="558800"/>
                    </a:lnTo>
                    <a:lnTo>
                      <a:pt x="318008" y="571500"/>
                    </a:lnTo>
                    <a:close/>
                  </a:path>
                  <a:path w="1691639" h="2222500">
                    <a:moveTo>
                      <a:pt x="318008" y="571500"/>
                    </a:moveTo>
                    <a:lnTo>
                      <a:pt x="318516" y="558800"/>
                    </a:lnTo>
                    <a:lnTo>
                      <a:pt x="321564" y="558800"/>
                    </a:lnTo>
                    <a:lnTo>
                      <a:pt x="318008" y="571500"/>
                    </a:lnTo>
                    <a:close/>
                  </a:path>
                  <a:path w="1691639" h="2222500">
                    <a:moveTo>
                      <a:pt x="939165" y="571500"/>
                    </a:moveTo>
                    <a:lnTo>
                      <a:pt x="935735" y="558800"/>
                    </a:lnTo>
                    <a:lnTo>
                      <a:pt x="938784" y="558800"/>
                    </a:lnTo>
                    <a:lnTo>
                      <a:pt x="939165" y="571500"/>
                    </a:lnTo>
                    <a:close/>
                  </a:path>
                  <a:path w="1691639" h="2222500">
                    <a:moveTo>
                      <a:pt x="966216" y="571500"/>
                    </a:moveTo>
                    <a:lnTo>
                      <a:pt x="960119" y="571500"/>
                    </a:lnTo>
                    <a:lnTo>
                      <a:pt x="963168" y="558800"/>
                    </a:lnTo>
                    <a:lnTo>
                      <a:pt x="966216" y="571500"/>
                    </a:lnTo>
                    <a:close/>
                  </a:path>
                  <a:path w="1691639" h="2222500">
                    <a:moveTo>
                      <a:pt x="269494" y="584200"/>
                    </a:moveTo>
                    <a:lnTo>
                      <a:pt x="268224" y="571500"/>
                    </a:lnTo>
                    <a:lnTo>
                      <a:pt x="275843" y="571500"/>
                    </a:lnTo>
                    <a:lnTo>
                      <a:pt x="269494" y="584200"/>
                    </a:lnTo>
                    <a:close/>
                  </a:path>
                  <a:path w="1691639" h="2222500">
                    <a:moveTo>
                      <a:pt x="279958" y="584200"/>
                    </a:moveTo>
                    <a:lnTo>
                      <a:pt x="269494" y="584200"/>
                    </a:lnTo>
                    <a:lnTo>
                      <a:pt x="275843" y="571500"/>
                    </a:lnTo>
                    <a:lnTo>
                      <a:pt x="279958" y="584200"/>
                    </a:lnTo>
                    <a:close/>
                  </a:path>
                  <a:path w="1691639" h="2222500">
                    <a:moveTo>
                      <a:pt x="283633" y="584200"/>
                    </a:moveTo>
                    <a:lnTo>
                      <a:pt x="279958" y="584200"/>
                    </a:lnTo>
                    <a:lnTo>
                      <a:pt x="275843" y="571500"/>
                    </a:lnTo>
                    <a:lnTo>
                      <a:pt x="281940" y="571500"/>
                    </a:lnTo>
                    <a:lnTo>
                      <a:pt x="283633" y="584200"/>
                    </a:lnTo>
                    <a:close/>
                  </a:path>
                  <a:path w="1691639" h="2222500">
                    <a:moveTo>
                      <a:pt x="284988" y="584200"/>
                    </a:moveTo>
                    <a:lnTo>
                      <a:pt x="283633" y="584200"/>
                    </a:lnTo>
                    <a:lnTo>
                      <a:pt x="289559" y="571500"/>
                    </a:lnTo>
                    <a:lnTo>
                      <a:pt x="290703" y="571500"/>
                    </a:lnTo>
                    <a:lnTo>
                      <a:pt x="284988" y="584200"/>
                    </a:lnTo>
                    <a:close/>
                  </a:path>
                  <a:path w="1691639" h="2222500">
                    <a:moveTo>
                      <a:pt x="292608" y="584200"/>
                    </a:moveTo>
                    <a:lnTo>
                      <a:pt x="284988" y="584200"/>
                    </a:lnTo>
                    <a:lnTo>
                      <a:pt x="290703" y="571500"/>
                    </a:lnTo>
                    <a:lnTo>
                      <a:pt x="292608" y="584200"/>
                    </a:lnTo>
                    <a:close/>
                  </a:path>
                  <a:path w="1691639" h="2222500">
                    <a:moveTo>
                      <a:pt x="294132" y="584200"/>
                    </a:moveTo>
                    <a:lnTo>
                      <a:pt x="292608" y="584200"/>
                    </a:lnTo>
                    <a:lnTo>
                      <a:pt x="290703" y="571500"/>
                    </a:lnTo>
                    <a:lnTo>
                      <a:pt x="292825" y="571500"/>
                    </a:lnTo>
                    <a:lnTo>
                      <a:pt x="294132" y="584200"/>
                    </a:lnTo>
                    <a:close/>
                  </a:path>
                  <a:path w="1691639" h="2222500">
                    <a:moveTo>
                      <a:pt x="294132" y="584200"/>
                    </a:moveTo>
                    <a:lnTo>
                      <a:pt x="292825" y="571500"/>
                    </a:lnTo>
                    <a:lnTo>
                      <a:pt x="303656" y="571500"/>
                    </a:lnTo>
                    <a:lnTo>
                      <a:pt x="294132" y="584200"/>
                    </a:lnTo>
                    <a:close/>
                  </a:path>
                  <a:path w="1691639" h="2222500">
                    <a:moveTo>
                      <a:pt x="301751" y="584200"/>
                    </a:moveTo>
                    <a:lnTo>
                      <a:pt x="294132" y="584200"/>
                    </a:lnTo>
                    <a:lnTo>
                      <a:pt x="303656" y="571500"/>
                    </a:lnTo>
                    <a:lnTo>
                      <a:pt x="301751" y="584200"/>
                    </a:lnTo>
                    <a:close/>
                  </a:path>
                  <a:path w="1691639" h="2222500">
                    <a:moveTo>
                      <a:pt x="947927" y="584200"/>
                    </a:moveTo>
                    <a:lnTo>
                      <a:pt x="943356" y="584200"/>
                    </a:lnTo>
                    <a:lnTo>
                      <a:pt x="946403" y="571500"/>
                    </a:lnTo>
                    <a:lnTo>
                      <a:pt x="947927" y="584200"/>
                    </a:lnTo>
                    <a:close/>
                  </a:path>
                  <a:path w="1691639" h="2222500">
                    <a:moveTo>
                      <a:pt x="947927" y="584200"/>
                    </a:moveTo>
                    <a:lnTo>
                      <a:pt x="946403" y="571500"/>
                    </a:lnTo>
                    <a:lnTo>
                      <a:pt x="954024" y="571500"/>
                    </a:lnTo>
                    <a:lnTo>
                      <a:pt x="947927" y="584200"/>
                    </a:lnTo>
                    <a:close/>
                  </a:path>
                  <a:path w="1691639" h="2222500">
                    <a:moveTo>
                      <a:pt x="950976" y="584200"/>
                    </a:moveTo>
                    <a:lnTo>
                      <a:pt x="947927" y="584200"/>
                    </a:lnTo>
                    <a:lnTo>
                      <a:pt x="954024" y="571500"/>
                    </a:lnTo>
                    <a:lnTo>
                      <a:pt x="950976" y="584200"/>
                    </a:lnTo>
                    <a:close/>
                  </a:path>
                  <a:path w="1691639" h="2222500">
                    <a:moveTo>
                      <a:pt x="958596" y="584200"/>
                    </a:moveTo>
                    <a:lnTo>
                      <a:pt x="950976" y="584200"/>
                    </a:lnTo>
                    <a:lnTo>
                      <a:pt x="954024" y="571500"/>
                    </a:lnTo>
                    <a:lnTo>
                      <a:pt x="956157" y="571500"/>
                    </a:lnTo>
                    <a:lnTo>
                      <a:pt x="958596" y="584200"/>
                    </a:lnTo>
                    <a:close/>
                  </a:path>
                  <a:path w="1691639" h="2222500">
                    <a:moveTo>
                      <a:pt x="958596" y="584200"/>
                    </a:moveTo>
                    <a:lnTo>
                      <a:pt x="956157" y="571500"/>
                    </a:lnTo>
                    <a:lnTo>
                      <a:pt x="961643" y="571500"/>
                    </a:lnTo>
                    <a:lnTo>
                      <a:pt x="958596" y="584200"/>
                    </a:lnTo>
                    <a:close/>
                  </a:path>
                  <a:path w="1691639" h="2222500">
                    <a:moveTo>
                      <a:pt x="966216" y="584200"/>
                    </a:moveTo>
                    <a:lnTo>
                      <a:pt x="958596" y="584200"/>
                    </a:lnTo>
                    <a:lnTo>
                      <a:pt x="961643" y="571500"/>
                    </a:lnTo>
                    <a:lnTo>
                      <a:pt x="967740" y="571500"/>
                    </a:lnTo>
                    <a:lnTo>
                      <a:pt x="966216" y="584200"/>
                    </a:lnTo>
                    <a:close/>
                  </a:path>
                  <a:path w="1691639" h="2222500">
                    <a:moveTo>
                      <a:pt x="972311" y="584200"/>
                    </a:moveTo>
                    <a:lnTo>
                      <a:pt x="966216" y="584200"/>
                    </a:lnTo>
                    <a:lnTo>
                      <a:pt x="967740" y="571500"/>
                    </a:lnTo>
                    <a:lnTo>
                      <a:pt x="970788" y="571500"/>
                    </a:lnTo>
                    <a:lnTo>
                      <a:pt x="972311" y="584200"/>
                    </a:lnTo>
                    <a:close/>
                  </a:path>
                  <a:path w="1691639" h="2222500">
                    <a:moveTo>
                      <a:pt x="275843" y="596900"/>
                    </a:moveTo>
                    <a:lnTo>
                      <a:pt x="260603" y="596900"/>
                    </a:lnTo>
                    <a:lnTo>
                      <a:pt x="262127" y="584200"/>
                    </a:lnTo>
                    <a:lnTo>
                      <a:pt x="271272" y="584200"/>
                    </a:lnTo>
                    <a:lnTo>
                      <a:pt x="275843" y="596900"/>
                    </a:lnTo>
                    <a:close/>
                  </a:path>
                  <a:path w="1691639" h="2222500">
                    <a:moveTo>
                      <a:pt x="281940" y="609600"/>
                    </a:moveTo>
                    <a:lnTo>
                      <a:pt x="280416" y="596900"/>
                    </a:lnTo>
                    <a:lnTo>
                      <a:pt x="275843" y="596900"/>
                    </a:lnTo>
                    <a:lnTo>
                      <a:pt x="271272" y="584200"/>
                    </a:lnTo>
                    <a:lnTo>
                      <a:pt x="281940" y="596900"/>
                    </a:lnTo>
                    <a:lnTo>
                      <a:pt x="281940" y="609600"/>
                    </a:lnTo>
                    <a:close/>
                  </a:path>
                  <a:path w="1691639" h="2222500">
                    <a:moveTo>
                      <a:pt x="281940" y="596900"/>
                    </a:moveTo>
                    <a:lnTo>
                      <a:pt x="271272" y="584200"/>
                    </a:lnTo>
                    <a:lnTo>
                      <a:pt x="278892" y="584200"/>
                    </a:lnTo>
                    <a:lnTo>
                      <a:pt x="281940" y="596900"/>
                    </a:lnTo>
                    <a:close/>
                  </a:path>
                  <a:path w="1691639" h="2222500">
                    <a:moveTo>
                      <a:pt x="281940" y="596900"/>
                    </a:moveTo>
                    <a:lnTo>
                      <a:pt x="278892" y="584200"/>
                    </a:lnTo>
                    <a:lnTo>
                      <a:pt x="291464" y="584200"/>
                    </a:lnTo>
                    <a:lnTo>
                      <a:pt x="281940" y="596900"/>
                    </a:lnTo>
                    <a:close/>
                  </a:path>
                  <a:path w="1691639" h="2222500">
                    <a:moveTo>
                      <a:pt x="289559" y="596900"/>
                    </a:moveTo>
                    <a:lnTo>
                      <a:pt x="281940" y="596900"/>
                    </a:lnTo>
                    <a:lnTo>
                      <a:pt x="291464" y="584200"/>
                    </a:lnTo>
                    <a:lnTo>
                      <a:pt x="289559" y="596900"/>
                    </a:lnTo>
                    <a:close/>
                  </a:path>
                  <a:path w="1691639" h="2222500">
                    <a:moveTo>
                      <a:pt x="952500" y="596900"/>
                    </a:moveTo>
                    <a:lnTo>
                      <a:pt x="946403" y="596900"/>
                    </a:lnTo>
                    <a:lnTo>
                      <a:pt x="946403" y="584200"/>
                    </a:lnTo>
                    <a:lnTo>
                      <a:pt x="953516" y="584200"/>
                    </a:lnTo>
                    <a:lnTo>
                      <a:pt x="952500" y="596900"/>
                    </a:lnTo>
                    <a:close/>
                  </a:path>
                  <a:path w="1691639" h="2222500">
                    <a:moveTo>
                      <a:pt x="957072" y="609600"/>
                    </a:moveTo>
                    <a:lnTo>
                      <a:pt x="952500" y="596900"/>
                    </a:lnTo>
                    <a:lnTo>
                      <a:pt x="953516" y="584200"/>
                    </a:lnTo>
                    <a:lnTo>
                      <a:pt x="955548" y="596900"/>
                    </a:lnTo>
                    <a:lnTo>
                      <a:pt x="957072" y="596900"/>
                    </a:lnTo>
                    <a:lnTo>
                      <a:pt x="957072" y="609600"/>
                    </a:lnTo>
                    <a:close/>
                  </a:path>
                  <a:path w="1691639" h="2222500">
                    <a:moveTo>
                      <a:pt x="955548" y="596900"/>
                    </a:moveTo>
                    <a:lnTo>
                      <a:pt x="953516" y="584200"/>
                    </a:lnTo>
                    <a:lnTo>
                      <a:pt x="959612" y="584200"/>
                    </a:lnTo>
                    <a:lnTo>
                      <a:pt x="955548" y="596900"/>
                    </a:lnTo>
                    <a:close/>
                  </a:path>
                  <a:path w="1691639" h="2222500">
                    <a:moveTo>
                      <a:pt x="961643" y="596900"/>
                    </a:moveTo>
                    <a:lnTo>
                      <a:pt x="955548" y="596900"/>
                    </a:lnTo>
                    <a:lnTo>
                      <a:pt x="959612" y="584200"/>
                    </a:lnTo>
                    <a:lnTo>
                      <a:pt x="962787" y="584200"/>
                    </a:lnTo>
                    <a:lnTo>
                      <a:pt x="961643" y="596900"/>
                    </a:lnTo>
                    <a:close/>
                  </a:path>
                  <a:path w="1691639" h="2222500">
                    <a:moveTo>
                      <a:pt x="964692" y="596900"/>
                    </a:moveTo>
                    <a:lnTo>
                      <a:pt x="961643" y="596900"/>
                    </a:lnTo>
                    <a:lnTo>
                      <a:pt x="962787" y="584200"/>
                    </a:lnTo>
                    <a:lnTo>
                      <a:pt x="964692" y="596900"/>
                    </a:lnTo>
                    <a:close/>
                  </a:path>
                  <a:path w="1691639" h="2222500">
                    <a:moveTo>
                      <a:pt x="967740" y="596900"/>
                    </a:moveTo>
                    <a:lnTo>
                      <a:pt x="964692" y="596900"/>
                    </a:lnTo>
                    <a:lnTo>
                      <a:pt x="962787" y="584200"/>
                    </a:lnTo>
                    <a:lnTo>
                      <a:pt x="964692" y="584200"/>
                    </a:lnTo>
                    <a:lnTo>
                      <a:pt x="967740" y="596900"/>
                    </a:lnTo>
                    <a:close/>
                  </a:path>
                  <a:path w="1691639" h="2222500">
                    <a:moveTo>
                      <a:pt x="970788" y="596900"/>
                    </a:moveTo>
                    <a:lnTo>
                      <a:pt x="967740" y="596900"/>
                    </a:lnTo>
                    <a:lnTo>
                      <a:pt x="964692" y="584200"/>
                    </a:lnTo>
                    <a:lnTo>
                      <a:pt x="971441" y="584200"/>
                    </a:lnTo>
                    <a:lnTo>
                      <a:pt x="970788" y="596900"/>
                    </a:lnTo>
                    <a:close/>
                  </a:path>
                  <a:path w="1691639" h="2222500">
                    <a:moveTo>
                      <a:pt x="975360" y="596900"/>
                    </a:moveTo>
                    <a:lnTo>
                      <a:pt x="970788" y="596900"/>
                    </a:lnTo>
                    <a:lnTo>
                      <a:pt x="971441" y="584200"/>
                    </a:lnTo>
                    <a:lnTo>
                      <a:pt x="975360" y="596900"/>
                    </a:lnTo>
                    <a:close/>
                  </a:path>
                  <a:path w="1691639" h="2222500">
                    <a:moveTo>
                      <a:pt x="978408" y="596900"/>
                    </a:moveTo>
                    <a:lnTo>
                      <a:pt x="975360" y="596900"/>
                    </a:lnTo>
                    <a:lnTo>
                      <a:pt x="971441" y="584200"/>
                    </a:lnTo>
                    <a:lnTo>
                      <a:pt x="978408" y="584200"/>
                    </a:lnTo>
                    <a:lnTo>
                      <a:pt x="978408" y="596900"/>
                    </a:lnTo>
                    <a:close/>
                  </a:path>
                  <a:path w="1691639" h="2222500">
                    <a:moveTo>
                      <a:pt x="257556" y="622300"/>
                    </a:moveTo>
                    <a:lnTo>
                      <a:pt x="256032" y="622300"/>
                    </a:lnTo>
                    <a:lnTo>
                      <a:pt x="252983" y="609600"/>
                    </a:lnTo>
                    <a:lnTo>
                      <a:pt x="254508" y="596900"/>
                    </a:lnTo>
                    <a:lnTo>
                      <a:pt x="256032" y="609600"/>
                    </a:lnTo>
                    <a:lnTo>
                      <a:pt x="259080" y="609600"/>
                    </a:lnTo>
                    <a:lnTo>
                      <a:pt x="257556" y="622300"/>
                    </a:lnTo>
                    <a:close/>
                  </a:path>
                  <a:path w="1691639" h="2222500">
                    <a:moveTo>
                      <a:pt x="265176" y="609600"/>
                    </a:moveTo>
                    <a:lnTo>
                      <a:pt x="256032" y="609600"/>
                    </a:lnTo>
                    <a:lnTo>
                      <a:pt x="254508" y="596900"/>
                    </a:lnTo>
                    <a:lnTo>
                      <a:pt x="263651" y="596900"/>
                    </a:lnTo>
                    <a:lnTo>
                      <a:pt x="265176" y="609600"/>
                    </a:lnTo>
                    <a:close/>
                  </a:path>
                  <a:path w="1691639" h="2222500">
                    <a:moveTo>
                      <a:pt x="265176" y="609600"/>
                    </a:moveTo>
                    <a:lnTo>
                      <a:pt x="263651" y="596900"/>
                    </a:lnTo>
                    <a:lnTo>
                      <a:pt x="266700" y="596900"/>
                    </a:lnTo>
                    <a:lnTo>
                      <a:pt x="265176" y="609600"/>
                    </a:lnTo>
                    <a:close/>
                  </a:path>
                  <a:path w="1691639" h="2222500">
                    <a:moveTo>
                      <a:pt x="265829" y="609600"/>
                    </a:moveTo>
                    <a:lnTo>
                      <a:pt x="265176" y="609600"/>
                    </a:lnTo>
                    <a:lnTo>
                      <a:pt x="266700" y="596900"/>
                    </a:lnTo>
                    <a:lnTo>
                      <a:pt x="265829" y="609600"/>
                    </a:lnTo>
                    <a:close/>
                  </a:path>
                  <a:path w="1691639" h="2222500">
                    <a:moveTo>
                      <a:pt x="269240" y="609600"/>
                    </a:moveTo>
                    <a:lnTo>
                      <a:pt x="265829" y="609600"/>
                    </a:lnTo>
                    <a:lnTo>
                      <a:pt x="266700" y="596900"/>
                    </a:lnTo>
                    <a:lnTo>
                      <a:pt x="269240" y="609600"/>
                    </a:lnTo>
                    <a:close/>
                  </a:path>
                  <a:path w="1691639" h="2222500">
                    <a:moveTo>
                      <a:pt x="269240" y="609600"/>
                    </a:moveTo>
                    <a:lnTo>
                      <a:pt x="266700" y="596900"/>
                    </a:lnTo>
                    <a:lnTo>
                      <a:pt x="271272" y="596900"/>
                    </a:lnTo>
                    <a:lnTo>
                      <a:pt x="269240" y="609600"/>
                    </a:lnTo>
                    <a:close/>
                  </a:path>
                  <a:path w="1691639" h="2222500">
                    <a:moveTo>
                      <a:pt x="272626" y="609600"/>
                    </a:moveTo>
                    <a:lnTo>
                      <a:pt x="269240" y="609600"/>
                    </a:lnTo>
                    <a:lnTo>
                      <a:pt x="271272" y="596900"/>
                    </a:lnTo>
                    <a:lnTo>
                      <a:pt x="277367" y="596900"/>
                    </a:lnTo>
                    <a:lnTo>
                      <a:pt x="272626" y="609600"/>
                    </a:lnTo>
                    <a:close/>
                  </a:path>
                  <a:path w="1691639" h="2222500">
                    <a:moveTo>
                      <a:pt x="281940" y="609600"/>
                    </a:moveTo>
                    <a:lnTo>
                      <a:pt x="272626" y="609600"/>
                    </a:lnTo>
                    <a:lnTo>
                      <a:pt x="277367" y="596900"/>
                    </a:lnTo>
                    <a:lnTo>
                      <a:pt x="280416" y="596900"/>
                    </a:lnTo>
                    <a:lnTo>
                      <a:pt x="281940" y="609600"/>
                    </a:lnTo>
                    <a:close/>
                  </a:path>
                  <a:path w="1691639" h="2222500">
                    <a:moveTo>
                      <a:pt x="964692" y="609600"/>
                    </a:moveTo>
                    <a:lnTo>
                      <a:pt x="957072" y="609600"/>
                    </a:lnTo>
                    <a:lnTo>
                      <a:pt x="957072" y="596900"/>
                    </a:lnTo>
                    <a:lnTo>
                      <a:pt x="968756" y="596900"/>
                    </a:lnTo>
                    <a:lnTo>
                      <a:pt x="964692" y="609600"/>
                    </a:lnTo>
                    <a:close/>
                  </a:path>
                  <a:path w="1691639" h="2222500">
                    <a:moveTo>
                      <a:pt x="976884" y="609600"/>
                    </a:moveTo>
                    <a:lnTo>
                      <a:pt x="964692" y="609600"/>
                    </a:lnTo>
                    <a:lnTo>
                      <a:pt x="968756" y="596900"/>
                    </a:lnTo>
                    <a:lnTo>
                      <a:pt x="976884" y="609600"/>
                    </a:lnTo>
                    <a:close/>
                  </a:path>
                  <a:path w="1691639" h="2222500">
                    <a:moveTo>
                      <a:pt x="976884" y="609600"/>
                    </a:moveTo>
                    <a:lnTo>
                      <a:pt x="968756" y="596900"/>
                    </a:lnTo>
                    <a:lnTo>
                      <a:pt x="979932" y="596900"/>
                    </a:lnTo>
                    <a:lnTo>
                      <a:pt x="976884" y="609600"/>
                    </a:lnTo>
                    <a:close/>
                  </a:path>
                  <a:path w="1691639" h="2222500">
                    <a:moveTo>
                      <a:pt x="981456" y="609600"/>
                    </a:moveTo>
                    <a:lnTo>
                      <a:pt x="976884" y="609600"/>
                    </a:lnTo>
                    <a:lnTo>
                      <a:pt x="979932" y="596900"/>
                    </a:lnTo>
                    <a:lnTo>
                      <a:pt x="981456" y="609600"/>
                    </a:lnTo>
                    <a:close/>
                  </a:path>
                  <a:path w="1691639" h="2222500">
                    <a:moveTo>
                      <a:pt x="268224" y="622300"/>
                    </a:moveTo>
                    <a:lnTo>
                      <a:pt x="257556" y="622300"/>
                    </a:lnTo>
                    <a:lnTo>
                      <a:pt x="259080" y="609600"/>
                    </a:lnTo>
                    <a:lnTo>
                      <a:pt x="263651" y="609600"/>
                    </a:lnTo>
                    <a:lnTo>
                      <a:pt x="268224" y="622300"/>
                    </a:lnTo>
                    <a:close/>
                  </a:path>
                  <a:path w="1691639" h="2222500">
                    <a:moveTo>
                      <a:pt x="270764" y="622300"/>
                    </a:moveTo>
                    <a:lnTo>
                      <a:pt x="268224" y="622300"/>
                    </a:lnTo>
                    <a:lnTo>
                      <a:pt x="263651" y="609600"/>
                    </a:lnTo>
                    <a:lnTo>
                      <a:pt x="272796" y="609600"/>
                    </a:lnTo>
                    <a:lnTo>
                      <a:pt x="270764" y="622300"/>
                    </a:lnTo>
                    <a:close/>
                  </a:path>
                  <a:path w="1691639" h="2222500">
                    <a:moveTo>
                      <a:pt x="272033" y="622300"/>
                    </a:moveTo>
                    <a:lnTo>
                      <a:pt x="270764" y="622300"/>
                    </a:lnTo>
                    <a:lnTo>
                      <a:pt x="272796" y="609600"/>
                    </a:lnTo>
                    <a:lnTo>
                      <a:pt x="274319" y="609600"/>
                    </a:lnTo>
                    <a:lnTo>
                      <a:pt x="272033" y="622300"/>
                    </a:lnTo>
                    <a:close/>
                  </a:path>
                  <a:path w="1691639" h="2222500">
                    <a:moveTo>
                      <a:pt x="272033" y="622300"/>
                    </a:moveTo>
                    <a:lnTo>
                      <a:pt x="274319" y="609600"/>
                    </a:lnTo>
                    <a:lnTo>
                      <a:pt x="275843" y="609600"/>
                    </a:lnTo>
                    <a:lnTo>
                      <a:pt x="272033" y="622300"/>
                    </a:lnTo>
                    <a:close/>
                  </a:path>
                  <a:path w="1691639" h="2222500">
                    <a:moveTo>
                      <a:pt x="281940" y="622300"/>
                    </a:moveTo>
                    <a:lnTo>
                      <a:pt x="272033" y="622300"/>
                    </a:lnTo>
                    <a:lnTo>
                      <a:pt x="275843" y="609600"/>
                    </a:lnTo>
                    <a:lnTo>
                      <a:pt x="284988" y="609600"/>
                    </a:lnTo>
                    <a:lnTo>
                      <a:pt x="281940" y="622300"/>
                    </a:lnTo>
                    <a:close/>
                  </a:path>
                  <a:path w="1691639" h="2222500">
                    <a:moveTo>
                      <a:pt x="291083" y="622300"/>
                    </a:moveTo>
                    <a:lnTo>
                      <a:pt x="281940" y="622300"/>
                    </a:lnTo>
                    <a:lnTo>
                      <a:pt x="284988" y="609600"/>
                    </a:lnTo>
                    <a:lnTo>
                      <a:pt x="289559" y="609600"/>
                    </a:lnTo>
                    <a:lnTo>
                      <a:pt x="291083" y="622300"/>
                    </a:lnTo>
                    <a:close/>
                  </a:path>
                  <a:path w="1691639" h="2222500">
                    <a:moveTo>
                      <a:pt x="963168" y="622300"/>
                    </a:moveTo>
                    <a:lnTo>
                      <a:pt x="960119" y="622300"/>
                    </a:lnTo>
                    <a:lnTo>
                      <a:pt x="960119" y="609600"/>
                    </a:lnTo>
                    <a:lnTo>
                      <a:pt x="961643" y="609600"/>
                    </a:lnTo>
                    <a:lnTo>
                      <a:pt x="963168" y="622300"/>
                    </a:lnTo>
                    <a:close/>
                  </a:path>
                  <a:path w="1691639" h="2222500">
                    <a:moveTo>
                      <a:pt x="964692" y="622300"/>
                    </a:moveTo>
                    <a:lnTo>
                      <a:pt x="963168" y="622300"/>
                    </a:lnTo>
                    <a:lnTo>
                      <a:pt x="961643" y="609600"/>
                    </a:lnTo>
                    <a:lnTo>
                      <a:pt x="973835" y="609600"/>
                    </a:lnTo>
                    <a:lnTo>
                      <a:pt x="964692" y="622300"/>
                    </a:lnTo>
                    <a:close/>
                  </a:path>
                  <a:path w="1691639" h="2222500">
                    <a:moveTo>
                      <a:pt x="966216" y="622300"/>
                    </a:moveTo>
                    <a:lnTo>
                      <a:pt x="964692" y="622300"/>
                    </a:lnTo>
                    <a:lnTo>
                      <a:pt x="973835" y="609600"/>
                    </a:lnTo>
                    <a:lnTo>
                      <a:pt x="966216" y="622300"/>
                    </a:lnTo>
                    <a:close/>
                  </a:path>
                  <a:path w="1691639" h="2222500">
                    <a:moveTo>
                      <a:pt x="970788" y="622300"/>
                    </a:moveTo>
                    <a:lnTo>
                      <a:pt x="966216" y="622300"/>
                    </a:lnTo>
                    <a:lnTo>
                      <a:pt x="973835" y="609600"/>
                    </a:lnTo>
                    <a:lnTo>
                      <a:pt x="974706" y="609600"/>
                    </a:lnTo>
                    <a:lnTo>
                      <a:pt x="970788" y="622300"/>
                    </a:lnTo>
                    <a:close/>
                  </a:path>
                  <a:path w="1691639" h="2222500">
                    <a:moveTo>
                      <a:pt x="979932" y="622300"/>
                    </a:moveTo>
                    <a:lnTo>
                      <a:pt x="970788" y="622300"/>
                    </a:lnTo>
                    <a:lnTo>
                      <a:pt x="974706" y="609600"/>
                    </a:lnTo>
                    <a:lnTo>
                      <a:pt x="979932" y="622300"/>
                    </a:lnTo>
                    <a:close/>
                  </a:path>
                  <a:path w="1691639" h="2222500">
                    <a:moveTo>
                      <a:pt x="989330" y="635000"/>
                    </a:moveTo>
                    <a:lnTo>
                      <a:pt x="982980" y="635000"/>
                    </a:lnTo>
                    <a:lnTo>
                      <a:pt x="980948" y="622300"/>
                    </a:lnTo>
                    <a:lnTo>
                      <a:pt x="979932" y="622300"/>
                    </a:lnTo>
                    <a:lnTo>
                      <a:pt x="974706" y="609600"/>
                    </a:lnTo>
                    <a:lnTo>
                      <a:pt x="984503" y="609600"/>
                    </a:lnTo>
                    <a:lnTo>
                      <a:pt x="982980" y="622300"/>
                    </a:lnTo>
                    <a:lnTo>
                      <a:pt x="989330" y="635000"/>
                    </a:lnTo>
                    <a:close/>
                  </a:path>
                  <a:path w="1691639" h="2222500">
                    <a:moveTo>
                      <a:pt x="989330" y="635000"/>
                    </a:moveTo>
                    <a:lnTo>
                      <a:pt x="982980" y="622300"/>
                    </a:lnTo>
                    <a:lnTo>
                      <a:pt x="984503" y="609600"/>
                    </a:lnTo>
                    <a:lnTo>
                      <a:pt x="987551" y="609600"/>
                    </a:lnTo>
                    <a:lnTo>
                      <a:pt x="989076" y="622300"/>
                    </a:lnTo>
                    <a:lnTo>
                      <a:pt x="990600" y="622300"/>
                    </a:lnTo>
                    <a:lnTo>
                      <a:pt x="989330" y="635000"/>
                    </a:lnTo>
                    <a:close/>
                  </a:path>
                  <a:path w="1691639" h="2222500">
                    <a:moveTo>
                      <a:pt x="310896" y="635000"/>
                    </a:moveTo>
                    <a:lnTo>
                      <a:pt x="262127" y="635000"/>
                    </a:lnTo>
                    <a:lnTo>
                      <a:pt x="259080" y="622300"/>
                    </a:lnTo>
                    <a:lnTo>
                      <a:pt x="306324" y="622300"/>
                    </a:lnTo>
                    <a:lnTo>
                      <a:pt x="310896" y="635000"/>
                    </a:lnTo>
                    <a:close/>
                  </a:path>
                  <a:path w="1691639" h="2222500">
                    <a:moveTo>
                      <a:pt x="963168" y="635000"/>
                    </a:moveTo>
                    <a:lnTo>
                      <a:pt x="961643" y="635000"/>
                    </a:lnTo>
                    <a:lnTo>
                      <a:pt x="961643" y="622300"/>
                    </a:lnTo>
                    <a:lnTo>
                      <a:pt x="963168" y="635000"/>
                    </a:lnTo>
                    <a:close/>
                  </a:path>
                  <a:path w="1691639" h="2222500">
                    <a:moveTo>
                      <a:pt x="970788" y="635000"/>
                    </a:moveTo>
                    <a:lnTo>
                      <a:pt x="966216" y="635000"/>
                    </a:lnTo>
                    <a:lnTo>
                      <a:pt x="961643" y="622300"/>
                    </a:lnTo>
                    <a:lnTo>
                      <a:pt x="976884" y="622300"/>
                    </a:lnTo>
                    <a:lnTo>
                      <a:pt x="970788" y="635000"/>
                    </a:lnTo>
                    <a:close/>
                  </a:path>
                  <a:path w="1691639" h="2222500">
                    <a:moveTo>
                      <a:pt x="972311" y="647700"/>
                    </a:moveTo>
                    <a:lnTo>
                      <a:pt x="969264" y="635000"/>
                    </a:lnTo>
                    <a:lnTo>
                      <a:pt x="970788" y="635000"/>
                    </a:lnTo>
                    <a:lnTo>
                      <a:pt x="976884" y="622300"/>
                    </a:lnTo>
                    <a:lnTo>
                      <a:pt x="972311" y="635000"/>
                    </a:lnTo>
                    <a:lnTo>
                      <a:pt x="972311" y="647700"/>
                    </a:lnTo>
                    <a:close/>
                  </a:path>
                  <a:path w="1691639" h="2222500">
                    <a:moveTo>
                      <a:pt x="979932" y="647700"/>
                    </a:moveTo>
                    <a:lnTo>
                      <a:pt x="972311" y="647700"/>
                    </a:lnTo>
                    <a:lnTo>
                      <a:pt x="972311" y="635000"/>
                    </a:lnTo>
                    <a:lnTo>
                      <a:pt x="976884" y="622300"/>
                    </a:lnTo>
                    <a:lnTo>
                      <a:pt x="978625" y="622300"/>
                    </a:lnTo>
                    <a:lnTo>
                      <a:pt x="975360" y="635000"/>
                    </a:lnTo>
                    <a:lnTo>
                      <a:pt x="984503" y="635000"/>
                    </a:lnTo>
                    <a:lnTo>
                      <a:pt x="979932" y="647700"/>
                    </a:lnTo>
                    <a:close/>
                  </a:path>
                  <a:path w="1691639" h="2222500">
                    <a:moveTo>
                      <a:pt x="977392" y="635000"/>
                    </a:moveTo>
                    <a:lnTo>
                      <a:pt x="975360" y="635000"/>
                    </a:lnTo>
                    <a:lnTo>
                      <a:pt x="978625" y="622300"/>
                    </a:lnTo>
                    <a:lnTo>
                      <a:pt x="980948" y="622300"/>
                    </a:lnTo>
                    <a:lnTo>
                      <a:pt x="977392" y="635000"/>
                    </a:lnTo>
                    <a:close/>
                  </a:path>
                  <a:path w="1691639" h="2222500">
                    <a:moveTo>
                      <a:pt x="979932" y="635000"/>
                    </a:moveTo>
                    <a:lnTo>
                      <a:pt x="977392" y="635000"/>
                    </a:lnTo>
                    <a:lnTo>
                      <a:pt x="980948" y="622300"/>
                    </a:lnTo>
                    <a:lnTo>
                      <a:pt x="979932" y="635000"/>
                    </a:lnTo>
                    <a:close/>
                  </a:path>
                  <a:path w="1691639" h="2222500">
                    <a:moveTo>
                      <a:pt x="982980" y="635000"/>
                    </a:moveTo>
                    <a:lnTo>
                      <a:pt x="979932" y="635000"/>
                    </a:lnTo>
                    <a:lnTo>
                      <a:pt x="980948" y="622300"/>
                    </a:lnTo>
                    <a:lnTo>
                      <a:pt x="982980" y="635000"/>
                    </a:lnTo>
                    <a:close/>
                  </a:path>
                  <a:path w="1691639" h="2222500">
                    <a:moveTo>
                      <a:pt x="993648" y="635000"/>
                    </a:moveTo>
                    <a:lnTo>
                      <a:pt x="989330" y="635000"/>
                    </a:lnTo>
                    <a:lnTo>
                      <a:pt x="990600" y="622300"/>
                    </a:lnTo>
                    <a:lnTo>
                      <a:pt x="993648" y="622300"/>
                    </a:lnTo>
                    <a:lnTo>
                      <a:pt x="993648" y="635000"/>
                    </a:lnTo>
                    <a:close/>
                  </a:path>
                  <a:path w="1691639" h="2222500">
                    <a:moveTo>
                      <a:pt x="312419" y="647700"/>
                    </a:moveTo>
                    <a:lnTo>
                      <a:pt x="298703" y="647700"/>
                    </a:lnTo>
                    <a:lnTo>
                      <a:pt x="295656" y="635000"/>
                    </a:lnTo>
                    <a:lnTo>
                      <a:pt x="323088" y="635000"/>
                    </a:lnTo>
                    <a:lnTo>
                      <a:pt x="312419" y="647700"/>
                    </a:lnTo>
                    <a:close/>
                  </a:path>
                  <a:path w="1691639" h="2222500">
                    <a:moveTo>
                      <a:pt x="320040" y="660400"/>
                    </a:moveTo>
                    <a:lnTo>
                      <a:pt x="313943" y="660400"/>
                    </a:lnTo>
                    <a:lnTo>
                      <a:pt x="313943" y="647700"/>
                    </a:lnTo>
                    <a:lnTo>
                      <a:pt x="312419" y="647700"/>
                    </a:lnTo>
                    <a:lnTo>
                      <a:pt x="323088" y="635000"/>
                    </a:lnTo>
                    <a:lnTo>
                      <a:pt x="320040" y="660400"/>
                    </a:lnTo>
                    <a:close/>
                  </a:path>
                  <a:path w="1691639" h="2222500">
                    <a:moveTo>
                      <a:pt x="377951" y="660400"/>
                    </a:moveTo>
                    <a:lnTo>
                      <a:pt x="320040" y="660400"/>
                    </a:lnTo>
                    <a:lnTo>
                      <a:pt x="323088" y="635000"/>
                    </a:lnTo>
                    <a:lnTo>
                      <a:pt x="326135" y="635000"/>
                    </a:lnTo>
                    <a:lnTo>
                      <a:pt x="323088" y="647700"/>
                    </a:lnTo>
                    <a:lnTo>
                      <a:pt x="367284" y="647700"/>
                    </a:lnTo>
                    <a:lnTo>
                      <a:pt x="377951" y="660400"/>
                    </a:lnTo>
                    <a:close/>
                  </a:path>
                  <a:path w="1691639" h="2222500">
                    <a:moveTo>
                      <a:pt x="333756" y="647700"/>
                    </a:moveTo>
                    <a:lnTo>
                      <a:pt x="323088" y="647700"/>
                    </a:lnTo>
                    <a:lnTo>
                      <a:pt x="326135" y="635000"/>
                    </a:lnTo>
                    <a:lnTo>
                      <a:pt x="333756" y="635000"/>
                    </a:lnTo>
                    <a:lnTo>
                      <a:pt x="333756" y="647700"/>
                    </a:lnTo>
                    <a:close/>
                  </a:path>
                  <a:path w="1691639" h="2222500">
                    <a:moveTo>
                      <a:pt x="352043" y="647700"/>
                    </a:moveTo>
                    <a:lnTo>
                      <a:pt x="333756" y="647700"/>
                    </a:lnTo>
                    <a:lnTo>
                      <a:pt x="333756" y="635000"/>
                    </a:lnTo>
                    <a:lnTo>
                      <a:pt x="350519" y="635000"/>
                    </a:lnTo>
                    <a:lnTo>
                      <a:pt x="352043" y="647700"/>
                    </a:lnTo>
                    <a:close/>
                  </a:path>
                  <a:path w="1691639" h="2222500">
                    <a:moveTo>
                      <a:pt x="984503" y="647700"/>
                    </a:moveTo>
                    <a:lnTo>
                      <a:pt x="979932" y="647700"/>
                    </a:lnTo>
                    <a:lnTo>
                      <a:pt x="984503" y="635000"/>
                    </a:lnTo>
                    <a:lnTo>
                      <a:pt x="992124" y="635000"/>
                    </a:lnTo>
                    <a:lnTo>
                      <a:pt x="984503" y="647700"/>
                    </a:lnTo>
                    <a:close/>
                  </a:path>
                  <a:path w="1691639" h="2222500">
                    <a:moveTo>
                      <a:pt x="994410" y="647700"/>
                    </a:moveTo>
                    <a:lnTo>
                      <a:pt x="984503" y="647700"/>
                    </a:lnTo>
                    <a:lnTo>
                      <a:pt x="992124" y="635000"/>
                    </a:lnTo>
                    <a:lnTo>
                      <a:pt x="994410" y="647700"/>
                    </a:lnTo>
                    <a:close/>
                  </a:path>
                  <a:path w="1691639" h="2222500">
                    <a:moveTo>
                      <a:pt x="994410" y="647700"/>
                    </a:moveTo>
                    <a:lnTo>
                      <a:pt x="992124" y="635000"/>
                    </a:lnTo>
                    <a:lnTo>
                      <a:pt x="995172" y="635000"/>
                    </a:lnTo>
                    <a:lnTo>
                      <a:pt x="994410" y="647700"/>
                    </a:lnTo>
                    <a:close/>
                  </a:path>
                  <a:path w="1691639" h="2222500">
                    <a:moveTo>
                      <a:pt x="313943" y="660400"/>
                    </a:moveTo>
                    <a:lnTo>
                      <a:pt x="303275" y="647700"/>
                    </a:lnTo>
                    <a:lnTo>
                      <a:pt x="313943" y="647700"/>
                    </a:lnTo>
                    <a:lnTo>
                      <a:pt x="313943" y="660400"/>
                    </a:lnTo>
                    <a:close/>
                  </a:path>
                  <a:path w="1691639" h="2222500">
                    <a:moveTo>
                      <a:pt x="975360" y="660400"/>
                    </a:moveTo>
                    <a:lnTo>
                      <a:pt x="973835" y="660400"/>
                    </a:lnTo>
                    <a:lnTo>
                      <a:pt x="973835" y="647700"/>
                    </a:lnTo>
                    <a:lnTo>
                      <a:pt x="975360" y="647700"/>
                    </a:lnTo>
                    <a:lnTo>
                      <a:pt x="975360" y="660400"/>
                    </a:lnTo>
                    <a:close/>
                  </a:path>
                  <a:path w="1691639" h="2222500">
                    <a:moveTo>
                      <a:pt x="978408" y="673100"/>
                    </a:moveTo>
                    <a:lnTo>
                      <a:pt x="975360" y="673100"/>
                    </a:lnTo>
                    <a:lnTo>
                      <a:pt x="975360" y="647700"/>
                    </a:lnTo>
                    <a:lnTo>
                      <a:pt x="987551" y="647700"/>
                    </a:lnTo>
                    <a:lnTo>
                      <a:pt x="979932" y="660400"/>
                    </a:lnTo>
                    <a:lnTo>
                      <a:pt x="976884" y="660400"/>
                    </a:lnTo>
                    <a:lnTo>
                      <a:pt x="978408" y="673100"/>
                    </a:lnTo>
                    <a:close/>
                  </a:path>
                  <a:path w="1691639" h="2222500">
                    <a:moveTo>
                      <a:pt x="981456" y="660400"/>
                    </a:moveTo>
                    <a:lnTo>
                      <a:pt x="979932" y="660400"/>
                    </a:lnTo>
                    <a:lnTo>
                      <a:pt x="987551" y="647700"/>
                    </a:lnTo>
                    <a:lnTo>
                      <a:pt x="981456" y="660400"/>
                    </a:lnTo>
                    <a:close/>
                  </a:path>
                  <a:path w="1691639" h="2222500">
                    <a:moveTo>
                      <a:pt x="984503" y="660400"/>
                    </a:moveTo>
                    <a:lnTo>
                      <a:pt x="981456" y="660400"/>
                    </a:lnTo>
                    <a:lnTo>
                      <a:pt x="987551" y="647700"/>
                    </a:lnTo>
                    <a:lnTo>
                      <a:pt x="988422" y="647700"/>
                    </a:lnTo>
                    <a:lnTo>
                      <a:pt x="984503" y="660400"/>
                    </a:lnTo>
                    <a:close/>
                  </a:path>
                  <a:path w="1691639" h="2222500">
                    <a:moveTo>
                      <a:pt x="993648" y="660400"/>
                    </a:moveTo>
                    <a:lnTo>
                      <a:pt x="984503" y="660400"/>
                    </a:lnTo>
                    <a:lnTo>
                      <a:pt x="988422" y="647700"/>
                    </a:lnTo>
                    <a:lnTo>
                      <a:pt x="993648" y="660400"/>
                    </a:lnTo>
                    <a:close/>
                  </a:path>
                  <a:path w="1691639" h="2222500">
                    <a:moveTo>
                      <a:pt x="999743" y="660400"/>
                    </a:moveTo>
                    <a:lnTo>
                      <a:pt x="993648" y="660400"/>
                    </a:lnTo>
                    <a:lnTo>
                      <a:pt x="988422" y="647700"/>
                    </a:lnTo>
                    <a:lnTo>
                      <a:pt x="998219" y="647700"/>
                    </a:lnTo>
                    <a:lnTo>
                      <a:pt x="999743" y="660400"/>
                    </a:lnTo>
                    <a:close/>
                  </a:path>
                  <a:path w="1691639" h="2222500">
                    <a:moveTo>
                      <a:pt x="999743" y="660400"/>
                    </a:moveTo>
                    <a:lnTo>
                      <a:pt x="998219" y="647700"/>
                    </a:lnTo>
                    <a:lnTo>
                      <a:pt x="999743" y="647700"/>
                    </a:lnTo>
                    <a:lnTo>
                      <a:pt x="999743" y="660400"/>
                    </a:lnTo>
                    <a:close/>
                  </a:path>
                  <a:path w="1691639" h="2222500">
                    <a:moveTo>
                      <a:pt x="405384" y="673100"/>
                    </a:moveTo>
                    <a:lnTo>
                      <a:pt x="341375" y="673100"/>
                    </a:lnTo>
                    <a:lnTo>
                      <a:pt x="338327" y="660400"/>
                    </a:lnTo>
                    <a:lnTo>
                      <a:pt x="405384" y="660400"/>
                    </a:lnTo>
                    <a:lnTo>
                      <a:pt x="405384" y="673100"/>
                    </a:lnTo>
                    <a:close/>
                  </a:path>
                  <a:path w="1691639" h="2222500">
                    <a:moveTo>
                      <a:pt x="982980" y="673100"/>
                    </a:moveTo>
                    <a:lnTo>
                      <a:pt x="978408" y="673100"/>
                    </a:lnTo>
                    <a:lnTo>
                      <a:pt x="976884" y="660400"/>
                    </a:lnTo>
                    <a:lnTo>
                      <a:pt x="989076" y="660400"/>
                    </a:lnTo>
                    <a:lnTo>
                      <a:pt x="982980" y="673100"/>
                    </a:lnTo>
                    <a:close/>
                  </a:path>
                  <a:path w="1691639" h="2222500">
                    <a:moveTo>
                      <a:pt x="986027" y="673100"/>
                    </a:moveTo>
                    <a:lnTo>
                      <a:pt x="982980" y="673100"/>
                    </a:lnTo>
                    <a:lnTo>
                      <a:pt x="989076" y="660400"/>
                    </a:lnTo>
                    <a:lnTo>
                      <a:pt x="989946" y="660400"/>
                    </a:lnTo>
                    <a:lnTo>
                      <a:pt x="986027" y="673100"/>
                    </a:lnTo>
                    <a:close/>
                  </a:path>
                  <a:path w="1691639" h="2222500">
                    <a:moveTo>
                      <a:pt x="987551" y="673100"/>
                    </a:moveTo>
                    <a:lnTo>
                      <a:pt x="986027" y="673100"/>
                    </a:lnTo>
                    <a:lnTo>
                      <a:pt x="989946" y="660400"/>
                    </a:lnTo>
                    <a:lnTo>
                      <a:pt x="991362" y="660400"/>
                    </a:lnTo>
                    <a:lnTo>
                      <a:pt x="987551" y="673100"/>
                    </a:lnTo>
                    <a:close/>
                  </a:path>
                  <a:path w="1691639" h="2222500">
                    <a:moveTo>
                      <a:pt x="994518" y="685800"/>
                    </a:moveTo>
                    <a:lnTo>
                      <a:pt x="993648" y="673100"/>
                    </a:lnTo>
                    <a:lnTo>
                      <a:pt x="987551" y="673100"/>
                    </a:lnTo>
                    <a:lnTo>
                      <a:pt x="991362" y="660400"/>
                    </a:lnTo>
                    <a:lnTo>
                      <a:pt x="995172" y="673100"/>
                    </a:lnTo>
                    <a:lnTo>
                      <a:pt x="994518" y="685800"/>
                    </a:lnTo>
                    <a:close/>
                  </a:path>
                  <a:path w="1691639" h="2222500">
                    <a:moveTo>
                      <a:pt x="997712" y="685800"/>
                    </a:moveTo>
                    <a:lnTo>
                      <a:pt x="994518" y="685800"/>
                    </a:lnTo>
                    <a:lnTo>
                      <a:pt x="995172" y="673100"/>
                    </a:lnTo>
                    <a:lnTo>
                      <a:pt x="991362" y="660400"/>
                    </a:lnTo>
                    <a:lnTo>
                      <a:pt x="1002792" y="660400"/>
                    </a:lnTo>
                    <a:lnTo>
                      <a:pt x="1002792" y="673100"/>
                    </a:lnTo>
                    <a:lnTo>
                      <a:pt x="997712" y="685800"/>
                    </a:lnTo>
                    <a:close/>
                  </a:path>
                  <a:path w="1691639" h="2222500">
                    <a:moveTo>
                      <a:pt x="1005840" y="685800"/>
                    </a:moveTo>
                    <a:lnTo>
                      <a:pt x="1002792" y="673100"/>
                    </a:lnTo>
                    <a:lnTo>
                      <a:pt x="1002792" y="660400"/>
                    </a:lnTo>
                    <a:lnTo>
                      <a:pt x="1005840" y="660400"/>
                    </a:lnTo>
                    <a:lnTo>
                      <a:pt x="1005840" y="685800"/>
                    </a:lnTo>
                    <a:close/>
                  </a:path>
                  <a:path w="1691639" h="2222500">
                    <a:moveTo>
                      <a:pt x="414527" y="685800"/>
                    </a:moveTo>
                    <a:lnTo>
                      <a:pt x="396240" y="685800"/>
                    </a:lnTo>
                    <a:lnTo>
                      <a:pt x="382524" y="673100"/>
                    </a:lnTo>
                    <a:lnTo>
                      <a:pt x="425196" y="673100"/>
                    </a:lnTo>
                    <a:lnTo>
                      <a:pt x="414527" y="685800"/>
                    </a:lnTo>
                    <a:close/>
                  </a:path>
                  <a:path w="1691639" h="2222500">
                    <a:moveTo>
                      <a:pt x="422148" y="698500"/>
                    </a:moveTo>
                    <a:lnTo>
                      <a:pt x="418846" y="698500"/>
                    </a:lnTo>
                    <a:lnTo>
                      <a:pt x="417575" y="685800"/>
                    </a:lnTo>
                    <a:lnTo>
                      <a:pt x="414527" y="685800"/>
                    </a:lnTo>
                    <a:lnTo>
                      <a:pt x="425196" y="673100"/>
                    </a:lnTo>
                    <a:lnTo>
                      <a:pt x="422148" y="698500"/>
                    </a:lnTo>
                    <a:close/>
                  </a:path>
                  <a:path w="1691639" h="2222500">
                    <a:moveTo>
                      <a:pt x="475488" y="698500"/>
                    </a:moveTo>
                    <a:lnTo>
                      <a:pt x="422148" y="698500"/>
                    </a:lnTo>
                    <a:lnTo>
                      <a:pt x="425196" y="673100"/>
                    </a:lnTo>
                    <a:lnTo>
                      <a:pt x="429767" y="673100"/>
                    </a:lnTo>
                    <a:lnTo>
                      <a:pt x="426719" y="685800"/>
                    </a:lnTo>
                    <a:lnTo>
                      <a:pt x="467867" y="685800"/>
                    </a:lnTo>
                    <a:lnTo>
                      <a:pt x="475488" y="698500"/>
                    </a:lnTo>
                    <a:close/>
                  </a:path>
                  <a:path w="1691639" h="2222500">
                    <a:moveTo>
                      <a:pt x="426719" y="685800"/>
                    </a:moveTo>
                    <a:lnTo>
                      <a:pt x="429767" y="673100"/>
                    </a:lnTo>
                    <a:lnTo>
                      <a:pt x="435864" y="673100"/>
                    </a:lnTo>
                    <a:lnTo>
                      <a:pt x="426719" y="685800"/>
                    </a:lnTo>
                    <a:close/>
                  </a:path>
                  <a:path w="1691639" h="2222500">
                    <a:moveTo>
                      <a:pt x="455675" y="685800"/>
                    </a:moveTo>
                    <a:lnTo>
                      <a:pt x="426719" y="685800"/>
                    </a:lnTo>
                    <a:lnTo>
                      <a:pt x="435864" y="673100"/>
                    </a:lnTo>
                    <a:lnTo>
                      <a:pt x="451103" y="673100"/>
                    </a:lnTo>
                    <a:lnTo>
                      <a:pt x="455675" y="685800"/>
                    </a:lnTo>
                    <a:close/>
                  </a:path>
                  <a:path w="1691639" h="2222500">
                    <a:moveTo>
                      <a:pt x="984503" y="685800"/>
                    </a:moveTo>
                    <a:lnTo>
                      <a:pt x="981456" y="673100"/>
                    </a:lnTo>
                    <a:lnTo>
                      <a:pt x="984503" y="673100"/>
                    </a:lnTo>
                    <a:lnTo>
                      <a:pt x="984503" y="685800"/>
                    </a:lnTo>
                    <a:close/>
                  </a:path>
                  <a:path w="1691639" h="2222500">
                    <a:moveTo>
                      <a:pt x="990600" y="698500"/>
                    </a:moveTo>
                    <a:lnTo>
                      <a:pt x="986027" y="698500"/>
                    </a:lnTo>
                    <a:lnTo>
                      <a:pt x="984503" y="685800"/>
                    </a:lnTo>
                    <a:lnTo>
                      <a:pt x="984503" y="673100"/>
                    </a:lnTo>
                    <a:lnTo>
                      <a:pt x="993648" y="673100"/>
                    </a:lnTo>
                    <a:lnTo>
                      <a:pt x="987551" y="685800"/>
                    </a:lnTo>
                    <a:lnTo>
                      <a:pt x="998219" y="685800"/>
                    </a:lnTo>
                    <a:lnTo>
                      <a:pt x="990600" y="698500"/>
                    </a:lnTo>
                    <a:close/>
                  </a:path>
                  <a:path w="1691639" h="2222500">
                    <a:moveTo>
                      <a:pt x="994518" y="685800"/>
                    </a:moveTo>
                    <a:lnTo>
                      <a:pt x="987551" y="685800"/>
                    </a:lnTo>
                    <a:lnTo>
                      <a:pt x="993648" y="673100"/>
                    </a:lnTo>
                    <a:lnTo>
                      <a:pt x="994518" y="685800"/>
                    </a:lnTo>
                    <a:close/>
                  </a:path>
                  <a:path w="1691639" h="2222500">
                    <a:moveTo>
                      <a:pt x="1005840" y="685800"/>
                    </a:moveTo>
                    <a:lnTo>
                      <a:pt x="997712" y="685800"/>
                    </a:lnTo>
                    <a:lnTo>
                      <a:pt x="1002792" y="673100"/>
                    </a:lnTo>
                    <a:lnTo>
                      <a:pt x="1005840" y="685800"/>
                    </a:lnTo>
                    <a:close/>
                  </a:path>
                  <a:path w="1691639" h="2222500">
                    <a:moveTo>
                      <a:pt x="418846" y="698500"/>
                    </a:moveTo>
                    <a:lnTo>
                      <a:pt x="402335" y="685800"/>
                    </a:lnTo>
                    <a:lnTo>
                      <a:pt x="417575" y="685800"/>
                    </a:lnTo>
                    <a:lnTo>
                      <a:pt x="418846" y="698500"/>
                    </a:lnTo>
                    <a:close/>
                  </a:path>
                  <a:path w="1691639" h="2222500">
                    <a:moveTo>
                      <a:pt x="986027" y="698500"/>
                    </a:moveTo>
                    <a:lnTo>
                      <a:pt x="982980" y="698500"/>
                    </a:lnTo>
                    <a:lnTo>
                      <a:pt x="982980" y="685800"/>
                    </a:lnTo>
                    <a:lnTo>
                      <a:pt x="984503" y="685800"/>
                    </a:lnTo>
                    <a:lnTo>
                      <a:pt x="986027" y="698500"/>
                    </a:lnTo>
                    <a:close/>
                  </a:path>
                  <a:path w="1691639" h="2222500">
                    <a:moveTo>
                      <a:pt x="995934" y="698500"/>
                    </a:moveTo>
                    <a:lnTo>
                      <a:pt x="990600" y="698500"/>
                    </a:lnTo>
                    <a:lnTo>
                      <a:pt x="998219" y="685800"/>
                    </a:lnTo>
                    <a:lnTo>
                      <a:pt x="995934" y="698500"/>
                    </a:lnTo>
                    <a:close/>
                  </a:path>
                  <a:path w="1691639" h="2222500">
                    <a:moveTo>
                      <a:pt x="995934" y="698500"/>
                    </a:moveTo>
                    <a:lnTo>
                      <a:pt x="998219" y="685800"/>
                    </a:lnTo>
                    <a:lnTo>
                      <a:pt x="998791" y="685800"/>
                    </a:lnTo>
                    <a:lnTo>
                      <a:pt x="995934" y="698500"/>
                    </a:lnTo>
                    <a:close/>
                  </a:path>
                  <a:path w="1691639" h="2222500">
                    <a:moveTo>
                      <a:pt x="999743" y="711200"/>
                    </a:moveTo>
                    <a:lnTo>
                      <a:pt x="998220" y="698500"/>
                    </a:lnTo>
                    <a:lnTo>
                      <a:pt x="995934" y="698500"/>
                    </a:lnTo>
                    <a:lnTo>
                      <a:pt x="998791" y="685800"/>
                    </a:lnTo>
                    <a:lnTo>
                      <a:pt x="1002792" y="698500"/>
                    </a:lnTo>
                    <a:lnTo>
                      <a:pt x="999743" y="711200"/>
                    </a:lnTo>
                    <a:close/>
                  </a:path>
                  <a:path w="1691639" h="2222500">
                    <a:moveTo>
                      <a:pt x="1013460" y="723900"/>
                    </a:moveTo>
                    <a:lnTo>
                      <a:pt x="1008126" y="723900"/>
                    </a:lnTo>
                    <a:lnTo>
                      <a:pt x="1010411" y="711200"/>
                    </a:lnTo>
                    <a:lnTo>
                      <a:pt x="1005840" y="711200"/>
                    </a:lnTo>
                    <a:lnTo>
                      <a:pt x="1002792" y="698500"/>
                    </a:lnTo>
                    <a:lnTo>
                      <a:pt x="998791" y="685800"/>
                    </a:lnTo>
                    <a:lnTo>
                      <a:pt x="999157" y="685800"/>
                    </a:lnTo>
                    <a:lnTo>
                      <a:pt x="1010411" y="698500"/>
                    </a:lnTo>
                    <a:lnTo>
                      <a:pt x="1013460" y="698500"/>
                    </a:lnTo>
                    <a:lnTo>
                      <a:pt x="1013460" y="711200"/>
                    </a:lnTo>
                    <a:lnTo>
                      <a:pt x="1010411" y="711200"/>
                    </a:lnTo>
                    <a:lnTo>
                      <a:pt x="1008126" y="723900"/>
                    </a:lnTo>
                    <a:lnTo>
                      <a:pt x="1013460" y="723900"/>
                    </a:lnTo>
                    <a:close/>
                  </a:path>
                  <a:path w="1691639" h="2222500">
                    <a:moveTo>
                      <a:pt x="1010411" y="698500"/>
                    </a:moveTo>
                    <a:lnTo>
                      <a:pt x="999157" y="685800"/>
                    </a:lnTo>
                    <a:lnTo>
                      <a:pt x="1010411" y="685800"/>
                    </a:lnTo>
                    <a:lnTo>
                      <a:pt x="1010411" y="698500"/>
                    </a:lnTo>
                    <a:close/>
                  </a:path>
                  <a:path w="1691639" h="2222500">
                    <a:moveTo>
                      <a:pt x="499872" y="711200"/>
                    </a:moveTo>
                    <a:lnTo>
                      <a:pt x="443484" y="711200"/>
                    </a:lnTo>
                    <a:lnTo>
                      <a:pt x="438911" y="698500"/>
                    </a:lnTo>
                    <a:lnTo>
                      <a:pt x="495300" y="698500"/>
                    </a:lnTo>
                    <a:lnTo>
                      <a:pt x="499872" y="711200"/>
                    </a:lnTo>
                    <a:close/>
                  </a:path>
                  <a:path w="1691639" h="2222500">
                    <a:moveTo>
                      <a:pt x="986027" y="711200"/>
                    </a:moveTo>
                    <a:lnTo>
                      <a:pt x="984503" y="711200"/>
                    </a:lnTo>
                    <a:lnTo>
                      <a:pt x="984503" y="698500"/>
                    </a:lnTo>
                    <a:lnTo>
                      <a:pt x="986027" y="711200"/>
                    </a:lnTo>
                    <a:close/>
                  </a:path>
                  <a:path w="1691639" h="2222500">
                    <a:moveTo>
                      <a:pt x="993648" y="711200"/>
                    </a:moveTo>
                    <a:lnTo>
                      <a:pt x="986027" y="711200"/>
                    </a:lnTo>
                    <a:lnTo>
                      <a:pt x="984503" y="698500"/>
                    </a:lnTo>
                    <a:lnTo>
                      <a:pt x="996695" y="698500"/>
                    </a:lnTo>
                    <a:lnTo>
                      <a:pt x="993648" y="711200"/>
                    </a:lnTo>
                    <a:close/>
                  </a:path>
                  <a:path w="1691639" h="2222500">
                    <a:moveTo>
                      <a:pt x="995172" y="711200"/>
                    </a:moveTo>
                    <a:lnTo>
                      <a:pt x="993648" y="711200"/>
                    </a:lnTo>
                    <a:lnTo>
                      <a:pt x="996696" y="698500"/>
                    </a:lnTo>
                    <a:lnTo>
                      <a:pt x="997131" y="698500"/>
                    </a:lnTo>
                    <a:lnTo>
                      <a:pt x="995172" y="711200"/>
                    </a:lnTo>
                    <a:close/>
                  </a:path>
                  <a:path w="1691639" h="2222500">
                    <a:moveTo>
                      <a:pt x="996696" y="711200"/>
                    </a:moveTo>
                    <a:lnTo>
                      <a:pt x="995172" y="711200"/>
                    </a:lnTo>
                    <a:lnTo>
                      <a:pt x="997131" y="698500"/>
                    </a:lnTo>
                    <a:lnTo>
                      <a:pt x="998220" y="698500"/>
                    </a:lnTo>
                    <a:lnTo>
                      <a:pt x="996696" y="711200"/>
                    </a:lnTo>
                    <a:close/>
                  </a:path>
                  <a:path w="1691639" h="2222500">
                    <a:moveTo>
                      <a:pt x="999743" y="711200"/>
                    </a:moveTo>
                    <a:lnTo>
                      <a:pt x="996696" y="711200"/>
                    </a:lnTo>
                    <a:lnTo>
                      <a:pt x="998220" y="698500"/>
                    </a:lnTo>
                    <a:lnTo>
                      <a:pt x="999743" y="711200"/>
                    </a:lnTo>
                    <a:close/>
                  </a:path>
                  <a:path w="1691639" h="2222500">
                    <a:moveTo>
                      <a:pt x="1002574" y="723900"/>
                    </a:moveTo>
                    <a:lnTo>
                      <a:pt x="1000506" y="723900"/>
                    </a:lnTo>
                    <a:lnTo>
                      <a:pt x="1002792" y="711200"/>
                    </a:lnTo>
                    <a:lnTo>
                      <a:pt x="999743" y="711200"/>
                    </a:lnTo>
                    <a:lnTo>
                      <a:pt x="1002792" y="698500"/>
                    </a:lnTo>
                    <a:lnTo>
                      <a:pt x="1005840" y="711200"/>
                    </a:lnTo>
                    <a:lnTo>
                      <a:pt x="1002574" y="723900"/>
                    </a:lnTo>
                    <a:close/>
                  </a:path>
                  <a:path w="1691639" h="2222500">
                    <a:moveTo>
                      <a:pt x="1014984" y="711200"/>
                    </a:moveTo>
                    <a:lnTo>
                      <a:pt x="1013460" y="711200"/>
                    </a:lnTo>
                    <a:lnTo>
                      <a:pt x="1013460" y="698500"/>
                    </a:lnTo>
                    <a:lnTo>
                      <a:pt x="1014984" y="711200"/>
                    </a:lnTo>
                    <a:close/>
                  </a:path>
                  <a:path w="1691639" h="2222500">
                    <a:moveTo>
                      <a:pt x="483978" y="723900"/>
                    </a:moveTo>
                    <a:lnTo>
                      <a:pt x="477011" y="711200"/>
                    </a:lnTo>
                    <a:lnTo>
                      <a:pt x="483108" y="711200"/>
                    </a:lnTo>
                    <a:lnTo>
                      <a:pt x="483978" y="723900"/>
                    </a:lnTo>
                    <a:close/>
                  </a:path>
                  <a:path w="1691639" h="2222500">
                    <a:moveTo>
                      <a:pt x="489203" y="723900"/>
                    </a:moveTo>
                    <a:lnTo>
                      <a:pt x="483978" y="723900"/>
                    </a:lnTo>
                    <a:lnTo>
                      <a:pt x="483108" y="711200"/>
                    </a:lnTo>
                    <a:lnTo>
                      <a:pt x="492251" y="711200"/>
                    </a:lnTo>
                    <a:lnTo>
                      <a:pt x="489203" y="723900"/>
                    </a:lnTo>
                    <a:close/>
                  </a:path>
                  <a:path w="1691639" h="2222500">
                    <a:moveTo>
                      <a:pt x="507492" y="736600"/>
                    </a:moveTo>
                    <a:lnTo>
                      <a:pt x="499872" y="736600"/>
                    </a:lnTo>
                    <a:lnTo>
                      <a:pt x="499872" y="723900"/>
                    </a:lnTo>
                    <a:lnTo>
                      <a:pt x="489203" y="723900"/>
                    </a:lnTo>
                    <a:lnTo>
                      <a:pt x="492251" y="711200"/>
                    </a:lnTo>
                    <a:lnTo>
                      <a:pt x="512064" y="711200"/>
                    </a:lnTo>
                    <a:lnTo>
                      <a:pt x="510540" y="723900"/>
                    </a:lnTo>
                    <a:lnTo>
                      <a:pt x="507492" y="736600"/>
                    </a:lnTo>
                    <a:close/>
                  </a:path>
                  <a:path w="1691639" h="2222500">
                    <a:moveTo>
                      <a:pt x="515111" y="736600"/>
                    </a:moveTo>
                    <a:lnTo>
                      <a:pt x="507492" y="736600"/>
                    </a:lnTo>
                    <a:lnTo>
                      <a:pt x="510540" y="723900"/>
                    </a:lnTo>
                    <a:lnTo>
                      <a:pt x="512064" y="711200"/>
                    </a:lnTo>
                    <a:lnTo>
                      <a:pt x="521208" y="711200"/>
                    </a:lnTo>
                    <a:lnTo>
                      <a:pt x="521208" y="723900"/>
                    </a:lnTo>
                    <a:lnTo>
                      <a:pt x="525780" y="723900"/>
                    </a:lnTo>
                    <a:lnTo>
                      <a:pt x="515111" y="736600"/>
                    </a:lnTo>
                    <a:close/>
                  </a:path>
                  <a:path w="1691639" h="2222500">
                    <a:moveTo>
                      <a:pt x="534924" y="723900"/>
                    </a:moveTo>
                    <a:lnTo>
                      <a:pt x="521208" y="723900"/>
                    </a:lnTo>
                    <a:lnTo>
                      <a:pt x="521208" y="711200"/>
                    </a:lnTo>
                    <a:lnTo>
                      <a:pt x="531875" y="711200"/>
                    </a:lnTo>
                    <a:lnTo>
                      <a:pt x="534924" y="723900"/>
                    </a:lnTo>
                    <a:close/>
                  </a:path>
                  <a:path w="1691639" h="2222500">
                    <a:moveTo>
                      <a:pt x="991616" y="723900"/>
                    </a:moveTo>
                    <a:lnTo>
                      <a:pt x="990600" y="711200"/>
                    </a:lnTo>
                    <a:lnTo>
                      <a:pt x="992124" y="711200"/>
                    </a:lnTo>
                    <a:lnTo>
                      <a:pt x="991616" y="723900"/>
                    </a:lnTo>
                    <a:close/>
                  </a:path>
                  <a:path w="1691639" h="2222500">
                    <a:moveTo>
                      <a:pt x="1000505" y="723900"/>
                    </a:moveTo>
                    <a:lnTo>
                      <a:pt x="991616" y="723900"/>
                    </a:lnTo>
                    <a:lnTo>
                      <a:pt x="992124" y="711200"/>
                    </a:lnTo>
                    <a:lnTo>
                      <a:pt x="998219" y="711200"/>
                    </a:lnTo>
                    <a:lnTo>
                      <a:pt x="1000505" y="723900"/>
                    </a:lnTo>
                    <a:close/>
                  </a:path>
                  <a:path w="1691639" h="2222500">
                    <a:moveTo>
                      <a:pt x="1000506" y="723900"/>
                    </a:moveTo>
                    <a:lnTo>
                      <a:pt x="998219" y="711200"/>
                    </a:lnTo>
                    <a:lnTo>
                      <a:pt x="1002792" y="711200"/>
                    </a:lnTo>
                    <a:lnTo>
                      <a:pt x="1000506" y="723900"/>
                    </a:lnTo>
                    <a:close/>
                  </a:path>
                  <a:path w="1691639" h="2222500">
                    <a:moveTo>
                      <a:pt x="1008126" y="723900"/>
                    </a:moveTo>
                    <a:lnTo>
                      <a:pt x="1002574" y="723900"/>
                    </a:lnTo>
                    <a:lnTo>
                      <a:pt x="1005840" y="711200"/>
                    </a:lnTo>
                    <a:lnTo>
                      <a:pt x="1008126" y="723900"/>
                    </a:lnTo>
                    <a:close/>
                  </a:path>
                  <a:path w="1691639" h="2222500">
                    <a:moveTo>
                      <a:pt x="499872" y="736600"/>
                    </a:moveTo>
                    <a:lnTo>
                      <a:pt x="490727" y="723900"/>
                    </a:lnTo>
                    <a:lnTo>
                      <a:pt x="499872" y="723900"/>
                    </a:lnTo>
                    <a:lnTo>
                      <a:pt x="499872" y="736600"/>
                    </a:lnTo>
                    <a:close/>
                  </a:path>
                  <a:path w="1691639" h="2222500">
                    <a:moveTo>
                      <a:pt x="522732" y="736600"/>
                    </a:moveTo>
                    <a:lnTo>
                      <a:pt x="515111" y="736600"/>
                    </a:lnTo>
                    <a:lnTo>
                      <a:pt x="525780" y="723900"/>
                    </a:lnTo>
                    <a:lnTo>
                      <a:pt x="522732" y="736600"/>
                    </a:lnTo>
                    <a:close/>
                  </a:path>
                  <a:path w="1691639" h="2222500">
                    <a:moveTo>
                      <a:pt x="525780" y="736600"/>
                    </a:moveTo>
                    <a:lnTo>
                      <a:pt x="522732" y="736600"/>
                    </a:lnTo>
                    <a:lnTo>
                      <a:pt x="525780" y="723900"/>
                    </a:lnTo>
                    <a:lnTo>
                      <a:pt x="530351" y="723900"/>
                    </a:lnTo>
                    <a:lnTo>
                      <a:pt x="525780" y="736600"/>
                    </a:lnTo>
                    <a:close/>
                  </a:path>
                  <a:path w="1691639" h="2222500">
                    <a:moveTo>
                      <a:pt x="536448" y="736600"/>
                    </a:moveTo>
                    <a:lnTo>
                      <a:pt x="525780" y="736600"/>
                    </a:lnTo>
                    <a:lnTo>
                      <a:pt x="530351" y="723900"/>
                    </a:lnTo>
                    <a:lnTo>
                      <a:pt x="536448" y="723900"/>
                    </a:lnTo>
                    <a:lnTo>
                      <a:pt x="536448" y="736600"/>
                    </a:lnTo>
                    <a:close/>
                  </a:path>
                  <a:path w="1691639" h="2222500">
                    <a:moveTo>
                      <a:pt x="550164" y="736600"/>
                    </a:moveTo>
                    <a:lnTo>
                      <a:pt x="536448" y="736600"/>
                    </a:lnTo>
                    <a:lnTo>
                      <a:pt x="536448" y="723900"/>
                    </a:lnTo>
                    <a:lnTo>
                      <a:pt x="542543" y="723900"/>
                    </a:lnTo>
                    <a:lnTo>
                      <a:pt x="550164" y="736600"/>
                    </a:lnTo>
                    <a:close/>
                  </a:path>
                  <a:path w="1691639" h="2222500">
                    <a:moveTo>
                      <a:pt x="989838" y="736600"/>
                    </a:moveTo>
                    <a:lnTo>
                      <a:pt x="989076" y="723900"/>
                    </a:lnTo>
                    <a:lnTo>
                      <a:pt x="990600" y="723900"/>
                    </a:lnTo>
                    <a:lnTo>
                      <a:pt x="989838" y="736600"/>
                    </a:lnTo>
                    <a:close/>
                  </a:path>
                  <a:path w="1691639" h="2222500">
                    <a:moveTo>
                      <a:pt x="992124" y="736600"/>
                    </a:moveTo>
                    <a:lnTo>
                      <a:pt x="989838" y="736600"/>
                    </a:lnTo>
                    <a:lnTo>
                      <a:pt x="990600" y="723900"/>
                    </a:lnTo>
                    <a:lnTo>
                      <a:pt x="1002440" y="723900"/>
                    </a:lnTo>
                    <a:lnTo>
                      <a:pt x="992124" y="736600"/>
                    </a:lnTo>
                    <a:close/>
                  </a:path>
                  <a:path w="1691639" h="2222500">
                    <a:moveTo>
                      <a:pt x="1001268" y="736600"/>
                    </a:moveTo>
                    <a:lnTo>
                      <a:pt x="992124" y="736600"/>
                    </a:lnTo>
                    <a:lnTo>
                      <a:pt x="1002440" y="723900"/>
                    </a:lnTo>
                    <a:lnTo>
                      <a:pt x="1003445" y="723900"/>
                    </a:lnTo>
                    <a:lnTo>
                      <a:pt x="1001268" y="736600"/>
                    </a:lnTo>
                    <a:close/>
                  </a:path>
                  <a:path w="1691639" h="2222500">
                    <a:moveTo>
                      <a:pt x="1001268" y="736600"/>
                    </a:moveTo>
                    <a:lnTo>
                      <a:pt x="1003445" y="723900"/>
                    </a:lnTo>
                    <a:lnTo>
                      <a:pt x="1004125" y="723900"/>
                    </a:lnTo>
                    <a:lnTo>
                      <a:pt x="1001268" y="736600"/>
                    </a:lnTo>
                    <a:close/>
                  </a:path>
                  <a:path w="1691639" h="2222500">
                    <a:moveTo>
                      <a:pt x="1008888" y="736600"/>
                    </a:moveTo>
                    <a:lnTo>
                      <a:pt x="1001268" y="736600"/>
                    </a:lnTo>
                    <a:lnTo>
                      <a:pt x="1004125" y="723900"/>
                    </a:lnTo>
                    <a:lnTo>
                      <a:pt x="1008888" y="736600"/>
                    </a:lnTo>
                    <a:close/>
                  </a:path>
                  <a:path w="1691639" h="2222500">
                    <a:moveTo>
                      <a:pt x="1008888" y="736600"/>
                    </a:moveTo>
                    <a:lnTo>
                      <a:pt x="1004125" y="723900"/>
                    </a:lnTo>
                    <a:lnTo>
                      <a:pt x="1005078" y="723900"/>
                    </a:lnTo>
                    <a:lnTo>
                      <a:pt x="1008888" y="736600"/>
                    </a:lnTo>
                    <a:close/>
                  </a:path>
                  <a:path w="1691639" h="2222500">
                    <a:moveTo>
                      <a:pt x="1010412" y="736600"/>
                    </a:moveTo>
                    <a:lnTo>
                      <a:pt x="1008888" y="736600"/>
                    </a:lnTo>
                    <a:lnTo>
                      <a:pt x="1005078" y="723900"/>
                    </a:lnTo>
                    <a:lnTo>
                      <a:pt x="1005424" y="723900"/>
                    </a:lnTo>
                    <a:lnTo>
                      <a:pt x="1010412" y="736600"/>
                    </a:lnTo>
                    <a:close/>
                  </a:path>
                  <a:path w="1691639" h="2222500">
                    <a:moveTo>
                      <a:pt x="1010412" y="736600"/>
                    </a:moveTo>
                    <a:lnTo>
                      <a:pt x="1005424" y="723900"/>
                    </a:lnTo>
                    <a:lnTo>
                      <a:pt x="1011658" y="723900"/>
                    </a:lnTo>
                    <a:lnTo>
                      <a:pt x="1010412" y="736600"/>
                    </a:lnTo>
                    <a:close/>
                  </a:path>
                  <a:path w="1691639" h="2222500">
                    <a:moveTo>
                      <a:pt x="1016508" y="736600"/>
                    </a:moveTo>
                    <a:lnTo>
                      <a:pt x="1010412" y="736600"/>
                    </a:lnTo>
                    <a:lnTo>
                      <a:pt x="1011935" y="723900"/>
                    </a:lnTo>
                    <a:lnTo>
                      <a:pt x="1016508" y="723900"/>
                    </a:lnTo>
                    <a:lnTo>
                      <a:pt x="1016508" y="736600"/>
                    </a:lnTo>
                    <a:close/>
                  </a:path>
                  <a:path w="1691639" h="2222500">
                    <a:moveTo>
                      <a:pt x="569975" y="762000"/>
                    </a:moveTo>
                    <a:lnTo>
                      <a:pt x="561920" y="762000"/>
                    </a:lnTo>
                    <a:lnTo>
                      <a:pt x="562356" y="749300"/>
                    </a:lnTo>
                    <a:lnTo>
                      <a:pt x="519684" y="749300"/>
                    </a:lnTo>
                    <a:lnTo>
                      <a:pt x="516635" y="736600"/>
                    </a:lnTo>
                    <a:lnTo>
                      <a:pt x="553211" y="736600"/>
                    </a:lnTo>
                    <a:lnTo>
                      <a:pt x="565403" y="749300"/>
                    </a:lnTo>
                    <a:lnTo>
                      <a:pt x="569975" y="762000"/>
                    </a:lnTo>
                    <a:close/>
                  </a:path>
                  <a:path w="1691639" h="2222500">
                    <a:moveTo>
                      <a:pt x="993648" y="749300"/>
                    </a:moveTo>
                    <a:lnTo>
                      <a:pt x="992124" y="749300"/>
                    </a:lnTo>
                    <a:lnTo>
                      <a:pt x="989076" y="736600"/>
                    </a:lnTo>
                    <a:lnTo>
                      <a:pt x="990600" y="736600"/>
                    </a:lnTo>
                    <a:lnTo>
                      <a:pt x="993648" y="749300"/>
                    </a:lnTo>
                    <a:close/>
                  </a:path>
                  <a:path w="1691639" h="2222500">
                    <a:moveTo>
                      <a:pt x="993648" y="749300"/>
                    </a:moveTo>
                    <a:lnTo>
                      <a:pt x="990600" y="736600"/>
                    </a:lnTo>
                    <a:lnTo>
                      <a:pt x="1001877" y="736600"/>
                    </a:lnTo>
                    <a:lnTo>
                      <a:pt x="993648" y="749300"/>
                    </a:lnTo>
                    <a:close/>
                  </a:path>
                  <a:path w="1691639" h="2222500">
                    <a:moveTo>
                      <a:pt x="1001268" y="749300"/>
                    </a:moveTo>
                    <a:lnTo>
                      <a:pt x="993648" y="749300"/>
                    </a:lnTo>
                    <a:lnTo>
                      <a:pt x="1001877" y="736600"/>
                    </a:lnTo>
                    <a:lnTo>
                      <a:pt x="1003300" y="736600"/>
                    </a:lnTo>
                    <a:lnTo>
                      <a:pt x="1001268" y="749300"/>
                    </a:lnTo>
                    <a:close/>
                  </a:path>
                  <a:path w="1691639" h="2222500">
                    <a:moveTo>
                      <a:pt x="1005535" y="762000"/>
                    </a:moveTo>
                    <a:lnTo>
                      <a:pt x="998219" y="762000"/>
                    </a:lnTo>
                    <a:lnTo>
                      <a:pt x="996696" y="749300"/>
                    </a:lnTo>
                    <a:lnTo>
                      <a:pt x="1001268" y="749300"/>
                    </a:lnTo>
                    <a:lnTo>
                      <a:pt x="1003300" y="736600"/>
                    </a:lnTo>
                    <a:lnTo>
                      <a:pt x="1005622" y="736600"/>
                    </a:lnTo>
                    <a:lnTo>
                      <a:pt x="1004316" y="749300"/>
                    </a:lnTo>
                    <a:lnTo>
                      <a:pt x="1005535" y="762000"/>
                    </a:lnTo>
                    <a:close/>
                  </a:path>
                  <a:path w="1691639" h="2222500">
                    <a:moveTo>
                      <a:pt x="1005535" y="762000"/>
                    </a:moveTo>
                    <a:lnTo>
                      <a:pt x="1004316" y="749300"/>
                    </a:lnTo>
                    <a:lnTo>
                      <a:pt x="1005622" y="736600"/>
                    </a:lnTo>
                    <a:lnTo>
                      <a:pt x="1007364" y="749300"/>
                    </a:lnTo>
                    <a:lnTo>
                      <a:pt x="1005535" y="762000"/>
                    </a:lnTo>
                    <a:close/>
                  </a:path>
                  <a:path w="1691639" h="2222500">
                    <a:moveTo>
                      <a:pt x="1007364" y="749300"/>
                    </a:moveTo>
                    <a:lnTo>
                      <a:pt x="1005622" y="736600"/>
                    </a:lnTo>
                    <a:lnTo>
                      <a:pt x="1008718" y="736600"/>
                    </a:lnTo>
                    <a:lnTo>
                      <a:pt x="1007364" y="749300"/>
                    </a:lnTo>
                    <a:close/>
                  </a:path>
                  <a:path w="1691639" h="2222500">
                    <a:moveTo>
                      <a:pt x="1008126" y="762000"/>
                    </a:moveTo>
                    <a:lnTo>
                      <a:pt x="1005535" y="762000"/>
                    </a:lnTo>
                    <a:lnTo>
                      <a:pt x="1007364" y="749300"/>
                    </a:lnTo>
                    <a:lnTo>
                      <a:pt x="1008718" y="736600"/>
                    </a:lnTo>
                    <a:lnTo>
                      <a:pt x="1010411" y="749300"/>
                    </a:lnTo>
                    <a:lnTo>
                      <a:pt x="1011935" y="749300"/>
                    </a:lnTo>
                    <a:lnTo>
                      <a:pt x="1008126" y="762000"/>
                    </a:lnTo>
                    <a:close/>
                  </a:path>
                  <a:path w="1691639" h="2222500">
                    <a:moveTo>
                      <a:pt x="1019556" y="749300"/>
                    </a:moveTo>
                    <a:lnTo>
                      <a:pt x="1010411" y="749300"/>
                    </a:lnTo>
                    <a:lnTo>
                      <a:pt x="1008718" y="736600"/>
                    </a:lnTo>
                    <a:lnTo>
                      <a:pt x="1018032" y="736600"/>
                    </a:lnTo>
                    <a:lnTo>
                      <a:pt x="1019556" y="749300"/>
                    </a:lnTo>
                    <a:close/>
                  </a:path>
                  <a:path w="1691639" h="2222500">
                    <a:moveTo>
                      <a:pt x="1019556" y="749300"/>
                    </a:moveTo>
                    <a:lnTo>
                      <a:pt x="1018032" y="736600"/>
                    </a:lnTo>
                    <a:lnTo>
                      <a:pt x="1019556" y="736600"/>
                    </a:lnTo>
                    <a:lnTo>
                      <a:pt x="1019556" y="749300"/>
                    </a:lnTo>
                    <a:close/>
                  </a:path>
                  <a:path w="1691639" h="2222500">
                    <a:moveTo>
                      <a:pt x="548640" y="762000"/>
                    </a:moveTo>
                    <a:lnTo>
                      <a:pt x="544067" y="749300"/>
                    </a:lnTo>
                    <a:lnTo>
                      <a:pt x="548640" y="749300"/>
                    </a:lnTo>
                    <a:lnTo>
                      <a:pt x="548640" y="762000"/>
                    </a:lnTo>
                    <a:close/>
                  </a:path>
                  <a:path w="1691639" h="2222500">
                    <a:moveTo>
                      <a:pt x="560451" y="762000"/>
                    </a:moveTo>
                    <a:lnTo>
                      <a:pt x="548640" y="762000"/>
                    </a:lnTo>
                    <a:lnTo>
                      <a:pt x="548640" y="749300"/>
                    </a:lnTo>
                    <a:lnTo>
                      <a:pt x="559308" y="749300"/>
                    </a:lnTo>
                    <a:lnTo>
                      <a:pt x="560451" y="762000"/>
                    </a:lnTo>
                    <a:close/>
                  </a:path>
                  <a:path w="1691639" h="2222500">
                    <a:moveTo>
                      <a:pt x="560451" y="762000"/>
                    </a:moveTo>
                    <a:lnTo>
                      <a:pt x="559308" y="749300"/>
                    </a:lnTo>
                    <a:lnTo>
                      <a:pt x="560832" y="749300"/>
                    </a:lnTo>
                    <a:lnTo>
                      <a:pt x="560451" y="762000"/>
                    </a:lnTo>
                    <a:close/>
                  </a:path>
                  <a:path w="1691639" h="2222500">
                    <a:moveTo>
                      <a:pt x="561920" y="762000"/>
                    </a:moveTo>
                    <a:lnTo>
                      <a:pt x="560451" y="762000"/>
                    </a:lnTo>
                    <a:lnTo>
                      <a:pt x="560832" y="749300"/>
                    </a:lnTo>
                    <a:lnTo>
                      <a:pt x="562356" y="749300"/>
                    </a:lnTo>
                    <a:lnTo>
                      <a:pt x="561920" y="762000"/>
                    </a:lnTo>
                    <a:close/>
                  </a:path>
                  <a:path w="1691639" h="2222500">
                    <a:moveTo>
                      <a:pt x="569975" y="762000"/>
                    </a:moveTo>
                    <a:lnTo>
                      <a:pt x="565403" y="749300"/>
                    </a:lnTo>
                    <a:lnTo>
                      <a:pt x="571500" y="749300"/>
                    </a:lnTo>
                    <a:lnTo>
                      <a:pt x="569975" y="762000"/>
                    </a:lnTo>
                    <a:close/>
                  </a:path>
                  <a:path w="1691639" h="2222500">
                    <a:moveTo>
                      <a:pt x="572262" y="762000"/>
                    </a:moveTo>
                    <a:lnTo>
                      <a:pt x="569975" y="762000"/>
                    </a:lnTo>
                    <a:lnTo>
                      <a:pt x="571500" y="749300"/>
                    </a:lnTo>
                    <a:lnTo>
                      <a:pt x="574548" y="749300"/>
                    </a:lnTo>
                    <a:lnTo>
                      <a:pt x="572262" y="762000"/>
                    </a:lnTo>
                    <a:close/>
                  </a:path>
                  <a:path w="1691639" h="2222500">
                    <a:moveTo>
                      <a:pt x="584835" y="762000"/>
                    </a:moveTo>
                    <a:lnTo>
                      <a:pt x="572262" y="762000"/>
                    </a:lnTo>
                    <a:lnTo>
                      <a:pt x="574548" y="749300"/>
                    </a:lnTo>
                    <a:lnTo>
                      <a:pt x="584835" y="762000"/>
                    </a:lnTo>
                    <a:close/>
                  </a:path>
                  <a:path w="1691639" h="2222500">
                    <a:moveTo>
                      <a:pt x="584835" y="762000"/>
                    </a:moveTo>
                    <a:lnTo>
                      <a:pt x="574548" y="749300"/>
                    </a:lnTo>
                    <a:lnTo>
                      <a:pt x="583692" y="749300"/>
                    </a:lnTo>
                    <a:lnTo>
                      <a:pt x="584835" y="762000"/>
                    </a:lnTo>
                    <a:close/>
                  </a:path>
                  <a:path w="1691639" h="2222500">
                    <a:moveTo>
                      <a:pt x="993648" y="774700"/>
                    </a:moveTo>
                    <a:lnTo>
                      <a:pt x="993648" y="762000"/>
                    </a:lnTo>
                    <a:lnTo>
                      <a:pt x="996696" y="749300"/>
                    </a:lnTo>
                    <a:lnTo>
                      <a:pt x="998219" y="762000"/>
                    </a:lnTo>
                    <a:lnTo>
                      <a:pt x="995172" y="762000"/>
                    </a:lnTo>
                    <a:lnTo>
                      <a:pt x="993648" y="774700"/>
                    </a:lnTo>
                    <a:close/>
                  </a:path>
                  <a:path w="1691639" h="2222500">
                    <a:moveTo>
                      <a:pt x="1014222" y="762000"/>
                    </a:moveTo>
                    <a:lnTo>
                      <a:pt x="1008126" y="762000"/>
                    </a:lnTo>
                    <a:lnTo>
                      <a:pt x="1011935" y="749300"/>
                    </a:lnTo>
                    <a:lnTo>
                      <a:pt x="1014222" y="762000"/>
                    </a:lnTo>
                    <a:close/>
                  </a:path>
                  <a:path w="1691639" h="2222500">
                    <a:moveTo>
                      <a:pt x="1014222" y="762000"/>
                    </a:moveTo>
                    <a:lnTo>
                      <a:pt x="1011935" y="749300"/>
                    </a:lnTo>
                    <a:lnTo>
                      <a:pt x="1016508" y="749300"/>
                    </a:lnTo>
                    <a:lnTo>
                      <a:pt x="1014222" y="762000"/>
                    </a:lnTo>
                    <a:close/>
                  </a:path>
                  <a:path w="1691639" h="2222500">
                    <a:moveTo>
                      <a:pt x="1019556" y="762000"/>
                    </a:moveTo>
                    <a:lnTo>
                      <a:pt x="1014222" y="762000"/>
                    </a:lnTo>
                    <a:lnTo>
                      <a:pt x="1016508" y="749300"/>
                    </a:lnTo>
                    <a:lnTo>
                      <a:pt x="1018032" y="749300"/>
                    </a:lnTo>
                    <a:lnTo>
                      <a:pt x="1019556" y="762000"/>
                    </a:lnTo>
                    <a:close/>
                  </a:path>
                  <a:path w="1691639" h="2222500">
                    <a:moveTo>
                      <a:pt x="571500" y="774700"/>
                    </a:moveTo>
                    <a:lnTo>
                      <a:pt x="562356" y="774700"/>
                    </a:lnTo>
                    <a:lnTo>
                      <a:pt x="561340" y="762000"/>
                    </a:lnTo>
                    <a:lnTo>
                      <a:pt x="571500" y="774700"/>
                    </a:lnTo>
                    <a:close/>
                  </a:path>
                  <a:path w="1691639" h="2222500">
                    <a:moveTo>
                      <a:pt x="571500" y="774700"/>
                    </a:moveTo>
                    <a:lnTo>
                      <a:pt x="561340" y="762000"/>
                    </a:lnTo>
                    <a:lnTo>
                      <a:pt x="573677" y="762000"/>
                    </a:lnTo>
                    <a:lnTo>
                      <a:pt x="571500" y="774700"/>
                    </a:lnTo>
                    <a:close/>
                  </a:path>
                  <a:path w="1691639" h="2222500">
                    <a:moveTo>
                      <a:pt x="579119" y="774700"/>
                    </a:moveTo>
                    <a:lnTo>
                      <a:pt x="571500" y="774700"/>
                    </a:lnTo>
                    <a:lnTo>
                      <a:pt x="573677" y="762000"/>
                    </a:lnTo>
                    <a:lnTo>
                      <a:pt x="579119" y="774700"/>
                    </a:lnTo>
                    <a:close/>
                  </a:path>
                  <a:path w="1691639" h="2222500">
                    <a:moveTo>
                      <a:pt x="579119" y="774700"/>
                    </a:moveTo>
                    <a:lnTo>
                      <a:pt x="573677" y="762000"/>
                    </a:lnTo>
                    <a:lnTo>
                      <a:pt x="585216" y="762000"/>
                    </a:lnTo>
                    <a:lnTo>
                      <a:pt x="579119" y="774700"/>
                    </a:lnTo>
                    <a:close/>
                  </a:path>
                  <a:path w="1691639" h="2222500">
                    <a:moveTo>
                      <a:pt x="580643" y="787400"/>
                    </a:moveTo>
                    <a:lnTo>
                      <a:pt x="577160" y="774700"/>
                    </a:lnTo>
                    <a:lnTo>
                      <a:pt x="579119" y="774700"/>
                    </a:lnTo>
                    <a:lnTo>
                      <a:pt x="585216" y="762000"/>
                    </a:lnTo>
                    <a:lnTo>
                      <a:pt x="591311" y="762000"/>
                    </a:lnTo>
                    <a:lnTo>
                      <a:pt x="585216" y="774700"/>
                    </a:lnTo>
                    <a:lnTo>
                      <a:pt x="580643" y="787400"/>
                    </a:lnTo>
                    <a:close/>
                  </a:path>
                  <a:path w="1691639" h="2222500">
                    <a:moveTo>
                      <a:pt x="618743" y="787400"/>
                    </a:moveTo>
                    <a:lnTo>
                      <a:pt x="580643" y="787400"/>
                    </a:lnTo>
                    <a:lnTo>
                      <a:pt x="585216" y="774700"/>
                    </a:lnTo>
                    <a:lnTo>
                      <a:pt x="591311" y="762000"/>
                    </a:lnTo>
                    <a:lnTo>
                      <a:pt x="595121" y="774700"/>
                    </a:lnTo>
                    <a:lnTo>
                      <a:pt x="609600" y="774700"/>
                    </a:lnTo>
                    <a:lnTo>
                      <a:pt x="618743" y="787400"/>
                    </a:lnTo>
                    <a:close/>
                  </a:path>
                  <a:path w="1691639" h="2222500">
                    <a:moveTo>
                      <a:pt x="595121" y="774700"/>
                    </a:moveTo>
                    <a:lnTo>
                      <a:pt x="591311" y="762000"/>
                    </a:lnTo>
                    <a:lnTo>
                      <a:pt x="594359" y="762000"/>
                    </a:lnTo>
                    <a:lnTo>
                      <a:pt x="595121" y="774700"/>
                    </a:lnTo>
                    <a:close/>
                  </a:path>
                  <a:path w="1691639" h="2222500">
                    <a:moveTo>
                      <a:pt x="1004316" y="774700"/>
                    </a:moveTo>
                    <a:lnTo>
                      <a:pt x="993648" y="774700"/>
                    </a:lnTo>
                    <a:lnTo>
                      <a:pt x="995172" y="762000"/>
                    </a:lnTo>
                    <a:lnTo>
                      <a:pt x="1007364" y="762000"/>
                    </a:lnTo>
                    <a:lnTo>
                      <a:pt x="1004316" y="774700"/>
                    </a:lnTo>
                    <a:close/>
                  </a:path>
                  <a:path w="1691639" h="2222500">
                    <a:moveTo>
                      <a:pt x="1010411" y="774700"/>
                    </a:moveTo>
                    <a:lnTo>
                      <a:pt x="1004316" y="774700"/>
                    </a:lnTo>
                    <a:lnTo>
                      <a:pt x="1007364" y="762000"/>
                    </a:lnTo>
                    <a:lnTo>
                      <a:pt x="1010411" y="774700"/>
                    </a:lnTo>
                    <a:close/>
                  </a:path>
                  <a:path w="1691639" h="2222500">
                    <a:moveTo>
                      <a:pt x="1008888" y="787400"/>
                    </a:moveTo>
                    <a:lnTo>
                      <a:pt x="1007364" y="774700"/>
                    </a:lnTo>
                    <a:lnTo>
                      <a:pt x="1010411" y="774700"/>
                    </a:lnTo>
                    <a:lnTo>
                      <a:pt x="1007364" y="762000"/>
                    </a:lnTo>
                    <a:lnTo>
                      <a:pt x="1007745" y="762000"/>
                    </a:lnTo>
                    <a:lnTo>
                      <a:pt x="1013460" y="774700"/>
                    </a:lnTo>
                    <a:lnTo>
                      <a:pt x="1008888" y="787400"/>
                    </a:lnTo>
                    <a:close/>
                  </a:path>
                  <a:path w="1691639" h="2222500">
                    <a:moveTo>
                      <a:pt x="1008888" y="787400"/>
                    </a:moveTo>
                    <a:lnTo>
                      <a:pt x="1013460" y="774700"/>
                    </a:lnTo>
                    <a:lnTo>
                      <a:pt x="1007745" y="762000"/>
                    </a:lnTo>
                    <a:lnTo>
                      <a:pt x="1008888" y="762000"/>
                    </a:lnTo>
                    <a:lnTo>
                      <a:pt x="1014603" y="774700"/>
                    </a:lnTo>
                    <a:lnTo>
                      <a:pt x="1016508" y="774700"/>
                    </a:lnTo>
                    <a:lnTo>
                      <a:pt x="1008888" y="787400"/>
                    </a:lnTo>
                    <a:close/>
                  </a:path>
                  <a:path w="1691639" h="2222500">
                    <a:moveTo>
                      <a:pt x="1014603" y="774700"/>
                    </a:moveTo>
                    <a:lnTo>
                      <a:pt x="1008888" y="762000"/>
                    </a:lnTo>
                    <a:lnTo>
                      <a:pt x="1016508" y="762000"/>
                    </a:lnTo>
                    <a:lnTo>
                      <a:pt x="1014603" y="774700"/>
                    </a:lnTo>
                    <a:close/>
                  </a:path>
                  <a:path w="1691639" h="2222500">
                    <a:moveTo>
                      <a:pt x="1021080" y="774700"/>
                    </a:moveTo>
                    <a:lnTo>
                      <a:pt x="1014603" y="774700"/>
                    </a:lnTo>
                    <a:lnTo>
                      <a:pt x="1016508" y="762000"/>
                    </a:lnTo>
                    <a:lnTo>
                      <a:pt x="1022603" y="762000"/>
                    </a:lnTo>
                    <a:lnTo>
                      <a:pt x="1021080" y="774700"/>
                    </a:lnTo>
                    <a:close/>
                  </a:path>
                  <a:path w="1691639" h="2222500">
                    <a:moveTo>
                      <a:pt x="580643" y="787400"/>
                    </a:moveTo>
                    <a:lnTo>
                      <a:pt x="577596" y="787400"/>
                    </a:lnTo>
                    <a:lnTo>
                      <a:pt x="577160" y="774700"/>
                    </a:lnTo>
                    <a:lnTo>
                      <a:pt x="580643" y="787400"/>
                    </a:lnTo>
                    <a:close/>
                  </a:path>
                  <a:path w="1691639" h="2222500">
                    <a:moveTo>
                      <a:pt x="996696" y="787400"/>
                    </a:moveTo>
                    <a:lnTo>
                      <a:pt x="995172" y="787400"/>
                    </a:lnTo>
                    <a:lnTo>
                      <a:pt x="995172" y="774700"/>
                    </a:lnTo>
                    <a:lnTo>
                      <a:pt x="996696" y="787400"/>
                    </a:lnTo>
                    <a:close/>
                  </a:path>
                  <a:path w="1691639" h="2222500">
                    <a:moveTo>
                      <a:pt x="1005840" y="787400"/>
                    </a:moveTo>
                    <a:lnTo>
                      <a:pt x="996696" y="787400"/>
                    </a:lnTo>
                    <a:lnTo>
                      <a:pt x="995172" y="774700"/>
                    </a:lnTo>
                    <a:lnTo>
                      <a:pt x="1007364" y="774700"/>
                    </a:lnTo>
                    <a:lnTo>
                      <a:pt x="1005840" y="787400"/>
                    </a:lnTo>
                    <a:close/>
                  </a:path>
                  <a:path w="1691639" h="2222500">
                    <a:moveTo>
                      <a:pt x="998219" y="825500"/>
                    </a:moveTo>
                    <a:lnTo>
                      <a:pt x="998220" y="812800"/>
                    </a:lnTo>
                    <a:lnTo>
                      <a:pt x="999752" y="800031"/>
                    </a:lnTo>
                    <a:lnTo>
                      <a:pt x="1010000" y="800031"/>
                    </a:lnTo>
                    <a:lnTo>
                      <a:pt x="1004316" y="787400"/>
                    </a:lnTo>
                    <a:lnTo>
                      <a:pt x="1005840" y="787400"/>
                    </a:lnTo>
                    <a:lnTo>
                      <a:pt x="1007364" y="774700"/>
                    </a:lnTo>
                    <a:lnTo>
                      <a:pt x="1008888" y="787400"/>
                    </a:lnTo>
                    <a:lnTo>
                      <a:pt x="1011444" y="798763"/>
                    </a:lnTo>
                    <a:lnTo>
                      <a:pt x="1010490" y="798763"/>
                    </a:lnTo>
                    <a:lnTo>
                      <a:pt x="1010951" y="799803"/>
                    </a:lnTo>
                    <a:lnTo>
                      <a:pt x="1010898" y="800031"/>
                    </a:lnTo>
                    <a:lnTo>
                      <a:pt x="1008888" y="812800"/>
                    </a:lnTo>
                    <a:lnTo>
                      <a:pt x="999743" y="812800"/>
                    </a:lnTo>
                    <a:lnTo>
                      <a:pt x="998219" y="825500"/>
                    </a:lnTo>
                    <a:close/>
                  </a:path>
                  <a:path w="1691639" h="2222500">
                    <a:moveTo>
                      <a:pt x="1011785" y="799803"/>
                    </a:moveTo>
                    <a:lnTo>
                      <a:pt x="1011444" y="798763"/>
                    </a:lnTo>
                    <a:lnTo>
                      <a:pt x="1008888" y="787400"/>
                    </a:lnTo>
                    <a:lnTo>
                      <a:pt x="1016508" y="774700"/>
                    </a:lnTo>
                    <a:lnTo>
                      <a:pt x="1018032" y="774700"/>
                    </a:lnTo>
                    <a:lnTo>
                      <a:pt x="1021080" y="787400"/>
                    </a:lnTo>
                    <a:lnTo>
                      <a:pt x="1013460" y="787400"/>
                    </a:lnTo>
                    <a:lnTo>
                      <a:pt x="1011785" y="799803"/>
                    </a:lnTo>
                    <a:close/>
                  </a:path>
                  <a:path w="1691639" h="2222500">
                    <a:moveTo>
                      <a:pt x="1024127" y="787400"/>
                    </a:moveTo>
                    <a:lnTo>
                      <a:pt x="1021080" y="787400"/>
                    </a:lnTo>
                    <a:lnTo>
                      <a:pt x="1018032" y="774700"/>
                    </a:lnTo>
                    <a:lnTo>
                      <a:pt x="1024127" y="774700"/>
                    </a:lnTo>
                    <a:lnTo>
                      <a:pt x="1024127" y="787400"/>
                    </a:lnTo>
                    <a:close/>
                  </a:path>
                  <a:path w="1691639" h="2222500">
                    <a:moveTo>
                      <a:pt x="611066" y="800031"/>
                    </a:moveTo>
                    <a:lnTo>
                      <a:pt x="600456" y="800031"/>
                    </a:lnTo>
                    <a:lnTo>
                      <a:pt x="600456" y="787400"/>
                    </a:lnTo>
                    <a:lnTo>
                      <a:pt x="611066" y="800031"/>
                    </a:lnTo>
                    <a:close/>
                  </a:path>
                  <a:path w="1691639" h="2222500">
                    <a:moveTo>
                      <a:pt x="613289" y="800031"/>
                    </a:moveTo>
                    <a:lnTo>
                      <a:pt x="611066" y="800031"/>
                    </a:lnTo>
                    <a:lnTo>
                      <a:pt x="600456" y="787400"/>
                    </a:lnTo>
                    <a:lnTo>
                      <a:pt x="611124" y="787400"/>
                    </a:lnTo>
                    <a:lnTo>
                      <a:pt x="613250" y="799803"/>
                    </a:lnTo>
                    <a:lnTo>
                      <a:pt x="613289" y="800031"/>
                    </a:lnTo>
                    <a:close/>
                  </a:path>
                  <a:path w="1691639" h="2222500">
                    <a:moveTo>
                      <a:pt x="613321" y="799803"/>
                    </a:moveTo>
                    <a:lnTo>
                      <a:pt x="613072" y="798763"/>
                    </a:lnTo>
                    <a:lnTo>
                      <a:pt x="611124" y="787400"/>
                    </a:lnTo>
                    <a:lnTo>
                      <a:pt x="614172" y="787400"/>
                    </a:lnTo>
                    <a:lnTo>
                      <a:pt x="613392" y="798763"/>
                    </a:lnTo>
                    <a:lnTo>
                      <a:pt x="613321" y="799803"/>
                    </a:lnTo>
                    <a:close/>
                  </a:path>
                  <a:path w="1691639" h="2222500">
                    <a:moveTo>
                      <a:pt x="614396" y="800031"/>
                    </a:moveTo>
                    <a:lnTo>
                      <a:pt x="613305" y="800031"/>
                    </a:lnTo>
                    <a:lnTo>
                      <a:pt x="614172" y="787400"/>
                    </a:lnTo>
                    <a:lnTo>
                      <a:pt x="615696" y="787400"/>
                    </a:lnTo>
                    <a:lnTo>
                      <a:pt x="614527" y="798763"/>
                    </a:lnTo>
                    <a:lnTo>
                      <a:pt x="614420" y="799803"/>
                    </a:lnTo>
                    <a:lnTo>
                      <a:pt x="614396" y="800031"/>
                    </a:lnTo>
                    <a:close/>
                  </a:path>
                  <a:path w="1691639" h="2222500">
                    <a:moveTo>
                      <a:pt x="620748" y="800031"/>
                    </a:moveTo>
                    <a:lnTo>
                      <a:pt x="614396" y="800031"/>
                    </a:lnTo>
                    <a:lnTo>
                      <a:pt x="615696" y="787400"/>
                    </a:lnTo>
                    <a:lnTo>
                      <a:pt x="620657" y="799803"/>
                    </a:lnTo>
                    <a:lnTo>
                      <a:pt x="620748" y="800031"/>
                    </a:lnTo>
                    <a:close/>
                  </a:path>
                  <a:path w="1691639" h="2222500">
                    <a:moveTo>
                      <a:pt x="620789" y="800031"/>
                    </a:moveTo>
                    <a:lnTo>
                      <a:pt x="620657" y="799803"/>
                    </a:lnTo>
                    <a:lnTo>
                      <a:pt x="615696" y="787400"/>
                    </a:lnTo>
                    <a:lnTo>
                      <a:pt x="623316" y="787400"/>
                    </a:lnTo>
                    <a:lnTo>
                      <a:pt x="620835" y="799803"/>
                    </a:lnTo>
                    <a:lnTo>
                      <a:pt x="620789" y="800031"/>
                    </a:lnTo>
                    <a:close/>
                  </a:path>
                  <a:path w="1691639" h="2222500">
                    <a:moveTo>
                      <a:pt x="621421" y="800031"/>
                    </a:moveTo>
                    <a:lnTo>
                      <a:pt x="620789" y="800031"/>
                    </a:lnTo>
                    <a:lnTo>
                      <a:pt x="623316" y="787400"/>
                    </a:lnTo>
                    <a:lnTo>
                      <a:pt x="621455" y="799803"/>
                    </a:lnTo>
                    <a:lnTo>
                      <a:pt x="621421" y="800031"/>
                    </a:lnTo>
                    <a:close/>
                  </a:path>
                  <a:path w="1691639" h="2222500">
                    <a:moveTo>
                      <a:pt x="635442" y="800031"/>
                    </a:moveTo>
                    <a:lnTo>
                      <a:pt x="621421" y="800031"/>
                    </a:lnTo>
                    <a:lnTo>
                      <a:pt x="623316" y="787400"/>
                    </a:lnTo>
                    <a:lnTo>
                      <a:pt x="635442" y="800031"/>
                    </a:lnTo>
                    <a:close/>
                  </a:path>
                  <a:path w="1691639" h="2222500">
                    <a:moveTo>
                      <a:pt x="635499" y="800031"/>
                    </a:moveTo>
                    <a:lnTo>
                      <a:pt x="635223" y="799803"/>
                    </a:lnTo>
                    <a:lnTo>
                      <a:pt x="623316" y="787400"/>
                    </a:lnTo>
                    <a:lnTo>
                      <a:pt x="633984" y="787400"/>
                    </a:lnTo>
                    <a:lnTo>
                      <a:pt x="635347" y="798763"/>
                    </a:lnTo>
                    <a:lnTo>
                      <a:pt x="635472" y="799803"/>
                    </a:lnTo>
                    <a:lnTo>
                      <a:pt x="635499" y="800031"/>
                    </a:lnTo>
                    <a:close/>
                  </a:path>
                  <a:path w="1691639" h="2222500">
                    <a:moveTo>
                      <a:pt x="1001259" y="800031"/>
                    </a:moveTo>
                    <a:lnTo>
                      <a:pt x="996712" y="800031"/>
                    </a:lnTo>
                    <a:lnTo>
                      <a:pt x="999743" y="787400"/>
                    </a:lnTo>
                    <a:lnTo>
                      <a:pt x="1001107" y="798763"/>
                    </a:lnTo>
                    <a:lnTo>
                      <a:pt x="1001232" y="799803"/>
                    </a:lnTo>
                    <a:lnTo>
                      <a:pt x="1001259" y="800031"/>
                    </a:lnTo>
                    <a:close/>
                  </a:path>
                  <a:path w="1691639" h="2222500">
                    <a:moveTo>
                      <a:pt x="1010000" y="800031"/>
                    </a:moveTo>
                    <a:lnTo>
                      <a:pt x="1001259" y="800031"/>
                    </a:lnTo>
                    <a:lnTo>
                      <a:pt x="999743" y="787400"/>
                    </a:lnTo>
                    <a:lnTo>
                      <a:pt x="1004316" y="787400"/>
                    </a:lnTo>
                    <a:lnTo>
                      <a:pt x="1009897" y="799803"/>
                    </a:lnTo>
                    <a:lnTo>
                      <a:pt x="1010000" y="800031"/>
                    </a:lnTo>
                    <a:close/>
                  </a:path>
                  <a:path w="1691639" h="2222500">
                    <a:moveTo>
                      <a:pt x="1018007" y="800031"/>
                    </a:moveTo>
                    <a:lnTo>
                      <a:pt x="1011754" y="800031"/>
                    </a:lnTo>
                    <a:lnTo>
                      <a:pt x="1013460" y="787400"/>
                    </a:lnTo>
                    <a:lnTo>
                      <a:pt x="1017925" y="799803"/>
                    </a:lnTo>
                    <a:lnTo>
                      <a:pt x="1018007" y="800031"/>
                    </a:lnTo>
                    <a:close/>
                  </a:path>
                  <a:path w="1691639" h="2222500">
                    <a:moveTo>
                      <a:pt x="1018056" y="800031"/>
                    </a:moveTo>
                    <a:lnTo>
                      <a:pt x="1017925" y="799803"/>
                    </a:lnTo>
                    <a:lnTo>
                      <a:pt x="1013460" y="787400"/>
                    </a:lnTo>
                    <a:lnTo>
                      <a:pt x="1022603" y="787400"/>
                    </a:lnTo>
                    <a:lnTo>
                      <a:pt x="1018138" y="799803"/>
                    </a:lnTo>
                    <a:lnTo>
                      <a:pt x="1018056" y="800031"/>
                    </a:lnTo>
                    <a:close/>
                  </a:path>
                  <a:path w="1691639" h="2222500">
                    <a:moveTo>
                      <a:pt x="1022603" y="800031"/>
                    </a:moveTo>
                    <a:lnTo>
                      <a:pt x="1018056" y="800031"/>
                    </a:lnTo>
                    <a:lnTo>
                      <a:pt x="1022603" y="787400"/>
                    </a:lnTo>
                    <a:lnTo>
                      <a:pt x="1022603" y="800031"/>
                    </a:lnTo>
                    <a:close/>
                  </a:path>
                  <a:path w="1691639" h="2222500">
                    <a:moveTo>
                      <a:pt x="1018032" y="812800"/>
                    </a:moveTo>
                    <a:lnTo>
                      <a:pt x="1016508" y="812800"/>
                    </a:lnTo>
                    <a:lnTo>
                      <a:pt x="1010492" y="798763"/>
                    </a:lnTo>
                    <a:lnTo>
                      <a:pt x="1011444" y="798763"/>
                    </a:lnTo>
                    <a:lnTo>
                      <a:pt x="1011678" y="799803"/>
                    </a:lnTo>
                    <a:lnTo>
                      <a:pt x="1011730" y="800031"/>
                    </a:lnTo>
                    <a:lnTo>
                      <a:pt x="1011903" y="800031"/>
                    </a:lnTo>
                    <a:lnTo>
                      <a:pt x="1018032" y="812800"/>
                    </a:lnTo>
                    <a:close/>
                  </a:path>
                  <a:path w="1691639" h="2222500">
                    <a:moveTo>
                      <a:pt x="1014984" y="812800"/>
                    </a:moveTo>
                    <a:lnTo>
                      <a:pt x="1010898" y="800031"/>
                    </a:lnTo>
                    <a:lnTo>
                      <a:pt x="1010825" y="799803"/>
                    </a:lnTo>
                    <a:lnTo>
                      <a:pt x="1011036" y="800031"/>
                    </a:lnTo>
                    <a:lnTo>
                      <a:pt x="1014984" y="812800"/>
                    </a:lnTo>
                    <a:close/>
                  </a:path>
                  <a:path w="1691639" h="2222500">
                    <a:moveTo>
                      <a:pt x="621792" y="812800"/>
                    </a:moveTo>
                    <a:lnTo>
                      <a:pt x="609600" y="812800"/>
                    </a:lnTo>
                    <a:lnTo>
                      <a:pt x="609600" y="800031"/>
                    </a:lnTo>
                    <a:lnTo>
                      <a:pt x="621792" y="812800"/>
                    </a:lnTo>
                    <a:close/>
                  </a:path>
                  <a:path w="1691639" h="2222500">
                    <a:moveTo>
                      <a:pt x="621792" y="812800"/>
                    </a:moveTo>
                    <a:lnTo>
                      <a:pt x="609534" y="800031"/>
                    </a:lnTo>
                    <a:lnTo>
                      <a:pt x="623707" y="800031"/>
                    </a:lnTo>
                    <a:lnTo>
                      <a:pt x="621792" y="812800"/>
                    </a:lnTo>
                    <a:close/>
                  </a:path>
                  <a:path w="1691639" h="2222500">
                    <a:moveTo>
                      <a:pt x="629411" y="812800"/>
                    </a:moveTo>
                    <a:lnTo>
                      <a:pt x="621792" y="812800"/>
                    </a:lnTo>
                    <a:lnTo>
                      <a:pt x="623707" y="800031"/>
                    </a:lnTo>
                    <a:lnTo>
                      <a:pt x="629411" y="812800"/>
                    </a:lnTo>
                    <a:close/>
                  </a:path>
                  <a:path w="1691639" h="2222500">
                    <a:moveTo>
                      <a:pt x="629411" y="812800"/>
                    </a:moveTo>
                    <a:lnTo>
                      <a:pt x="623666" y="800031"/>
                    </a:lnTo>
                    <a:lnTo>
                      <a:pt x="632476" y="800031"/>
                    </a:lnTo>
                    <a:lnTo>
                      <a:pt x="629411" y="812800"/>
                    </a:lnTo>
                    <a:close/>
                  </a:path>
                  <a:path w="1691639" h="2222500">
                    <a:moveTo>
                      <a:pt x="627888" y="825500"/>
                    </a:moveTo>
                    <a:lnTo>
                      <a:pt x="622554" y="812800"/>
                    </a:lnTo>
                    <a:lnTo>
                      <a:pt x="629411" y="812800"/>
                    </a:lnTo>
                    <a:lnTo>
                      <a:pt x="632476" y="800031"/>
                    </a:lnTo>
                    <a:lnTo>
                      <a:pt x="637056" y="800031"/>
                    </a:lnTo>
                    <a:lnTo>
                      <a:pt x="627888" y="825500"/>
                    </a:lnTo>
                    <a:close/>
                  </a:path>
                  <a:path w="1691639" h="2222500">
                    <a:moveTo>
                      <a:pt x="643127" y="825500"/>
                    </a:moveTo>
                    <a:lnTo>
                      <a:pt x="627888" y="825500"/>
                    </a:lnTo>
                    <a:lnTo>
                      <a:pt x="637056" y="800031"/>
                    </a:lnTo>
                    <a:lnTo>
                      <a:pt x="643127" y="812800"/>
                    </a:lnTo>
                    <a:lnTo>
                      <a:pt x="647700" y="812800"/>
                    </a:lnTo>
                    <a:lnTo>
                      <a:pt x="643127" y="825500"/>
                    </a:lnTo>
                    <a:close/>
                  </a:path>
                  <a:path w="1691639" h="2222500">
                    <a:moveTo>
                      <a:pt x="643127" y="812800"/>
                    </a:moveTo>
                    <a:lnTo>
                      <a:pt x="636999" y="800031"/>
                    </a:lnTo>
                    <a:lnTo>
                      <a:pt x="643127" y="800031"/>
                    </a:lnTo>
                    <a:lnTo>
                      <a:pt x="643127" y="812800"/>
                    </a:lnTo>
                    <a:close/>
                  </a:path>
                  <a:path w="1691639" h="2222500">
                    <a:moveTo>
                      <a:pt x="998220" y="812800"/>
                    </a:moveTo>
                    <a:lnTo>
                      <a:pt x="998219" y="800031"/>
                    </a:lnTo>
                    <a:lnTo>
                      <a:pt x="999752" y="800031"/>
                    </a:lnTo>
                    <a:lnTo>
                      <a:pt x="998220" y="812800"/>
                    </a:lnTo>
                    <a:close/>
                  </a:path>
                  <a:path w="1691639" h="2222500">
                    <a:moveTo>
                      <a:pt x="1014984" y="812800"/>
                    </a:moveTo>
                    <a:lnTo>
                      <a:pt x="1008888" y="812800"/>
                    </a:lnTo>
                    <a:lnTo>
                      <a:pt x="1010930" y="800031"/>
                    </a:lnTo>
                    <a:lnTo>
                      <a:pt x="1014984" y="812800"/>
                    </a:lnTo>
                    <a:close/>
                  </a:path>
                  <a:path w="1691639" h="2222500">
                    <a:moveTo>
                      <a:pt x="1016508" y="812800"/>
                    </a:moveTo>
                    <a:lnTo>
                      <a:pt x="1014984" y="812800"/>
                    </a:lnTo>
                    <a:lnTo>
                      <a:pt x="1011025" y="800031"/>
                    </a:lnTo>
                    <a:lnTo>
                      <a:pt x="1016508" y="812800"/>
                    </a:lnTo>
                    <a:close/>
                  </a:path>
                  <a:path w="1691639" h="2222500">
                    <a:moveTo>
                      <a:pt x="1018032" y="812800"/>
                    </a:moveTo>
                    <a:lnTo>
                      <a:pt x="1011903" y="800031"/>
                    </a:lnTo>
                    <a:lnTo>
                      <a:pt x="1019564" y="800031"/>
                    </a:lnTo>
                    <a:lnTo>
                      <a:pt x="1018032" y="812800"/>
                    </a:lnTo>
                    <a:close/>
                  </a:path>
                  <a:path w="1691639" h="2222500">
                    <a:moveTo>
                      <a:pt x="1025651" y="812800"/>
                    </a:moveTo>
                    <a:lnTo>
                      <a:pt x="1018032" y="812800"/>
                    </a:lnTo>
                    <a:lnTo>
                      <a:pt x="1019564" y="800031"/>
                    </a:lnTo>
                    <a:lnTo>
                      <a:pt x="1025651" y="800031"/>
                    </a:lnTo>
                    <a:lnTo>
                      <a:pt x="1025651" y="812800"/>
                    </a:lnTo>
                    <a:close/>
                  </a:path>
                  <a:path w="1691639" h="2222500">
                    <a:moveTo>
                      <a:pt x="627888" y="825500"/>
                    </a:moveTo>
                    <a:lnTo>
                      <a:pt x="623316" y="825500"/>
                    </a:lnTo>
                    <a:lnTo>
                      <a:pt x="622554" y="812800"/>
                    </a:lnTo>
                    <a:lnTo>
                      <a:pt x="627888" y="825500"/>
                    </a:lnTo>
                    <a:close/>
                  </a:path>
                  <a:path w="1691639" h="2222500">
                    <a:moveTo>
                      <a:pt x="655319" y="825500"/>
                    </a:moveTo>
                    <a:lnTo>
                      <a:pt x="643127" y="825500"/>
                    </a:lnTo>
                    <a:lnTo>
                      <a:pt x="647700" y="812800"/>
                    </a:lnTo>
                    <a:lnTo>
                      <a:pt x="654666" y="812800"/>
                    </a:lnTo>
                    <a:lnTo>
                      <a:pt x="655319" y="825500"/>
                    </a:lnTo>
                    <a:close/>
                  </a:path>
                  <a:path w="1691639" h="2222500">
                    <a:moveTo>
                      <a:pt x="659892" y="825500"/>
                    </a:moveTo>
                    <a:lnTo>
                      <a:pt x="655319" y="825500"/>
                    </a:lnTo>
                    <a:lnTo>
                      <a:pt x="654666" y="812800"/>
                    </a:lnTo>
                    <a:lnTo>
                      <a:pt x="659892" y="825500"/>
                    </a:lnTo>
                    <a:close/>
                  </a:path>
                  <a:path w="1691639" h="2222500">
                    <a:moveTo>
                      <a:pt x="1010411" y="850900"/>
                    </a:moveTo>
                    <a:lnTo>
                      <a:pt x="1001268" y="850900"/>
                    </a:lnTo>
                    <a:lnTo>
                      <a:pt x="1004316" y="825500"/>
                    </a:lnTo>
                    <a:lnTo>
                      <a:pt x="998219" y="825500"/>
                    </a:lnTo>
                    <a:lnTo>
                      <a:pt x="999743" y="812800"/>
                    </a:lnTo>
                    <a:lnTo>
                      <a:pt x="1011936" y="812800"/>
                    </a:lnTo>
                    <a:lnTo>
                      <a:pt x="1008888" y="825500"/>
                    </a:lnTo>
                    <a:lnTo>
                      <a:pt x="1013121" y="838199"/>
                    </a:lnTo>
                    <a:lnTo>
                      <a:pt x="1013269" y="838199"/>
                    </a:lnTo>
                    <a:lnTo>
                      <a:pt x="1010411" y="850900"/>
                    </a:lnTo>
                    <a:close/>
                  </a:path>
                  <a:path w="1691639" h="2222500">
                    <a:moveTo>
                      <a:pt x="1013121" y="838199"/>
                    </a:moveTo>
                    <a:lnTo>
                      <a:pt x="1008888" y="825500"/>
                    </a:lnTo>
                    <a:lnTo>
                      <a:pt x="1011936" y="812800"/>
                    </a:lnTo>
                    <a:lnTo>
                      <a:pt x="1013242" y="812800"/>
                    </a:lnTo>
                    <a:lnTo>
                      <a:pt x="1011935" y="825500"/>
                    </a:lnTo>
                    <a:lnTo>
                      <a:pt x="1016508" y="825500"/>
                    </a:lnTo>
                    <a:lnTo>
                      <a:pt x="1013121" y="838199"/>
                    </a:lnTo>
                    <a:close/>
                  </a:path>
                  <a:path w="1691639" h="2222500">
                    <a:moveTo>
                      <a:pt x="1014984" y="825500"/>
                    </a:moveTo>
                    <a:lnTo>
                      <a:pt x="1011935" y="825500"/>
                    </a:lnTo>
                    <a:lnTo>
                      <a:pt x="1013242" y="812800"/>
                    </a:lnTo>
                    <a:lnTo>
                      <a:pt x="1014984" y="825500"/>
                    </a:lnTo>
                    <a:close/>
                  </a:path>
                  <a:path w="1691639" h="2222500">
                    <a:moveTo>
                      <a:pt x="1014984" y="825500"/>
                    </a:moveTo>
                    <a:lnTo>
                      <a:pt x="1013242" y="812800"/>
                    </a:lnTo>
                    <a:lnTo>
                      <a:pt x="1021080" y="812800"/>
                    </a:lnTo>
                    <a:lnTo>
                      <a:pt x="1014984" y="825500"/>
                    </a:lnTo>
                    <a:close/>
                  </a:path>
                  <a:path w="1691639" h="2222500">
                    <a:moveTo>
                      <a:pt x="1024127" y="825500"/>
                    </a:moveTo>
                    <a:lnTo>
                      <a:pt x="1014984" y="825500"/>
                    </a:lnTo>
                    <a:lnTo>
                      <a:pt x="1021080" y="812800"/>
                    </a:lnTo>
                    <a:lnTo>
                      <a:pt x="1024127" y="825500"/>
                    </a:lnTo>
                    <a:close/>
                  </a:path>
                  <a:path w="1691639" h="2222500">
                    <a:moveTo>
                      <a:pt x="1027176" y="825500"/>
                    </a:moveTo>
                    <a:lnTo>
                      <a:pt x="1024127" y="825500"/>
                    </a:lnTo>
                    <a:lnTo>
                      <a:pt x="1021080" y="812800"/>
                    </a:lnTo>
                    <a:lnTo>
                      <a:pt x="1027176" y="812800"/>
                    </a:lnTo>
                    <a:lnTo>
                      <a:pt x="1027176" y="825500"/>
                    </a:lnTo>
                    <a:close/>
                  </a:path>
                  <a:path w="1691639" h="2222500">
                    <a:moveTo>
                      <a:pt x="644270" y="838199"/>
                    </a:moveTo>
                    <a:lnTo>
                      <a:pt x="635508" y="838199"/>
                    </a:lnTo>
                    <a:lnTo>
                      <a:pt x="635508" y="825500"/>
                    </a:lnTo>
                    <a:lnTo>
                      <a:pt x="638556" y="825500"/>
                    </a:lnTo>
                    <a:lnTo>
                      <a:pt x="644270" y="838199"/>
                    </a:lnTo>
                    <a:close/>
                  </a:path>
                  <a:path w="1691639" h="2222500">
                    <a:moveTo>
                      <a:pt x="644270" y="838199"/>
                    </a:moveTo>
                    <a:lnTo>
                      <a:pt x="638556" y="825500"/>
                    </a:lnTo>
                    <a:lnTo>
                      <a:pt x="646176" y="825500"/>
                    </a:lnTo>
                    <a:lnTo>
                      <a:pt x="644270" y="838199"/>
                    </a:lnTo>
                    <a:close/>
                  </a:path>
                  <a:path w="1691639" h="2222500">
                    <a:moveTo>
                      <a:pt x="649659" y="838199"/>
                    </a:moveTo>
                    <a:lnTo>
                      <a:pt x="644270" y="838199"/>
                    </a:lnTo>
                    <a:lnTo>
                      <a:pt x="646176" y="825500"/>
                    </a:lnTo>
                    <a:lnTo>
                      <a:pt x="649659" y="838199"/>
                    </a:lnTo>
                    <a:close/>
                  </a:path>
                  <a:path w="1691639" h="2222500">
                    <a:moveTo>
                      <a:pt x="651618" y="838199"/>
                    </a:moveTo>
                    <a:lnTo>
                      <a:pt x="649659" y="838199"/>
                    </a:lnTo>
                    <a:lnTo>
                      <a:pt x="646176" y="825500"/>
                    </a:lnTo>
                    <a:lnTo>
                      <a:pt x="650748" y="825500"/>
                    </a:lnTo>
                    <a:lnTo>
                      <a:pt x="651618" y="838199"/>
                    </a:lnTo>
                    <a:close/>
                  </a:path>
                  <a:path w="1691639" h="2222500">
                    <a:moveTo>
                      <a:pt x="651618" y="838199"/>
                    </a:moveTo>
                    <a:lnTo>
                      <a:pt x="650748" y="825500"/>
                    </a:lnTo>
                    <a:lnTo>
                      <a:pt x="652272" y="825500"/>
                    </a:lnTo>
                    <a:lnTo>
                      <a:pt x="651618" y="838199"/>
                    </a:lnTo>
                    <a:close/>
                  </a:path>
                  <a:path w="1691639" h="2222500">
                    <a:moveTo>
                      <a:pt x="654558" y="838199"/>
                    </a:moveTo>
                    <a:lnTo>
                      <a:pt x="651618" y="838199"/>
                    </a:lnTo>
                    <a:lnTo>
                      <a:pt x="652272" y="825500"/>
                    </a:lnTo>
                    <a:lnTo>
                      <a:pt x="658367" y="825500"/>
                    </a:lnTo>
                    <a:lnTo>
                      <a:pt x="654558" y="838199"/>
                    </a:lnTo>
                    <a:close/>
                  </a:path>
                  <a:path w="1691639" h="2222500">
                    <a:moveTo>
                      <a:pt x="662178" y="838199"/>
                    </a:moveTo>
                    <a:lnTo>
                      <a:pt x="654558" y="838199"/>
                    </a:lnTo>
                    <a:lnTo>
                      <a:pt x="658367" y="825500"/>
                    </a:lnTo>
                    <a:lnTo>
                      <a:pt x="662178" y="838199"/>
                    </a:lnTo>
                    <a:close/>
                  </a:path>
                  <a:path w="1691639" h="2222500">
                    <a:moveTo>
                      <a:pt x="662178" y="838199"/>
                    </a:moveTo>
                    <a:lnTo>
                      <a:pt x="658367" y="825500"/>
                    </a:lnTo>
                    <a:lnTo>
                      <a:pt x="662940" y="825500"/>
                    </a:lnTo>
                    <a:lnTo>
                      <a:pt x="662178" y="838199"/>
                    </a:lnTo>
                    <a:close/>
                  </a:path>
                  <a:path w="1691639" h="2222500">
                    <a:moveTo>
                      <a:pt x="667511" y="838199"/>
                    </a:moveTo>
                    <a:lnTo>
                      <a:pt x="662178" y="838199"/>
                    </a:lnTo>
                    <a:lnTo>
                      <a:pt x="662940" y="825500"/>
                    </a:lnTo>
                    <a:lnTo>
                      <a:pt x="667511" y="825500"/>
                    </a:lnTo>
                    <a:lnTo>
                      <a:pt x="667511" y="838199"/>
                    </a:lnTo>
                    <a:close/>
                  </a:path>
                  <a:path w="1691639" h="2222500">
                    <a:moveTo>
                      <a:pt x="1002792" y="838199"/>
                    </a:moveTo>
                    <a:lnTo>
                      <a:pt x="1002792" y="825500"/>
                    </a:lnTo>
                    <a:lnTo>
                      <a:pt x="1004316" y="825500"/>
                    </a:lnTo>
                    <a:lnTo>
                      <a:pt x="1002792" y="838199"/>
                    </a:lnTo>
                    <a:close/>
                  </a:path>
                  <a:path w="1691639" h="2222500">
                    <a:moveTo>
                      <a:pt x="1024127" y="838199"/>
                    </a:moveTo>
                    <a:lnTo>
                      <a:pt x="1013121" y="838199"/>
                    </a:lnTo>
                    <a:lnTo>
                      <a:pt x="1016508" y="825500"/>
                    </a:lnTo>
                    <a:lnTo>
                      <a:pt x="1024127" y="838199"/>
                    </a:lnTo>
                    <a:close/>
                  </a:path>
                  <a:path w="1691639" h="2222500">
                    <a:moveTo>
                      <a:pt x="1021950" y="850900"/>
                    </a:moveTo>
                    <a:lnTo>
                      <a:pt x="1014984" y="838199"/>
                    </a:lnTo>
                    <a:lnTo>
                      <a:pt x="1024127" y="838199"/>
                    </a:lnTo>
                    <a:lnTo>
                      <a:pt x="1016508" y="825500"/>
                    </a:lnTo>
                    <a:lnTo>
                      <a:pt x="1025651" y="825500"/>
                    </a:lnTo>
                    <a:lnTo>
                      <a:pt x="1027176" y="838199"/>
                    </a:lnTo>
                    <a:lnTo>
                      <a:pt x="1021950" y="850900"/>
                    </a:lnTo>
                    <a:close/>
                  </a:path>
                  <a:path w="1691639" h="2222500">
                    <a:moveTo>
                      <a:pt x="652272" y="850900"/>
                    </a:moveTo>
                    <a:lnTo>
                      <a:pt x="641603" y="850900"/>
                    </a:lnTo>
                    <a:lnTo>
                      <a:pt x="641603" y="838199"/>
                    </a:lnTo>
                    <a:lnTo>
                      <a:pt x="652272" y="850900"/>
                    </a:lnTo>
                    <a:close/>
                  </a:path>
                  <a:path w="1691639" h="2222500">
                    <a:moveTo>
                      <a:pt x="652272" y="850900"/>
                    </a:moveTo>
                    <a:lnTo>
                      <a:pt x="641603" y="838199"/>
                    </a:lnTo>
                    <a:lnTo>
                      <a:pt x="654884" y="838199"/>
                    </a:lnTo>
                    <a:lnTo>
                      <a:pt x="652272" y="850900"/>
                    </a:lnTo>
                    <a:close/>
                  </a:path>
                  <a:path w="1691639" h="2222500">
                    <a:moveTo>
                      <a:pt x="652272" y="863600"/>
                    </a:moveTo>
                    <a:lnTo>
                      <a:pt x="649986" y="850900"/>
                    </a:lnTo>
                    <a:lnTo>
                      <a:pt x="652272" y="850900"/>
                    </a:lnTo>
                    <a:lnTo>
                      <a:pt x="654884" y="838199"/>
                    </a:lnTo>
                    <a:lnTo>
                      <a:pt x="658367" y="850900"/>
                    </a:lnTo>
                    <a:lnTo>
                      <a:pt x="652272" y="863600"/>
                    </a:lnTo>
                    <a:close/>
                  </a:path>
                  <a:path w="1691639" h="2222500">
                    <a:moveTo>
                      <a:pt x="654558" y="876300"/>
                    </a:moveTo>
                    <a:lnTo>
                      <a:pt x="652272" y="863600"/>
                    </a:lnTo>
                    <a:lnTo>
                      <a:pt x="658367" y="850900"/>
                    </a:lnTo>
                    <a:lnTo>
                      <a:pt x="654884" y="838199"/>
                    </a:lnTo>
                    <a:lnTo>
                      <a:pt x="665988" y="838199"/>
                    </a:lnTo>
                    <a:lnTo>
                      <a:pt x="662940" y="850900"/>
                    </a:lnTo>
                    <a:lnTo>
                      <a:pt x="659214" y="850900"/>
                    </a:lnTo>
                    <a:lnTo>
                      <a:pt x="653796" y="863600"/>
                    </a:lnTo>
                    <a:lnTo>
                      <a:pt x="656843" y="863600"/>
                    </a:lnTo>
                    <a:lnTo>
                      <a:pt x="654558" y="876300"/>
                    </a:lnTo>
                    <a:close/>
                  </a:path>
                  <a:path w="1691639" h="2222500">
                    <a:moveTo>
                      <a:pt x="670559" y="850900"/>
                    </a:moveTo>
                    <a:lnTo>
                      <a:pt x="662940" y="850900"/>
                    </a:lnTo>
                    <a:lnTo>
                      <a:pt x="665988" y="838199"/>
                    </a:lnTo>
                    <a:lnTo>
                      <a:pt x="669035" y="838199"/>
                    </a:lnTo>
                    <a:lnTo>
                      <a:pt x="670559" y="850900"/>
                    </a:lnTo>
                    <a:close/>
                  </a:path>
                  <a:path w="1691639" h="2222500">
                    <a:moveTo>
                      <a:pt x="1001268" y="850900"/>
                    </a:moveTo>
                    <a:lnTo>
                      <a:pt x="1001268" y="838199"/>
                    </a:lnTo>
                    <a:lnTo>
                      <a:pt x="1002792" y="838199"/>
                    </a:lnTo>
                    <a:lnTo>
                      <a:pt x="1001268" y="850900"/>
                    </a:lnTo>
                    <a:close/>
                  </a:path>
                  <a:path w="1691639" h="2222500">
                    <a:moveTo>
                      <a:pt x="1018032" y="850900"/>
                    </a:moveTo>
                    <a:lnTo>
                      <a:pt x="1010411" y="850900"/>
                    </a:lnTo>
                    <a:lnTo>
                      <a:pt x="1013269" y="838199"/>
                    </a:lnTo>
                    <a:lnTo>
                      <a:pt x="1018032" y="850900"/>
                    </a:lnTo>
                    <a:close/>
                  </a:path>
                  <a:path w="1691639" h="2222500">
                    <a:moveTo>
                      <a:pt x="1019048" y="850900"/>
                    </a:moveTo>
                    <a:lnTo>
                      <a:pt x="1018032" y="850900"/>
                    </a:lnTo>
                    <a:lnTo>
                      <a:pt x="1013269" y="838199"/>
                    </a:lnTo>
                    <a:lnTo>
                      <a:pt x="1014984" y="838199"/>
                    </a:lnTo>
                    <a:lnTo>
                      <a:pt x="1019048" y="850900"/>
                    </a:lnTo>
                    <a:close/>
                  </a:path>
                  <a:path w="1691639" h="2222500">
                    <a:moveTo>
                      <a:pt x="1021950" y="850900"/>
                    </a:moveTo>
                    <a:lnTo>
                      <a:pt x="1019048" y="850900"/>
                    </a:lnTo>
                    <a:lnTo>
                      <a:pt x="1014984" y="838199"/>
                    </a:lnTo>
                    <a:lnTo>
                      <a:pt x="1021950" y="850900"/>
                    </a:lnTo>
                    <a:close/>
                  </a:path>
                  <a:path w="1691639" h="2222500">
                    <a:moveTo>
                      <a:pt x="1027176" y="863600"/>
                    </a:moveTo>
                    <a:lnTo>
                      <a:pt x="1019556" y="850900"/>
                    </a:lnTo>
                    <a:lnTo>
                      <a:pt x="1021950" y="850900"/>
                    </a:lnTo>
                    <a:lnTo>
                      <a:pt x="1027176" y="838199"/>
                    </a:lnTo>
                    <a:lnTo>
                      <a:pt x="1030224" y="838199"/>
                    </a:lnTo>
                    <a:lnTo>
                      <a:pt x="1027176" y="863600"/>
                    </a:lnTo>
                    <a:close/>
                  </a:path>
                  <a:path w="1691639" h="2222500">
                    <a:moveTo>
                      <a:pt x="655929" y="889000"/>
                    </a:moveTo>
                    <a:lnTo>
                      <a:pt x="650748" y="889000"/>
                    </a:lnTo>
                    <a:lnTo>
                      <a:pt x="650748" y="863600"/>
                    </a:lnTo>
                    <a:lnTo>
                      <a:pt x="649986" y="850900"/>
                    </a:lnTo>
                    <a:lnTo>
                      <a:pt x="654558" y="876300"/>
                    </a:lnTo>
                    <a:lnTo>
                      <a:pt x="652272" y="876300"/>
                    </a:lnTo>
                    <a:lnTo>
                      <a:pt x="655929" y="889000"/>
                    </a:lnTo>
                    <a:close/>
                  </a:path>
                  <a:path w="1691639" h="2222500">
                    <a:moveTo>
                      <a:pt x="660980" y="863600"/>
                    </a:moveTo>
                    <a:lnTo>
                      <a:pt x="653796" y="863600"/>
                    </a:lnTo>
                    <a:lnTo>
                      <a:pt x="659214" y="850900"/>
                    </a:lnTo>
                    <a:lnTo>
                      <a:pt x="662178" y="850900"/>
                    </a:lnTo>
                    <a:lnTo>
                      <a:pt x="660980" y="863600"/>
                    </a:lnTo>
                    <a:close/>
                  </a:path>
                  <a:path w="1691639" h="2222500">
                    <a:moveTo>
                      <a:pt x="661416" y="863600"/>
                    </a:moveTo>
                    <a:lnTo>
                      <a:pt x="662178" y="850900"/>
                    </a:lnTo>
                    <a:lnTo>
                      <a:pt x="663448" y="850900"/>
                    </a:lnTo>
                    <a:lnTo>
                      <a:pt x="661416" y="863600"/>
                    </a:lnTo>
                    <a:close/>
                  </a:path>
                  <a:path w="1691639" h="2222500">
                    <a:moveTo>
                      <a:pt x="661416" y="863600"/>
                    </a:moveTo>
                    <a:lnTo>
                      <a:pt x="663448" y="850900"/>
                    </a:lnTo>
                    <a:lnTo>
                      <a:pt x="663909" y="850900"/>
                    </a:lnTo>
                    <a:lnTo>
                      <a:pt x="661416" y="863600"/>
                    </a:lnTo>
                    <a:close/>
                  </a:path>
                  <a:path w="1691639" h="2222500">
                    <a:moveTo>
                      <a:pt x="665770" y="876300"/>
                    </a:moveTo>
                    <a:lnTo>
                      <a:pt x="664028" y="876300"/>
                    </a:lnTo>
                    <a:lnTo>
                      <a:pt x="661416" y="863600"/>
                    </a:lnTo>
                    <a:lnTo>
                      <a:pt x="663909" y="850900"/>
                    </a:lnTo>
                    <a:lnTo>
                      <a:pt x="665988" y="863600"/>
                    </a:lnTo>
                    <a:lnTo>
                      <a:pt x="664464" y="863600"/>
                    </a:lnTo>
                    <a:lnTo>
                      <a:pt x="665770" y="876300"/>
                    </a:lnTo>
                    <a:close/>
                  </a:path>
                  <a:path w="1691639" h="2222500">
                    <a:moveTo>
                      <a:pt x="673608" y="863600"/>
                    </a:moveTo>
                    <a:lnTo>
                      <a:pt x="665988" y="863600"/>
                    </a:lnTo>
                    <a:lnTo>
                      <a:pt x="663909" y="850900"/>
                    </a:lnTo>
                    <a:lnTo>
                      <a:pt x="667043" y="850900"/>
                    </a:lnTo>
                    <a:lnTo>
                      <a:pt x="673608" y="863600"/>
                    </a:lnTo>
                    <a:close/>
                  </a:path>
                  <a:path w="1691639" h="2222500">
                    <a:moveTo>
                      <a:pt x="676656" y="863600"/>
                    </a:moveTo>
                    <a:lnTo>
                      <a:pt x="673608" y="863600"/>
                    </a:lnTo>
                    <a:lnTo>
                      <a:pt x="667043" y="850900"/>
                    </a:lnTo>
                    <a:lnTo>
                      <a:pt x="675132" y="850900"/>
                    </a:lnTo>
                    <a:lnTo>
                      <a:pt x="676656" y="863600"/>
                    </a:lnTo>
                    <a:close/>
                  </a:path>
                  <a:path w="1691639" h="2222500">
                    <a:moveTo>
                      <a:pt x="1001268" y="863600"/>
                    </a:moveTo>
                    <a:lnTo>
                      <a:pt x="999743" y="850900"/>
                    </a:lnTo>
                    <a:lnTo>
                      <a:pt x="1004316" y="850900"/>
                    </a:lnTo>
                    <a:lnTo>
                      <a:pt x="1001268" y="863600"/>
                    </a:lnTo>
                    <a:close/>
                  </a:path>
                  <a:path w="1691639" h="2222500">
                    <a:moveTo>
                      <a:pt x="1012697" y="863600"/>
                    </a:moveTo>
                    <a:lnTo>
                      <a:pt x="1001268" y="863600"/>
                    </a:lnTo>
                    <a:lnTo>
                      <a:pt x="1004316" y="850900"/>
                    </a:lnTo>
                    <a:lnTo>
                      <a:pt x="1005840" y="850900"/>
                    </a:lnTo>
                    <a:lnTo>
                      <a:pt x="1012697" y="863600"/>
                    </a:lnTo>
                    <a:close/>
                  </a:path>
                  <a:path w="1691639" h="2222500">
                    <a:moveTo>
                      <a:pt x="1012697" y="863600"/>
                    </a:moveTo>
                    <a:lnTo>
                      <a:pt x="1005840" y="850900"/>
                    </a:lnTo>
                    <a:lnTo>
                      <a:pt x="1013841" y="850900"/>
                    </a:lnTo>
                    <a:lnTo>
                      <a:pt x="1012697" y="863600"/>
                    </a:lnTo>
                    <a:close/>
                  </a:path>
                  <a:path w="1691639" h="2222500">
                    <a:moveTo>
                      <a:pt x="1014330" y="863600"/>
                    </a:moveTo>
                    <a:lnTo>
                      <a:pt x="1012697" y="863600"/>
                    </a:lnTo>
                    <a:lnTo>
                      <a:pt x="1013841" y="850900"/>
                    </a:lnTo>
                    <a:lnTo>
                      <a:pt x="1014330" y="863600"/>
                    </a:lnTo>
                    <a:close/>
                  </a:path>
                  <a:path w="1691639" h="2222500">
                    <a:moveTo>
                      <a:pt x="1014330" y="863600"/>
                    </a:moveTo>
                    <a:lnTo>
                      <a:pt x="1013841" y="850900"/>
                    </a:lnTo>
                    <a:lnTo>
                      <a:pt x="1016508" y="850900"/>
                    </a:lnTo>
                    <a:lnTo>
                      <a:pt x="1014330" y="863600"/>
                    </a:lnTo>
                    <a:close/>
                  </a:path>
                  <a:path w="1691639" h="2222500">
                    <a:moveTo>
                      <a:pt x="1019556" y="863600"/>
                    </a:moveTo>
                    <a:lnTo>
                      <a:pt x="1014330" y="863600"/>
                    </a:lnTo>
                    <a:lnTo>
                      <a:pt x="1016508" y="850900"/>
                    </a:lnTo>
                    <a:lnTo>
                      <a:pt x="1019556" y="863600"/>
                    </a:lnTo>
                    <a:close/>
                  </a:path>
                  <a:path w="1691639" h="2222500">
                    <a:moveTo>
                      <a:pt x="1027176" y="863600"/>
                    </a:moveTo>
                    <a:lnTo>
                      <a:pt x="1019556" y="863600"/>
                    </a:lnTo>
                    <a:lnTo>
                      <a:pt x="1016508" y="850900"/>
                    </a:lnTo>
                    <a:lnTo>
                      <a:pt x="1019556" y="850900"/>
                    </a:lnTo>
                    <a:lnTo>
                      <a:pt x="1027176" y="863600"/>
                    </a:lnTo>
                    <a:close/>
                  </a:path>
                  <a:path w="1691639" h="2222500">
                    <a:moveTo>
                      <a:pt x="1026033" y="876300"/>
                    </a:moveTo>
                    <a:lnTo>
                      <a:pt x="1018032" y="863600"/>
                    </a:lnTo>
                    <a:lnTo>
                      <a:pt x="1027176" y="863600"/>
                    </a:lnTo>
                    <a:lnTo>
                      <a:pt x="1028700" y="850900"/>
                    </a:lnTo>
                    <a:lnTo>
                      <a:pt x="1028700" y="863600"/>
                    </a:lnTo>
                    <a:lnTo>
                      <a:pt x="1026033" y="876300"/>
                    </a:lnTo>
                    <a:close/>
                  </a:path>
                  <a:path w="1691639" h="2222500">
                    <a:moveTo>
                      <a:pt x="664028" y="876300"/>
                    </a:moveTo>
                    <a:lnTo>
                      <a:pt x="654558" y="876300"/>
                    </a:lnTo>
                    <a:lnTo>
                      <a:pt x="656843" y="863600"/>
                    </a:lnTo>
                    <a:lnTo>
                      <a:pt x="661416" y="863600"/>
                    </a:lnTo>
                    <a:lnTo>
                      <a:pt x="664028" y="876300"/>
                    </a:lnTo>
                    <a:close/>
                  </a:path>
                  <a:path w="1691639" h="2222500">
                    <a:moveTo>
                      <a:pt x="665770" y="876300"/>
                    </a:moveTo>
                    <a:lnTo>
                      <a:pt x="664464" y="863600"/>
                    </a:lnTo>
                    <a:lnTo>
                      <a:pt x="667511" y="863600"/>
                    </a:lnTo>
                    <a:lnTo>
                      <a:pt x="665770" y="876300"/>
                    </a:lnTo>
                    <a:close/>
                  </a:path>
                  <a:path w="1691639" h="2222500">
                    <a:moveTo>
                      <a:pt x="668527" y="876300"/>
                    </a:moveTo>
                    <a:lnTo>
                      <a:pt x="665770" y="876300"/>
                    </a:lnTo>
                    <a:lnTo>
                      <a:pt x="667511" y="863600"/>
                    </a:lnTo>
                    <a:lnTo>
                      <a:pt x="668527" y="876300"/>
                    </a:lnTo>
                    <a:close/>
                  </a:path>
                  <a:path w="1691639" h="2222500">
                    <a:moveTo>
                      <a:pt x="668527" y="876300"/>
                    </a:moveTo>
                    <a:lnTo>
                      <a:pt x="667511" y="863600"/>
                    </a:lnTo>
                    <a:lnTo>
                      <a:pt x="669035" y="863600"/>
                    </a:lnTo>
                    <a:lnTo>
                      <a:pt x="668527" y="876300"/>
                    </a:lnTo>
                    <a:close/>
                  </a:path>
                  <a:path w="1691639" h="2222500">
                    <a:moveTo>
                      <a:pt x="678942" y="889000"/>
                    </a:moveTo>
                    <a:lnTo>
                      <a:pt x="665770" y="889000"/>
                    </a:lnTo>
                    <a:lnTo>
                      <a:pt x="669035" y="876300"/>
                    </a:lnTo>
                    <a:lnTo>
                      <a:pt x="668527" y="876300"/>
                    </a:lnTo>
                    <a:lnTo>
                      <a:pt x="669035" y="863600"/>
                    </a:lnTo>
                    <a:lnTo>
                      <a:pt x="679703" y="863600"/>
                    </a:lnTo>
                    <a:lnTo>
                      <a:pt x="678180" y="876300"/>
                    </a:lnTo>
                    <a:lnTo>
                      <a:pt x="678942" y="889000"/>
                    </a:lnTo>
                    <a:close/>
                  </a:path>
                  <a:path w="1691639" h="2222500">
                    <a:moveTo>
                      <a:pt x="678942" y="889000"/>
                    </a:moveTo>
                    <a:lnTo>
                      <a:pt x="678180" y="876300"/>
                    </a:lnTo>
                    <a:lnTo>
                      <a:pt x="679703" y="863600"/>
                    </a:lnTo>
                    <a:lnTo>
                      <a:pt x="679703" y="876300"/>
                    </a:lnTo>
                    <a:lnTo>
                      <a:pt x="678942" y="889000"/>
                    </a:lnTo>
                    <a:close/>
                  </a:path>
                  <a:path w="1691639" h="2222500">
                    <a:moveTo>
                      <a:pt x="1007364" y="876300"/>
                    </a:moveTo>
                    <a:lnTo>
                      <a:pt x="1004316" y="876300"/>
                    </a:lnTo>
                    <a:lnTo>
                      <a:pt x="1005840" y="863600"/>
                    </a:lnTo>
                    <a:lnTo>
                      <a:pt x="1013460" y="863600"/>
                    </a:lnTo>
                    <a:lnTo>
                      <a:pt x="1007364" y="876300"/>
                    </a:lnTo>
                    <a:close/>
                  </a:path>
                  <a:path w="1691639" h="2222500">
                    <a:moveTo>
                      <a:pt x="1016072" y="876300"/>
                    </a:moveTo>
                    <a:lnTo>
                      <a:pt x="1007364" y="876300"/>
                    </a:lnTo>
                    <a:lnTo>
                      <a:pt x="1013460" y="863600"/>
                    </a:lnTo>
                    <a:lnTo>
                      <a:pt x="1016072" y="876300"/>
                    </a:lnTo>
                    <a:close/>
                  </a:path>
                  <a:path w="1691639" h="2222500">
                    <a:moveTo>
                      <a:pt x="1016072" y="876300"/>
                    </a:moveTo>
                    <a:lnTo>
                      <a:pt x="1013460" y="863600"/>
                    </a:lnTo>
                    <a:lnTo>
                      <a:pt x="1017524" y="863600"/>
                    </a:lnTo>
                    <a:lnTo>
                      <a:pt x="1016072" y="876300"/>
                    </a:lnTo>
                    <a:close/>
                  </a:path>
                  <a:path w="1691639" h="2222500">
                    <a:moveTo>
                      <a:pt x="1025651" y="876300"/>
                    </a:moveTo>
                    <a:lnTo>
                      <a:pt x="1016072" y="876300"/>
                    </a:lnTo>
                    <a:lnTo>
                      <a:pt x="1017524" y="863600"/>
                    </a:lnTo>
                    <a:lnTo>
                      <a:pt x="1025651" y="876300"/>
                    </a:lnTo>
                    <a:close/>
                  </a:path>
                  <a:path w="1691639" h="2222500">
                    <a:moveTo>
                      <a:pt x="1026033" y="876300"/>
                    </a:moveTo>
                    <a:lnTo>
                      <a:pt x="1025651" y="876300"/>
                    </a:lnTo>
                    <a:lnTo>
                      <a:pt x="1017524" y="863600"/>
                    </a:lnTo>
                    <a:lnTo>
                      <a:pt x="1018032" y="863600"/>
                    </a:lnTo>
                    <a:lnTo>
                      <a:pt x="1026033" y="876300"/>
                    </a:lnTo>
                    <a:close/>
                  </a:path>
                  <a:path w="1691639" h="2222500">
                    <a:moveTo>
                      <a:pt x="1028700" y="889000"/>
                    </a:moveTo>
                    <a:lnTo>
                      <a:pt x="1027176" y="889000"/>
                    </a:lnTo>
                    <a:lnTo>
                      <a:pt x="1019556" y="876300"/>
                    </a:lnTo>
                    <a:lnTo>
                      <a:pt x="1026033" y="876300"/>
                    </a:lnTo>
                    <a:lnTo>
                      <a:pt x="1028700" y="863600"/>
                    </a:lnTo>
                    <a:lnTo>
                      <a:pt x="1030224" y="876300"/>
                    </a:lnTo>
                    <a:lnTo>
                      <a:pt x="1028700" y="889000"/>
                    </a:lnTo>
                    <a:close/>
                  </a:path>
                  <a:path w="1691639" h="2222500">
                    <a:moveTo>
                      <a:pt x="655929" y="889000"/>
                    </a:moveTo>
                    <a:lnTo>
                      <a:pt x="652272" y="876300"/>
                    </a:lnTo>
                    <a:lnTo>
                      <a:pt x="658367" y="876300"/>
                    </a:lnTo>
                    <a:lnTo>
                      <a:pt x="655929" y="889000"/>
                    </a:lnTo>
                    <a:close/>
                  </a:path>
                  <a:path w="1691639" h="2222500">
                    <a:moveTo>
                      <a:pt x="665480" y="889000"/>
                    </a:moveTo>
                    <a:lnTo>
                      <a:pt x="655929" y="889000"/>
                    </a:lnTo>
                    <a:lnTo>
                      <a:pt x="658367" y="876300"/>
                    </a:lnTo>
                    <a:lnTo>
                      <a:pt x="665480" y="889000"/>
                    </a:lnTo>
                    <a:close/>
                  </a:path>
                  <a:path w="1691639" h="2222500">
                    <a:moveTo>
                      <a:pt x="665770" y="889000"/>
                    </a:moveTo>
                    <a:lnTo>
                      <a:pt x="665480" y="889000"/>
                    </a:lnTo>
                    <a:lnTo>
                      <a:pt x="658367" y="876300"/>
                    </a:lnTo>
                    <a:lnTo>
                      <a:pt x="661416" y="876300"/>
                    </a:lnTo>
                    <a:lnTo>
                      <a:pt x="665770" y="889000"/>
                    </a:lnTo>
                    <a:close/>
                  </a:path>
                  <a:path w="1691639" h="2222500">
                    <a:moveTo>
                      <a:pt x="665770" y="889000"/>
                    </a:moveTo>
                    <a:lnTo>
                      <a:pt x="661416" y="876300"/>
                    </a:lnTo>
                    <a:lnTo>
                      <a:pt x="669035" y="876300"/>
                    </a:lnTo>
                    <a:lnTo>
                      <a:pt x="665770" y="889000"/>
                    </a:lnTo>
                    <a:close/>
                  </a:path>
                  <a:path w="1691639" h="2222500">
                    <a:moveTo>
                      <a:pt x="1007364" y="901700"/>
                    </a:moveTo>
                    <a:lnTo>
                      <a:pt x="1004316" y="901700"/>
                    </a:lnTo>
                    <a:lnTo>
                      <a:pt x="1004316" y="889000"/>
                    </a:lnTo>
                    <a:lnTo>
                      <a:pt x="1002792" y="876300"/>
                    </a:lnTo>
                    <a:lnTo>
                      <a:pt x="1008888" y="876300"/>
                    </a:lnTo>
                    <a:lnTo>
                      <a:pt x="1005840" y="889000"/>
                    </a:lnTo>
                    <a:lnTo>
                      <a:pt x="1008888" y="889000"/>
                    </a:lnTo>
                    <a:lnTo>
                      <a:pt x="1007364" y="901700"/>
                    </a:lnTo>
                    <a:close/>
                  </a:path>
                  <a:path w="1691639" h="2222500">
                    <a:moveTo>
                      <a:pt x="1011935" y="889000"/>
                    </a:moveTo>
                    <a:lnTo>
                      <a:pt x="1005840" y="889000"/>
                    </a:lnTo>
                    <a:lnTo>
                      <a:pt x="1008888" y="876300"/>
                    </a:lnTo>
                    <a:lnTo>
                      <a:pt x="1011935" y="889000"/>
                    </a:lnTo>
                    <a:close/>
                  </a:path>
                  <a:path w="1691639" h="2222500">
                    <a:moveTo>
                      <a:pt x="1011935" y="889000"/>
                    </a:moveTo>
                    <a:lnTo>
                      <a:pt x="1008888" y="876300"/>
                    </a:lnTo>
                    <a:lnTo>
                      <a:pt x="1016508" y="876300"/>
                    </a:lnTo>
                    <a:lnTo>
                      <a:pt x="1011935" y="889000"/>
                    </a:lnTo>
                    <a:close/>
                  </a:path>
                  <a:path w="1691639" h="2222500">
                    <a:moveTo>
                      <a:pt x="1017270" y="889000"/>
                    </a:moveTo>
                    <a:lnTo>
                      <a:pt x="1011935" y="889000"/>
                    </a:lnTo>
                    <a:lnTo>
                      <a:pt x="1016508" y="876300"/>
                    </a:lnTo>
                    <a:lnTo>
                      <a:pt x="1017270" y="889000"/>
                    </a:lnTo>
                    <a:close/>
                  </a:path>
                  <a:path w="1691639" h="2222500">
                    <a:moveTo>
                      <a:pt x="1017270" y="889000"/>
                    </a:moveTo>
                    <a:lnTo>
                      <a:pt x="1016508" y="876300"/>
                    </a:lnTo>
                    <a:lnTo>
                      <a:pt x="1018249" y="876300"/>
                    </a:lnTo>
                    <a:lnTo>
                      <a:pt x="1017270" y="889000"/>
                    </a:lnTo>
                    <a:close/>
                  </a:path>
                  <a:path w="1691639" h="2222500">
                    <a:moveTo>
                      <a:pt x="1022603" y="889000"/>
                    </a:moveTo>
                    <a:lnTo>
                      <a:pt x="1017270" y="889000"/>
                    </a:lnTo>
                    <a:lnTo>
                      <a:pt x="1018249" y="876300"/>
                    </a:lnTo>
                    <a:lnTo>
                      <a:pt x="1022603" y="889000"/>
                    </a:lnTo>
                    <a:close/>
                  </a:path>
                  <a:path w="1691639" h="2222500">
                    <a:moveTo>
                      <a:pt x="1027176" y="889000"/>
                    </a:moveTo>
                    <a:lnTo>
                      <a:pt x="1022603" y="889000"/>
                    </a:lnTo>
                    <a:lnTo>
                      <a:pt x="1018249" y="876300"/>
                    </a:lnTo>
                    <a:lnTo>
                      <a:pt x="1019556" y="876300"/>
                    </a:lnTo>
                    <a:lnTo>
                      <a:pt x="1027176" y="889000"/>
                    </a:lnTo>
                    <a:close/>
                  </a:path>
                  <a:path w="1691639" h="2222500">
                    <a:moveTo>
                      <a:pt x="1033272" y="889000"/>
                    </a:moveTo>
                    <a:lnTo>
                      <a:pt x="1028700" y="889000"/>
                    </a:lnTo>
                    <a:lnTo>
                      <a:pt x="1030224" y="876300"/>
                    </a:lnTo>
                    <a:lnTo>
                      <a:pt x="1033272" y="876300"/>
                    </a:lnTo>
                    <a:lnTo>
                      <a:pt x="1033272" y="889000"/>
                    </a:lnTo>
                    <a:close/>
                  </a:path>
                  <a:path w="1691639" h="2222500">
                    <a:moveTo>
                      <a:pt x="655319" y="901700"/>
                    </a:moveTo>
                    <a:lnTo>
                      <a:pt x="653796" y="901700"/>
                    </a:lnTo>
                    <a:lnTo>
                      <a:pt x="653796" y="889000"/>
                    </a:lnTo>
                    <a:lnTo>
                      <a:pt x="658706" y="889000"/>
                    </a:lnTo>
                    <a:lnTo>
                      <a:pt x="655319" y="901700"/>
                    </a:lnTo>
                    <a:close/>
                  </a:path>
                  <a:path w="1691639" h="2222500">
                    <a:moveTo>
                      <a:pt x="661416" y="901700"/>
                    </a:moveTo>
                    <a:lnTo>
                      <a:pt x="655319" y="901700"/>
                    </a:lnTo>
                    <a:lnTo>
                      <a:pt x="658706" y="889000"/>
                    </a:lnTo>
                    <a:lnTo>
                      <a:pt x="661416" y="901700"/>
                    </a:lnTo>
                    <a:close/>
                  </a:path>
                  <a:path w="1691639" h="2222500">
                    <a:moveTo>
                      <a:pt x="661416" y="901700"/>
                    </a:moveTo>
                    <a:lnTo>
                      <a:pt x="658706" y="889000"/>
                    </a:lnTo>
                    <a:lnTo>
                      <a:pt x="664899" y="889000"/>
                    </a:lnTo>
                    <a:lnTo>
                      <a:pt x="661416" y="901700"/>
                    </a:lnTo>
                    <a:close/>
                  </a:path>
                  <a:path w="1691639" h="2222500">
                    <a:moveTo>
                      <a:pt x="664464" y="901700"/>
                    </a:moveTo>
                    <a:lnTo>
                      <a:pt x="661416" y="901700"/>
                    </a:lnTo>
                    <a:lnTo>
                      <a:pt x="664899" y="889000"/>
                    </a:lnTo>
                    <a:lnTo>
                      <a:pt x="666496" y="889000"/>
                    </a:lnTo>
                    <a:lnTo>
                      <a:pt x="664464" y="901700"/>
                    </a:lnTo>
                    <a:close/>
                  </a:path>
                  <a:path w="1691639" h="2222500">
                    <a:moveTo>
                      <a:pt x="663157" y="914400"/>
                    </a:moveTo>
                    <a:lnTo>
                      <a:pt x="659892" y="901700"/>
                    </a:lnTo>
                    <a:lnTo>
                      <a:pt x="664464" y="901700"/>
                    </a:lnTo>
                    <a:lnTo>
                      <a:pt x="666496" y="889000"/>
                    </a:lnTo>
                    <a:lnTo>
                      <a:pt x="667511" y="901700"/>
                    </a:lnTo>
                    <a:lnTo>
                      <a:pt x="663157" y="914400"/>
                    </a:lnTo>
                    <a:close/>
                  </a:path>
                  <a:path w="1691639" h="2222500">
                    <a:moveTo>
                      <a:pt x="664464" y="914400"/>
                    </a:moveTo>
                    <a:lnTo>
                      <a:pt x="663157" y="914400"/>
                    </a:lnTo>
                    <a:lnTo>
                      <a:pt x="667511" y="901700"/>
                    </a:lnTo>
                    <a:lnTo>
                      <a:pt x="666496" y="889000"/>
                    </a:lnTo>
                    <a:lnTo>
                      <a:pt x="675640" y="889000"/>
                    </a:lnTo>
                    <a:lnTo>
                      <a:pt x="675132" y="901700"/>
                    </a:lnTo>
                    <a:lnTo>
                      <a:pt x="672084" y="901700"/>
                    </a:lnTo>
                    <a:lnTo>
                      <a:pt x="664464" y="914400"/>
                    </a:lnTo>
                    <a:close/>
                  </a:path>
                  <a:path w="1691639" h="2222500">
                    <a:moveTo>
                      <a:pt x="676656" y="901700"/>
                    </a:moveTo>
                    <a:lnTo>
                      <a:pt x="675132" y="901700"/>
                    </a:lnTo>
                    <a:lnTo>
                      <a:pt x="675640" y="889000"/>
                    </a:lnTo>
                    <a:lnTo>
                      <a:pt x="676656" y="901700"/>
                    </a:lnTo>
                    <a:close/>
                  </a:path>
                  <a:path w="1691639" h="2222500">
                    <a:moveTo>
                      <a:pt x="1018032" y="901700"/>
                    </a:moveTo>
                    <a:lnTo>
                      <a:pt x="1007364" y="901700"/>
                    </a:lnTo>
                    <a:lnTo>
                      <a:pt x="1008888" y="889000"/>
                    </a:lnTo>
                    <a:lnTo>
                      <a:pt x="1010411" y="889000"/>
                    </a:lnTo>
                    <a:lnTo>
                      <a:pt x="1018032" y="901700"/>
                    </a:lnTo>
                    <a:close/>
                  </a:path>
                  <a:path w="1691639" h="2222500">
                    <a:moveTo>
                      <a:pt x="1018032" y="901700"/>
                    </a:moveTo>
                    <a:lnTo>
                      <a:pt x="1010411" y="889000"/>
                    </a:lnTo>
                    <a:lnTo>
                      <a:pt x="1019338" y="889000"/>
                    </a:lnTo>
                    <a:lnTo>
                      <a:pt x="1018032" y="901700"/>
                    </a:lnTo>
                    <a:close/>
                  </a:path>
                  <a:path w="1691639" h="2222500">
                    <a:moveTo>
                      <a:pt x="1018032" y="901700"/>
                    </a:moveTo>
                    <a:lnTo>
                      <a:pt x="1019338" y="889000"/>
                    </a:lnTo>
                    <a:lnTo>
                      <a:pt x="1019556" y="889000"/>
                    </a:lnTo>
                    <a:lnTo>
                      <a:pt x="1018032" y="901700"/>
                    </a:lnTo>
                    <a:close/>
                  </a:path>
                  <a:path w="1691639" h="2222500">
                    <a:moveTo>
                      <a:pt x="1021080" y="901700"/>
                    </a:moveTo>
                    <a:lnTo>
                      <a:pt x="1018032" y="901700"/>
                    </a:lnTo>
                    <a:lnTo>
                      <a:pt x="1019556" y="889000"/>
                    </a:lnTo>
                    <a:lnTo>
                      <a:pt x="1021080" y="901700"/>
                    </a:lnTo>
                    <a:close/>
                  </a:path>
                  <a:path w="1691639" h="2222500">
                    <a:moveTo>
                      <a:pt x="1022604" y="914400"/>
                    </a:moveTo>
                    <a:lnTo>
                      <a:pt x="1019556" y="901700"/>
                    </a:lnTo>
                    <a:lnTo>
                      <a:pt x="1021080" y="901700"/>
                    </a:lnTo>
                    <a:lnTo>
                      <a:pt x="1019556" y="889000"/>
                    </a:lnTo>
                    <a:lnTo>
                      <a:pt x="1020741" y="889000"/>
                    </a:lnTo>
                    <a:lnTo>
                      <a:pt x="1024127" y="901700"/>
                    </a:lnTo>
                    <a:lnTo>
                      <a:pt x="1022604" y="914400"/>
                    </a:lnTo>
                    <a:close/>
                  </a:path>
                  <a:path w="1691639" h="2222500">
                    <a:moveTo>
                      <a:pt x="1031748" y="914400"/>
                    </a:moveTo>
                    <a:lnTo>
                      <a:pt x="1024127" y="901700"/>
                    </a:lnTo>
                    <a:lnTo>
                      <a:pt x="1020741" y="889000"/>
                    </a:lnTo>
                    <a:lnTo>
                      <a:pt x="1024127" y="889000"/>
                    </a:lnTo>
                    <a:lnTo>
                      <a:pt x="1028700" y="901700"/>
                    </a:lnTo>
                    <a:lnTo>
                      <a:pt x="1031748" y="901700"/>
                    </a:lnTo>
                    <a:lnTo>
                      <a:pt x="1031748" y="914400"/>
                    </a:lnTo>
                    <a:close/>
                  </a:path>
                  <a:path w="1691639" h="2222500">
                    <a:moveTo>
                      <a:pt x="1028700" y="901700"/>
                    </a:moveTo>
                    <a:lnTo>
                      <a:pt x="1024127" y="889000"/>
                    </a:lnTo>
                    <a:lnTo>
                      <a:pt x="1031748" y="889000"/>
                    </a:lnTo>
                    <a:lnTo>
                      <a:pt x="1028700" y="901700"/>
                    </a:lnTo>
                    <a:close/>
                  </a:path>
                  <a:path w="1691639" h="2222500">
                    <a:moveTo>
                      <a:pt x="1035304" y="927100"/>
                    </a:moveTo>
                    <a:lnTo>
                      <a:pt x="1027176" y="914400"/>
                    </a:lnTo>
                    <a:lnTo>
                      <a:pt x="1031748" y="914400"/>
                    </a:lnTo>
                    <a:lnTo>
                      <a:pt x="1031748" y="901700"/>
                    </a:lnTo>
                    <a:lnTo>
                      <a:pt x="1028700" y="901700"/>
                    </a:lnTo>
                    <a:lnTo>
                      <a:pt x="1031748" y="889000"/>
                    </a:lnTo>
                    <a:lnTo>
                      <a:pt x="1034796" y="889000"/>
                    </a:lnTo>
                    <a:lnTo>
                      <a:pt x="1034796" y="901700"/>
                    </a:lnTo>
                    <a:lnTo>
                      <a:pt x="1036319" y="914400"/>
                    </a:lnTo>
                    <a:lnTo>
                      <a:pt x="1035304" y="927100"/>
                    </a:lnTo>
                    <a:close/>
                  </a:path>
                  <a:path w="1691639" h="2222500">
                    <a:moveTo>
                      <a:pt x="649224" y="914400"/>
                    </a:moveTo>
                    <a:lnTo>
                      <a:pt x="646176" y="914400"/>
                    </a:lnTo>
                    <a:lnTo>
                      <a:pt x="646176" y="901700"/>
                    </a:lnTo>
                    <a:lnTo>
                      <a:pt x="650748" y="901700"/>
                    </a:lnTo>
                    <a:lnTo>
                      <a:pt x="649224" y="914400"/>
                    </a:lnTo>
                    <a:close/>
                  </a:path>
                  <a:path w="1691639" h="2222500">
                    <a:moveTo>
                      <a:pt x="653796" y="914400"/>
                    </a:moveTo>
                    <a:lnTo>
                      <a:pt x="649224" y="914400"/>
                    </a:lnTo>
                    <a:lnTo>
                      <a:pt x="650748" y="901700"/>
                    </a:lnTo>
                    <a:lnTo>
                      <a:pt x="653796" y="914400"/>
                    </a:lnTo>
                    <a:close/>
                  </a:path>
                  <a:path w="1691639" h="2222500">
                    <a:moveTo>
                      <a:pt x="659282" y="927100"/>
                    </a:moveTo>
                    <a:lnTo>
                      <a:pt x="658585" y="927100"/>
                    </a:lnTo>
                    <a:lnTo>
                      <a:pt x="655319" y="914400"/>
                    </a:lnTo>
                    <a:lnTo>
                      <a:pt x="653796" y="914400"/>
                    </a:lnTo>
                    <a:lnTo>
                      <a:pt x="650748" y="901700"/>
                    </a:lnTo>
                    <a:lnTo>
                      <a:pt x="656843" y="901700"/>
                    </a:lnTo>
                    <a:lnTo>
                      <a:pt x="659282" y="927100"/>
                    </a:lnTo>
                    <a:close/>
                  </a:path>
                  <a:path w="1691639" h="2222500">
                    <a:moveTo>
                      <a:pt x="659282" y="927100"/>
                    </a:moveTo>
                    <a:lnTo>
                      <a:pt x="656843" y="901700"/>
                    </a:lnTo>
                    <a:lnTo>
                      <a:pt x="658367" y="901700"/>
                    </a:lnTo>
                    <a:lnTo>
                      <a:pt x="662286" y="914400"/>
                    </a:lnTo>
                    <a:lnTo>
                      <a:pt x="662940" y="914400"/>
                    </a:lnTo>
                    <a:lnTo>
                      <a:pt x="659282" y="927100"/>
                    </a:lnTo>
                    <a:close/>
                  </a:path>
                  <a:path w="1691639" h="2222500">
                    <a:moveTo>
                      <a:pt x="663157" y="914400"/>
                    </a:moveTo>
                    <a:lnTo>
                      <a:pt x="662286" y="914400"/>
                    </a:lnTo>
                    <a:lnTo>
                      <a:pt x="658367" y="901700"/>
                    </a:lnTo>
                    <a:lnTo>
                      <a:pt x="659892" y="901700"/>
                    </a:lnTo>
                    <a:lnTo>
                      <a:pt x="663157" y="914400"/>
                    </a:lnTo>
                    <a:close/>
                  </a:path>
                  <a:path w="1691639" h="2222500">
                    <a:moveTo>
                      <a:pt x="675132" y="914400"/>
                    </a:moveTo>
                    <a:lnTo>
                      <a:pt x="664464" y="914400"/>
                    </a:lnTo>
                    <a:lnTo>
                      <a:pt x="672084" y="901700"/>
                    </a:lnTo>
                    <a:lnTo>
                      <a:pt x="675132" y="914400"/>
                    </a:lnTo>
                    <a:close/>
                  </a:path>
                  <a:path w="1691639" h="2222500">
                    <a:moveTo>
                      <a:pt x="678180" y="914400"/>
                    </a:moveTo>
                    <a:lnTo>
                      <a:pt x="675132" y="914400"/>
                    </a:lnTo>
                    <a:lnTo>
                      <a:pt x="672084" y="901700"/>
                    </a:lnTo>
                    <a:lnTo>
                      <a:pt x="678180" y="901700"/>
                    </a:lnTo>
                    <a:lnTo>
                      <a:pt x="678180" y="914400"/>
                    </a:lnTo>
                    <a:close/>
                  </a:path>
                  <a:path w="1691639" h="2222500">
                    <a:moveTo>
                      <a:pt x="1013460" y="927100"/>
                    </a:moveTo>
                    <a:lnTo>
                      <a:pt x="1008888" y="927100"/>
                    </a:lnTo>
                    <a:lnTo>
                      <a:pt x="1008888" y="901700"/>
                    </a:lnTo>
                    <a:lnTo>
                      <a:pt x="1013460" y="901700"/>
                    </a:lnTo>
                    <a:lnTo>
                      <a:pt x="1010411" y="914400"/>
                    </a:lnTo>
                    <a:lnTo>
                      <a:pt x="1016072" y="914400"/>
                    </a:lnTo>
                    <a:lnTo>
                      <a:pt x="1013460" y="927100"/>
                    </a:lnTo>
                    <a:close/>
                  </a:path>
                  <a:path w="1691639" h="2222500">
                    <a:moveTo>
                      <a:pt x="1022168" y="914400"/>
                    </a:moveTo>
                    <a:lnTo>
                      <a:pt x="1010411" y="914400"/>
                    </a:lnTo>
                    <a:lnTo>
                      <a:pt x="1013460" y="901700"/>
                    </a:lnTo>
                    <a:lnTo>
                      <a:pt x="1019556" y="901700"/>
                    </a:lnTo>
                    <a:lnTo>
                      <a:pt x="1022168" y="914400"/>
                    </a:lnTo>
                    <a:close/>
                  </a:path>
                  <a:path w="1691639" h="2222500">
                    <a:moveTo>
                      <a:pt x="1022604" y="914400"/>
                    </a:moveTo>
                    <a:lnTo>
                      <a:pt x="1022168" y="914400"/>
                    </a:lnTo>
                    <a:lnTo>
                      <a:pt x="1019556" y="901700"/>
                    </a:lnTo>
                    <a:lnTo>
                      <a:pt x="1022604" y="914400"/>
                    </a:lnTo>
                    <a:close/>
                  </a:path>
                  <a:path w="1691639" h="2222500">
                    <a:moveTo>
                      <a:pt x="1031748" y="914400"/>
                    </a:moveTo>
                    <a:lnTo>
                      <a:pt x="1022604" y="914400"/>
                    </a:lnTo>
                    <a:lnTo>
                      <a:pt x="1024127" y="901700"/>
                    </a:lnTo>
                    <a:lnTo>
                      <a:pt x="1031748" y="914400"/>
                    </a:lnTo>
                    <a:close/>
                  </a:path>
                  <a:path w="1691639" h="2222500">
                    <a:moveTo>
                      <a:pt x="645871" y="927100"/>
                    </a:moveTo>
                    <a:lnTo>
                      <a:pt x="644651" y="914400"/>
                    </a:lnTo>
                    <a:lnTo>
                      <a:pt x="650748" y="914400"/>
                    </a:lnTo>
                    <a:lnTo>
                      <a:pt x="645871" y="927100"/>
                    </a:lnTo>
                    <a:close/>
                  </a:path>
                  <a:path w="1691639" h="2222500">
                    <a:moveTo>
                      <a:pt x="656843" y="927100"/>
                    </a:moveTo>
                    <a:lnTo>
                      <a:pt x="645871" y="927100"/>
                    </a:lnTo>
                    <a:lnTo>
                      <a:pt x="650748" y="914400"/>
                    </a:lnTo>
                    <a:lnTo>
                      <a:pt x="656843" y="927100"/>
                    </a:lnTo>
                    <a:close/>
                  </a:path>
                  <a:path w="1691639" h="2222500">
                    <a:moveTo>
                      <a:pt x="657521" y="927100"/>
                    </a:moveTo>
                    <a:lnTo>
                      <a:pt x="656843" y="927100"/>
                    </a:lnTo>
                    <a:lnTo>
                      <a:pt x="650748" y="914400"/>
                    </a:lnTo>
                    <a:lnTo>
                      <a:pt x="657521" y="927100"/>
                    </a:lnTo>
                    <a:close/>
                  </a:path>
                  <a:path w="1691639" h="2222500">
                    <a:moveTo>
                      <a:pt x="658585" y="927100"/>
                    </a:moveTo>
                    <a:lnTo>
                      <a:pt x="657521" y="927100"/>
                    </a:lnTo>
                    <a:lnTo>
                      <a:pt x="650748" y="914400"/>
                    </a:lnTo>
                    <a:lnTo>
                      <a:pt x="655319" y="914400"/>
                    </a:lnTo>
                    <a:lnTo>
                      <a:pt x="658585" y="927100"/>
                    </a:lnTo>
                    <a:close/>
                  </a:path>
                  <a:path w="1691639" h="2222500">
                    <a:moveTo>
                      <a:pt x="664972" y="939800"/>
                    </a:moveTo>
                    <a:lnTo>
                      <a:pt x="655319" y="939800"/>
                    </a:lnTo>
                    <a:lnTo>
                      <a:pt x="654177" y="927100"/>
                    </a:lnTo>
                    <a:lnTo>
                      <a:pt x="659282" y="927100"/>
                    </a:lnTo>
                    <a:lnTo>
                      <a:pt x="662940" y="914400"/>
                    </a:lnTo>
                    <a:lnTo>
                      <a:pt x="668189" y="914400"/>
                    </a:lnTo>
                    <a:lnTo>
                      <a:pt x="659892" y="927100"/>
                    </a:lnTo>
                    <a:lnTo>
                      <a:pt x="664972" y="939800"/>
                    </a:lnTo>
                    <a:close/>
                  </a:path>
                  <a:path w="1691639" h="2222500">
                    <a:moveTo>
                      <a:pt x="664972" y="939800"/>
                    </a:moveTo>
                    <a:lnTo>
                      <a:pt x="659892" y="927100"/>
                    </a:lnTo>
                    <a:lnTo>
                      <a:pt x="668189" y="914400"/>
                    </a:lnTo>
                    <a:lnTo>
                      <a:pt x="670559" y="927100"/>
                    </a:lnTo>
                    <a:lnTo>
                      <a:pt x="667511" y="927100"/>
                    </a:lnTo>
                    <a:lnTo>
                      <a:pt x="664972" y="939800"/>
                    </a:lnTo>
                    <a:close/>
                  </a:path>
                  <a:path w="1691639" h="2222500">
                    <a:moveTo>
                      <a:pt x="673608" y="927100"/>
                    </a:moveTo>
                    <a:lnTo>
                      <a:pt x="670559" y="927100"/>
                    </a:lnTo>
                    <a:lnTo>
                      <a:pt x="668189" y="914400"/>
                    </a:lnTo>
                    <a:lnTo>
                      <a:pt x="673608" y="914400"/>
                    </a:lnTo>
                    <a:lnTo>
                      <a:pt x="673608" y="927100"/>
                    </a:lnTo>
                    <a:close/>
                  </a:path>
                  <a:path w="1691639" h="2222500">
                    <a:moveTo>
                      <a:pt x="1019556" y="927100"/>
                    </a:moveTo>
                    <a:lnTo>
                      <a:pt x="1013460" y="927100"/>
                    </a:lnTo>
                    <a:lnTo>
                      <a:pt x="1016072" y="914400"/>
                    </a:lnTo>
                    <a:lnTo>
                      <a:pt x="1019556" y="927100"/>
                    </a:lnTo>
                    <a:close/>
                  </a:path>
                  <a:path w="1691639" h="2222500">
                    <a:moveTo>
                      <a:pt x="1022604" y="927100"/>
                    </a:moveTo>
                    <a:lnTo>
                      <a:pt x="1019556" y="927100"/>
                    </a:lnTo>
                    <a:lnTo>
                      <a:pt x="1016072" y="914400"/>
                    </a:lnTo>
                    <a:lnTo>
                      <a:pt x="1019556" y="914400"/>
                    </a:lnTo>
                    <a:lnTo>
                      <a:pt x="1022604" y="927100"/>
                    </a:lnTo>
                    <a:close/>
                  </a:path>
                  <a:path w="1691639" h="2222500">
                    <a:moveTo>
                      <a:pt x="1022604" y="927100"/>
                    </a:moveTo>
                    <a:lnTo>
                      <a:pt x="1019556" y="914400"/>
                    </a:lnTo>
                    <a:lnTo>
                      <a:pt x="1024781" y="914400"/>
                    </a:lnTo>
                    <a:lnTo>
                      <a:pt x="1022604" y="927100"/>
                    </a:lnTo>
                    <a:close/>
                  </a:path>
                  <a:path w="1691639" h="2222500">
                    <a:moveTo>
                      <a:pt x="1023910" y="927100"/>
                    </a:moveTo>
                    <a:lnTo>
                      <a:pt x="1022604" y="927100"/>
                    </a:lnTo>
                    <a:lnTo>
                      <a:pt x="1024781" y="914400"/>
                    </a:lnTo>
                    <a:lnTo>
                      <a:pt x="1025651" y="914400"/>
                    </a:lnTo>
                    <a:lnTo>
                      <a:pt x="1023910" y="927100"/>
                    </a:lnTo>
                    <a:close/>
                  </a:path>
                  <a:path w="1691639" h="2222500">
                    <a:moveTo>
                      <a:pt x="1028700" y="927100"/>
                    </a:moveTo>
                    <a:lnTo>
                      <a:pt x="1023910" y="927100"/>
                    </a:lnTo>
                    <a:lnTo>
                      <a:pt x="1025651" y="914400"/>
                    </a:lnTo>
                    <a:lnTo>
                      <a:pt x="1028700" y="927100"/>
                    </a:lnTo>
                    <a:close/>
                  </a:path>
                  <a:path w="1691639" h="2222500">
                    <a:moveTo>
                      <a:pt x="1035304" y="927100"/>
                    </a:moveTo>
                    <a:lnTo>
                      <a:pt x="1028700" y="927100"/>
                    </a:lnTo>
                    <a:lnTo>
                      <a:pt x="1025651" y="914400"/>
                    </a:lnTo>
                    <a:lnTo>
                      <a:pt x="1027176" y="914400"/>
                    </a:lnTo>
                    <a:lnTo>
                      <a:pt x="1035304" y="927100"/>
                    </a:lnTo>
                    <a:close/>
                  </a:path>
                  <a:path w="1691639" h="2222500">
                    <a:moveTo>
                      <a:pt x="1042416" y="939800"/>
                    </a:moveTo>
                    <a:lnTo>
                      <a:pt x="1039368" y="939800"/>
                    </a:lnTo>
                    <a:lnTo>
                      <a:pt x="1038225" y="927100"/>
                    </a:lnTo>
                    <a:lnTo>
                      <a:pt x="1035304" y="927100"/>
                    </a:lnTo>
                    <a:lnTo>
                      <a:pt x="1036319" y="914400"/>
                    </a:lnTo>
                    <a:lnTo>
                      <a:pt x="1039368" y="914400"/>
                    </a:lnTo>
                    <a:lnTo>
                      <a:pt x="1039368" y="927100"/>
                    </a:lnTo>
                    <a:lnTo>
                      <a:pt x="1042416" y="939800"/>
                    </a:lnTo>
                    <a:close/>
                  </a:path>
                  <a:path w="1691639" h="2222500">
                    <a:moveTo>
                      <a:pt x="640080" y="939800"/>
                    </a:moveTo>
                    <a:lnTo>
                      <a:pt x="637032" y="939800"/>
                    </a:lnTo>
                    <a:lnTo>
                      <a:pt x="640461" y="927100"/>
                    </a:lnTo>
                    <a:lnTo>
                      <a:pt x="640080" y="939800"/>
                    </a:lnTo>
                    <a:close/>
                  </a:path>
                  <a:path w="1691639" h="2222500">
                    <a:moveTo>
                      <a:pt x="652272" y="939800"/>
                    </a:moveTo>
                    <a:lnTo>
                      <a:pt x="640080" y="939800"/>
                    </a:lnTo>
                    <a:lnTo>
                      <a:pt x="640461" y="927100"/>
                    </a:lnTo>
                    <a:lnTo>
                      <a:pt x="654176" y="927100"/>
                    </a:lnTo>
                    <a:lnTo>
                      <a:pt x="652272" y="939800"/>
                    </a:lnTo>
                    <a:close/>
                  </a:path>
                  <a:path w="1691639" h="2222500">
                    <a:moveTo>
                      <a:pt x="655319" y="939800"/>
                    </a:moveTo>
                    <a:lnTo>
                      <a:pt x="652272" y="939800"/>
                    </a:lnTo>
                    <a:lnTo>
                      <a:pt x="654177" y="927100"/>
                    </a:lnTo>
                    <a:lnTo>
                      <a:pt x="655319" y="939800"/>
                    </a:lnTo>
                    <a:close/>
                  </a:path>
                  <a:path w="1691639" h="2222500">
                    <a:moveTo>
                      <a:pt x="1018032" y="939800"/>
                    </a:moveTo>
                    <a:lnTo>
                      <a:pt x="1011935" y="939800"/>
                    </a:lnTo>
                    <a:lnTo>
                      <a:pt x="1011935" y="927100"/>
                    </a:lnTo>
                    <a:lnTo>
                      <a:pt x="1020063" y="927100"/>
                    </a:lnTo>
                    <a:lnTo>
                      <a:pt x="1018032" y="939800"/>
                    </a:lnTo>
                    <a:close/>
                  </a:path>
                  <a:path w="1691639" h="2222500">
                    <a:moveTo>
                      <a:pt x="1024127" y="939800"/>
                    </a:moveTo>
                    <a:lnTo>
                      <a:pt x="1018032" y="939800"/>
                    </a:lnTo>
                    <a:lnTo>
                      <a:pt x="1020064" y="927100"/>
                    </a:lnTo>
                    <a:lnTo>
                      <a:pt x="1024127" y="939800"/>
                    </a:lnTo>
                    <a:close/>
                  </a:path>
                  <a:path w="1691639" h="2222500">
                    <a:moveTo>
                      <a:pt x="1024127" y="939800"/>
                    </a:moveTo>
                    <a:lnTo>
                      <a:pt x="1020064" y="927100"/>
                    </a:lnTo>
                    <a:lnTo>
                      <a:pt x="1025651" y="927100"/>
                    </a:lnTo>
                    <a:lnTo>
                      <a:pt x="1024127" y="939800"/>
                    </a:lnTo>
                    <a:close/>
                  </a:path>
                  <a:path w="1691639" h="2222500">
                    <a:moveTo>
                      <a:pt x="1027176" y="939800"/>
                    </a:moveTo>
                    <a:lnTo>
                      <a:pt x="1024127" y="939800"/>
                    </a:lnTo>
                    <a:lnTo>
                      <a:pt x="1025651" y="927100"/>
                    </a:lnTo>
                    <a:lnTo>
                      <a:pt x="1027176" y="939800"/>
                    </a:lnTo>
                    <a:close/>
                  </a:path>
                  <a:path w="1691639" h="2222500">
                    <a:moveTo>
                      <a:pt x="1027176" y="939800"/>
                    </a:moveTo>
                    <a:lnTo>
                      <a:pt x="1025651" y="927100"/>
                    </a:lnTo>
                    <a:lnTo>
                      <a:pt x="1029462" y="927100"/>
                    </a:lnTo>
                    <a:lnTo>
                      <a:pt x="1027176" y="939800"/>
                    </a:lnTo>
                    <a:close/>
                  </a:path>
                  <a:path w="1691639" h="2222500">
                    <a:moveTo>
                      <a:pt x="1030224" y="952500"/>
                    </a:moveTo>
                    <a:lnTo>
                      <a:pt x="1024127" y="952500"/>
                    </a:lnTo>
                    <a:lnTo>
                      <a:pt x="1022603" y="939800"/>
                    </a:lnTo>
                    <a:lnTo>
                      <a:pt x="1027176" y="939800"/>
                    </a:lnTo>
                    <a:lnTo>
                      <a:pt x="1029462" y="927100"/>
                    </a:lnTo>
                    <a:lnTo>
                      <a:pt x="1031748" y="939800"/>
                    </a:lnTo>
                    <a:lnTo>
                      <a:pt x="1030224" y="952500"/>
                    </a:lnTo>
                    <a:close/>
                  </a:path>
                  <a:path w="1691639" h="2222500">
                    <a:moveTo>
                      <a:pt x="1028700" y="965200"/>
                    </a:moveTo>
                    <a:lnTo>
                      <a:pt x="1033272" y="952500"/>
                    </a:lnTo>
                    <a:lnTo>
                      <a:pt x="1034034" y="952500"/>
                    </a:lnTo>
                    <a:lnTo>
                      <a:pt x="1036319" y="939800"/>
                    </a:lnTo>
                    <a:lnTo>
                      <a:pt x="1031748" y="939800"/>
                    </a:lnTo>
                    <a:lnTo>
                      <a:pt x="1029462" y="927100"/>
                    </a:lnTo>
                    <a:lnTo>
                      <a:pt x="1038225" y="927100"/>
                    </a:lnTo>
                    <a:lnTo>
                      <a:pt x="1037843" y="939800"/>
                    </a:lnTo>
                    <a:lnTo>
                      <a:pt x="1032357" y="939800"/>
                    </a:lnTo>
                    <a:lnTo>
                      <a:pt x="1030224" y="952500"/>
                    </a:lnTo>
                    <a:lnTo>
                      <a:pt x="1035231" y="952500"/>
                    </a:lnTo>
                    <a:lnTo>
                      <a:pt x="1028700" y="965200"/>
                    </a:lnTo>
                    <a:close/>
                  </a:path>
                  <a:path w="1691639" h="2222500">
                    <a:moveTo>
                      <a:pt x="1042585" y="952500"/>
                    </a:moveTo>
                    <a:lnTo>
                      <a:pt x="1037843" y="939800"/>
                    </a:lnTo>
                    <a:lnTo>
                      <a:pt x="1038225" y="927100"/>
                    </a:lnTo>
                    <a:lnTo>
                      <a:pt x="1039368" y="939800"/>
                    </a:lnTo>
                    <a:lnTo>
                      <a:pt x="1043940" y="939800"/>
                    </a:lnTo>
                    <a:lnTo>
                      <a:pt x="1042585" y="952500"/>
                    </a:lnTo>
                    <a:close/>
                  </a:path>
                  <a:path w="1691639" h="2222500">
                    <a:moveTo>
                      <a:pt x="627888" y="952500"/>
                    </a:moveTo>
                    <a:lnTo>
                      <a:pt x="627888" y="939800"/>
                    </a:lnTo>
                    <a:lnTo>
                      <a:pt x="630935" y="939800"/>
                    </a:lnTo>
                    <a:lnTo>
                      <a:pt x="627888" y="952500"/>
                    </a:lnTo>
                    <a:close/>
                  </a:path>
                  <a:path w="1691639" h="2222500">
                    <a:moveTo>
                      <a:pt x="637685" y="965200"/>
                    </a:moveTo>
                    <a:lnTo>
                      <a:pt x="635508" y="965200"/>
                    </a:lnTo>
                    <a:lnTo>
                      <a:pt x="627888" y="952500"/>
                    </a:lnTo>
                    <a:lnTo>
                      <a:pt x="630935" y="939800"/>
                    </a:lnTo>
                    <a:lnTo>
                      <a:pt x="635508" y="939800"/>
                    </a:lnTo>
                    <a:lnTo>
                      <a:pt x="638556" y="952500"/>
                    </a:lnTo>
                    <a:lnTo>
                      <a:pt x="635508" y="952500"/>
                    </a:lnTo>
                    <a:lnTo>
                      <a:pt x="637685" y="965200"/>
                    </a:lnTo>
                    <a:close/>
                  </a:path>
                  <a:path w="1691639" h="2222500">
                    <a:moveTo>
                      <a:pt x="641413" y="952500"/>
                    </a:moveTo>
                    <a:lnTo>
                      <a:pt x="638556" y="952500"/>
                    </a:lnTo>
                    <a:lnTo>
                      <a:pt x="635508" y="939800"/>
                    </a:lnTo>
                    <a:lnTo>
                      <a:pt x="638556" y="939800"/>
                    </a:lnTo>
                    <a:lnTo>
                      <a:pt x="641413" y="952500"/>
                    </a:lnTo>
                    <a:close/>
                  </a:path>
                  <a:path w="1691639" h="2222500">
                    <a:moveTo>
                      <a:pt x="645087" y="952500"/>
                    </a:moveTo>
                    <a:lnTo>
                      <a:pt x="641413" y="952500"/>
                    </a:lnTo>
                    <a:lnTo>
                      <a:pt x="638556" y="939800"/>
                    </a:lnTo>
                    <a:lnTo>
                      <a:pt x="644651" y="939800"/>
                    </a:lnTo>
                    <a:lnTo>
                      <a:pt x="645087" y="952500"/>
                    </a:lnTo>
                    <a:close/>
                  </a:path>
                  <a:path w="1691639" h="2222500">
                    <a:moveTo>
                      <a:pt x="645087" y="952500"/>
                    </a:moveTo>
                    <a:lnTo>
                      <a:pt x="644651" y="939800"/>
                    </a:lnTo>
                    <a:lnTo>
                      <a:pt x="646176" y="939800"/>
                    </a:lnTo>
                    <a:lnTo>
                      <a:pt x="645087" y="952500"/>
                    </a:lnTo>
                    <a:close/>
                  </a:path>
                  <a:path w="1691639" h="2222500">
                    <a:moveTo>
                      <a:pt x="646684" y="952500"/>
                    </a:moveTo>
                    <a:lnTo>
                      <a:pt x="645087" y="952500"/>
                    </a:lnTo>
                    <a:lnTo>
                      <a:pt x="646176" y="939800"/>
                    </a:lnTo>
                    <a:lnTo>
                      <a:pt x="650748" y="939800"/>
                    </a:lnTo>
                    <a:lnTo>
                      <a:pt x="646684" y="952500"/>
                    </a:lnTo>
                    <a:close/>
                  </a:path>
                  <a:path w="1691639" h="2222500">
                    <a:moveTo>
                      <a:pt x="644651" y="965200"/>
                    </a:moveTo>
                    <a:lnTo>
                      <a:pt x="644651" y="952500"/>
                    </a:lnTo>
                    <a:lnTo>
                      <a:pt x="646684" y="952500"/>
                    </a:lnTo>
                    <a:lnTo>
                      <a:pt x="650748" y="939800"/>
                    </a:lnTo>
                    <a:lnTo>
                      <a:pt x="653796" y="939800"/>
                    </a:lnTo>
                    <a:lnTo>
                      <a:pt x="653796" y="952500"/>
                    </a:lnTo>
                    <a:lnTo>
                      <a:pt x="644651" y="965200"/>
                    </a:lnTo>
                    <a:close/>
                  </a:path>
                  <a:path w="1691639" h="2222500">
                    <a:moveTo>
                      <a:pt x="653796" y="952500"/>
                    </a:moveTo>
                    <a:lnTo>
                      <a:pt x="653796" y="939800"/>
                    </a:lnTo>
                    <a:lnTo>
                      <a:pt x="658367" y="939800"/>
                    </a:lnTo>
                    <a:lnTo>
                      <a:pt x="653796" y="952500"/>
                    </a:lnTo>
                    <a:close/>
                  </a:path>
                  <a:path w="1691639" h="2222500">
                    <a:moveTo>
                      <a:pt x="661416" y="952500"/>
                    </a:moveTo>
                    <a:lnTo>
                      <a:pt x="653796" y="952500"/>
                    </a:lnTo>
                    <a:lnTo>
                      <a:pt x="658367" y="939800"/>
                    </a:lnTo>
                    <a:lnTo>
                      <a:pt x="661416" y="939800"/>
                    </a:lnTo>
                    <a:lnTo>
                      <a:pt x="661416" y="952500"/>
                    </a:lnTo>
                    <a:close/>
                  </a:path>
                  <a:path w="1691639" h="2222500">
                    <a:moveTo>
                      <a:pt x="1024127" y="952500"/>
                    </a:moveTo>
                    <a:lnTo>
                      <a:pt x="1019556" y="952500"/>
                    </a:lnTo>
                    <a:lnTo>
                      <a:pt x="1019556" y="939800"/>
                    </a:lnTo>
                    <a:lnTo>
                      <a:pt x="1022603" y="939800"/>
                    </a:lnTo>
                    <a:lnTo>
                      <a:pt x="1024127" y="952500"/>
                    </a:lnTo>
                    <a:close/>
                  </a:path>
                  <a:path w="1691639" h="2222500">
                    <a:moveTo>
                      <a:pt x="1034034" y="952500"/>
                    </a:moveTo>
                    <a:lnTo>
                      <a:pt x="1030224" y="952500"/>
                    </a:lnTo>
                    <a:lnTo>
                      <a:pt x="1032357" y="939800"/>
                    </a:lnTo>
                    <a:lnTo>
                      <a:pt x="1034034" y="952500"/>
                    </a:lnTo>
                    <a:close/>
                  </a:path>
                  <a:path w="1691639" h="2222500">
                    <a:moveTo>
                      <a:pt x="1034034" y="952500"/>
                    </a:moveTo>
                    <a:lnTo>
                      <a:pt x="1032357" y="939800"/>
                    </a:lnTo>
                    <a:lnTo>
                      <a:pt x="1036319" y="939800"/>
                    </a:lnTo>
                    <a:lnTo>
                      <a:pt x="1034034" y="952500"/>
                    </a:lnTo>
                    <a:close/>
                  </a:path>
                  <a:path w="1691639" h="2222500">
                    <a:moveTo>
                      <a:pt x="1031748" y="965200"/>
                    </a:moveTo>
                    <a:lnTo>
                      <a:pt x="1028700" y="965200"/>
                    </a:lnTo>
                    <a:lnTo>
                      <a:pt x="1035231" y="952500"/>
                    </a:lnTo>
                    <a:lnTo>
                      <a:pt x="1037843" y="939800"/>
                    </a:lnTo>
                    <a:lnTo>
                      <a:pt x="1042585" y="952500"/>
                    </a:lnTo>
                    <a:lnTo>
                      <a:pt x="1035558" y="952500"/>
                    </a:lnTo>
                    <a:lnTo>
                      <a:pt x="1031748" y="965200"/>
                    </a:lnTo>
                    <a:close/>
                  </a:path>
                  <a:path w="1691639" h="2222500">
                    <a:moveTo>
                      <a:pt x="1047750" y="965200"/>
                    </a:moveTo>
                    <a:lnTo>
                      <a:pt x="1042416" y="952500"/>
                    </a:lnTo>
                    <a:lnTo>
                      <a:pt x="1042585" y="952500"/>
                    </a:lnTo>
                    <a:lnTo>
                      <a:pt x="1043940" y="939800"/>
                    </a:lnTo>
                    <a:lnTo>
                      <a:pt x="1046988" y="939800"/>
                    </a:lnTo>
                    <a:lnTo>
                      <a:pt x="1048511" y="952500"/>
                    </a:lnTo>
                    <a:lnTo>
                      <a:pt x="1047750" y="965200"/>
                    </a:lnTo>
                    <a:close/>
                  </a:path>
                  <a:path w="1691639" h="2222500">
                    <a:moveTo>
                      <a:pt x="624840" y="965200"/>
                    </a:moveTo>
                    <a:lnTo>
                      <a:pt x="624840" y="952500"/>
                    </a:lnTo>
                    <a:lnTo>
                      <a:pt x="626364" y="952500"/>
                    </a:lnTo>
                    <a:lnTo>
                      <a:pt x="624840" y="965200"/>
                    </a:lnTo>
                    <a:close/>
                  </a:path>
                  <a:path w="1691639" h="2222500">
                    <a:moveTo>
                      <a:pt x="635508" y="965200"/>
                    </a:moveTo>
                    <a:lnTo>
                      <a:pt x="624840" y="965200"/>
                    </a:lnTo>
                    <a:lnTo>
                      <a:pt x="626364" y="952500"/>
                    </a:lnTo>
                    <a:lnTo>
                      <a:pt x="635508" y="965200"/>
                    </a:lnTo>
                    <a:close/>
                  </a:path>
                  <a:path w="1691639" h="2222500">
                    <a:moveTo>
                      <a:pt x="635508" y="965200"/>
                    </a:moveTo>
                    <a:lnTo>
                      <a:pt x="626364" y="952500"/>
                    </a:lnTo>
                    <a:lnTo>
                      <a:pt x="627888" y="952500"/>
                    </a:lnTo>
                    <a:lnTo>
                      <a:pt x="635508" y="965200"/>
                    </a:lnTo>
                    <a:close/>
                  </a:path>
                  <a:path w="1691639" h="2222500">
                    <a:moveTo>
                      <a:pt x="637685" y="965200"/>
                    </a:moveTo>
                    <a:lnTo>
                      <a:pt x="635508" y="952500"/>
                    </a:lnTo>
                    <a:lnTo>
                      <a:pt x="639862" y="952500"/>
                    </a:lnTo>
                    <a:lnTo>
                      <a:pt x="637685" y="965200"/>
                    </a:lnTo>
                    <a:close/>
                  </a:path>
                  <a:path w="1691639" h="2222500">
                    <a:moveTo>
                      <a:pt x="641603" y="965200"/>
                    </a:moveTo>
                    <a:lnTo>
                      <a:pt x="637685" y="965200"/>
                    </a:lnTo>
                    <a:lnTo>
                      <a:pt x="639862" y="952500"/>
                    </a:lnTo>
                    <a:lnTo>
                      <a:pt x="641603" y="965200"/>
                    </a:lnTo>
                    <a:close/>
                  </a:path>
                  <a:path w="1691639" h="2222500">
                    <a:moveTo>
                      <a:pt x="643127" y="977900"/>
                    </a:moveTo>
                    <a:lnTo>
                      <a:pt x="638556" y="977900"/>
                    </a:lnTo>
                    <a:lnTo>
                      <a:pt x="637032" y="965200"/>
                    </a:lnTo>
                    <a:lnTo>
                      <a:pt x="641603" y="965200"/>
                    </a:lnTo>
                    <a:lnTo>
                      <a:pt x="639862" y="952500"/>
                    </a:lnTo>
                    <a:lnTo>
                      <a:pt x="644651" y="952500"/>
                    </a:lnTo>
                    <a:lnTo>
                      <a:pt x="644651" y="965200"/>
                    </a:lnTo>
                    <a:lnTo>
                      <a:pt x="643127" y="977900"/>
                    </a:lnTo>
                    <a:close/>
                  </a:path>
                  <a:path w="1691639" h="2222500">
                    <a:moveTo>
                      <a:pt x="653796" y="965200"/>
                    </a:moveTo>
                    <a:lnTo>
                      <a:pt x="644651" y="965200"/>
                    </a:lnTo>
                    <a:lnTo>
                      <a:pt x="653796" y="952500"/>
                    </a:lnTo>
                    <a:lnTo>
                      <a:pt x="653796" y="965200"/>
                    </a:lnTo>
                    <a:close/>
                  </a:path>
                  <a:path w="1691639" h="2222500">
                    <a:moveTo>
                      <a:pt x="1024127" y="965200"/>
                    </a:moveTo>
                    <a:lnTo>
                      <a:pt x="1022603" y="965200"/>
                    </a:lnTo>
                    <a:lnTo>
                      <a:pt x="1022603" y="952500"/>
                    </a:lnTo>
                    <a:lnTo>
                      <a:pt x="1024127" y="965200"/>
                    </a:lnTo>
                    <a:close/>
                  </a:path>
                  <a:path w="1691639" h="2222500">
                    <a:moveTo>
                      <a:pt x="1028700" y="965200"/>
                    </a:moveTo>
                    <a:lnTo>
                      <a:pt x="1024127" y="965200"/>
                    </a:lnTo>
                    <a:lnTo>
                      <a:pt x="1022603" y="952500"/>
                    </a:lnTo>
                    <a:lnTo>
                      <a:pt x="1033272" y="952500"/>
                    </a:lnTo>
                    <a:lnTo>
                      <a:pt x="1028700" y="965200"/>
                    </a:lnTo>
                    <a:close/>
                  </a:path>
                  <a:path w="1691639" h="2222500">
                    <a:moveTo>
                      <a:pt x="1038497" y="965200"/>
                    </a:moveTo>
                    <a:lnTo>
                      <a:pt x="1031748" y="965200"/>
                    </a:lnTo>
                    <a:lnTo>
                      <a:pt x="1035558" y="952500"/>
                    </a:lnTo>
                    <a:lnTo>
                      <a:pt x="1038497" y="965200"/>
                    </a:lnTo>
                    <a:close/>
                  </a:path>
                  <a:path w="1691639" h="2222500">
                    <a:moveTo>
                      <a:pt x="1038497" y="965200"/>
                    </a:moveTo>
                    <a:lnTo>
                      <a:pt x="1035558" y="952500"/>
                    </a:lnTo>
                    <a:lnTo>
                      <a:pt x="1041109" y="952500"/>
                    </a:lnTo>
                    <a:lnTo>
                      <a:pt x="1038497" y="965200"/>
                    </a:lnTo>
                    <a:close/>
                  </a:path>
                  <a:path w="1691639" h="2222500">
                    <a:moveTo>
                      <a:pt x="1045464" y="965200"/>
                    </a:moveTo>
                    <a:lnTo>
                      <a:pt x="1038497" y="965200"/>
                    </a:lnTo>
                    <a:lnTo>
                      <a:pt x="1041109" y="952500"/>
                    </a:lnTo>
                    <a:lnTo>
                      <a:pt x="1045464" y="965200"/>
                    </a:lnTo>
                    <a:close/>
                  </a:path>
                  <a:path w="1691639" h="2222500">
                    <a:moveTo>
                      <a:pt x="1047750" y="965200"/>
                    </a:moveTo>
                    <a:lnTo>
                      <a:pt x="1045464" y="965200"/>
                    </a:lnTo>
                    <a:lnTo>
                      <a:pt x="1041109" y="952500"/>
                    </a:lnTo>
                    <a:lnTo>
                      <a:pt x="1042416" y="952500"/>
                    </a:lnTo>
                    <a:lnTo>
                      <a:pt x="1047750" y="965200"/>
                    </a:lnTo>
                    <a:close/>
                  </a:path>
                  <a:path w="1691639" h="2222500">
                    <a:moveTo>
                      <a:pt x="1054608" y="965200"/>
                    </a:moveTo>
                    <a:lnTo>
                      <a:pt x="1047750" y="965200"/>
                    </a:lnTo>
                    <a:lnTo>
                      <a:pt x="1048511" y="952500"/>
                    </a:lnTo>
                    <a:lnTo>
                      <a:pt x="1054608" y="952500"/>
                    </a:lnTo>
                    <a:lnTo>
                      <a:pt x="1054608" y="965200"/>
                    </a:lnTo>
                    <a:close/>
                  </a:path>
                  <a:path w="1691639" h="2222500">
                    <a:moveTo>
                      <a:pt x="614426" y="977900"/>
                    </a:moveTo>
                    <a:lnTo>
                      <a:pt x="615696" y="965200"/>
                    </a:lnTo>
                    <a:lnTo>
                      <a:pt x="623316" y="965200"/>
                    </a:lnTo>
                    <a:lnTo>
                      <a:pt x="614426" y="977900"/>
                    </a:lnTo>
                    <a:close/>
                  </a:path>
                  <a:path w="1691639" h="2222500">
                    <a:moveTo>
                      <a:pt x="624840" y="977900"/>
                    </a:moveTo>
                    <a:lnTo>
                      <a:pt x="614426" y="977900"/>
                    </a:lnTo>
                    <a:lnTo>
                      <a:pt x="623316" y="965200"/>
                    </a:lnTo>
                    <a:lnTo>
                      <a:pt x="626872" y="965200"/>
                    </a:lnTo>
                    <a:lnTo>
                      <a:pt x="624840" y="977900"/>
                    </a:lnTo>
                    <a:close/>
                  </a:path>
                  <a:path w="1691639" h="2222500">
                    <a:moveTo>
                      <a:pt x="627888" y="977900"/>
                    </a:moveTo>
                    <a:lnTo>
                      <a:pt x="624840" y="977900"/>
                    </a:lnTo>
                    <a:lnTo>
                      <a:pt x="626872" y="965200"/>
                    </a:lnTo>
                    <a:lnTo>
                      <a:pt x="627888" y="977900"/>
                    </a:lnTo>
                    <a:close/>
                  </a:path>
                  <a:path w="1691639" h="2222500">
                    <a:moveTo>
                      <a:pt x="638556" y="977900"/>
                    </a:moveTo>
                    <a:lnTo>
                      <a:pt x="627888" y="977900"/>
                    </a:lnTo>
                    <a:lnTo>
                      <a:pt x="626872" y="965200"/>
                    </a:lnTo>
                    <a:lnTo>
                      <a:pt x="637032" y="965200"/>
                    </a:lnTo>
                    <a:lnTo>
                      <a:pt x="638556" y="977900"/>
                    </a:lnTo>
                    <a:close/>
                  </a:path>
                  <a:path w="1691639" h="2222500">
                    <a:moveTo>
                      <a:pt x="1036319" y="977900"/>
                    </a:moveTo>
                    <a:lnTo>
                      <a:pt x="1027176" y="977900"/>
                    </a:lnTo>
                    <a:lnTo>
                      <a:pt x="1027176" y="965200"/>
                    </a:lnTo>
                    <a:lnTo>
                      <a:pt x="1036827" y="965200"/>
                    </a:lnTo>
                    <a:lnTo>
                      <a:pt x="1036319" y="977900"/>
                    </a:lnTo>
                    <a:close/>
                  </a:path>
                  <a:path w="1691639" h="2222500">
                    <a:moveTo>
                      <a:pt x="1040892" y="977900"/>
                    </a:moveTo>
                    <a:lnTo>
                      <a:pt x="1036319" y="977900"/>
                    </a:lnTo>
                    <a:lnTo>
                      <a:pt x="1036827" y="965200"/>
                    </a:lnTo>
                    <a:lnTo>
                      <a:pt x="1040892" y="977900"/>
                    </a:lnTo>
                    <a:close/>
                  </a:path>
                  <a:path w="1691639" h="2222500">
                    <a:moveTo>
                      <a:pt x="1040892" y="977900"/>
                    </a:moveTo>
                    <a:lnTo>
                      <a:pt x="1036827" y="965200"/>
                    </a:lnTo>
                    <a:lnTo>
                      <a:pt x="1042198" y="965200"/>
                    </a:lnTo>
                    <a:lnTo>
                      <a:pt x="1040892" y="977900"/>
                    </a:lnTo>
                    <a:close/>
                  </a:path>
                  <a:path w="1691639" h="2222500">
                    <a:moveTo>
                      <a:pt x="1041654" y="990600"/>
                    </a:moveTo>
                    <a:lnTo>
                      <a:pt x="1040892" y="977900"/>
                    </a:lnTo>
                    <a:lnTo>
                      <a:pt x="1042198" y="965200"/>
                    </a:lnTo>
                    <a:lnTo>
                      <a:pt x="1043940" y="977900"/>
                    </a:lnTo>
                    <a:lnTo>
                      <a:pt x="1042416" y="977900"/>
                    </a:lnTo>
                    <a:lnTo>
                      <a:pt x="1041654" y="990600"/>
                    </a:lnTo>
                    <a:close/>
                  </a:path>
                  <a:path w="1691639" h="2222500">
                    <a:moveTo>
                      <a:pt x="1046988" y="977900"/>
                    </a:moveTo>
                    <a:lnTo>
                      <a:pt x="1043940" y="977900"/>
                    </a:lnTo>
                    <a:lnTo>
                      <a:pt x="1042198" y="965200"/>
                    </a:lnTo>
                    <a:lnTo>
                      <a:pt x="1042924" y="965200"/>
                    </a:lnTo>
                    <a:lnTo>
                      <a:pt x="1046988" y="977900"/>
                    </a:lnTo>
                    <a:close/>
                  </a:path>
                  <a:path w="1691639" h="2222500">
                    <a:moveTo>
                      <a:pt x="1053084" y="977900"/>
                    </a:moveTo>
                    <a:lnTo>
                      <a:pt x="1046988" y="977900"/>
                    </a:lnTo>
                    <a:lnTo>
                      <a:pt x="1042924" y="965200"/>
                    </a:lnTo>
                    <a:lnTo>
                      <a:pt x="1056132" y="965200"/>
                    </a:lnTo>
                    <a:lnTo>
                      <a:pt x="1053084" y="977900"/>
                    </a:lnTo>
                    <a:close/>
                  </a:path>
                  <a:path w="1691639" h="2222500">
                    <a:moveTo>
                      <a:pt x="1059180" y="977900"/>
                    </a:moveTo>
                    <a:lnTo>
                      <a:pt x="1053084" y="977900"/>
                    </a:lnTo>
                    <a:lnTo>
                      <a:pt x="1056132" y="965200"/>
                    </a:lnTo>
                    <a:lnTo>
                      <a:pt x="1059180" y="977900"/>
                    </a:lnTo>
                    <a:close/>
                  </a:path>
                  <a:path w="1691639" h="2222500">
                    <a:moveTo>
                      <a:pt x="598932" y="990600"/>
                    </a:moveTo>
                    <a:lnTo>
                      <a:pt x="600456" y="977900"/>
                    </a:lnTo>
                    <a:lnTo>
                      <a:pt x="606551" y="977900"/>
                    </a:lnTo>
                    <a:lnTo>
                      <a:pt x="598932" y="990600"/>
                    </a:lnTo>
                    <a:close/>
                  </a:path>
                  <a:path w="1691639" h="2222500">
                    <a:moveTo>
                      <a:pt x="605027" y="1003300"/>
                    </a:moveTo>
                    <a:lnTo>
                      <a:pt x="598932" y="990600"/>
                    </a:lnTo>
                    <a:lnTo>
                      <a:pt x="606551" y="977900"/>
                    </a:lnTo>
                    <a:lnTo>
                      <a:pt x="609600" y="990600"/>
                    </a:lnTo>
                    <a:lnTo>
                      <a:pt x="610743" y="990600"/>
                    </a:lnTo>
                    <a:lnTo>
                      <a:pt x="605027" y="1003300"/>
                    </a:lnTo>
                    <a:close/>
                  </a:path>
                  <a:path w="1691639" h="2222500">
                    <a:moveTo>
                      <a:pt x="611428" y="990600"/>
                    </a:moveTo>
                    <a:lnTo>
                      <a:pt x="609600" y="990600"/>
                    </a:lnTo>
                    <a:lnTo>
                      <a:pt x="606551" y="977900"/>
                    </a:lnTo>
                    <a:lnTo>
                      <a:pt x="611428" y="990600"/>
                    </a:lnTo>
                    <a:close/>
                  </a:path>
                  <a:path w="1691639" h="2222500">
                    <a:moveTo>
                      <a:pt x="617600" y="990600"/>
                    </a:moveTo>
                    <a:lnTo>
                      <a:pt x="611428" y="990600"/>
                    </a:lnTo>
                    <a:lnTo>
                      <a:pt x="606551" y="977900"/>
                    </a:lnTo>
                    <a:lnTo>
                      <a:pt x="617219" y="977900"/>
                    </a:lnTo>
                    <a:lnTo>
                      <a:pt x="617600" y="990600"/>
                    </a:lnTo>
                    <a:close/>
                  </a:path>
                  <a:path w="1691639" h="2222500">
                    <a:moveTo>
                      <a:pt x="617600" y="990600"/>
                    </a:moveTo>
                    <a:lnTo>
                      <a:pt x="617219" y="977900"/>
                    </a:lnTo>
                    <a:lnTo>
                      <a:pt x="618743" y="977900"/>
                    </a:lnTo>
                    <a:lnTo>
                      <a:pt x="617600" y="990600"/>
                    </a:lnTo>
                    <a:close/>
                  </a:path>
                  <a:path w="1691639" h="2222500">
                    <a:moveTo>
                      <a:pt x="618526" y="990600"/>
                    </a:moveTo>
                    <a:lnTo>
                      <a:pt x="617600" y="990600"/>
                    </a:lnTo>
                    <a:lnTo>
                      <a:pt x="618743" y="977900"/>
                    </a:lnTo>
                    <a:lnTo>
                      <a:pt x="621792" y="977900"/>
                    </a:lnTo>
                    <a:lnTo>
                      <a:pt x="618526" y="990600"/>
                    </a:lnTo>
                    <a:close/>
                  </a:path>
                  <a:path w="1691639" h="2222500">
                    <a:moveTo>
                      <a:pt x="622977" y="990600"/>
                    </a:moveTo>
                    <a:lnTo>
                      <a:pt x="618526" y="990600"/>
                    </a:lnTo>
                    <a:lnTo>
                      <a:pt x="621792" y="977900"/>
                    </a:lnTo>
                    <a:lnTo>
                      <a:pt x="622977" y="990600"/>
                    </a:lnTo>
                    <a:close/>
                  </a:path>
                  <a:path w="1691639" h="2222500">
                    <a:moveTo>
                      <a:pt x="622977" y="990600"/>
                    </a:moveTo>
                    <a:lnTo>
                      <a:pt x="621792" y="977900"/>
                    </a:lnTo>
                    <a:lnTo>
                      <a:pt x="632459" y="977900"/>
                    </a:lnTo>
                    <a:lnTo>
                      <a:pt x="622977" y="990600"/>
                    </a:lnTo>
                    <a:close/>
                  </a:path>
                  <a:path w="1691639" h="2222500">
                    <a:moveTo>
                      <a:pt x="630935" y="990600"/>
                    </a:moveTo>
                    <a:lnTo>
                      <a:pt x="622977" y="990600"/>
                    </a:lnTo>
                    <a:lnTo>
                      <a:pt x="632459" y="977900"/>
                    </a:lnTo>
                    <a:lnTo>
                      <a:pt x="630935" y="990600"/>
                    </a:lnTo>
                    <a:close/>
                  </a:path>
                  <a:path w="1691639" h="2222500">
                    <a:moveTo>
                      <a:pt x="1046988" y="1003300"/>
                    </a:moveTo>
                    <a:lnTo>
                      <a:pt x="1045464" y="1003300"/>
                    </a:lnTo>
                    <a:lnTo>
                      <a:pt x="1044038" y="991421"/>
                    </a:lnTo>
                    <a:lnTo>
                      <a:pt x="1043940" y="990600"/>
                    </a:lnTo>
                    <a:lnTo>
                      <a:pt x="1041654" y="990600"/>
                    </a:lnTo>
                    <a:lnTo>
                      <a:pt x="1042416" y="977900"/>
                    </a:lnTo>
                    <a:lnTo>
                      <a:pt x="1054608" y="977900"/>
                    </a:lnTo>
                    <a:lnTo>
                      <a:pt x="1048511" y="990600"/>
                    </a:lnTo>
                    <a:lnTo>
                      <a:pt x="1046988" y="1003300"/>
                    </a:lnTo>
                    <a:close/>
                  </a:path>
                  <a:path w="1691639" h="2222500">
                    <a:moveTo>
                      <a:pt x="1057656" y="1003300"/>
                    </a:moveTo>
                    <a:lnTo>
                      <a:pt x="1046988" y="1003300"/>
                    </a:lnTo>
                    <a:lnTo>
                      <a:pt x="1048413" y="991421"/>
                    </a:lnTo>
                    <a:lnTo>
                      <a:pt x="1048511" y="990600"/>
                    </a:lnTo>
                    <a:lnTo>
                      <a:pt x="1054608" y="977900"/>
                    </a:lnTo>
                    <a:lnTo>
                      <a:pt x="1056132" y="977900"/>
                    </a:lnTo>
                    <a:lnTo>
                      <a:pt x="1050035" y="990600"/>
                    </a:lnTo>
                    <a:lnTo>
                      <a:pt x="1059180" y="990600"/>
                    </a:lnTo>
                    <a:lnTo>
                      <a:pt x="1057656" y="1003300"/>
                    </a:lnTo>
                    <a:close/>
                  </a:path>
                  <a:path w="1691639" h="2222500">
                    <a:moveTo>
                      <a:pt x="1053084" y="990600"/>
                    </a:moveTo>
                    <a:lnTo>
                      <a:pt x="1050035" y="990600"/>
                    </a:lnTo>
                    <a:lnTo>
                      <a:pt x="1056132" y="977900"/>
                    </a:lnTo>
                    <a:lnTo>
                      <a:pt x="1053084" y="990600"/>
                    </a:lnTo>
                    <a:close/>
                  </a:path>
                  <a:path w="1691639" h="2222500">
                    <a:moveTo>
                      <a:pt x="1059789" y="990600"/>
                    </a:moveTo>
                    <a:lnTo>
                      <a:pt x="1053084" y="990600"/>
                    </a:lnTo>
                    <a:lnTo>
                      <a:pt x="1056132" y="977900"/>
                    </a:lnTo>
                    <a:lnTo>
                      <a:pt x="1059789" y="990600"/>
                    </a:lnTo>
                    <a:close/>
                  </a:path>
                  <a:path w="1691639" h="2222500">
                    <a:moveTo>
                      <a:pt x="1059789" y="990600"/>
                    </a:moveTo>
                    <a:lnTo>
                      <a:pt x="1056132" y="977900"/>
                    </a:lnTo>
                    <a:lnTo>
                      <a:pt x="1060703" y="977900"/>
                    </a:lnTo>
                    <a:lnTo>
                      <a:pt x="1059789" y="990600"/>
                    </a:lnTo>
                    <a:close/>
                  </a:path>
                  <a:path w="1691639" h="2222500">
                    <a:moveTo>
                      <a:pt x="1059180" y="1003300"/>
                    </a:moveTo>
                    <a:lnTo>
                      <a:pt x="1057656" y="1003300"/>
                    </a:lnTo>
                    <a:lnTo>
                      <a:pt x="1059789" y="990600"/>
                    </a:lnTo>
                    <a:lnTo>
                      <a:pt x="1060703" y="977900"/>
                    </a:lnTo>
                    <a:lnTo>
                      <a:pt x="1064444" y="990600"/>
                    </a:lnTo>
                    <a:lnTo>
                      <a:pt x="1062227" y="990600"/>
                    </a:lnTo>
                    <a:lnTo>
                      <a:pt x="1059180" y="1003300"/>
                    </a:lnTo>
                    <a:close/>
                  </a:path>
                  <a:path w="1691639" h="2222500">
                    <a:moveTo>
                      <a:pt x="1064444" y="990600"/>
                    </a:moveTo>
                    <a:lnTo>
                      <a:pt x="1060703" y="977900"/>
                    </a:lnTo>
                    <a:lnTo>
                      <a:pt x="1065276" y="977900"/>
                    </a:lnTo>
                    <a:lnTo>
                      <a:pt x="1064444" y="990600"/>
                    </a:lnTo>
                    <a:close/>
                  </a:path>
                  <a:path w="1691639" h="2222500">
                    <a:moveTo>
                      <a:pt x="1069194" y="1003300"/>
                    </a:moveTo>
                    <a:lnTo>
                      <a:pt x="1064104" y="991421"/>
                    </a:lnTo>
                    <a:lnTo>
                      <a:pt x="1064444" y="990600"/>
                    </a:lnTo>
                    <a:lnTo>
                      <a:pt x="1065276" y="977900"/>
                    </a:lnTo>
                    <a:lnTo>
                      <a:pt x="1072896" y="977900"/>
                    </a:lnTo>
                    <a:lnTo>
                      <a:pt x="1072896" y="990600"/>
                    </a:lnTo>
                    <a:lnTo>
                      <a:pt x="1071372" y="990600"/>
                    </a:lnTo>
                    <a:lnTo>
                      <a:pt x="1069194" y="1003300"/>
                    </a:lnTo>
                    <a:close/>
                  </a:path>
                  <a:path w="1691639" h="2222500">
                    <a:moveTo>
                      <a:pt x="595884" y="1016000"/>
                    </a:moveTo>
                    <a:lnTo>
                      <a:pt x="585216" y="1016000"/>
                    </a:lnTo>
                    <a:lnTo>
                      <a:pt x="594359" y="1003300"/>
                    </a:lnTo>
                    <a:lnTo>
                      <a:pt x="594359" y="990600"/>
                    </a:lnTo>
                    <a:lnTo>
                      <a:pt x="598932" y="990600"/>
                    </a:lnTo>
                    <a:lnTo>
                      <a:pt x="605027" y="1003300"/>
                    </a:lnTo>
                    <a:lnTo>
                      <a:pt x="597916" y="1003300"/>
                    </a:lnTo>
                    <a:lnTo>
                      <a:pt x="595884" y="1016000"/>
                    </a:lnTo>
                    <a:close/>
                  </a:path>
                  <a:path w="1691639" h="2222500">
                    <a:moveTo>
                      <a:pt x="614172" y="1016000"/>
                    </a:moveTo>
                    <a:lnTo>
                      <a:pt x="608075" y="1016000"/>
                    </a:lnTo>
                    <a:lnTo>
                      <a:pt x="605027" y="1003300"/>
                    </a:lnTo>
                    <a:lnTo>
                      <a:pt x="610743" y="990600"/>
                    </a:lnTo>
                    <a:lnTo>
                      <a:pt x="614172" y="1003300"/>
                    </a:lnTo>
                    <a:lnTo>
                      <a:pt x="614172" y="1016000"/>
                    </a:lnTo>
                    <a:close/>
                  </a:path>
                  <a:path w="1691639" h="2222500">
                    <a:moveTo>
                      <a:pt x="614172" y="1003300"/>
                    </a:moveTo>
                    <a:lnTo>
                      <a:pt x="610743" y="990600"/>
                    </a:lnTo>
                    <a:lnTo>
                      <a:pt x="622706" y="990600"/>
                    </a:lnTo>
                    <a:lnTo>
                      <a:pt x="614172" y="1003300"/>
                    </a:lnTo>
                    <a:close/>
                  </a:path>
                  <a:path w="1691639" h="2222500">
                    <a:moveTo>
                      <a:pt x="620267" y="1003300"/>
                    </a:moveTo>
                    <a:lnTo>
                      <a:pt x="614172" y="1003300"/>
                    </a:lnTo>
                    <a:lnTo>
                      <a:pt x="622706" y="990600"/>
                    </a:lnTo>
                    <a:lnTo>
                      <a:pt x="620267" y="1003300"/>
                    </a:lnTo>
                    <a:close/>
                  </a:path>
                  <a:path w="1691639" h="2222500">
                    <a:moveTo>
                      <a:pt x="1072896" y="1003300"/>
                    </a:moveTo>
                    <a:lnTo>
                      <a:pt x="1069194" y="1003300"/>
                    </a:lnTo>
                    <a:lnTo>
                      <a:pt x="1071372" y="990600"/>
                    </a:lnTo>
                    <a:lnTo>
                      <a:pt x="1074081" y="990600"/>
                    </a:lnTo>
                    <a:lnTo>
                      <a:pt x="1072896" y="1003300"/>
                    </a:lnTo>
                    <a:close/>
                  </a:path>
                  <a:path w="1691639" h="2222500">
                    <a:moveTo>
                      <a:pt x="1081822" y="1003300"/>
                    </a:moveTo>
                    <a:lnTo>
                      <a:pt x="1072896" y="1003300"/>
                    </a:lnTo>
                    <a:lnTo>
                      <a:pt x="1074004" y="991421"/>
                    </a:lnTo>
                    <a:lnTo>
                      <a:pt x="1074081" y="990600"/>
                    </a:lnTo>
                    <a:lnTo>
                      <a:pt x="1081822" y="1003300"/>
                    </a:lnTo>
                    <a:close/>
                  </a:path>
                  <a:path w="1691639" h="2222500">
                    <a:moveTo>
                      <a:pt x="1081822" y="1003300"/>
                    </a:moveTo>
                    <a:lnTo>
                      <a:pt x="1074081" y="990600"/>
                    </a:lnTo>
                    <a:lnTo>
                      <a:pt x="1080516" y="990600"/>
                    </a:lnTo>
                    <a:lnTo>
                      <a:pt x="1081822" y="1003300"/>
                    </a:lnTo>
                    <a:close/>
                  </a:path>
                  <a:path w="1691639" h="2222500">
                    <a:moveTo>
                      <a:pt x="1069194" y="1003300"/>
                    </a:moveTo>
                    <a:lnTo>
                      <a:pt x="1059180" y="1003300"/>
                    </a:lnTo>
                    <a:lnTo>
                      <a:pt x="1064104" y="991421"/>
                    </a:lnTo>
                    <a:lnTo>
                      <a:pt x="1069194" y="1003300"/>
                    </a:lnTo>
                    <a:close/>
                  </a:path>
                  <a:path w="1691639" h="2222500">
                    <a:moveTo>
                      <a:pt x="585216" y="1016000"/>
                    </a:moveTo>
                    <a:lnTo>
                      <a:pt x="585216" y="1003300"/>
                    </a:lnTo>
                    <a:lnTo>
                      <a:pt x="594359" y="1003300"/>
                    </a:lnTo>
                    <a:lnTo>
                      <a:pt x="585216" y="1016000"/>
                    </a:lnTo>
                    <a:close/>
                  </a:path>
                  <a:path w="1691639" h="2222500">
                    <a:moveTo>
                      <a:pt x="598932" y="1016000"/>
                    </a:moveTo>
                    <a:lnTo>
                      <a:pt x="595884" y="1016000"/>
                    </a:lnTo>
                    <a:lnTo>
                      <a:pt x="597916" y="1003300"/>
                    </a:lnTo>
                    <a:lnTo>
                      <a:pt x="598932" y="1016000"/>
                    </a:lnTo>
                    <a:close/>
                  </a:path>
                  <a:path w="1691639" h="2222500">
                    <a:moveTo>
                      <a:pt x="608075" y="1016000"/>
                    </a:moveTo>
                    <a:lnTo>
                      <a:pt x="598932" y="1016000"/>
                    </a:lnTo>
                    <a:lnTo>
                      <a:pt x="597916" y="1003300"/>
                    </a:lnTo>
                    <a:lnTo>
                      <a:pt x="605027" y="1003300"/>
                    </a:lnTo>
                    <a:lnTo>
                      <a:pt x="608075" y="1016000"/>
                    </a:lnTo>
                    <a:close/>
                  </a:path>
                  <a:path w="1691639" h="2222500">
                    <a:moveTo>
                      <a:pt x="1057656" y="1016000"/>
                    </a:moveTo>
                    <a:lnTo>
                      <a:pt x="1054608" y="1016000"/>
                    </a:lnTo>
                    <a:lnTo>
                      <a:pt x="1051560" y="1003300"/>
                    </a:lnTo>
                    <a:lnTo>
                      <a:pt x="1056132" y="1003300"/>
                    </a:lnTo>
                    <a:lnTo>
                      <a:pt x="1057656" y="1016000"/>
                    </a:lnTo>
                    <a:close/>
                  </a:path>
                  <a:path w="1691639" h="2222500">
                    <a:moveTo>
                      <a:pt x="1068324" y="1016000"/>
                    </a:moveTo>
                    <a:lnTo>
                      <a:pt x="1057656" y="1016000"/>
                    </a:lnTo>
                    <a:lnTo>
                      <a:pt x="1056132" y="1003300"/>
                    </a:lnTo>
                    <a:lnTo>
                      <a:pt x="1070501" y="1003300"/>
                    </a:lnTo>
                    <a:lnTo>
                      <a:pt x="1068324" y="1016000"/>
                    </a:lnTo>
                    <a:close/>
                  </a:path>
                  <a:path w="1691639" h="2222500">
                    <a:moveTo>
                      <a:pt x="1075943" y="1016000"/>
                    </a:moveTo>
                    <a:lnTo>
                      <a:pt x="1068324" y="1016000"/>
                    </a:lnTo>
                    <a:lnTo>
                      <a:pt x="1070501" y="1003300"/>
                    </a:lnTo>
                    <a:lnTo>
                      <a:pt x="1075943" y="1016000"/>
                    </a:lnTo>
                    <a:close/>
                  </a:path>
                  <a:path w="1691639" h="2222500">
                    <a:moveTo>
                      <a:pt x="1080516" y="1016000"/>
                    </a:moveTo>
                    <a:lnTo>
                      <a:pt x="1075943" y="1016000"/>
                    </a:lnTo>
                    <a:lnTo>
                      <a:pt x="1070501" y="1003300"/>
                    </a:lnTo>
                    <a:lnTo>
                      <a:pt x="1082040" y="1003300"/>
                    </a:lnTo>
                    <a:lnTo>
                      <a:pt x="1080516" y="1016000"/>
                    </a:lnTo>
                    <a:close/>
                  </a:path>
                  <a:path w="1691639" h="2222500">
                    <a:moveTo>
                      <a:pt x="1085088" y="1041400"/>
                    </a:moveTo>
                    <a:lnTo>
                      <a:pt x="1078992" y="1041400"/>
                    </a:lnTo>
                    <a:lnTo>
                      <a:pt x="1075943" y="1028700"/>
                    </a:lnTo>
                    <a:lnTo>
                      <a:pt x="1078992" y="1016000"/>
                    </a:lnTo>
                    <a:lnTo>
                      <a:pt x="1080516" y="1016000"/>
                    </a:lnTo>
                    <a:lnTo>
                      <a:pt x="1082040" y="1003300"/>
                    </a:lnTo>
                    <a:lnTo>
                      <a:pt x="1085088" y="1003300"/>
                    </a:lnTo>
                    <a:lnTo>
                      <a:pt x="1088135" y="1016000"/>
                    </a:lnTo>
                    <a:lnTo>
                      <a:pt x="1083564" y="1028700"/>
                    </a:lnTo>
                    <a:lnTo>
                      <a:pt x="1088135" y="1028700"/>
                    </a:lnTo>
                    <a:lnTo>
                      <a:pt x="1085088" y="1041400"/>
                    </a:lnTo>
                    <a:close/>
                  </a:path>
                  <a:path w="1691639" h="2222500">
                    <a:moveTo>
                      <a:pt x="579289" y="1028700"/>
                    </a:moveTo>
                    <a:lnTo>
                      <a:pt x="571500" y="1028700"/>
                    </a:lnTo>
                    <a:lnTo>
                      <a:pt x="573024" y="1016000"/>
                    </a:lnTo>
                    <a:lnTo>
                      <a:pt x="577596" y="1016000"/>
                    </a:lnTo>
                    <a:lnTo>
                      <a:pt x="579289" y="1028700"/>
                    </a:lnTo>
                    <a:close/>
                  </a:path>
                  <a:path w="1691639" h="2222500">
                    <a:moveTo>
                      <a:pt x="579289" y="1028700"/>
                    </a:moveTo>
                    <a:lnTo>
                      <a:pt x="577596" y="1016000"/>
                    </a:lnTo>
                    <a:lnTo>
                      <a:pt x="580643" y="1016000"/>
                    </a:lnTo>
                    <a:lnTo>
                      <a:pt x="579289" y="1028700"/>
                    </a:lnTo>
                    <a:close/>
                  </a:path>
                  <a:path w="1691639" h="2222500">
                    <a:moveTo>
                      <a:pt x="584644" y="1028700"/>
                    </a:moveTo>
                    <a:lnTo>
                      <a:pt x="579289" y="1028700"/>
                    </a:lnTo>
                    <a:lnTo>
                      <a:pt x="580643" y="1016000"/>
                    </a:lnTo>
                    <a:lnTo>
                      <a:pt x="584644" y="1028700"/>
                    </a:lnTo>
                    <a:close/>
                  </a:path>
                  <a:path w="1691639" h="2222500">
                    <a:moveTo>
                      <a:pt x="589134" y="1028700"/>
                    </a:moveTo>
                    <a:lnTo>
                      <a:pt x="584644" y="1028700"/>
                    </a:lnTo>
                    <a:lnTo>
                      <a:pt x="580643" y="1016000"/>
                    </a:lnTo>
                    <a:lnTo>
                      <a:pt x="588264" y="1016000"/>
                    </a:lnTo>
                    <a:lnTo>
                      <a:pt x="589134" y="1028700"/>
                    </a:lnTo>
                    <a:close/>
                  </a:path>
                  <a:path w="1691639" h="2222500">
                    <a:moveTo>
                      <a:pt x="589134" y="1028700"/>
                    </a:moveTo>
                    <a:lnTo>
                      <a:pt x="588264" y="1016000"/>
                    </a:lnTo>
                    <a:lnTo>
                      <a:pt x="591311" y="1016000"/>
                    </a:lnTo>
                    <a:lnTo>
                      <a:pt x="589134" y="1028700"/>
                    </a:lnTo>
                    <a:close/>
                  </a:path>
                  <a:path w="1691639" h="2222500">
                    <a:moveTo>
                      <a:pt x="589570" y="1028700"/>
                    </a:moveTo>
                    <a:lnTo>
                      <a:pt x="589134" y="1028700"/>
                    </a:lnTo>
                    <a:lnTo>
                      <a:pt x="591311" y="1016000"/>
                    </a:lnTo>
                    <a:lnTo>
                      <a:pt x="591989" y="1016000"/>
                    </a:lnTo>
                    <a:lnTo>
                      <a:pt x="589570" y="1028700"/>
                    </a:lnTo>
                    <a:close/>
                  </a:path>
                  <a:path w="1691639" h="2222500">
                    <a:moveTo>
                      <a:pt x="595191" y="1028700"/>
                    </a:moveTo>
                    <a:lnTo>
                      <a:pt x="589570" y="1028700"/>
                    </a:lnTo>
                    <a:lnTo>
                      <a:pt x="591989" y="1016000"/>
                    </a:lnTo>
                    <a:lnTo>
                      <a:pt x="595191" y="1028700"/>
                    </a:lnTo>
                    <a:close/>
                  </a:path>
                  <a:path w="1691639" h="2222500">
                    <a:moveTo>
                      <a:pt x="595191" y="1028700"/>
                    </a:moveTo>
                    <a:lnTo>
                      <a:pt x="591989" y="1016000"/>
                    </a:lnTo>
                    <a:lnTo>
                      <a:pt x="601980" y="1016000"/>
                    </a:lnTo>
                    <a:lnTo>
                      <a:pt x="595191" y="1028700"/>
                    </a:lnTo>
                    <a:close/>
                  </a:path>
                  <a:path w="1691639" h="2222500">
                    <a:moveTo>
                      <a:pt x="603503" y="1028700"/>
                    </a:moveTo>
                    <a:lnTo>
                      <a:pt x="595191" y="1028700"/>
                    </a:lnTo>
                    <a:lnTo>
                      <a:pt x="601980" y="1016000"/>
                    </a:lnTo>
                    <a:lnTo>
                      <a:pt x="603503" y="1016000"/>
                    </a:lnTo>
                    <a:lnTo>
                      <a:pt x="603503" y="1028700"/>
                    </a:lnTo>
                    <a:close/>
                  </a:path>
                  <a:path w="1691639" h="2222500">
                    <a:moveTo>
                      <a:pt x="1075943" y="1028700"/>
                    </a:moveTo>
                    <a:lnTo>
                      <a:pt x="1072896" y="1028700"/>
                    </a:lnTo>
                    <a:lnTo>
                      <a:pt x="1072896" y="1016000"/>
                    </a:lnTo>
                    <a:lnTo>
                      <a:pt x="1078992" y="1016000"/>
                    </a:lnTo>
                    <a:lnTo>
                      <a:pt x="1075943" y="1028700"/>
                    </a:lnTo>
                    <a:close/>
                  </a:path>
                  <a:path w="1691639" h="2222500">
                    <a:moveTo>
                      <a:pt x="1088135" y="1028700"/>
                    </a:moveTo>
                    <a:lnTo>
                      <a:pt x="1083564" y="1028700"/>
                    </a:lnTo>
                    <a:lnTo>
                      <a:pt x="1088135" y="1016000"/>
                    </a:lnTo>
                    <a:lnTo>
                      <a:pt x="1092708" y="1016000"/>
                    </a:lnTo>
                    <a:lnTo>
                      <a:pt x="1088135" y="1028700"/>
                    </a:lnTo>
                    <a:close/>
                  </a:path>
                  <a:path w="1691639" h="2222500">
                    <a:moveTo>
                      <a:pt x="1095756" y="1041400"/>
                    </a:moveTo>
                    <a:lnTo>
                      <a:pt x="1085088" y="1041400"/>
                    </a:lnTo>
                    <a:lnTo>
                      <a:pt x="1088135" y="1028700"/>
                    </a:lnTo>
                    <a:lnTo>
                      <a:pt x="1092708" y="1016000"/>
                    </a:lnTo>
                    <a:lnTo>
                      <a:pt x="1100327" y="1016000"/>
                    </a:lnTo>
                    <a:lnTo>
                      <a:pt x="1098803" y="1028700"/>
                    </a:lnTo>
                    <a:lnTo>
                      <a:pt x="1095756" y="1041400"/>
                    </a:lnTo>
                    <a:close/>
                  </a:path>
                  <a:path w="1691639" h="2222500">
                    <a:moveTo>
                      <a:pt x="1098803" y="1054100"/>
                    </a:moveTo>
                    <a:lnTo>
                      <a:pt x="1092708" y="1054100"/>
                    </a:lnTo>
                    <a:lnTo>
                      <a:pt x="1089660" y="1041400"/>
                    </a:lnTo>
                    <a:lnTo>
                      <a:pt x="1095756" y="1041400"/>
                    </a:lnTo>
                    <a:lnTo>
                      <a:pt x="1098803" y="1028700"/>
                    </a:lnTo>
                    <a:lnTo>
                      <a:pt x="1100327" y="1016000"/>
                    </a:lnTo>
                    <a:lnTo>
                      <a:pt x="1106424" y="1016000"/>
                    </a:lnTo>
                    <a:lnTo>
                      <a:pt x="1109472" y="1028700"/>
                    </a:lnTo>
                    <a:lnTo>
                      <a:pt x="1100327" y="1028700"/>
                    </a:lnTo>
                    <a:lnTo>
                      <a:pt x="1097280" y="1041400"/>
                    </a:lnTo>
                    <a:lnTo>
                      <a:pt x="1098803" y="1054100"/>
                    </a:lnTo>
                    <a:close/>
                  </a:path>
                  <a:path w="1691639" h="2222500">
                    <a:moveTo>
                      <a:pt x="577596" y="1041400"/>
                    </a:moveTo>
                    <a:lnTo>
                      <a:pt x="569975" y="1041400"/>
                    </a:lnTo>
                    <a:lnTo>
                      <a:pt x="569975" y="1028700"/>
                    </a:lnTo>
                    <a:lnTo>
                      <a:pt x="574548" y="1028700"/>
                    </a:lnTo>
                    <a:lnTo>
                      <a:pt x="577596" y="1041400"/>
                    </a:lnTo>
                    <a:close/>
                  </a:path>
                  <a:path w="1691639" h="2222500">
                    <a:moveTo>
                      <a:pt x="577596" y="1041400"/>
                    </a:moveTo>
                    <a:lnTo>
                      <a:pt x="574548" y="1028700"/>
                    </a:lnTo>
                    <a:lnTo>
                      <a:pt x="584127" y="1028700"/>
                    </a:lnTo>
                    <a:lnTo>
                      <a:pt x="577596" y="1041400"/>
                    </a:lnTo>
                    <a:close/>
                  </a:path>
                  <a:path w="1691639" h="2222500">
                    <a:moveTo>
                      <a:pt x="586740" y="1041400"/>
                    </a:moveTo>
                    <a:lnTo>
                      <a:pt x="577596" y="1041400"/>
                    </a:lnTo>
                    <a:lnTo>
                      <a:pt x="584127" y="1028700"/>
                    </a:lnTo>
                    <a:lnTo>
                      <a:pt x="586740" y="1041400"/>
                    </a:lnTo>
                    <a:close/>
                  </a:path>
                  <a:path w="1691639" h="2222500">
                    <a:moveTo>
                      <a:pt x="586740" y="1041400"/>
                    </a:moveTo>
                    <a:lnTo>
                      <a:pt x="584127" y="1028700"/>
                    </a:lnTo>
                    <a:lnTo>
                      <a:pt x="597027" y="1028700"/>
                    </a:lnTo>
                    <a:lnTo>
                      <a:pt x="586740" y="1041400"/>
                    </a:lnTo>
                    <a:close/>
                  </a:path>
                  <a:path w="1691639" h="2222500">
                    <a:moveTo>
                      <a:pt x="595884" y="1041400"/>
                    </a:moveTo>
                    <a:lnTo>
                      <a:pt x="586740" y="1041400"/>
                    </a:lnTo>
                    <a:lnTo>
                      <a:pt x="597027" y="1028700"/>
                    </a:lnTo>
                    <a:lnTo>
                      <a:pt x="595884" y="1041400"/>
                    </a:lnTo>
                    <a:close/>
                  </a:path>
                  <a:path w="1691639" h="2222500">
                    <a:moveTo>
                      <a:pt x="1106424" y="1054100"/>
                    </a:moveTo>
                    <a:lnTo>
                      <a:pt x="1098803" y="1054100"/>
                    </a:lnTo>
                    <a:lnTo>
                      <a:pt x="1097280" y="1041400"/>
                    </a:lnTo>
                    <a:lnTo>
                      <a:pt x="1100327" y="1028700"/>
                    </a:lnTo>
                    <a:lnTo>
                      <a:pt x="1110996" y="1028700"/>
                    </a:lnTo>
                    <a:lnTo>
                      <a:pt x="1107948" y="1041400"/>
                    </a:lnTo>
                    <a:lnTo>
                      <a:pt x="1109091" y="1041400"/>
                    </a:lnTo>
                    <a:lnTo>
                      <a:pt x="1106424" y="1054100"/>
                    </a:lnTo>
                    <a:close/>
                  </a:path>
                  <a:path w="1691639" h="2222500">
                    <a:moveTo>
                      <a:pt x="1121664" y="1041400"/>
                    </a:moveTo>
                    <a:lnTo>
                      <a:pt x="1107948" y="1041400"/>
                    </a:lnTo>
                    <a:lnTo>
                      <a:pt x="1110996" y="1028700"/>
                    </a:lnTo>
                    <a:lnTo>
                      <a:pt x="1118616" y="1028700"/>
                    </a:lnTo>
                    <a:lnTo>
                      <a:pt x="1121664" y="1041400"/>
                    </a:lnTo>
                    <a:close/>
                  </a:path>
                  <a:path w="1691639" h="2222500">
                    <a:moveTo>
                      <a:pt x="565403" y="1054100"/>
                    </a:moveTo>
                    <a:lnTo>
                      <a:pt x="562356" y="1054100"/>
                    </a:lnTo>
                    <a:lnTo>
                      <a:pt x="563880" y="1041400"/>
                    </a:lnTo>
                    <a:lnTo>
                      <a:pt x="574548" y="1041400"/>
                    </a:lnTo>
                    <a:lnTo>
                      <a:pt x="565403" y="1054100"/>
                    </a:lnTo>
                    <a:close/>
                  </a:path>
                  <a:path w="1691639" h="2222500">
                    <a:moveTo>
                      <a:pt x="573024" y="1054100"/>
                    </a:moveTo>
                    <a:lnTo>
                      <a:pt x="565403" y="1054100"/>
                    </a:lnTo>
                    <a:lnTo>
                      <a:pt x="574548" y="1041400"/>
                    </a:lnTo>
                    <a:lnTo>
                      <a:pt x="576507" y="1041400"/>
                    </a:lnTo>
                    <a:lnTo>
                      <a:pt x="573024" y="1054100"/>
                    </a:lnTo>
                    <a:close/>
                  </a:path>
                  <a:path w="1691639" h="2222500">
                    <a:moveTo>
                      <a:pt x="579119" y="1054100"/>
                    </a:moveTo>
                    <a:lnTo>
                      <a:pt x="573024" y="1054100"/>
                    </a:lnTo>
                    <a:lnTo>
                      <a:pt x="576507" y="1041400"/>
                    </a:lnTo>
                    <a:lnTo>
                      <a:pt x="579119" y="1054100"/>
                    </a:lnTo>
                    <a:close/>
                  </a:path>
                  <a:path w="1691639" h="2222500">
                    <a:moveTo>
                      <a:pt x="587044" y="1079500"/>
                    </a:moveTo>
                    <a:lnTo>
                      <a:pt x="582167" y="1066800"/>
                    </a:lnTo>
                    <a:lnTo>
                      <a:pt x="583414" y="1066800"/>
                    </a:lnTo>
                    <a:lnTo>
                      <a:pt x="586740" y="1054100"/>
                    </a:lnTo>
                    <a:lnTo>
                      <a:pt x="579119" y="1054100"/>
                    </a:lnTo>
                    <a:lnTo>
                      <a:pt x="576507" y="1041400"/>
                    </a:lnTo>
                    <a:lnTo>
                      <a:pt x="585216" y="1041400"/>
                    </a:lnTo>
                    <a:lnTo>
                      <a:pt x="588264" y="1054100"/>
                    </a:lnTo>
                    <a:lnTo>
                      <a:pt x="588264" y="1066800"/>
                    </a:lnTo>
                    <a:lnTo>
                      <a:pt x="587044" y="1079500"/>
                    </a:lnTo>
                    <a:close/>
                  </a:path>
                  <a:path w="1691639" h="2222500">
                    <a:moveTo>
                      <a:pt x="591311" y="1054100"/>
                    </a:moveTo>
                    <a:lnTo>
                      <a:pt x="588264" y="1054100"/>
                    </a:lnTo>
                    <a:lnTo>
                      <a:pt x="585216" y="1041400"/>
                    </a:lnTo>
                    <a:lnTo>
                      <a:pt x="591311" y="1041400"/>
                    </a:lnTo>
                    <a:lnTo>
                      <a:pt x="591311" y="1054100"/>
                    </a:lnTo>
                    <a:close/>
                  </a:path>
                  <a:path w="1691639" h="2222500">
                    <a:moveTo>
                      <a:pt x="1117092" y="1054100"/>
                    </a:moveTo>
                    <a:lnTo>
                      <a:pt x="1106424" y="1054100"/>
                    </a:lnTo>
                    <a:lnTo>
                      <a:pt x="1109091" y="1041400"/>
                    </a:lnTo>
                    <a:lnTo>
                      <a:pt x="1117092" y="1054100"/>
                    </a:lnTo>
                    <a:close/>
                  </a:path>
                  <a:path w="1691639" h="2222500">
                    <a:moveTo>
                      <a:pt x="1120140" y="1054100"/>
                    </a:moveTo>
                    <a:lnTo>
                      <a:pt x="1117092" y="1054100"/>
                    </a:lnTo>
                    <a:lnTo>
                      <a:pt x="1109091" y="1041400"/>
                    </a:lnTo>
                    <a:lnTo>
                      <a:pt x="1120140" y="1041400"/>
                    </a:lnTo>
                    <a:lnTo>
                      <a:pt x="1120140" y="1054100"/>
                    </a:lnTo>
                    <a:close/>
                  </a:path>
                  <a:path w="1691639" h="2222500">
                    <a:moveTo>
                      <a:pt x="1130808" y="1054100"/>
                    </a:moveTo>
                    <a:lnTo>
                      <a:pt x="1120140" y="1054100"/>
                    </a:lnTo>
                    <a:lnTo>
                      <a:pt x="1120140" y="1041400"/>
                    </a:lnTo>
                    <a:lnTo>
                      <a:pt x="1123188" y="1041400"/>
                    </a:lnTo>
                    <a:lnTo>
                      <a:pt x="1130808" y="1054100"/>
                    </a:lnTo>
                    <a:close/>
                  </a:path>
                  <a:path w="1691639" h="2222500">
                    <a:moveTo>
                      <a:pt x="563880" y="1079500"/>
                    </a:moveTo>
                    <a:lnTo>
                      <a:pt x="560832" y="1079500"/>
                    </a:lnTo>
                    <a:lnTo>
                      <a:pt x="559308" y="1066800"/>
                    </a:lnTo>
                    <a:lnTo>
                      <a:pt x="559308" y="1054100"/>
                    </a:lnTo>
                    <a:lnTo>
                      <a:pt x="560832" y="1066800"/>
                    </a:lnTo>
                    <a:lnTo>
                      <a:pt x="563880" y="1066800"/>
                    </a:lnTo>
                    <a:lnTo>
                      <a:pt x="563880" y="1079500"/>
                    </a:lnTo>
                    <a:close/>
                  </a:path>
                  <a:path w="1691639" h="2222500">
                    <a:moveTo>
                      <a:pt x="572262" y="1066800"/>
                    </a:moveTo>
                    <a:lnTo>
                      <a:pt x="560832" y="1066800"/>
                    </a:lnTo>
                    <a:lnTo>
                      <a:pt x="559308" y="1054100"/>
                    </a:lnTo>
                    <a:lnTo>
                      <a:pt x="569975" y="1054100"/>
                    </a:lnTo>
                    <a:lnTo>
                      <a:pt x="572262" y="1066800"/>
                    </a:lnTo>
                    <a:close/>
                  </a:path>
                  <a:path w="1691639" h="2222500">
                    <a:moveTo>
                      <a:pt x="572262" y="1066800"/>
                    </a:moveTo>
                    <a:lnTo>
                      <a:pt x="569975" y="1054100"/>
                    </a:lnTo>
                    <a:lnTo>
                      <a:pt x="574548" y="1054100"/>
                    </a:lnTo>
                    <a:lnTo>
                      <a:pt x="572262" y="1066800"/>
                    </a:lnTo>
                    <a:close/>
                  </a:path>
                  <a:path w="1691639" h="2222500">
                    <a:moveTo>
                      <a:pt x="573786" y="1066800"/>
                    </a:moveTo>
                    <a:lnTo>
                      <a:pt x="572262" y="1066800"/>
                    </a:lnTo>
                    <a:lnTo>
                      <a:pt x="574548" y="1054100"/>
                    </a:lnTo>
                    <a:lnTo>
                      <a:pt x="577596" y="1054100"/>
                    </a:lnTo>
                    <a:lnTo>
                      <a:pt x="573786" y="1066800"/>
                    </a:lnTo>
                    <a:close/>
                  </a:path>
                  <a:path w="1691639" h="2222500">
                    <a:moveTo>
                      <a:pt x="583414" y="1066800"/>
                    </a:moveTo>
                    <a:lnTo>
                      <a:pt x="573786" y="1066800"/>
                    </a:lnTo>
                    <a:lnTo>
                      <a:pt x="577596" y="1054100"/>
                    </a:lnTo>
                    <a:lnTo>
                      <a:pt x="582167" y="1054100"/>
                    </a:lnTo>
                    <a:lnTo>
                      <a:pt x="583414" y="1066800"/>
                    </a:lnTo>
                    <a:close/>
                  </a:path>
                  <a:path w="1691639" h="2222500">
                    <a:moveTo>
                      <a:pt x="583414" y="1066800"/>
                    </a:moveTo>
                    <a:lnTo>
                      <a:pt x="582167" y="1054100"/>
                    </a:lnTo>
                    <a:lnTo>
                      <a:pt x="586740" y="1054100"/>
                    </a:lnTo>
                    <a:lnTo>
                      <a:pt x="583414" y="1066800"/>
                    </a:lnTo>
                    <a:close/>
                  </a:path>
                  <a:path w="1691639" h="2222500">
                    <a:moveTo>
                      <a:pt x="1123188" y="1066800"/>
                    </a:moveTo>
                    <a:lnTo>
                      <a:pt x="1117092" y="1066800"/>
                    </a:lnTo>
                    <a:lnTo>
                      <a:pt x="1115568" y="1054100"/>
                    </a:lnTo>
                    <a:lnTo>
                      <a:pt x="1124711" y="1054100"/>
                    </a:lnTo>
                    <a:lnTo>
                      <a:pt x="1123188" y="1066800"/>
                    </a:lnTo>
                    <a:close/>
                  </a:path>
                  <a:path w="1691639" h="2222500">
                    <a:moveTo>
                      <a:pt x="1135380" y="1079500"/>
                    </a:moveTo>
                    <a:lnTo>
                      <a:pt x="1126235" y="1079500"/>
                    </a:lnTo>
                    <a:lnTo>
                      <a:pt x="1123188" y="1066800"/>
                    </a:lnTo>
                    <a:lnTo>
                      <a:pt x="1124711" y="1054100"/>
                    </a:lnTo>
                    <a:lnTo>
                      <a:pt x="1135380" y="1054100"/>
                    </a:lnTo>
                    <a:lnTo>
                      <a:pt x="1130808" y="1066800"/>
                    </a:lnTo>
                    <a:lnTo>
                      <a:pt x="1136903" y="1066800"/>
                    </a:lnTo>
                    <a:lnTo>
                      <a:pt x="1135380" y="1079500"/>
                    </a:lnTo>
                    <a:close/>
                  </a:path>
                  <a:path w="1691639" h="2222500">
                    <a:moveTo>
                      <a:pt x="1133856" y="1066800"/>
                    </a:moveTo>
                    <a:lnTo>
                      <a:pt x="1130808" y="1066800"/>
                    </a:lnTo>
                    <a:lnTo>
                      <a:pt x="1135380" y="1054100"/>
                    </a:lnTo>
                    <a:lnTo>
                      <a:pt x="1136903" y="1054100"/>
                    </a:lnTo>
                    <a:lnTo>
                      <a:pt x="1133856" y="1066800"/>
                    </a:lnTo>
                    <a:close/>
                  </a:path>
                  <a:path w="1691639" h="2222500">
                    <a:moveTo>
                      <a:pt x="1146048" y="1066800"/>
                    </a:moveTo>
                    <a:lnTo>
                      <a:pt x="1133856" y="1066800"/>
                    </a:lnTo>
                    <a:lnTo>
                      <a:pt x="1136903" y="1054100"/>
                    </a:lnTo>
                    <a:lnTo>
                      <a:pt x="1146048" y="1054100"/>
                    </a:lnTo>
                    <a:lnTo>
                      <a:pt x="1146048" y="1066800"/>
                    </a:lnTo>
                    <a:close/>
                  </a:path>
                  <a:path w="1691639" h="2222500">
                    <a:moveTo>
                      <a:pt x="1158240" y="1079500"/>
                    </a:moveTo>
                    <a:lnTo>
                      <a:pt x="1146048" y="1079500"/>
                    </a:lnTo>
                    <a:lnTo>
                      <a:pt x="1149096" y="1066800"/>
                    </a:lnTo>
                    <a:lnTo>
                      <a:pt x="1146048" y="1066800"/>
                    </a:lnTo>
                    <a:lnTo>
                      <a:pt x="1146048" y="1054100"/>
                    </a:lnTo>
                    <a:lnTo>
                      <a:pt x="1156716" y="1054100"/>
                    </a:lnTo>
                    <a:lnTo>
                      <a:pt x="1159764" y="1066800"/>
                    </a:lnTo>
                    <a:lnTo>
                      <a:pt x="1158240" y="1079500"/>
                    </a:lnTo>
                    <a:close/>
                  </a:path>
                  <a:path w="1691639" h="2222500">
                    <a:moveTo>
                      <a:pt x="573024" y="1079500"/>
                    </a:moveTo>
                    <a:lnTo>
                      <a:pt x="563880" y="1079500"/>
                    </a:lnTo>
                    <a:lnTo>
                      <a:pt x="563880" y="1066800"/>
                    </a:lnTo>
                    <a:lnTo>
                      <a:pt x="569975" y="1066800"/>
                    </a:lnTo>
                    <a:lnTo>
                      <a:pt x="573024" y="1079500"/>
                    </a:lnTo>
                    <a:close/>
                  </a:path>
                  <a:path w="1691639" h="2222500">
                    <a:moveTo>
                      <a:pt x="573024" y="1079500"/>
                    </a:moveTo>
                    <a:lnTo>
                      <a:pt x="569975" y="1066800"/>
                    </a:lnTo>
                    <a:lnTo>
                      <a:pt x="576072" y="1066800"/>
                    </a:lnTo>
                    <a:lnTo>
                      <a:pt x="573024" y="1079500"/>
                    </a:lnTo>
                    <a:close/>
                  </a:path>
                  <a:path w="1691639" h="2222500">
                    <a:moveTo>
                      <a:pt x="574548" y="1079500"/>
                    </a:moveTo>
                    <a:lnTo>
                      <a:pt x="573024" y="1079500"/>
                    </a:lnTo>
                    <a:lnTo>
                      <a:pt x="576072" y="1066800"/>
                    </a:lnTo>
                    <a:lnTo>
                      <a:pt x="582167" y="1066800"/>
                    </a:lnTo>
                    <a:lnTo>
                      <a:pt x="574548" y="1079500"/>
                    </a:lnTo>
                    <a:close/>
                  </a:path>
                  <a:path w="1691639" h="2222500">
                    <a:moveTo>
                      <a:pt x="587044" y="1079500"/>
                    </a:moveTo>
                    <a:lnTo>
                      <a:pt x="574548" y="1079500"/>
                    </a:lnTo>
                    <a:lnTo>
                      <a:pt x="582167" y="1066800"/>
                    </a:lnTo>
                    <a:lnTo>
                      <a:pt x="587044" y="1079500"/>
                    </a:lnTo>
                    <a:close/>
                  </a:path>
                  <a:path w="1691639" h="2222500">
                    <a:moveTo>
                      <a:pt x="1146048" y="1079500"/>
                    </a:moveTo>
                    <a:lnTo>
                      <a:pt x="1135380" y="1079500"/>
                    </a:lnTo>
                    <a:lnTo>
                      <a:pt x="1136903" y="1066800"/>
                    </a:lnTo>
                    <a:lnTo>
                      <a:pt x="1149096" y="1066800"/>
                    </a:lnTo>
                    <a:lnTo>
                      <a:pt x="1146048" y="1079500"/>
                    </a:lnTo>
                    <a:close/>
                  </a:path>
                  <a:path w="1691639" h="2222500">
                    <a:moveTo>
                      <a:pt x="1171956" y="1079500"/>
                    </a:moveTo>
                    <a:lnTo>
                      <a:pt x="1158240" y="1079500"/>
                    </a:lnTo>
                    <a:lnTo>
                      <a:pt x="1159764" y="1066800"/>
                    </a:lnTo>
                    <a:lnTo>
                      <a:pt x="1167384" y="1066800"/>
                    </a:lnTo>
                    <a:lnTo>
                      <a:pt x="1171956" y="1079500"/>
                    </a:lnTo>
                    <a:close/>
                  </a:path>
                  <a:path w="1691639" h="2222500">
                    <a:moveTo>
                      <a:pt x="565403" y="1092200"/>
                    </a:moveTo>
                    <a:lnTo>
                      <a:pt x="565403" y="1079500"/>
                    </a:lnTo>
                    <a:lnTo>
                      <a:pt x="568451" y="1079500"/>
                    </a:lnTo>
                    <a:lnTo>
                      <a:pt x="565403" y="1092200"/>
                    </a:lnTo>
                    <a:close/>
                  </a:path>
                  <a:path w="1691639" h="2222500">
                    <a:moveTo>
                      <a:pt x="574548" y="1092200"/>
                    </a:moveTo>
                    <a:lnTo>
                      <a:pt x="565403" y="1092200"/>
                    </a:lnTo>
                    <a:lnTo>
                      <a:pt x="568451" y="1079500"/>
                    </a:lnTo>
                    <a:lnTo>
                      <a:pt x="577596" y="1079500"/>
                    </a:lnTo>
                    <a:lnTo>
                      <a:pt x="574548" y="1092200"/>
                    </a:lnTo>
                    <a:close/>
                  </a:path>
                  <a:path w="1691639" h="2222500">
                    <a:moveTo>
                      <a:pt x="576072" y="1092200"/>
                    </a:moveTo>
                    <a:lnTo>
                      <a:pt x="574548" y="1092200"/>
                    </a:lnTo>
                    <a:lnTo>
                      <a:pt x="577596" y="1079500"/>
                    </a:lnTo>
                    <a:lnTo>
                      <a:pt x="577786" y="1079500"/>
                    </a:lnTo>
                    <a:lnTo>
                      <a:pt x="576072" y="1092200"/>
                    </a:lnTo>
                    <a:close/>
                  </a:path>
                  <a:path w="1691639" h="2222500">
                    <a:moveTo>
                      <a:pt x="583692" y="1104900"/>
                    </a:moveTo>
                    <a:lnTo>
                      <a:pt x="577596" y="1104900"/>
                    </a:lnTo>
                    <a:lnTo>
                      <a:pt x="577596" y="1092200"/>
                    </a:lnTo>
                    <a:lnTo>
                      <a:pt x="576072" y="1092200"/>
                    </a:lnTo>
                    <a:lnTo>
                      <a:pt x="577786" y="1079500"/>
                    </a:lnTo>
                    <a:lnTo>
                      <a:pt x="580643" y="1092200"/>
                    </a:lnTo>
                    <a:lnTo>
                      <a:pt x="583692" y="1104900"/>
                    </a:lnTo>
                    <a:close/>
                  </a:path>
                  <a:path w="1691639" h="2222500">
                    <a:moveTo>
                      <a:pt x="583692" y="1104900"/>
                    </a:moveTo>
                    <a:lnTo>
                      <a:pt x="580643" y="1092200"/>
                    </a:lnTo>
                    <a:lnTo>
                      <a:pt x="577786" y="1079500"/>
                    </a:lnTo>
                    <a:lnTo>
                      <a:pt x="582167" y="1079500"/>
                    </a:lnTo>
                    <a:lnTo>
                      <a:pt x="585724" y="1092200"/>
                    </a:lnTo>
                    <a:lnTo>
                      <a:pt x="586740" y="1092200"/>
                    </a:lnTo>
                    <a:lnTo>
                      <a:pt x="583692" y="1104900"/>
                    </a:lnTo>
                    <a:close/>
                  </a:path>
                  <a:path w="1691639" h="2222500">
                    <a:moveTo>
                      <a:pt x="589483" y="1104900"/>
                    </a:moveTo>
                    <a:lnTo>
                      <a:pt x="583692" y="1104900"/>
                    </a:lnTo>
                    <a:lnTo>
                      <a:pt x="586740" y="1092200"/>
                    </a:lnTo>
                    <a:lnTo>
                      <a:pt x="585724" y="1092200"/>
                    </a:lnTo>
                    <a:lnTo>
                      <a:pt x="582167" y="1079500"/>
                    </a:lnTo>
                    <a:lnTo>
                      <a:pt x="591311" y="1079500"/>
                    </a:lnTo>
                    <a:lnTo>
                      <a:pt x="591311" y="1092200"/>
                    </a:lnTo>
                    <a:lnTo>
                      <a:pt x="589483" y="1104900"/>
                    </a:lnTo>
                    <a:close/>
                  </a:path>
                  <a:path w="1691639" h="2222500">
                    <a:moveTo>
                      <a:pt x="589483" y="1104900"/>
                    </a:moveTo>
                    <a:lnTo>
                      <a:pt x="591311" y="1092200"/>
                    </a:lnTo>
                    <a:lnTo>
                      <a:pt x="591311" y="1079500"/>
                    </a:lnTo>
                    <a:lnTo>
                      <a:pt x="594359" y="1092200"/>
                    </a:lnTo>
                    <a:lnTo>
                      <a:pt x="589483" y="1104900"/>
                    </a:lnTo>
                    <a:close/>
                  </a:path>
                  <a:path w="1691639" h="2222500">
                    <a:moveTo>
                      <a:pt x="1147572" y="1092200"/>
                    </a:moveTo>
                    <a:lnTo>
                      <a:pt x="1141476" y="1092200"/>
                    </a:lnTo>
                    <a:lnTo>
                      <a:pt x="1138427" y="1079500"/>
                    </a:lnTo>
                    <a:lnTo>
                      <a:pt x="1149096" y="1079500"/>
                    </a:lnTo>
                    <a:lnTo>
                      <a:pt x="1147572" y="1092200"/>
                    </a:lnTo>
                    <a:close/>
                  </a:path>
                  <a:path w="1691639" h="2222500">
                    <a:moveTo>
                      <a:pt x="1156716" y="1092200"/>
                    </a:moveTo>
                    <a:lnTo>
                      <a:pt x="1147572" y="1092200"/>
                    </a:lnTo>
                    <a:lnTo>
                      <a:pt x="1149096" y="1079500"/>
                    </a:lnTo>
                    <a:lnTo>
                      <a:pt x="1159764" y="1079500"/>
                    </a:lnTo>
                    <a:lnTo>
                      <a:pt x="1156716" y="1092200"/>
                    </a:lnTo>
                    <a:close/>
                  </a:path>
                  <a:path w="1691639" h="2222500">
                    <a:moveTo>
                      <a:pt x="1158240" y="1092200"/>
                    </a:moveTo>
                    <a:lnTo>
                      <a:pt x="1156716" y="1092200"/>
                    </a:lnTo>
                    <a:lnTo>
                      <a:pt x="1159764" y="1079500"/>
                    </a:lnTo>
                    <a:lnTo>
                      <a:pt x="1162811" y="1079500"/>
                    </a:lnTo>
                    <a:lnTo>
                      <a:pt x="1158240" y="1092200"/>
                    </a:lnTo>
                    <a:close/>
                  </a:path>
                  <a:path w="1691639" h="2222500">
                    <a:moveTo>
                      <a:pt x="1168908" y="1092200"/>
                    </a:moveTo>
                    <a:lnTo>
                      <a:pt x="1158240" y="1092200"/>
                    </a:lnTo>
                    <a:lnTo>
                      <a:pt x="1162811" y="1079500"/>
                    </a:lnTo>
                    <a:lnTo>
                      <a:pt x="1170432" y="1079500"/>
                    </a:lnTo>
                    <a:lnTo>
                      <a:pt x="1168908" y="1092200"/>
                    </a:lnTo>
                    <a:close/>
                  </a:path>
                  <a:path w="1691639" h="2222500">
                    <a:moveTo>
                      <a:pt x="1182624" y="1092200"/>
                    </a:moveTo>
                    <a:lnTo>
                      <a:pt x="1168908" y="1092200"/>
                    </a:lnTo>
                    <a:lnTo>
                      <a:pt x="1170432" y="1079500"/>
                    </a:lnTo>
                    <a:lnTo>
                      <a:pt x="1175003" y="1079500"/>
                    </a:lnTo>
                    <a:lnTo>
                      <a:pt x="1182624" y="1092200"/>
                    </a:lnTo>
                    <a:close/>
                  </a:path>
                  <a:path w="1691639" h="2222500">
                    <a:moveTo>
                      <a:pt x="577596" y="1104900"/>
                    </a:moveTo>
                    <a:lnTo>
                      <a:pt x="571500" y="1104900"/>
                    </a:lnTo>
                    <a:lnTo>
                      <a:pt x="569975" y="1092200"/>
                    </a:lnTo>
                    <a:lnTo>
                      <a:pt x="571500" y="1092200"/>
                    </a:lnTo>
                    <a:lnTo>
                      <a:pt x="577596" y="1104900"/>
                    </a:lnTo>
                    <a:close/>
                  </a:path>
                  <a:path w="1691639" h="2222500">
                    <a:moveTo>
                      <a:pt x="577596" y="1104900"/>
                    </a:moveTo>
                    <a:lnTo>
                      <a:pt x="571500" y="1092200"/>
                    </a:lnTo>
                    <a:lnTo>
                      <a:pt x="577596" y="1092200"/>
                    </a:lnTo>
                    <a:lnTo>
                      <a:pt x="577596" y="1104900"/>
                    </a:lnTo>
                    <a:close/>
                  </a:path>
                  <a:path w="1691639" h="2222500">
                    <a:moveTo>
                      <a:pt x="591311" y="1104900"/>
                    </a:moveTo>
                    <a:lnTo>
                      <a:pt x="589483" y="1104900"/>
                    </a:lnTo>
                    <a:lnTo>
                      <a:pt x="594359" y="1092200"/>
                    </a:lnTo>
                    <a:lnTo>
                      <a:pt x="595884" y="1092200"/>
                    </a:lnTo>
                    <a:lnTo>
                      <a:pt x="591311" y="1104900"/>
                    </a:lnTo>
                    <a:close/>
                  </a:path>
                  <a:path w="1691639" h="2222500">
                    <a:moveTo>
                      <a:pt x="598932" y="1117600"/>
                    </a:moveTo>
                    <a:lnTo>
                      <a:pt x="595884" y="1117600"/>
                    </a:lnTo>
                    <a:lnTo>
                      <a:pt x="598932" y="1104900"/>
                    </a:lnTo>
                    <a:lnTo>
                      <a:pt x="591311" y="1104900"/>
                    </a:lnTo>
                    <a:lnTo>
                      <a:pt x="595884" y="1092200"/>
                    </a:lnTo>
                    <a:lnTo>
                      <a:pt x="600456" y="1092200"/>
                    </a:lnTo>
                    <a:lnTo>
                      <a:pt x="601980" y="1104900"/>
                    </a:lnTo>
                    <a:lnTo>
                      <a:pt x="598932" y="1117600"/>
                    </a:lnTo>
                    <a:close/>
                  </a:path>
                  <a:path w="1691639" h="2222500">
                    <a:moveTo>
                      <a:pt x="608075" y="1117600"/>
                    </a:moveTo>
                    <a:lnTo>
                      <a:pt x="601980" y="1104900"/>
                    </a:lnTo>
                    <a:lnTo>
                      <a:pt x="600456" y="1092200"/>
                    </a:lnTo>
                    <a:lnTo>
                      <a:pt x="606551" y="1104900"/>
                    </a:lnTo>
                    <a:lnTo>
                      <a:pt x="608075" y="1104900"/>
                    </a:lnTo>
                    <a:lnTo>
                      <a:pt x="608075" y="1117600"/>
                    </a:lnTo>
                    <a:close/>
                  </a:path>
                  <a:path w="1691639" h="2222500">
                    <a:moveTo>
                      <a:pt x="1170432" y="1104900"/>
                    </a:moveTo>
                    <a:lnTo>
                      <a:pt x="1164335" y="1104900"/>
                    </a:lnTo>
                    <a:lnTo>
                      <a:pt x="1164335" y="1092200"/>
                    </a:lnTo>
                    <a:lnTo>
                      <a:pt x="1170432" y="1092200"/>
                    </a:lnTo>
                    <a:lnTo>
                      <a:pt x="1170432" y="1104900"/>
                    </a:lnTo>
                    <a:close/>
                  </a:path>
                  <a:path w="1691639" h="2222500">
                    <a:moveTo>
                      <a:pt x="1178052" y="1117600"/>
                    </a:moveTo>
                    <a:lnTo>
                      <a:pt x="1171956" y="1117600"/>
                    </a:lnTo>
                    <a:lnTo>
                      <a:pt x="1170432" y="1104900"/>
                    </a:lnTo>
                    <a:lnTo>
                      <a:pt x="1170432" y="1092200"/>
                    </a:lnTo>
                    <a:lnTo>
                      <a:pt x="1184148" y="1092200"/>
                    </a:lnTo>
                    <a:lnTo>
                      <a:pt x="1179576" y="1104900"/>
                    </a:lnTo>
                    <a:lnTo>
                      <a:pt x="1178052" y="1117600"/>
                    </a:lnTo>
                    <a:close/>
                  </a:path>
                  <a:path w="1691639" h="2222500">
                    <a:moveTo>
                      <a:pt x="1187196" y="1130300"/>
                    </a:moveTo>
                    <a:lnTo>
                      <a:pt x="1182624" y="1130300"/>
                    </a:lnTo>
                    <a:lnTo>
                      <a:pt x="1179576" y="1117600"/>
                    </a:lnTo>
                    <a:lnTo>
                      <a:pt x="1178052" y="1117600"/>
                    </a:lnTo>
                    <a:lnTo>
                      <a:pt x="1179576" y="1104900"/>
                    </a:lnTo>
                    <a:lnTo>
                      <a:pt x="1184148" y="1092200"/>
                    </a:lnTo>
                    <a:lnTo>
                      <a:pt x="1182116" y="1104900"/>
                    </a:lnTo>
                    <a:lnTo>
                      <a:pt x="1181100" y="1104900"/>
                    </a:lnTo>
                    <a:lnTo>
                      <a:pt x="1190243" y="1117600"/>
                    </a:lnTo>
                    <a:lnTo>
                      <a:pt x="1187196" y="1130300"/>
                    </a:lnTo>
                    <a:close/>
                  </a:path>
                  <a:path w="1691639" h="2222500">
                    <a:moveTo>
                      <a:pt x="1182116" y="1104900"/>
                    </a:moveTo>
                    <a:lnTo>
                      <a:pt x="1184148" y="1092200"/>
                    </a:lnTo>
                    <a:lnTo>
                      <a:pt x="1187196" y="1092200"/>
                    </a:lnTo>
                    <a:lnTo>
                      <a:pt x="1182116" y="1104900"/>
                    </a:lnTo>
                    <a:close/>
                  </a:path>
                  <a:path w="1691639" h="2222500">
                    <a:moveTo>
                      <a:pt x="1190243" y="1117600"/>
                    </a:moveTo>
                    <a:lnTo>
                      <a:pt x="1193292" y="1104900"/>
                    </a:lnTo>
                    <a:lnTo>
                      <a:pt x="1182116" y="1104900"/>
                    </a:lnTo>
                    <a:lnTo>
                      <a:pt x="1187196" y="1092200"/>
                    </a:lnTo>
                    <a:lnTo>
                      <a:pt x="1194816" y="1104900"/>
                    </a:lnTo>
                    <a:lnTo>
                      <a:pt x="1190243" y="1117600"/>
                    </a:lnTo>
                    <a:close/>
                  </a:path>
                  <a:path w="1691639" h="2222500">
                    <a:moveTo>
                      <a:pt x="1194816" y="1104900"/>
                    </a:moveTo>
                    <a:lnTo>
                      <a:pt x="1187196" y="1092200"/>
                    </a:lnTo>
                    <a:lnTo>
                      <a:pt x="1194816" y="1092200"/>
                    </a:lnTo>
                    <a:lnTo>
                      <a:pt x="1194816" y="1104900"/>
                    </a:lnTo>
                    <a:close/>
                  </a:path>
                  <a:path w="1691639" h="2222500">
                    <a:moveTo>
                      <a:pt x="1196340" y="1130300"/>
                    </a:moveTo>
                    <a:lnTo>
                      <a:pt x="1190243" y="1117600"/>
                    </a:lnTo>
                    <a:lnTo>
                      <a:pt x="1194816" y="1104900"/>
                    </a:lnTo>
                    <a:lnTo>
                      <a:pt x="1194816" y="1092200"/>
                    </a:lnTo>
                    <a:lnTo>
                      <a:pt x="1200911" y="1092200"/>
                    </a:lnTo>
                    <a:lnTo>
                      <a:pt x="1203960" y="1104900"/>
                    </a:lnTo>
                    <a:lnTo>
                      <a:pt x="1205484" y="1104900"/>
                    </a:lnTo>
                    <a:lnTo>
                      <a:pt x="1205484" y="1117600"/>
                    </a:lnTo>
                    <a:lnTo>
                      <a:pt x="1200911" y="1117600"/>
                    </a:lnTo>
                    <a:lnTo>
                      <a:pt x="1196340" y="1130300"/>
                    </a:lnTo>
                    <a:close/>
                  </a:path>
                  <a:path w="1691639" h="2222500">
                    <a:moveTo>
                      <a:pt x="586740" y="1117600"/>
                    </a:moveTo>
                    <a:lnTo>
                      <a:pt x="579119" y="1117600"/>
                    </a:lnTo>
                    <a:lnTo>
                      <a:pt x="577850" y="1104900"/>
                    </a:lnTo>
                    <a:lnTo>
                      <a:pt x="586740" y="1117600"/>
                    </a:lnTo>
                    <a:close/>
                  </a:path>
                  <a:path w="1691639" h="2222500">
                    <a:moveTo>
                      <a:pt x="586740" y="1117600"/>
                    </a:moveTo>
                    <a:lnTo>
                      <a:pt x="577850" y="1104900"/>
                    </a:lnTo>
                    <a:lnTo>
                      <a:pt x="588850" y="1104900"/>
                    </a:lnTo>
                    <a:lnTo>
                      <a:pt x="586740" y="1117600"/>
                    </a:lnTo>
                    <a:close/>
                  </a:path>
                  <a:path w="1691639" h="2222500">
                    <a:moveTo>
                      <a:pt x="595884" y="1117600"/>
                    </a:moveTo>
                    <a:lnTo>
                      <a:pt x="586740" y="1117600"/>
                    </a:lnTo>
                    <a:lnTo>
                      <a:pt x="588850" y="1104900"/>
                    </a:lnTo>
                    <a:lnTo>
                      <a:pt x="595884" y="1117600"/>
                    </a:lnTo>
                    <a:close/>
                  </a:path>
                  <a:path w="1691639" h="2222500">
                    <a:moveTo>
                      <a:pt x="595884" y="1117600"/>
                    </a:moveTo>
                    <a:lnTo>
                      <a:pt x="588850" y="1104900"/>
                    </a:lnTo>
                    <a:lnTo>
                      <a:pt x="598932" y="1104900"/>
                    </a:lnTo>
                    <a:lnTo>
                      <a:pt x="595884" y="1117600"/>
                    </a:lnTo>
                    <a:close/>
                  </a:path>
                  <a:path w="1691639" h="2222500">
                    <a:moveTo>
                      <a:pt x="608075" y="1117600"/>
                    </a:moveTo>
                    <a:lnTo>
                      <a:pt x="598932" y="1117600"/>
                    </a:lnTo>
                    <a:lnTo>
                      <a:pt x="601980" y="1104900"/>
                    </a:lnTo>
                    <a:lnTo>
                      <a:pt x="608075" y="1117600"/>
                    </a:lnTo>
                    <a:close/>
                  </a:path>
                  <a:path w="1691639" h="2222500">
                    <a:moveTo>
                      <a:pt x="1190243" y="1117600"/>
                    </a:moveTo>
                    <a:lnTo>
                      <a:pt x="1181100" y="1104900"/>
                    </a:lnTo>
                    <a:lnTo>
                      <a:pt x="1191768" y="1104900"/>
                    </a:lnTo>
                    <a:lnTo>
                      <a:pt x="1190243" y="1117600"/>
                    </a:lnTo>
                    <a:close/>
                  </a:path>
                  <a:path w="1691639" h="2222500">
                    <a:moveTo>
                      <a:pt x="1190243" y="1117600"/>
                    </a:moveTo>
                    <a:lnTo>
                      <a:pt x="1191768" y="1104900"/>
                    </a:lnTo>
                    <a:lnTo>
                      <a:pt x="1193292" y="1104900"/>
                    </a:lnTo>
                    <a:lnTo>
                      <a:pt x="1190243" y="1117600"/>
                    </a:lnTo>
                    <a:close/>
                  </a:path>
                  <a:path w="1691639" h="2222500">
                    <a:moveTo>
                      <a:pt x="1210056" y="1117600"/>
                    </a:moveTo>
                    <a:lnTo>
                      <a:pt x="1205484" y="1117600"/>
                    </a:lnTo>
                    <a:lnTo>
                      <a:pt x="1205484" y="1104900"/>
                    </a:lnTo>
                    <a:lnTo>
                      <a:pt x="1208532" y="1104900"/>
                    </a:lnTo>
                    <a:lnTo>
                      <a:pt x="1210056" y="1117600"/>
                    </a:lnTo>
                    <a:close/>
                  </a:path>
                  <a:path w="1691639" h="2222500">
                    <a:moveTo>
                      <a:pt x="591311" y="1130300"/>
                    </a:moveTo>
                    <a:lnTo>
                      <a:pt x="588264" y="1130300"/>
                    </a:lnTo>
                    <a:lnTo>
                      <a:pt x="588264" y="1117600"/>
                    </a:lnTo>
                    <a:lnTo>
                      <a:pt x="594359" y="1117600"/>
                    </a:lnTo>
                    <a:lnTo>
                      <a:pt x="591311" y="1130300"/>
                    </a:lnTo>
                    <a:close/>
                  </a:path>
                  <a:path w="1691639" h="2222500">
                    <a:moveTo>
                      <a:pt x="601980" y="1130300"/>
                    </a:moveTo>
                    <a:lnTo>
                      <a:pt x="591311" y="1130300"/>
                    </a:lnTo>
                    <a:lnTo>
                      <a:pt x="594359" y="1117600"/>
                    </a:lnTo>
                    <a:lnTo>
                      <a:pt x="603286" y="1117600"/>
                    </a:lnTo>
                    <a:lnTo>
                      <a:pt x="601980" y="1130300"/>
                    </a:lnTo>
                    <a:close/>
                  </a:path>
                  <a:path w="1691639" h="2222500">
                    <a:moveTo>
                      <a:pt x="610906" y="1143000"/>
                    </a:moveTo>
                    <a:lnTo>
                      <a:pt x="603673" y="1143000"/>
                    </a:lnTo>
                    <a:lnTo>
                      <a:pt x="605027" y="1130300"/>
                    </a:lnTo>
                    <a:lnTo>
                      <a:pt x="601980" y="1130300"/>
                    </a:lnTo>
                    <a:lnTo>
                      <a:pt x="603286" y="1117600"/>
                    </a:lnTo>
                    <a:lnTo>
                      <a:pt x="606551" y="1130300"/>
                    </a:lnTo>
                    <a:lnTo>
                      <a:pt x="610906" y="1143000"/>
                    </a:lnTo>
                    <a:close/>
                  </a:path>
                  <a:path w="1691639" h="2222500">
                    <a:moveTo>
                      <a:pt x="610906" y="1143000"/>
                    </a:moveTo>
                    <a:lnTo>
                      <a:pt x="606551" y="1130300"/>
                    </a:lnTo>
                    <a:lnTo>
                      <a:pt x="603286" y="1117600"/>
                    </a:lnTo>
                    <a:lnTo>
                      <a:pt x="617219" y="1117600"/>
                    </a:lnTo>
                    <a:lnTo>
                      <a:pt x="617219" y="1130300"/>
                    </a:lnTo>
                    <a:lnTo>
                      <a:pt x="612648" y="1130300"/>
                    </a:lnTo>
                    <a:lnTo>
                      <a:pt x="610906" y="1143000"/>
                    </a:lnTo>
                    <a:close/>
                  </a:path>
                  <a:path w="1691639" h="2222500">
                    <a:moveTo>
                      <a:pt x="616475" y="1140637"/>
                    </a:moveTo>
                    <a:lnTo>
                      <a:pt x="617219" y="1130300"/>
                    </a:lnTo>
                    <a:lnTo>
                      <a:pt x="617219" y="1117600"/>
                    </a:lnTo>
                    <a:lnTo>
                      <a:pt x="620267" y="1130300"/>
                    </a:lnTo>
                    <a:lnTo>
                      <a:pt x="618743" y="1130300"/>
                    </a:lnTo>
                    <a:lnTo>
                      <a:pt x="616928" y="1139757"/>
                    </a:lnTo>
                    <a:lnTo>
                      <a:pt x="616475" y="1140637"/>
                    </a:lnTo>
                    <a:close/>
                  </a:path>
                  <a:path w="1691639" h="2222500">
                    <a:moveTo>
                      <a:pt x="1196340" y="1130300"/>
                    </a:moveTo>
                    <a:lnTo>
                      <a:pt x="1187196" y="1130300"/>
                    </a:lnTo>
                    <a:lnTo>
                      <a:pt x="1190243" y="1117600"/>
                    </a:lnTo>
                    <a:lnTo>
                      <a:pt x="1196340" y="1130300"/>
                    </a:lnTo>
                    <a:close/>
                  </a:path>
                  <a:path w="1691639" h="2222500">
                    <a:moveTo>
                      <a:pt x="1196340" y="1143000"/>
                    </a:moveTo>
                    <a:lnTo>
                      <a:pt x="1194816" y="1143000"/>
                    </a:lnTo>
                    <a:lnTo>
                      <a:pt x="1191768" y="1130300"/>
                    </a:lnTo>
                    <a:lnTo>
                      <a:pt x="1196340" y="1130300"/>
                    </a:lnTo>
                    <a:lnTo>
                      <a:pt x="1200911" y="1117600"/>
                    </a:lnTo>
                    <a:lnTo>
                      <a:pt x="1197864" y="1130300"/>
                    </a:lnTo>
                    <a:lnTo>
                      <a:pt x="1196340" y="1143000"/>
                    </a:lnTo>
                    <a:close/>
                  </a:path>
                  <a:path w="1691639" h="2222500">
                    <a:moveTo>
                      <a:pt x="1200913" y="1155676"/>
                    </a:moveTo>
                    <a:lnTo>
                      <a:pt x="1199382" y="1155676"/>
                    </a:lnTo>
                    <a:lnTo>
                      <a:pt x="1196340" y="1143000"/>
                    </a:lnTo>
                    <a:lnTo>
                      <a:pt x="1197864" y="1130300"/>
                    </a:lnTo>
                    <a:lnTo>
                      <a:pt x="1200911" y="1117600"/>
                    </a:lnTo>
                    <a:lnTo>
                      <a:pt x="1207008" y="1117600"/>
                    </a:lnTo>
                    <a:lnTo>
                      <a:pt x="1199388" y="1130300"/>
                    </a:lnTo>
                    <a:lnTo>
                      <a:pt x="1210056" y="1130300"/>
                    </a:lnTo>
                    <a:lnTo>
                      <a:pt x="1207008" y="1143000"/>
                    </a:lnTo>
                    <a:lnTo>
                      <a:pt x="1202000" y="1143000"/>
                    </a:lnTo>
                    <a:lnTo>
                      <a:pt x="1200913" y="1155676"/>
                    </a:lnTo>
                    <a:close/>
                  </a:path>
                  <a:path w="1691639" h="2222500">
                    <a:moveTo>
                      <a:pt x="1208532" y="1130300"/>
                    </a:moveTo>
                    <a:lnTo>
                      <a:pt x="1199388" y="1130300"/>
                    </a:lnTo>
                    <a:lnTo>
                      <a:pt x="1207008" y="1117600"/>
                    </a:lnTo>
                    <a:lnTo>
                      <a:pt x="1211580" y="1117600"/>
                    </a:lnTo>
                    <a:lnTo>
                      <a:pt x="1208532" y="1130300"/>
                    </a:lnTo>
                    <a:close/>
                  </a:path>
                  <a:path w="1691639" h="2222500">
                    <a:moveTo>
                      <a:pt x="1209781" y="1155676"/>
                    </a:moveTo>
                    <a:lnTo>
                      <a:pt x="1207008" y="1143000"/>
                    </a:lnTo>
                    <a:lnTo>
                      <a:pt x="1210056" y="1130300"/>
                    </a:lnTo>
                    <a:lnTo>
                      <a:pt x="1208532" y="1130300"/>
                    </a:lnTo>
                    <a:lnTo>
                      <a:pt x="1211580" y="1117600"/>
                    </a:lnTo>
                    <a:lnTo>
                      <a:pt x="1213103" y="1117600"/>
                    </a:lnTo>
                    <a:lnTo>
                      <a:pt x="1213103" y="1130300"/>
                    </a:lnTo>
                    <a:lnTo>
                      <a:pt x="1209781" y="1155676"/>
                    </a:lnTo>
                    <a:close/>
                  </a:path>
                  <a:path w="1691639" h="2222500">
                    <a:moveTo>
                      <a:pt x="603673" y="1143000"/>
                    </a:moveTo>
                    <a:lnTo>
                      <a:pt x="598932" y="1143000"/>
                    </a:lnTo>
                    <a:lnTo>
                      <a:pt x="595884" y="1130300"/>
                    </a:lnTo>
                    <a:lnTo>
                      <a:pt x="598932" y="1130300"/>
                    </a:lnTo>
                    <a:lnTo>
                      <a:pt x="603673" y="1143000"/>
                    </a:lnTo>
                    <a:close/>
                  </a:path>
                  <a:path w="1691639" h="2222500">
                    <a:moveTo>
                      <a:pt x="603673" y="1143000"/>
                    </a:moveTo>
                    <a:lnTo>
                      <a:pt x="598932" y="1130300"/>
                    </a:lnTo>
                    <a:lnTo>
                      <a:pt x="605027" y="1130300"/>
                    </a:lnTo>
                    <a:lnTo>
                      <a:pt x="603673" y="1143000"/>
                    </a:lnTo>
                    <a:close/>
                  </a:path>
                  <a:path w="1691639" h="2222500">
                    <a:moveTo>
                      <a:pt x="615260" y="1143000"/>
                    </a:moveTo>
                    <a:lnTo>
                      <a:pt x="610906" y="1143000"/>
                    </a:lnTo>
                    <a:lnTo>
                      <a:pt x="612648" y="1130300"/>
                    </a:lnTo>
                    <a:lnTo>
                      <a:pt x="617219" y="1130300"/>
                    </a:lnTo>
                    <a:lnTo>
                      <a:pt x="616538" y="1139757"/>
                    </a:lnTo>
                    <a:lnTo>
                      <a:pt x="616475" y="1140637"/>
                    </a:lnTo>
                    <a:lnTo>
                      <a:pt x="615260" y="1143000"/>
                    </a:lnTo>
                    <a:close/>
                  </a:path>
                  <a:path w="1691639" h="2222500">
                    <a:moveTo>
                      <a:pt x="616928" y="1139757"/>
                    </a:moveTo>
                    <a:lnTo>
                      <a:pt x="618743" y="1130300"/>
                    </a:lnTo>
                    <a:lnTo>
                      <a:pt x="621792" y="1130300"/>
                    </a:lnTo>
                    <a:lnTo>
                      <a:pt x="616928" y="1139757"/>
                    </a:lnTo>
                    <a:close/>
                  </a:path>
                  <a:path w="1691639" h="2222500">
                    <a:moveTo>
                      <a:pt x="629916" y="1155676"/>
                    </a:moveTo>
                    <a:lnTo>
                      <a:pt x="624840" y="1143000"/>
                    </a:lnTo>
                    <a:lnTo>
                      <a:pt x="616305" y="1143000"/>
                    </a:lnTo>
                    <a:lnTo>
                      <a:pt x="616928" y="1139757"/>
                    </a:lnTo>
                    <a:lnTo>
                      <a:pt x="621792" y="1130300"/>
                    </a:lnTo>
                    <a:lnTo>
                      <a:pt x="624840" y="1130300"/>
                    </a:lnTo>
                    <a:lnTo>
                      <a:pt x="627888" y="1143000"/>
                    </a:lnTo>
                    <a:lnTo>
                      <a:pt x="629916" y="1155676"/>
                    </a:lnTo>
                    <a:close/>
                  </a:path>
                  <a:path w="1691639" h="2222500">
                    <a:moveTo>
                      <a:pt x="627888" y="1143000"/>
                    </a:moveTo>
                    <a:lnTo>
                      <a:pt x="624840" y="1130300"/>
                    </a:lnTo>
                    <a:lnTo>
                      <a:pt x="626364" y="1130300"/>
                    </a:lnTo>
                    <a:lnTo>
                      <a:pt x="627888" y="1143000"/>
                    </a:lnTo>
                    <a:close/>
                  </a:path>
                  <a:path w="1691639" h="2222500">
                    <a:moveTo>
                      <a:pt x="1212240" y="1155676"/>
                    </a:moveTo>
                    <a:lnTo>
                      <a:pt x="1209781" y="1155676"/>
                    </a:lnTo>
                    <a:lnTo>
                      <a:pt x="1213103" y="1130300"/>
                    </a:lnTo>
                    <a:lnTo>
                      <a:pt x="1223772" y="1130300"/>
                    </a:lnTo>
                    <a:lnTo>
                      <a:pt x="1223772" y="1143000"/>
                    </a:lnTo>
                    <a:lnTo>
                      <a:pt x="1216152" y="1143000"/>
                    </a:lnTo>
                    <a:lnTo>
                      <a:pt x="1212240" y="1155676"/>
                    </a:lnTo>
                    <a:close/>
                  </a:path>
                  <a:path w="1691639" h="2222500">
                    <a:moveTo>
                      <a:pt x="1226819" y="1143000"/>
                    </a:moveTo>
                    <a:lnTo>
                      <a:pt x="1223772" y="1143000"/>
                    </a:lnTo>
                    <a:lnTo>
                      <a:pt x="1223772" y="1130300"/>
                    </a:lnTo>
                    <a:lnTo>
                      <a:pt x="1225296" y="1130300"/>
                    </a:lnTo>
                    <a:lnTo>
                      <a:pt x="1226819" y="1143000"/>
                    </a:lnTo>
                    <a:close/>
                  </a:path>
                  <a:path w="1691639" h="2222500">
                    <a:moveTo>
                      <a:pt x="616305" y="1143000"/>
                    </a:moveTo>
                    <a:lnTo>
                      <a:pt x="616475" y="1140637"/>
                    </a:lnTo>
                    <a:lnTo>
                      <a:pt x="616928" y="1139757"/>
                    </a:lnTo>
                    <a:lnTo>
                      <a:pt x="616305" y="1143000"/>
                    </a:lnTo>
                    <a:close/>
                  </a:path>
                  <a:path w="1691639" h="2222500">
                    <a:moveTo>
                      <a:pt x="616305" y="1143000"/>
                    </a:moveTo>
                    <a:lnTo>
                      <a:pt x="615260" y="1143000"/>
                    </a:lnTo>
                    <a:lnTo>
                      <a:pt x="616475" y="1140637"/>
                    </a:lnTo>
                    <a:lnTo>
                      <a:pt x="616305" y="1143000"/>
                    </a:lnTo>
                    <a:close/>
                  </a:path>
                  <a:path w="1691639" h="2222500">
                    <a:moveTo>
                      <a:pt x="610023" y="1155676"/>
                    </a:moveTo>
                    <a:lnTo>
                      <a:pt x="603501" y="1155676"/>
                    </a:lnTo>
                    <a:lnTo>
                      <a:pt x="601980" y="1143000"/>
                    </a:lnTo>
                    <a:lnTo>
                      <a:pt x="603503" y="1143000"/>
                    </a:lnTo>
                    <a:lnTo>
                      <a:pt x="610023" y="1155676"/>
                    </a:lnTo>
                    <a:close/>
                  </a:path>
                  <a:path w="1691639" h="2222500">
                    <a:moveTo>
                      <a:pt x="610037" y="1155676"/>
                    </a:moveTo>
                    <a:lnTo>
                      <a:pt x="603503" y="1143000"/>
                    </a:lnTo>
                    <a:lnTo>
                      <a:pt x="611124" y="1143000"/>
                    </a:lnTo>
                    <a:lnTo>
                      <a:pt x="610037" y="1155676"/>
                    </a:lnTo>
                    <a:close/>
                  </a:path>
                  <a:path w="1691639" h="2222500">
                    <a:moveTo>
                      <a:pt x="612650" y="1155676"/>
                    </a:moveTo>
                    <a:lnTo>
                      <a:pt x="610037" y="1155676"/>
                    </a:lnTo>
                    <a:lnTo>
                      <a:pt x="611124" y="1143000"/>
                    </a:lnTo>
                    <a:lnTo>
                      <a:pt x="614172" y="1143000"/>
                    </a:lnTo>
                    <a:lnTo>
                      <a:pt x="612650" y="1155676"/>
                    </a:lnTo>
                    <a:close/>
                  </a:path>
                  <a:path w="1691639" h="2222500">
                    <a:moveTo>
                      <a:pt x="626364" y="1168400"/>
                    </a:moveTo>
                    <a:lnTo>
                      <a:pt x="618743" y="1168400"/>
                    </a:lnTo>
                    <a:lnTo>
                      <a:pt x="622408" y="1155676"/>
                    </a:lnTo>
                    <a:lnTo>
                      <a:pt x="612650" y="1155676"/>
                    </a:lnTo>
                    <a:lnTo>
                      <a:pt x="614172" y="1143000"/>
                    </a:lnTo>
                    <a:lnTo>
                      <a:pt x="621458" y="1160859"/>
                    </a:lnTo>
                    <a:lnTo>
                      <a:pt x="624554" y="1160859"/>
                    </a:lnTo>
                    <a:lnTo>
                      <a:pt x="626364" y="1168400"/>
                    </a:lnTo>
                    <a:close/>
                  </a:path>
                  <a:path w="1691639" h="2222500">
                    <a:moveTo>
                      <a:pt x="619412" y="1155676"/>
                    </a:moveTo>
                    <a:lnTo>
                      <a:pt x="614172" y="1143000"/>
                    </a:lnTo>
                    <a:lnTo>
                      <a:pt x="614406" y="1143000"/>
                    </a:lnTo>
                    <a:lnTo>
                      <a:pt x="619412" y="1155676"/>
                    </a:lnTo>
                    <a:close/>
                  </a:path>
                  <a:path w="1691639" h="2222500">
                    <a:moveTo>
                      <a:pt x="619431" y="1155676"/>
                    </a:moveTo>
                    <a:lnTo>
                      <a:pt x="614406" y="1143000"/>
                    </a:lnTo>
                    <a:lnTo>
                      <a:pt x="624840" y="1143000"/>
                    </a:lnTo>
                    <a:lnTo>
                      <a:pt x="619431" y="1155676"/>
                    </a:lnTo>
                    <a:close/>
                  </a:path>
                  <a:path w="1691639" h="2222500">
                    <a:moveTo>
                      <a:pt x="624554" y="1160859"/>
                    </a:moveTo>
                    <a:lnTo>
                      <a:pt x="621458" y="1160859"/>
                    </a:lnTo>
                    <a:lnTo>
                      <a:pt x="619515" y="1155676"/>
                    </a:lnTo>
                    <a:lnTo>
                      <a:pt x="624840" y="1143000"/>
                    </a:lnTo>
                    <a:lnTo>
                      <a:pt x="620276" y="1155676"/>
                    </a:lnTo>
                    <a:lnTo>
                      <a:pt x="623310" y="1155676"/>
                    </a:lnTo>
                    <a:lnTo>
                      <a:pt x="624554" y="1160859"/>
                    </a:lnTo>
                    <a:close/>
                  </a:path>
                  <a:path w="1691639" h="2222500">
                    <a:moveTo>
                      <a:pt x="629910" y="1155676"/>
                    </a:moveTo>
                    <a:lnTo>
                      <a:pt x="620276" y="1155676"/>
                    </a:lnTo>
                    <a:lnTo>
                      <a:pt x="624840" y="1143000"/>
                    </a:lnTo>
                    <a:lnTo>
                      <a:pt x="629910" y="1155676"/>
                    </a:lnTo>
                    <a:close/>
                  </a:path>
                  <a:path w="1691639" h="2222500">
                    <a:moveTo>
                      <a:pt x="1207008" y="1168400"/>
                    </a:moveTo>
                    <a:lnTo>
                      <a:pt x="1203960" y="1168400"/>
                    </a:lnTo>
                    <a:lnTo>
                      <a:pt x="1202433" y="1155676"/>
                    </a:lnTo>
                    <a:lnTo>
                      <a:pt x="1200913" y="1155676"/>
                    </a:lnTo>
                    <a:lnTo>
                      <a:pt x="1202000" y="1143000"/>
                    </a:lnTo>
                    <a:lnTo>
                      <a:pt x="1208520" y="1155676"/>
                    </a:lnTo>
                    <a:lnTo>
                      <a:pt x="1207008" y="1168400"/>
                    </a:lnTo>
                    <a:close/>
                  </a:path>
                  <a:path w="1691639" h="2222500">
                    <a:moveTo>
                      <a:pt x="1216152" y="1168400"/>
                    </a:moveTo>
                    <a:lnTo>
                      <a:pt x="1207008" y="1168400"/>
                    </a:lnTo>
                    <a:lnTo>
                      <a:pt x="1208520" y="1155676"/>
                    </a:lnTo>
                    <a:lnTo>
                      <a:pt x="1202000" y="1143000"/>
                    </a:lnTo>
                    <a:lnTo>
                      <a:pt x="1207008" y="1143000"/>
                    </a:lnTo>
                    <a:lnTo>
                      <a:pt x="1209773" y="1155676"/>
                    </a:lnTo>
                    <a:lnTo>
                      <a:pt x="1217297" y="1155676"/>
                    </a:lnTo>
                    <a:lnTo>
                      <a:pt x="1216152" y="1168400"/>
                    </a:lnTo>
                    <a:close/>
                  </a:path>
                  <a:path w="1691639" h="2222500">
                    <a:moveTo>
                      <a:pt x="1216154" y="1155676"/>
                    </a:moveTo>
                    <a:lnTo>
                      <a:pt x="1212240" y="1155676"/>
                    </a:lnTo>
                    <a:lnTo>
                      <a:pt x="1216152" y="1143000"/>
                    </a:lnTo>
                    <a:lnTo>
                      <a:pt x="1217676" y="1143000"/>
                    </a:lnTo>
                    <a:lnTo>
                      <a:pt x="1216154" y="1155676"/>
                    </a:lnTo>
                    <a:close/>
                  </a:path>
                  <a:path w="1691639" h="2222500">
                    <a:moveTo>
                      <a:pt x="1216157" y="1155676"/>
                    </a:moveTo>
                    <a:lnTo>
                      <a:pt x="1217676" y="1143000"/>
                    </a:lnTo>
                    <a:lnTo>
                      <a:pt x="1219200" y="1143000"/>
                    </a:lnTo>
                    <a:lnTo>
                      <a:pt x="1216157" y="1155676"/>
                    </a:lnTo>
                    <a:close/>
                  </a:path>
                  <a:path w="1691639" h="2222500">
                    <a:moveTo>
                      <a:pt x="1219200" y="1168400"/>
                    </a:moveTo>
                    <a:lnTo>
                      <a:pt x="1223780" y="1155676"/>
                    </a:lnTo>
                    <a:lnTo>
                      <a:pt x="1216157" y="1155676"/>
                    </a:lnTo>
                    <a:lnTo>
                      <a:pt x="1219200" y="1143000"/>
                    </a:lnTo>
                    <a:lnTo>
                      <a:pt x="1225296" y="1143000"/>
                    </a:lnTo>
                    <a:lnTo>
                      <a:pt x="1228338" y="1155676"/>
                    </a:lnTo>
                    <a:lnTo>
                      <a:pt x="1219200" y="1168400"/>
                    </a:lnTo>
                    <a:close/>
                  </a:path>
                  <a:path w="1691639" h="2222500">
                    <a:moveTo>
                      <a:pt x="1228343" y="1155676"/>
                    </a:moveTo>
                    <a:lnTo>
                      <a:pt x="1225296" y="1143000"/>
                    </a:lnTo>
                    <a:lnTo>
                      <a:pt x="1228343" y="1143000"/>
                    </a:lnTo>
                    <a:lnTo>
                      <a:pt x="1228343" y="1155676"/>
                    </a:lnTo>
                    <a:close/>
                  </a:path>
                  <a:path w="1691639" h="2222500">
                    <a:moveTo>
                      <a:pt x="609600" y="1168400"/>
                    </a:moveTo>
                    <a:lnTo>
                      <a:pt x="608075" y="1168400"/>
                    </a:lnTo>
                    <a:lnTo>
                      <a:pt x="606549" y="1155676"/>
                    </a:lnTo>
                    <a:lnTo>
                      <a:pt x="611126" y="1155676"/>
                    </a:lnTo>
                    <a:lnTo>
                      <a:pt x="609600" y="1168400"/>
                    </a:lnTo>
                    <a:close/>
                  </a:path>
                  <a:path w="1691639" h="2222500">
                    <a:moveTo>
                      <a:pt x="611124" y="1181100"/>
                    </a:moveTo>
                    <a:lnTo>
                      <a:pt x="609600" y="1168400"/>
                    </a:lnTo>
                    <a:lnTo>
                      <a:pt x="611126" y="1155676"/>
                    </a:lnTo>
                    <a:lnTo>
                      <a:pt x="622408" y="1155676"/>
                    </a:lnTo>
                    <a:lnTo>
                      <a:pt x="618743" y="1168400"/>
                    </a:lnTo>
                    <a:lnTo>
                      <a:pt x="612648" y="1168400"/>
                    </a:lnTo>
                    <a:lnTo>
                      <a:pt x="611124" y="1181100"/>
                    </a:lnTo>
                    <a:close/>
                  </a:path>
                  <a:path w="1691639" h="2222500">
                    <a:moveTo>
                      <a:pt x="625030" y="1181100"/>
                    </a:moveTo>
                    <a:lnTo>
                      <a:pt x="620267" y="1168400"/>
                    </a:lnTo>
                    <a:lnTo>
                      <a:pt x="626364" y="1168400"/>
                    </a:lnTo>
                    <a:lnTo>
                      <a:pt x="623310" y="1155676"/>
                    </a:lnTo>
                    <a:lnTo>
                      <a:pt x="627888" y="1168400"/>
                    </a:lnTo>
                    <a:lnTo>
                      <a:pt x="625030" y="1181100"/>
                    </a:lnTo>
                    <a:close/>
                  </a:path>
                  <a:path w="1691639" h="2222500">
                    <a:moveTo>
                      <a:pt x="627888" y="1168400"/>
                    </a:moveTo>
                    <a:lnTo>
                      <a:pt x="623307" y="1155676"/>
                    </a:lnTo>
                    <a:lnTo>
                      <a:pt x="628651" y="1155676"/>
                    </a:lnTo>
                    <a:lnTo>
                      <a:pt x="627888" y="1168400"/>
                    </a:lnTo>
                    <a:close/>
                  </a:path>
                  <a:path w="1691639" h="2222500">
                    <a:moveTo>
                      <a:pt x="635508" y="1193800"/>
                    </a:moveTo>
                    <a:lnTo>
                      <a:pt x="633984" y="1181100"/>
                    </a:lnTo>
                    <a:lnTo>
                      <a:pt x="625030" y="1181100"/>
                    </a:lnTo>
                    <a:lnTo>
                      <a:pt x="627888" y="1168400"/>
                    </a:lnTo>
                    <a:lnTo>
                      <a:pt x="628651" y="1155676"/>
                    </a:lnTo>
                    <a:lnTo>
                      <a:pt x="632459" y="1168400"/>
                    </a:lnTo>
                    <a:lnTo>
                      <a:pt x="637032" y="1168400"/>
                    </a:lnTo>
                    <a:lnTo>
                      <a:pt x="637032" y="1181100"/>
                    </a:lnTo>
                    <a:lnTo>
                      <a:pt x="635508" y="1193800"/>
                    </a:lnTo>
                    <a:close/>
                  </a:path>
                  <a:path w="1691639" h="2222500">
                    <a:moveTo>
                      <a:pt x="637032" y="1168400"/>
                    </a:moveTo>
                    <a:lnTo>
                      <a:pt x="632459" y="1168400"/>
                    </a:lnTo>
                    <a:lnTo>
                      <a:pt x="628643" y="1155676"/>
                    </a:lnTo>
                    <a:lnTo>
                      <a:pt x="637032" y="1155676"/>
                    </a:lnTo>
                    <a:lnTo>
                      <a:pt x="637032" y="1168400"/>
                    </a:lnTo>
                    <a:close/>
                  </a:path>
                  <a:path w="1691639" h="2222500">
                    <a:moveTo>
                      <a:pt x="1219200" y="1168400"/>
                    </a:moveTo>
                    <a:lnTo>
                      <a:pt x="1216152" y="1168400"/>
                    </a:lnTo>
                    <a:lnTo>
                      <a:pt x="1217297" y="1155676"/>
                    </a:lnTo>
                    <a:lnTo>
                      <a:pt x="1219200" y="1168400"/>
                    </a:lnTo>
                    <a:close/>
                  </a:path>
                  <a:path w="1691639" h="2222500">
                    <a:moveTo>
                      <a:pt x="1219200" y="1168400"/>
                    </a:moveTo>
                    <a:lnTo>
                      <a:pt x="1217291" y="1155676"/>
                    </a:lnTo>
                    <a:lnTo>
                      <a:pt x="1223780" y="1155676"/>
                    </a:lnTo>
                    <a:lnTo>
                      <a:pt x="1219200" y="1168400"/>
                    </a:lnTo>
                    <a:close/>
                  </a:path>
                  <a:path w="1691639" h="2222500">
                    <a:moveTo>
                      <a:pt x="1229868" y="1168400"/>
                    </a:moveTo>
                    <a:lnTo>
                      <a:pt x="1219200" y="1168400"/>
                    </a:lnTo>
                    <a:lnTo>
                      <a:pt x="1228360" y="1155676"/>
                    </a:lnTo>
                    <a:lnTo>
                      <a:pt x="1229868" y="1168400"/>
                    </a:lnTo>
                    <a:close/>
                  </a:path>
                  <a:path w="1691639" h="2222500">
                    <a:moveTo>
                      <a:pt x="1229868" y="1168400"/>
                    </a:moveTo>
                    <a:lnTo>
                      <a:pt x="1228341" y="1155676"/>
                    </a:lnTo>
                    <a:lnTo>
                      <a:pt x="1232921" y="1155676"/>
                    </a:lnTo>
                    <a:lnTo>
                      <a:pt x="1229868" y="1168400"/>
                    </a:lnTo>
                    <a:close/>
                  </a:path>
                  <a:path w="1691639" h="2222500">
                    <a:moveTo>
                      <a:pt x="623316" y="1181100"/>
                    </a:moveTo>
                    <a:lnTo>
                      <a:pt x="611124" y="1181100"/>
                    </a:lnTo>
                    <a:lnTo>
                      <a:pt x="612648" y="1168400"/>
                    </a:lnTo>
                    <a:lnTo>
                      <a:pt x="614172" y="1168400"/>
                    </a:lnTo>
                    <a:lnTo>
                      <a:pt x="623316" y="1181100"/>
                    </a:lnTo>
                    <a:close/>
                  </a:path>
                  <a:path w="1691639" h="2222500">
                    <a:moveTo>
                      <a:pt x="624078" y="1181100"/>
                    </a:moveTo>
                    <a:lnTo>
                      <a:pt x="623316" y="1181100"/>
                    </a:lnTo>
                    <a:lnTo>
                      <a:pt x="614172" y="1168400"/>
                    </a:lnTo>
                    <a:lnTo>
                      <a:pt x="620267" y="1168400"/>
                    </a:lnTo>
                    <a:lnTo>
                      <a:pt x="624078" y="1181100"/>
                    </a:lnTo>
                    <a:close/>
                  </a:path>
                  <a:path w="1691639" h="2222500">
                    <a:moveTo>
                      <a:pt x="625030" y="1181100"/>
                    </a:moveTo>
                    <a:lnTo>
                      <a:pt x="624078" y="1181100"/>
                    </a:lnTo>
                    <a:lnTo>
                      <a:pt x="620267" y="1168400"/>
                    </a:lnTo>
                    <a:lnTo>
                      <a:pt x="625030" y="1181100"/>
                    </a:lnTo>
                    <a:close/>
                  </a:path>
                  <a:path w="1691639" h="2222500">
                    <a:moveTo>
                      <a:pt x="637032" y="1181100"/>
                    </a:moveTo>
                    <a:lnTo>
                      <a:pt x="637032" y="1168400"/>
                    </a:lnTo>
                    <a:lnTo>
                      <a:pt x="638556" y="1168400"/>
                    </a:lnTo>
                    <a:lnTo>
                      <a:pt x="637032" y="1181100"/>
                    </a:lnTo>
                    <a:close/>
                  </a:path>
                  <a:path w="1691639" h="2222500">
                    <a:moveTo>
                      <a:pt x="1213103" y="1181100"/>
                    </a:moveTo>
                    <a:lnTo>
                      <a:pt x="1210056" y="1181100"/>
                    </a:lnTo>
                    <a:lnTo>
                      <a:pt x="1210056" y="1168400"/>
                    </a:lnTo>
                    <a:lnTo>
                      <a:pt x="1214627" y="1168400"/>
                    </a:lnTo>
                    <a:lnTo>
                      <a:pt x="1213103" y="1181100"/>
                    </a:lnTo>
                    <a:close/>
                  </a:path>
                  <a:path w="1691639" h="2222500">
                    <a:moveTo>
                      <a:pt x="1220724" y="1193800"/>
                    </a:moveTo>
                    <a:lnTo>
                      <a:pt x="1213103" y="1181100"/>
                    </a:lnTo>
                    <a:lnTo>
                      <a:pt x="1214627" y="1168400"/>
                    </a:lnTo>
                    <a:lnTo>
                      <a:pt x="1220724" y="1168400"/>
                    </a:lnTo>
                    <a:lnTo>
                      <a:pt x="1225486" y="1181100"/>
                    </a:lnTo>
                    <a:lnTo>
                      <a:pt x="1220724" y="1181100"/>
                    </a:lnTo>
                    <a:lnTo>
                      <a:pt x="1220724" y="1193800"/>
                    </a:lnTo>
                    <a:close/>
                  </a:path>
                  <a:path w="1691639" h="2222500">
                    <a:moveTo>
                      <a:pt x="1226384" y="1181100"/>
                    </a:moveTo>
                    <a:lnTo>
                      <a:pt x="1225486" y="1181100"/>
                    </a:lnTo>
                    <a:lnTo>
                      <a:pt x="1220724" y="1168400"/>
                    </a:lnTo>
                    <a:lnTo>
                      <a:pt x="1223772" y="1168400"/>
                    </a:lnTo>
                    <a:lnTo>
                      <a:pt x="1226384" y="1181100"/>
                    </a:lnTo>
                    <a:close/>
                  </a:path>
                  <a:path w="1691639" h="2222500">
                    <a:moveTo>
                      <a:pt x="1226384" y="1181100"/>
                    </a:moveTo>
                    <a:lnTo>
                      <a:pt x="1223772" y="1168400"/>
                    </a:lnTo>
                    <a:lnTo>
                      <a:pt x="1228343" y="1168400"/>
                    </a:lnTo>
                    <a:lnTo>
                      <a:pt x="1226384" y="1181100"/>
                    </a:lnTo>
                    <a:close/>
                  </a:path>
                  <a:path w="1691639" h="2222500">
                    <a:moveTo>
                      <a:pt x="1230714" y="1181100"/>
                    </a:moveTo>
                    <a:lnTo>
                      <a:pt x="1226384" y="1181100"/>
                    </a:lnTo>
                    <a:lnTo>
                      <a:pt x="1228343" y="1168400"/>
                    </a:lnTo>
                    <a:lnTo>
                      <a:pt x="1230714" y="1181100"/>
                    </a:lnTo>
                    <a:close/>
                  </a:path>
                  <a:path w="1691639" h="2222500">
                    <a:moveTo>
                      <a:pt x="1230714" y="1181100"/>
                    </a:moveTo>
                    <a:lnTo>
                      <a:pt x="1228343" y="1168400"/>
                    </a:lnTo>
                    <a:lnTo>
                      <a:pt x="1231392" y="1168400"/>
                    </a:lnTo>
                    <a:lnTo>
                      <a:pt x="1230714" y="1181100"/>
                    </a:lnTo>
                    <a:close/>
                  </a:path>
                  <a:path w="1691639" h="2222500">
                    <a:moveTo>
                      <a:pt x="1240535" y="1181100"/>
                    </a:moveTo>
                    <a:lnTo>
                      <a:pt x="1230714" y="1181100"/>
                    </a:lnTo>
                    <a:lnTo>
                      <a:pt x="1231392" y="1168400"/>
                    </a:lnTo>
                    <a:lnTo>
                      <a:pt x="1240535" y="1168400"/>
                    </a:lnTo>
                    <a:lnTo>
                      <a:pt x="1240535" y="1181100"/>
                    </a:lnTo>
                    <a:close/>
                  </a:path>
                  <a:path w="1691639" h="2222500">
                    <a:moveTo>
                      <a:pt x="612648" y="1193800"/>
                    </a:moveTo>
                    <a:lnTo>
                      <a:pt x="612648" y="1181100"/>
                    </a:lnTo>
                    <a:lnTo>
                      <a:pt x="616712" y="1181100"/>
                    </a:lnTo>
                    <a:lnTo>
                      <a:pt x="612648" y="1193800"/>
                    </a:lnTo>
                    <a:close/>
                  </a:path>
                  <a:path w="1691639" h="2222500">
                    <a:moveTo>
                      <a:pt x="621792" y="1193800"/>
                    </a:moveTo>
                    <a:lnTo>
                      <a:pt x="612648" y="1193800"/>
                    </a:lnTo>
                    <a:lnTo>
                      <a:pt x="616712" y="1181100"/>
                    </a:lnTo>
                    <a:lnTo>
                      <a:pt x="621792" y="1193800"/>
                    </a:lnTo>
                    <a:close/>
                  </a:path>
                  <a:path w="1691639" h="2222500">
                    <a:moveTo>
                      <a:pt x="623316" y="1193800"/>
                    </a:moveTo>
                    <a:lnTo>
                      <a:pt x="621792" y="1193800"/>
                    </a:lnTo>
                    <a:lnTo>
                      <a:pt x="616712" y="1181100"/>
                    </a:lnTo>
                    <a:lnTo>
                      <a:pt x="618743" y="1181100"/>
                    </a:lnTo>
                    <a:lnTo>
                      <a:pt x="623316" y="1193800"/>
                    </a:lnTo>
                    <a:close/>
                  </a:path>
                  <a:path w="1691639" h="2222500">
                    <a:moveTo>
                      <a:pt x="623316" y="1193800"/>
                    </a:moveTo>
                    <a:lnTo>
                      <a:pt x="618743" y="1181100"/>
                    </a:lnTo>
                    <a:lnTo>
                      <a:pt x="625178" y="1181100"/>
                    </a:lnTo>
                    <a:lnTo>
                      <a:pt x="623316" y="1193800"/>
                    </a:lnTo>
                    <a:close/>
                  </a:path>
                  <a:path w="1691639" h="2222500">
                    <a:moveTo>
                      <a:pt x="629411" y="1193800"/>
                    </a:moveTo>
                    <a:lnTo>
                      <a:pt x="623316" y="1193800"/>
                    </a:lnTo>
                    <a:lnTo>
                      <a:pt x="625178" y="1181100"/>
                    </a:lnTo>
                    <a:lnTo>
                      <a:pt x="629411" y="1193800"/>
                    </a:lnTo>
                    <a:close/>
                  </a:path>
                  <a:path w="1691639" h="2222500">
                    <a:moveTo>
                      <a:pt x="635508" y="1193800"/>
                    </a:moveTo>
                    <a:lnTo>
                      <a:pt x="629411" y="1193800"/>
                    </a:lnTo>
                    <a:lnTo>
                      <a:pt x="625178" y="1181100"/>
                    </a:lnTo>
                    <a:lnTo>
                      <a:pt x="633984" y="1181100"/>
                    </a:lnTo>
                    <a:lnTo>
                      <a:pt x="635508" y="1193800"/>
                    </a:lnTo>
                    <a:close/>
                  </a:path>
                  <a:path w="1691639" h="2222500">
                    <a:moveTo>
                      <a:pt x="1220724" y="1193800"/>
                    </a:moveTo>
                    <a:lnTo>
                      <a:pt x="1214627" y="1193800"/>
                    </a:lnTo>
                    <a:lnTo>
                      <a:pt x="1213103" y="1181100"/>
                    </a:lnTo>
                    <a:lnTo>
                      <a:pt x="1220724" y="1193800"/>
                    </a:lnTo>
                    <a:close/>
                  </a:path>
                  <a:path w="1691639" h="2222500">
                    <a:moveTo>
                      <a:pt x="1228343" y="1206500"/>
                    </a:moveTo>
                    <a:lnTo>
                      <a:pt x="1222248" y="1206500"/>
                    </a:lnTo>
                    <a:lnTo>
                      <a:pt x="1220724" y="1193800"/>
                    </a:lnTo>
                    <a:lnTo>
                      <a:pt x="1220724" y="1181100"/>
                    </a:lnTo>
                    <a:lnTo>
                      <a:pt x="1223772" y="1181100"/>
                    </a:lnTo>
                    <a:lnTo>
                      <a:pt x="1227255" y="1193800"/>
                    </a:lnTo>
                    <a:lnTo>
                      <a:pt x="1234566" y="1193800"/>
                    </a:lnTo>
                    <a:lnTo>
                      <a:pt x="1228343" y="1206500"/>
                    </a:lnTo>
                    <a:close/>
                  </a:path>
                  <a:path w="1691639" h="2222500">
                    <a:moveTo>
                      <a:pt x="1227255" y="1193800"/>
                    </a:moveTo>
                    <a:lnTo>
                      <a:pt x="1223772" y="1181100"/>
                    </a:lnTo>
                    <a:lnTo>
                      <a:pt x="1228725" y="1181100"/>
                    </a:lnTo>
                    <a:lnTo>
                      <a:pt x="1227255" y="1193800"/>
                    </a:lnTo>
                    <a:close/>
                  </a:path>
                  <a:path w="1691639" h="2222500">
                    <a:moveTo>
                      <a:pt x="1232535" y="1193800"/>
                    </a:moveTo>
                    <a:lnTo>
                      <a:pt x="1227255" y="1193800"/>
                    </a:lnTo>
                    <a:lnTo>
                      <a:pt x="1228725" y="1181100"/>
                    </a:lnTo>
                    <a:lnTo>
                      <a:pt x="1232535" y="1193800"/>
                    </a:lnTo>
                    <a:close/>
                  </a:path>
                  <a:path w="1691639" h="2222500">
                    <a:moveTo>
                      <a:pt x="1232535" y="1193800"/>
                    </a:moveTo>
                    <a:lnTo>
                      <a:pt x="1228725" y="1181100"/>
                    </a:lnTo>
                    <a:lnTo>
                      <a:pt x="1235964" y="1181100"/>
                    </a:lnTo>
                    <a:lnTo>
                      <a:pt x="1232535" y="1193800"/>
                    </a:lnTo>
                    <a:close/>
                  </a:path>
                  <a:path w="1691639" h="2222500">
                    <a:moveTo>
                      <a:pt x="1235964" y="1193800"/>
                    </a:moveTo>
                    <a:lnTo>
                      <a:pt x="1232535" y="1193800"/>
                    </a:lnTo>
                    <a:lnTo>
                      <a:pt x="1235964" y="1181100"/>
                    </a:lnTo>
                    <a:lnTo>
                      <a:pt x="1238141" y="1181100"/>
                    </a:lnTo>
                    <a:lnTo>
                      <a:pt x="1235964" y="1193800"/>
                    </a:lnTo>
                    <a:close/>
                  </a:path>
                  <a:path w="1691639" h="2222500">
                    <a:moveTo>
                      <a:pt x="1243584" y="1193800"/>
                    </a:moveTo>
                    <a:lnTo>
                      <a:pt x="1235964" y="1193800"/>
                    </a:lnTo>
                    <a:lnTo>
                      <a:pt x="1238141" y="1181100"/>
                    </a:lnTo>
                    <a:lnTo>
                      <a:pt x="1243584" y="1193800"/>
                    </a:lnTo>
                    <a:close/>
                  </a:path>
                  <a:path w="1691639" h="2222500">
                    <a:moveTo>
                      <a:pt x="1239011" y="1206500"/>
                    </a:moveTo>
                    <a:lnTo>
                      <a:pt x="1235625" y="1193800"/>
                    </a:lnTo>
                    <a:lnTo>
                      <a:pt x="1243584" y="1193800"/>
                    </a:lnTo>
                    <a:lnTo>
                      <a:pt x="1238141" y="1181100"/>
                    </a:lnTo>
                    <a:lnTo>
                      <a:pt x="1245108" y="1181100"/>
                    </a:lnTo>
                    <a:lnTo>
                      <a:pt x="1245108" y="1193800"/>
                    </a:lnTo>
                    <a:lnTo>
                      <a:pt x="1239011" y="1206500"/>
                    </a:lnTo>
                    <a:close/>
                  </a:path>
                  <a:path w="1691639" h="2222500">
                    <a:moveTo>
                      <a:pt x="611852" y="1217543"/>
                    </a:moveTo>
                    <a:lnTo>
                      <a:pt x="606551" y="1206500"/>
                    </a:lnTo>
                    <a:lnTo>
                      <a:pt x="601980" y="1206500"/>
                    </a:lnTo>
                    <a:lnTo>
                      <a:pt x="605027" y="1193800"/>
                    </a:lnTo>
                    <a:lnTo>
                      <a:pt x="608075" y="1193800"/>
                    </a:lnTo>
                    <a:lnTo>
                      <a:pt x="608075" y="1206500"/>
                    </a:lnTo>
                    <a:lnTo>
                      <a:pt x="611978" y="1217341"/>
                    </a:lnTo>
                    <a:lnTo>
                      <a:pt x="611852" y="1217543"/>
                    </a:lnTo>
                    <a:close/>
                  </a:path>
                  <a:path w="1691639" h="2222500">
                    <a:moveTo>
                      <a:pt x="611978" y="1217341"/>
                    </a:moveTo>
                    <a:lnTo>
                      <a:pt x="608075" y="1206500"/>
                    </a:lnTo>
                    <a:lnTo>
                      <a:pt x="608075" y="1193800"/>
                    </a:lnTo>
                    <a:lnTo>
                      <a:pt x="618743" y="1193800"/>
                    </a:lnTo>
                    <a:lnTo>
                      <a:pt x="612648" y="1206500"/>
                    </a:lnTo>
                    <a:lnTo>
                      <a:pt x="618743" y="1206500"/>
                    </a:lnTo>
                    <a:lnTo>
                      <a:pt x="611978" y="1217341"/>
                    </a:lnTo>
                    <a:close/>
                  </a:path>
                  <a:path w="1691639" h="2222500">
                    <a:moveTo>
                      <a:pt x="623316" y="1219200"/>
                    </a:moveTo>
                    <a:lnTo>
                      <a:pt x="612648" y="1219200"/>
                    </a:lnTo>
                    <a:lnTo>
                      <a:pt x="618743" y="1206500"/>
                    </a:lnTo>
                    <a:lnTo>
                      <a:pt x="612648" y="1206500"/>
                    </a:lnTo>
                    <a:lnTo>
                      <a:pt x="618743" y="1193800"/>
                    </a:lnTo>
                    <a:lnTo>
                      <a:pt x="623316" y="1206500"/>
                    </a:lnTo>
                    <a:lnTo>
                      <a:pt x="623316" y="1219200"/>
                    </a:lnTo>
                    <a:close/>
                  </a:path>
                  <a:path w="1691639" h="2222500">
                    <a:moveTo>
                      <a:pt x="626364" y="1219200"/>
                    </a:moveTo>
                    <a:lnTo>
                      <a:pt x="623316" y="1219200"/>
                    </a:lnTo>
                    <a:lnTo>
                      <a:pt x="623316" y="1206500"/>
                    </a:lnTo>
                    <a:lnTo>
                      <a:pt x="618743" y="1193800"/>
                    </a:lnTo>
                    <a:lnTo>
                      <a:pt x="624840" y="1206500"/>
                    </a:lnTo>
                    <a:lnTo>
                      <a:pt x="629411" y="1206500"/>
                    </a:lnTo>
                    <a:lnTo>
                      <a:pt x="626364" y="1219200"/>
                    </a:lnTo>
                    <a:close/>
                  </a:path>
                  <a:path w="1691639" h="2222500">
                    <a:moveTo>
                      <a:pt x="630935" y="1206500"/>
                    </a:moveTo>
                    <a:lnTo>
                      <a:pt x="624840" y="1206500"/>
                    </a:lnTo>
                    <a:lnTo>
                      <a:pt x="618743" y="1193800"/>
                    </a:lnTo>
                    <a:lnTo>
                      <a:pt x="633221" y="1193800"/>
                    </a:lnTo>
                    <a:lnTo>
                      <a:pt x="630935" y="1206500"/>
                    </a:lnTo>
                    <a:close/>
                  </a:path>
                  <a:path w="1691639" h="2222500">
                    <a:moveTo>
                      <a:pt x="633984" y="1206500"/>
                    </a:moveTo>
                    <a:lnTo>
                      <a:pt x="630935" y="1206500"/>
                    </a:lnTo>
                    <a:lnTo>
                      <a:pt x="633221" y="1193800"/>
                    </a:lnTo>
                    <a:lnTo>
                      <a:pt x="633984" y="1206500"/>
                    </a:lnTo>
                    <a:close/>
                  </a:path>
                  <a:path w="1691639" h="2222500">
                    <a:moveTo>
                      <a:pt x="1232916" y="1206500"/>
                    </a:moveTo>
                    <a:lnTo>
                      <a:pt x="1228343" y="1206500"/>
                    </a:lnTo>
                    <a:lnTo>
                      <a:pt x="1234566" y="1193800"/>
                    </a:lnTo>
                    <a:lnTo>
                      <a:pt x="1235625" y="1193800"/>
                    </a:lnTo>
                    <a:lnTo>
                      <a:pt x="1232916" y="1206500"/>
                    </a:lnTo>
                    <a:close/>
                  </a:path>
                  <a:path w="1691639" h="2222500">
                    <a:moveTo>
                      <a:pt x="1239011" y="1206500"/>
                    </a:moveTo>
                    <a:lnTo>
                      <a:pt x="1232916" y="1206500"/>
                    </a:lnTo>
                    <a:lnTo>
                      <a:pt x="1235625" y="1193800"/>
                    </a:lnTo>
                    <a:lnTo>
                      <a:pt x="1239011" y="1206500"/>
                    </a:lnTo>
                    <a:close/>
                  </a:path>
                  <a:path w="1691639" h="2222500">
                    <a:moveTo>
                      <a:pt x="1254252" y="1206500"/>
                    </a:moveTo>
                    <a:lnTo>
                      <a:pt x="1239011" y="1206500"/>
                    </a:lnTo>
                    <a:lnTo>
                      <a:pt x="1245108" y="1193800"/>
                    </a:lnTo>
                    <a:lnTo>
                      <a:pt x="1249680" y="1193800"/>
                    </a:lnTo>
                    <a:lnTo>
                      <a:pt x="1254252" y="1206500"/>
                    </a:lnTo>
                    <a:close/>
                  </a:path>
                  <a:path w="1691639" h="2222500">
                    <a:moveTo>
                      <a:pt x="598170" y="1219200"/>
                    </a:moveTo>
                    <a:lnTo>
                      <a:pt x="597408" y="1206500"/>
                    </a:lnTo>
                    <a:lnTo>
                      <a:pt x="598932" y="1206500"/>
                    </a:lnTo>
                    <a:lnTo>
                      <a:pt x="598281" y="1217341"/>
                    </a:lnTo>
                    <a:lnTo>
                      <a:pt x="598170" y="1219200"/>
                    </a:lnTo>
                    <a:close/>
                  </a:path>
                  <a:path w="1691639" h="2222500">
                    <a:moveTo>
                      <a:pt x="597408" y="1231900"/>
                    </a:moveTo>
                    <a:lnTo>
                      <a:pt x="595884" y="1231900"/>
                    </a:lnTo>
                    <a:lnTo>
                      <a:pt x="598170" y="1219200"/>
                    </a:lnTo>
                    <a:lnTo>
                      <a:pt x="598932" y="1206500"/>
                    </a:lnTo>
                    <a:lnTo>
                      <a:pt x="606551" y="1206500"/>
                    </a:lnTo>
                    <a:lnTo>
                      <a:pt x="611755" y="1217341"/>
                    </a:lnTo>
                    <a:lnTo>
                      <a:pt x="611852" y="1217543"/>
                    </a:lnTo>
                    <a:lnTo>
                      <a:pt x="610819" y="1219200"/>
                    </a:lnTo>
                    <a:lnTo>
                      <a:pt x="602633" y="1219200"/>
                    </a:lnTo>
                    <a:lnTo>
                      <a:pt x="597408" y="1231900"/>
                    </a:lnTo>
                    <a:close/>
                  </a:path>
                  <a:path w="1691639" h="2222500">
                    <a:moveTo>
                      <a:pt x="612648" y="1219200"/>
                    </a:moveTo>
                    <a:lnTo>
                      <a:pt x="612051" y="1217543"/>
                    </a:lnTo>
                    <a:lnTo>
                      <a:pt x="611978" y="1217341"/>
                    </a:lnTo>
                    <a:lnTo>
                      <a:pt x="618743" y="1206500"/>
                    </a:lnTo>
                    <a:lnTo>
                      <a:pt x="612648" y="1219200"/>
                    </a:lnTo>
                    <a:close/>
                  </a:path>
                  <a:path w="1691639" h="2222500">
                    <a:moveTo>
                      <a:pt x="1246632" y="1219200"/>
                    </a:moveTo>
                    <a:lnTo>
                      <a:pt x="1240535" y="1219200"/>
                    </a:lnTo>
                    <a:lnTo>
                      <a:pt x="1237488" y="1206500"/>
                    </a:lnTo>
                    <a:lnTo>
                      <a:pt x="1246632" y="1219200"/>
                    </a:lnTo>
                    <a:close/>
                  </a:path>
                  <a:path w="1691639" h="2222500">
                    <a:moveTo>
                      <a:pt x="1249299" y="1219200"/>
                    </a:moveTo>
                    <a:lnTo>
                      <a:pt x="1246632" y="1219200"/>
                    </a:lnTo>
                    <a:lnTo>
                      <a:pt x="1237488" y="1206500"/>
                    </a:lnTo>
                    <a:lnTo>
                      <a:pt x="1248156" y="1206500"/>
                    </a:lnTo>
                    <a:lnTo>
                      <a:pt x="1249299" y="1219200"/>
                    </a:lnTo>
                    <a:close/>
                  </a:path>
                  <a:path w="1691639" h="2222500">
                    <a:moveTo>
                      <a:pt x="1249299" y="1219200"/>
                    </a:moveTo>
                    <a:lnTo>
                      <a:pt x="1248156" y="1206500"/>
                    </a:lnTo>
                    <a:lnTo>
                      <a:pt x="1249680" y="1206500"/>
                    </a:lnTo>
                    <a:lnTo>
                      <a:pt x="1249354" y="1217341"/>
                    </a:lnTo>
                    <a:lnTo>
                      <a:pt x="1249299" y="1219200"/>
                    </a:lnTo>
                    <a:close/>
                  </a:path>
                  <a:path w="1691639" h="2222500">
                    <a:moveTo>
                      <a:pt x="1258170" y="1219200"/>
                    </a:moveTo>
                    <a:lnTo>
                      <a:pt x="1249299" y="1219200"/>
                    </a:lnTo>
                    <a:lnTo>
                      <a:pt x="1249680" y="1206500"/>
                    </a:lnTo>
                    <a:lnTo>
                      <a:pt x="1252727" y="1206500"/>
                    </a:lnTo>
                    <a:lnTo>
                      <a:pt x="1258170" y="1219200"/>
                    </a:lnTo>
                    <a:close/>
                  </a:path>
                  <a:path w="1691639" h="2222500">
                    <a:moveTo>
                      <a:pt x="1258170" y="1219200"/>
                    </a:moveTo>
                    <a:lnTo>
                      <a:pt x="1252727" y="1206500"/>
                    </a:lnTo>
                    <a:lnTo>
                      <a:pt x="1260348" y="1206500"/>
                    </a:lnTo>
                    <a:lnTo>
                      <a:pt x="1258170" y="1219200"/>
                    </a:lnTo>
                    <a:close/>
                  </a:path>
                  <a:path w="1691639" h="2222500">
                    <a:moveTo>
                      <a:pt x="1272540" y="1219200"/>
                    </a:moveTo>
                    <a:lnTo>
                      <a:pt x="1258170" y="1219200"/>
                    </a:lnTo>
                    <a:lnTo>
                      <a:pt x="1260348" y="1206500"/>
                    </a:lnTo>
                    <a:lnTo>
                      <a:pt x="1269492" y="1206500"/>
                    </a:lnTo>
                    <a:lnTo>
                      <a:pt x="1272540" y="1219200"/>
                    </a:lnTo>
                    <a:close/>
                  </a:path>
                  <a:path w="1691639" h="2222500">
                    <a:moveTo>
                      <a:pt x="1281684" y="1219200"/>
                    </a:moveTo>
                    <a:lnTo>
                      <a:pt x="1272540" y="1219200"/>
                    </a:lnTo>
                    <a:lnTo>
                      <a:pt x="1269492" y="1206500"/>
                    </a:lnTo>
                    <a:lnTo>
                      <a:pt x="1277111" y="1206500"/>
                    </a:lnTo>
                    <a:lnTo>
                      <a:pt x="1281684" y="1219200"/>
                    </a:lnTo>
                    <a:close/>
                  </a:path>
                  <a:path w="1691639" h="2222500">
                    <a:moveTo>
                      <a:pt x="612648" y="1219200"/>
                    </a:moveTo>
                    <a:lnTo>
                      <a:pt x="611852" y="1217543"/>
                    </a:lnTo>
                    <a:lnTo>
                      <a:pt x="611978" y="1217341"/>
                    </a:lnTo>
                    <a:lnTo>
                      <a:pt x="612648" y="1219200"/>
                    </a:lnTo>
                    <a:close/>
                  </a:path>
                  <a:path w="1691639" h="2222500">
                    <a:moveTo>
                      <a:pt x="608380" y="1231900"/>
                    </a:moveTo>
                    <a:lnTo>
                      <a:pt x="608076" y="1231900"/>
                    </a:lnTo>
                    <a:lnTo>
                      <a:pt x="610819" y="1219200"/>
                    </a:lnTo>
                    <a:lnTo>
                      <a:pt x="611852" y="1217543"/>
                    </a:lnTo>
                    <a:lnTo>
                      <a:pt x="612648" y="1219200"/>
                    </a:lnTo>
                    <a:lnTo>
                      <a:pt x="611886" y="1219200"/>
                    </a:lnTo>
                    <a:lnTo>
                      <a:pt x="608380" y="1231900"/>
                    </a:lnTo>
                    <a:close/>
                  </a:path>
                  <a:path w="1691639" h="2222500">
                    <a:moveTo>
                      <a:pt x="606043" y="1231900"/>
                    </a:moveTo>
                    <a:lnTo>
                      <a:pt x="597408" y="1231900"/>
                    </a:lnTo>
                    <a:lnTo>
                      <a:pt x="602633" y="1219200"/>
                    </a:lnTo>
                    <a:lnTo>
                      <a:pt x="606043" y="1231900"/>
                    </a:lnTo>
                    <a:close/>
                  </a:path>
                  <a:path w="1691639" h="2222500">
                    <a:moveTo>
                      <a:pt x="606829" y="1231900"/>
                    </a:moveTo>
                    <a:lnTo>
                      <a:pt x="606043" y="1231900"/>
                    </a:lnTo>
                    <a:lnTo>
                      <a:pt x="602633" y="1219200"/>
                    </a:lnTo>
                    <a:lnTo>
                      <a:pt x="603503" y="1219200"/>
                    </a:lnTo>
                    <a:lnTo>
                      <a:pt x="606829" y="1231900"/>
                    </a:lnTo>
                    <a:close/>
                  </a:path>
                  <a:path w="1691639" h="2222500">
                    <a:moveTo>
                      <a:pt x="606829" y="1231900"/>
                    </a:moveTo>
                    <a:lnTo>
                      <a:pt x="603503" y="1219200"/>
                    </a:lnTo>
                    <a:lnTo>
                      <a:pt x="608075" y="1219200"/>
                    </a:lnTo>
                    <a:lnTo>
                      <a:pt x="606829" y="1231900"/>
                    </a:lnTo>
                    <a:close/>
                  </a:path>
                  <a:path w="1691639" h="2222500">
                    <a:moveTo>
                      <a:pt x="608076" y="1231900"/>
                    </a:moveTo>
                    <a:lnTo>
                      <a:pt x="606829" y="1231900"/>
                    </a:lnTo>
                    <a:lnTo>
                      <a:pt x="608075" y="1219200"/>
                    </a:lnTo>
                    <a:lnTo>
                      <a:pt x="610819" y="1219200"/>
                    </a:lnTo>
                    <a:lnTo>
                      <a:pt x="608076" y="1231900"/>
                    </a:lnTo>
                    <a:close/>
                  </a:path>
                  <a:path w="1691639" h="2222500">
                    <a:moveTo>
                      <a:pt x="617219" y="1231900"/>
                    </a:moveTo>
                    <a:lnTo>
                      <a:pt x="608380" y="1231900"/>
                    </a:lnTo>
                    <a:lnTo>
                      <a:pt x="611886" y="1219200"/>
                    </a:lnTo>
                    <a:lnTo>
                      <a:pt x="617219" y="1231900"/>
                    </a:lnTo>
                    <a:close/>
                  </a:path>
                  <a:path w="1691639" h="2222500">
                    <a:moveTo>
                      <a:pt x="620267" y="1231900"/>
                    </a:moveTo>
                    <a:lnTo>
                      <a:pt x="617219" y="1231900"/>
                    </a:lnTo>
                    <a:lnTo>
                      <a:pt x="611886" y="1219200"/>
                    </a:lnTo>
                    <a:lnTo>
                      <a:pt x="618743" y="1219200"/>
                    </a:lnTo>
                    <a:lnTo>
                      <a:pt x="620267" y="1231900"/>
                    </a:lnTo>
                    <a:close/>
                  </a:path>
                  <a:path w="1691639" h="2222500">
                    <a:moveTo>
                      <a:pt x="620268" y="1231900"/>
                    </a:moveTo>
                    <a:lnTo>
                      <a:pt x="618743" y="1219200"/>
                    </a:lnTo>
                    <a:lnTo>
                      <a:pt x="621792" y="1219200"/>
                    </a:lnTo>
                    <a:lnTo>
                      <a:pt x="620268" y="1231900"/>
                    </a:lnTo>
                    <a:close/>
                  </a:path>
                  <a:path w="1691639" h="2222500">
                    <a:moveTo>
                      <a:pt x="1257300" y="1231900"/>
                    </a:moveTo>
                    <a:lnTo>
                      <a:pt x="1251203" y="1231900"/>
                    </a:lnTo>
                    <a:lnTo>
                      <a:pt x="1247546" y="1219200"/>
                    </a:lnTo>
                    <a:lnTo>
                      <a:pt x="1257300" y="1231900"/>
                    </a:lnTo>
                    <a:close/>
                  </a:path>
                  <a:path w="1691639" h="2222500">
                    <a:moveTo>
                      <a:pt x="1257300" y="1231900"/>
                    </a:moveTo>
                    <a:lnTo>
                      <a:pt x="1247546" y="1219200"/>
                    </a:lnTo>
                    <a:lnTo>
                      <a:pt x="1259586" y="1219200"/>
                    </a:lnTo>
                    <a:lnTo>
                      <a:pt x="1257300" y="1231900"/>
                    </a:lnTo>
                    <a:close/>
                  </a:path>
                  <a:path w="1691639" h="2222500">
                    <a:moveTo>
                      <a:pt x="1261872" y="1231900"/>
                    </a:moveTo>
                    <a:lnTo>
                      <a:pt x="1257300" y="1231900"/>
                    </a:lnTo>
                    <a:lnTo>
                      <a:pt x="1259586" y="1219200"/>
                    </a:lnTo>
                    <a:lnTo>
                      <a:pt x="1261872" y="1231900"/>
                    </a:lnTo>
                    <a:close/>
                  </a:path>
                  <a:path w="1691639" h="2222500">
                    <a:moveTo>
                      <a:pt x="1261872" y="1231900"/>
                    </a:moveTo>
                    <a:lnTo>
                      <a:pt x="1259586" y="1219200"/>
                    </a:lnTo>
                    <a:lnTo>
                      <a:pt x="1263396" y="1219200"/>
                    </a:lnTo>
                    <a:lnTo>
                      <a:pt x="1261872" y="1231900"/>
                    </a:lnTo>
                    <a:close/>
                  </a:path>
                  <a:path w="1691639" h="2222500">
                    <a:moveTo>
                      <a:pt x="1269492" y="1244600"/>
                    </a:moveTo>
                    <a:lnTo>
                      <a:pt x="1261872" y="1231900"/>
                    </a:lnTo>
                    <a:lnTo>
                      <a:pt x="1263396" y="1219200"/>
                    </a:lnTo>
                    <a:lnTo>
                      <a:pt x="1267968" y="1231900"/>
                    </a:lnTo>
                    <a:lnTo>
                      <a:pt x="1272540" y="1231900"/>
                    </a:lnTo>
                    <a:lnTo>
                      <a:pt x="1269492" y="1244600"/>
                    </a:lnTo>
                    <a:close/>
                  </a:path>
                  <a:path w="1691639" h="2222500">
                    <a:moveTo>
                      <a:pt x="1267968" y="1231900"/>
                    </a:moveTo>
                    <a:lnTo>
                      <a:pt x="1263396" y="1219200"/>
                    </a:lnTo>
                    <a:lnTo>
                      <a:pt x="1269492" y="1219200"/>
                    </a:lnTo>
                    <a:lnTo>
                      <a:pt x="1267968" y="1231900"/>
                    </a:lnTo>
                    <a:close/>
                  </a:path>
                  <a:path w="1691639" h="2222500">
                    <a:moveTo>
                      <a:pt x="1272540" y="1231900"/>
                    </a:moveTo>
                    <a:lnTo>
                      <a:pt x="1267968" y="1231900"/>
                    </a:lnTo>
                    <a:lnTo>
                      <a:pt x="1269492" y="1219200"/>
                    </a:lnTo>
                    <a:lnTo>
                      <a:pt x="1277111" y="1219200"/>
                    </a:lnTo>
                    <a:lnTo>
                      <a:pt x="1272540" y="1231900"/>
                    </a:lnTo>
                    <a:close/>
                  </a:path>
                  <a:path w="1691639" h="2222500">
                    <a:moveTo>
                      <a:pt x="1296077" y="1257300"/>
                    </a:moveTo>
                    <a:lnTo>
                      <a:pt x="1287780" y="1244600"/>
                    </a:lnTo>
                    <a:lnTo>
                      <a:pt x="1269492" y="1244600"/>
                    </a:lnTo>
                    <a:lnTo>
                      <a:pt x="1272540" y="1231900"/>
                    </a:lnTo>
                    <a:lnTo>
                      <a:pt x="1277111" y="1219200"/>
                    </a:lnTo>
                    <a:lnTo>
                      <a:pt x="1284732" y="1219200"/>
                    </a:lnTo>
                    <a:lnTo>
                      <a:pt x="1283208" y="1231900"/>
                    </a:lnTo>
                    <a:lnTo>
                      <a:pt x="1296924" y="1231900"/>
                    </a:lnTo>
                    <a:lnTo>
                      <a:pt x="1298448" y="1244600"/>
                    </a:lnTo>
                    <a:lnTo>
                      <a:pt x="1296077" y="1257300"/>
                    </a:lnTo>
                    <a:close/>
                  </a:path>
                  <a:path w="1691639" h="2222500">
                    <a:moveTo>
                      <a:pt x="1287780" y="1231900"/>
                    </a:moveTo>
                    <a:lnTo>
                      <a:pt x="1283208" y="1231900"/>
                    </a:lnTo>
                    <a:lnTo>
                      <a:pt x="1284732" y="1219200"/>
                    </a:lnTo>
                    <a:lnTo>
                      <a:pt x="1287780" y="1219200"/>
                    </a:lnTo>
                    <a:lnTo>
                      <a:pt x="1287780" y="1231900"/>
                    </a:lnTo>
                    <a:close/>
                  </a:path>
                  <a:path w="1691639" h="2222500">
                    <a:moveTo>
                      <a:pt x="601544" y="1244600"/>
                    </a:moveTo>
                    <a:lnTo>
                      <a:pt x="594359" y="1244600"/>
                    </a:lnTo>
                    <a:lnTo>
                      <a:pt x="592835" y="1231900"/>
                    </a:lnTo>
                    <a:lnTo>
                      <a:pt x="598932" y="1231900"/>
                    </a:lnTo>
                    <a:lnTo>
                      <a:pt x="601544" y="1244600"/>
                    </a:lnTo>
                    <a:close/>
                  </a:path>
                  <a:path w="1691639" h="2222500">
                    <a:moveTo>
                      <a:pt x="601544" y="1244600"/>
                    </a:moveTo>
                    <a:lnTo>
                      <a:pt x="598932" y="1231900"/>
                    </a:lnTo>
                    <a:lnTo>
                      <a:pt x="604156" y="1231900"/>
                    </a:lnTo>
                    <a:lnTo>
                      <a:pt x="602850" y="1239520"/>
                    </a:lnTo>
                    <a:lnTo>
                      <a:pt x="601544" y="1244600"/>
                    </a:lnTo>
                    <a:close/>
                  </a:path>
                  <a:path w="1691639" h="2222500">
                    <a:moveTo>
                      <a:pt x="602850" y="1239520"/>
                    </a:moveTo>
                    <a:lnTo>
                      <a:pt x="604156" y="1231900"/>
                    </a:lnTo>
                    <a:lnTo>
                      <a:pt x="603993" y="1235075"/>
                    </a:lnTo>
                    <a:lnTo>
                      <a:pt x="602850" y="1239520"/>
                    </a:lnTo>
                    <a:close/>
                  </a:path>
                  <a:path w="1691639" h="2222500">
                    <a:moveTo>
                      <a:pt x="603993" y="1235075"/>
                    </a:moveTo>
                    <a:lnTo>
                      <a:pt x="604156" y="1231900"/>
                    </a:lnTo>
                    <a:lnTo>
                      <a:pt x="604810" y="1231900"/>
                    </a:lnTo>
                    <a:lnTo>
                      <a:pt x="603993" y="1235075"/>
                    </a:lnTo>
                    <a:close/>
                  </a:path>
                  <a:path w="1691639" h="2222500">
                    <a:moveTo>
                      <a:pt x="605245" y="1257300"/>
                    </a:moveTo>
                    <a:lnTo>
                      <a:pt x="603503" y="1244600"/>
                    </a:lnTo>
                    <a:lnTo>
                      <a:pt x="603993" y="1235075"/>
                    </a:lnTo>
                    <a:lnTo>
                      <a:pt x="604810" y="1231900"/>
                    </a:lnTo>
                    <a:lnTo>
                      <a:pt x="609092" y="1231900"/>
                    </a:lnTo>
                    <a:lnTo>
                      <a:pt x="606551" y="1244600"/>
                    </a:lnTo>
                    <a:lnTo>
                      <a:pt x="605027" y="1244600"/>
                    </a:lnTo>
                    <a:lnTo>
                      <a:pt x="605058" y="1246385"/>
                    </a:lnTo>
                    <a:lnTo>
                      <a:pt x="605183" y="1253681"/>
                    </a:lnTo>
                    <a:lnTo>
                      <a:pt x="605245" y="1257300"/>
                    </a:lnTo>
                    <a:close/>
                  </a:path>
                  <a:path w="1691639" h="2222500">
                    <a:moveTo>
                      <a:pt x="614172" y="1244600"/>
                    </a:moveTo>
                    <a:lnTo>
                      <a:pt x="606551" y="1244600"/>
                    </a:lnTo>
                    <a:lnTo>
                      <a:pt x="609092" y="1231900"/>
                    </a:lnTo>
                    <a:lnTo>
                      <a:pt x="614172" y="1244600"/>
                    </a:lnTo>
                    <a:close/>
                  </a:path>
                  <a:path w="1691639" h="2222500">
                    <a:moveTo>
                      <a:pt x="620437" y="1244600"/>
                    </a:moveTo>
                    <a:lnTo>
                      <a:pt x="614172" y="1244600"/>
                    </a:lnTo>
                    <a:lnTo>
                      <a:pt x="609092" y="1231900"/>
                    </a:lnTo>
                    <a:lnTo>
                      <a:pt x="609600" y="1231900"/>
                    </a:lnTo>
                    <a:lnTo>
                      <a:pt x="620437" y="1244600"/>
                    </a:lnTo>
                    <a:close/>
                  </a:path>
                  <a:path w="1691639" h="2222500">
                    <a:moveTo>
                      <a:pt x="620437" y="1244600"/>
                    </a:moveTo>
                    <a:lnTo>
                      <a:pt x="609600" y="1231900"/>
                    </a:lnTo>
                    <a:lnTo>
                      <a:pt x="621792" y="1231900"/>
                    </a:lnTo>
                    <a:lnTo>
                      <a:pt x="620437" y="1244600"/>
                    </a:lnTo>
                    <a:close/>
                  </a:path>
                  <a:path w="1691639" h="2222500">
                    <a:moveTo>
                      <a:pt x="624840" y="1244600"/>
                    </a:moveTo>
                    <a:lnTo>
                      <a:pt x="620437" y="1244600"/>
                    </a:lnTo>
                    <a:lnTo>
                      <a:pt x="621792" y="1231900"/>
                    </a:lnTo>
                    <a:lnTo>
                      <a:pt x="624840" y="1244600"/>
                    </a:lnTo>
                    <a:close/>
                  </a:path>
                  <a:path w="1691639" h="2222500">
                    <a:moveTo>
                      <a:pt x="1269492" y="1244600"/>
                    </a:moveTo>
                    <a:lnTo>
                      <a:pt x="1263396" y="1244600"/>
                    </a:lnTo>
                    <a:lnTo>
                      <a:pt x="1261872" y="1231900"/>
                    </a:lnTo>
                    <a:lnTo>
                      <a:pt x="1269492" y="1244600"/>
                    </a:lnTo>
                    <a:close/>
                  </a:path>
                  <a:path w="1691639" h="2222500">
                    <a:moveTo>
                      <a:pt x="603503" y="1244600"/>
                    </a:moveTo>
                    <a:lnTo>
                      <a:pt x="601980" y="1244600"/>
                    </a:lnTo>
                    <a:lnTo>
                      <a:pt x="602850" y="1239520"/>
                    </a:lnTo>
                    <a:lnTo>
                      <a:pt x="603993" y="1235075"/>
                    </a:lnTo>
                    <a:lnTo>
                      <a:pt x="603503" y="1244600"/>
                    </a:lnTo>
                    <a:close/>
                  </a:path>
                  <a:path w="1691639" h="2222500">
                    <a:moveTo>
                      <a:pt x="601980" y="1244600"/>
                    </a:moveTo>
                    <a:lnTo>
                      <a:pt x="601544" y="1244600"/>
                    </a:lnTo>
                    <a:lnTo>
                      <a:pt x="602850" y="1239520"/>
                    </a:lnTo>
                    <a:lnTo>
                      <a:pt x="601980" y="1244600"/>
                    </a:lnTo>
                    <a:close/>
                  </a:path>
                  <a:path w="1691639" h="2222500">
                    <a:moveTo>
                      <a:pt x="605231" y="1253681"/>
                    </a:moveTo>
                    <a:lnTo>
                      <a:pt x="605058" y="1246385"/>
                    </a:lnTo>
                    <a:lnTo>
                      <a:pt x="605027" y="1244600"/>
                    </a:lnTo>
                    <a:lnTo>
                      <a:pt x="605197" y="1244600"/>
                    </a:lnTo>
                    <a:lnTo>
                      <a:pt x="605231" y="1253681"/>
                    </a:lnTo>
                    <a:close/>
                  </a:path>
                  <a:path w="1691639" h="2222500">
                    <a:moveTo>
                      <a:pt x="618362" y="1257300"/>
                    </a:moveTo>
                    <a:lnTo>
                      <a:pt x="605245" y="1257300"/>
                    </a:lnTo>
                    <a:lnTo>
                      <a:pt x="605197" y="1244600"/>
                    </a:lnTo>
                    <a:lnTo>
                      <a:pt x="617219" y="1244600"/>
                    </a:lnTo>
                    <a:lnTo>
                      <a:pt x="618362" y="1257300"/>
                    </a:lnTo>
                    <a:close/>
                  </a:path>
                  <a:path w="1691639" h="2222500">
                    <a:moveTo>
                      <a:pt x="618362" y="1257300"/>
                    </a:moveTo>
                    <a:lnTo>
                      <a:pt x="617219" y="1244600"/>
                    </a:lnTo>
                    <a:lnTo>
                      <a:pt x="618405" y="1244600"/>
                    </a:lnTo>
                    <a:lnTo>
                      <a:pt x="618362" y="1257300"/>
                    </a:lnTo>
                    <a:close/>
                  </a:path>
                  <a:path w="1691639" h="2222500">
                    <a:moveTo>
                      <a:pt x="626364" y="1257300"/>
                    </a:moveTo>
                    <a:lnTo>
                      <a:pt x="618362" y="1257300"/>
                    </a:lnTo>
                    <a:lnTo>
                      <a:pt x="618690" y="1246385"/>
                    </a:lnTo>
                    <a:lnTo>
                      <a:pt x="618743" y="1244600"/>
                    </a:lnTo>
                    <a:lnTo>
                      <a:pt x="627888" y="1244600"/>
                    </a:lnTo>
                    <a:lnTo>
                      <a:pt x="626364" y="1257300"/>
                    </a:lnTo>
                    <a:close/>
                  </a:path>
                  <a:path w="1691639" h="2222500">
                    <a:moveTo>
                      <a:pt x="638556" y="1257300"/>
                    </a:moveTo>
                    <a:lnTo>
                      <a:pt x="626364" y="1257300"/>
                    </a:lnTo>
                    <a:lnTo>
                      <a:pt x="627888" y="1244600"/>
                    </a:lnTo>
                    <a:lnTo>
                      <a:pt x="633984" y="1244600"/>
                    </a:lnTo>
                    <a:lnTo>
                      <a:pt x="638556" y="1257300"/>
                    </a:lnTo>
                    <a:close/>
                  </a:path>
                  <a:path w="1691639" h="2222500">
                    <a:moveTo>
                      <a:pt x="1301496" y="1282700"/>
                    </a:moveTo>
                    <a:lnTo>
                      <a:pt x="1299959" y="1269897"/>
                    </a:lnTo>
                    <a:lnTo>
                      <a:pt x="1302264" y="1269897"/>
                    </a:lnTo>
                    <a:lnTo>
                      <a:pt x="1303019" y="1257300"/>
                    </a:lnTo>
                    <a:lnTo>
                      <a:pt x="1290827" y="1257300"/>
                    </a:lnTo>
                    <a:lnTo>
                      <a:pt x="1287780" y="1244600"/>
                    </a:lnTo>
                    <a:lnTo>
                      <a:pt x="1293713" y="1253681"/>
                    </a:lnTo>
                    <a:lnTo>
                      <a:pt x="1290834" y="1253681"/>
                    </a:lnTo>
                    <a:lnTo>
                      <a:pt x="1293537" y="1257300"/>
                    </a:lnTo>
                    <a:lnTo>
                      <a:pt x="1302753" y="1269897"/>
                    </a:lnTo>
                    <a:lnTo>
                      <a:pt x="1301496" y="1282700"/>
                    </a:lnTo>
                    <a:close/>
                  </a:path>
                  <a:path w="1691639" h="2222500">
                    <a:moveTo>
                      <a:pt x="1296077" y="1257300"/>
                    </a:moveTo>
                    <a:lnTo>
                      <a:pt x="1298448" y="1244600"/>
                    </a:lnTo>
                    <a:lnTo>
                      <a:pt x="1298769" y="1246385"/>
                    </a:lnTo>
                    <a:lnTo>
                      <a:pt x="1296077" y="1257300"/>
                    </a:lnTo>
                    <a:close/>
                  </a:path>
                  <a:path w="1691639" h="2222500">
                    <a:moveTo>
                      <a:pt x="1298769" y="1246385"/>
                    </a:moveTo>
                    <a:lnTo>
                      <a:pt x="1298448" y="1244600"/>
                    </a:lnTo>
                    <a:lnTo>
                      <a:pt x="1299210" y="1244600"/>
                    </a:lnTo>
                    <a:lnTo>
                      <a:pt x="1298769" y="1246385"/>
                    </a:lnTo>
                    <a:close/>
                  </a:path>
                  <a:path w="1691639" h="2222500">
                    <a:moveTo>
                      <a:pt x="1300734" y="1257300"/>
                    </a:moveTo>
                    <a:lnTo>
                      <a:pt x="1298769" y="1246385"/>
                    </a:lnTo>
                    <a:lnTo>
                      <a:pt x="1299210" y="1244600"/>
                    </a:lnTo>
                    <a:lnTo>
                      <a:pt x="1301496" y="1244600"/>
                    </a:lnTo>
                    <a:lnTo>
                      <a:pt x="1300734" y="1257300"/>
                    </a:lnTo>
                    <a:close/>
                  </a:path>
                  <a:path w="1691639" h="2222500">
                    <a:moveTo>
                      <a:pt x="1307809" y="1257300"/>
                    </a:moveTo>
                    <a:lnTo>
                      <a:pt x="1300734" y="1257300"/>
                    </a:lnTo>
                    <a:lnTo>
                      <a:pt x="1301389" y="1246385"/>
                    </a:lnTo>
                    <a:lnTo>
                      <a:pt x="1301496" y="1244600"/>
                    </a:lnTo>
                    <a:lnTo>
                      <a:pt x="1304543" y="1244600"/>
                    </a:lnTo>
                    <a:lnTo>
                      <a:pt x="1307809" y="1257300"/>
                    </a:lnTo>
                    <a:close/>
                  </a:path>
                  <a:path w="1691639" h="2222500">
                    <a:moveTo>
                      <a:pt x="1307809" y="1257300"/>
                    </a:moveTo>
                    <a:lnTo>
                      <a:pt x="1304543" y="1244600"/>
                    </a:lnTo>
                    <a:lnTo>
                      <a:pt x="1309116" y="1244600"/>
                    </a:lnTo>
                    <a:lnTo>
                      <a:pt x="1307809" y="1257300"/>
                    </a:lnTo>
                    <a:close/>
                  </a:path>
                  <a:path w="1691639" h="2222500">
                    <a:moveTo>
                      <a:pt x="1308898" y="1257300"/>
                    </a:moveTo>
                    <a:lnTo>
                      <a:pt x="1307809" y="1257300"/>
                    </a:lnTo>
                    <a:lnTo>
                      <a:pt x="1309116" y="1244600"/>
                    </a:lnTo>
                    <a:lnTo>
                      <a:pt x="1310301" y="1244600"/>
                    </a:lnTo>
                    <a:lnTo>
                      <a:pt x="1308898" y="1257300"/>
                    </a:lnTo>
                    <a:close/>
                  </a:path>
                  <a:path w="1691639" h="2222500">
                    <a:moveTo>
                      <a:pt x="1319784" y="1257300"/>
                    </a:moveTo>
                    <a:lnTo>
                      <a:pt x="1310204" y="1257300"/>
                    </a:lnTo>
                    <a:lnTo>
                      <a:pt x="1310301" y="1244600"/>
                    </a:lnTo>
                    <a:lnTo>
                      <a:pt x="1319784" y="1257300"/>
                    </a:lnTo>
                    <a:close/>
                  </a:path>
                  <a:path w="1691639" h="2222500">
                    <a:moveTo>
                      <a:pt x="1322832" y="1257300"/>
                    </a:moveTo>
                    <a:lnTo>
                      <a:pt x="1319784" y="1257300"/>
                    </a:lnTo>
                    <a:lnTo>
                      <a:pt x="1310301" y="1244600"/>
                    </a:lnTo>
                    <a:lnTo>
                      <a:pt x="1321308" y="1244600"/>
                    </a:lnTo>
                    <a:lnTo>
                      <a:pt x="1322832" y="1257300"/>
                    </a:lnTo>
                    <a:close/>
                  </a:path>
                  <a:path w="1691639" h="2222500">
                    <a:moveTo>
                      <a:pt x="1300734" y="1257300"/>
                    </a:moveTo>
                    <a:lnTo>
                      <a:pt x="1296077" y="1257300"/>
                    </a:lnTo>
                    <a:lnTo>
                      <a:pt x="1298769" y="1246385"/>
                    </a:lnTo>
                    <a:lnTo>
                      <a:pt x="1300734" y="1257300"/>
                    </a:lnTo>
                    <a:close/>
                  </a:path>
                  <a:path w="1691639" h="2222500">
                    <a:moveTo>
                      <a:pt x="1312502" y="1282700"/>
                    </a:moveTo>
                    <a:lnTo>
                      <a:pt x="1293494" y="1257300"/>
                    </a:lnTo>
                    <a:lnTo>
                      <a:pt x="1290834" y="1253681"/>
                    </a:lnTo>
                    <a:lnTo>
                      <a:pt x="1293713" y="1253681"/>
                    </a:lnTo>
                    <a:lnTo>
                      <a:pt x="1296077" y="1257300"/>
                    </a:lnTo>
                    <a:lnTo>
                      <a:pt x="1306068" y="1257300"/>
                    </a:lnTo>
                    <a:lnTo>
                      <a:pt x="1310099" y="1269897"/>
                    </a:lnTo>
                    <a:lnTo>
                      <a:pt x="1314356" y="1269897"/>
                    </a:lnTo>
                    <a:lnTo>
                      <a:pt x="1312502" y="1282700"/>
                    </a:lnTo>
                    <a:close/>
                  </a:path>
                  <a:path w="1691639" h="2222500">
                    <a:moveTo>
                      <a:pt x="643127" y="1282700"/>
                    </a:moveTo>
                    <a:lnTo>
                      <a:pt x="638556" y="1282700"/>
                    </a:lnTo>
                    <a:lnTo>
                      <a:pt x="643165" y="1269897"/>
                    </a:lnTo>
                    <a:lnTo>
                      <a:pt x="615622" y="1269897"/>
                    </a:lnTo>
                    <a:lnTo>
                      <a:pt x="606551" y="1257300"/>
                    </a:lnTo>
                    <a:lnTo>
                      <a:pt x="646176" y="1257300"/>
                    </a:lnTo>
                    <a:lnTo>
                      <a:pt x="643127" y="1282700"/>
                    </a:lnTo>
                    <a:close/>
                  </a:path>
                  <a:path w="1691639" h="2222500">
                    <a:moveTo>
                      <a:pt x="653796" y="1282700"/>
                    </a:moveTo>
                    <a:lnTo>
                      <a:pt x="643127" y="1282700"/>
                    </a:lnTo>
                    <a:lnTo>
                      <a:pt x="646176" y="1257300"/>
                    </a:lnTo>
                    <a:lnTo>
                      <a:pt x="652949" y="1257300"/>
                    </a:lnTo>
                    <a:lnTo>
                      <a:pt x="653033" y="1269897"/>
                    </a:lnTo>
                    <a:lnTo>
                      <a:pt x="653796" y="1269897"/>
                    </a:lnTo>
                    <a:lnTo>
                      <a:pt x="653796" y="1282700"/>
                    </a:lnTo>
                    <a:close/>
                  </a:path>
                  <a:path w="1691639" h="2222500">
                    <a:moveTo>
                      <a:pt x="653789" y="1269897"/>
                    </a:moveTo>
                    <a:lnTo>
                      <a:pt x="653033" y="1269897"/>
                    </a:lnTo>
                    <a:lnTo>
                      <a:pt x="652949" y="1257300"/>
                    </a:lnTo>
                    <a:lnTo>
                      <a:pt x="653789" y="1269897"/>
                    </a:lnTo>
                    <a:close/>
                  </a:path>
                  <a:path w="1691639" h="2222500">
                    <a:moveTo>
                      <a:pt x="665226" y="1295400"/>
                    </a:moveTo>
                    <a:lnTo>
                      <a:pt x="653796" y="1282700"/>
                    </a:lnTo>
                    <a:lnTo>
                      <a:pt x="653789" y="1269897"/>
                    </a:lnTo>
                    <a:lnTo>
                      <a:pt x="652949" y="1257300"/>
                    </a:lnTo>
                    <a:lnTo>
                      <a:pt x="661347" y="1269897"/>
                    </a:lnTo>
                    <a:lnTo>
                      <a:pt x="655319" y="1282700"/>
                    </a:lnTo>
                    <a:lnTo>
                      <a:pt x="662940" y="1282700"/>
                    </a:lnTo>
                    <a:lnTo>
                      <a:pt x="665226" y="1295400"/>
                    </a:lnTo>
                    <a:close/>
                  </a:path>
                  <a:path w="1691639" h="2222500">
                    <a:moveTo>
                      <a:pt x="1302202" y="1269897"/>
                    </a:moveTo>
                    <a:lnTo>
                      <a:pt x="1295400" y="1269897"/>
                    </a:lnTo>
                    <a:lnTo>
                      <a:pt x="1295400" y="1257300"/>
                    </a:lnTo>
                    <a:lnTo>
                      <a:pt x="1302202" y="1269897"/>
                    </a:lnTo>
                    <a:close/>
                  </a:path>
                  <a:path w="1691639" h="2222500">
                    <a:moveTo>
                      <a:pt x="1302258" y="1269897"/>
                    </a:moveTo>
                    <a:lnTo>
                      <a:pt x="1295400" y="1257300"/>
                    </a:lnTo>
                    <a:lnTo>
                      <a:pt x="1302366" y="1257300"/>
                    </a:lnTo>
                    <a:lnTo>
                      <a:pt x="1302258" y="1269897"/>
                    </a:lnTo>
                    <a:close/>
                  </a:path>
                  <a:path w="1691639" h="2222500">
                    <a:moveTo>
                      <a:pt x="1310138" y="1269897"/>
                    </a:moveTo>
                    <a:lnTo>
                      <a:pt x="1306068" y="1257300"/>
                    </a:lnTo>
                    <a:lnTo>
                      <a:pt x="1310857" y="1257300"/>
                    </a:lnTo>
                    <a:lnTo>
                      <a:pt x="1310138" y="1269897"/>
                    </a:lnTo>
                    <a:close/>
                  </a:path>
                  <a:path w="1691639" h="2222500">
                    <a:moveTo>
                      <a:pt x="1315176" y="1269897"/>
                    </a:moveTo>
                    <a:lnTo>
                      <a:pt x="1310138" y="1269897"/>
                    </a:lnTo>
                    <a:lnTo>
                      <a:pt x="1310857" y="1257300"/>
                    </a:lnTo>
                    <a:lnTo>
                      <a:pt x="1315176" y="1269897"/>
                    </a:lnTo>
                    <a:close/>
                  </a:path>
                  <a:path w="1691639" h="2222500">
                    <a:moveTo>
                      <a:pt x="1318284" y="1269897"/>
                    </a:moveTo>
                    <a:lnTo>
                      <a:pt x="1315176" y="1269897"/>
                    </a:lnTo>
                    <a:lnTo>
                      <a:pt x="1310857" y="1257300"/>
                    </a:lnTo>
                    <a:lnTo>
                      <a:pt x="1321308" y="1257300"/>
                    </a:lnTo>
                    <a:lnTo>
                      <a:pt x="1318284" y="1269897"/>
                    </a:lnTo>
                    <a:close/>
                  </a:path>
                  <a:path w="1691639" h="2222500">
                    <a:moveTo>
                      <a:pt x="1325880" y="1269897"/>
                    </a:moveTo>
                    <a:lnTo>
                      <a:pt x="1318284" y="1269897"/>
                    </a:lnTo>
                    <a:lnTo>
                      <a:pt x="1321308" y="1257300"/>
                    </a:lnTo>
                    <a:lnTo>
                      <a:pt x="1325880" y="1257300"/>
                    </a:lnTo>
                    <a:lnTo>
                      <a:pt x="1325880" y="1269897"/>
                    </a:lnTo>
                    <a:close/>
                  </a:path>
                  <a:path w="1691639" h="2222500">
                    <a:moveTo>
                      <a:pt x="632459" y="1282700"/>
                    </a:moveTo>
                    <a:lnTo>
                      <a:pt x="626364" y="1282700"/>
                    </a:lnTo>
                    <a:lnTo>
                      <a:pt x="621754" y="1269897"/>
                    </a:lnTo>
                    <a:lnTo>
                      <a:pt x="632459" y="1269897"/>
                    </a:lnTo>
                    <a:lnTo>
                      <a:pt x="632459" y="1282700"/>
                    </a:lnTo>
                    <a:close/>
                  </a:path>
                  <a:path w="1691639" h="2222500">
                    <a:moveTo>
                      <a:pt x="638556" y="1282700"/>
                    </a:moveTo>
                    <a:lnTo>
                      <a:pt x="632459" y="1282700"/>
                    </a:lnTo>
                    <a:lnTo>
                      <a:pt x="632459" y="1269897"/>
                    </a:lnTo>
                    <a:lnTo>
                      <a:pt x="643165" y="1269897"/>
                    </a:lnTo>
                    <a:lnTo>
                      <a:pt x="638556" y="1282700"/>
                    </a:lnTo>
                    <a:close/>
                  </a:path>
                  <a:path w="1691639" h="2222500">
                    <a:moveTo>
                      <a:pt x="670559" y="1282700"/>
                    </a:moveTo>
                    <a:lnTo>
                      <a:pt x="658367" y="1282700"/>
                    </a:lnTo>
                    <a:lnTo>
                      <a:pt x="661440" y="1269897"/>
                    </a:lnTo>
                    <a:lnTo>
                      <a:pt x="669243" y="1269897"/>
                    </a:lnTo>
                    <a:lnTo>
                      <a:pt x="670559" y="1282700"/>
                    </a:lnTo>
                    <a:close/>
                  </a:path>
                  <a:path w="1691639" h="2222500">
                    <a:moveTo>
                      <a:pt x="675132" y="1282700"/>
                    </a:moveTo>
                    <a:lnTo>
                      <a:pt x="670559" y="1282700"/>
                    </a:lnTo>
                    <a:lnTo>
                      <a:pt x="669243" y="1269897"/>
                    </a:lnTo>
                    <a:lnTo>
                      <a:pt x="675132" y="1282700"/>
                    </a:lnTo>
                    <a:close/>
                  </a:path>
                  <a:path w="1691639" h="2222500">
                    <a:moveTo>
                      <a:pt x="1304108" y="1295400"/>
                    </a:moveTo>
                    <a:lnTo>
                      <a:pt x="1301496" y="1282700"/>
                    </a:lnTo>
                    <a:lnTo>
                      <a:pt x="1302840" y="1269897"/>
                    </a:lnTo>
                    <a:lnTo>
                      <a:pt x="1312164" y="1282700"/>
                    </a:lnTo>
                    <a:lnTo>
                      <a:pt x="1310640" y="1282700"/>
                    </a:lnTo>
                    <a:lnTo>
                      <a:pt x="1304108" y="1295400"/>
                    </a:lnTo>
                    <a:close/>
                  </a:path>
                  <a:path w="1691639" h="2222500">
                    <a:moveTo>
                      <a:pt x="1312502" y="1282700"/>
                    </a:moveTo>
                    <a:lnTo>
                      <a:pt x="1312164" y="1282700"/>
                    </a:lnTo>
                    <a:lnTo>
                      <a:pt x="1302753" y="1269897"/>
                    </a:lnTo>
                    <a:lnTo>
                      <a:pt x="1302943" y="1269897"/>
                    </a:lnTo>
                    <a:lnTo>
                      <a:pt x="1312502" y="1282700"/>
                    </a:lnTo>
                    <a:close/>
                  </a:path>
                  <a:path w="1691639" h="2222500">
                    <a:moveTo>
                      <a:pt x="1319784" y="1282700"/>
                    </a:moveTo>
                    <a:lnTo>
                      <a:pt x="1312502" y="1282700"/>
                    </a:lnTo>
                    <a:lnTo>
                      <a:pt x="1314356" y="1269897"/>
                    </a:lnTo>
                    <a:lnTo>
                      <a:pt x="1319784" y="1282700"/>
                    </a:lnTo>
                    <a:close/>
                  </a:path>
                  <a:path w="1691639" h="2222500">
                    <a:moveTo>
                      <a:pt x="1319784" y="1282700"/>
                    </a:moveTo>
                    <a:lnTo>
                      <a:pt x="1314297" y="1269897"/>
                    </a:lnTo>
                    <a:lnTo>
                      <a:pt x="1324393" y="1269897"/>
                    </a:lnTo>
                    <a:lnTo>
                      <a:pt x="1319784" y="1282700"/>
                    </a:lnTo>
                    <a:close/>
                  </a:path>
                  <a:path w="1691639" h="2222500">
                    <a:moveTo>
                      <a:pt x="1324356" y="1282700"/>
                    </a:moveTo>
                    <a:lnTo>
                      <a:pt x="1319784" y="1282700"/>
                    </a:lnTo>
                    <a:lnTo>
                      <a:pt x="1324393" y="1269897"/>
                    </a:lnTo>
                    <a:lnTo>
                      <a:pt x="1324356" y="1282700"/>
                    </a:lnTo>
                    <a:close/>
                  </a:path>
                  <a:path w="1691639" h="2222500">
                    <a:moveTo>
                      <a:pt x="669035" y="1295400"/>
                    </a:moveTo>
                    <a:lnTo>
                      <a:pt x="665226" y="1295400"/>
                    </a:lnTo>
                    <a:lnTo>
                      <a:pt x="662940" y="1282700"/>
                    </a:lnTo>
                    <a:lnTo>
                      <a:pt x="672084" y="1282700"/>
                    </a:lnTo>
                    <a:lnTo>
                      <a:pt x="669035" y="1295400"/>
                    </a:lnTo>
                    <a:close/>
                  </a:path>
                  <a:path w="1691639" h="2222500">
                    <a:moveTo>
                      <a:pt x="702564" y="1295400"/>
                    </a:moveTo>
                    <a:lnTo>
                      <a:pt x="669035" y="1295400"/>
                    </a:lnTo>
                    <a:lnTo>
                      <a:pt x="672084" y="1282700"/>
                    </a:lnTo>
                    <a:lnTo>
                      <a:pt x="697992" y="1282700"/>
                    </a:lnTo>
                    <a:lnTo>
                      <a:pt x="702564" y="1295400"/>
                    </a:lnTo>
                    <a:close/>
                  </a:path>
                  <a:path w="1691639" h="2222500">
                    <a:moveTo>
                      <a:pt x="1287780" y="1295400"/>
                    </a:moveTo>
                    <a:lnTo>
                      <a:pt x="1283208" y="1295400"/>
                    </a:lnTo>
                    <a:lnTo>
                      <a:pt x="1286256" y="1282700"/>
                    </a:lnTo>
                    <a:lnTo>
                      <a:pt x="1289303" y="1282700"/>
                    </a:lnTo>
                    <a:lnTo>
                      <a:pt x="1287780" y="1295400"/>
                    </a:lnTo>
                    <a:close/>
                  </a:path>
                  <a:path w="1691639" h="2222500">
                    <a:moveTo>
                      <a:pt x="1303019" y="1295400"/>
                    </a:moveTo>
                    <a:lnTo>
                      <a:pt x="1287780" y="1295400"/>
                    </a:lnTo>
                    <a:lnTo>
                      <a:pt x="1289303" y="1282700"/>
                    </a:lnTo>
                    <a:lnTo>
                      <a:pt x="1298448" y="1282700"/>
                    </a:lnTo>
                    <a:lnTo>
                      <a:pt x="1303019" y="1295400"/>
                    </a:lnTo>
                    <a:close/>
                  </a:path>
                  <a:path w="1691639" h="2222500">
                    <a:moveTo>
                      <a:pt x="1304108" y="1295400"/>
                    </a:moveTo>
                    <a:lnTo>
                      <a:pt x="1303019" y="1295400"/>
                    </a:lnTo>
                    <a:lnTo>
                      <a:pt x="1298448" y="1282700"/>
                    </a:lnTo>
                    <a:lnTo>
                      <a:pt x="1301496" y="1282700"/>
                    </a:lnTo>
                    <a:lnTo>
                      <a:pt x="1304108" y="1295400"/>
                    </a:lnTo>
                    <a:close/>
                  </a:path>
                  <a:path w="1691639" h="2222500">
                    <a:moveTo>
                      <a:pt x="1316735" y="1295400"/>
                    </a:moveTo>
                    <a:lnTo>
                      <a:pt x="1304108" y="1295400"/>
                    </a:lnTo>
                    <a:lnTo>
                      <a:pt x="1310640" y="1282700"/>
                    </a:lnTo>
                    <a:lnTo>
                      <a:pt x="1315211" y="1282700"/>
                    </a:lnTo>
                    <a:lnTo>
                      <a:pt x="1316735" y="1295400"/>
                    </a:lnTo>
                    <a:close/>
                  </a:path>
                  <a:path w="1691639" h="2222500">
                    <a:moveTo>
                      <a:pt x="1319784" y="1295400"/>
                    </a:moveTo>
                    <a:lnTo>
                      <a:pt x="1316735" y="1295400"/>
                    </a:lnTo>
                    <a:lnTo>
                      <a:pt x="1315211" y="1282700"/>
                    </a:lnTo>
                    <a:lnTo>
                      <a:pt x="1321308" y="1282700"/>
                    </a:lnTo>
                    <a:lnTo>
                      <a:pt x="1319784" y="1295400"/>
                    </a:lnTo>
                    <a:close/>
                  </a:path>
                  <a:path w="1691639" h="2222500">
                    <a:moveTo>
                      <a:pt x="696467" y="1320800"/>
                    </a:moveTo>
                    <a:lnTo>
                      <a:pt x="690372" y="1320800"/>
                    </a:lnTo>
                    <a:lnTo>
                      <a:pt x="681227" y="1308100"/>
                    </a:lnTo>
                    <a:lnTo>
                      <a:pt x="670559" y="1295400"/>
                    </a:lnTo>
                    <a:lnTo>
                      <a:pt x="717803" y="1295400"/>
                    </a:lnTo>
                    <a:lnTo>
                      <a:pt x="720851" y="1308100"/>
                    </a:lnTo>
                    <a:lnTo>
                      <a:pt x="697992" y="1308100"/>
                    </a:lnTo>
                    <a:lnTo>
                      <a:pt x="696467" y="1320800"/>
                    </a:lnTo>
                    <a:close/>
                  </a:path>
                  <a:path w="1691639" h="2222500">
                    <a:moveTo>
                      <a:pt x="1281684" y="1308100"/>
                    </a:moveTo>
                    <a:lnTo>
                      <a:pt x="1274064" y="1308100"/>
                    </a:lnTo>
                    <a:lnTo>
                      <a:pt x="1277111" y="1295400"/>
                    </a:lnTo>
                    <a:lnTo>
                      <a:pt x="1281684" y="1295400"/>
                    </a:lnTo>
                    <a:lnTo>
                      <a:pt x="1281684" y="1308100"/>
                    </a:lnTo>
                    <a:close/>
                  </a:path>
                  <a:path w="1691639" h="2222500">
                    <a:moveTo>
                      <a:pt x="1295400" y="1308100"/>
                    </a:moveTo>
                    <a:lnTo>
                      <a:pt x="1281684" y="1308100"/>
                    </a:lnTo>
                    <a:lnTo>
                      <a:pt x="1281684" y="1295400"/>
                    </a:lnTo>
                    <a:lnTo>
                      <a:pt x="1290827" y="1295400"/>
                    </a:lnTo>
                    <a:lnTo>
                      <a:pt x="1295400" y="1308100"/>
                    </a:lnTo>
                    <a:close/>
                  </a:path>
                  <a:path w="1691639" h="2222500">
                    <a:moveTo>
                      <a:pt x="1295400" y="1308100"/>
                    </a:moveTo>
                    <a:lnTo>
                      <a:pt x="1290827" y="1295400"/>
                    </a:lnTo>
                    <a:lnTo>
                      <a:pt x="1292352" y="1295400"/>
                    </a:lnTo>
                    <a:lnTo>
                      <a:pt x="1295400" y="1308100"/>
                    </a:lnTo>
                    <a:close/>
                  </a:path>
                  <a:path w="1691639" h="2222500">
                    <a:moveTo>
                      <a:pt x="1298448" y="1308100"/>
                    </a:moveTo>
                    <a:lnTo>
                      <a:pt x="1295400" y="1308100"/>
                    </a:lnTo>
                    <a:lnTo>
                      <a:pt x="1292352" y="1295400"/>
                    </a:lnTo>
                    <a:lnTo>
                      <a:pt x="1298448" y="1308100"/>
                    </a:lnTo>
                    <a:close/>
                  </a:path>
                  <a:path w="1691639" h="2222500">
                    <a:moveTo>
                      <a:pt x="1298448" y="1308100"/>
                    </a:moveTo>
                    <a:lnTo>
                      <a:pt x="1292352" y="1295400"/>
                    </a:lnTo>
                    <a:lnTo>
                      <a:pt x="1304543" y="1295400"/>
                    </a:lnTo>
                    <a:lnTo>
                      <a:pt x="1298448" y="1308100"/>
                    </a:lnTo>
                    <a:close/>
                  </a:path>
                  <a:path w="1691639" h="2222500">
                    <a:moveTo>
                      <a:pt x="1306068" y="1308100"/>
                    </a:moveTo>
                    <a:lnTo>
                      <a:pt x="1298448" y="1308100"/>
                    </a:lnTo>
                    <a:lnTo>
                      <a:pt x="1304543" y="1295400"/>
                    </a:lnTo>
                    <a:lnTo>
                      <a:pt x="1306068" y="1295400"/>
                    </a:lnTo>
                    <a:lnTo>
                      <a:pt x="1306068" y="1308100"/>
                    </a:lnTo>
                    <a:close/>
                  </a:path>
                  <a:path w="1691639" h="2222500">
                    <a:moveTo>
                      <a:pt x="1312164" y="1308100"/>
                    </a:moveTo>
                    <a:lnTo>
                      <a:pt x="1306068" y="1308100"/>
                    </a:lnTo>
                    <a:lnTo>
                      <a:pt x="1306068" y="1295400"/>
                    </a:lnTo>
                    <a:lnTo>
                      <a:pt x="1315211" y="1295400"/>
                    </a:lnTo>
                    <a:lnTo>
                      <a:pt x="1312164" y="1308100"/>
                    </a:lnTo>
                    <a:close/>
                  </a:path>
                  <a:path w="1691639" h="2222500">
                    <a:moveTo>
                      <a:pt x="705611" y="1320800"/>
                    </a:moveTo>
                    <a:lnTo>
                      <a:pt x="696467" y="1320800"/>
                    </a:lnTo>
                    <a:lnTo>
                      <a:pt x="697992" y="1308100"/>
                    </a:lnTo>
                    <a:lnTo>
                      <a:pt x="708659" y="1308100"/>
                    </a:lnTo>
                    <a:lnTo>
                      <a:pt x="705611" y="1320800"/>
                    </a:lnTo>
                    <a:close/>
                  </a:path>
                  <a:path w="1691639" h="2222500">
                    <a:moveTo>
                      <a:pt x="707135" y="1320800"/>
                    </a:moveTo>
                    <a:lnTo>
                      <a:pt x="705611" y="1320800"/>
                    </a:lnTo>
                    <a:lnTo>
                      <a:pt x="708659" y="1308100"/>
                    </a:lnTo>
                    <a:lnTo>
                      <a:pt x="710184" y="1308100"/>
                    </a:lnTo>
                    <a:lnTo>
                      <a:pt x="707135" y="1320800"/>
                    </a:lnTo>
                    <a:close/>
                  </a:path>
                  <a:path w="1691639" h="2222500">
                    <a:moveTo>
                      <a:pt x="717803" y="1320800"/>
                    </a:moveTo>
                    <a:lnTo>
                      <a:pt x="707135" y="1320800"/>
                    </a:lnTo>
                    <a:lnTo>
                      <a:pt x="710184" y="1308100"/>
                    </a:lnTo>
                    <a:lnTo>
                      <a:pt x="720851" y="1308100"/>
                    </a:lnTo>
                    <a:lnTo>
                      <a:pt x="717803" y="1320800"/>
                    </a:lnTo>
                    <a:close/>
                  </a:path>
                  <a:path w="1691639" h="2222500">
                    <a:moveTo>
                      <a:pt x="731519" y="1320800"/>
                    </a:moveTo>
                    <a:lnTo>
                      <a:pt x="717803" y="1320800"/>
                    </a:lnTo>
                    <a:lnTo>
                      <a:pt x="720851" y="1308100"/>
                    </a:lnTo>
                    <a:lnTo>
                      <a:pt x="729996" y="1308100"/>
                    </a:lnTo>
                    <a:lnTo>
                      <a:pt x="731519" y="1320800"/>
                    </a:lnTo>
                    <a:close/>
                  </a:path>
                  <a:path w="1691639" h="2222500">
                    <a:moveTo>
                      <a:pt x="1301496" y="1320800"/>
                    </a:moveTo>
                    <a:lnTo>
                      <a:pt x="1264919" y="1320800"/>
                    </a:lnTo>
                    <a:lnTo>
                      <a:pt x="1272540" y="1308100"/>
                    </a:lnTo>
                    <a:lnTo>
                      <a:pt x="1304543" y="1308100"/>
                    </a:lnTo>
                    <a:lnTo>
                      <a:pt x="1301496" y="1320800"/>
                    </a:lnTo>
                    <a:close/>
                  </a:path>
                  <a:path w="1691639" h="2222500">
                    <a:moveTo>
                      <a:pt x="719327" y="1333500"/>
                    </a:moveTo>
                    <a:lnTo>
                      <a:pt x="714756" y="1333500"/>
                    </a:lnTo>
                    <a:lnTo>
                      <a:pt x="711708" y="1320800"/>
                    </a:lnTo>
                    <a:lnTo>
                      <a:pt x="719327" y="1320800"/>
                    </a:lnTo>
                    <a:lnTo>
                      <a:pt x="719327" y="1333500"/>
                    </a:lnTo>
                    <a:close/>
                  </a:path>
                  <a:path w="1691639" h="2222500">
                    <a:moveTo>
                      <a:pt x="726948" y="1333500"/>
                    </a:moveTo>
                    <a:lnTo>
                      <a:pt x="719327" y="1333500"/>
                    </a:lnTo>
                    <a:lnTo>
                      <a:pt x="719327" y="1320800"/>
                    </a:lnTo>
                    <a:lnTo>
                      <a:pt x="729996" y="1320800"/>
                    </a:lnTo>
                    <a:lnTo>
                      <a:pt x="726948" y="1333500"/>
                    </a:lnTo>
                    <a:close/>
                  </a:path>
                  <a:path w="1691639" h="2222500">
                    <a:moveTo>
                      <a:pt x="751332" y="1333500"/>
                    </a:moveTo>
                    <a:lnTo>
                      <a:pt x="726948" y="1333500"/>
                    </a:lnTo>
                    <a:lnTo>
                      <a:pt x="729996" y="1320800"/>
                    </a:lnTo>
                    <a:lnTo>
                      <a:pt x="743711" y="1320800"/>
                    </a:lnTo>
                    <a:lnTo>
                      <a:pt x="751332" y="1333500"/>
                    </a:lnTo>
                    <a:close/>
                  </a:path>
                  <a:path w="1691639" h="2222500">
                    <a:moveTo>
                      <a:pt x="1254252" y="1346200"/>
                    </a:moveTo>
                    <a:lnTo>
                      <a:pt x="1242060" y="1346200"/>
                    </a:lnTo>
                    <a:lnTo>
                      <a:pt x="1240535" y="1333500"/>
                    </a:lnTo>
                    <a:lnTo>
                      <a:pt x="1243584" y="1333500"/>
                    </a:lnTo>
                    <a:lnTo>
                      <a:pt x="1245108" y="1320800"/>
                    </a:lnTo>
                    <a:lnTo>
                      <a:pt x="1249680" y="1320800"/>
                    </a:lnTo>
                    <a:lnTo>
                      <a:pt x="1248156" y="1333500"/>
                    </a:lnTo>
                    <a:lnTo>
                      <a:pt x="1254252" y="1346200"/>
                    </a:lnTo>
                    <a:close/>
                  </a:path>
                  <a:path w="1691639" h="2222500">
                    <a:moveTo>
                      <a:pt x="1255776" y="1346200"/>
                    </a:moveTo>
                    <a:lnTo>
                      <a:pt x="1254252" y="1346200"/>
                    </a:lnTo>
                    <a:lnTo>
                      <a:pt x="1248156" y="1333500"/>
                    </a:lnTo>
                    <a:lnTo>
                      <a:pt x="1249680" y="1320800"/>
                    </a:lnTo>
                    <a:lnTo>
                      <a:pt x="1260348" y="1320800"/>
                    </a:lnTo>
                    <a:lnTo>
                      <a:pt x="1261872" y="1333500"/>
                    </a:lnTo>
                    <a:lnTo>
                      <a:pt x="1252727" y="1333500"/>
                    </a:lnTo>
                    <a:lnTo>
                      <a:pt x="1255776" y="1346200"/>
                    </a:lnTo>
                    <a:close/>
                  </a:path>
                  <a:path w="1691639" h="2222500">
                    <a:moveTo>
                      <a:pt x="1265834" y="1346200"/>
                    </a:moveTo>
                    <a:lnTo>
                      <a:pt x="1263396" y="1346200"/>
                    </a:lnTo>
                    <a:lnTo>
                      <a:pt x="1262380" y="1333500"/>
                    </a:lnTo>
                    <a:lnTo>
                      <a:pt x="1260348" y="1320800"/>
                    </a:lnTo>
                    <a:lnTo>
                      <a:pt x="1263396" y="1333500"/>
                    </a:lnTo>
                    <a:lnTo>
                      <a:pt x="1263831" y="1333500"/>
                    </a:lnTo>
                    <a:lnTo>
                      <a:pt x="1265834" y="1346200"/>
                    </a:lnTo>
                    <a:close/>
                  </a:path>
                  <a:path w="1691639" h="2222500">
                    <a:moveTo>
                      <a:pt x="1263831" y="1333500"/>
                    </a:moveTo>
                    <a:lnTo>
                      <a:pt x="1263396" y="1333500"/>
                    </a:lnTo>
                    <a:lnTo>
                      <a:pt x="1260348" y="1320800"/>
                    </a:lnTo>
                    <a:lnTo>
                      <a:pt x="1263831" y="1333500"/>
                    </a:lnTo>
                    <a:close/>
                  </a:path>
                  <a:path w="1691639" h="2222500">
                    <a:moveTo>
                      <a:pt x="1265834" y="1346200"/>
                    </a:moveTo>
                    <a:lnTo>
                      <a:pt x="1263831" y="1333500"/>
                    </a:lnTo>
                    <a:lnTo>
                      <a:pt x="1260348" y="1320800"/>
                    </a:lnTo>
                    <a:lnTo>
                      <a:pt x="1264412" y="1333500"/>
                    </a:lnTo>
                    <a:lnTo>
                      <a:pt x="1275588" y="1333500"/>
                    </a:lnTo>
                    <a:lnTo>
                      <a:pt x="1265834" y="1346200"/>
                    </a:lnTo>
                    <a:close/>
                  </a:path>
                  <a:path w="1691639" h="2222500">
                    <a:moveTo>
                      <a:pt x="1264412" y="1333500"/>
                    </a:moveTo>
                    <a:lnTo>
                      <a:pt x="1260348" y="1320800"/>
                    </a:lnTo>
                    <a:lnTo>
                      <a:pt x="1271930" y="1320800"/>
                    </a:lnTo>
                    <a:lnTo>
                      <a:pt x="1264412" y="1333500"/>
                    </a:lnTo>
                    <a:close/>
                  </a:path>
                  <a:path w="1691639" h="2222500">
                    <a:moveTo>
                      <a:pt x="1274064" y="1333500"/>
                    </a:moveTo>
                    <a:lnTo>
                      <a:pt x="1264412" y="1333500"/>
                    </a:lnTo>
                    <a:lnTo>
                      <a:pt x="1271930" y="1320800"/>
                    </a:lnTo>
                    <a:lnTo>
                      <a:pt x="1274064" y="1333500"/>
                    </a:lnTo>
                    <a:close/>
                  </a:path>
                  <a:path w="1691639" h="2222500">
                    <a:moveTo>
                      <a:pt x="1275370" y="1333500"/>
                    </a:moveTo>
                    <a:lnTo>
                      <a:pt x="1274064" y="1333500"/>
                    </a:lnTo>
                    <a:lnTo>
                      <a:pt x="1271930" y="1320800"/>
                    </a:lnTo>
                    <a:lnTo>
                      <a:pt x="1274064" y="1320800"/>
                    </a:lnTo>
                    <a:lnTo>
                      <a:pt x="1275370" y="1333500"/>
                    </a:lnTo>
                    <a:close/>
                  </a:path>
                  <a:path w="1691639" h="2222500">
                    <a:moveTo>
                      <a:pt x="1281684" y="1333500"/>
                    </a:moveTo>
                    <a:lnTo>
                      <a:pt x="1275370" y="1333500"/>
                    </a:lnTo>
                    <a:lnTo>
                      <a:pt x="1274064" y="1320800"/>
                    </a:lnTo>
                    <a:lnTo>
                      <a:pt x="1281684" y="1320800"/>
                    </a:lnTo>
                    <a:lnTo>
                      <a:pt x="1281684" y="1333500"/>
                    </a:lnTo>
                    <a:close/>
                  </a:path>
                  <a:path w="1691639" h="2222500">
                    <a:moveTo>
                      <a:pt x="1281684" y="1333500"/>
                    </a:moveTo>
                    <a:lnTo>
                      <a:pt x="1281684" y="1320800"/>
                    </a:lnTo>
                    <a:lnTo>
                      <a:pt x="1283208" y="1320800"/>
                    </a:lnTo>
                    <a:lnTo>
                      <a:pt x="1281684" y="1333500"/>
                    </a:lnTo>
                    <a:close/>
                  </a:path>
                  <a:path w="1691639" h="2222500">
                    <a:moveTo>
                      <a:pt x="728853" y="1346200"/>
                    </a:moveTo>
                    <a:lnTo>
                      <a:pt x="720851" y="1333500"/>
                    </a:lnTo>
                    <a:lnTo>
                      <a:pt x="731519" y="1333500"/>
                    </a:lnTo>
                    <a:lnTo>
                      <a:pt x="728853" y="1346200"/>
                    </a:lnTo>
                    <a:close/>
                  </a:path>
                  <a:path w="1691639" h="2222500">
                    <a:moveTo>
                      <a:pt x="734567" y="1346200"/>
                    </a:moveTo>
                    <a:lnTo>
                      <a:pt x="728853" y="1346200"/>
                    </a:lnTo>
                    <a:lnTo>
                      <a:pt x="731519" y="1333500"/>
                    </a:lnTo>
                    <a:lnTo>
                      <a:pt x="740664" y="1333500"/>
                    </a:lnTo>
                    <a:lnTo>
                      <a:pt x="734567" y="1346200"/>
                    </a:lnTo>
                    <a:close/>
                  </a:path>
                  <a:path w="1691639" h="2222500">
                    <a:moveTo>
                      <a:pt x="737616" y="1346200"/>
                    </a:moveTo>
                    <a:lnTo>
                      <a:pt x="734567" y="1346200"/>
                    </a:lnTo>
                    <a:lnTo>
                      <a:pt x="740664" y="1333500"/>
                    </a:lnTo>
                    <a:lnTo>
                      <a:pt x="743711" y="1333500"/>
                    </a:lnTo>
                    <a:lnTo>
                      <a:pt x="737616" y="1346200"/>
                    </a:lnTo>
                    <a:close/>
                  </a:path>
                  <a:path w="1691639" h="2222500">
                    <a:moveTo>
                      <a:pt x="740664" y="1346200"/>
                    </a:moveTo>
                    <a:lnTo>
                      <a:pt x="737616" y="1346200"/>
                    </a:lnTo>
                    <a:lnTo>
                      <a:pt x="743711" y="1333500"/>
                    </a:lnTo>
                    <a:lnTo>
                      <a:pt x="744582" y="1333500"/>
                    </a:lnTo>
                    <a:lnTo>
                      <a:pt x="740664" y="1346200"/>
                    </a:lnTo>
                    <a:close/>
                  </a:path>
                  <a:path w="1691639" h="2222500">
                    <a:moveTo>
                      <a:pt x="749808" y="1346200"/>
                    </a:moveTo>
                    <a:lnTo>
                      <a:pt x="740664" y="1346200"/>
                    </a:lnTo>
                    <a:lnTo>
                      <a:pt x="744582" y="1333500"/>
                    </a:lnTo>
                    <a:lnTo>
                      <a:pt x="749808" y="1346200"/>
                    </a:lnTo>
                    <a:close/>
                  </a:path>
                  <a:path w="1691639" h="2222500">
                    <a:moveTo>
                      <a:pt x="751332" y="1346200"/>
                    </a:moveTo>
                    <a:lnTo>
                      <a:pt x="749808" y="1346200"/>
                    </a:lnTo>
                    <a:lnTo>
                      <a:pt x="744582" y="1333500"/>
                    </a:lnTo>
                    <a:lnTo>
                      <a:pt x="752856" y="1333500"/>
                    </a:lnTo>
                    <a:lnTo>
                      <a:pt x="751332" y="1346200"/>
                    </a:lnTo>
                    <a:close/>
                  </a:path>
                  <a:path w="1691639" h="2222500">
                    <a:moveTo>
                      <a:pt x="757427" y="1346200"/>
                    </a:moveTo>
                    <a:lnTo>
                      <a:pt x="751332" y="1346200"/>
                    </a:lnTo>
                    <a:lnTo>
                      <a:pt x="752856" y="1333500"/>
                    </a:lnTo>
                    <a:lnTo>
                      <a:pt x="754380" y="1333500"/>
                    </a:lnTo>
                    <a:lnTo>
                      <a:pt x="757427" y="1346200"/>
                    </a:lnTo>
                    <a:close/>
                  </a:path>
                  <a:path w="1691639" h="2222500">
                    <a:moveTo>
                      <a:pt x="1242060" y="1346200"/>
                    </a:moveTo>
                    <a:lnTo>
                      <a:pt x="1239011" y="1346200"/>
                    </a:lnTo>
                    <a:lnTo>
                      <a:pt x="1239011" y="1333500"/>
                    </a:lnTo>
                    <a:lnTo>
                      <a:pt x="1240535" y="1333500"/>
                    </a:lnTo>
                    <a:lnTo>
                      <a:pt x="1242060" y="1346200"/>
                    </a:lnTo>
                    <a:close/>
                  </a:path>
                  <a:path w="1691639" h="2222500">
                    <a:moveTo>
                      <a:pt x="1257300" y="1346200"/>
                    </a:moveTo>
                    <a:lnTo>
                      <a:pt x="1255776" y="1346200"/>
                    </a:lnTo>
                    <a:lnTo>
                      <a:pt x="1252727" y="1333500"/>
                    </a:lnTo>
                    <a:lnTo>
                      <a:pt x="1257300" y="1346200"/>
                    </a:lnTo>
                    <a:close/>
                  </a:path>
                  <a:path w="1691639" h="2222500">
                    <a:moveTo>
                      <a:pt x="1257300" y="1346200"/>
                    </a:moveTo>
                    <a:lnTo>
                      <a:pt x="1252727" y="1333500"/>
                    </a:lnTo>
                    <a:lnTo>
                      <a:pt x="1262380" y="1333500"/>
                    </a:lnTo>
                    <a:lnTo>
                      <a:pt x="1257300" y="1346200"/>
                    </a:lnTo>
                    <a:close/>
                  </a:path>
                  <a:path w="1691639" h="2222500">
                    <a:moveTo>
                      <a:pt x="1263396" y="1346200"/>
                    </a:moveTo>
                    <a:lnTo>
                      <a:pt x="1257300" y="1346200"/>
                    </a:lnTo>
                    <a:lnTo>
                      <a:pt x="1262380" y="1333500"/>
                    </a:lnTo>
                    <a:lnTo>
                      <a:pt x="1263396" y="1346200"/>
                    </a:lnTo>
                    <a:close/>
                  </a:path>
                  <a:path w="1691639" h="2222500">
                    <a:moveTo>
                      <a:pt x="1272540" y="1346200"/>
                    </a:moveTo>
                    <a:lnTo>
                      <a:pt x="1265834" y="1346200"/>
                    </a:lnTo>
                    <a:lnTo>
                      <a:pt x="1275588" y="1333500"/>
                    </a:lnTo>
                    <a:lnTo>
                      <a:pt x="1272540" y="1346200"/>
                    </a:lnTo>
                    <a:close/>
                  </a:path>
                  <a:path w="1691639" h="2222500">
                    <a:moveTo>
                      <a:pt x="733043" y="1358900"/>
                    </a:moveTo>
                    <a:lnTo>
                      <a:pt x="731519" y="1358900"/>
                    </a:lnTo>
                    <a:lnTo>
                      <a:pt x="728472" y="1346200"/>
                    </a:lnTo>
                    <a:lnTo>
                      <a:pt x="733043" y="1346200"/>
                    </a:lnTo>
                    <a:lnTo>
                      <a:pt x="733043" y="1358900"/>
                    </a:lnTo>
                    <a:close/>
                  </a:path>
                  <a:path w="1691639" h="2222500">
                    <a:moveTo>
                      <a:pt x="743711" y="1358900"/>
                    </a:moveTo>
                    <a:lnTo>
                      <a:pt x="733043" y="1358900"/>
                    </a:lnTo>
                    <a:lnTo>
                      <a:pt x="733043" y="1346200"/>
                    </a:lnTo>
                    <a:lnTo>
                      <a:pt x="746759" y="1346200"/>
                    </a:lnTo>
                    <a:lnTo>
                      <a:pt x="743711" y="1358900"/>
                    </a:lnTo>
                    <a:close/>
                  </a:path>
                  <a:path w="1691639" h="2222500">
                    <a:moveTo>
                      <a:pt x="743711" y="1358900"/>
                    </a:moveTo>
                    <a:lnTo>
                      <a:pt x="746759" y="1346200"/>
                    </a:lnTo>
                    <a:lnTo>
                      <a:pt x="748284" y="1346200"/>
                    </a:lnTo>
                    <a:lnTo>
                      <a:pt x="743711" y="1358900"/>
                    </a:lnTo>
                    <a:close/>
                  </a:path>
                  <a:path w="1691639" h="2222500">
                    <a:moveTo>
                      <a:pt x="743711" y="1358900"/>
                    </a:moveTo>
                    <a:lnTo>
                      <a:pt x="748284" y="1346200"/>
                    </a:lnTo>
                    <a:lnTo>
                      <a:pt x="749046" y="1346200"/>
                    </a:lnTo>
                    <a:lnTo>
                      <a:pt x="743711" y="1358900"/>
                    </a:lnTo>
                    <a:close/>
                  </a:path>
                  <a:path w="1691639" h="2222500">
                    <a:moveTo>
                      <a:pt x="754380" y="1358900"/>
                    </a:moveTo>
                    <a:lnTo>
                      <a:pt x="743711" y="1358900"/>
                    </a:lnTo>
                    <a:lnTo>
                      <a:pt x="749046" y="1346200"/>
                    </a:lnTo>
                    <a:lnTo>
                      <a:pt x="754380" y="1358900"/>
                    </a:lnTo>
                    <a:close/>
                  </a:path>
                  <a:path w="1691639" h="2222500">
                    <a:moveTo>
                      <a:pt x="760476" y="1358900"/>
                    </a:moveTo>
                    <a:lnTo>
                      <a:pt x="754380" y="1358900"/>
                    </a:lnTo>
                    <a:lnTo>
                      <a:pt x="749046" y="1346200"/>
                    </a:lnTo>
                    <a:lnTo>
                      <a:pt x="758951" y="1346200"/>
                    </a:lnTo>
                    <a:lnTo>
                      <a:pt x="760476" y="1358900"/>
                    </a:lnTo>
                    <a:close/>
                  </a:path>
                  <a:path w="1691639" h="2222500">
                    <a:moveTo>
                      <a:pt x="765048" y="1358900"/>
                    </a:moveTo>
                    <a:lnTo>
                      <a:pt x="760476" y="1358900"/>
                    </a:lnTo>
                    <a:lnTo>
                      <a:pt x="758951" y="1346200"/>
                    </a:lnTo>
                    <a:lnTo>
                      <a:pt x="762000" y="1346200"/>
                    </a:lnTo>
                    <a:lnTo>
                      <a:pt x="765048" y="1358900"/>
                    </a:lnTo>
                    <a:close/>
                  </a:path>
                  <a:path w="1691639" h="2222500">
                    <a:moveTo>
                      <a:pt x="1232916" y="1358900"/>
                    </a:moveTo>
                    <a:lnTo>
                      <a:pt x="1228343" y="1358900"/>
                    </a:lnTo>
                    <a:lnTo>
                      <a:pt x="1232916" y="1346200"/>
                    </a:lnTo>
                    <a:lnTo>
                      <a:pt x="1232916" y="1358900"/>
                    </a:lnTo>
                    <a:close/>
                  </a:path>
                  <a:path w="1691639" h="2222500">
                    <a:moveTo>
                      <a:pt x="1242060" y="1358900"/>
                    </a:moveTo>
                    <a:lnTo>
                      <a:pt x="1232916" y="1358900"/>
                    </a:lnTo>
                    <a:lnTo>
                      <a:pt x="1232916" y="1346200"/>
                    </a:lnTo>
                    <a:lnTo>
                      <a:pt x="1237488" y="1346200"/>
                    </a:lnTo>
                    <a:lnTo>
                      <a:pt x="1242060" y="1358900"/>
                    </a:lnTo>
                    <a:close/>
                  </a:path>
                  <a:path w="1691639" h="2222500">
                    <a:moveTo>
                      <a:pt x="1260348" y="1358900"/>
                    </a:moveTo>
                    <a:lnTo>
                      <a:pt x="1242060" y="1358900"/>
                    </a:lnTo>
                    <a:lnTo>
                      <a:pt x="1237488" y="1346200"/>
                    </a:lnTo>
                    <a:lnTo>
                      <a:pt x="1264919" y="1346200"/>
                    </a:lnTo>
                    <a:lnTo>
                      <a:pt x="1260348" y="1358900"/>
                    </a:lnTo>
                    <a:close/>
                  </a:path>
                  <a:path w="1691639" h="2222500">
                    <a:moveTo>
                      <a:pt x="745235" y="1371600"/>
                    </a:moveTo>
                    <a:lnTo>
                      <a:pt x="742188" y="1358900"/>
                    </a:lnTo>
                    <a:lnTo>
                      <a:pt x="745235" y="1358900"/>
                    </a:lnTo>
                    <a:lnTo>
                      <a:pt x="745235" y="1371600"/>
                    </a:lnTo>
                    <a:close/>
                  </a:path>
                  <a:path w="1691639" h="2222500">
                    <a:moveTo>
                      <a:pt x="751332" y="1384300"/>
                    </a:moveTo>
                    <a:lnTo>
                      <a:pt x="745235" y="1371600"/>
                    </a:lnTo>
                    <a:lnTo>
                      <a:pt x="745235" y="1358900"/>
                    </a:lnTo>
                    <a:lnTo>
                      <a:pt x="758342" y="1358900"/>
                    </a:lnTo>
                    <a:lnTo>
                      <a:pt x="752856" y="1371600"/>
                    </a:lnTo>
                    <a:lnTo>
                      <a:pt x="751421" y="1383552"/>
                    </a:lnTo>
                    <a:lnTo>
                      <a:pt x="751332" y="1384300"/>
                    </a:lnTo>
                    <a:close/>
                  </a:path>
                  <a:path w="1691639" h="2222500">
                    <a:moveTo>
                      <a:pt x="756490" y="1384300"/>
                    </a:moveTo>
                    <a:lnTo>
                      <a:pt x="751332" y="1384300"/>
                    </a:lnTo>
                    <a:lnTo>
                      <a:pt x="752856" y="1371600"/>
                    </a:lnTo>
                    <a:lnTo>
                      <a:pt x="758342" y="1358900"/>
                    </a:lnTo>
                    <a:lnTo>
                      <a:pt x="766572" y="1371600"/>
                    </a:lnTo>
                    <a:lnTo>
                      <a:pt x="763524" y="1371600"/>
                    </a:lnTo>
                    <a:lnTo>
                      <a:pt x="756490" y="1384300"/>
                    </a:lnTo>
                    <a:close/>
                  </a:path>
                  <a:path w="1691639" h="2222500">
                    <a:moveTo>
                      <a:pt x="770273" y="1371600"/>
                    </a:moveTo>
                    <a:lnTo>
                      <a:pt x="766572" y="1371600"/>
                    </a:lnTo>
                    <a:lnTo>
                      <a:pt x="758342" y="1358900"/>
                    </a:lnTo>
                    <a:lnTo>
                      <a:pt x="768096" y="1358900"/>
                    </a:lnTo>
                    <a:lnTo>
                      <a:pt x="770273" y="1371600"/>
                    </a:lnTo>
                    <a:close/>
                  </a:path>
                  <a:path w="1691639" h="2222500">
                    <a:moveTo>
                      <a:pt x="770273" y="1371600"/>
                    </a:moveTo>
                    <a:lnTo>
                      <a:pt x="768096" y="1358900"/>
                    </a:lnTo>
                    <a:lnTo>
                      <a:pt x="771143" y="1358900"/>
                    </a:lnTo>
                    <a:lnTo>
                      <a:pt x="770273" y="1371600"/>
                    </a:lnTo>
                    <a:close/>
                  </a:path>
                  <a:path w="1691639" h="2222500">
                    <a:moveTo>
                      <a:pt x="1223772" y="1397000"/>
                    </a:moveTo>
                    <a:lnTo>
                      <a:pt x="1214627" y="1397000"/>
                    </a:lnTo>
                    <a:lnTo>
                      <a:pt x="1210056" y="1384300"/>
                    </a:lnTo>
                    <a:lnTo>
                      <a:pt x="1210056" y="1371600"/>
                    </a:lnTo>
                    <a:lnTo>
                      <a:pt x="1211580" y="1371600"/>
                    </a:lnTo>
                    <a:lnTo>
                      <a:pt x="1214627" y="1358900"/>
                    </a:lnTo>
                    <a:lnTo>
                      <a:pt x="1214627" y="1371600"/>
                    </a:lnTo>
                    <a:lnTo>
                      <a:pt x="1211580" y="1384300"/>
                    </a:lnTo>
                    <a:lnTo>
                      <a:pt x="1221867" y="1384300"/>
                    </a:lnTo>
                    <a:lnTo>
                      <a:pt x="1223772" y="1397000"/>
                    </a:lnTo>
                    <a:close/>
                  </a:path>
                  <a:path w="1691639" h="2222500">
                    <a:moveTo>
                      <a:pt x="1223772" y="1397000"/>
                    </a:moveTo>
                    <a:lnTo>
                      <a:pt x="1222248" y="1384300"/>
                    </a:lnTo>
                    <a:lnTo>
                      <a:pt x="1221799" y="1383552"/>
                    </a:lnTo>
                    <a:lnTo>
                      <a:pt x="1220724" y="1371600"/>
                    </a:lnTo>
                    <a:lnTo>
                      <a:pt x="1214627" y="1371600"/>
                    </a:lnTo>
                    <a:lnTo>
                      <a:pt x="1214627" y="1358900"/>
                    </a:lnTo>
                    <a:lnTo>
                      <a:pt x="1223772" y="1358900"/>
                    </a:lnTo>
                    <a:lnTo>
                      <a:pt x="1225804" y="1371600"/>
                    </a:lnTo>
                    <a:lnTo>
                      <a:pt x="1216152" y="1371600"/>
                    </a:lnTo>
                    <a:lnTo>
                      <a:pt x="1220724" y="1381760"/>
                    </a:lnTo>
                    <a:lnTo>
                      <a:pt x="1227226" y="1381760"/>
                    </a:lnTo>
                    <a:lnTo>
                      <a:pt x="1227477" y="1383552"/>
                    </a:lnTo>
                    <a:lnTo>
                      <a:pt x="1227582" y="1384300"/>
                    </a:lnTo>
                    <a:lnTo>
                      <a:pt x="1230884" y="1384300"/>
                    </a:lnTo>
                    <a:lnTo>
                      <a:pt x="1223772" y="1397000"/>
                    </a:lnTo>
                    <a:close/>
                  </a:path>
                  <a:path w="1691639" h="2222500">
                    <a:moveTo>
                      <a:pt x="1225804" y="1371600"/>
                    </a:moveTo>
                    <a:lnTo>
                      <a:pt x="1223772" y="1358900"/>
                    </a:lnTo>
                    <a:lnTo>
                      <a:pt x="1225296" y="1358900"/>
                    </a:lnTo>
                    <a:lnTo>
                      <a:pt x="1225804" y="1371600"/>
                    </a:lnTo>
                    <a:close/>
                  </a:path>
                  <a:path w="1691639" h="2222500">
                    <a:moveTo>
                      <a:pt x="1227537" y="1383552"/>
                    </a:moveTo>
                    <a:lnTo>
                      <a:pt x="1227226" y="1381760"/>
                    </a:lnTo>
                    <a:lnTo>
                      <a:pt x="1225804" y="1371600"/>
                    </a:lnTo>
                    <a:lnTo>
                      <a:pt x="1225296" y="1358900"/>
                    </a:lnTo>
                    <a:lnTo>
                      <a:pt x="1226819" y="1358900"/>
                    </a:lnTo>
                    <a:lnTo>
                      <a:pt x="1230820" y="1371600"/>
                    </a:lnTo>
                    <a:lnTo>
                      <a:pt x="1226820" y="1371600"/>
                    </a:lnTo>
                    <a:lnTo>
                      <a:pt x="1227429" y="1381760"/>
                    </a:lnTo>
                    <a:lnTo>
                      <a:pt x="1227537" y="1383552"/>
                    </a:lnTo>
                    <a:close/>
                  </a:path>
                  <a:path w="1691639" h="2222500">
                    <a:moveTo>
                      <a:pt x="1233678" y="1371600"/>
                    </a:moveTo>
                    <a:lnTo>
                      <a:pt x="1230820" y="1371600"/>
                    </a:lnTo>
                    <a:lnTo>
                      <a:pt x="1226819" y="1358900"/>
                    </a:lnTo>
                    <a:lnTo>
                      <a:pt x="1231392" y="1358900"/>
                    </a:lnTo>
                    <a:lnTo>
                      <a:pt x="1233678" y="1371600"/>
                    </a:lnTo>
                    <a:close/>
                  </a:path>
                  <a:path w="1691639" h="2222500">
                    <a:moveTo>
                      <a:pt x="1233678" y="1371600"/>
                    </a:moveTo>
                    <a:lnTo>
                      <a:pt x="1231392" y="1358900"/>
                    </a:lnTo>
                    <a:lnTo>
                      <a:pt x="1237488" y="1358900"/>
                    </a:lnTo>
                    <a:lnTo>
                      <a:pt x="1233678" y="1371600"/>
                    </a:lnTo>
                    <a:close/>
                  </a:path>
                  <a:path w="1691639" h="2222500">
                    <a:moveTo>
                      <a:pt x="1241189" y="1371600"/>
                    </a:moveTo>
                    <a:lnTo>
                      <a:pt x="1233678" y="1371600"/>
                    </a:lnTo>
                    <a:lnTo>
                      <a:pt x="1237488" y="1358900"/>
                    </a:lnTo>
                    <a:lnTo>
                      <a:pt x="1240535" y="1358900"/>
                    </a:lnTo>
                    <a:lnTo>
                      <a:pt x="1241189" y="1371600"/>
                    </a:lnTo>
                    <a:close/>
                  </a:path>
                  <a:path w="1691639" h="2222500">
                    <a:moveTo>
                      <a:pt x="1241189" y="1371600"/>
                    </a:moveTo>
                    <a:lnTo>
                      <a:pt x="1240535" y="1358900"/>
                    </a:lnTo>
                    <a:lnTo>
                      <a:pt x="1245108" y="1358900"/>
                    </a:lnTo>
                    <a:lnTo>
                      <a:pt x="1241189" y="1371600"/>
                    </a:lnTo>
                    <a:close/>
                  </a:path>
                  <a:path w="1691639" h="2222500">
                    <a:moveTo>
                      <a:pt x="1246632" y="1371600"/>
                    </a:moveTo>
                    <a:lnTo>
                      <a:pt x="1241189" y="1371600"/>
                    </a:lnTo>
                    <a:lnTo>
                      <a:pt x="1245108" y="1358900"/>
                    </a:lnTo>
                    <a:lnTo>
                      <a:pt x="1246632" y="1358900"/>
                    </a:lnTo>
                    <a:lnTo>
                      <a:pt x="1246632" y="1371600"/>
                    </a:lnTo>
                    <a:close/>
                  </a:path>
                  <a:path w="1691639" h="2222500">
                    <a:moveTo>
                      <a:pt x="757427" y="1384300"/>
                    </a:moveTo>
                    <a:lnTo>
                      <a:pt x="756490" y="1384300"/>
                    </a:lnTo>
                    <a:lnTo>
                      <a:pt x="763524" y="1371600"/>
                    </a:lnTo>
                    <a:lnTo>
                      <a:pt x="764201" y="1371600"/>
                    </a:lnTo>
                    <a:lnTo>
                      <a:pt x="757427" y="1384300"/>
                    </a:lnTo>
                    <a:close/>
                  </a:path>
                  <a:path w="1691639" h="2222500">
                    <a:moveTo>
                      <a:pt x="760476" y="1384300"/>
                    </a:moveTo>
                    <a:lnTo>
                      <a:pt x="757427" y="1384300"/>
                    </a:lnTo>
                    <a:lnTo>
                      <a:pt x="764201" y="1371600"/>
                    </a:lnTo>
                    <a:lnTo>
                      <a:pt x="764394" y="1371600"/>
                    </a:lnTo>
                    <a:lnTo>
                      <a:pt x="760476" y="1384300"/>
                    </a:lnTo>
                    <a:close/>
                  </a:path>
                  <a:path w="1691639" h="2222500">
                    <a:moveTo>
                      <a:pt x="769619" y="1384300"/>
                    </a:moveTo>
                    <a:lnTo>
                      <a:pt x="760476" y="1384300"/>
                    </a:lnTo>
                    <a:lnTo>
                      <a:pt x="764394" y="1371600"/>
                    </a:lnTo>
                    <a:lnTo>
                      <a:pt x="769619" y="1384300"/>
                    </a:lnTo>
                    <a:close/>
                  </a:path>
                  <a:path w="1691639" h="2222500">
                    <a:moveTo>
                      <a:pt x="775716" y="1384300"/>
                    </a:moveTo>
                    <a:lnTo>
                      <a:pt x="769619" y="1384300"/>
                    </a:lnTo>
                    <a:lnTo>
                      <a:pt x="764394" y="1371600"/>
                    </a:lnTo>
                    <a:lnTo>
                      <a:pt x="775716" y="1371600"/>
                    </a:lnTo>
                    <a:lnTo>
                      <a:pt x="775716" y="1384300"/>
                    </a:lnTo>
                    <a:close/>
                  </a:path>
                  <a:path w="1691639" h="2222500">
                    <a:moveTo>
                      <a:pt x="778764" y="1384300"/>
                    </a:moveTo>
                    <a:lnTo>
                      <a:pt x="775716" y="1384300"/>
                    </a:lnTo>
                    <a:lnTo>
                      <a:pt x="775716" y="1371600"/>
                    </a:lnTo>
                    <a:lnTo>
                      <a:pt x="777240" y="1371600"/>
                    </a:lnTo>
                    <a:lnTo>
                      <a:pt x="778674" y="1383552"/>
                    </a:lnTo>
                    <a:lnTo>
                      <a:pt x="778764" y="1384300"/>
                    </a:lnTo>
                    <a:close/>
                  </a:path>
                  <a:path w="1691639" h="2222500">
                    <a:moveTo>
                      <a:pt x="1221867" y="1384300"/>
                    </a:moveTo>
                    <a:lnTo>
                      <a:pt x="1211580" y="1384300"/>
                    </a:lnTo>
                    <a:lnTo>
                      <a:pt x="1214627" y="1371600"/>
                    </a:lnTo>
                    <a:lnTo>
                      <a:pt x="1220724" y="1381760"/>
                    </a:lnTo>
                    <a:lnTo>
                      <a:pt x="1221867" y="1384300"/>
                    </a:lnTo>
                    <a:close/>
                  </a:path>
                  <a:path w="1691639" h="2222500">
                    <a:moveTo>
                      <a:pt x="1221799" y="1383552"/>
                    </a:moveTo>
                    <a:lnTo>
                      <a:pt x="1220724" y="1381760"/>
                    </a:lnTo>
                    <a:lnTo>
                      <a:pt x="1216152" y="1371600"/>
                    </a:lnTo>
                    <a:lnTo>
                      <a:pt x="1220724" y="1371600"/>
                    </a:lnTo>
                    <a:lnTo>
                      <a:pt x="1221799" y="1383552"/>
                    </a:lnTo>
                    <a:close/>
                  </a:path>
                  <a:path w="1691639" h="2222500">
                    <a:moveTo>
                      <a:pt x="1227582" y="1384300"/>
                    </a:moveTo>
                    <a:lnTo>
                      <a:pt x="1226820" y="1371600"/>
                    </a:lnTo>
                    <a:lnTo>
                      <a:pt x="1230122" y="1371600"/>
                    </a:lnTo>
                    <a:lnTo>
                      <a:pt x="1227582" y="1384300"/>
                    </a:lnTo>
                    <a:close/>
                  </a:path>
                  <a:path w="1691639" h="2222500">
                    <a:moveTo>
                      <a:pt x="1231053" y="1384300"/>
                    </a:moveTo>
                    <a:lnTo>
                      <a:pt x="1227582" y="1384300"/>
                    </a:lnTo>
                    <a:lnTo>
                      <a:pt x="1230122" y="1371600"/>
                    </a:lnTo>
                    <a:lnTo>
                      <a:pt x="1230998" y="1383552"/>
                    </a:lnTo>
                    <a:lnTo>
                      <a:pt x="1231053" y="1384300"/>
                    </a:lnTo>
                    <a:close/>
                  </a:path>
                  <a:path w="1691639" h="2222500">
                    <a:moveTo>
                      <a:pt x="1231053" y="1384300"/>
                    </a:moveTo>
                    <a:lnTo>
                      <a:pt x="1230122" y="1371600"/>
                    </a:lnTo>
                    <a:lnTo>
                      <a:pt x="1240535" y="1371600"/>
                    </a:lnTo>
                    <a:lnTo>
                      <a:pt x="1231053" y="1384300"/>
                    </a:lnTo>
                    <a:close/>
                  </a:path>
                  <a:path w="1691639" h="2222500">
                    <a:moveTo>
                      <a:pt x="1240535" y="1384300"/>
                    </a:moveTo>
                    <a:lnTo>
                      <a:pt x="1231053" y="1384300"/>
                    </a:lnTo>
                    <a:lnTo>
                      <a:pt x="1240535" y="1371600"/>
                    </a:lnTo>
                    <a:lnTo>
                      <a:pt x="1242060" y="1371600"/>
                    </a:lnTo>
                    <a:lnTo>
                      <a:pt x="1240625" y="1383552"/>
                    </a:lnTo>
                    <a:lnTo>
                      <a:pt x="1240535" y="1384300"/>
                    </a:lnTo>
                    <a:close/>
                  </a:path>
                  <a:path w="1691639" h="2222500">
                    <a:moveTo>
                      <a:pt x="1221867" y="1384300"/>
                    </a:moveTo>
                    <a:lnTo>
                      <a:pt x="1220724" y="1381760"/>
                    </a:lnTo>
                    <a:lnTo>
                      <a:pt x="1221799" y="1383552"/>
                    </a:lnTo>
                    <a:lnTo>
                      <a:pt x="1221867" y="1384300"/>
                    </a:lnTo>
                    <a:close/>
                  </a:path>
                  <a:path w="1691639" h="2222500">
                    <a:moveTo>
                      <a:pt x="1223772" y="1397000"/>
                    </a:moveTo>
                    <a:lnTo>
                      <a:pt x="1221867" y="1384300"/>
                    </a:lnTo>
                    <a:lnTo>
                      <a:pt x="1221799" y="1383552"/>
                    </a:lnTo>
                    <a:lnTo>
                      <a:pt x="1222248" y="1384300"/>
                    </a:lnTo>
                    <a:lnTo>
                      <a:pt x="1223772" y="1397000"/>
                    </a:lnTo>
                    <a:close/>
                  </a:path>
                  <a:path w="1691639" h="2222500">
                    <a:moveTo>
                      <a:pt x="752856" y="1397000"/>
                    </a:moveTo>
                    <a:lnTo>
                      <a:pt x="751636" y="1397000"/>
                    </a:lnTo>
                    <a:lnTo>
                      <a:pt x="751840" y="1384300"/>
                    </a:lnTo>
                    <a:lnTo>
                      <a:pt x="752856" y="1397000"/>
                    </a:lnTo>
                    <a:close/>
                  </a:path>
                  <a:path w="1691639" h="2222500">
                    <a:moveTo>
                      <a:pt x="758951" y="1409700"/>
                    </a:moveTo>
                    <a:lnTo>
                      <a:pt x="755903" y="1397000"/>
                    </a:lnTo>
                    <a:lnTo>
                      <a:pt x="752856" y="1397000"/>
                    </a:lnTo>
                    <a:lnTo>
                      <a:pt x="751840" y="1384300"/>
                    </a:lnTo>
                    <a:lnTo>
                      <a:pt x="763016" y="1384300"/>
                    </a:lnTo>
                    <a:lnTo>
                      <a:pt x="758951" y="1397000"/>
                    </a:lnTo>
                    <a:lnTo>
                      <a:pt x="758951" y="1409700"/>
                    </a:lnTo>
                    <a:close/>
                  </a:path>
                  <a:path w="1691639" h="2222500">
                    <a:moveTo>
                      <a:pt x="765048" y="1435100"/>
                    </a:moveTo>
                    <a:lnTo>
                      <a:pt x="758951" y="1435100"/>
                    </a:lnTo>
                    <a:lnTo>
                      <a:pt x="757427" y="1422968"/>
                    </a:lnTo>
                    <a:lnTo>
                      <a:pt x="757435" y="1422333"/>
                    </a:lnTo>
                    <a:lnTo>
                      <a:pt x="758951" y="1409700"/>
                    </a:lnTo>
                    <a:lnTo>
                      <a:pt x="758951" y="1397000"/>
                    </a:lnTo>
                    <a:lnTo>
                      <a:pt x="763016" y="1384300"/>
                    </a:lnTo>
                    <a:lnTo>
                      <a:pt x="764286" y="1384300"/>
                    </a:lnTo>
                    <a:lnTo>
                      <a:pt x="762000" y="1397000"/>
                    </a:lnTo>
                    <a:lnTo>
                      <a:pt x="765048" y="1397000"/>
                    </a:lnTo>
                    <a:lnTo>
                      <a:pt x="768531" y="1409700"/>
                    </a:lnTo>
                    <a:lnTo>
                      <a:pt x="760476" y="1409700"/>
                    </a:lnTo>
                    <a:lnTo>
                      <a:pt x="760476" y="1422333"/>
                    </a:lnTo>
                    <a:lnTo>
                      <a:pt x="768987" y="1422333"/>
                    </a:lnTo>
                    <a:lnTo>
                      <a:pt x="765048" y="1435100"/>
                    </a:lnTo>
                    <a:close/>
                  </a:path>
                  <a:path w="1691639" h="2222500">
                    <a:moveTo>
                      <a:pt x="765048" y="1397000"/>
                    </a:moveTo>
                    <a:lnTo>
                      <a:pt x="762000" y="1397000"/>
                    </a:lnTo>
                    <a:lnTo>
                      <a:pt x="764286" y="1384300"/>
                    </a:lnTo>
                    <a:lnTo>
                      <a:pt x="766191" y="1384300"/>
                    </a:lnTo>
                    <a:lnTo>
                      <a:pt x="765048" y="1397000"/>
                    </a:lnTo>
                    <a:close/>
                  </a:path>
                  <a:path w="1691639" h="2222500">
                    <a:moveTo>
                      <a:pt x="768531" y="1409700"/>
                    </a:moveTo>
                    <a:lnTo>
                      <a:pt x="765048" y="1397000"/>
                    </a:lnTo>
                    <a:lnTo>
                      <a:pt x="766191" y="1384300"/>
                    </a:lnTo>
                    <a:lnTo>
                      <a:pt x="768096" y="1397000"/>
                    </a:lnTo>
                    <a:lnTo>
                      <a:pt x="771143" y="1397000"/>
                    </a:lnTo>
                    <a:lnTo>
                      <a:pt x="768531" y="1409700"/>
                    </a:lnTo>
                    <a:close/>
                  </a:path>
                  <a:path w="1691639" h="2222500">
                    <a:moveTo>
                      <a:pt x="768096" y="1397000"/>
                    </a:moveTo>
                    <a:lnTo>
                      <a:pt x="766191" y="1384300"/>
                    </a:lnTo>
                    <a:lnTo>
                      <a:pt x="769402" y="1384300"/>
                    </a:lnTo>
                    <a:lnTo>
                      <a:pt x="768096" y="1397000"/>
                    </a:lnTo>
                    <a:close/>
                  </a:path>
                  <a:path w="1691639" h="2222500">
                    <a:moveTo>
                      <a:pt x="771143" y="1397000"/>
                    </a:moveTo>
                    <a:lnTo>
                      <a:pt x="768096" y="1397000"/>
                    </a:lnTo>
                    <a:lnTo>
                      <a:pt x="769402" y="1384300"/>
                    </a:lnTo>
                    <a:lnTo>
                      <a:pt x="771143" y="1397000"/>
                    </a:lnTo>
                    <a:close/>
                  </a:path>
                  <a:path w="1691639" h="2222500">
                    <a:moveTo>
                      <a:pt x="773974" y="1447800"/>
                    </a:moveTo>
                    <a:lnTo>
                      <a:pt x="772329" y="1447800"/>
                    </a:lnTo>
                    <a:lnTo>
                      <a:pt x="775716" y="1435100"/>
                    </a:lnTo>
                    <a:lnTo>
                      <a:pt x="773730" y="1422968"/>
                    </a:lnTo>
                    <a:lnTo>
                      <a:pt x="773627" y="1422333"/>
                    </a:lnTo>
                    <a:lnTo>
                      <a:pt x="772967" y="1422333"/>
                    </a:lnTo>
                    <a:lnTo>
                      <a:pt x="771975" y="1409700"/>
                    </a:lnTo>
                    <a:lnTo>
                      <a:pt x="768531" y="1409700"/>
                    </a:lnTo>
                    <a:lnTo>
                      <a:pt x="771143" y="1397000"/>
                    </a:lnTo>
                    <a:lnTo>
                      <a:pt x="769402" y="1384300"/>
                    </a:lnTo>
                    <a:lnTo>
                      <a:pt x="780288" y="1384300"/>
                    </a:lnTo>
                    <a:lnTo>
                      <a:pt x="780288" y="1397000"/>
                    </a:lnTo>
                    <a:lnTo>
                      <a:pt x="777240" y="1397000"/>
                    </a:lnTo>
                    <a:lnTo>
                      <a:pt x="774192" y="1409700"/>
                    </a:lnTo>
                    <a:lnTo>
                      <a:pt x="781772" y="1422333"/>
                    </a:lnTo>
                    <a:lnTo>
                      <a:pt x="781743" y="1422968"/>
                    </a:lnTo>
                    <a:lnTo>
                      <a:pt x="780288" y="1435100"/>
                    </a:lnTo>
                    <a:lnTo>
                      <a:pt x="777240" y="1435100"/>
                    </a:lnTo>
                    <a:lnTo>
                      <a:pt x="773974" y="1447800"/>
                    </a:lnTo>
                    <a:close/>
                  </a:path>
                  <a:path w="1691639" h="2222500">
                    <a:moveTo>
                      <a:pt x="781811" y="1397000"/>
                    </a:moveTo>
                    <a:lnTo>
                      <a:pt x="780288" y="1397000"/>
                    </a:lnTo>
                    <a:lnTo>
                      <a:pt x="780288" y="1384300"/>
                    </a:lnTo>
                    <a:lnTo>
                      <a:pt x="781811" y="1397000"/>
                    </a:lnTo>
                    <a:close/>
                  </a:path>
                  <a:path w="1691639" h="2222500">
                    <a:moveTo>
                      <a:pt x="1202740" y="1397000"/>
                    </a:moveTo>
                    <a:lnTo>
                      <a:pt x="1203960" y="1384300"/>
                    </a:lnTo>
                    <a:lnTo>
                      <a:pt x="1210056" y="1384300"/>
                    </a:lnTo>
                    <a:lnTo>
                      <a:pt x="1202740" y="1397000"/>
                    </a:lnTo>
                    <a:close/>
                  </a:path>
                  <a:path w="1691639" h="2222500">
                    <a:moveTo>
                      <a:pt x="1214627" y="1397000"/>
                    </a:moveTo>
                    <a:lnTo>
                      <a:pt x="1202740" y="1397000"/>
                    </a:lnTo>
                    <a:lnTo>
                      <a:pt x="1210056" y="1384300"/>
                    </a:lnTo>
                    <a:lnTo>
                      <a:pt x="1214627" y="1397000"/>
                    </a:lnTo>
                    <a:close/>
                  </a:path>
                  <a:path w="1691639" h="2222500">
                    <a:moveTo>
                      <a:pt x="1224788" y="1397000"/>
                    </a:moveTo>
                    <a:lnTo>
                      <a:pt x="1223772" y="1397000"/>
                    </a:lnTo>
                    <a:lnTo>
                      <a:pt x="1230884" y="1384300"/>
                    </a:lnTo>
                    <a:lnTo>
                      <a:pt x="1224788" y="1397000"/>
                    </a:lnTo>
                    <a:close/>
                  </a:path>
                  <a:path w="1691639" h="2222500">
                    <a:moveTo>
                      <a:pt x="774192" y="1409700"/>
                    </a:moveTo>
                    <a:lnTo>
                      <a:pt x="777240" y="1397000"/>
                    </a:lnTo>
                    <a:lnTo>
                      <a:pt x="778764" y="1397000"/>
                    </a:lnTo>
                    <a:lnTo>
                      <a:pt x="774192" y="1409700"/>
                    </a:lnTo>
                    <a:close/>
                  </a:path>
                  <a:path w="1691639" h="2222500">
                    <a:moveTo>
                      <a:pt x="784859" y="1447800"/>
                    </a:moveTo>
                    <a:lnTo>
                      <a:pt x="780288" y="1447800"/>
                    </a:lnTo>
                    <a:lnTo>
                      <a:pt x="784859" y="1435100"/>
                    </a:lnTo>
                    <a:lnTo>
                      <a:pt x="781948" y="1422968"/>
                    </a:lnTo>
                    <a:lnTo>
                      <a:pt x="781772" y="1422333"/>
                    </a:lnTo>
                    <a:lnTo>
                      <a:pt x="774192" y="1409700"/>
                    </a:lnTo>
                    <a:lnTo>
                      <a:pt x="778764" y="1397000"/>
                    </a:lnTo>
                    <a:lnTo>
                      <a:pt x="781050" y="1409700"/>
                    </a:lnTo>
                    <a:lnTo>
                      <a:pt x="784859" y="1409700"/>
                    </a:lnTo>
                    <a:lnTo>
                      <a:pt x="784859" y="1422333"/>
                    </a:lnTo>
                    <a:lnTo>
                      <a:pt x="786384" y="1422333"/>
                    </a:lnTo>
                    <a:lnTo>
                      <a:pt x="786384" y="1435100"/>
                    </a:lnTo>
                    <a:lnTo>
                      <a:pt x="784859" y="1447800"/>
                    </a:lnTo>
                    <a:close/>
                  </a:path>
                  <a:path w="1691639" h="2222500">
                    <a:moveTo>
                      <a:pt x="781050" y="1409700"/>
                    </a:moveTo>
                    <a:lnTo>
                      <a:pt x="778764" y="1397000"/>
                    </a:lnTo>
                    <a:lnTo>
                      <a:pt x="783335" y="1397000"/>
                    </a:lnTo>
                    <a:lnTo>
                      <a:pt x="781050" y="1409700"/>
                    </a:lnTo>
                    <a:close/>
                  </a:path>
                  <a:path w="1691639" h="2222500">
                    <a:moveTo>
                      <a:pt x="1198734" y="1409700"/>
                    </a:moveTo>
                    <a:lnTo>
                      <a:pt x="1190243" y="1409700"/>
                    </a:lnTo>
                    <a:lnTo>
                      <a:pt x="1191768" y="1397000"/>
                    </a:lnTo>
                    <a:lnTo>
                      <a:pt x="1197864" y="1397000"/>
                    </a:lnTo>
                    <a:lnTo>
                      <a:pt x="1198734" y="1409700"/>
                    </a:lnTo>
                    <a:close/>
                  </a:path>
                  <a:path w="1691639" h="2222500">
                    <a:moveTo>
                      <a:pt x="1198734" y="1409700"/>
                    </a:moveTo>
                    <a:lnTo>
                      <a:pt x="1197864" y="1397000"/>
                    </a:lnTo>
                    <a:lnTo>
                      <a:pt x="1200911" y="1397000"/>
                    </a:lnTo>
                    <a:lnTo>
                      <a:pt x="1198734" y="1409700"/>
                    </a:lnTo>
                    <a:close/>
                  </a:path>
                  <a:path w="1691639" h="2222500">
                    <a:moveTo>
                      <a:pt x="1203960" y="1409700"/>
                    </a:moveTo>
                    <a:lnTo>
                      <a:pt x="1198734" y="1409700"/>
                    </a:lnTo>
                    <a:lnTo>
                      <a:pt x="1200911" y="1397000"/>
                    </a:lnTo>
                    <a:lnTo>
                      <a:pt x="1203960" y="1409700"/>
                    </a:lnTo>
                    <a:close/>
                  </a:path>
                  <a:path w="1691639" h="2222500">
                    <a:moveTo>
                      <a:pt x="1206246" y="1409700"/>
                    </a:moveTo>
                    <a:lnTo>
                      <a:pt x="1203960" y="1409700"/>
                    </a:lnTo>
                    <a:lnTo>
                      <a:pt x="1200911" y="1397000"/>
                    </a:lnTo>
                    <a:lnTo>
                      <a:pt x="1205484" y="1397000"/>
                    </a:lnTo>
                    <a:lnTo>
                      <a:pt x="1206246" y="1409700"/>
                    </a:lnTo>
                    <a:close/>
                  </a:path>
                  <a:path w="1691639" h="2222500">
                    <a:moveTo>
                      <a:pt x="1216660" y="1409700"/>
                    </a:moveTo>
                    <a:lnTo>
                      <a:pt x="1208532" y="1409700"/>
                    </a:lnTo>
                    <a:lnTo>
                      <a:pt x="1211580" y="1397000"/>
                    </a:lnTo>
                    <a:lnTo>
                      <a:pt x="1216152" y="1397000"/>
                    </a:lnTo>
                    <a:lnTo>
                      <a:pt x="1216660" y="1409700"/>
                    </a:lnTo>
                    <a:close/>
                  </a:path>
                  <a:path w="1691639" h="2222500">
                    <a:moveTo>
                      <a:pt x="1216660" y="1409700"/>
                    </a:moveTo>
                    <a:lnTo>
                      <a:pt x="1216152" y="1397000"/>
                    </a:lnTo>
                    <a:lnTo>
                      <a:pt x="1219200" y="1397000"/>
                    </a:lnTo>
                    <a:lnTo>
                      <a:pt x="1216660" y="1409700"/>
                    </a:lnTo>
                    <a:close/>
                  </a:path>
                  <a:path w="1691639" h="2222500">
                    <a:moveTo>
                      <a:pt x="1222248" y="1409700"/>
                    </a:moveTo>
                    <a:lnTo>
                      <a:pt x="1216660" y="1409700"/>
                    </a:lnTo>
                    <a:lnTo>
                      <a:pt x="1219200" y="1397000"/>
                    </a:lnTo>
                    <a:lnTo>
                      <a:pt x="1222248" y="1397000"/>
                    </a:lnTo>
                    <a:lnTo>
                      <a:pt x="1222248" y="1409700"/>
                    </a:lnTo>
                    <a:close/>
                  </a:path>
                  <a:path w="1691639" h="2222500">
                    <a:moveTo>
                      <a:pt x="763554" y="1422333"/>
                    </a:moveTo>
                    <a:lnTo>
                      <a:pt x="760476" y="1422333"/>
                    </a:lnTo>
                    <a:lnTo>
                      <a:pt x="760476" y="1409700"/>
                    </a:lnTo>
                    <a:lnTo>
                      <a:pt x="769450" y="1409700"/>
                    </a:lnTo>
                    <a:lnTo>
                      <a:pt x="763554" y="1422333"/>
                    </a:lnTo>
                    <a:close/>
                  </a:path>
                  <a:path w="1691639" h="2222500">
                    <a:moveTo>
                      <a:pt x="768096" y="1435100"/>
                    </a:moveTo>
                    <a:lnTo>
                      <a:pt x="765048" y="1435100"/>
                    </a:lnTo>
                    <a:lnTo>
                      <a:pt x="768987" y="1422333"/>
                    </a:lnTo>
                    <a:lnTo>
                      <a:pt x="763554" y="1422333"/>
                    </a:lnTo>
                    <a:lnTo>
                      <a:pt x="769450" y="1409700"/>
                    </a:lnTo>
                    <a:lnTo>
                      <a:pt x="771135" y="1422333"/>
                    </a:lnTo>
                    <a:lnTo>
                      <a:pt x="771007" y="1422968"/>
                    </a:lnTo>
                    <a:lnTo>
                      <a:pt x="768096" y="1435100"/>
                    </a:lnTo>
                    <a:close/>
                  </a:path>
                  <a:path w="1691639" h="2222500">
                    <a:moveTo>
                      <a:pt x="771148" y="1422333"/>
                    </a:moveTo>
                    <a:lnTo>
                      <a:pt x="769450" y="1409700"/>
                    </a:lnTo>
                    <a:lnTo>
                      <a:pt x="771975" y="1409700"/>
                    </a:lnTo>
                    <a:lnTo>
                      <a:pt x="771148" y="1422333"/>
                    </a:lnTo>
                    <a:close/>
                  </a:path>
                  <a:path w="1691639" h="2222500">
                    <a:moveTo>
                      <a:pt x="772329" y="1447800"/>
                    </a:moveTo>
                    <a:lnTo>
                      <a:pt x="769619" y="1435100"/>
                    </a:lnTo>
                    <a:lnTo>
                      <a:pt x="774192" y="1435100"/>
                    </a:lnTo>
                    <a:lnTo>
                      <a:pt x="771280" y="1422968"/>
                    </a:lnTo>
                    <a:lnTo>
                      <a:pt x="771148" y="1422333"/>
                    </a:lnTo>
                    <a:lnTo>
                      <a:pt x="771975" y="1409700"/>
                    </a:lnTo>
                    <a:lnTo>
                      <a:pt x="772967" y="1422333"/>
                    </a:lnTo>
                    <a:lnTo>
                      <a:pt x="771886" y="1422333"/>
                    </a:lnTo>
                    <a:lnTo>
                      <a:pt x="775716" y="1435100"/>
                    </a:lnTo>
                    <a:lnTo>
                      <a:pt x="772329" y="1447800"/>
                    </a:lnTo>
                    <a:close/>
                  </a:path>
                  <a:path w="1691639" h="2222500">
                    <a:moveTo>
                      <a:pt x="1182624" y="1435100"/>
                    </a:moveTo>
                    <a:lnTo>
                      <a:pt x="1181100" y="1435100"/>
                    </a:lnTo>
                    <a:lnTo>
                      <a:pt x="1182555" y="1422968"/>
                    </a:lnTo>
                    <a:lnTo>
                      <a:pt x="1182655" y="1422333"/>
                    </a:lnTo>
                    <a:lnTo>
                      <a:pt x="1188719" y="1409700"/>
                    </a:lnTo>
                    <a:lnTo>
                      <a:pt x="1188719" y="1422333"/>
                    </a:lnTo>
                    <a:lnTo>
                      <a:pt x="1191815" y="1422333"/>
                    </a:lnTo>
                    <a:lnTo>
                      <a:pt x="1182624" y="1435100"/>
                    </a:lnTo>
                    <a:close/>
                  </a:path>
                  <a:path w="1691639" h="2222500">
                    <a:moveTo>
                      <a:pt x="1194380" y="1435100"/>
                    </a:moveTo>
                    <a:lnTo>
                      <a:pt x="1191754" y="1422333"/>
                    </a:lnTo>
                    <a:lnTo>
                      <a:pt x="1188719" y="1422333"/>
                    </a:lnTo>
                    <a:lnTo>
                      <a:pt x="1188719" y="1409700"/>
                    </a:lnTo>
                    <a:lnTo>
                      <a:pt x="1191768" y="1409700"/>
                    </a:lnTo>
                    <a:lnTo>
                      <a:pt x="1200081" y="1422333"/>
                    </a:lnTo>
                    <a:lnTo>
                      <a:pt x="1199877" y="1422968"/>
                    </a:lnTo>
                    <a:lnTo>
                      <a:pt x="1194380" y="1435100"/>
                    </a:lnTo>
                    <a:close/>
                  </a:path>
                  <a:path w="1691639" h="2222500">
                    <a:moveTo>
                      <a:pt x="1203960" y="1435100"/>
                    </a:moveTo>
                    <a:lnTo>
                      <a:pt x="1194380" y="1435100"/>
                    </a:lnTo>
                    <a:lnTo>
                      <a:pt x="1199877" y="1422968"/>
                    </a:lnTo>
                    <a:lnTo>
                      <a:pt x="1200081" y="1422333"/>
                    </a:lnTo>
                    <a:lnTo>
                      <a:pt x="1191768" y="1409700"/>
                    </a:lnTo>
                    <a:lnTo>
                      <a:pt x="1200911" y="1409700"/>
                    </a:lnTo>
                    <a:lnTo>
                      <a:pt x="1203510" y="1422333"/>
                    </a:lnTo>
                    <a:lnTo>
                      <a:pt x="1202419" y="1422333"/>
                    </a:lnTo>
                    <a:lnTo>
                      <a:pt x="1202572" y="1422968"/>
                    </a:lnTo>
                    <a:lnTo>
                      <a:pt x="1203960" y="1435100"/>
                    </a:lnTo>
                    <a:close/>
                  </a:path>
                  <a:path w="1691639" h="2222500">
                    <a:moveTo>
                      <a:pt x="1203542" y="1422333"/>
                    </a:moveTo>
                    <a:lnTo>
                      <a:pt x="1200911" y="1409700"/>
                    </a:lnTo>
                    <a:lnTo>
                      <a:pt x="1207008" y="1409700"/>
                    </a:lnTo>
                    <a:lnTo>
                      <a:pt x="1203542" y="1422333"/>
                    </a:lnTo>
                    <a:close/>
                  </a:path>
                  <a:path w="1691639" h="2222500">
                    <a:moveTo>
                      <a:pt x="1203368" y="1422968"/>
                    </a:moveTo>
                    <a:lnTo>
                      <a:pt x="1207008" y="1409700"/>
                    </a:lnTo>
                    <a:lnTo>
                      <a:pt x="1210056" y="1409700"/>
                    </a:lnTo>
                    <a:lnTo>
                      <a:pt x="1203368" y="1422968"/>
                    </a:lnTo>
                    <a:close/>
                  </a:path>
                  <a:path w="1691639" h="2222500">
                    <a:moveTo>
                      <a:pt x="1210336" y="1422968"/>
                    </a:moveTo>
                    <a:lnTo>
                      <a:pt x="1203368" y="1422968"/>
                    </a:lnTo>
                    <a:lnTo>
                      <a:pt x="1203567" y="1422333"/>
                    </a:lnTo>
                    <a:lnTo>
                      <a:pt x="1210056" y="1409700"/>
                    </a:lnTo>
                    <a:lnTo>
                      <a:pt x="1210056" y="1422333"/>
                    </a:lnTo>
                    <a:lnTo>
                      <a:pt x="1210590" y="1422333"/>
                    </a:lnTo>
                    <a:lnTo>
                      <a:pt x="1210336" y="1422968"/>
                    </a:lnTo>
                    <a:close/>
                  </a:path>
                  <a:path w="1691639" h="2222500">
                    <a:moveTo>
                      <a:pt x="1210087" y="1422333"/>
                    </a:moveTo>
                    <a:lnTo>
                      <a:pt x="1210056" y="1409700"/>
                    </a:lnTo>
                    <a:lnTo>
                      <a:pt x="1216152" y="1409700"/>
                    </a:lnTo>
                    <a:lnTo>
                      <a:pt x="1210087" y="1422333"/>
                    </a:lnTo>
                    <a:close/>
                  </a:path>
                  <a:path w="1691639" h="2222500">
                    <a:moveTo>
                      <a:pt x="1216159" y="1422333"/>
                    </a:moveTo>
                    <a:lnTo>
                      <a:pt x="1210087" y="1422333"/>
                    </a:lnTo>
                    <a:lnTo>
                      <a:pt x="1216152" y="1409700"/>
                    </a:lnTo>
                    <a:lnTo>
                      <a:pt x="1217676" y="1409700"/>
                    </a:lnTo>
                    <a:lnTo>
                      <a:pt x="1216159" y="1422333"/>
                    </a:lnTo>
                    <a:close/>
                  </a:path>
                  <a:path w="1691639" h="2222500">
                    <a:moveTo>
                      <a:pt x="774192" y="1435100"/>
                    </a:moveTo>
                    <a:lnTo>
                      <a:pt x="768096" y="1435100"/>
                    </a:lnTo>
                    <a:lnTo>
                      <a:pt x="771160" y="1422333"/>
                    </a:lnTo>
                    <a:lnTo>
                      <a:pt x="771280" y="1422968"/>
                    </a:lnTo>
                    <a:lnTo>
                      <a:pt x="774192" y="1435100"/>
                    </a:lnTo>
                    <a:close/>
                  </a:path>
                  <a:path w="1691639" h="2222500">
                    <a:moveTo>
                      <a:pt x="775716" y="1435100"/>
                    </a:moveTo>
                    <a:lnTo>
                      <a:pt x="771886" y="1422333"/>
                    </a:lnTo>
                    <a:lnTo>
                      <a:pt x="773627" y="1422333"/>
                    </a:lnTo>
                    <a:lnTo>
                      <a:pt x="775716" y="1435100"/>
                    </a:lnTo>
                    <a:close/>
                  </a:path>
                  <a:path w="1691639" h="2222500">
                    <a:moveTo>
                      <a:pt x="780288" y="1447800"/>
                    </a:moveTo>
                    <a:lnTo>
                      <a:pt x="777240" y="1435100"/>
                    </a:lnTo>
                    <a:lnTo>
                      <a:pt x="780288" y="1435100"/>
                    </a:lnTo>
                    <a:lnTo>
                      <a:pt x="781743" y="1422968"/>
                    </a:lnTo>
                    <a:lnTo>
                      <a:pt x="781819" y="1422333"/>
                    </a:lnTo>
                    <a:lnTo>
                      <a:pt x="781948" y="1422968"/>
                    </a:lnTo>
                    <a:lnTo>
                      <a:pt x="784859" y="1435100"/>
                    </a:lnTo>
                    <a:lnTo>
                      <a:pt x="780288" y="1447800"/>
                    </a:lnTo>
                    <a:close/>
                  </a:path>
                  <a:path w="1691639" h="2222500">
                    <a:moveTo>
                      <a:pt x="1194380" y="1435100"/>
                    </a:moveTo>
                    <a:lnTo>
                      <a:pt x="1182624" y="1435100"/>
                    </a:lnTo>
                    <a:lnTo>
                      <a:pt x="1191815" y="1422333"/>
                    </a:lnTo>
                    <a:lnTo>
                      <a:pt x="1191884" y="1422968"/>
                    </a:lnTo>
                    <a:lnTo>
                      <a:pt x="1194380" y="1435100"/>
                    </a:lnTo>
                    <a:close/>
                  </a:path>
                  <a:path w="1691639" h="2222500">
                    <a:moveTo>
                      <a:pt x="1205484" y="1435100"/>
                    </a:moveTo>
                    <a:lnTo>
                      <a:pt x="1202504" y="1422968"/>
                    </a:lnTo>
                    <a:lnTo>
                      <a:pt x="1202427" y="1422333"/>
                    </a:lnTo>
                    <a:lnTo>
                      <a:pt x="1203542" y="1422333"/>
                    </a:lnTo>
                    <a:lnTo>
                      <a:pt x="1203368" y="1422968"/>
                    </a:lnTo>
                    <a:lnTo>
                      <a:pt x="1210336" y="1422968"/>
                    </a:lnTo>
                    <a:lnTo>
                      <a:pt x="1205484" y="1435100"/>
                    </a:lnTo>
                    <a:close/>
                  </a:path>
                  <a:path w="1691639" h="2222500">
                    <a:moveTo>
                      <a:pt x="1208532" y="1435100"/>
                    </a:moveTo>
                    <a:lnTo>
                      <a:pt x="1205484" y="1435100"/>
                    </a:lnTo>
                    <a:lnTo>
                      <a:pt x="1210590" y="1422333"/>
                    </a:lnTo>
                    <a:lnTo>
                      <a:pt x="1210473" y="1422968"/>
                    </a:lnTo>
                    <a:lnTo>
                      <a:pt x="1208532" y="1435100"/>
                    </a:lnTo>
                    <a:close/>
                  </a:path>
                  <a:path w="1691639" h="2222500">
                    <a:moveTo>
                      <a:pt x="758951" y="1435100"/>
                    </a:moveTo>
                    <a:lnTo>
                      <a:pt x="757427" y="1435100"/>
                    </a:lnTo>
                    <a:lnTo>
                      <a:pt x="757427" y="1422968"/>
                    </a:lnTo>
                    <a:lnTo>
                      <a:pt x="758951" y="1435100"/>
                    </a:lnTo>
                    <a:close/>
                  </a:path>
                  <a:path w="1691639" h="2222500">
                    <a:moveTo>
                      <a:pt x="1202435" y="1447800"/>
                    </a:moveTo>
                    <a:lnTo>
                      <a:pt x="1200911" y="1447800"/>
                    </a:lnTo>
                    <a:lnTo>
                      <a:pt x="1199388" y="1435100"/>
                    </a:lnTo>
                    <a:lnTo>
                      <a:pt x="1203960" y="1435100"/>
                    </a:lnTo>
                    <a:lnTo>
                      <a:pt x="1202504" y="1422968"/>
                    </a:lnTo>
                    <a:lnTo>
                      <a:pt x="1205484" y="1435100"/>
                    </a:lnTo>
                    <a:lnTo>
                      <a:pt x="1202435" y="1447800"/>
                    </a:lnTo>
                    <a:close/>
                  </a:path>
                  <a:path w="1691639" h="2222500">
                    <a:moveTo>
                      <a:pt x="762653" y="1447800"/>
                    </a:moveTo>
                    <a:lnTo>
                      <a:pt x="760476" y="1435100"/>
                    </a:lnTo>
                    <a:lnTo>
                      <a:pt x="763524" y="1435100"/>
                    </a:lnTo>
                    <a:lnTo>
                      <a:pt x="762653" y="1447800"/>
                    </a:lnTo>
                    <a:close/>
                  </a:path>
                  <a:path w="1691639" h="2222500">
                    <a:moveTo>
                      <a:pt x="772329" y="1447800"/>
                    </a:moveTo>
                    <a:lnTo>
                      <a:pt x="762653" y="1447800"/>
                    </a:lnTo>
                    <a:lnTo>
                      <a:pt x="763524" y="1435100"/>
                    </a:lnTo>
                    <a:lnTo>
                      <a:pt x="769619" y="1435100"/>
                    </a:lnTo>
                    <a:lnTo>
                      <a:pt x="772329" y="1447800"/>
                    </a:lnTo>
                    <a:close/>
                  </a:path>
                  <a:path w="1691639" h="2222500">
                    <a:moveTo>
                      <a:pt x="780288" y="1447800"/>
                    </a:moveTo>
                    <a:lnTo>
                      <a:pt x="773974" y="1447800"/>
                    </a:lnTo>
                    <a:lnTo>
                      <a:pt x="777240" y="1435100"/>
                    </a:lnTo>
                    <a:lnTo>
                      <a:pt x="780288" y="1447800"/>
                    </a:lnTo>
                    <a:close/>
                  </a:path>
                  <a:path w="1691639" h="2222500">
                    <a:moveTo>
                      <a:pt x="1178052" y="1460500"/>
                    </a:moveTo>
                    <a:lnTo>
                      <a:pt x="1173480" y="1460500"/>
                    </a:lnTo>
                    <a:lnTo>
                      <a:pt x="1173480" y="1435100"/>
                    </a:lnTo>
                    <a:lnTo>
                      <a:pt x="1178052" y="1435100"/>
                    </a:lnTo>
                    <a:lnTo>
                      <a:pt x="1180229" y="1447800"/>
                    </a:lnTo>
                    <a:lnTo>
                      <a:pt x="1175003" y="1447800"/>
                    </a:lnTo>
                    <a:lnTo>
                      <a:pt x="1178052" y="1460500"/>
                    </a:lnTo>
                    <a:close/>
                  </a:path>
                  <a:path w="1691639" h="2222500">
                    <a:moveTo>
                      <a:pt x="1180229" y="1447800"/>
                    </a:moveTo>
                    <a:lnTo>
                      <a:pt x="1178052" y="1435100"/>
                    </a:lnTo>
                    <a:lnTo>
                      <a:pt x="1185672" y="1435100"/>
                    </a:lnTo>
                    <a:lnTo>
                      <a:pt x="1180229" y="1447800"/>
                    </a:lnTo>
                    <a:close/>
                  </a:path>
                  <a:path w="1691639" h="2222500">
                    <a:moveTo>
                      <a:pt x="1187631" y="1447800"/>
                    </a:moveTo>
                    <a:lnTo>
                      <a:pt x="1180229" y="1447800"/>
                    </a:lnTo>
                    <a:lnTo>
                      <a:pt x="1185672" y="1435100"/>
                    </a:lnTo>
                    <a:lnTo>
                      <a:pt x="1187631" y="1447800"/>
                    </a:lnTo>
                    <a:close/>
                  </a:path>
                  <a:path w="1691639" h="2222500">
                    <a:moveTo>
                      <a:pt x="1188502" y="1447800"/>
                    </a:moveTo>
                    <a:lnTo>
                      <a:pt x="1187631" y="1447800"/>
                    </a:lnTo>
                    <a:lnTo>
                      <a:pt x="1185672" y="1435100"/>
                    </a:lnTo>
                    <a:lnTo>
                      <a:pt x="1187196" y="1435100"/>
                    </a:lnTo>
                    <a:lnTo>
                      <a:pt x="1188502" y="1447800"/>
                    </a:lnTo>
                    <a:close/>
                  </a:path>
                  <a:path w="1691639" h="2222500">
                    <a:moveTo>
                      <a:pt x="1191768" y="1447800"/>
                    </a:moveTo>
                    <a:lnTo>
                      <a:pt x="1190461" y="1447800"/>
                    </a:lnTo>
                    <a:lnTo>
                      <a:pt x="1194816" y="1435100"/>
                    </a:lnTo>
                    <a:lnTo>
                      <a:pt x="1199388" y="1435100"/>
                    </a:lnTo>
                    <a:lnTo>
                      <a:pt x="1191768" y="1447800"/>
                    </a:lnTo>
                    <a:close/>
                  </a:path>
                  <a:path w="1691639" h="2222500">
                    <a:moveTo>
                      <a:pt x="1200911" y="1460500"/>
                    </a:moveTo>
                    <a:lnTo>
                      <a:pt x="1194816" y="1460500"/>
                    </a:lnTo>
                    <a:lnTo>
                      <a:pt x="1194816" y="1447800"/>
                    </a:lnTo>
                    <a:lnTo>
                      <a:pt x="1191768" y="1447800"/>
                    </a:lnTo>
                    <a:lnTo>
                      <a:pt x="1199388" y="1435100"/>
                    </a:lnTo>
                    <a:lnTo>
                      <a:pt x="1200911" y="1447800"/>
                    </a:lnTo>
                    <a:lnTo>
                      <a:pt x="1200911" y="1460500"/>
                    </a:lnTo>
                    <a:close/>
                  </a:path>
                  <a:path w="1691639" h="2222500">
                    <a:moveTo>
                      <a:pt x="758951" y="1473200"/>
                    </a:moveTo>
                    <a:lnTo>
                      <a:pt x="758951" y="1460500"/>
                    </a:lnTo>
                    <a:lnTo>
                      <a:pt x="760476" y="1447800"/>
                    </a:lnTo>
                    <a:lnTo>
                      <a:pt x="762000" y="1460500"/>
                    </a:lnTo>
                    <a:lnTo>
                      <a:pt x="758951" y="1473200"/>
                    </a:lnTo>
                    <a:close/>
                  </a:path>
                  <a:path w="1691639" h="2222500">
                    <a:moveTo>
                      <a:pt x="769619" y="1473200"/>
                    </a:moveTo>
                    <a:lnTo>
                      <a:pt x="758951" y="1473200"/>
                    </a:lnTo>
                    <a:lnTo>
                      <a:pt x="762000" y="1460500"/>
                    </a:lnTo>
                    <a:lnTo>
                      <a:pt x="760476" y="1447800"/>
                    </a:lnTo>
                    <a:lnTo>
                      <a:pt x="773430" y="1447800"/>
                    </a:lnTo>
                    <a:lnTo>
                      <a:pt x="769619" y="1460500"/>
                    </a:lnTo>
                    <a:lnTo>
                      <a:pt x="771144" y="1460500"/>
                    </a:lnTo>
                    <a:lnTo>
                      <a:pt x="769619" y="1473200"/>
                    </a:lnTo>
                    <a:close/>
                  </a:path>
                  <a:path w="1691639" h="2222500">
                    <a:moveTo>
                      <a:pt x="777240" y="1460500"/>
                    </a:moveTo>
                    <a:lnTo>
                      <a:pt x="769619" y="1460500"/>
                    </a:lnTo>
                    <a:lnTo>
                      <a:pt x="773430" y="1447800"/>
                    </a:lnTo>
                    <a:lnTo>
                      <a:pt x="777240" y="1460500"/>
                    </a:lnTo>
                    <a:close/>
                  </a:path>
                  <a:path w="1691639" h="2222500">
                    <a:moveTo>
                      <a:pt x="781811" y="1460500"/>
                    </a:moveTo>
                    <a:lnTo>
                      <a:pt x="777240" y="1460500"/>
                    </a:lnTo>
                    <a:lnTo>
                      <a:pt x="773430" y="1447800"/>
                    </a:lnTo>
                    <a:lnTo>
                      <a:pt x="773684" y="1447800"/>
                    </a:lnTo>
                    <a:lnTo>
                      <a:pt x="781811" y="1460500"/>
                    </a:lnTo>
                    <a:close/>
                  </a:path>
                  <a:path w="1691639" h="2222500">
                    <a:moveTo>
                      <a:pt x="781811" y="1460500"/>
                    </a:moveTo>
                    <a:lnTo>
                      <a:pt x="773684" y="1447800"/>
                    </a:lnTo>
                    <a:lnTo>
                      <a:pt x="782954" y="1447800"/>
                    </a:lnTo>
                    <a:lnTo>
                      <a:pt x="781811" y="1460500"/>
                    </a:lnTo>
                    <a:close/>
                  </a:path>
                  <a:path w="1691639" h="2222500">
                    <a:moveTo>
                      <a:pt x="786384" y="1460500"/>
                    </a:moveTo>
                    <a:lnTo>
                      <a:pt x="781811" y="1460500"/>
                    </a:lnTo>
                    <a:lnTo>
                      <a:pt x="782954" y="1447800"/>
                    </a:lnTo>
                    <a:lnTo>
                      <a:pt x="786384" y="1460500"/>
                    </a:lnTo>
                    <a:close/>
                  </a:path>
                  <a:path w="1691639" h="2222500">
                    <a:moveTo>
                      <a:pt x="787908" y="1473200"/>
                    </a:moveTo>
                    <a:lnTo>
                      <a:pt x="784859" y="1473200"/>
                    </a:lnTo>
                    <a:lnTo>
                      <a:pt x="780288" y="1460500"/>
                    </a:lnTo>
                    <a:lnTo>
                      <a:pt x="786384" y="1460500"/>
                    </a:lnTo>
                    <a:lnTo>
                      <a:pt x="782954" y="1447800"/>
                    </a:lnTo>
                    <a:lnTo>
                      <a:pt x="787908" y="1447800"/>
                    </a:lnTo>
                    <a:lnTo>
                      <a:pt x="787908" y="1473200"/>
                    </a:lnTo>
                    <a:close/>
                  </a:path>
                  <a:path w="1691639" h="2222500">
                    <a:moveTo>
                      <a:pt x="1186180" y="1460500"/>
                    </a:moveTo>
                    <a:lnTo>
                      <a:pt x="1178052" y="1460500"/>
                    </a:lnTo>
                    <a:lnTo>
                      <a:pt x="1175003" y="1447800"/>
                    </a:lnTo>
                    <a:lnTo>
                      <a:pt x="1184148" y="1447800"/>
                    </a:lnTo>
                    <a:lnTo>
                      <a:pt x="1186180" y="1460500"/>
                    </a:lnTo>
                    <a:close/>
                  </a:path>
                  <a:path w="1691639" h="2222500">
                    <a:moveTo>
                      <a:pt x="1186180" y="1460500"/>
                    </a:moveTo>
                    <a:lnTo>
                      <a:pt x="1184148" y="1447800"/>
                    </a:lnTo>
                    <a:lnTo>
                      <a:pt x="1190243" y="1447800"/>
                    </a:lnTo>
                    <a:lnTo>
                      <a:pt x="1186180" y="1460500"/>
                    </a:lnTo>
                    <a:close/>
                  </a:path>
                  <a:path w="1691639" h="2222500">
                    <a:moveTo>
                      <a:pt x="1186518" y="1460500"/>
                    </a:moveTo>
                    <a:lnTo>
                      <a:pt x="1186180" y="1460500"/>
                    </a:lnTo>
                    <a:lnTo>
                      <a:pt x="1190243" y="1447800"/>
                    </a:lnTo>
                    <a:lnTo>
                      <a:pt x="1194816" y="1447800"/>
                    </a:lnTo>
                    <a:lnTo>
                      <a:pt x="1186518" y="1460500"/>
                    </a:lnTo>
                    <a:close/>
                  </a:path>
                  <a:path w="1691639" h="2222500">
                    <a:moveTo>
                      <a:pt x="1187196" y="1460500"/>
                    </a:moveTo>
                    <a:lnTo>
                      <a:pt x="1186518" y="1460500"/>
                    </a:lnTo>
                    <a:lnTo>
                      <a:pt x="1194816" y="1447800"/>
                    </a:lnTo>
                    <a:lnTo>
                      <a:pt x="1187196" y="1460500"/>
                    </a:lnTo>
                    <a:close/>
                  </a:path>
                  <a:path w="1691639" h="2222500">
                    <a:moveTo>
                      <a:pt x="1189672" y="1473200"/>
                    </a:moveTo>
                    <a:lnTo>
                      <a:pt x="1185672" y="1460500"/>
                    </a:lnTo>
                    <a:lnTo>
                      <a:pt x="1187196" y="1460500"/>
                    </a:lnTo>
                    <a:lnTo>
                      <a:pt x="1194816" y="1447800"/>
                    </a:lnTo>
                    <a:lnTo>
                      <a:pt x="1194816" y="1460500"/>
                    </a:lnTo>
                    <a:lnTo>
                      <a:pt x="1189672" y="1473200"/>
                    </a:lnTo>
                    <a:close/>
                  </a:path>
                  <a:path w="1691639" h="2222500">
                    <a:moveTo>
                      <a:pt x="773887" y="1485900"/>
                    </a:moveTo>
                    <a:lnTo>
                      <a:pt x="762762" y="1485900"/>
                    </a:lnTo>
                    <a:lnTo>
                      <a:pt x="765048" y="1473200"/>
                    </a:lnTo>
                    <a:lnTo>
                      <a:pt x="769619" y="1473200"/>
                    </a:lnTo>
                    <a:lnTo>
                      <a:pt x="771144" y="1460500"/>
                    </a:lnTo>
                    <a:lnTo>
                      <a:pt x="772667" y="1473200"/>
                    </a:lnTo>
                    <a:lnTo>
                      <a:pt x="773887" y="1485900"/>
                    </a:lnTo>
                    <a:close/>
                  </a:path>
                  <a:path w="1691639" h="2222500">
                    <a:moveTo>
                      <a:pt x="773887" y="1485900"/>
                    </a:moveTo>
                    <a:lnTo>
                      <a:pt x="772667" y="1473200"/>
                    </a:lnTo>
                    <a:lnTo>
                      <a:pt x="771144" y="1460500"/>
                    </a:lnTo>
                    <a:lnTo>
                      <a:pt x="772232" y="1460500"/>
                    </a:lnTo>
                    <a:lnTo>
                      <a:pt x="773430" y="1473200"/>
                    </a:lnTo>
                    <a:lnTo>
                      <a:pt x="775716" y="1473200"/>
                    </a:lnTo>
                    <a:lnTo>
                      <a:pt x="773887" y="1485900"/>
                    </a:lnTo>
                    <a:close/>
                  </a:path>
                  <a:path w="1691639" h="2222500">
                    <a:moveTo>
                      <a:pt x="773430" y="1473200"/>
                    </a:moveTo>
                    <a:lnTo>
                      <a:pt x="772232" y="1460500"/>
                    </a:lnTo>
                    <a:lnTo>
                      <a:pt x="774954" y="1460500"/>
                    </a:lnTo>
                    <a:lnTo>
                      <a:pt x="773430" y="1473200"/>
                    </a:lnTo>
                    <a:close/>
                  </a:path>
                  <a:path w="1691639" h="2222500">
                    <a:moveTo>
                      <a:pt x="776408" y="1473200"/>
                    </a:moveTo>
                    <a:lnTo>
                      <a:pt x="773430" y="1473200"/>
                    </a:lnTo>
                    <a:lnTo>
                      <a:pt x="774954" y="1460500"/>
                    </a:lnTo>
                    <a:lnTo>
                      <a:pt x="776408" y="1473200"/>
                    </a:lnTo>
                    <a:close/>
                  </a:path>
                  <a:path w="1691639" h="2222500">
                    <a:moveTo>
                      <a:pt x="776408" y="1473200"/>
                    </a:moveTo>
                    <a:lnTo>
                      <a:pt x="774954" y="1460500"/>
                    </a:lnTo>
                    <a:lnTo>
                      <a:pt x="780288" y="1460500"/>
                    </a:lnTo>
                    <a:lnTo>
                      <a:pt x="776408" y="1473200"/>
                    </a:lnTo>
                    <a:close/>
                  </a:path>
                  <a:path w="1691639" h="2222500">
                    <a:moveTo>
                      <a:pt x="781050" y="1485900"/>
                    </a:moveTo>
                    <a:lnTo>
                      <a:pt x="777240" y="1473200"/>
                    </a:lnTo>
                    <a:lnTo>
                      <a:pt x="776408" y="1473200"/>
                    </a:lnTo>
                    <a:lnTo>
                      <a:pt x="780288" y="1460500"/>
                    </a:lnTo>
                    <a:lnTo>
                      <a:pt x="784859" y="1473200"/>
                    </a:lnTo>
                    <a:lnTo>
                      <a:pt x="781050" y="1485900"/>
                    </a:lnTo>
                    <a:close/>
                  </a:path>
                  <a:path w="1691639" h="2222500">
                    <a:moveTo>
                      <a:pt x="1170432" y="1485900"/>
                    </a:moveTo>
                    <a:lnTo>
                      <a:pt x="1168908" y="1485900"/>
                    </a:lnTo>
                    <a:lnTo>
                      <a:pt x="1165860" y="1473200"/>
                    </a:lnTo>
                    <a:lnTo>
                      <a:pt x="1168908" y="1473200"/>
                    </a:lnTo>
                    <a:lnTo>
                      <a:pt x="1170432" y="1460500"/>
                    </a:lnTo>
                    <a:lnTo>
                      <a:pt x="1175003" y="1460500"/>
                    </a:lnTo>
                    <a:lnTo>
                      <a:pt x="1175003" y="1473200"/>
                    </a:lnTo>
                    <a:lnTo>
                      <a:pt x="1170432" y="1485900"/>
                    </a:lnTo>
                    <a:close/>
                  </a:path>
                  <a:path w="1691639" h="2222500">
                    <a:moveTo>
                      <a:pt x="1178487" y="1485900"/>
                    </a:moveTo>
                    <a:lnTo>
                      <a:pt x="1178051" y="1485900"/>
                    </a:lnTo>
                    <a:lnTo>
                      <a:pt x="1175003" y="1473200"/>
                    </a:lnTo>
                    <a:lnTo>
                      <a:pt x="1175003" y="1460500"/>
                    </a:lnTo>
                    <a:lnTo>
                      <a:pt x="1182285" y="1460500"/>
                    </a:lnTo>
                    <a:lnTo>
                      <a:pt x="1179576" y="1473200"/>
                    </a:lnTo>
                    <a:lnTo>
                      <a:pt x="1176527" y="1473200"/>
                    </a:lnTo>
                    <a:lnTo>
                      <a:pt x="1178487" y="1485900"/>
                    </a:lnTo>
                    <a:close/>
                  </a:path>
                  <a:path w="1691639" h="2222500">
                    <a:moveTo>
                      <a:pt x="1185672" y="1473200"/>
                    </a:moveTo>
                    <a:lnTo>
                      <a:pt x="1179576" y="1473200"/>
                    </a:lnTo>
                    <a:lnTo>
                      <a:pt x="1182285" y="1460500"/>
                    </a:lnTo>
                    <a:lnTo>
                      <a:pt x="1185672" y="1473200"/>
                    </a:lnTo>
                    <a:close/>
                  </a:path>
                  <a:path w="1691639" h="2222500">
                    <a:moveTo>
                      <a:pt x="1188719" y="1473200"/>
                    </a:moveTo>
                    <a:lnTo>
                      <a:pt x="1185672" y="1473200"/>
                    </a:lnTo>
                    <a:lnTo>
                      <a:pt x="1182285" y="1460500"/>
                    </a:lnTo>
                    <a:lnTo>
                      <a:pt x="1184801" y="1460500"/>
                    </a:lnTo>
                    <a:lnTo>
                      <a:pt x="1188719" y="1473200"/>
                    </a:lnTo>
                    <a:close/>
                  </a:path>
                  <a:path w="1691639" h="2222500">
                    <a:moveTo>
                      <a:pt x="1189672" y="1473200"/>
                    </a:moveTo>
                    <a:lnTo>
                      <a:pt x="1188719" y="1473200"/>
                    </a:lnTo>
                    <a:lnTo>
                      <a:pt x="1184801" y="1460500"/>
                    </a:lnTo>
                    <a:lnTo>
                      <a:pt x="1185672" y="1460500"/>
                    </a:lnTo>
                    <a:lnTo>
                      <a:pt x="1189672" y="1473200"/>
                    </a:lnTo>
                    <a:close/>
                  </a:path>
                  <a:path w="1691639" h="2222500">
                    <a:moveTo>
                      <a:pt x="1194816" y="1485900"/>
                    </a:moveTo>
                    <a:lnTo>
                      <a:pt x="1191768" y="1485900"/>
                    </a:lnTo>
                    <a:lnTo>
                      <a:pt x="1190243" y="1473200"/>
                    </a:lnTo>
                    <a:lnTo>
                      <a:pt x="1189672" y="1473200"/>
                    </a:lnTo>
                    <a:lnTo>
                      <a:pt x="1194816" y="1460500"/>
                    </a:lnTo>
                    <a:lnTo>
                      <a:pt x="1194816" y="1485900"/>
                    </a:lnTo>
                    <a:close/>
                  </a:path>
                  <a:path w="1691639" h="2222500">
                    <a:moveTo>
                      <a:pt x="762762" y="1485900"/>
                    </a:moveTo>
                    <a:lnTo>
                      <a:pt x="760476" y="1473200"/>
                    </a:lnTo>
                    <a:lnTo>
                      <a:pt x="765048" y="1473200"/>
                    </a:lnTo>
                    <a:lnTo>
                      <a:pt x="762762" y="1485900"/>
                    </a:lnTo>
                    <a:close/>
                  </a:path>
                  <a:path w="1691639" h="2222500">
                    <a:moveTo>
                      <a:pt x="774954" y="1485900"/>
                    </a:moveTo>
                    <a:lnTo>
                      <a:pt x="773887" y="1485900"/>
                    </a:lnTo>
                    <a:lnTo>
                      <a:pt x="775716" y="1473200"/>
                    </a:lnTo>
                    <a:lnTo>
                      <a:pt x="777240" y="1473200"/>
                    </a:lnTo>
                    <a:lnTo>
                      <a:pt x="774954" y="1485900"/>
                    </a:lnTo>
                    <a:close/>
                  </a:path>
                  <a:path w="1691639" h="2222500">
                    <a:moveTo>
                      <a:pt x="781050" y="1485900"/>
                    </a:moveTo>
                    <a:lnTo>
                      <a:pt x="774954" y="1485900"/>
                    </a:lnTo>
                    <a:lnTo>
                      <a:pt x="777240" y="1473200"/>
                    </a:lnTo>
                    <a:lnTo>
                      <a:pt x="781050" y="1485900"/>
                    </a:lnTo>
                    <a:close/>
                  </a:path>
                  <a:path w="1691639" h="2222500">
                    <a:moveTo>
                      <a:pt x="781811" y="1498600"/>
                    </a:moveTo>
                    <a:lnTo>
                      <a:pt x="774192" y="1485900"/>
                    </a:lnTo>
                    <a:lnTo>
                      <a:pt x="781050" y="1485900"/>
                    </a:lnTo>
                    <a:lnTo>
                      <a:pt x="784859" y="1473200"/>
                    </a:lnTo>
                    <a:lnTo>
                      <a:pt x="784859" y="1485900"/>
                    </a:lnTo>
                    <a:lnTo>
                      <a:pt x="781811" y="1498600"/>
                    </a:lnTo>
                    <a:close/>
                  </a:path>
                  <a:path w="1691639" h="2222500">
                    <a:moveTo>
                      <a:pt x="1165097" y="1498600"/>
                    </a:moveTo>
                    <a:lnTo>
                      <a:pt x="1164335" y="1485900"/>
                    </a:lnTo>
                    <a:lnTo>
                      <a:pt x="1164335" y="1473200"/>
                    </a:lnTo>
                    <a:lnTo>
                      <a:pt x="1165860" y="1473200"/>
                    </a:lnTo>
                    <a:lnTo>
                      <a:pt x="1168908" y="1485900"/>
                    </a:lnTo>
                    <a:lnTo>
                      <a:pt x="1165860" y="1485900"/>
                    </a:lnTo>
                    <a:lnTo>
                      <a:pt x="1165097" y="1498600"/>
                    </a:lnTo>
                    <a:close/>
                  </a:path>
                  <a:path w="1691639" h="2222500">
                    <a:moveTo>
                      <a:pt x="1178051" y="1485900"/>
                    </a:moveTo>
                    <a:lnTo>
                      <a:pt x="1170432" y="1485900"/>
                    </a:lnTo>
                    <a:lnTo>
                      <a:pt x="1175003" y="1473200"/>
                    </a:lnTo>
                    <a:lnTo>
                      <a:pt x="1178051" y="1485900"/>
                    </a:lnTo>
                    <a:close/>
                  </a:path>
                  <a:path w="1691639" h="2222500">
                    <a:moveTo>
                      <a:pt x="1178487" y="1485900"/>
                    </a:moveTo>
                    <a:lnTo>
                      <a:pt x="1176527" y="1473200"/>
                    </a:lnTo>
                    <a:lnTo>
                      <a:pt x="1181100" y="1473200"/>
                    </a:lnTo>
                    <a:lnTo>
                      <a:pt x="1178487" y="1485900"/>
                    </a:lnTo>
                    <a:close/>
                  </a:path>
                  <a:path w="1691639" h="2222500">
                    <a:moveTo>
                      <a:pt x="1180338" y="1485900"/>
                    </a:moveTo>
                    <a:lnTo>
                      <a:pt x="1178487" y="1485900"/>
                    </a:lnTo>
                    <a:lnTo>
                      <a:pt x="1181100" y="1473200"/>
                    </a:lnTo>
                    <a:lnTo>
                      <a:pt x="1184148" y="1473200"/>
                    </a:lnTo>
                    <a:lnTo>
                      <a:pt x="1180338" y="1485900"/>
                    </a:lnTo>
                    <a:close/>
                  </a:path>
                  <a:path w="1691639" h="2222500">
                    <a:moveTo>
                      <a:pt x="1178051" y="1498600"/>
                    </a:moveTo>
                    <a:lnTo>
                      <a:pt x="1175003" y="1485900"/>
                    </a:lnTo>
                    <a:lnTo>
                      <a:pt x="1180338" y="1485900"/>
                    </a:lnTo>
                    <a:lnTo>
                      <a:pt x="1184148" y="1473200"/>
                    </a:lnTo>
                    <a:lnTo>
                      <a:pt x="1190243" y="1473200"/>
                    </a:lnTo>
                    <a:lnTo>
                      <a:pt x="1181100" y="1485900"/>
                    </a:lnTo>
                    <a:lnTo>
                      <a:pt x="1178051" y="1498600"/>
                    </a:lnTo>
                    <a:close/>
                  </a:path>
                  <a:path w="1691639" h="2222500">
                    <a:moveTo>
                      <a:pt x="1181100" y="1498600"/>
                    </a:moveTo>
                    <a:lnTo>
                      <a:pt x="1178051" y="1498600"/>
                    </a:lnTo>
                    <a:lnTo>
                      <a:pt x="1181100" y="1485900"/>
                    </a:lnTo>
                    <a:lnTo>
                      <a:pt x="1190243" y="1473200"/>
                    </a:lnTo>
                    <a:lnTo>
                      <a:pt x="1191768" y="1485900"/>
                    </a:lnTo>
                    <a:lnTo>
                      <a:pt x="1188719" y="1485900"/>
                    </a:lnTo>
                    <a:lnTo>
                      <a:pt x="1181100" y="1498600"/>
                    </a:lnTo>
                    <a:close/>
                  </a:path>
                  <a:path w="1691639" h="2222500">
                    <a:moveTo>
                      <a:pt x="758951" y="1511300"/>
                    </a:moveTo>
                    <a:lnTo>
                      <a:pt x="758951" y="1498600"/>
                    </a:lnTo>
                    <a:lnTo>
                      <a:pt x="760476" y="1485900"/>
                    </a:lnTo>
                    <a:lnTo>
                      <a:pt x="760476" y="1498600"/>
                    </a:lnTo>
                    <a:lnTo>
                      <a:pt x="758951" y="1511300"/>
                    </a:lnTo>
                    <a:close/>
                  </a:path>
                  <a:path w="1691639" h="2222500">
                    <a:moveTo>
                      <a:pt x="770273" y="1511300"/>
                    </a:moveTo>
                    <a:lnTo>
                      <a:pt x="758951" y="1511300"/>
                    </a:lnTo>
                    <a:lnTo>
                      <a:pt x="760476" y="1498600"/>
                    </a:lnTo>
                    <a:lnTo>
                      <a:pt x="760476" y="1485900"/>
                    </a:lnTo>
                    <a:lnTo>
                      <a:pt x="772885" y="1485900"/>
                    </a:lnTo>
                    <a:lnTo>
                      <a:pt x="769619" y="1498600"/>
                    </a:lnTo>
                    <a:lnTo>
                      <a:pt x="765048" y="1498600"/>
                    </a:lnTo>
                    <a:lnTo>
                      <a:pt x="770273" y="1511300"/>
                    </a:lnTo>
                    <a:close/>
                  </a:path>
                  <a:path w="1691639" h="2222500">
                    <a:moveTo>
                      <a:pt x="777240" y="1498600"/>
                    </a:moveTo>
                    <a:lnTo>
                      <a:pt x="769619" y="1498600"/>
                    </a:lnTo>
                    <a:lnTo>
                      <a:pt x="772885" y="1485900"/>
                    </a:lnTo>
                    <a:lnTo>
                      <a:pt x="777240" y="1498600"/>
                    </a:lnTo>
                    <a:close/>
                  </a:path>
                  <a:path w="1691639" h="2222500">
                    <a:moveTo>
                      <a:pt x="778764" y="1498600"/>
                    </a:moveTo>
                    <a:lnTo>
                      <a:pt x="777240" y="1498600"/>
                    </a:lnTo>
                    <a:lnTo>
                      <a:pt x="772885" y="1485900"/>
                    </a:lnTo>
                    <a:lnTo>
                      <a:pt x="773049" y="1485900"/>
                    </a:lnTo>
                    <a:lnTo>
                      <a:pt x="778764" y="1498600"/>
                    </a:lnTo>
                    <a:close/>
                  </a:path>
                  <a:path w="1691639" h="2222500">
                    <a:moveTo>
                      <a:pt x="781811" y="1498600"/>
                    </a:moveTo>
                    <a:lnTo>
                      <a:pt x="778764" y="1498600"/>
                    </a:lnTo>
                    <a:lnTo>
                      <a:pt x="773049" y="1485900"/>
                    </a:lnTo>
                    <a:lnTo>
                      <a:pt x="774192" y="1485900"/>
                    </a:lnTo>
                    <a:lnTo>
                      <a:pt x="781811" y="1498600"/>
                    </a:lnTo>
                    <a:close/>
                  </a:path>
                  <a:path w="1691639" h="2222500">
                    <a:moveTo>
                      <a:pt x="787908" y="1511300"/>
                    </a:moveTo>
                    <a:lnTo>
                      <a:pt x="781811" y="1511300"/>
                    </a:lnTo>
                    <a:lnTo>
                      <a:pt x="784859" y="1498600"/>
                    </a:lnTo>
                    <a:lnTo>
                      <a:pt x="781811" y="1498600"/>
                    </a:lnTo>
                    <a:lnTo>
                      <a:pt x="784859" y="1485900"/>
                    </a:lnTo>
                    <a:lnTo>
                      <a:pt x="787908" y="1485900"/>
                    </a:lnTo>
                    <a:lnTo>
                      <a:pt x="787908" y="1511300"/>
                    </a:lnTo>
                    <a:close/>
                  </a:path>
                  <a:path w="1691639" h="2222500">
                    <a:moveTo>
                      <a:pt x="1178051" y="1498600"/>
                    </a:moveTo>
                    <a:lnTo>
                      <a:pt x="1165097" y="1498600"/>
                    </a:lnTo>
                    <a:lnTo>
                      <a:pt x="1165860" y="1485900"/>
                    </a:lnTo>
                    <a:lnTo>
                      <a:pt x="1175003" y="1485900"/>
                    </a:lnTo>
                    <a:lnTo>
                      <a:pt x="1178051" y="1498600"/>
                    </a:lnTo>
                    <a:close/>
                  </a:path>
                  <a:path w="1691639" h="2222500">
                    <a:moveTo>
                      <a:pt x="1191768" y="1498600"/>
                    </a:moveTo>
                    <a:lnTo>
                      <a:pt x="1181100" y="1498600"/>
                    </a:lnTo>
                    <a:lnTo>
                      <a:pt x="1188719" y="1485900"/>
                    </a:lnTo>
                    <a:lnTo>
                      <a:pt x="1191768" y="1485900"/>
                    </a:lnTo>
                    <a:lnTo>
                      <a:pt x="1191768" y="1498600"/>
                    </a:lnTo>
                    <a:close/>
                  </a:path>
                  <a:path w="1691639" h="2222500">
                    <a:moveTo>
                      <a:pt x="770273" y="1511300"/>
                    </a:moveTo>
                    <a:lnTo>
                      <a:pt x="765048" y="1498600"/>
                    </a:lnTo>
                    <a:lnTo>
                      <a:pt x="771905" y="1498600"/>
                    </a:lnTo>
                    <a:lnTo>
                      <a:pt x="770273" y="1511300"/>
                    </a:lnTo>
                    <a:close/>
                  </a:path>
                  <a:path w="1691639" h="2222500">
                    <a:moveTo>
                      <a:pt x="773684" y="1524000"/>
                    </a:moveTo>
                    <a:lnTo>
                      <a:pt x="772329" y="1524000"/>
                    </a:lnTo>
                    <a:lnTo>
                      <a:pt x="768096" y="1511300"/>
                    </a:lnTo>
                    <a:lnTo>
                      <a:pt x="770273" y="1511300"/>
                    </a:lnTo>
                    <a:lnTo>
                      <a:pt x="771905" y="1498600"/>
                    </a:lnTo>
                    <a:lnTo>
                      <a:pt x="772885" y="1498600"/>
                    </a:lnTo>
                    <a:lnTo>
                      <a:pt x="771143" y="1511300"/>
                    </a:lnTo>
                    <a:lnTo>
                      <a:pt x="773684" y="1524000"/>
                    </a:lnTo>
                    <a:close/>
                  </a:path>
                  <a:path w="1691639" h="2222500">
                    <a:moveTo>
                      <a:pt x="773684" y="1524000"/>
                    </a:moveTo>
                    <a:lnTo>
                      <a:pt x="771143" y="1511300"/>
                    </a:lnTo>
                    <a:lnTo>
                      <a:pt x="772885" y="1498600"/>
                    </a:lnTo>
                    <a:lnTo>
                      <a:pt x="774192" y="1511300"/>
                    </a:lnTo>
                    <a:lnTo>
                      <a:pt x="775716" y="1511300"/>
                    </a:lnTo>
                    <a:lnTo>
                      <a:pt x="773684" y="1524000"/>
                    </a:lnTo>
                    <a:close/>
                  </a:path>
                  <a:path w="1691639" h="2222500">
                    <a:moveTo>
                      <a:pt x="777240" y="1511300"/>
                    </a:moveTo>
                    <a:lnTo>
                      <a:pt x="774192" y="1511300"/>
                    </a:lnTo>
                    <a:lnTo>
                      <a:pt x="772885" y="1498600"/>
                    </a:lnTo>
                    <a:lnTo>
                      <a:pt x="774627" y="1498600"/>
                    </a:lnTo>
                    <a:lnTo>
                      <a:pt x="777240" y="1511300"/>
                    </a:lnTo>
                    <a:close/>
                  </a:path>
                  <a:path w="1691639" h="2222500">
                    <a:moveTo>
                      <a:pt x="781811" y="1511300"/>
                    </a:moveTo>
                    <a:lnTo>
                      <a:pt x="777240" y="1511300"/>
                    </a:lnTo>
                    <a:lnTo>
                      <a:pt x="774627" y="1498600"/>
                    </a:lnTo>
                    <a:lnTo>
                      <a:pt x="775885" y="1498600"/>
                    </a:lnTo>
                    <a:lnTo>
                      <a:pt x="781811" y="1511300"/>
                    </a:lnTo>
                    <a:close/>
                  </a:path>
                  <a:path w="1691639" h="2222500">
                    <a:moveTo>
                      <a:pt x="781811" y="1511300"/>
                    </a:moveTo>
                    <a:lnTo>
                      <a:pt x="775885" y="1498600"/>
                    </a:lnTo>
                    <a:lnTo>
                      <a:pt x="784859" y="1498600"/>
                    </a:lnTo>
                    <a:lnTo>
                      <a:pt x="781811" y="1511300"/>
                    </a:lnTo>
                    <a:close/>
                  </a:path>
                  <a:path w="1691639" h="2222500">
                    <a:moveTo>
                      <a:pt x="1161796" y="1536700"/>
                    </a:moveTo>
                    <a:lnTo>
                      <a:pt x="1159764" y="1524000"/>
                    </a:lnTo>
                    <a:lnTo>
                      <a:pt x="1159764" y="1511300"/>
                    </a:lnTo>
                    <a:lnTo>
                      <a:pt x="1161288" y="1498600"/>
                    </a:lnTo>
                    <a:lnTo>
                      <a:pt x="1166622" y="1498600"/>
                    </a:lnTo>
                    <a:lnTo>
                      <a:pt x="1164335" y="1511300"/>
                    </a:lnTo>
                    <a:lnTo>
                      <a:pt x="1168908" y="1511300"/>
                    </a:lnTo>
                    <a:lnTo>
                      <a:pt x="1171765" y="1524000"/>
                    </a:lnTo>
                    <a:lnTo>
                      <a:pt x="1162811" y="1524000"/>
                    </a:lnTo>
                    <a:lnTo>
                      <a:pt x="1161796" y="1536700"/>
                    </a:lnTo>
                    <a:close/>
                  </a:path>
                  <a:path w="1691639" h="2222500">
                    <a:moveTo>
                      <a:pt x="1167384" y="1511300"/>
                    </a:moveTo>
                    <a:lnTo>
                      <a:pt x="1164335" y="1511300"/>
                    </a:lnTo>
                    <a:lnTo>
                      <a:pt x="1166622" y="1498600"/>
                    </a:lnTo>
                    <a:lnTo>
                      <a:pt x="1167384" y="1511300"/>
                    </a:lnTo>
                    <a:close/>
                  </a:path>
                  <a:path w="1691639" h="2222500">
                    <a:moveTo>
                      <a:pt x="1170432" y="1511300"/>
                    </a:moveTo>
                    <a:lnTo>
                      <a:pt x="1167384" y="1511300"/>
                    </a:lnTo>
                    <a:lnTo>
                      <a:pt x="1166622" y="1498600"/>
                    </a:lnTo>
                    <a:lnTo>
                      <a:pt x="1173044" y="1498600"/>
                    </a:lnTo>
                    <a:lnTo>
                      <a:pt x="1170432" y="1511300"/>
                    </a:lnTo>
                    <a:close/>
                  </a:path>
                  <a:path w="1691639" h="2222500">
                    <a:moveTo>
                      <a:pt x="1171765" y="1524000"/>
                    </a:moveTo>
                    <a:lnTo>
                      <a:pt x="1168908" y="1511300"/>
                    </a:lnTo>
                    <a:lnTo>
                      <a:pt x="1170432" y="1511300"/>
                    </a:lnTo>
                    <a:lnTo>
                      <a:pt x="1173044" y="1498600"/>
                    </a:lnTo>
                    <a:lnTo>
                      <a:pt x="1176527" y="1511300"/>
                    </a:lnTo>
                    <a:lnTo>
                      <a:pt x="1171765" y="1524000"/>
                    </a:lnTo>
                    <a:close/>
                  </a:path>
                  <a:path w="1691639" h="2222500">
                    <a:moveTo>
                      <a:pt x="1181481" y="1524000"/>
                    </a:moveTo>
                    <a:lnTo>
                      <a:pt x="1173480" y="1524000"/>
                    </a:lnTo>
                    <a:lnTo>
                      <a:pt x="1176527" y="1511300"/>
                    </a:lnTo>
                    <a:lnTo>
                      <a:pt x="1173044" y="1498600"/>
                    </a:lnTo>
                    <a:lnTo>
                      <a:pt x="1174242" y="1498600"/>
                    </a:lnTo>
                    <a:lnTo>
                      <a:pt x="1178052" y="1511300"/>
                    </a:lnTo>
                    <a:lnTo>
                      <a:pt x="1181100" y="1511300"/>
                    </a:lnTo>
                    <a:lnTo>
                      <a:pt x="1181481" y="1524000"/>
                    </a:lnTo>
                    <a:close/>
                  </a:path>
                  <a:path w="1691639" h="2222500">
                    <a:moveTo>
                      <a:pt x="1188719" y="1524000"/>
                    </a:moveTo>
                    <a:lnTo>
                      <a:pt x="1181481" y="1524000"/>
                    </a:lnTo>
                    <a:lnTo>
                      <a:pt x="1182624" y="1511300"/>
                    </a:lnTo>
                    <a:lnTo>
                      <a:pt x="1178052" y="1511300"/>
                    </a:lnTo>
                    <a:lnTo>
                      <a:pt x="1174242" y="1498600"/>
                    </a:lnTo>
                    <a:lnTo>
                      <a:pt x="1182624" y="1498600"/>
                    </a:lnTo>
                    <a:lnTo>
                      <a:pt x="1187196" y="1511300"/>
                    </a:lnTo>
                    <a:lnTo>
                      <a:pt x="1188719" y="1524000"/>
                    </a:lnTo>
                    <a:close/>
                  </a:path>
                  <a:path w="1691639" h="2222500">
                    <a:moveTo>
                      <a:pt x="1188719" y="1511300"/>
                    </a:moveTo>
                    <a:lnTo>
                      <a:pt x="1187196" y="1511300"/>
                    </a:lnTo>
                    <a:lnTo>
                      <a:pt x="1182624" y="1498600"/>
                    </a:lnTo>
                    <a:lnTo>
                      <a:pt x="1187196" y="1498600"/>
                    </a:lnTo>
                    <a:lnTo>
                      <a:pt x="1188719" y="1511300"/>
                    </a:lnTo>
                    <a:close/>
                  </a:path>
                  <a:path w="1691639" h="2222500">
                    <a:moveTo>
                      <a:pt x="762508" y="1524000"/>
                    </a:moveTo>
                    <a:lnTo>
                      <a:pt x="762000" y="1511300"/>
                    </a:lnTo>
                    <a:lnTo>
                      <a:pt x="763524" y="1511300"/>
                    </a:lnTo>
                    <a:lnTo>
                      <a:pt x="762508" y="1524000"/>
                    </a:lnTo>
                    <a:close/>
                  </a:path>
                  <a:path w="1691639" h="2222500">
                    <a:moveTo>
                      <a:pt x="772329" y="1524000"/>
                    </a:moveTo>
                    <a:lnTo>
                      <a:pt x="762508" y="1524000"/>
                    </a:lnTo>
                    <a:lnTo>
                      <a:pt x="763524" y="1511300"/>
                    </a:lnTo>
                    <a:lnTo>
                      <a:pt x="768096" y="1511300"/>
                    </a:lnTo>
                    <a:lnTo>
                      <a:pt x="772329" y="1524000"/>
                    </a:lnTo>
                    <a:close/>
                  </a:path>
                  <a:path w="1691639" h="2222500">
                    <a:moveTo>
                      <a:pt x="781050" y="1524000"/>
                    </a:moveTo>
                    <a:lnTo>
                      <a:pt x="773684" y="1524000"/>
                    </a:lnTo>
                    <a:lnTo>
                      <a:pt x="775716" y="1511300"/>
                    </a:lnTo>
                    <a:lnTo>
                      <a:pt x="781050" y="1524000"/>
                    </a:lnTo>
                    <a:close/>
                  </a:path>
                  <a:path w="1691639" h="2222500">
                    <a:moveTo>
                      <a:pt x="784206" y="1524000"/>
                    </a:moveTo>
                    <a:lnTo>
                      <a:pt x="781050" y="1524000"/>
                    </a:lnTo>
                    <a:lnTo>
                      <a:pt x="775716" y="1511300"/>
                    </a:lnTo>
                    <a:lnTo>
                      <a:pt x="783335" y="1511300"/>
                    </a:lnTo>
                    <a:lnTo>
                      <a:pt x="784206" y="1524000"/>
                    </a:lnTo>
                    <a:close/>
                  </a:path>
                  <a:path w="1691639" h="2222500">
                    <a:moveTo>
                      <a:pt x="784206" y="1524000"/>
                    </a:moveTo>
                    <a:lnTo>
                      <a:pt x="783335" y="1511300"/>
                    </a:lnTo>
                    <a:lnTo>
                      <a:pt x="786384" y="1511300"/>
                    </a:lnTo>
                    <a:lnTo>
                      <a:pt x="784206" y="1524000"/>
                    </a:lnTo>
                    <a:close/>
                  </a:path>
                  <a:path w="1691639" h="2222500">
                    <a:moveTo>
                      <a:pt x="1159764" y="1524000"/>
                    </a:moveTo>
                    <a:lnTo>
                      <a:pt x="1158240" y="1511300"/>
                    </a:lnTo>
                    <a:lnTo>
                      <a:pt x="1159764" y="1511300"/>
                    </a:lnTo>
                    <a:lnTo>
                      <a:pt x="1159764" y="1524000"/>
                    </a:lnTo>
                    <a:close/>
                  </a:path>
                  <a:path w="1691639" h="2222500">
                    <a:moveTo>
                      <a:pt x="1173480" y="1524000"/>
                    </a:moveTo>
                    <a:lnTo>
                      <a:pt x="1171765" y="1524000"/>
                    </a:lnTo>
                    <a:lnTo>
                      <a:pt x="1176527" y="1511300"/>
                    </a:lnTo>
                    <a:lnTo>
                      <a:pt x="1173480" y="1524000"/>
                    </a:lnTo>
                    <a:close/>
                  </a:path>
                  <a:path w="1691639" h="2222500">
                    <a:moveTo>
                      <a:pt x="1181481" y="1524000"/>
                    </a:moveTo>
                    <a:lnTo>
                      <a:pt x="1181100" y="1511300"/>
                    </a:lnTo>
                    <a:lnTo>
                      <a:pt x="1182624" y="1511300"/>
                    </a:lnTo>
                    <a:lnTo>
                      <a:pt x="1181481" y="1524000"/>
                    </a:lnTo>
                    <a:close/>
                  </a:path>
                  <a:path w="1691639" h="2222500">
                    <a:moveTo>
                      <a:pt x="769599" y="1549357"/>
                    </a:moveTo>
                    <a:lnTo>
                      <a:pt x="757438" y="1549357"/>
                    </a:lnTo>
                    <a:lnTo>
                      <a:pt x="760476" y="1536700"/>
                    </a:lnTo>
                    <a:lnTo>
                      <a:pt x="757427" y="1536700"/>
                    </a:lnTo>
                    <a:lnTo>
                      <a:pt x="759866" y="1524000"/>
                    </a:lnTo>
                    <a:lnTo>
                      <a:pt x="763524" y="1536700"/>
                    </a:lnTo>
                    <a:lnTo>
                      <a:pt x="760476" y="1536700"/>
                    </a:lnTo>
                    <a:lnTo>
                      <a:pt x="757438" y="1549357"/>
                    </a:lnTo>
                    <a:lnTo>
                      <a:pt x="769599" y="1549357"/>
                    </a:lnTo>
                    <a:close/>
                  </a:path>
                  <a:path w="1691639" h="2222500">
                    <a:moveTo>
                      <a:pt x="769624" y="1549357"/>
                    </a:moveTo>
                    <a:lnTo>
                      <a:pt x="763524" y="1536700"/>
                    </a:lnTo>
                    <a:lnTo>
                      <a:pt x="759866" y="1524000"/>
                    </a:lnTo>
                    <a:lnTo>
                      <a:pt x="772160" y="1524000"/>
                    </a:lnTo>
                    <a:lnTo>
                      <a:pt x="768096" y="1536700"/>
                    </a:lnTo>
                    <a:lnTo>
                      <a:pt x="770953" y="1536700"/>
                    </a:lnTo>
                    <a:lnTo>
                      <a:pt x="769624" y="1549357"/>
                    </a:lnTo>
                    <a:close/>
                  </a:path>
                  <a:path w="1691639" h="2222500">
                    <a:moveTo>
                      <a:pt x="777240" y="1536700"/>
                    </a:moveTo>
                    <a:lnTo>
                      <a:pt x="768096" y="1536700"/>
                    </a:lnTo>
                    <a:lnTo>
                      <a:pt x="772160" y="1524000"/>
                    </a:lnTo>
                    <a:lnTo>
                      <a:pt x="777240" y="1536700"/>
                    </a:lnTo>
                    <a:close/>
                  </a:path>
                  <a:path w="1691639" h="2222500">
                    <a:moveTo>
                      <a:pt x="777240" y="1536700"/>
                    </a:moveTo>
                    <a:lnTo>
                      <a:pt x="772160" y="1524000"/>
                    </a:lnTo>
                    <a:lnTo>
                      <a:pt x="773321" y="1524000"/>
                    </a:lnTo>
                    <a:lnTo>
                      <a:pt x="777240" y="1536700"/>
                    </a:lnTo>
                    <a:close/>
                  </a:path>
                  <a:path w="1691639" h="2222500">
                    <a:moveTo>
                      <a:pt x="781811" y="1536700"/>
                    </a:moveTo>
                    <a:lnTo>
                      <a:pt x="777240" y="1536700"/>
                    </a:lnTo>
                    <a:lnTo>
                      <a:pt x="773321" y="1524000"/>
                    </a:lnTo>
                    <a:lnTo>
                      <a:pt x="774192" y="1524000"/>
                    </a:lnTo>
                    <a:lnTo>
                      <a:pt x="781811" y="1536700"/>
                    </a:lnTo>
                    <a:close/>
                  </a:path>
                  <a:path w="1691639" h="2222500">
                    <a:moveTo>
                      <a:pt x="781811" y="1536700"/>
                    </a:moveTo>
                    <a:lnTo>
                      <a:pt x="774192" y="1524000"/>
                    </a:lnTo>
                    <a:lnTo>
                      <a:pt x="784859" y="1524000"/>
                    </a:lnTo>
                    <a:lnTo>
                      <a:pt x="781811" y="1536700"/>
                    </a:lnTo>
                    <a:close/>
                  </a:path>
                  <a:path w="1691639" h="2222500">
                    <a:moveTo>
                      <a:pt x="787908" y="1536700"/>
                    </a:moveTo>
                    <a:lnTo>
                      <a:pt x="781811" y="1536700"/>
                    </a:lnTo>
                    <a:lnTo>
                      <a:pt x="784859" y="1524000"/>
                    </a:lnTo>
                    <a:lnTo>
                      <a:pt x="787908" y="1524000"/>
                    </a:lnTo>
                    <a:lnTo>
                      <a:pt x="787908" y="1536700"/>
                    </a:lnTo>
                    <a:close/>
                  </a:path>
                  <a:path w="1691639" h="2222500">
                    <a:moveTo>
                      <a:pt x="1167384" y="1536700"/>
                    </a:moveTo>
                    <a:lnTo>
                      <a:pt x="1161796" y="1536700"/>
                    </a:lnTo>
                    <a:lnTo>
                      <a:pt x="1162811" y="1524000"/>
                    </a:lnTo>
                    <a:lnTo>
                      <a:pt x="1171617" y="1524000"/>
                    </a:lnTo>
                    <a:lnTo>
                      <a:pt x="1167384" y="1536700"/>
                    </a:lnTo>
                    <a:close/>
                  </a:path>
                  <a:path w="1691639" h="2222500">
                    <a:moveTo>
                      <a:pt x="1172972" y="1536700"/>
                    </a:moveTo>
                    <a:lnTo>
                      <a:pt x="1167384" y="1536700"/>
                    </a:lnTo>
                    <a:lnTo>
                      <a:pt x="1171617" y="1524000"/>
                    </a:lnTo>
                    <a:lnTo>
                      <a:pt x="1172972" y="1536700"/>
                    </a:lnTo>
                    <a:close/>
                  </a:path>
                  <a:path w="1691639" h="2222500">
                    <a:moveTo>
                      <a:pt x="1172972" y="1536700"/>
                    </a:moveTo>
                    <a:lnTo>
                      <a:pt x="1171617" y="1524000"/>
                    </a:lnTo>
                    <a:lnTo>
                      <a:pt x="1178052" y="1524000"/>
                    </a:lnTo>
                    <a:lnTo>
                      <a:pt x="1172972" y="1536700"/>
                    </a:lnTo>
                    <a:close/>
                  </a:path>
                  <a:path w="1691639" h="2222500">
                    <a:moveTo>
                      <a:pt x="1175003" y="1536700"/>
                    </a:moveTo>
                    <a:lnTo>
                      <a:pt x="1172972" y="1536700"/>
                    </a:lnTo>
                    <a:lnTo>
                      <a:pt x="1178052" y="1524000"/>
                    </a:lnTo>
                    <a:lnTo>
                      <a:pt x="1179766" y="1524000"/>
                    </a:lnTo>
                    <a:lnTo>
                      <a:pt x="1175003" y="1536700"/>
                    </a:lnTo>
                    <a:close/>
                  </a:path>
                  <a:path w="1691639" h="2222500">
                    <a:moveTo>
                      <a:pt x="1185661" y="1549357"/>
                    </a:moveTo>
                    <a:lnTo>
                      <a:pt x="1179798" y="1549357"/>
                    </a:lnTo>
                    <a:lnTo>
                      <a:pt x="1181100" y="1536700"/>
                    </a:lnTo>
                    <a:lnTo>
                      <a:pt x="1175003" y="1536700"/>
                    </a:lnTo>
                    <a:lnTo>
                      <a:pt x="1179766" y="1524000"/>
                    </a:lnTo>
                    <a:lnTo>
                      <a:pt x="1182624" y="1536700"/>
                    </a:lnTo>
                    <a:lnTo>
                      <a:pt x="1185661" y="1549357"/>
                    </a:lnTo>
                    <a:close/>
                  </a:path>
                  <a:path w="1691639" h="2222500">
                    <a:moveTo>
                      <a:pt x="1182624" y="1536700"/>
                    </a:moveTo>
                    <a:lnTo>
                      <a:pt x="1179766" y="1524000"/>
                    </a:lnTo>
                    <a:lnTo>
                      <a:pt x="1185672" y="1524000"/>
                    </a:lnTo>
                    <a:lnTo>
                      <a:pt x="1182624" y="1536700"/>
                    </a:lnTo>
                    <a:close/>
                  </a:path>
                  <a:path w="1691639" h="2222500">
                    <a:moveTo>
                      <a:pt x="772011" y="1549357"/>
                    </a:moveTo>
                    <a:lnTo>
                      <a:pt x="769624" y="1549357"/>
                    </a:lnTo>
                    <a:lnTo>
                      <a:pt x="770953" y="1536700"/>
                    </a:lnTo>
                    <a:lnTo>
                      <a:pt x="772011" y="1549357"/>
                    </a:lnTo>
                    <a:close/>
                  </a:path>
                  <a:path w="1691639" h="2222500">
                    <a:moveTo>
                      <a:pt x="772020" y="1549357"/>
                    </a:moveTo>
                    <a:lnTo>
                      <a:pt x="770953" y="1536700"/>
                    </a:lnTo>
                    <a:lnTo>
                      <a:pt x="773756" y="1536700"/>
                    </a:lnTo>
                    <a:lnTo>
                      <a:pt x="772020" y="1549357"/>
                    </a:lnTo>
                    <a:close/>
                  </a:path>
                  <a:path w="1691639" h="2222500">
                    <a:moveTo>
                      <a:pt x="775709" y="1549357"/>
                    </a:moveTo>
                    <a:lnTo>
                      <a:pt x="772020" y="1549357"/>
                    </a:lnTo>
                    <a:lnTo>
                      <a:pt x="773756" y="1536700"/>
                    </a:lnTo>
                    <a:lnTo>
                      <a:pt x="775709" y="1549357"/>
                    </a:lnTo>
                    <a:close/>
                  </a:path>
                  <a:path w="1691639" h="2222500">
                    <a:moveTo>
                      <a:pt x="780275" y="1549357"/>
                    </a:moveTo>
                    <a:lnTo>
                      <a:pt x="775709" y="1549357"/>
                    </a:lnTo>
                    <a:lnTo>
                      <a:pt x="773756" y="1536700"/>
                    </a:lnTo>
                    <a:lnTo>
                      <a:pt x="776369" y="1536700"/>
                    </a:lnTo>
                    <a:lnTo>
                      <a:pt x="780275" y="1549357"/>
                    </a:lnTo>
                    <a:close/>
                  </a:path>
                  <a:path w="1691639" h="2222500">
                    <a:moveTo>
                      <a:pt x="784865" y="1549357"/>
                    </a:moveTo>
                    <a:lnTo>
                      <a:pt x="780275" y="1549357"/>
                    </a:lnTo>
                    <a:lnTo>
                      <a:pt x="776369" y="1536700"/>
                    </a:lnTo>
                    <a:lnTo>
                      <a:pt x="786384" y="1536700"/>
                    </a:lnTo>
                    <a:lnTo>
                      <a:pt x="784865" y="1549357"/>
                    </a:lnTo>
                    <a:close/>
                  </a:path>
                  <a:path w="1691639" h="2222500">
                    <a:moveTo>
                      <a:pt x="786384" y="1549357"/>
                    </a:moveTo>
                    <a:lnTo>
                      <a:pt x="784865" y="1549357"/>
                    </a:lnTo>
                    <a:lnTo>
                      <a:pt x="786384" y="1536700"/>
                    </a:lnTo>
                    <a:lnTo>
                      <a:pt x="786384" y="1549357"/>
                    </a:lnTo>
                    <a:close/>
                  </a:path>
                  <a:path w="1691639" h="2222500">
                    <a:moveTo>
                      <a:pt x="1159764" y="1562100"/>
                    </a:moveTo>
                    <a:lnTo>
                      <a:pt x="1156726" y="1549357"/>
                    </a:lnTo>
                    <a:lnTo>
                      <a:pt x="1159764" y="1536700"/>
                    </a:lnTo>
                    <a:lnTo>
                      <a:pt x="1159764" y="1549357"/>
                    </a:lnTo>
                    <a:lnTo>
                      <a:pt x="1162822" y="1549357"/>
                    </a:lnTo>
                    <a:lnTo>
                      <a:pt x="1159764" y="1562100"/>
                    </a:lnTo>
                    <a:close/>
                  </a:path>
                  <a:path w="1691639" h="2222500">
                    <a:moveTo>
                      <a:pt x="1171384" y="1562100"/>
                    </a:moveTo>
                    <a:lnTo>
                      <a:pt x="1171124" y="1562100"/>
                    </a:lnTo>
                    <a:lnTo>
                      <a:pt x="1162784" y="1549357"/>
                    </a:lnTo>
                    <a:lnTo>
                      <a:pt x="1159764" y="1549357"/>
                    </a:lnTo>
                    <a:lnTo>
                      <a:pt x="1159764" y="1536700"/>
                    </a:lnTo>
                    <a:lnTo>
                      <a:pt x="1170649" y="1536700"/>
                    </a:lnTo>
                    <a:lnTo>
                      <a:pt x="1167394" y="1549357"/>
                    </a:lnTo>
                    <a:lnTo>
                      <a:pt x="1171384" y="1562100"/>
                    </a:lnTo>
                    <a:close/>
                  </a:path>
                  <a:path w="1691639" h="2222500">
                    <a:moveTo>
                      <a:pt x="1172609" y="1562100"/>
                    </a:moveTo>
                    <a:lnTo>
                      <a:pt x="1171384" y="1562100"/>
                    </a:lnTo>
                    <a:lnTo>
                      <a:pt x="1167394" y="1549357"/>
                    </a:lnTo>
                    <a:lnTo>
                      <a:pt x="1170649" y="1536700"/>
                    </a:lnTo>
                    <a:lnTo>
                      <a:pt x="1174989" y="1549357"/>
                    </a:lnTo>
                    <a:lnTo>
                      <a:pt x="1174247" y="1549357"/>
                    </a:lnTo>
                    <a:lnTo>
                      <a:pt x="1172609" y="1562100"/>
                    </a:lnTo>
                    <a:close/>
                  </a:path>
                  <a:path w="1691639" h="2222500">
                    <a:moveTo>
                      <a:pt x="1179548" y="1549357"/>
                    </a:moveTo>
                    <a:lnTo>
                      <a:pt x="1174989" y="1549357"/>
                    </a:lnTo>
                    <a:lnTo>
                      <a:pt x="1170649" y="1536700"/>
                    </a:lnTo>
                    <a:lnTo>
                      <a:pt x="1171448" y="1536700"/>
                    </a:lnTo>
                    <a:lnTo>
                      <a:pt x="1179548" y="1549357"/>
                    </a:lnTo>
                    <a:close/>
                  </a:path>
                  <a:path w="1691639" h="2222500">
                    <a:moveTo>
                      <a:pt x="1179767" y="1549357"/>
                    </a:moveTo>
                    <a:lnTo>
                      <a:pt x="1179548" y="1549357"/>
                    </a:lnTo>
                    <a:lnTo>
                      <a:pt x="1171448" y="1536700"/>
                    </a:lnTo>
                    <a:lnTo>
                      <a:pt x="1171956" y="1536700"/>
                    </a:lnTo>
                    <a:lnTo>
                      <a:pt x="1179767" y="1549357"/>
                    </a:lnTo>
                    <a:close/>
                  </a:path>
                  <a:path w="1691639" h="2222500">
                    <a:moveTo>
                      <a:pt x="1179798" y="1549357"/>
                    </a:moveTo>
                    <a:lnTo>
                      <a:pt x="1171956" y="1536700"/>
                    </a:lnTo>
                    <a:lnTo>
                      <a:pt x="1181100" y="1536700"/>
                    </a:lnTo>
                    <a:lnTo>
                      <a:pt x="1179798" y="1549357"/>
                    </a:lnTo>
                    <a:close/>
                  </a:path>
                  <a:path w="1691639" h="2222500">
                    <a:moveTo>
                      <a:pt x="771906" y="1562100"/>
                    </a:moveTo>
                    <a:lnTo>
                      <a:pt x="768083" y="1549357"/>
                    </a:lnTo>
                    <a:lnTo>
                      <a:pt x="774199" y="1549357"/>
                    </a:lnTo>
                    <a:lnTo>
                      <a:pt x="771906" y="1562100"/>
                    </a:lnTo>
                    <a:close/>
                  </a:path>
                  <a:path w="1691639" h="2222500">
                    <a:moveTo>
                      <a:pt x="781811" y="1562100"/>
                    </a:moveTo>
                    <a:lnTo>
                      <a:pt x="771906" y="1562100"/>
                    </a:lnTo>
                    <a:lnTo>
                      <a:pt x="774199" y="1549357"/>
                    </a:lnTo>
                    <a:lnTo>
                      <a:pt x="781811" y="1562100"/>
                    </a:lnTo>
                    <a:close/>
                  </a:path>
                  <a:path w="1691639" h="2222500">
                    <a:moveTo>
                      <a:pt x="781811" y="1574800"/>
                    </a:moveTo>
                    <a:lnTo>
                      <a:pt x="780288" y="1574800"/>
                    </a:lnTo>
                    <a:lnTo>
                      <a:pt x="774053" y="1562100"/>
                    </a:lnTo>
                    <a:lnTo>
                      <a:pt x="781811" y="1562100"/>
                    </a:lnTo>
                    <a:lnTo>
                      <a:pt x="774166" y="1549357"/>
                    </a:lnTo>
                    <a:lnTo>
                      <a:pt x="783325" y="1549357"/>
                    </a:lnTo>
                    <a:lnTo>
                      <a:pt x="786384" y="1562100"/>
                    </a:lnTo>
                    <a:lnTo>
                      <a:pt x="781811" y="1574800"/>
                    </a:lnTo>
                    <a:close/>
                  </a:path>
                  <a:path w="1691639" h="2222500">
                    <a:moveTo>
                      <a:pt x="1164335" y="1574800"/>
                    </a:moveTo>
                    <a:lnTo>
                      <a:pt x="1162811" y="1574800"/>
                    </a:lnTo>
                    <a:lnTo>
                      <a:pt x="1159764" y="1562100"/>
                    </a:lnTo>
                    <a:lnTo>
                      <a:pt x="1162822" y="1549357"/>
                    </a:lnTo>
                    <a:lnTo>
                      <a:pt x="1171124" y="1562100"/>
                    </a:lnTo>
                    <a:lnTo>
                      <a:pt x="1164335" y="1562100"/>
                    </a:lnTo>
                    <a:lnTo>
                      <a:pt x="1164335" y="1574800"/>
                    </a:lnTo>
                    <a:close/>
                  </a:path>
                  <a:path w="1691639" h="2222500">
                    <a:moveTo>
                      <a:pt x="1174242" y="1562100"/>
                    </a:moveTo>
                    <a:lnTo>
                      <a:pt x="1172609" y="1562100"/>
                    </a:lnTo>
                    <a:lnTo>
                      <a:pt x="1174502" y="1549357"/>
                    </a:lnTo>
                    <a:lnTo>
                      <a:pt x="1176535" y="1549357"/>
                    </a:lnTo>
                    <a:lnTo>
                      <a:pt x="1174242" y="1562100"/>
                    </a:lnTo>
                    <a:close/>
                  </a:path>
                  <a:path w="1691639" h="2222500">
                    <a:moveTo>
                      <a:pt x="1174242" y="1562100"/>
                    </a:moveTo>
                    <a:lnTo>
                      <a:pt x="1176535" y="1549357"/>
                    </a:lnTo>
                    <a:lnTo>
                      <a:pt x="1178064" y="1549357"/>
                    </a:lnTo>
                    <a:lnTo>
                      <a:pt x="1174242" y="1562100"/>
                    </a:lnTo>
                    <a:close/>
                  </a:path>
                  <a:path w="1691639" h="2222500">
                    <a:moveTo>
                      <a:pt x="1181709" y="1562100"/>
                    </a:moveTo>
                    <a:lnTo>
                      <a:pt x="1174242" y="1562100"/>
                    </a:lnTo>
                    <a:lnTo>
                      <a:pt x="1178064" y="1549357"/>
                    </a:lnTo>
                    <a:lnTo>
                      <a:pt x="1181709" y="1562100"/>
                    </a:lnTo>
                    <a:close/>
                  </a:path>
                  <a:path w="1691639" h="2222500">
                    <a:moveTo>
                      <a:pt x="1181709" y="1562100"/>
                    </a:moveTo>
                    <a:lnTo>
                      <a:pt x="1178039" y="1549357"/>
                    </a:lnTo>
                    <a:lnTo>
                      <a:pt x="1184156" y="1549357"/>
                    </a:lnTo>
                    <a:lnTo>
                      <a:pt x="1181709" y="1562100"/>
                    </a:lnTo>
                    <a:close/>
                  </a:path>
                  <a:path w="1691639" h="2222500">
                    <a:moveTo>
                      <a:pt x="1187196" y="1562100"/>
                    </a:moveTo>
                    <a:lnTo>
                      <a:pt x="1181709" y="1562100"/>
                    </a:lnTo>
                    <a:lnTo>
                      <a:pt x="1184156" y="1549357"/>
                    </a:lnTo>
                    <a:lnTo>
                      <a:pt x="1187196" y="1549357"/>
                    </a:lnTo>
                    <a:lnTo>
                      <a:pt x="1187196" y="1562100"/>
                    </a:lnTo>
                    <a:close/>
                  </a:path>
                  <a:path w="1691639" h="2222500">
                    <a:moveTo>
                      <a:pt x="758951" y="1574800"/>
                    </a:moveTo>
                    <a:lnTo>
                      <a:pt x="758951" y="1562100"/>
                    </a:lnTo>
                    <a:lnTo>
                      <a:pt x="763524" y="1562100"/>
                    </a:lnTo>
                    <a:lnTo>
                      <a:pt x="758951" y="1574800"/>
                    </a:lnTo>
                    <a:close/>
                  </a:path>
                  <a:path w="1691639" h="2222500">
                    <a:moveTo>
                      <a:pt x="766572" y="1574800"/>
                    </a:moveTo>
                    <a:lnTo>
                      <a:pt x="758951" y="1574800"/>
                    </a:lnTo>
                    <a:lnTo>
                      <a:pt x="763524" y="1562100"/>
                    </a:lnTo>
                    <a:lnTo>
                      <a:pt x="766572" y="1574800"/>
                    </a:lnTo>
                    <a:close/>
                  </a:path>
                  <a:path w="1691639" h="2222500">
                    <a:moveTo>
                      <a:pt x="769620" y="1574800"/>
                    </a:moveTo>
                    <a:lnTo>
                      <a:pt x="766572" y="1574800"/>
                    </a:lnTo>
                    <a:lnTo>
                      <a:pt x="763524" y="1562100"/>
                    </a:lnTo>
                    <a:lnTo>
                      <a:pt x="771361" y="1562100"/>
                    </a:lnTo>
                    <a:lnTo>
                      <a:pt x="769620" y="1574800"/>
                    </a:lnTo>
                    <a:close/>
                  </a:path>
                  <a:path w="1691639" h="2222500">
                    <a:moveTo>
                      <a:pt x="769620" y="1574800"/>
                    </a:moveTo>
                    <a:lnTo>
                      <a:pt x="771361" y="1562100"/>
                    </a:lnTo>
                    <a:lnTo>
                      <a:pt x="772058" y="1562100"/>
                    </a:lnTo>
                    <a:lnTo>
                      <a:pt x="769620" y="1574800"/>
                    </a:lnTo>
                    <a:close/>
                  </a:path>
                  <a:path w="1691639" h="2222500">
                    <a:moveTo>
                      <a:pt x="775716" y="1574800"/>
                    </a:moveTo>
                    <a:lnTo>
                      <a:pt x="769620" y="1574800"/>
                    </a:lnTo>
                    <a:lnTo>
                      <a:pt x="772058" y="1562100"/>
                    </a:lnTo>
                    <a:lnTo>
                      <a:pt x="775716" y="1574800"/>
                    </a:lnTo>
                    <a:close/>
                  </a:path>
                  <a:path w="1691639" h="2222500">
                    <a:moveTo>
                      <a:pt x="781811" y="1587500"/>
                    </a:moveTo>
                    <a:lnTo>
                      <a:pt x="775716" y="1587500"/>
                    </a:lnTo>
                    <a:lnTo>
                      <a:pt x="773974" y="1574800"/>
                    </a:lnTo>
                    <a:lnTo>
                      <a:pt x="775716" y="1574800"/>
                    </a:lnTo>
                    <a:lnTo>
                      <a:pt x="772058" y="1562100"/>
                    </a:lnTo>
                    <a:lnTo>
                      <a:pt x="772972" y="1562100"/>
                    </a:lnTo>
                    <a:lnTo>
                      <a:pt x="777240" y="1574800"/>
                    </a:lnTo>
                    <a:lnTo>
                      <a:pt x="781811" y="1587500"/>
                    </a:lnTo>
                    <a:close/>
                  </a:path>
                  <a:path w="1691639" h="2222500">
                    <a:moveTo>
                      <a:pt x="784859" y="1587500"/>
                    </a:moveTo>
                    <a:lnTo>
                      <a:pt x="781811" y="1587500"/>
                    </a:lnTo>
                    <a:lnTo>
                      <a:pt x="777240" y="1574800"/>
                    </a:lnTo>
                    <a:lnTo>
                      <a:pt x="772972" y="1562100"/>
                    </a:lnTo>
                    <a:lnTo>
                      <a:pt x="774053" y="1562100"/>
                    </a:lnTo>
                    <a:lnTo>
                      <a:pt x="780288" y="1574800"/>
                    </a:lnTo>
                    <a:lnTo>
                      <a:pt x="786384" y="1574800"/>
                    </a:lnTo>
                    <a:lnTo>
                      <a:pt x="784859" y="1587500"/>
                    </a:lnTo>
                    <a:close/>
                  </a:path>
                  <a:path w="1691639" h="2222500">
                    <a:moveTo>
                      <a:pt x="787908" y="1574800"/>
                    </a:moveTo>
                    <a:lnTo>
                      <a:pt x="781811" y="1574800"/>
                    </a:lnTo>
                    <a:lnTo>
                      <a:pt x="786384" y="1562100"/>
                    </a:lnTo>
                    <a:lnTo>
                      <a:pt x="787908" y="1562100"/>
                    </a:lnTo>
                    <a:lnTo>
                      <a:pt x="787908" y="1574800"/>
                    </a:lnTo>
                    <a:close/>
                  </a:path>
                  <a:path w="1691639" h="2222500">
                    <a:moveTo>
                      <a:pt x="1162811" y="1587500"/>
                    </a:moveTo>
                    <a:lnTo>
                      <a:pt x="1161288" y="1574800"/>
                    </a:lnTo>
                    <a:lnTo>
                      <a:pt x="1164335" y="1574800"/>
                    </a:lnTo>
                    <a:lnTo>
                      <a:pt x="1164335" y="1562100"/>
                    </a:lnTo>
                    <a:lnTo>
                      <a:pt x="1172260" y="1562100"/>
                    </a:lnTo>
                    <a:lnTo>
                      <a:pt x="1165860" y="1574800"/>
                    </a:lnTo>
                    <a:lnTo>
                      <a:pt x="1162811" y="1587500"/>
                    </a:lnTo>
                    <a:close/>
                  </a:path>
                  <a:path w="1691639" h="2222500">
                    <a:moveTo>
                      <a:pt x="1171206" y="1600001"/>
                    </a:moveTo>
                    <a:lnTo>
                      <a:pt x="1170882" y="1599622"/>
                    </a:lnTo>
                    <a:lnTo>
                      <a:pt x="1164335" y="1587500"/>
                    </a:lnTo>
                    <a:lnTo>
                      <a:pt x="1162811" y="1587500"/>
                    </a:lnTo>
                    <a:lnTo>
                      <a:pt x="1165860" y="1574800"/>
                    </a:lnTo>
                    <a:lnTo>
                      <a:pt x="1172260" y="1562100"/>
                    </a:lnTo>
                    <a:lnTo>
                      <a:pt x="1174242" y="1574800"/>
                    </a:lnTo>
                    <a:lnTo>
                      <a:pt x="1175156" y="1574800"/>
                    </a:lnTo>
                    <a:lnTo>
                      <a:pt x="1171956" y="1587500"/>
                    </a:lnTo>
                    <a:lnTo>
                      <a:pt x="1171228" y="1599622"/>
                    </a:lnTo>
                    <a:lnTo>
                      <a:pt x="1171206" y="1600001"/>
                    </a:lnTo>
                    <a:close/>
                  </a:path>
                  <a:path w="1691639" h="2222500">
                    <a:moveTo>
                      <a:pt x="1174242" y="1574800"/>
                    </a:moveTo>
                    <a:lnTo>
                      <a:pt x="1172260" y="1562100"/>
                    </a:lnTo>
                    <a:lnTo>
                      <a:pt x="1178052" y="1562100"/>
                    </a:lnTo>
                    <a:lnTo>
                      <a:pt x="1174242" y="1574800"/>
                    </a:lnTo>
                    <a:close/>
                  </a:path>
                  <a:path w="1691639" h="2222500">
                    <a:moveTo>
                      <a:pt x="1181100" y="1574800"/>
                    </a:moveTo>
                    <a:lnTo>
                      <a:pt x="1174242" y="1574800"/>
                    </a:lnTo>
                    <a:lnTo>
                      <a:pt x="1178052" y="1562100"/>
                    </a:lnTo>
                    <a:lnTo>
                      <a:pt x="1181100" y="1574800"/>
                    </a:lnTo>
                    <a:close/>
                  </a:path>
                  <a:path w="1691639" h="2222500">
                    <a:moveTo>
                      <a:pt x="1181100" y="1574800"/>
                    </a:moveTo>
                    <a:lnTo>
                      <a:pt x="1178052" y="1562100"/>
                    </a:lnTo>
                    <a:lnTo>
                      <a:pt x="1184148" y="1562100"/>
                    </a:lnTo>
                    <a:lnTo>
                      <a:pt x="1181100" y="1574800"/>
                    </a:lnTo>
                    <a:close/>
                  </a:path>
                  <a:path w="1691639" h="2222500">
                    <a:moveTo>
                      <a:pt x="1184148" y="1574800"/>
                    </a:moveTo>
                    <a:lnTo>
                      <a:pt x="1181100" y="1574800"/>
                    </a:lnTo>
                    <a:lnTo>
                      <a:pt x="1184148" y="1562100"/>
                    </a:lnTo>
                    <a:lnTo>
                      <a:pt x="1184148" y="1574800"/>
                    </a:lnTo>
                    <a:close/>
                  </a:path>
                  <a:path w="1691639" h="2222500">
                    <a:moveTo>
                      <a:pt x="760476" y="1587500"/>
                    </a:moveTo>
                    <a:lnTo>
                      <a:pt x="757427" y="1587500"/>
                    </a:lnTo>
                    <a:lnTo>
                      <a:pt x="757427" y="1574800"/>
                    </a:lnTo>
                    <a:lnTo>
                      <a:pt x="763524" y="1574800"/>
                    </a:lnTo>
                    <a:lnTo>
                      <a:pt x="760476" y="1587500"/>
                    </a:lnTo>
                    <a:close/>
                  </a:path>
                  <a:path w="1691639" h="2222500">
                    <a:moveTo>
                      <a:pt x="771143" y="1587500"/>
                    </a:moveTo>
                    <a:lnTo>
                      <a:pt x="760476" y="1587500"/>
                    </a:lnTo>
                    <a:lnTo>
                      <a:pt x="763524" y="1574800"/>
                    </a:lnTo>
                    <a:lnTo>
                      <a:pt x="765048" y="1574800"/>
                    </a:lnTo>
                    <a:lnTo>
                      <a:pt x="771143" y="1587500"/>
                    </a:lnTo>
                    <a:close/>
                  </a:path>
                  <a:path w="1691639" h="2222500">
                    <a:moveTo>
                      <a:pt x="771143" y="1587500"/>
                    </a:moveTo>
                    <a:lnTo>
                      <a:pt x="765048" y="1574800"/>
                    </a:lnTo>
                    <a:lnTo>
                      <a:pt x="771525" y="1574800"/>
                    </a:lnTo>
                    <a:lnTo>
                      <a:pt x="771143" y="1587500"/>
                    </a:lnTo>
                    <a:close/>
                  </a:path>
                  <a:path w="1691639" h="2222500">
                    <a:moveTo>
                      <a:pt x="775716" y="1600200"/>
                    </a:moveTo>
                    <a:lnTo>
                      <a:pt x="763524" y="1600200"/>
                    </a:lnTo>
                    <a:lnTo>
                      <a:pt x="766572" y="1587500"/>
                    </a:lnTo>
                    <a:lnTo>
                      <a:pt x="771143" y="1587500"/>
                    </a:lnTo>
                    <a:lnTo>
                      <a:pt x="771525" y="1574800"/>
                    </a:lnTo>
                    <a:lnTo>
                      <a:pt x="772667" y="1587500"/>
                    </a:lnTo>
                    <a:lnTo>
                      <a:pt x="775577" y="1599622"/>
                    </a:lnTo>
                    <a:lnTo>
                      <a:pt x="775668" y="1600001"/>
                    </a:lnTo>
                    <a:lnTo>
                      <a:pt x="775716" y="1600200"/>
                    </a:lnTo>
                    <a:close/>
                  </a:path>
                  <a:path w="1691639" h="2222500">
                    <a:moveTo>
                      <a:pt x="772667" y="1587500"/>
                    </a:moveTo>
                    <a:lnTo>
                      <a:pt x="771525" y="1574800"/>
                    </a:lnTo>
                    <a:lnTo>
                      <a:pt x="773974" y="1574800"/>
                    </a:lnTo>
                    <a:lnTo>
                      <a:pt x="772667" y="1587500"/>
                    </a:lnTo>
                    <a:close/>
                  </a:path>
                  <a:path w="1691639" h="2222500">
                    <a:moveTo>
                      <a:pt x="775763" y="1600001"/>
                    </a:moveTo>
                    <a:lnTo>
                      <a:pt x="775577" y="1599622"/>
                    </a:lnTo>
                    <a:lnTo>
                      <a:pt x="772667" y="1587500"/>
                    </a:lnTo>
                    <a:lnTo>
                      <a:pt x="773974" y="1574800"/>
                    </a:lnTo>
                    <a:lnTo>
                      <a:pt x="775716" y="1587500"/>
                    </a:lnTo>
                    <a:lnTo>
                      <a:pt x="778764" y="1587500"/>
                    </a:lnTo>
                    <a:lnTo>
                      <a:pt x="775854" y="1599622"/>
                    </a:lnTo>
                    <a:lnTo>
                      <a:pt x="775763" y="1600001"/>
                    </a:lnTo>
                    <a:close/>
                  </a:path>
                  <a:path w="1691639" h="2222500">
                    <a:moveTo>
                      <a:pt x="786384" y="1587500"/>
                    </a:moveTo>
                    <a:lnTo>
                      <a:pt x="784859" y="1587500"/>
                    </a:lnTo>
                    <a:lnTo>
                      <a:pt x="786384" y="1574800"/>
                    </a:lnTo>
                    <a:lnTo>
                      <a:pt x="786384" y="1587500"/>
                    </a:lnTo>
                    <a:close/>
                  </a:path>
                  <a:path w="1691639" h="2222500">
                    <a:moveTo>
                      <a:pt x="1179358" y="1600200"/>
                    </a:moveTo>
                    <a:lnTo>
                      <a:pt x="1171194" y="1600200"/>
                    </a:lnTo>
                    <a:lnTo>
                      <a:pt x="1171852" y="1589231"/>
                    </a:lnTo>
                    <a:lnTo>
                      <a:pt x="1171956" y="1587500"/>
                    </a:lnTo>
                    <a:lnTo>
                      <a:pt x="1175156" y="1574800"/>
                    </a:lnTo>
                    <a:lnTo>
                      <a:pt x="1175512" y="1574800"/>
                    </a:lnTo>
                    <a:lnTo>
                      <a:pt x="1179576" y="1587500"/>
                    </a:lnTo>
                    <a:lnTo>
                      <a:pt x="1175003" y="1587500"/>
                    </a:lnTo>
                    <a:lnTo>
                      <a:pt x="1179290" y="1600001"/>
                    </a:lnTo>
                    <a:lnTo>
                      <a:pt x="1179358" y="1600200"/>
                    </a:lnTo>
                    <a:close/>
                  </a:path>
                  <a:path w="1691639" h="2222500">
                    <a:moveTo>
                      <a:pt x="1179409" y="1600001"/>
                    </a:moveTo>
                    <a:lnTo>
                      <a:pt x="1179160" y="1599622"/>
                    </a:lnTo>
                    <a:lnTo>
                      <a:pt x="1175003" y="1587500"/>
                    </a:lnTo>
                    <a:lnTo>
                      <a:pt x="1179576" y="1587500"/>
                    </a:lnTo>
                    <a:lnTo>
                      <a:pt x="1175512" y="1574800"/>
                    </a:lnTo>
                    <a:lnTo>
                      <a:pt x="1182624" y="1587500"/>
                    </a:lnTo>
                    <a:lnTo>
                      <a:pt x="1179506" y="1599622"/>
                    </a:lnTo>
                    <a:lnTo>
                      <a:pt x="1179409" y="1600001"/>
                    </a:lnTo>
                    <a:close/>
                  </a:path>
                  <a:path w="1691639" h="2222500">
                    <a:moveTo>
                      <a:pt x="1182624" y="1587500"/>
                    </a:moveTo>
                    <a:lnTo>
                      <a:pt x="1175512" y="1574800"/>
                    </a:lnTo>
                    <a:lnTo>
                      <a:pt x="1183385" y="1574800"/>
                    </a:lnTo>
                    <a:lnTo>
                      <a:pt x="1182624" y="1587500"/>
                    </a:lnTo>
                    <a:close/>
                  </a:path>
                  <a:path w="1691639" h="2222500">
                    <a:moveTo>
                      <a:pt x="1182188" y="1600200"/>
                    </a:moveTo>
                    <a:lnTo>
                      <a:pt x="1179358" y="1600200"/>
                    </a:lnTo>
                    <a:lnTo>
                      <a:pt x="1182624" y="1587500"/>
                    </a:lnTo>
                    <a:lnTo>
                      <a:pt x="1183386" y="1574800"/>
                    </a:lnTo>
                    <a:lnTo>
                      <a:pt x="1190243" y="1587500"/>
                    </a:lnTo>
                    <a:lnTo>
                      <a:pt x="1184148" y="1587500"/>
                    </a:lnTo>
                    <a:lnTo>
                      <a:pt x="1182277" y="1599622"/>
                    </a:lnTo>
                    <a:lnTo>
                      <a:pt x="1182188" y="1600200"/>
                    </a:lnTo>
                    <a:close/>
                  </a:path>
                  <a:path w="1691639" h="2222500">
                    <a:moveTo>
                      <a:pt x="1190243" y="1587500"/>
                    </a:moveTo>
                    <a:lnTo>
                      <a:pt x="1183386" y="1574800"/>
                    </a:lnTo>
                    <a:lnTo>
                      <a:pt x="1190243" y="1574800"/>
                    </a:lnTo>
                    <a:lnTo>
                      <a:pt x="1190243" y="1587500"/>
                    </a:lnTo>
                    <a:close/>
                  </a:path>
                  <a:path w="1691639" h="2222500">
                    <a:moveTo>
                      <a:pt x="763571" y="1600001"/>
                    </a:moveTo>
                    <a:lnTo>
                      <a:pt x="763524" y="1587500"/>
                    </a:lnTo>
                    <a:lnTo>
                      <a:pt x="766572" y="1587500"/>
                    </a:lnTo>
                    <a:lnTo>
                      <a:pt x="763662" y="1599622"/>
                    </a:lnTo>
                    <a:lnTo>
                      <a:pt x="763571" y="1600001"/>
                    </a:lnTo>
                    <a:close/>
                  </a:path>
                  <a:path w="1691639" h="2222500">
                    <a:moveTo>
                      <a:pt x="786384" y="1600200"/>
                    </a:moveTo>
                    <a:lnTo>
                      <a:pt x="775716" y="1600200"/>
                    </a:lnTo>
                    <a:lnTo>
                      <a:pt x="778764" y="1587500"/>
                    </a:lnTo>
                    <a:lnTo>
                      <a:pt x="786264" y="1600001"/>
                    </a:lnTo>
                    <a:lnTo>
                      <a:pt x="786384" y="1600200"/>
                    </a:lnTo>
                    <a:close/>
                  </a:path>
                  <a:path w="1691639" h="2222500">
                    <a:moveTo>
                      <a:pt x="788246" y="1612900"/>
                    </a:moveTo>
                    <a:lnTo>
                      <a:pt x="778764" y="1600200"/>
                    </a:lnTo>
                    <a:lnTo>
                      <a:pt x="786384" y="1600200"/>
                    </a:lnTo>
                    <a:lnTo>
                      <a:pt x="778764" y="1587500"/>
                    </a:lnTo>
                    <a:lnTo>
                      <a:pt x="787908" y="1587500"/>
                    </a:lnTo>
                    <a:lnTo>
                      <a:pt x="789362" y="1599622"/>
                    </a:lnTo>
                    <a:lnTo>
                      <a:pt x="789432" y="1600200"/>
                    </a:lnTo>
                    <a:lnTo>
                      <a:pt x="788246" y="1612900"/>
                    </a:lnTo>
                    <a:close/>
                  </a:path>
                  <a:path w="1691639" h="2222500">
                    <a:moveTo>
                      <a:pt x="1171193" y="1600200"/>
                    </a:moveTo>
                    <a:lnTo>
                      <a:pt x="1167384" y="1600200"/>
                    </a:lnTo>
                    <a:lnTo>
                      <a:pt x="1164335" y="1587500"/>
                    </a:lnTo>
                    <a:lnTo>
                      <a:pt x="1171086" y="1600001"/>
                    </a:lnTo>
                    <a:lnTo>
                      <a:pt x="1171193" y="1600200"/>
                    </a:lnTo>
                    <a:close/>
                  </a:path>
                  <a:path w="1691639" h="2222500">
                    <a:moveTo>
                      <a:pt x="1182219" y="1600001"/>
                    </a:moveTo>
                    <a:lnTo>
                      <a:pt x="1184148" y="1587500"/>
                    </a:lnTo>
                    <a:lnTo>
                      <a:pt x="1188719" y="1587500"/>
                    </a:lnTo>
                    <a:lnTo>
                      <a:pt x="1182219" y="1600001"/>
                    </a:lnTo>
                    <a:close/>
                  </a:path>
                  <a:path w="1691639" h="2222500">
                    <a:moveTo>
                      <a:pt x="1182485" y="1599622"/>
                    </a:moveTo>
                    <a:lnTo>
                      <a:pt x="1188719" y="1587500"/>
                    </a:lnTo>
                    <a:lnTo>
                      <a:pt x="1189135" y="1589231"/>
                    </a:lnTo>
                    <a:lnTo>
                      <a:pt x="1182485" y="1599622"/>
                    </a:lnTo>
                    <a:close/>
                  </a:path>
                  <a:path w="1691639" h="2222500">
                    <a:moveTo>
                      <a:pt x="1189135" y="1589231"/>
                    </a:moveTo>
                    <a:lnTo>
                      <a:pt x="1188719" y="1587500"/>
                    </a:lnTo>
                    <a:lnTo>
                      <a:pt x="1190243" y="1587500"/>
                    </a:lnTo>
                    <a:lnTo>
                      <a:pt x="1189135" y="1589231"/>
                    </a:lnTo>
                    <a:close/>
                  </a:path>
                  <a:path w="1691639" h="2222500">
                    <a:moveTo>
                      <a:pt x="1191698" y="1599622"/>
                    </a:moveTo>
                    <a:lnTo>
                      <a:pt x="1189135" y="1589231"/>
                    </a:lnTo>
                    <a:lnTo>
                      <a:pt x="1190243" y="1587500"/>
                    </a:lnTo>
                    <a:lnTo>
                      <a:pt x="1191698" y="1599622"/>
                    </a:lnTo>
                    <a:close/>
                  </a:path>
                  <a:path w="1691639" h="2222500">
                    <a:moveTo>
                      <a:pt x="1194816" y="1600200"/>
                    </a:moveTo>
                    <a:lnTo>
                      <a:pt x="1191768" y="1600200"/>
                    </a:lnTo>
                    <a:lnTo>
                      <a:pt x="1190243" y="1587500"/>
                    </a:lnTo>
                    <a:lnTo>
                      <a:pt x="1194816" y="1587500"/>
                    </a:lnTo>
                    <a:lnTo>
                      <a:pt x="1194816" y="1600200"/>
                    </a:lnTo>
                    <a:close/>
                  </a:path>
                  <a:path w="1691639" h="2222500">
                    <a:moveTo>
                      <a:pt x="1191768" y="1600200"/>
                    </a:moveTo>
                    <a:lnTo>
                      <a:pt x="1182188" y="1600200"/>
                    </a:lnTo>
                    <a:lnTo>
                      <a:pt x="1182243" y="1600001"/>
                    </a:lnTo>
                    <a:lnTo>
                      <a:pt x="1189135" y="1589231"/>
                    </a:lnTo>
                    <a:lnTo>
                      <a:pt x="1191629" y="1599622"/>
                    </a:lnTo>
                    <a:lnTo>
                      <a:pt x="1191720" y="1600001"/>
                    </a:lnTo>
                    <a:lnTo>
                      <a:pt x="1191768" y="1600200"/>
                    </a:lnTo>
                    <a:close/>
                  </a:path>
                  <a:path w="1691639" h="2222500">
                    <a:moveTo>
                      <a:pt x="763524" y="1612900"/>
                    </a:moveTo>
                    <a:lnTo>
                      <a:pt x="762000" y="1612900"/>
                    </a:lnTo>
                    <a:lnTo>
                      <a:pt x="762000" y="1600200"/>
                    </a:lnTo>
                    <a:lnTo>
                      <a:pt x="767334" y="1600200"/>
                    </a:lnTo>
                    <a:lnTo>
                      <a:pt x="763524" y="1612900"/>
                    </a:lnTo>
                    <a:close/>
                  </a:path>
                  <a:path w="1691639" h="2222500">
                    <a:moveTo>
                      <a:pt x="768096" y="1625600"/>
                    </a:moveTo>
                    <a:lnTo>
                      <a:pt x="763524" y="1625600"/>
                    </a:lnTo>
                    <a:lnTo>
                      <a:pt x="763524" y="1612900"/>
                    </a:lnTo>
                    <a:lnTo>
                      <a:pt x="767334" y="1600200"/>
                    </a:lnTo>
                    <a:lnTo>
                      <a:pt x="771143" y="1612900"/>
                    </a:lnTo>
                    <a:lnTo>
                      <a:pt x="769924" y="1612900"/>
                    </a:lnTo>
                    <a:lnTo>
                      <a:pt x="768096" y="1625600"/>
                    </a:lnTo>
                    <a:close/>
                  </a:path>
                  <a:path w="1691639" h="2222500">
                    <a:moveTo>
                      <a:pt x="771143" y="1612900"/>
                    </a:moveTo>
                    <a:lnTo>
                      <a:pt x="767334" y="1600200"/>
                    </a:lnTo>
                    <a:lnTo>
                      <a:pt x="775377" y="1600200"/>
                    </a:lnTo>
                    <a:lnTo>
                      <a:pt x="771143" y="1612900"/>
                    </a:lnTo>
                    <a:close/>
                  </a:path>
                  <a:path w="1691639" h="2222500">
                    <a:moveTo>
                      <a:pt x="776151" y="1612900"/>
                    </a:moveTo>
                    <a:lnTo>
                      <a:pt x="771143" y="1612900"/>
                    </a:lnTo>
                    <a:lnTo>
                      <a:pt x="775377" y="1600200"/>
                    </a:lnTo>
                    <a:lnTo>
                      <a:pt x="776151" y="1612900"/>
                    </a:lnTo>
                    <a:close/>
                  </a:path>
                  <a:path w="1691639" h="2222500">
                    <a:moveTo>
                      <a:pt x="776151" y="1612900"/>
                    </a:moveTo>
                    <a:lnTo>
                      <a:pt x="775377" y="1600200"/>
                    </a:lnTo>
                    <a:lnTo>
                      <a:pt x="778002" y="1600200"/>
                    </a:lnTo>
                    <a:lnTo>
                      <a:pt x="776151" y="1612900"/>
                    </a:lnTo>
                    <a:close/>
                  </a:path>
                  <a:path w="1691639" h="2222500">
                    <a:moveTo>
                      <a:pt x="781811" y="1612900"/>
                    </a:moveTo>
                    <a:lnTo>
                      <a:pt x="776151" y="1612900"/>
                    </a:lnTo>
                    <a:lnTo>
                      <a:pt x="778002" y="1600200"/>
                    </a:lnTo>
                    <a:lnTo>
                      <a:pt x="781811" y="1612900"/>
                    </a:lnTo>
                    <a:close/>
                  </a:path>
                  <a:path w="1691639" h="2222500">
                    <a:moveTo>
                      <a:pt x="788246" y="1612900"/>
                    </a:moveTo>
                    <a:lnTo>
                      <a:pt x="781811" y="1612900"/>
                    </a:lnTo>
                    <a:lnTo>
                      <a:pt x="778002" y="1600200"/>
                    </a:lnTo>
                    <a:lnTo>
                      <a:pt x="778764" y="1600200"/>
                    </a:lnTo>
                    <a:lnTo>
                      <a:pt x="788246" y="1612900"/>
                    </a:lnTo>
                    <a:close/>
                  </a:path>
                  <a:path w="1691639" h="2222500">
                    <a:moveTo>
                      <a:pt x="789940" y="1625600"/>
                    </a:moveTo>
                    <a:lnTo>
                      <a:pt x="784859" y="1612900"/>
                    </a:lnTo>
                    <a:lnTo>
                      <a:pt x="788246" y="1612900"/>
                    </a:lnTo>
                    <a:lnTo>
                      <a:pt x="789432" y="1600200"/>
                    </a:lnTo>
                    <a:lnTo>
                      <a:pt x="790956" y="1600200"/>
                    </a:lnTo>
                    <a:lnTo>
                      <a:pt x="792480" y="1612900"/>
                    </a:lnTo>
                    <a:lnTo>
                      <a:pt x="789940" y="1625600"/>
                    </a:lnTo>
                    <a:close/>
                  </a:path>
                  <a:path w="1691639" h="2222500">
                    <a:moveTo>
                      <a:pt x="1175918" y="1612900"/>
                    </a:moveTo>
                    <a:lnTo>
                      <a:pt x="1171956" y="1612900"/>
                    </a:lnTo>
                    <a:lnTo>
                      <a:pt x="1170867" y="1600200"/>
                    </a:lnTo>
                    <a:lnTo>
                      <a:pt x="1175918" y="1612900"/>
                    </a:lnTo>
                    <a:close/>
                  </a:path>
                  <a:path w="1691639" h="2222500">
                    <a:moveTo>
                      <a:pt x="1175918" y="1612900"/>
                    </a:moveTo>
                    <a:lnTo>
                      <a:pt x="1170867" y="1600200"/>
                    </a:lnTo>
                    <a:lnTo>
                      <a:pt x="1178052" y="1600200"/>
                    </a:lnTo>
                    <a:lnTo>
                      <a:pt x="1175918" y="1612900"/>
                    </a:lnTo>
                    <a:close/>
                  </a:path>
                  <a:path w="1691639" h="2222500">
                    <a:moveTo>
                      <a:pt x="1179576" y="1612900"/>
                    </a:moveTo>
                    <a:lnTo>
                      <a:pt x="1175918" y="1612900"/>
                    </a:lnTo>
                    <a:lnTo>
                      <a:pt x="1178052" y="1600200"/>
                    </a:lnTo>
                    <a:lnTo>
                      <a:pt x="1181100" y="1600200"/>
                    </a:lnTo>
                    <a:lnTo>
                      <a:pt x="1179576" y="1612900"/>
                    </a:lnTo>
                    <a:close/>
                  </a:path>
                  <a:path w="1691639" h="2222500">
                    <a:moveTo>
                      <a:pt x="1185164" y="1612900"/>
                    </a:moveTo>
                    <a:lnTo>
                      <a:pt x="1179576" y="1612900"/>
                    </a:lnTo>
                    <a:lnTo>
                      <a:pt x="1181100" y="1600200"/>
                    </a:lnTo>
                    <a:lnTo>
                      <a:pt x="1185164" y="1612900"/>
                    </a:lnTo>
                    <a:close/>
                  </a:path>
                  <a:path w="1691639" h="2222500">
                    <a:moveTo>
                      <a:pt x="1186180" y="1612900"/>
                    </a:moveTo>
                    <a:lnTo>
                      <a:pt x="1185164" y="1612900"/>
                    </a:lnTo>
                    <a:lnTo>
                      <a:pt x="1181100" y="1600200"/>
                    </a:lnTo>
                    <a:lnTo>
                      <a:pt x="1181709" y="1600200"/>
                    </a:lnTo>
                    <a:lnTo>
                      <a:pt x="1186180" y="1612900"/>
                    </a:lnTo>
                    <a:close/>
                  </a:path>
                  <a:path w="1691639" h="2222500">
                    <a:moveTo>
                      <a:pt x="1186180" y="1612900"/>
                    </a:moveTo>
                    <a:lnTo>
                      <a:pt x="1181709" y="1600200"/>
                    </a:lnTo>
                    <a:lnTo>
                      <a:pt x="1188719" y="1600200"/>
                    </a:lnTo>
                    <a:lnTo>
                      <a:pt x="1186180" y="1612900"/>
                    </a:lnTo>
                    <a:close/>
                  </a:path>
                  <a:path w="1691639" h="2222500">
                    <a:moveTo>
                      <a:pt x="1190243" y="1612900"/>
                    </a:moveTo>
                    <a:lnTo>
                      <a:pt x="1186180" y="1612900"/>
                    </a:lnTo>
                    <a:lnTo>
                      <a:pt x="1188719" y="1600200"/>
                    </a:lnTo>
                    <a:lnTo>
                      <a:pt x="1192377" y="1600200"/>
                    </a:lnTo>
                    <a:lnTo>
                      <a:pt x="1190243" y="1612900"/>
                    </a:lnTo>
                    <a:close/>
                  </a:path>
                  <a:path w="1691639" h="2222500">
                    <a:moveTo>
                      <a:pt x="1196035" y="1612900"/>
                    </a:moveTo>
                    <a:lnTo>
                      <a:pt x="1190243" y="1612900"/>
                    </a:lnTo>
                    <a:lnTo>
                      <a:pt x="1192377" y="1600200"/>
                    </a:lnTo>
                    <a:lnTo>
                      <a:pt x="1196035" y="1612900"/>
                    </a:lnTo>
                    <a:close/>
                  </a:path>
                  <a:path w="1691639" h="2222500">
                    <a:moveTo>
                      <a:pt x="1196035" y="1612900"/>
                    </a:moveTo>
                    <a:lnTo>
                      <a:pt x="1192377" y="1600200"/>
                    </a:lnTo>
                    <a:lnTo>
                      <a:pt x="1193292" y="1600200"/>
                    </a:lnTo>
                    <a:lnTo>
                      <a:pt x="1196035" y="1612900"/>
                    </a:lnTo>
                    <a:close/>
                  </a:path>
                  <a:path w="1691639" h="2222500">
                    <a:moveTo>
                      <a:pt x="777240" y="1625600"/>
                    </a:moveTo>
                    <a:lnTo>
                      <a:pt x="768096" y="1625600"/>
                    </a:lnTo>
                    <a:lnTo>
                      <a:pt x="769924" y="1612900"/>
                    </a:lnTo>
                    <a:lnTo>
                      <a:pt x="777240" y="1625600"/>
                    </a:lnTo>
                    <a:close/>
                  </a:path>
                  <a:path w="1691639" h="2222500">
                    <a:moveTo>
                      <a:pt x="778002" y="1625600"/>
                    </a:moveTo>
                    <a:lnTo>
                      <a:pt x="777240" y="1625600"/>
                    </a:lnTo>
                    <a:lnTo>
                      <a:pt x="769924" y="1612900"/>
                    </a:lnTo>
                    <a:lnTo>
                      <a:pt x="774192" y="1612900"/>
                    </a:lnTo>
                    <a:lnTo>
                      <a:pt x="778002" y="1625600"/>
                    </a:lnTo>
                    <a:close/>
                  </a:path>
                  <a:path w="1691639" h="2222500">
                    <a:moveTo>
                      <a:pt x="778002" y="1625600"/>
                    </a:moveTo>
                    <a:lnTo>
                      <a:pt x="774192" y="1612900"/>
                    </a:lnTo>
                    <a:lnTo>
                      <a:pt x="779526" y="1612900"/>
                    </a:lnTo>
                    <a:lnTo>
                      <a:pt x="778002" y="1625600"/>
                    </a:lnTo>
                    <a:close/>
                  </a:path>
                  <a:path w="1691639" h="2222500">
                    <a:moveTo>
                      <a:pt x="778192" y="1625600"/>
                    </a:moveTo>
                    <a:lnTo>
                      <a:pt x="778002" y="1625600"/>
                    </a:lnTo>
                    <a:lnTo>
                      <a:pt x="779526" y="1612900"/>
                    </a:lnTo>
                    <a:lnTo>
                      <a:pt x="780288" y="1612900"/>
                    </a:lnTo>
                    <a:lnTo>
                      <a:pt x="778192" y="1625600"/>
                    </a:lnTo>
                    <a:close/>
                  </a:path>
                  <a:path w="1691639" h="2222500">
                    <a:moveTo>
                      <a:pt x="777240" y="1638300"/>
                    </a:moveTo>
                    <a:lnTo>
                      <a:pt x="772667" y="1638300"/>
                    </a:lnTo>
                    <a:lnTo>
                      <a:pt x="772667" y="1625600"/>
                    </a:lnTo>
                    <a:lnTo>
                      <a:pt x="778192" y="1625600"/>
                    </a:lnTo>
                    <a:lnTo>
                      <a:pt x="780288" y="1612900"/>
                    </a:lnTo>
                    <a:lnTo>
                      <a:pt x="783335" y="1625600"/>
                    </a:lnTo>
                    <a:lnTo>
                      <a:pt x="777240" y="1638300"/>
                    </a:lnTo>
                    <a:close/>
                  </a:path>
                  <a:path w="1691639" h="2222500">
                    <a:moveTo>
                      <a:pt x="787400" y="1638300"/>
                    </a:moveTo>
                    <a:lnTo>
                      <a:pt x="786722" y="1638300"/>
                    </a:lnTo>
                    <a:lnTo>
                      <a:pt x="783335" y="1625600"/>
                    </a:lnTo>
                    <a:lnTo>
                      <a:pt x="780288" y="1612900"/>
                    </a:lnTo>
                    <a:lnTo>
                      <a:pt x="784859" y="1612900"/>
                    </a:lnTo>
                    <a:lnTo>
                      <a:pt x="789940" y="1625600"/>
                    </a:lnTo>
                    <a:lnTo>
                      <a:pt x="787908" y="1625600"/>
                    </a:lnTo>
                    <a:lnTo>
                      <a:pt x="787400" y="1638300"/>
                    </a:lnTo>
                    <a:close/>
                  </a:path>
                  <a:path w="1691639" h="2222500">
                    <a:moveTo>
                      <a:pt x="792480" y="1625600"/>
                    </a:moveTo>
                    <a:lnTo>
                      <a:pt x="789940" y="1625600"/>
                    </a:lnTo>
                    <a:lnTo>
                      <a:pt x="792480" y="1612900"/>
                    </a:lnTo>
                    <a:lnTo>
                      <a:pt x="792480" y="1625600"/>
                    </a:lnTo>
                    <a:close/>
                  </a:path>
                  <a:path w="1691639" h="2222500">
                    <a:moveTo>
                      <a:pt x="1178052" y="1625600"/>
                    </a:moveTo>
                    <a:lnTo>
                      <a:pt x="1173480" y="1625600"/>
                    </a:lnTo>
                    <a:lnTo>
                      <a:pt x="1173480" y="1612900"/>
                    </a:lnTo>
                    <a:lnTo>
                      <a:pt x="1175003" y="1612900"/>
                    </a:lnTo>
                    <a:lnTo>
                      <a:pt x="1178052" y="1625600"/>
                    </a:lnTo>
                    <a:close/>
                  </a:path>
                  <a:path w="1691639" h="2222500">
                    <a:moveTo>
                      <a:pt x="1178052" y="1625600"/>
                    </a:moveTo>
                    <a:lnTo>
                      <a:pt x="1175003" y="1612900"/>
                    </a:lnTo>
                    <a:lnTo>
                      <a:pt x="1181100" y="1612900"/>
                    </a:lnTo>
                    <a:lnTo>
                      <a:pt x="1178052" y="1625600"/>
                    </a:lnTo>
                    <a:close/>
                  </a:path>
                  <a:path w="1691639" h="2222500">
                    <a:moveTo>
                      <a:pt x="1178052" y="1625600"/>
                    </a:moveTo>
                    <a:lnTo>
                      <a:pt x="1181100" y="1612900"/>
                    </a:lnTo>
                    <a:lnTo>
                      <a:pt x="1185533" y="1612900"/>
                    </a:lnTo>
                    <a:lnTo>
                      <a:pt x="1178052" y="1625600"/>
                    </a:lnTo>
                    <a:close/>
                  </a:path>
                  <a:path w="1691639" h="2222500">
                    <a:moveTo>
                      <a:pt x="1187196" y="1625600"/>
                    </a:moveTo>
                    <a:lnTo>
                      <a:pt x="1178052" y="1625600"/>
                    </a:lnTo>
                    <a:lnTo>
                      <a:pt x="1185533" y="1612900"/>
                    </a:lnTo>
                    <a:lnTo>
                      <a:pt x="1188502" y="1612900"/>
                    </a:lnTo>
                    <a:lnTo>
                      <a:pt x="1187196" y="1625600"/>
                    </a:lnTo>
                    <a:close/>
                  </a:path>
                  <a:path w="1691639" h="2222500">
                    <a:moveTo>
                      <a:pt x="1190752" y="1638300"/>
                    </a:moveTo>
                    <a:lnTo>
                      <a:pt x="1182624" y="1625600"/>
                    </a:lnTo>
                    <a:lnTo>
                      <a:pt x="1187196" y="1625600"/>
                    </a:lnTo>
                    <a:lnTo>
                      <a:pt x="1188502" y="1612900"/>
                    </a:lnTo>
                    <a:lnTo>
                      <a:pt x="1191768" y="1625600"/>
                    </a:lnTo>
                    <a:lnTo>
                      <a:pt x="1190752" y="1638300"/>
                    </a:lnTo>
                    <a:close/>
                  </a:path>
                  <a:path w="1691639" h="2222500">
                    <a:moveTo>
                      <a:pt x="1196340" y="1638300"/>
                    </a:moveTo>
                    <a:lnTo>
                      <a:pt x="1191768" y="1625600"/>
                    </a:lnTo>
                    <a:lnTo>
                      <a:pt x="1188502" y="1612900"/>
                    </a:lnTo>
                    <a:lnTo>
                      <a:pt x="1189228" y="1612900"/>
                    </a:lnTo>
                    <a:lnTo>
                      <a:pt x="1193292" y="1625600"/>
                    </a:lnTo>
                    <a:lnTo>
                      <a:pt x="1197864" y="1625600"/>
                    </a:lnTo>
                    <a:lnTo>
                      <a:pt x="1196340" y="1638300"/>
                    </a:lnTo>
                    <a:close/>
                  </a:path>
                  <a:path w="1691639" h="2222500">
                    <a:moveTo>
                      <a:pt x="1194816" y="1625600"/>
                    </a:moveTo>
                    <a:lnTo>
                      <a:pt x="1193292" y="1625600"/>
                    </a:lnTo>
                    <a:lnTo>
                      <a:pt x="1189228" y="1612900"/>
                    </a:lnTo>
                    <a:lnTo>
                      <a:pt x="1196339" y="1612900"/>
                    </a:lnTo>
                    <a:lnTo>
                      <a:pt x="1194816" y="1625600"/>
                    </a:lnTo>
                    <a:close/>
                  </a:path>
                  <a:path w="1691639" h="2222500">
                    <a:moveTo>
                      <a:pt x="1202435" y="1625600"/>
                    </a:moveTo>
                    <a:lnTo>
                      <a:pt x="1194816" y="1625600"/>
                    </a:lnTo>
                    <a:lnTo>
                      <a:pt x="1196340" y="1612900"/>
                    </a:lnTo>
                    <a:lnTo>
                      <a:pt x="1202435" y="1625600"/>
                    </a:lnTo>
                    <a:close/>
                  </a:path>
                  <a:path w="1691639" h="2222500">
                    <a:moveTo>
                      <a:pt x="1202435" y="1625600"/>
                    </a:moveTo>
                    <a:lnTo>
                      <a:pt x="1196340" y="1612900"/>
                    </a:lnTo>
                    <a:lnTo>
                      <a:pt x="1202435" y="1612900"/>
                    </a:lnTo>
                    <a:lnTo>
                      <a:pt x="1202435" y="1625600"/>
                    </a:lnTo>
                    <a:close/>
                  </a:path>
                  <a:path w="1691639" h="2222500">
                    <a:moveTo>
                      <a:pt x="772667" y="1638300"/>
                    </a:moveTo>
                    <a:lnTo>
                      <a:pt x="771143" y="1625600"/>
                    </a:lnTo>
                    <a:lnTo>
                      <a:pt x="772667" y="1625600"/>
                    </a:lnTo>
                    <a:lnTo>
                      <a:pt x="772667" y="1638300"/>
                    </a:lnTo>
                    <a:close/>
                  </a:path>
                  <a:path w="1691639" h="2222500">
                    <a:moveTo>
                      <a:pt x="786722" y="1638300"/>
                    </a:moveTo>
                    <a:lnTo>
                      <a:pt x="777240" y="1638300"/>
                    </a:lnTo>
                    <a:lnTo>
                      <a:pt x="783335" y="1625600"/>
                    </a:lnTo>
                    <a:lnTo>
                      <a:pt x="786722" y="1638300"/>
                    </a:lnTo>
                    <a:close/>
                  </a:path>
                  <a:path w="1691639" h="2222500">
                    <a:moveTo>
                      <a:pt x="787400" y="1638300"/>
                    </a:moveTo>
                    <a:lnTo>
                      <a:pt x="787908" y="1625600"/>
                    </a:lnTo>
                    <a:lnTo>
                      <a:pt x="788877" y="1625600"/>
                    </a:lnTo>
                    <a:lnTo>
                      <a:pt x="787400" y="1638300"/>
                    </a:lnTo>
                    <a:close/>
                  </a:path>
                  <a:path w="1691639" h="2222500">
                    <a:moveTo>
                      <a:pt x="794575" y="1638300"/>
                    </a:moveTo>
                    <a:lnTo>
                      <a:pt x="787400" y="1638300"/>
                    </a:lnTo>
                    <a:lnTo>
                      <a:pt x="788877" y="1625600"/>
                    </a:lnTo>
                    <a:lnTo>
                      <a:pt x="794575" y="1638300"/>
                    </a:lnTo>
                    <a:close/>
                  </a:path>
                  <a:path w="1691639" h="2222500">
                    <a:moveTo>
                      <a:pt x="794575" y="1638300"/>
                    </a:moveTo>
                    <a:lnTo>
                      <a:pt x="788877" y="1625600"/>
                    </a:lnTo>
                    <a:lnTo>
                      <a:pt x="795527" y="1625600"/>
                    </a:lnTo>
                    <a:lnTo>
                      <a:pt x="794575" y="1638300"/>
                    </a:lnTo>
                    <a:close/>
                  </a:path>
                  <a:path w="1691639" h="2222500">
                    <a:moveTo>
                      <a:pt x="800100" y="1638300"/>
                    </a:moveTo>
                    <a:lnTo>
                      <a:pt x="794575" y="1638300"/>
                    </a:lnTo>
                    <a:lnTo>
                      <a:pt x="795527" y="1625600"/>
                    </a:lnTo>
                    <a:lnTo>
                      <a:pt x="798576" y="1625600"/>
                    </a:lnTo>
                    <a:lnTo>
                      <a:pt x="800100" y="1638300"/>
                    </a:lnTo>
                    <a:close/>
                  </a:path>
                  <a:path w="1691639" h="2222500">
                    <a:moveTo>
                      <a:pt x="1190752" y="1638300"/>
                    </a:moveTo>
                    <a:lnTo>
                      <a:pt x="1181100" y="1638300"/>
                    </a:lnTo>
                    <a:lnTo>
                      <a:pt x="1181100" y="1625600"/>
                    </a:lnTo>
                    <a:lnTo>
                      <a:pt x="1182624" y="1625600"/>
                    </a:lnTo>
                    <a:lnTo>
                      <a:pt x="1190752" y="1638300"/>
                    </a:lnTo>
                    <a:close/>
                  </a:path>
                  <a:path w="1691639" h="2222500">
                    <a:moveTo>
                      <a:pt x="1195425" y="1638300"/>
                    </a:moveTo>
                    <a:lnTo>
                      <a:pt x="1190752" y="1638300"/>
                    </a:lnTo>
                    <a:lnTo>
                      <a:pt x="1191768" y="1625600"/>
                    </a:lnTo>
                    <a:lnTo>
                      <a:pt x="1195425" y="1638300"/>
                    </a:lnTo>
                    <a:close/>
                  </a:path>
                  <a:path w="1691639" h="2222500">
                    <a:moveTo>
                      <a:pt x="1193916" y="1650922"/>
                    </a:moveTo>
                    <a:lnTo>
                      <a:pt x="1191109" y="1650922"/>
                    </a:lnTo>
                    <a:lnTo>
                      <a:pt x="1190243" y="1638300"/>
                    </a:lnTo>
                    <a:lnTo>
                      <a:pt x="1195425" y="1638300"/>
                    </a:lnTo>
                    <a:lnTo>
                      <a:pt x="1191768" y="1625600"/>
                    </a:lnTo>
                    <a:lnTo>
                      <a:pt x="1196340" y="1638300"/>
                    </a:lnTo>
                    <a:lnTo>
                      <a:pt x="1194123" y="1649845"/>
                    </a:lnTo>
                    <a:lnTo>
                      <a:pt x="1194004" y="1650465"/>
                    </a:lnTo>
                    <a:lnTo>
                      <a:pt x="1193916" y="1650922"/>
                    </a:lnTo>
                    <a:close/>
                  </a:path>
                  <a:path w="1691639" h="2222500">
                    <a:moveTo>
                      <a:pt x="1196358" y="1650922"/>
                    </a:moveTo>
                    <a:lnTo>
                      <a:pt x="1193916" y="1650922"/>
                    </a:lnTo>
                    <a:lnTo>
                      <a:pt x="1196340" y="1638300"/>
                    </a:lnTo>
                    <a:lnTo>
                      <a:pt x="1197864" y="1625600"/>
                    </a:lnTo>
                    <a:lnTo>
                      <a:pt x="1207008" y="1625600"/>
                    </a:lnTo>
                    <a:lnTo>
                      <a:pt x="1203960" y="1638300"/>
                    </a:lnTo>
                    <a:lnTo>
                      <a:pt x="1199388" y="1638300"/>
                    </a:lnTo>
                    <a:lnTo>
                      <a:pt x="1196468" y="1650465"/>
                    </a:lnTo>
                    <a:lnTo>
                      <a:pt x="1196358" y="1650922"/>
                    </a:lnTo>
                    <a:close/>
                  </a:path>
                  <a:path w="1691639" h="2222500">
                    <a:moveTo>
                      <a:pt x="1211580" y="1638300"/>
                    </a:moveTo>
                    <a:lnTo>
                      <a:pt x="1203960" y="1638300"/>
                    </a:lnTo>
                    <a:lnTo>
                      <a:pt x="1207008" y="1625600"/>
                    </a:lnTo>
                    <a:lnTo>
                      <a:pt x="1211580" y="1625600"/>
                    </a:lnTo>
                    <a:lnTo>
                      <a:pt x="1211580" y="1638300"/>
                    </a:lnTo>
                    <a:close/>
                  </a:path>
                  <a:path w="1691639" h="2222500">
                    <a:moveTo>
                      <a:pt x="778736" y="1650922"/>
                    </a:moveTo>
                    <a:lnTo>
                      <a:pt x="774192" y="1650922"/>
                    </a:lnTo>
                    <a:lnTo>
                      <a:pt x="774192" y="1638300"/>
                    </a:lnTo>
                    <a:lnTo>
                      <a:pt x="778736" y="1650922"/>
                    </a:lnTo>
                    <a:close/>
                  </a:path>
                  <a:path w="1691639" h="2222500">
                    <a:moveTo>
                      <a:pt x="781836" y="1650922"/>
                    </a:moveTo>
                    <a:lnTo>
                      <a:pt x="778736" y="1650922"/>
                    </a:lnTo>
                    <a:lnTo>
                      <a:pt x="774192" y="1638300"/>
                    </a:lnTo>
                    <a:lnTo>
                      <a:pt x="785876" y="1638300"/>
                    </a:lnTo>
                    <a:lnTo>
                      <a:pt x="781836" y="1650922"/>
                    </a:lnTo>
                    <a:close/>
                  </a:path>
                  <a:path w="1691639" h="2222500">
                    <a:moveTo>
                      <a:pt x="784866" y="1650922"/>
                    </a:moveTo>
                    <a:lnTo>
                      <a:pt x="781836" y="1650922"/>
                    </a:lnTo>
                    <a:lnTo>
                      <a:pt x="785876" y="1638300"/>
                    </a:lnTo>
                    <a:lnTo>
                      <a:pt x="784952" y="1649845"/>
                    </a:lnTo>
                    <a:lnTo>
                      <a:pt x="784866" y="1650922"/>
                    </a:lnTo>
                    <a:close/>
                  </a:path>
                  <a:path w="1691639" h="2222500">
                    <a:moveTo>
                      <a:pt x="784887" y="1650922"/>
                    </a:moveTo>
                    <a:lnTo>
                      <a:pt x="784952" y="1649845"/>
                    </a:lnTo>
                    <a:lnTo>
                      <a:pt x="785876" y="1638300"/>
                    </a:lnTo>
                    <a:lnTo>
                      <a:pt x="789432" y="1638300"/>
                    </a:lnTo>
                    <a:lnTo>
                      <a:pt x="784887" y="1650922"/>
                    </a:lnTo>
                    <a:close/>
                  </a:path>
                  <a:path w="1691639" h="2222500">
                    <a:moveTo>
                      <a:pt x="787924" y="1650922"/>
                    </a:moveTo>
                    <a:lnTo>
                      <a:pt x="784887" y="1650922"/>
                    </a:lnTo>
                    <a:lnTo>
                      <a:pt x="789432" y="1638300"/>
                    </a:lnTo>
                    <a:lnTo>
                      <a:pt x="790520" y="1638300"/>
                    </a:lnTo>
                    <a:lnTo>
                      <a:pt x="788018" y="1650465"/>
                    </a:lnTo>
                    <a:lnTo>
                      <a:pt x="787924" y="1650922"/>
                    </a:lnTo>
                    <a:close/>
                  </a:path>
                  <a:path w="1691639" h="2222500">
                    <a:moveTo>
                      <a:pt x="790956" y="1663700"/>
                    </a:moveTo>
                    <a:lnTo>
                      <a:pt x="784859" y="1663700"/>
                    </a:lnTo>
                    <a:lnTo>
                      <a:pt x="786393" y="1650922"/>
                    </a:lnTo>
                    <a:lnTo>
                      <a:pt x="787924" y="1650922"/>
                    </a:lnTo>
                    <a:lnTo>
                      <a:pt x="790520" y="1638300"/>
                    </a:lnTo>
                    <a:lnTo>
                      <a:pt x="793687" y="1649845"/>
                    </a:lnTo>
                    <a:lnTo>
                      <a:pt x="791777" y="1649845"/>
                    </a:lnTo>
                    <a:lnTo>
                      <a:pt x="792005" y="1650465"/>
                    </a:lnTo>
                    <a:lnTo>
                      <a:pt x="790956" y="1663700"/>
                    </a:lnTo>
                    <a:close/>
                  </a:path>
                  <a:path w="1691639" h="2222500">
                    <a:moveTo>
                      <a:pt x="800053" y="1650922"/>
                    </a:moveTo>
                    <a:lnTo>
                      <a:pt x="793982" y="1650922"/>
                    </a:lnTo>
                    <a:lnTo>
                      <a:pt x="790520" y="1638300"/>
                    </a:lnTo>
                    <a:lnTo>
                      <a:pt x="792480" y="1638300"/>
                    </a:lnTo>
                    <a:lnTo>
                      <a:pt x="800053" y="1650922"/>
                    </a:lnTo>
                    <a:close/>
                  </a:path>
                  <a:path w="1691639" h="2222500">
                    <a:moveTo>
                      <a:pt x="800109" y="1650922"/>
                    </a:moveTo>
                    <a:lnTo>
                      <a:pt x="799779" y="1650465"/>
                    </a:lnTo>
                    <a:lnTo>
                      <a:pt x="792480" y="1638300"/>
                    </a:lnTo>
                    <a:lnTo>
                      <a:pt x="801624" y="1638300"/>
                    </a:lnTo>
                    <a:lnTo>
                      <a:pt x="800238" y="1649845"/>
                    </a:lnTo>
                    <a:lnTo>
                      <a:pt x="800164" y="1650465"/>
                    </a:lnTo>
                    <a:lnTo>
                      <a:pt x="800109" y="1650922"/>
                    </a:lnTo>
                    <a:close/>
                  </a:path>
                  <a:path w="1691639" h="2222500">
                    <a:moveTo>
                      <a:pt x="804672" y="1650922"/>
                    </a:moveTo>
                    <a:lnTo>
                      <a:pt x="800109" y="1650922"/>
                    </a:lnTo>
                    <a:lnTo>
                      <a:pt x="801624" y="1638300"/>
                    </a:lnTo>
                    <a:lnTo>
                      <a:pt x="804672" y="1638300"/>
                    </a:lnTo>
                    <a:lnTo>
                      <a:pt x="804672" y="1650922"/>
                    </a:lnTo>
                    <a:close/>
                  </a:path>
                  <a:path w="1691639" h="2222500">
                    <a:moveTo>
                      <a:pt x="1191109" y="1650922"/>
                    </a:moveTo>
                    <a:lnTo>
                      <a:pt x="1190821" y="1650465"/>
                    </a:lnTo>
                    <a:lnTo>
                      <a:pt x="1184148" y="1638300"/>
                    </a:lnTo>
                    <a:lnTo>
                      <a:pt x="1190243" y="1638300"/>
                    </a:lnTo>
                    <a:lnTo>
                      <a:pt x="1191035" y="1649845"/>
                    </a:lnTo>
                    <a:lnTo>
                      <a:pt x="1191109" y="1650922"/>
                    </a:lnTo>
                    <a:close/>
                  </a:path>
                  <a:path w="1691639" h="2222500">
                    <a:moveTo>
                      <a:pt x="1202417" y="1650922"/>
                    </a:moveTo>
                    <a:lnTo>
                      <a:pt x="1196358" y="1650922"/>
                    </a:lnTo>
                    <a:lnTo>
                      <a:pt x="1199388" y="1638300"/>
                    </a:lnTo>
                    <a:lnTo>
                      <a:pt x="1202307" y="1650465"/>
                    </a:lnTo>
                    <a:lnTo>
                      <a:pt x="1202417" y="1650922"/>
                    </a:lnTo>
                    <a:close/>
                  </a:path>
                  <a:path w="1691639" h="2222500">
                    <a:moveTo>
                      <a:pt x="1202442" y="1650922"/>
                    </a:moveTo>
                    <a:lnTo>
                      <a:pt x="1202307" y="1650465"/>
                    </a:lnTo>
                    <a:lnTo>
                      <a:pt x="1199388" y="1638300"/>
                    </a:lnTo>
                    <a:lnTo>
                      <a:pt x="1203452" y="1638300"/>
                    </a:lnTo>
                    <a:lnTo>
                      <a:pt x="1202528" y="1649845"/>
                    </a:lnTo>
                    <a:lnTo>
                      <a:pt x="1202442" y="1650922"/>
                    </a:lnTo>
                    <a:close/>
                  </a:path>
                  <a:path w="1691639" h="2222500">
                    <a:moveTo>
                      <a:pt x="1208501" y="1650922"/>
                    </a:moveTo>
                    <a:lnTo>
                      <a:pt x="1202442" y="1650922"/>
                    </a:lnTo>
                    <a:lnTo>
                      <a:pt x="1203452" y="1638300"/>
                    </a:lnTo>
                    <a:lnTo>
                      <a:pt x="1208501" y="1650922"/>
                    </a:lnTo>
                    <a:close/>
                  </a:path>
                  <a:path w="1691639" h="2222500">
                    <a:moveTo>
                      <a:pt x="1208537" y="1650922"/>
                    </a:moveTo>
                    <a:lnTo>
                      <a:pt x="1208318" y="1650465"/>
                    </a:lnTo>
                    <a:lnTo>
                      <a:pt x="1203452" y="1638300"/>
                    </a:lnTo>
                    <a:lnTo>
                      <a:pt x="1209402" y="1638300"/>
                    </a:lnTo>
                    <a:lnTo>
                      <a:pt x="1208611" y="1649845"/>
                    </a:lnTo>
                    <a:lnTo>
                      <a:pt x="1208537" y="1650922"/>
                    </a:lnTo>
                    <a:close/>
                  </a:path>
                  <a:path w="1691639" h="2222500">
                    <a:moveTo>
                      <a:pt x="1214596" y="1650922"/>
                    </a:moveTo>
                    <a:lnTo>
                      <a:pt x="1208537" y="1650922"/>
                    </a:lnTo>
                    <a:lnTo>
                      <a:pt x="1209402" y="1638300"/>
                    </a:lnTo>
                    <a:lnTo>
                      <a:pt x="1214596" y="1650922"/>
                    </a:lnTo>
                    <a:close/>
                  </a:path>
                  <a:path w="1691639" h="2222500">
                    <a:moveTo>
                      <a:pt x="1216133" y="1650922"/>
                    </a:moveTo>
                    <a:lnTo>
                      <a:pt x="1214596" y="1650922"/>
                    </a:lnTo>
                    <a:lnTo>
                      <a:pt x="1209402" y="1638300"/>
                    </a:lnTo>
                    <a:lnTo>
                      <a:pt x="1213103" y="1638300"/>
                    </a:lnTo>
                    <a:lnTo>
                      <a:pt x="1216023" y="1650465"/>
                    </a:lnTo>
                    <a:lnTo>
                      <a:pt x="1216133" y="1650922"/>
                    </a:lnTo>
                    <a:close/>
                  </a:path>
                  <a:path w="1691639" h="2222500">
                    <a:moveTo>
                      <a:pt x="802386" y="1676400"/>
                    </a:moveTo>
                    <a:lnTo>
                      <a:pt x="801624" y="1663700"/>
                    </a:lnTo>
                    <a:lnTo>
                      <a:pt x="795527" y="1663700"/>
                    </a:lnTo>
                    <a:lnTo>
                      <a:pt x="792083" y="1650922"/>
                    </a:lnTo>
                    <a:lnTo>
                      <a:pt x="791901" y="1650465"/>
                    </a:lnTo>
                    <a:lnTo>
                      <a:pt x="791797" y="1649845"/>
                    </a:lnTo>
                    <a:lnTo>
                      <a:pt x="793687" y="1649845"/>
                    </a:lnTo>
                    <a:lnTo>
                      <a:pt x="793857" y="1650465"/>
                    </a:lnTo>
                    <a:lnTo>
                      <a:pt x="793982" y="1650922"/>
                    </a:lnTo>
                    <a:lnTo>
                      <a:pt x="804298" y="1650922"/>
                    </a:lnTo>
                    <a:lnTo>
                      <a:pt x="803148" y="1663700"/>
                    </a:lnTo>
                    <a:lnTo>
                      <a:pt x="802386" y="1676400"/>
                    </a:lnTo>
                    <a:close/>
                  </a:path>
                  <a:path w="1691639" h="2222500">
                    <a:moveTo>
                      <a:pt x="780288" y="1663700"/>
                    </a:moveTo>
                    <a:lnTo>
                      <a:pt x="777240" y="1663700"/>
                    </a:lnTo>
                    <a:lnTo>
                      <a:pt x="777240" y="1650922"/>
                    </a:lnTo>
                    <a:lnTo>
                      <a:pt x="780288" y="1663700"/>
                    </a:lnTo>
                    <a:close/>
                  </a:path>
                  <a:path w="1691639" h="2222500">
                    <a:moveTo>
                      <a:pt x="784859" y="1663700"/>
                    </a:moveTo>
                    <a:lnTo>
                      <a:pt x="780288" y="1663700"/>
                    </a:lnTo>
                    <a:lnTo>
                      <a:pt x="777221" y="1650922"/>
                    </a:lnTo>
                    <a:lnTo>
                      <a:pt x="786393" y="1650922"/>
                    </a:lnTo>
                    <a:lnTo>
                      <a:pt x="784859" y="1663700"/>
                    </a:lnTo>
                    <a:close/>
                  </a:path>
                  <a:path w="1691639" h="2222500">
                    <a:moveTo>
                      <a:pt x="794003" y="1663700"/>
                    </a:moveTo>
                    <a:lnTo>
                      <a:pt x="790956" y="1663700"/>
                    </a:lnTo>
                    <a:lnTo>
                      <a:pt x="791978" y="1650922"/>
                    </a:lnTo>
                    <a:lnTo>
                      <a:pt x="794003" y="1663700"/>
                    </a:lnTo>
                    <a:close/>
                  </a:path>
                  <a:path w="1691639" h="2222500">
                    <a:moveTo>
                      <a:pt x="795527" y="1663700"/>
                    </a:moveTo>
                    <a:lnTo>
                      <a:pt x="794003" y="1663700"/>
                    </a:lnTo>
                    <a:lnTo>
                      <a:pt x="792083" y="1650922"/>
                    </a:lnTo>
                    <a:lnTo>
                      <a:pt x="795527" y="1663700"/>
                    </a:lnTo>
                    <a:close/>
                  </a:path>
                  <a:path w="1691639" h="2222500">
                    <a:moveTo>
                      <a:pt x="807719" y="1676400"/>
                    </a:moveTo>
                    <a:lnTo>
                      <a:pt x="802386" y="1676400"/>
                    </a:lnTo>
                    <a:lnTo>
                      <a:pt x="803148" y="1663700"/>
                    </a:lnTo>
                    <a:lnTo>
                      <a:pt x="804298" y="1650922"/>
                    </a:lnTo>
                    <a:lnTo>
                      <a:pt x="807719" y="1663700"/>
                    </a:lnTo>
                    <a:lnTo>
                      <a:pt x="810768" y="1663700"/>
                    </a:lnTo>
                    <a:lnTo>
                      <a:pt x="807719" y="1676400"/>
                    </a:lnTo>
                    <a:close/>
                  </a:path>
                  <a:path w="1691639" h="2222500">
                    <a:moveTo>
                      <a:pt x="1197864" y="1663700"/>
                    </a:moveTo>
                    <a:lnTo>
                      <a:pt x="1191768" y="1663700"/>
                    </a:lnTo>
                    <a:lnTo>
                      <a:pt x="1190234" y="1650922"/>
                    </a:lnTo>
                    <a:lnTo>
                      <a:pt x="1193264" y="1650922"/>
                    </a:lnTo>
                    <a:lnTo>
                      <a:pt x="1197864" y="1663700"/>
                    </a:lnTo>
                    <a:close/>
                  </a:path>
                  <a:path w="1691639" h="2222500">
                    <a:moveTo>
                      <a:pt x="1197864" y="1663700"/>
                    </a:moveTo>
                    <a:lnTo>
                      <a:pt x="1193264" y="1650922"/>
                    </a:lnTo>
                    <a:lnTo>
                      <a:pt x="1203439" y="1650922"/>
                    </a:lnTo>
                    <a:lnTo>
                      <a:pt x="1197864" y="1663700"/>
                    </a:lnTo>
                    <a:close/>
                  </a:path>
                  <a:path w="1691639" h="2222500">
                    <a:moveTo>
                      <a:pt x="1199388" y="1663700"/>
                    </a:moveTo>
                    <a:lnTo>
                      <a:pt x="1197864" y="1663700"/>
                    </a:lnTo>
                    <a:lnTo>
                      <a:pt x="1203439" y="1650922"/>
                    </a:lnTo>
                    <a:lnTo>
                      <a:pt x="1203681" y="1650922"/>
                    </a:lnTo>
                    <a:lnTo>
                      <a:pt x="1199388" y="1663700"/>
                    </a:lnTo>
                    <a:close/>
                  </a:path>
                  <a:path w="1691639" h="2222500">
                    <a:moveTo>
                      <a:pt x="1213103" y="1676400"/>
                    </a:moveTo>
                    <a:lnTo>
                      <a:pt x="1199388" y="1676400"/>
                    </a:lnTo>
                    <a:lnTo>
                      <a:pt x="1199388" y="1663700"/>
                    </a:lnTo>
                    <a:lnTo>
                      <a:pt x="1203681" y="1650922"/>
                    </a:lnTo>
                    <a:lnTo>
                      <a:pt x="1206634" y="1650922"/>
                    </a:lnTo>
                    <a:lnTo>
                      <a:pt x="1205484" y="1663700"/>
                    </a:lnTo>
                    <a:lnTo>
                      <a:pt x="1202435" y="1663700"/>
                    </a:lnTo>
                    <a:lnTo>
                      <a:pt x="1213103" y="1676400"/>
                    </a:lnTo>
                    <a:close/>
                  </a:path>
                  <a:path w="1691639" h="2222500">
                    <a:moveTo>
                      <a:pt x="1214119" y="1676400"/>
                    </a:moveTo>
                    <a:lnTo>
                      <a:pt x="1213103" y="1676400"/>
                    </a:lnTo>
                    <a:lnTo>
                      <a:pt x="1202435" y="1663700"/>
                    </a:lnTo>
                    <a:lnTo>
                      <a:pt x="1205484" y="1663700"/>
                    </a:lnTo>
                    <a:lnTo>
                      <a:pt x="1206634" y="1650922"/>
                    </a:lnTo>
                    <a:lnTo>
                      <a:pt x="1210056" y="1663700"/>
                    </a:lnTo>
                    <a:lnTo>
                      <a:pt x="1214119" y="1676400"/>
                    </a:lnTo>
                    <a:close/>
                  </a:path>
                  <a:path w="1691639" h="2222500">
                    <a:moveTo>
                      <a:pt x="1214119" y="1676400"/>
                    </a:moveTo>
                    <a:lnTo>
                      <a:pt x="1210056" y="1663700"/>
                    </a:lnTo>
                    <a:lnTo>
                      <a:pt x="1206606" y="1650922"/>
                    </a:lnTo>
                    <a:lnTo>
                      <a:pt x="1207495" y="1650922"/>
                    </a:lnTo>
                    <a:lnTo>
                      <a:pt x="1210818" y="1663700"/>
                    </a:lnTo>
                    <a:lnTo>
                      <a:pt x="1216152" y="1663700"/>
                    </a:lnTo>
                    <a:lnTo>
                      <a:pt x="1214119" y="1676400"/>
                    </a:lnTo>
                    <a:close/>
                  </a:path>
                  <a:path w="1691639" h="2222500">
                    <a:moveTo>
                      <a:pt x="1210818" y="1663700"/>
                    </a:moveTo>
                    <a:lnTo>
                      <a:pt x="1207495" y="1650922"/>
                    </a:lnTo>
                    <a:lnTo>
                      <a:pt x="1213396" y="1650922"/>
                    </a:lnTo>
                    <a:lnTo>
                      <a:pt x="1210818" y="1663700"/>
                    </a:lnTo>
                    <a:close/>
                  </a:path>
                  <a:path w="1691639" h="2222500">
                    <a:moveTo>
                      <a:pt x="1219200" y="1663700"/>
                    </a:moveTo>
                    <a:lnTo>
                      <a:pt x="1210818" y="1663700"/>
                    </a:lnTo>
                    <a:lnTo>
                      <a:pt x="1213396" y="1650922"/>
                    </a:lnTo>
                    <a:lnTo>
                      <a:pt x="1219200" y="1663700"/>
                    </a:lnTo>
                    <a:close/>
                  </a:path>
                  <a:path w="1691639" h="2222500">
                    <a:moveTo>
                      <a:pt x="1222248" y="1663700"/>
                    </a:moveTo>
                    <a:lnTo>
                      <a:pt x="1219200" y="1663700"/>
                    </a:lnTo>
                    <a:lnTo>
                      <a:pt x="1213345" y="1650922"/>
                    </a:lnTo>
                    <a:lnTo>
                      <a:pt x="1222248" y="1650922"/>
                    </a:lnTo>
                    <a:lnTo>
                      <a:pt x="1222248" y="1663700"/>
                    </a:lnTo>
                    <a:close/>
                  </a:path>
                  <a:path w="1691639" h="2222500">
                    <a:moveTo>
                      <a:pt x="789432" y="1676400"/>
                    </a:moveTo>
                    <a:lnTo>
                      <a:pt x="786384" y="1676400"/>
                    </a:lnTo>
                    <a:lnTo>
                      <a:pt x="787908" y="1663700"/>
                    </a:lnTo>
                    <a:lnTo>
                      <a:pt x="789432" y="1663700"/>
                    </a:lnTo>
                    <a:lnTo>
                      <a:pt x="789432" y="1676400"/>
                    </a:lnTo>
                    <a:close/>
                  </a:path>
                  <a:path w="1691639" h="2222500">
                    <a:moveTo>
                      <a:pt x="789432" y="1676400"/>
                    </a:moveTo>
                    <a:lnTo>
                      <a:pt x="789432" y="1663700"/>
                    </a:lnTo>
                    <a:lnTo>
                      <a:pt x="800100" y="1663700"/>
                    </a:lnTo>
                    <a:lnTo>
                      <a:pt x="789432" y="1676400"/>
                    </a:lnTo>
                    <a:close/>
                  </a:path>
                  <a:path w="1691639" h="2222500">
                    <a:moveTo>
                      <a:pt x="798585" y="1689080"/>
                    </a:moveTo>
                    <a:lnTo>
                      <a:pt x="792475" y="1689080"/>
                    </a:lnTo>
                    <a:lnTo>
                      <a:pt x="789432" y="1676400"/>
                    </a:lnTo>
                    <a:lnTo>
                      <a:pt x="800100" y="1663700"/>
                    </a:lnTo>
                    <a:lnTo>
                      <a:pt x="801624" y="1663700"/>
                    </a:lnTo>
                    <a:lnTo>
                      <a:pt x="794003" y="1676400"/>
                    </a:lnTo>
                    <a:lnTo>
                      <a:pt x="804672" y="1676400"/>
                    </a:lnTo>
                    <a:lnTo>
                      <a:pt x="798585" y="1689080"/>
                    </a:lnTo>
                    <a:close/>
                  </a:path>
                  <a:path w="1691639" h="2222500">
                    <a:moveTo>
                      <a:pt x="802386" y="1676400"/>
                    </a:moveTo>
                    <a:lnTo>
                      <a:pt x="794003" y="1676400"/>
                    </a:lnTo>
                    <a:lnTo>
                      <a:pt x="801624" y="1663700"/>
                    </a:lnTo>
                    <a:lnTo>
                      <a:pt x="802386" y="1676400"/>
                    </a:lnTo>
                    <a:close/>
                  </a:path>
                  <a:path w="1691639" h="2222500">
                    <a:moveTo>
                      <a:pt x="816864" y="1689080"/>
                    </a:moveTo>
                    <a:lnTo>
                      <a:pt x="810759" y="1689080"/>
                    </a:lnTo>
                    <a:lnTo>
                      <a:pt x="805543" y="1676400"/>
                    </a:lnTo>
                    <a:lnTo>
                      <a:pt x="807719" y="1676400"/>
                    </a:lnTo>
                    <a:lnTo>
                      <a:pt x="810768" y="1663700"/>
                    </a:lnTo>
                    <a:lnTo>
                      <a:pt x="815340" y="1663700"/>
                    </a:lnTo>
                    <a:lnTo>
                      <a:pt x="816864" y="1676400"/>
                    </a:lnTo>
                    <a:lnTo>
                      <a:pt x="816864" y="1689080"/>
                    </a:lnTo>
                    <a:close/>
                  </a:path>
                  <a:path w="1691639" h="2222500">
                    <a:moveTo>
                      <a:pt x="1222248" y="1676400"/>
                    </a:moveTo>
                    <a:lnTo>
                      <a:pt x="1214119" y="1676400"/>
                    </a:lnTo>
                    <a:lnTo>
                      <a:pt x="1216152" y="1663700"/>
                    </a:lnTo>
                    <a:lnTo>
                      <a:pt x="1225296" y="1663700"/>
                    </a:lnTo>
                    <a:lnTo>
                      <a:pt x="1222248" y="1676400"/>
                    </a:lnTo>
                    <a:close/>
                  </a:path>
                  <a:path w="1691639" h="2222500">
                    <a:moveTo>
                      <a:pt x="1225298" y="1689080"/>
                    </a:moveTo>
                    <a:lnTo>
                      <a:pt x="1218699" y="1689080"/>
                    </a:lnTo>
                    <a:lnTo>
                      <a:pt x="1223772" y="1676400"/>
                    </a:lnTo>
                    <a:lnTo>
                      <a:pt x="1222248" y="1676400"/>
                    </a:lnTo>
                    <a:lnTo>
                      <a:pt x="1225296" y="1663700"/>
                    </a:lnTo>
                    <a:lnTo>
                      <a:pt x="1226819" y="1663700"/>
                    </a:lnTo>
                    <a:lnTo>
                      <a:pt x="1226819" y="1676400"/>
                    </a:lnTo>
                    <a:lnTo>
                      <a:pt x="1225349" y="1688658"/>
                    </a:lnTo>
                    <a:lnTo>
                      <a:pt x="1225298" y="1689080"/>
                    </a:lnTo>
                    <a:close/>
                  </a:path>
                  <a:path w="1691639" h="2222500">
                    <a:moveTo>
                      <a:pt x="792475" y="1689080"/>
                    </a:moveTo>
                    <a:lnTo>
                      <a:pt x="789432" y="1689080"/>
                    </a:lnTo>
                    <a:lnTo>
                      <a:pt x="789432" y="1676400"/>
                    </a:lnTo>
                    <a:lnTo>
                      <a:pt x="792374" y="1688658"/>
                    </a:lnTo>
                    <a:lnTo>
                      <a:pt x="792475" y="1689080"/>
                    </a:lnTo>
                    <a:close/>
                  </a:path>
                  <a:path w="1691639" h="2222500">
                    <a:moveTo>
                      <a:pt x="800107" y="1689080"/>
                    </a:moveTo>
                    <a:lnTo>
                      <a:pt x="798585" y="1689080"/>
                    </a:lnTo>
                    <a:lnTo>
                      <a:pt x="804672" y="1676400"/>
                    </a:lnTo>
                    <a:lnTo>
                      <a:pt x="800107" y="1689080"/>
                    </a:lnTo>
                    <a:close/>
                  </a:path>
                  <a:path w="1691639" h="2222500">
                    <a:moveTo>
                      <a:pt x="801630" y="1689080"/>
                    </a:moveTo>
                    <a:lnTo>
                      <a:pt x="800107" y="1689080"/>
                    </a:lnTo>
                    <a:lnTo>
                      <a:pt x="804672" y="1676400"/>
                    </a:lnTo>
                    <a:lnTo>
                      <a:pt x="805543" y="1676400"/>
                    </a:lnTo>
                    <a:lnTo>
                      <a:pt x="801630" y="1689080"/>
                    </a:lnTo>
                    <a:close/>
                  </a:path>
                  <a:path w="1691639" h="2222500">
                    <a:moveTo>
                      <a:pt x="810759" y="1689080"/>
                    </a:moveTo>
                    <a:lnTo>
                      <a:pt x="801630" y="1689080"/>
                    </a:lnTo>
                    <a:lnTo>
                      <a:pt x="805543" y="1676400"/>
                    </a:lnTo>
                    <a:lnTo>
                      <a:pt x="810759" y="1689080"/>
                    </a:lnTo>
                    <a:close/>
                  </a:path>
                  <a:path w="1691639" h="2222500">
                    <a:moveTo>
                      <a:pt x="819911" y="1701800"/>
                    </a:moveTo>
                    <a:lnTo>
                      <a:pt x="812292" y="1701800"/>
                    </a:lnTo>
                    <a:lnTo>
                      <a:pt x="808428" y="1689278"/>
                    </a:lnTo>
                    <a:lnTo>
                      <a:pt x="808488" y="1689080"/>
                    </a:lnTo>
                    <a:lnTo>
                      <a:pt x="816864" y="1689080"/>
                    </a:lnTo>
                    <a:lnTo>
                      <a:pt x="816864" y="1676400"/>
                    </a:lnTo>
                    <a:lnTo>
                      <a:pt x="818388" y="1676400"/>
                    </a:lnTo>
                    <a:lnTo>
                      <a:pt x="821329" y="1688658"/>
                    </a:lnTo>
                    <a:lnTo>
                      <a:pt x="821431" y="1689080"/>
                    </a:lnTo>
                    <a:lnTo>
                      <a:pt x="821457" y="1689278"/>
                    </a:lnTo>
                    <a:lnTo>
                      <a:pt x="819911" y="1701800"/>
                    </a:lnTo>
                    <a:close/>
                  </a:path>
                  <a:path w="1691639" h="2222500">
                    <a:moveTo>
                      <a:pt x="1208532" y="1701800"/>
                    </a:moveTo>
                    <a:lnTo>
                      <a:pt x="1203960" y="1701800"/>
                    </a:lnTo>
                    <a:lnTo>
                      <a:pt x="1204004" y="1688658"/>
                    </a:lnTo>
                    <a:lnTo>
                      <a:pt x="1205230" y="1676400"/>
                    </a:lnTo>
                    <a:lnTo>
                      <a:pt x="1209724" y="1688658"/>
                    </a:lnTo>
                    <a:lnTo>
                      <a:pt x="1209833" y="1689080"/>
                    </a:lnTo>
                    <a:lnTo>
                      <a:pt x="1209880" y="1689278"/>
                    </a:lnTo>
                    <a:lnTo>
                      <a:pt x="1208532" y="1701800"/>
                    </a:lnTo>
                    <a:close/>
                  </a:path>
                  <a:path w="1691639" h="2222500">
                    <a:moveTo>
                      <a:pt x="1209894" y="1689080"/>
                    </a:moveTo>
                    <a:lnTo>
                      <a:pt x="1209724" y="1688658"/>
                    </a:lnTo>
                    <a:lnTo>
                      <a:pt x="1205230" y="1676400"/>
                    </a:lnTo>
                    <a:lnTo>
                      <a:pt x="1214627" y="1676400"/>
                    </a:lnTo>
                    <a:lnTo>
                      <a:pt x="1209894" y="1689080"/>
                    </a:lnTo>
                    <a:close/>
                  </a:path>
                  <a:path w="1691639" h="2222500">
                    <a:moveTo>
                      <a:pt x="1213103" y="1701800"/>
                    </a:moveTo>
                    <a:lnTo>
                      <a:pt x="1209819" y="1689278"/>
                    </a:lnTo>
                    <a:lnTo>
                      <a:pt x="1214627" y="1676400"/>
                    </a:lnTo>
                    <a:lnTo>
                      <a:pt x="1215498" y="1676400"/>
                    </a:lnTo>
                    <a:lnTo>
                      <a:pt x="1211586" y="1689080"/>
                    </a:lnTo>
                    <a:lnTo>
                      <a:pt x="1216917" y="1689080"/>
                    </a:lnTo>
                    <a:lnTo>
                      <a:pt x="1216882" y="1689278"/>
                    </a:lnTo>
                    <a:lnTo>
                      <a:pt x="1213103" y="1701800"/>
                    </a:lnTo>
                    <a:close/>
                  </a:path>
                  <a:path w="1691639" h="2222500">
                    <a:moveTo>
                      <a:pt x="1218687" y="1689080"/>
                    </a:moveTo>
                    <a:lnTo>
                      <a:pt x="1211586" y="1689080"/>
                    </a:lnTo>
                    <a:lnTo>
                      <a:pt x="1215498" y="1676400"/>
                    </a:lnTo>
                    <a:lnTo>
                      <a:pt x="1218580" y="1688658"/>
                    </a:lnTo>
                    <a:lnTo>
                      <a:pt x="1218687" y="1689080"/>
                    </a:lnTo>
                    <a:close/>
                  </a:path>
                  <a:path w="1691639" h="2222500">
                    <a:moveTo>
                      <a:pt x="1218699" y="1689080"/>
                    </a:moveTo>
                    <a:lnTo>
                      <a:pt x="1215498" y="1676400"/>
                    </a:lnTo>
                    <a:lnTo>
                      <a:pt x="1223772" y="1676400"/>
                    </a:lnTo>
                    <a:lnTo>
                      <a:pt x="1218699" y="1689080"/>
                    </a:lnTo>
                    <a:close/>
                  </a:path>
                  <a:path w="1691639" h="2222500">
                    <a:moveTo>
                      <a:pt x="1231387" y="1689080"/>
                    </a:moveTo>
                    <a:lnTo>
                      <a:pt x="1225298" y="1689080"/>
                    </a:lnTo>
                    <a:lnTo>
                      <a:pt x="1226819" y="1676400"/>
                    </a:lnTo>
                    <a:lnTo>
                      <a:pt x="1228343" y="1676400"/>
                    </a:lnTo>
                    <a:lnTo>
                      <a:pt x="1231286" y="1688658"/>
                    </a:lnTo>
                    <a:lnTo>
                      <a:pt x="1231387" y="1689080"/>
                    </a:lnTo>
                    <a:close/>
                  </a:path>
                  <a:path w="1691639" h="2222500">
                    <a:moveTo>
                      <a:pt x="801624" y="1701800"/>
                    </a:moveTo>
                    <a:lnTo>
                      <a:pt x="795527" y="1701800"/>
                    </a:lnTo>
                    <a:lnTo>
                      <a:pt x="794003" y="1689278"/>
                    </a:lnTo>
                    <a:lnTo>
                      <a:pt x="794003" y="1689080"/>
                    </a:lnTo>
                    <a:lnTo>
                      <a:pt x="802841" y="1689080"/>
                    </a:lnTo>
                    <a:lnTo>
                      <a:pt x="802859" y="1689278"/>
                    </a:lnTo>
                    <a:lnTo>
                      <a:pt x="801624" y="1701800"/>
                    </a:lnTo>
                    <a:close/>
                  </a:path>
                  <a:path w="1691639" h="2222500">
                    <a:moveTo>
                      <a:pt x="804018" y="1701800"/>
                    </a:moveTo>
                    <a:lnTo>
                      <a:pt x="802826" y="1689278"/>
                    </a:lnTo>
                    <a:lnTo>
                      <a:pt x="802845" y="1689080"/>
                    </a:lnTo>
                    <a:lnTo>
                      <a:pt x="807217" y="1689080"/>
                    </a:lnTo>
                    <a:lnTo>
                      <a:pt x="804018" y="1701800"/>
                    </a:lnTo>
                    <a:close/>
                  </a:path>
                  <a:path w="1691639" h="2222500">
                    <a:moveTo>
                      <a:pt x="804672" y="1701800"/>
                    </a:moveTo>
                    <a:lnTo>
                      <a:pt x="804018" y="1701800"/>
                    </a:lnTo>
                    <a:lnTo>
                      <a:pt x="807167" y="1689278"/>
                    </a:lnTo>
                    <a:lnTo>
                      <a:pt x="807217" y="1689080"/>
                    </a:lnTo>
                    <a:lnTo>
                      <a:pt x="808476" y="1689080"/>
                    </a:lnTo>
                    <a:lnTo>
                      <a:pt x="808535" y="1689278"/>
                    </a:lnTo>
                    <a:lnTo>
                      <a:pt x="804672" y="1701800"/>
                    </a:lnTo>
                    <a:close/>
                  </a:path>
                  <a:path w="1691639" h="2222500">
                    <a:moveTo>
                      <a:pt x="1224207" y="1714500"/>
                    </a:moveTo>
                    <a:lnTo>
                      <a:pt x="1222756" y="1714500"/>
                    </a:lnTo>
                    <a:lnTo>
                      <a:pt x="1214627" y="1701800"/>
                    </a:lnTo>
                    <a:lnTo>
                      <a:pt x="1216860" y="1689278"/>
                    </a:lnTo>
                    <a:lnTo>
                      <a:pt x="1216920" y="1689080"/>
                    </a:lnTo>
                    <a:lnTo>
                      <a:pt x="1219956" y="1689080"/>
                    </a:lnTo>
                    <a:lnTo>
                      <a:pt x="1220015" y="1689278"/>
                    </a:lnTo>
                    <a:lnTo>
                      <a:pt x="1216152" y="1701800"/>
                    </a:lnTo>
                    <a:lnTo>
                      <a:pt x="1220724" y="1701800"/>
                    </a:lnTo>
                    <a:lnTo>
                      <a:pt x="1224207" y="1714500"/>
                    </a:lnTo>
                    <a:close/>
                  </a:path>
                  <a:path w="1691639" h="2222500">
                    <a:moveTo>
                      <a:pt x="1228343" y="1701800"/>
                    </a:moveTo>
                    <a:lnTo>
                      <a:pt x="1223772" y="1701800"/>
                    </a:lnTo>
                    <a:lnTo>
                      <a:pt x="1219908" y="1689278"/>
                    </a:lnTo>
                    <a:lnTo>
                      <a:pt x="1219968" y="1689080"/>
                    </a:lnTo>
                    <a:lnTo>
                      <a:pt x="1229017" y="1689080"/>
                    </a:lnTo>
                    <a:lnTo>
                      <a:pt x="1229054" y="1689278"/>
                    </a:lnTo>
                    <a:lnTo>
                      <a:pt x="1228343" y="1701800"/>
                    </a:lnTo>
                    <a:close/>
                  </a:path>
                  <a:path w="1691639" h="2222500">
                    <a:moveTo>
                      <a:pt x="1235456" y="1714500"/>
                    </a:moveTo>
                    <a:lnTo>
                      <a:pt x="1224207" y="1714500"/>
                    </a:lnTo>
                    <a:lnTo>
                      <a:pt x="1226819" y="1701800"/>
                    </a:lnTo>
                    <a:lnTo>
                      <a:pt x="1231392" y="1701800"/>
                    </a:lnTo>
                    <a:lnTo>
                      <a:pt x="1229011" y="1689278"/>
                    </a:lnTo>
                    <a:lnTo>
                      <a:pt x="1229022" y="1689080"/>
                    </a:lnTo>
                    <a:lnTo>
                      <a:pt x="1232913" y="1689080"/>
                    </a:lnTo>
                    <a:lnTo>
                      <a:pt x="1234440" y="1701800"/>
                    </a:lnTo>
                    <a:lnTo>
                      <a:pt x="1235456" y="1714500"/>
                    </a:lnTo>
                    <a:close/>
                  </a:path>
                  <a:path w="1691639" h="2222500">
                    <a:moveTo>
                      <a:pt x="795527" y="1701800"/>
                    </a:moveTo>
                    <a:lnTo>
                      <a:pt x="794003" y="1701800"/>
                    </a:lnTo>
                    <a:lnTo>
                      <a:pt x="794003" y="1689278"/>
                    </a:lnTo>
                    <a:lnTo>
                      <a:pt x="795527" y="1701800"/>
                    </a:lnTo>
                    <a:close/>
                  </a:path>
                  <a:path w="1691639" h="2222500">
                    <a:moveTo>
                      <a:pt x="804018" y="1701800"/>
                    </a:moveTo>
                    <a:lnTo>
                      <a:pt x="801624" y="1701800"/>
                    </a:lnTo>
                    <a:lnTo>
                      <a:pt x="802826" y="1689278"/>
                    </a:lnTo>
                    <a:lnTo>
                      <a:pt x="804018" y="1701800"/>
                    </a:lnTo>
                    <a:close/>
                  </a:path>
                  <a:path w="1691639" h="2222500">
                    <a:moveTo>
                      <a:pt x="806196" y="1701800"/>
                    </a:moveTo>
                    <a:lnTo>
                      <a:pt x="804672" y="1701800"/>
                    </a:lnTo>
                    <a:lnTo>
                      <a:pt x="808428" y="1689278"/>
                    </a:lnTo>
                    <a:lnTo>
                      <a:pt x="806196" y="1701800"/>
                    </a:lnTo>
                    <a:close/>
                  </a:path>
                  <a:path w="1691639" h="2222500">
                    <a:moveTo>
                      <a:pt x="812292" y="1701800"/>
                    </a:moveTo>
                    <a:lnTo>
                      <a:pt x="806196" y="1701800"/>
                    </a:lnTo>
                    <a:lnTo>
                      <a:pt x="808450" y="1689278"/>
                    </a:lnTo>
                    <a:lnTo>
                      <a:pt x="812292" y="1701800"/>
                    </a:lnTo>
                    <a:close/>
                  </a:path>
                  <a:path w="1691639" h="2222500">
                    <a:moveTo>
                      <a:pt x="822959" y="1701800"/>
                    </a:moveTo>
                    <a:lnTo>
                      <a:pt x="819911" y="1701800"/>
                    </a:lnTo>
                    <a:lnTo>
                      <a:pt x="821414" y="1689278"/>
                    </a:lnTo>
                    <a:lnTo>
                      <a:pt x="822959" y="1701800"/>
                    </a:lnTo>
                    <a:close/>
                  </a:path>
                  <a:path w="1691639" h="2222500">
                    <a:moveTo>
                      <a:pt x="1213103" y="1701800"/>
                    </a:moveTo>
                    <a:lnTo>
                      <a:pt x="1208532" y="1701800"/>
                    </a:lnTo>
                    <a:lnTo>
                      <a:pt x="1209819" y="1689278"/>
                    </a:lnTo>
                    <a:lnTo>
                      <a:pt x="1213103" y="1701800"/>
                    </a:lnTo>
                    <a:close/>
                  </a:path>
                  <a:path w="1691639" h="2222500">
                    <a:moveTo>
                      <a:pt x="1214246" y="1714500"/>
                    </a:moveTo>
                    <a:lnTo>
                      <a:pt x="1211580" y="1701800"/>
                    </a:lnTo>
                    <a:lnTo>
                      <a:pt x="1213103" y="1701800"/>
                    </a:lnTo>
                    <a:lnTo>
                      <a:pt x="1216860" y="1689278"/>
                    </a:lnTo>
                    <a:lnTo>
                      <a:pt x="1214627" y="1701800"/>
                    </a:lnTo>
                    <a:lnTo>
                      <a:pt x="1214246" y="1714500"/>
                    </a:lnTo>
                    <a:close/>
                  </a:path>
                  <a:path w="1691639" h="2222500">
                    <a:moveTo>
                      <a:pt x="1223772" y="1701800"/>
                    </a:moveTo>
                    <a:lnTo>
                      <a:pt x="1216152" y="1701800"/>
                    </a:lnTo>
                    <a:lnTo>
                      <a:pt x="1219908" y="1689278"/>
                    </a:lnTo>
                    <a:lnTo>
                      <a:pt x="1223772" y="1701800"/>
                    </a:lnTo>
                    <a:close/>
                  </a:path>
                  <a:path w="1691639" h="2222500">
                    <a:moveTo>
                      <a:pt x="1231392" y="1701800"/>
                    </a:moveTo>
                    <a:lnTo>
                      <a:pt x="1228343" y="1701800"/>
                    </a:lnTo>
                    <a:lnTo>
                      <a:pt x="1229011" y="1689278"/>
                    </a:lnTo>
                    <a:lnTo>
                      <a:pt x="1231392" y="1701800"/>
                    </a:lnTo>
                    <a:close/>
                  </a:path>
                  <a:path w="1691639" h="2222500">
                    <a:moveTo>
                      <a:pt x="803148" y="1714500"/>
                    </a:moveTo>
                    <a:lnTo>
                      <a:pt x="798576" y="1701800"/>
                    </a:lnTo>
                    <a:lnTo>
                      <a:pt x="803148" y="1701800"/>
                    </a:lnTo>
                    <a:lnTo>
                      <a:pt x="803148" y="1714500"/>
                    </a:lnTo>
                    <a:close/>
                  </a:path>
                  <a:path w="1691639" h="2222500">
                    <a:moveTo>
                      <a:pt x="809243" y="1714500"/>
                    </a:moveTo>
                    <a:lnTo>
                      <a:pt x="803148" y="1714500"/>
                    </a:lnTo>
                    <a:lnTo>
                      <a:pt x="803148" y="1701800"/>
                    </a:lnTo>
                    <a:lnTo>
                      <a:pt x="815340" y="1701800"/>
                    </a:lnTo>
                    <a:lnTo>
                      <a:pt x="809243" y="1714500"/>
                    </a:lnTo>
                    <a:close/>
                  </a:path>
                  <a:path w="1691639" h="2222500">
                    <a:moveTo>
                      <a:pt x="809243" y="1714500"/>
                    </a:moveTo>
                    <a:lnTo>
                      <a:pt x="815340" y="1701800"/>
                    </a:lnTo>
                    <a:lnTo>
                      <a:pt x="816017" y="1701800"/>
                    </a:lnTo>
                    <a:lnTo>
                      <a:pt x="809243" y="1714500"/>
                    </a:lnTo>
                    <a:close/>
                  </a:path>
                  <a:path w="1691639" h="2222500">
                    <a:moveTo>
                      <a:pt x="817081" y="1714500"/>
                    </a:moveTo>
                    <a:lnTo>
                      <a:pt x="809243" y="1714500"/>
                    </a:lnTo>
                    <a:lnTo>
                      <a:pt x="816017" y="1701800"/>
                    </a:lnTo>
                    <a:lnTo>
                      <a:pt x="817081" y="1714500"/>
                    </a:lnTo>
                    <a:close/>
                  </a:path>
                  <a:path w="1691639" h="2222500">
                    <a:moveTo>
                      <a:pt x="817081" y="1714500"/>
                    </a:moveTo>
                    <a:lnTo>
                      <a:pt x="816017" y="1701800"/>
                    </a:lnTo>
                    <a:lnTo>
                      <a:pt x="818388" y="1701800"/>
                    </a:lnTo>
                    <a:lnTo>
                      <a:pt x="817081" y="1714500"/>
                    </a:lnTo>
                    <a:close/>
                  </a:path>
                  <a:path w="1691639" h="2222500">
                    <a:moveTo>
                      <a:pt x="822959" y="1714500"/>
                    </a:moveTo>
                    <a:lnTo>
                      <a:pt x="817081" y="1714500"/>
                    </a:lnTo>
                    <a:lnTo>
                      <a:pt x="818388" y="1701800"/>
                    </a:lnTo>
                    <a:lnTo>
                      <a:pt x="829056" y="1701800"/>
                    </a:lnTo>
                    <a:lnTo>
                      <a:pt x="822959" y="1714500"/>
                    </a:lnTo>
                    <a:close/>
                  </a:path>
                  <a:path w="1691639" h="2222500">
                    <a:moveTo>
                      <a:pt x="832103" y="1714500"/>
                    </a:moveTo>
                    <a:lnTo>
                      <a:pt x="822959" y="1714500"/>
                    </a:lnTo>
                    <a:lnTo>
                      <a:pt x="829056" y="1701800"/>
                    </a:lnTo>
                    <a:lnTo>
                      <a:pt x="830580" y="1701800"/>
                    </a:lnTo>
                    <a:lnTo>
                      <a:pt x="832103" y="1714500"/>
                    </a:lnTo>
                    <a:close/>
                  </a:path>
                  <a:path w="1691639" h="2222500">
                    <a:moveTo>
                      <a:pt x="1214246" y="1714500"/>
                    </a:moveTo>
                    <a:lnTo>
                      <a:pt x="1210056" y="1714500"/>
                    </a:lnTo>
                    <a:lnTo>
                      <a:pt x="1210056" y="1701800"/>
                    </a:lnTo>
                    <a:lnTo>
                      <a:pt x="1211580" y="1701800"/>
                    </a:lnTo>
                    <a:lnTo>
                      <a:pt x="1214246" y="1714500"/>
                    </a:lnTo>
                    <a:close/>
                  </a:path>
                  <a:path w="1691639" h="2222500">
                    <a:moveTo>
                      <a:pt x="1222756" y="1714500"/>
                    </a:moveTo>
                    <a:lnTo>
                      <a:pt x="1214246" y="1714500"/>
                    </a:lnTo>
                    <a:lnTo>
                      <a:pt x="1214627" y="1701800"/>
                    </a:lnTo>
                    <a:lnTo>
                      <a:pt x="1222756" y="1714500"/>
                    </a:lnTo>
                    <a:close/>
                  </a:path>
                  <a:path w="1691639" h="2222500">
                    <a:moveTo>
                      <a:pt x="1224207" y="1714500"/>
                    </a:moveTo>
                    <a:lnTo>
                      <a:pt x="1220724" y="1701800"/>
                    </a:lnTo>
                    <a:lnTo>
                      <a:pt x="1226819" y="1701800"/>
                    </a:lnTo>
                    <a:lnTo>
                      <a:pt x="1224207" y="1714500"/>
                    </a:lnTo>
                    <a:close/>
                  </a:path>
                  <a:path w="1691639" h="2222500">
                    <a:moveTo>
                      <a:pt x="1235456" y="1714500"/>
                    </a:moveTo>
                    <a:lnTo>
                      <a:pt x="1234440" y="1701800"/>
                    </a:lnTo>
                    <a:lnTo>
                      <a:pt x="1237488" y="1701800"/>
                    </a:lnTo>
                    <a:lnTo>
                      <a:pt x="1235456" y="1714500"/>
                    </a:lnTo>
                    <a:close/>
                  </a:path>
                  <a:path w="1691639" h="2222500">
                    <a:moveTo>
                      <a:pt x="809243" y="1739900"/>
                    </a:moveTo>
                    <a:lnTo>
                      <a:pt x="806196" y="1727200"/>
                    </a:lnTo>
                    <a:lnTo>
                      <a:pt x="804672" y="1714500"/>
                    </a:lnTo>
                    <a:lnTo>
                      <a:pt x="807719" y="1727200"/>
                    </a:lnTo>
                    <a:lnTo>
                      <a:pt x="809243" y="1739900"/>
                    </a:lnTo>
                    <a:close/>
                  </a:path>
                  <a:path w="1691639" h="2222500">
                    <a:moveTo>
                      <a:pt x="818388" y="1739900"/>
                    </a:moveTo>
                    <a:lnTo>
                      <a:pt x="809243" y="1739900"/>
                    </a:lnTo>
                    <a:lnTo>
                      <a:pt x="807719" y="1727200"/>
                    </a:lnTo>
                    <a:lnTo>
                      <a:pt x="804672" y="1714500"/>
                    </a:lnTo>
                    <a:lnTo>
                      <a:pt x="818388" y="1714500"/>
                    </a:lnTo>
                    <a:lnTo>
                      <a:pt x="812292" y="1727200"/>
                    </a:lnTo>
                    <a:lnTo>
                      <a:pt x="820674" y="1727200"/>
                    </a:lnTo>
                    <a:lnTo>
                      <a:pt x="818388" y="1739900"/>
                    </a:lnTo>
                    <a:close/>
                  </a:path>
                  <a:path w="1691639" h="2222500">
                    <a:moveTo>
                      <a:pt x="816864" y="1727200"/>
                    </a:moveTo>
                    <a:lnTo>
                      <a:pt x="812292" y="1727200"/>
                    </a:lnTo>
                    <a:lnTo>
                      <a:pt x="818388" y="1714500"/>
                    </a:lnTo>
                    <a:lnTo>
                      <a:pt x="819404" y="1714500"/>
                    </a:lnTo>
                    <a:lnTo>
                      <a:pt x="816864" y="1727200"/>
                    </a:lnTo>
                    <a:close/>
                  </a:path>
                  <a:path w="1691639" h="2222500">
                    <a:moveTo>
                      <a:pt x="816864" y="1727200"/>
                    </a:moveTo>
                    <a:lnTo>
                      <a:pt x="819404" y="1714500"/>
                    </a:lnTo>
                    <a:lnTo>
                      <a:pt x="820129" y="1714500"/>
                    </a:lnTo>
                    <a:lnTo>
                      <a:pt x="816864" y="1727200"/>
                    </a:lnTo>
                    <a:close/>
                  </a:path>
                  <a:path w="1691639" h="2222500">
                    <a:moveTo>
                      <a:pt x="824484" y="1727200"/>
                    </a:moveTo>
                    <a:lnTo>
                      <a:pt x="816864" y="1727200"/>
                    </a:lnTo>
                    <a:lnTo>
                      <a:pt x="820129" y="1714500"/>
                    </a:lnTo>
                    <a:lnTo>
                      <a:pt x="824484" y="1727200"/>
                    </a:lnTo>
                    <a:close/>
                  </a:path>
                  <a:path w="1691639" h="2222500">
                    <a:moveTo>
                      <a:pt x="832103" y="1727200"/>
                    </a:moveTo>
                    <a:lnTo>
                      <a:pt x="824484" y="1727200"/>
                    </a:lnTo>
                    <a:lnTo>
                      <a:pt x="820129" y="1714500"/>
                    </a:lnTo>
                    <a:lnTo>
                      <a:pt x="833119" y="1714500"/>
                    </a:lnTo>
                    <a:lnTo>
                      <a:pt x="832103" y="1727200"/>
                    </a:lnTo>
                    <a:close/>
                  </a:path>
                  <a:path w="1691639" h="2222500">
                    <a:moveTo>
                      <a:pt x="835151" y="1739900"/>
                    </a:moveTo>
                    <a:lnTo>
                      <a:pt x="822959" y="1739900"/>
                    </a:lnTo>
                    <a:lnTo>
                      <a:pt x="829056" y="1727200"/>
                    </a:lnTo>
                    <a:lnTo>
                      <a:pt x="832103" y="1727200"/>
                    </a:lnTo>
                    <a:lnTo>
                      <a:pt x="833119" y="1714500"/>
                    </a:lnTo>
                    <a:lnTo>
                      <a:pt x="835151" y="1727200"/>
                    </a:lnTo>
                    <a:lnTo>
                      <a:pt x="835151" y="1739900"/>
                    </a:lnTo>
                    <a:close/>
                  </a:path>
                  <a:path w="1691639" h="2222500">
                    <a:moveTo>
                      <a:pt x="1215009" y="1727200"/>
                    </a:moveTo>
                    <a:lnTo>
                      <a:pt x="1208532" y="1727200"/>
                    </a:lnTo>
                    <a:lnTo>
                      <a:pt x="1208532" y="1714500"/>
                    </a:lnTo>
                    <a:lnTo>
                      <a:pt x="1211580" y="1714500"/>
                    </a:lnTo>
                    <a:lnTo>
                      <a:pt x="1215009" y="1727200"/>
                    </a:lnTo>
                    <a:close/>
                  </a:path>
                  <a:path w="1691639" h="2222500">
                    <a:moveTo>
                      <a:pt x="1215009" y="1727200"/>
                    </a:moveTo>
                    <a:lnTo>
                      <a:pt x="1211580" y="1714500"/>
                    </a:lnTo>
                    <a:lnTo>
                      <a:pt x="1220724" y="1714500"/>
                    </a:lnTo>
                    <a:lnTo>
                      <a:pt x="1215009" y="1727200"/>
                    </a:lnTo>
                    <a:close/>
                  </a:path>
                  <a:path w="1691639" h="2222500">
                    <a:moveTo>
                      <a:pt x="1216152" y="1727200"/>
                    </a:moveTo>
                    <a:lnTo>
                      <a:pt x="1215009" y="1727200"/>
                    </a:lnTo>
                    <a:lnTo>
                      <a:pt x="1220724" y="1714500"/>
                    </a:lnTo>
                    <a:lnTo>
                      <a:pt x="1222078" y="1714500"/>
                    </a:lnTo>
                    <a:lnTo>
                      <a:pt x="1216152" y="1727200"/>
                    </a:lnTo>
                    <a:close/>
                  </a:path>
                  <a:path w="1691639" h="2222500">
                    <a:moveTo>
                      <a:pt x="1219200" y="1727200"/>
                    </a:moveTo>
                    <a:lnTo>
                      <a:pt x="1216152" y="1727200"/>
                    </a:lnTo>
                    <a:lnTo>
                      <a:pt x="1222078" y="1714500"/>
                    </a:lnTo>
                    <a:lnTo>
                      <a:pt x="1223010" y="1714500"/>
                    </a:lnTo>
                    <a:lnTo>
                      <a:pt x="1219200" y="1727200"/>
                    </a:lnTo>
                    <a:close/>
                  </a:path>
                  <a:path w="1691639" h="2222500">
                    <a:moveTo>
                      <a:pt x="1226819" y="1727200"/>
                    </a:moveTo>
                    <a:lnTo>
                      <a:pt x="1219200" y="1727200"/>
                    </a:lnTo>
                    <a:lnTo>
                      <a:pt x="1223010" y="1714500"/>
                    </a:lnTo>
                    <a:lnTo>
                      <a:pt x="1226819" y="1727200"/>
                    </a:lnTo>
                    <a:close/>
                  </a:path>
                  <a:path w="1691639" h="2222500">
                    <a:moveTo>
                      <a:pt x="1231392" y="1727200"/>
                    </a:moveTo>
                    <a:lnTo>
                      <a:pt x="1226819" y="1727200"/>
                    </a:lnTo>
                    <a:lnTo>
                      <a:pt x="1223010" y="1714500"/>
                    </a:lnTo>
                    <a:lnTo>
                      <a:pt x="1232916" y="1714500"/>
                    </a:lnTo>
                    <a:lnTo>
                      <a:pt x="1231392" y="1727200"/>
                    </a:lnTo>
                    <a:close/>
                  </a:path>
                  <a:path w="1691639" h="2222500">
                    <a:moveTo>
                      <a:pt x="1237488" y="1739900"/>
                    </a:moveTo>
                    <a:lnTo>
                      <a:pt x="1234440" y="1727200"/>
                    </a:lnTo>
                    <a:lnTo>
                      <a:pt x="1231392" y="1727200"/>
                    </a:lnTo>
                    <a:lnTo>
                      <a:pt x="1232916" y="1714500"/>
                    </a:lnTo>
                    <a:lnTo>
                      <a:pt x="1234440" y="1714500"/>
                    </a:lnTo>
                    <a:lnTo>
                      <a:pt x="1237488" y="1739900"/>
                    </a:lnTo>
                    <a:close/>
                  </a:path>
                  <a:path w="1691639" h="2222500">
                    <a:moveTo>
                      <a:pt x="819911" y="1739900"/>
                    </a:moveTo>
                    <a:lnTo>
                      <a:pt x="818388" y="1739900"/>
                    </a:lnTo>
                    <a:lnTo>
                      <a:pt x="820674" y="1727200"/>
                    </a:lnTo>
                    <a:lnTo>
                      <a:pt x="821218" y="1727200"/>
                    </a:lnTo>
                    <a:lnTo>
                      <a:pt x="819911" y="1739900"/>
                    </a:lnTo>
                    <a:close/>
                  </a:path>
                  <a:path w="1691639" h="2222500">
                    <a:moveTo>
                      <a:pt x="822959" y="1739900"/>
                    </a:moveTo>
                    <a:lnTo>
                      <a:pt x="819911" y="1739900"/>
                    </a:lnTo>
                    <a:lnTo>
                      <a:pt x="821218" y="1727200"/>
                    </a:lnTo>
                    <a:lnTo>
                      <a:pt x="822959" y="1739900"/>
                    </a:lnTo>
                    <a:close/>
                  </a:path>
                  <a:path w="1691639" h="2222500">
                    <a:moveTo>
                      <a:pt x="822959" y="1739900"/>
                    </a:moveTo>
                    <a:lnTo>
                      <a:pt x="821218" y="1727200"/>
                    </a:lnTo>
                    <a:lnTo>
                      <a:pt x="829056" y="1727200"/>
                    </a:lnTo>
                    <a:lnTo>
                      <a:pt x="822959" y="1739900"/>
                    </a:lnTo>
                    <a:close/>
                  </a:path>
                  <a:path w="1691639" h="2222500">
                    <a:moveTo>
                      <a:pt x="838200" y="1739900"/>
                    </a:moveTo>
                    <a:lnTo>
                      <a:pt x="835151" y="1739900"/>
                    </a:lnTo>
                    <a:lnTo>
                      <a:pt x="835151" y="1727200"/>
                    </a:lnTo>
                    <a:lnTo>
                      <a:pt x="836676" y="1727200"/>
                    </a:lnTo>
                    <a:lnTo>
                      <a:pt x="838200" y="1739900"/>
                    </a:lnTo>
                    <a:close/>
                  </a:path>
                  <a:path w="1691639" h="2222500">
                    <a:moveTo>
                      <a:pt x="1211580" y="1739900"/>
                    </a:moveTo>
                    <a:lnTo>
                      <a:pt x="1208532" y="1739900"/>
                    </a:lnTo>
                    <a:lnTo>
                      <a:pt x="1207008" y="1727200"/>
                    </a:lnTo>
                    <a:lnTo>
                      <a:pt x="1210056" y="1727200"/>
                    </a:lnTo>
                    <a:lnTo>
                      <a:pt x="1211580" y="1739900"/>
                    </a:lnTo>
                    <a:close/>
                  </a:path>
                  <a:path w="1691639" h="2222500">
                    <a:moveTo>
                      <a:pt x="1215032" y="1765226"/>
                    </a:moveTo>
                    <a:lnTo>
                      <a:pt x="1210065" y="1765226"/>
                    </a:lnTo>
                    <a:lnTo>
                      <a:pt x="1211580" y="1752600"/>
                    </a:lnTo>
                    <a:lnTo>
                      <a:pt x="1210056" y="1739900"/>
                    </a:lnTo>
                    <a:lnTo>
                      <a:pt x="1211580" y="1739900"/>
                    </a:lnTo>
                    <a:lnTo>
                      <a:pt x="1210056" y="1727200"/>
                    </a:lnTo>
                    <a:lnTo>
                      <a:pt x="1222248" y="1727200"/>
                    </a:lnTo>
                    <a:lnTo>
                      <a:pt x="1214627" y="1739900"/>
                    </a:lnTo>
                    <a:lnTo>
                      <a:pt x="1222248" y="1752600"/>
                    </a:lnTo>
                    <a:lnTo>
                      <a:pt x="1213103" y="1752600"/>
                    </a:lnTo>
                    <a:lnTo>
                      <a:pt x="1214922" y="1764503"/>
                    </a:lnTo>
                    <a:lnTo>
                      <a:pt x="1215032" y="1765226"/>
                    </a:lnTo>
                    <a:close/>
                  </a:path>
                  <a:path w="1691639" h="2222500">
                    <a:moveTo>
                      <a:pt x="1224534" y="1752600"/>
                    </a:moveTo>
                    <a:lnTo>
                      <a:pt x="1222248" y="1752600"/>
                    </a:lnTo>
                    <a:lnTo>
                      <a:pt x="1214627" y="1739900"/>
                    </a:lnTo>
                    <a:lnTo>
                      <a:pt x="1222248" y="1727200"/>
                    </a:lnTo>
                    <a:lnTo>
                      <a:pt x="1219200" y="1739900"/>
                    </a:lnTo>
                    <a:lnTo>
                      <a:pt x="1220724" y="1739900"/>
                    </a:lnTo>
                    <a:lnTo>
                      <a:pt x="1224534" y="1752600"/>
                    </a:lnTo>
                    <a:close/>
                  </a:path>
                  <a:path w="1691639" h="2222500">
                    <a:moveTo>
                      <a:pt x="1220724" y="1739900"/>
                    </a:moveTo>
                    <a:lnTo>
                      <a:pt x="1219200" y="1739900"/>
                    </a:lnTo>
                    <a:lnTo>
                      <a:pt x="1222248" y="1727200"/>
                    </a:lnTo>
                    <a:lnTo>
                      <a:pt x="1224207" y="1727200"/>
                    </a:lnTo>
                    <a:lnTo>
                      <a:pt x="1220724" y="1739900"/>
                    </a:lnTo>
                    <a:close/>
                  </a:path>
                  <a:path w="1691639" h="2222500">
                    <a:moveTo>
                      <a:pt x="1224534" y="1752600"/>
                    </a:moveTo>
                    <a:lnTo>
                      <a:pt x="1220724" y="1739900"/>
                    </a:lnTo>
                    <a:lnTo>
                      <a:pt x="1224207" y="1727200"/>
                    </a:lnTo>
                    <a:lnTo>
                      <a:pt x="1226819" y="1739900"/>
                    </a:lnTo>
                    <a:lnTo>
                      <a:pt x="1224534" y="1752600"/>
                    </a:lnTo>
                    <a:close/>
                  </a:path>
                  <a:path w="1691639" h="2222500">
                    <a:moveTo>
                      <a:pt x="1235964" y="1764503"/>
                    </a:moveTo>
                    <a:lnTo>
                      <a:pt x="1234440" y="1752600"/>
                    </a:lnTo>
                    <a:lnTo>
                      <a:pt x="1224534" y="1752600"/>
                    </a:lnTo>
                    <a:lnTo>
                      <a:pt x="1226819" y="1739900"/>
                    </a:lnTo>
                    <a:lnTo>
                      <a:pt x="1224207" y="1727200"/>
                    </a:lnTo>
                    <a:lnTo>
                      <a:pt x="1234440" y="1727200"/>
                    </a:lnTo>
                    <a:lnTo>
                      <a:pt x="1237488" y="1739900"/>
                    </a:lnTo>
                    <a:lnTo>
                      <a:pt x="1232916" y="1739900"/>
                    </a:lnTo>
                    <a:lnTo>
                      <a:pt x="1235964" y="1752600"/>
                    </a:lnTo>
                    <a:lnTo>
                      <a:pt x="1235964" y="1764503"/>
                    </a:lnTo>
                    <a:close/>
                  </a:path>
                  <a:path w="1691639" h="2222500">
                    <a:moveTo>
                      <a:pt x="824484" y="1752600"/>
                    </a:moveTo>
                    <a:lnTo>
                      <a:pt x="815340" y="1752600"/>
                    </a:lnTo>
                    <a:lnTo>
                      <a:pt x="816864" y="1739900"/>
                    </a:lnTo>
                    <a:lnTo>
                      <a:pt x="824484" y="1752600"/>
                    </a:lnTo>
                    <a:close/>
                  </a:path>
                  <a:path w="1691639" h="2222500">
                    <a:moveTo>
                      <a:pt x="824484" y="1752600"/>
                    </a:moveTo>
                    <a:lnTo>
                      <a:pt x="816864" y="1739900"/>
                    </a:lnTo>
                    <a:lnTo>
                      <a:pt x="832103" y="1739900"/>
                    </a:lnTo>
                    <a:lnTo>
                      <a:pt x="824484" y="1752600"/>
                    </a:lnTo>
                    <a:close/>
                  </a:path>
                  <a:path w="1691639" h="2222500">
                    <a:moveTo>
                      <a:pt x="827532" y="1752600"/>
                    </a:moveTo>
                    <a:lnTo>
                      <a:pt x="824484" y="1752600"/>
                    </a:lnTo>
                    <a:lnTo>
                      <a:pt x="832103" y="1739900"/>
                    </a:lnTo>
                    <a:lnTo>
                      <a:pt x="827532" y="1752600"/>
                    </a:lnTo>
                    <a:close/>
                  </a:path>
                  <a:path w="1691639" h="2222500">
                    <a:moveTo>
                      <a:pt x="834119" y="1765025"/>
                    </a:moveTo>
                    <a:lnTo>
                      <a:pt x="833954" y="1764503"/>
                    </a:lnTo>
                    <a:lnTo>
                      <a:pt x="832321" y="1752600"/>
                    </a:lnTo>
                    <a:lnTo>
                      <a:pt x="827532" y="1752600"/>
                    </a:lnTo>
                    <a:lnTo>
                      <a:pt x="832103" y="1739900"/>
                    </a:lnTo>
                    <a:lnTo>
                      <a:pt x="836676" y="1752600"/>
                    </a:lnTo>
                    <a:lnTo>
                      <a:pt x="834227" y="1764503"/>
                    </a:lnTo>
                    <a:lnTo>
                      <a:pt x="834119" y="1765025"/>
                    </a:lnTo>
                    <a:close/>
                  </a:path>
                  <a:path w="1691639" h="2222500">
                    <a:moveTo>
                      <a:pt x="834953" y="1765226"/>
                    </a:moveTo>
                    <a:lnTo>
                      <a:pt x="834078" y="1765226"/>
                    </a:lnTo>
                    <a:lnTo>
                      <a:pt x="836676" y="1752600"/>
                    </a:lnTo>
                    <a:lnTo>
                      <a:pt x="832103" y="1739900"/>
                    </a:lnTo>
                    <a:lnTo>
                      <a:pt x="841248" y="1739900"/>
                    </a:lnTo>
                    <a:lnTo>
                      <a:pt x="842467" y="1752600"/>
                    </a:lnTo>
                    <a:lnTo>
                      <a:pt x="838200" y="1752600"/>
                    </a:lnTo>
                    <a:lnTo>
                      <a:pt x="835004" y="1765025"/>
                    </a:lnTo>
                    <a:lnTo>
                      <a:pt x="834953" y="1765226"/>
                    </a:lnTo>
                    <a:close/>
                  </a:path>
                  <a:path w="1691639" h="2222500">
                    <a:moveTo>
                      <a:pt x="842467" y="1752600"/>
                    </a:moveTo>
                    <a:lnTo>
                      <a:pt x="841248" y="1739900"/>
                    </a:lnTo>
                    <a:lnTo>
                      <a:pt x="842772" y="1739900"/>
                    </a:lnTo>
                    <a:lnTo>
                      <a:pt x="842467" y="1752600"/>
                    </a:lnTo>
                    <a:close/>
                  </a:path>
                  <a:path w="1691639" h="2222500">
                    <a:moveTo>
                      <a:pt x="1235964" y="1752600"/>
                    </a:moveTo>
                    <a:lnTo>
                      <a:pt x="1232916" y="1739900"/>
                    </a:lnTo>
                    <a:lnTo>
                      <a:pt x="1237488" y="1739900"/>
                    </a:lnTo>
                    <a:lnTo>
                      <a:pt x="1235964" y="1752600"/>
                    </a:lnTo>
                    <a:close/>
                  </a:path>
                  <a:path w="1691639" h="2222500">
                    <a:moveTo>
                      <a:pt x="818388" y="1764503"/>
                    </a:moveTo>
                    <a:lnTo>
                      <a:pt x="816864" y="1752600"/>
                    </a:lnTo>
                    <a:lnTo>
                      <a:pt x="818388" y="1752600"/>
                    </a:lnTo>
                    <a:lnTo>
                      <a:pt x="818388" y="1764503"/>
                    </a:lnTo>
                    <a:close/>
                  </a:path>
                  <a:path w="1691639" h="2222500">
                    <a:moveTo>
                      <a:pt x="821435" y="1778000"/>
                    </a:moveTo>
                    <a:lnTo>
                      <a:pt x="819911" y="1778000"/>
                    </a:lnTo>
                    <a:lnTo>
                      <a:pt x="818471" y="1765990"/>
                    </a:lnTo>
                    <a:lnTo>
                      <a:pt x="818388" y="1752600"/>
                    </a:lnTo>
                    <a:lnTo>
                      <a:pt x="829273" y="1752600"/>
                    </a:lnTo>
                    <a:lnTo>
                      <a:pt x="826078" y="1765025"/>
                    </a:lnTo>
                    <a:lnTo>
                      <a:pt x="826027" y="1765226"/>
                    </a:lnTo>
                    <a:lnTo>
                      <a:pt x="821435" y="1765226"/>
                    </a:lnTo>
                    <a:lnTo>
                      <a:pt x="821435" y="1778000"/>
                    </a:lnTo>
                    <a:close/>
                  </a:path>
                  <a:path w="1691639" h="2222500">
                    <a:moveTo>
                      <a:pt x="831005" y="1765226"/>
                    </a:moveTo>
                    <a:lnTo>
                      <a:pt x="826027" y="1765226"/>
                    </a:lnTo>
                    <a:lnTo>
                      <a:pt x="829273" y="1752600"/>
                    </a:lnTo>
                    <a:lnTo>
                      <a:pt x="830906" y="1764503"/>
                    </a:lnTo>
                    <a:lnTo>
                      <a:pt x="831005" y="1765226"/>
                    </a:lnTo>
                    <a:close/>
                  </a:path>
                  <a:path w="1691639" h="2222500">
                    <a:moveTo>
                      <a:pt x="831043" y="1765025"/>
                    </a:moveTo>
                    <a:lnTo>
                      <a:pt x="830906" y="1764503"/>
                    </a:lnTo>
                    <a:lnTo>
                      <a:pt x="829273" y="1752600"/>
                    </a:lnTo>
                    <a:lnTo>
                      <a:pt x="832321" y="1752600"/>
                    </a:lnTo>
                    <a:lnTo>
                      <a:pt x="831097" y="1764503"/>
                    </a:lnTo>
                    <a:lnTo>
                      <a:pt x="831043" y="1765025"/>
                    </a:lnTo>
                    <a:close/>
                  </a:path>
                  <a:path w="1691639" h="2222500">
                    <a:moveTo>
                      <a:pt x="834053" y="1765226"/>
                    </a:moveTo>
                    <a:lnTo>
                      <a:pt x="831023" y="1765226"/>
                    </a:lnTo>
                    <a:lnTo>
                      <a:pt x="832321" y="1752600"/>
                    </a:lnTo>
                    <a:lnTo>
                      <a:pt x="833954" y="1764503"/>
                    </a:lnTo>
                    <a:lnTo>
                      <a:pt x="834053" y="1765226"/>
                    </a:lnTo>
                    <a:close/>
                  </a:path>
                  <a:path w="1691639" h="2222500">
                    <a:moveTo>
                      <a:pt x="848868" y="1778000"/>
                    </a:moveTo>
                    <a:lnTo>
                      <a:pt x="833627" y="1778000"/>
                    </a:lnTo>
                    <a:lnTo>
                      <a:pt x="841292" y="1765226"/>
                    </a:lnTo>
                    <a:lnTo>
                      <a:pt x="834953" y="1765226"/>
                    </a:lnTo>
                    <a:lnTo>
                      <a:pt x="838200" y="1752600"/>
                    </a:lnTo>
                    <a:lnTo>
                      <a:pt x="845819" y="1752600"/>
                    </a:lnTo>
                    <a:lnTo>
                      <a:pt x="848849" y="1777849"/>
                    </a:lnTo>
                    <a:lnTo>
                      <a:pt x="848868" y="1778000"/>
                    </a:lnTo>
                    <a:close/>
                  </a:path>
                  <a:path w="1691639" h="2222500">
                    <a:moveTo>
                      <a:pt x="847343" y="1764503"/>
                    </a:moveTo>
                    <a:lnTo>
                      <a:pt x="845819" y="1752600"/>
                    </a:lnTo>
                    <a:lnTo>
                      <a:pt x="847343" y="1752600"/>
                    </a:lnTo>
                    <a:lnTo>
                      <a:pt x="847343" y="1764503"/>
                    </a:lnTo>
                    <a:close/>
                  </a:path>
                  <a:path w="1691639" h="2222500">
                    <a:moveTo>
                      <a:pt x="1215094" y="1765226"/>
                    </a:moveTo>
                    <a:lnTo>
                      <a:pt x="1215001" y="1765025"/>
                    </a:lnTo>
                    <a:lnTo>
                      <a:pt x="1213103" y="1752600"/>
                    </a:lnTo>
                    <a:lnTo>
                      <a:pt x="1223772" y="1752600"/>
                    </a:lnTo>
                    <a:lnTo>
                      <a:pt x="1215094" y="1765226"/>
                    </a:lnTo>
                    <a:close/>
                  </a:path>
                  <a:path w="1691639" h="2222500">
                    <a:moveTo>
                      <a:pt x="1216199" y="1765226"/>
                    </a:moveTo>
                    <a:lnTo>
                      <a:pt x="1215094" y="1765226"/>
                    </a:lnTo>
                    <a:lnTo>
                      <a:pt x="1223772" y="1752600"/>
                    </a:lnTo>
                    <a:lnTo>
                      <a:pt x="1224280" y="1752600"/>
                    </a:lnTo>
                    <a:lnTo>
                      <a:pt x="1216199" y="1765226"/>
                    </a:lnTo>
                    <a:close/>
                  </a:path>
                  <a:path w="1691639" h="2222500">
                    <a:moveTo>
                      <a:pt x="1220749" y="1765226"/>
                    </a:moveTo>
                    <a:lnTo>
                      <a:pt x="1216199" y="1765226"/>
                    </a:lnTo>
                    <a:lnTo>
                      <a:pt x="1224280" y="1752600"/>
                    </a:lnTo>
                    <a:lnTo>
                      <a:pt x="1225078" y="1752600"/>
                    </a:lnTo>
                    <a:lnTo>
                      <a:pt x="1220818" y="1765025"/>
                    </a:lnTo>
                    <a:lnTo>
                      <a:pt x="1220749" y="1765226"/>
                    </a:lnTo>
                    <a:close/>
                  </a:path>
                  <a:path w="1691639" h="2222500">
                    <a:moveTo>
                      <a:pt x="1221333" y="1790700"/>
                    </a:moveTo>
                    <a:lnTo>
                      <a:pt x="1217676" y="1778000"/>
                    </a:lnTo>
                    <a:lnTo>
                      <a:pt x="1219837" y="1765990"/>
                    </a:lnTo>
                    <a:lnTo>
                      <a:pt x="1219836" y="1765532"/>
                    </a:lnTo>
                    <a:lnTo>
                      <a:pt x="1220001" y="1765226"/>
                    </a:lnTo>
                    <a:lnTo>
                      <a:pt x="1220749" y="1765226"/>
                    </a:lnTo>
                    <a:lnTo>
                      <a:pt x="1225078" y="1752600"/>
                    </a:lnTo>
                    <a:lnTo>
                      <a:pt x="1228139" y="1764503"/>
                    </a:lnTo>
                    <a:lnTo>
                      <a:pt x="1224741" y="1764503"/>
                    </a:lnTo>
                    <a:lnTo>
                      <a:pt x="1224799" y="1765990"/>
                    </a:lnTo>
                    <a:lnTo>
                      <a:pt x="1222280" y="1777849"/>
                    </a:lnTo>
                    <a:lnTo>
                      <a:pt x="1222248" y="1778000"/>
                    </a:lnTo>
                    <a:lnTo>
                      <a:pt x="1218184" y="1778000"/>
                    </a:lnTo>
                    <a:lnTo>
                      <a:pt x="1221333" y="1790700"/>
                    </a:lnTo>
                    <a:close/>
                  </a:path>
                  <a:path w="1691639" h="2222500">
                    <a:moveTo>
                      <a:pt x="1235955" y="1765226"/>
                    </a:moveTo>
                    <a:lnTo>
                      <a:pt x="1228325" y="1765226"/>
                    </a:lnTo>
                    <a:lnTo>
                      <a:pt x="1225078" y="1752600"/>
                    </a:lnTo>
                    <a:lnTo>
                      <a:pt x="1234440" y="1752600"/>
                    </a:lnTo>
                    <a:lnTo>
                      <a:pt x="1235868" y="1764503"/>
                    </a:lnTo>
                    <a:lnTo>
                      <a:pt x="1235955" y="1765226"/>
                    </a:lnTo>
                    <a:close/>
                  </a:path>
                  <a:path w="1691639" h="2222500">
                    <a:moveTo>
                      <a:pt x="1228421" y="1777849"/>
                    </a:moveTo>
                    <a:lnTo>
                      <a:pt x="1225075" y="1765990"/>
                    </a:lnTo>
                    <a:lnTo>
                      <a:pt x="1224991" y="1765532"/>
                    </a:lnTo>
                    <a:lnTo>
                      <a:pt x="1224875" y="1765226"/>
                    </a:lnTo>
                    <a:lnTo>
                      <a:pt x="1224752" y="1764503"/>
                    </a:lnTo>
                    <a:lnTo>
                      <a:pt x="1228139" y="1764503"/>
                    </a:lnTo>
                    <a:lnTo>
                      <a:pt x="1228273" y="1765025"/>
                    </a:lnTo>
                    <a:lnTo>
                      <a:pt x="1228325" y="1765226"/>
                    </a:lnTo>
                    <a:lnTo>
                      <a:pt x="1234913" y="1765226"/>
                    </a:lnTo>
                    <a:lnTo>
                      <a:pt x="1228421" y="1777849"/>
                    </a:lnTo>
                    <a:close/>
                  </a:path>
                  <a:path w="1691639" h="2222500">
                    <a:moveTo>
                      <a:pt x="840486" y="1790700"/>
                    </a:moveTo>
                    <a:lnTo>
                      <a:pt x="828294" y="1790700"/>
                    </a:lnTo>
                    <a:lnTo>
                      <a:pt x="828997" y="1778976"/>
                    </a:lnTo>
                    <a:lnTo>
                      <a:pt x="829056" y="1778000"/>
                    </a:lnTo>
                    <a:lnTo>
                      <a:pt x="821435" y="1778000"/>
                    </a:lnTo>
                    <a:lnTo>
                      <a:pt x="821435" y="1765226"/>
                    </a:lnTo>
                    <a:lnTo>
                      <a:pt x="829033" y="1765226"/>
                    </a:lnTo>
                    <a:lnTo>
                      <a:pt x="832911" y="1777849"/>
                    </a:lnTo>
                    <a:lnTo>
                      <a:pt x="832915" y="1778000"/>
                    </a:lnTo>
                    <a:lnTo>
                      <a:pt x="832713" y="1778635"/>
                    </a:lnTo>
                    <a:lnTo>
                      <a:pt x="832643" y="1778805"/>
                    </a:lnTo>
                    <a:lnTo>
                      <a:pt x="832572" y="1778976"/>
                    </a:lnTo>
                    <a:lnTo>
                      <a:pt x="842701" y="1778976"/>
                    </a:lnTo>
                    <a:lnTo>
                      <a:pt x="842290" y="1784684"/>
                    </a:lnTo>
                    <a:lnTo>
                      <a:pt x="840486" y="1790700"/>
                    </a:lnTo>
                    <a:close/>
                  </a:path>
                  <a:path w="1691639" h="2222500">
                    <a:moveTo>
                      <a:pt x="832946" y="1777849"/>
                    </a:moveTo>
                    <a:lnTo>
                      <a:pt x="829268" y="1765990"/>
                    </a:lnTo>
                    <a:lnTo>
                      <a:pt x="829227" y="1765856"/>
                    </a:lnTo>
                    <a:lnTo>
                      <a:pt x="829127" y="1765532"/>
                    </a:lnTo>
                    <a:lnTo>
                      <a:pt x="829033" y="1765226"/>
                    </a:lnTo>
                    <a:lnTo>
                      <a:pt x="836697" y="1765226"/>
                    </a:lnTo>
                    <a:lnTo>
                      <a:pt x="832946" y="1777849"/>
                    </a:lnTo>
                    <a:close/>
                  </a:path>
                  <a:path w="1691639" h="2222500">
                    <a:moveTo>
                      <a:pt x="832950" y="1777849"/>
                    </a:moveTo>
                    <a:lnTo>
                      <a:pt x="836474" y="1765990"/>
                    </a:lnTo>
                    <a:lnTo>
                      <a:pt x="836513" y="1765856"/>
                    </a:lnTo>
                    <a:lnTo>
                      <a:pt x="836606" y="1765532"/>
                    </a:lnTo>
                    <a:lnTo>
                      <a:pt x="836697" y="1765226"/>
                    </a:lnTo>
                    <a:lnTo>
                      <a:pt x="838230" y="1765226"/>
                    </a:lnTo>
                    <a:lnTo>
                      <a:pt x="832950" y="1777849"/>
                    </a:lnTo>
                    <a:close/>
                  </a:path>
                  <a:path w="1691639" h="2222500">
                    <a:moveTo>
                      <a:pt x="842701" y="1778976"/>
                    </a:moveTo>
                    <a:lnTo>
                      <a:pt x="832572" y="1778976"/>
                    </a:lnTo>
                    <a:lnTo>
                      <a:pt x="832974" y="1778000"/>
                    </a:lnTo>
                    <a:lnTo>
                      <a:pt x="832950" y="1777849"/>
                    </a:lnTo>
                    <a:lnTo>
                      <a:pt x="838230" y="1765226"/>
                    </a:lnTo>
                    <a:lnTo>
                      <a:pt x="841292" y="1765226"/>
                    </a:lnTo>
                    <a:lnTo>
                      <a:pt x="833718" y="1777849"/>
                    </a:lnTo>
                    <a:lnTo>
                      <a:pt x="833627" y="1778000"/>
                    </a:lnTo>
                    <a:lnTo>
                      <a:pt x="842772" y="1778000"/>
                    </a:lnTo>
                    <a:lnTo>
                      <a:pt x="842701" y="1778976"/>
                    </a:lnTo>
                    <a:close/>
                  </a:path>
                  <a:path w="1691639" h="2222500">
                    <a:moveTo>
                      <a:pt x="1213103" y="1778000"/>
                    </a:moveTo>
                    <a:lnTo>
                      <a:pt x="1207008" y="1778000"/>
                    </a:lnTo>
                    <a:lnTo>
                      <a:pt x="1207008" y="1765226"/>
                    </a:lnTo>
                    <a:lnTo>
                      <a:pt x="1211571" y="1765226"/>
                    </a:lnTo>
                    <a:lnTo>
                      <a:pt x="1213085" y="1777849"/>
                    </a:lnTo>
                    <a:lnTo>
                      <a:pt x="1213103" y="1778000"/>
                    </a:lnTo>
                    <a:close/>
                  </a:path>
                  <a:path w="1691639" h="2222500">
                    <a:moveTo>
                      <a:pt x="1213185" y="1777849"/>
                    </a:moveTo>
                    <a:lnTo>
                      <a:pt x="1211663" y="1765990"/>
                    </a:lnTo>
                    <a:lnTo>
                      <a:pt x="1211571" y="1765226"/>
                    </a:lnTo>
                    <a:lnTo>
                      <a:pt x="1219975" y="1765226"/>
                    </a:lnTo>
                    <a:lnTo>
                      <a:pt x="1219920" y="1765532"/>
                    </a:lnTo>
                    <a:lnTo>
                      <a:pt x="1219661" y="1765856"/>
                    </a:lnTo>
                    <a:lnTo>
                      <a:pt x="1213185" y="1777849"/>
                    </a:lnTo>
                    <a:close/>
                  </a:path>
                  <a:path w="1691639" h="2222500">
                    <a:moveTo>
                      <a:pt x="1237488" y="1778000"/>
                    </a:moveTo>
                    <a:lnTo>
                      <a:pt x="1228343" y="1778000"/>
                    </a:lnTo>
                    <a:lnTo>
                      <a:pt x="1234913" y="1765226"/>
                    </a:lnTo>
                    <a:lnTo>
                      <a:pt x="1235017" y="1765990"/>
                    </a:lnTo>
                    <a:lnTo>
                      <a:pt x="1237457" y="1777849"/>
                    </a:lnTo>
                    <a:lnTo>
                      <a:pt x="1237488" y="1778000"/>
                    </a:lnTo>
                    <a:close/>
                  </a:path>
                  <a:path w="1691639" h="2222500">
                    <a:moveTo>
                      <a:pt x="1237506" y="1777849"/>
                    </a:moveTo>
                    <a:lnTo>
                      <a:pt x="1235017" y="1765990"/>
                    </a:lnTo>
                    <a:lnTo>
                      <a:pt x="1234923" y="1765532"/>
                    </a:lnTo>
                    <a:lnTo>
                      <a:pt x="1234860" y="1765226"/>
                    </a:lnTo>
                    <a:lnTo>
                      <a:pt x="1239020" y="1765226"/>
                    </a:lnTo>
                    <a:lnTo>
                      <a:pt x="1237506" y="1777849"/>
                    </a:lnTo>
                    <a:close/>
                  </a:path>
                  <a:path w="1691639" h="2222500">
                    <a:moveTo>
                      <a:pt x="1212850" y="1803398"/>
                    </a:moveTo>
                    <a:lnTo>
                      <a:pt x="1211580" y="1790700"/>
                    </a:lnTo>
                    <a:lnTo>
                      <a:pt x="1211580" y="1778000"/>
                    </a:lnTo>
                    <a:lnTo>
                      <a:pt x="1213103" y="1778000"/>
                    </a:lnTo>
                    <a:lnTo>
                      <a:pt x="1219836" y="1765532"/>
                    </a:lnTo>
                    <a:lnTo>
                      <a:pt x="1219837" y="1765990"/>
                    </a:lnTo>
                    <a:lnTo>
                      <a:pt x="1217703" y="1777849"/>
                    </a:lnTo>
                    <a:lnTo>
                      <a:pt x="1217676" y="1778000"/>
                    </a:lnTo>
                    <a:lnTo>
                      <a:pt x="1212450" y="1790700"/>
                    </a:lnTo>
                    <a:lnTo>
                      <a:pt x="1219200" y="1790700"/>
                    </a:lnTo>
                    <a:lnTo>
                      <a:pt x="1212850" y="1803398"/>
                    </a:lnTo>
                    <a:close/>
                  </a:path>
                  <a:path w="1691639" h="2222500">
                    <a:moveTo>
                      <a:pt x="1226819" y="1778000"/>
                    </a:moveTo>
                    <a:lnTo>
                      <a:pt x="1222248" y="1778000"/>
                    </a:lnTo>
                    <a:lnTo>
                      <a:pt x="1224799" y="1765990"/>
                    </a:lnTo>
                    <a:lnTo>
                      <a:pt x="1224896" y="1765532"/>
                    </a:lnTo>
                    <a:lnTo>
                      <a:pt x="1225039" y="1765856"/>
                    </a:lnTo>
                    <a:lnTo>
                      <a:pt x="1226797" y="1777849"/>
                    </a:lnTo>
                    <a:lnTo>
                      <a:pt x="1226819" y="1778000"/>
                    </a:lnTo>
                    <a:close/>
                  </a:path>
                  <a:path w="1691639" h="2222500">
                    <a:moveTo>
                      <a:pt x="1228343" y="1778000"/>
                    </a:moveTo>
                    <a:lnTo>
                      <a:pt x="1226819" y="1778000"/>
                    </a:lnTo>
                    <a:lnTo>
                      <a:pt x="1225058" y="1765990"/>
                    </a:lnTo>
                    <a:lnTo>
                      <a:pt x="1228302" y="1777849"/>
                    </a:lnTo>
                    <a:lnTo>
                      <a:pt x="1228343" y="1778000"/>
                    </a:lnTo>
                    <a:close/>
                  </a:path>
                  <a:path w="1691639" h="2222500">
                    <a:moveTo>
                      <a:pt x="828294" y="1790700"/>
                    </a:moveTo>
                    <a:lnTo>
                      <a:pt x="827590" y="1778976"/>
                    </a:lnTo>
                    <a:lnTo>
                      <a:pt x="827532" y="1778000"/>
                    </a:lnTo>
                    <a:lnTo>
                      <a:pt x="829056" y="1778000"/>
                    </a:lnTo>
                    <a:lnTo>
                      <a:pt x="828294" y="1790700"/>
                    </a:lnTo>
                    <a:close/>
                  </a:path>
                  <a:path w="1691639" h="2222500">
                    <a:moveTo>
                      <a:pt x="842290" y="1784684"/>
                    </a:moveTo>
                    <a:lnTo>
                      <a:pt x="842701" y="1778976"/>
                    </a:lnTo>
                    <a:lnTo>
                      <a:pt x="842772" y="1778000"/>
                    </a:lnTo>
                    <a:lnTo>
                      <a:pt x="844296" y="1778000"/>
                    </a:lnTo>
                    <a:lnTo>
                      <a:pt x="844174" y="1778635"/>
                    </a:lnTo>
                    <a:lnTo>
                      <a:pt x="844054" y="1778805"/>
                    </a:lnTo>
                    <a:lnTo>
                      <a:pt x="842290" y="1784684"/>
                    </a:lnTo>
                    <a:close/>
                  </a:path>
                  <a:path w="1691639" h="2222500">
                    <a:moveTo>
                      <a:pt x="843425" y="1803398"/>
                    </a:moveTo>
                    <a:lnTo>
                      <a:pt x="841683" y="1803398"/>
                    </a:lnTo>
                    <a:lnTo>
                      <a:pt x="844296" y="1790700"/>
                    </a:lnTo>
                    <a:lnTo>
                      <a:pt x="841857" y="1790700"/>
                    </a:lnTo>
                    <a:lnTo>
                      <a:pt x="844108" y="1778976"/>
                    </a:lnTo>
                    <a:lnTo>
                      <a:pt x="844105" y="1778635"/>
                    </a:lnTo>
                    <a:lnTo>
                      <a:pt x="844296" y="1778000"/>
                    </a:lnTo>
                    <a:lnTo>
                      <a:pt x="847343" y="1790700"/>
                    </a:lnTo>
                    <a:lnTo>
                      <a:pt x="843425" y="1803398"/>
                    </a:lnTo>
                    <a:close/>
                  </a:path>
                  <a:path w="1691639" h="2222500">
                    <a:moveTo>
                      <a:pt x="844297" y="1803398"/>
                    </a:moveTo>
                    <a:lnTo>
                      <a:pt x="843425" y="1803398"/>
                    </a:lnTo>
                    <a:lnTo>
                      <a:pt x="847343" y="1790700"/>
                    </a:lnTo>
                    <a:lnTo>
                      <a:pt x="844296" y="1778000"/>
                    </a:lnTo>
                    <a:lnTo>
                      <a:pt x="851916" y="1778000"/>
                    </a:lnTo>
                    <a:lnTo>
                      <a:pt x="854964" y="1790700"/>
                    </a:lnTo>
                    <a:lnTo>
                      <a:pt x="853440" y="1790700"/>
                    </a:lnTo>
                    <a:lnTo>
                      <a:pt x="844297" y="1803398"/>
                    </a:lnTo>
                    <a:close/>
                  </a:path>
                  <a:path w="1691639" h="2222500">
                    <a:moveTo>
                      <a:pt x="854964" y="1790700"/>
                    </a:moveTo>
                    <a:lnTo>
                      <a:pt x="851916" y="1778000"/>
                    </a:lnTo>
                    <a:lnTo>
                      <a:pt x="854964" y="1778000"/>
                    </a:lnTo>
                    <a:lnTo>
                      <a:pt x="854964" y="1790700"/>
                    </a:lnTo>
                    <a:close/>
                  </a:path>
                  <a:path w="1691639" h="2222500">
                    <a:moveTo>
                      <a:pt x="1211580" y="1790700"/>
                    </a:moveTo>
                    <a:lnTo>
                      <a:pt x="1208532" y="1778000"/>
                    </a:lnTo>
                    <a:lnTo>
                      <a:pt x="1211580" y="1778000"/>
                    </a:lnTo>
                    <a:lnTo>
                      <a:pt x="1211580" y="1790700"/>
                    </a:lnTo>
                    <a:close/>
                  </a:path>
                  <a:path w="1691639" h="2222500">
                    <a:moveTo>
                      <a:pt x="1221333" y="1790700"/>
                    </a:moveTo>
                    <a:lnTo>
                      <a:pt x="1212450" y="1790700"/>
                    </a:lnTo>
                    <a:lnTo>
                      <a:pt x="1217676" y="1778000"/>
                    </a:lnTo>
                    <a:lnTo>
                      <a:pt x="1221333" y="1790700"/>
                    </a:lnTo>
                    <a:close/>
                  </a:path>
                  <a:path w="1691639" h="2222500">
                    <a:moveTo>
                      <a:pt x="1222030" y="1790700"/>
                    </a:moveTo>
                    <a:lnTo>
                      <a:pt x="1221333" y="1790700"/>
                    </a:lnTo>
                    <a:lnTo>
                      <a:pt x="1218184" y="1778000"/>
                    </a:lnTo>
                    <a:lnTo>
                      <a:pt x="1225296" y="1778000"/>
                    </a:lnTo>
                    <a:lnTo>
                      <a:pt x="1222030" y="1790700"/>
                    </a:lnTo>
                    <a:close/>
                  </a:path>
                  <a:path w="1691639" h="2222500">
                    <a:moveTo>
                      <a:pt x="1223162" y="1790700"/>
                    </a:moveTo>
                    <a:lnTo>
                      <a:pt x="1222030" y="1790700"/>
                    </a:lnTo>
                    <a:lnTo>
                      <a:pt x="1225296" y="1778000"/>
                    </a:lnTo>
                    <a:lnTo>
                      <a:pt x="1231392" y="1778000"/>
                    </a:lnTo>
                    <a:lnTo>
                      <a:pt x="1223162" y="1790700"/>
                    </a:lnTo>
                    <a:close/>
                  </a:path>
                  <a:path w="1691639" h="2222500">
                    <a:moveTo>
                      <a:pt x="1234440" y="1790700"/>
                    </a:moveTo>
                    <a:lnTo>
                      <a:pt x="1223162" y="1790700"/>
                    </a:lnTo>
                    <a:lnTo>
                      <a:pt x="1231392" y="1778000"/>
                    </a:lnTo>
                    <a:lnTo>
                      <a:pt x="1235964" y="1778000"/>
                    </a:lnTo>
                    <a:lnTo>
                      <a:pt x="1234440" y="1790700"/>
                    </a:lnTo>
                    <a:close/>
                  </a:path>
                  <a:path w="1691639" h="2222500">
                    <a:moveTo>
                      <a:pt x="841857" y="1790700"/>
                    </a:moveTo>
                    <a:lnTo>
                      <a:pt x="842290" y="1784684"/>
                    </a:lnTo>
                    <a:lnTo>
                      <a:pt x="844003" y="1778976"/>
                    </a:lnTo>
                    <a:lnTo>
                      <a:pt x="843012" y="1784684"/>
                    </a:lnTo>
                    <a:lnTo>
                      <a:pt x="841857" y="1790700"/>
                    </a:lnTo>
                    <a:close/>
                  </a:path>
                  <a:path w="1691639" h="2222500">
                    <a:moveTo>
                      <a:pt x="841857" y="1790700"/>
                    </a:moveTo>
                    <a:lnTo>
                      <a:pt x="840486" y="1790700"/>
                    </a:lnTo>
                    <a:lnTo>
                      <a:pt x="842290" y="1784684"/>
                    </a:lnTo>
                    <a:lnTo>
                      <a:pt x="841857" y="1790700"/>
                    </a:lnTo>
                    <a:close/>
                  </a:path>
                  <a:path w="1691639" h="2222500">
                    <a:moveTo>
                      <a:pt x="829056" y="1803398"/>
                    </a:moveTo>
                    <a:lnTo>
                      <a:pt x="827532" y="1790700"/>
                    </a:lnTo>
                    <a:lnTo>
                      <a:pt x="829056" y="1790700"/>
                    </a:lnTo>
                    <a:lnTo>
                      <a:pt x="829056" y="1803398"/>
                    </a:lnTo>
                    <a:close/>
                  </a:path>
                  <a:path w="1691639" h="2222500">
                    <a:moveTo>
                      <a:pt x="833627" y="1816100"/>
                    </a:moveTo>
                    <a:lnTo>
                      <a:pt x="830580" y="1816100"/>
                    </a:lnTo>
                    <a:lnTo>
                      <a:pt x="829056" y="1803398"/>
                    </a:lnTo>
                    <a:lnTo>
                      <a:pt x="829056" y="1790700"/>
                    </a:lnTo>
                    <a:lnTo>
                      <a:pt x="838200" y="1790700"/>
                    </a:lnTo>
                    <a:lnTo>
                      <a:pt x="841683" y="1803398"/>
                    </a:lnTo>
                    <a:lnTo>
                      <a:pt x="833627" y="1803398"/>
                    </a:lnTo>
                    <a:lnTo>
                      <a:pt x="833627" y="1816100"/>
                    </a:lnTo>
                    <a:close/>
                  </a:path>
                  <a:path w="1691639" h="2222500">
                    <a:moveTo>
                      <a:pt x="841683" y="1803398"/>
                    </a:moveTo>
                    <a:lnTo>
                      <a:pt x="838200" y="1790700"/>
                    </a:lnTo>
                    <a:lnTo>
                      <a:pt x="844296" y="1790700"/>
                    </a:lnTo>
                    <a:lnTo>
                      <a:pt x="841683" y="1803398"/>
                    </a:lnTo>
                    <a:close/>
                  </a:path>
                  <a:path w="1691639" h="2222500">
                    <a:moveTo>
                      <a:pt x="859535" y="1816100"/>
                    </a:moveTo>
                    <a:lnTo>
                      <a:pt x="858011" y="1816100"/>
                    </a:lnTo>
                    <a:lnTo>
                      <a:pt x="851915" y="1803398"/>
                    </a:lnTo>
                    <a:lnTo>
                      <a:pt x="844297" y="1803398"/>
                    </a:lnTo>
                    <a:lnTo>
                      <a:pt x="853440" y="1790700"/>
                    </a:lnTo>
                    <a:lnTo>
                      <a:pt x="856488" y="1790700"/>
                    </a:lnTo>
                    <a:lnTo>
                      <a:pt x="859535" y="1816100"/>
                    </a:lnTo>
                    <a:close/>
                  </a:path>
                  <a:path w="1691639" h="2222500">
                    <a:moveTo>
                      <a:pt x="858011" y="1803398"/>
                    </a:moveTo>
                    <a:lnTo>
                      <a:pt x="856488" y="1790700"/>
                    </a:lnTo>
                    <a:lnTo>
                      <a:pt x="858011" y="1790700"/>
                    </a:lnTo>
                    <a:lnTo>
                      <a:pt x="858011" y="1803398"/>
                    </a:lnTo>
                    <a:close/>
                  </a:path>
                  <a:path w="1691639" h="2222500">
                    <a:moveTo>
                      <a:pt x="1209802" y="1828800"/>
                    </a:moveTo>
                    <a:lnTo>
                      <a:pt x="1208532" y="1816100"/>
                    </a:lnTo>
                    <a:lnTo>
                      <a:pt x="1207008" y="1803398"/>
                    </a:lnTo>
                    <a:lnTo>
                      <a:pt x="1207008" y="1790700"/>
                    </a:lnTo>
                    <a:lnTo>
                      <a:pt x="1211580" y="1790700"/>
                    </a:lnTo>
                    <a:lnTo>
                      <a:pt x="1212849" y="1803398"/>
                    </a:lnTo>
                    <a:lnTo>
                      <a:pt x="1219200" y="1803398"/>
                    </a:lnTo>
                    <a:lnTo>
                      <a:pt x="1213103" y="1816100"/>
                    </a:lnTo>
                    <a:lnTo>
                      <a:pt x="1210056" y="1816100"/>
                    </a:lnTo>
                    <a:lnTo>
                      <a:pt x="1209802" y="1828800"/>
                    </a:lnTo>
                    <a:close/>
                  </a:path>
                  <a:path w="1691639" h="2222500">
                    <a:moveTo>
                      <a:pt x="1213104" y="1803398"/>
                    </a:moveTo>
                    <a:lnTo>
                      <a:pt x="1212850" y="1803398"/>
                    </a:lnTo>
                    <a:lnTo>
                      <a:pt x="1219200" y="1790700"/>
                    </a:lnTo>
                    <a:lnTo>
                      <a:pt x="1220571" y="1790700"/>
                    </a:lnTo>
                    <a:lnTo>
                      <a:pt x="1213104" y="1803398"/>
                    </a:lnTo>
                    <a:close/>
                  </a:path>
                  <a:path w="1691639" h="2222500">
                    <a:moveTo>
                      <a:pt x="1217676" y="1803398"/>
                    </a:moveTo>
                    <a:lnTo>
                      <a:pt x="1213104" y="1803398"/>
                    </a:lnTo>
                    <a:lnTo>
                      <a:pt x="1220571" y="1790700"/>
                    </a:lnTo>
                    <a:lnTo>
                      <a:pt x="1221159" y="1790700"/>
                    </a:lnTo>
                    <a:lnTo>
                      <a:pt x="1217676" y="1803398"/>
                    </a:lnTo>
                    <a:close/>
                  </a:path>
                  <a:path w="1691639" h="2222500">
                    <a:moveTo>
                      <a:pt x="1223771" y="1803398"/>
                    </a:moveTo>
                    <a:lnTo>
                      <a:pt x="1217676" y="1803398"/>
                    </a:lnTo>
                    <a:lnTo>
                      <a:pt x="1221159" y="1790700"/>
                    </a:lnTo>
                    <a:lnTo>
                      <a:pt x="1223771" y="1803398"/>
                    </a:lnTo>
                    <a:close/>
                  </a:path>
                  <a:path w="1691639" h="2222500">
                    <a:moveTo>
                      <a:pt x="1232915" y="1803398"/>
                    </a:moveTo>
                    <a:lnTo>
                      <a:pt x="1223771" y="1803398"/>
                    </a:lnTo>
                    <a:lnTo>
                      <a:pt x="1221159" y="1790700"/>
                    </a:lnTo>
                    <a:lnTo>
                      <a:pt x="1229868" y="1790700"/>
                    </a:lnTo>
                    <a:lnTo>
                      <a:pt x="1232915" y="1803398"/>
                    </a:lnTo>
                    <a:close/>
                  </a:path>
                  <a:path w="1691639" h="2222500">
                    <a:moveTo>
                      <a:pt x="1231392" y="1828800"/>
                    </a:moveTo>
                    <a:lnTo>
                      <a:pt x="1227010" y="1828800"/>
                    </a:lnTo>
                    <a:lnTo>
                      <a:pt x="1229868" y="1816100"/>
                    </a:lnTo>
                    <a:lnTo>
                      <a:pt x="1226819" y="1816100"/>
                    </a:lnTo>
                    <a:lnTo>
                      <a:pt x="1225513" y="1803398"/>
                    </a:lnTo>
                    <a:lnTo>
                      <a:pt x="1232915" y="1803398"/>
                    </a:lnTo>
                    <a:lnTo>
                      <a:pt x="1229868" y="1790700"/>
                    </a:lnTo>
                    <a:lnTo>
                      <a:pt x="1232916" y="1790700"/>
                    </a:lnTo>
                    <a:lnTo>
                      <a:pt x="1234439" y="1803398"/>
                    </a:lnTo>
                    <a:lnTo>
                      <a:pt x="1234440" y="1816100"/>
                    </a:lnTo>
                    <a:lnTo>
                      <a:pt x="1231392" y="1828800"/>
                    </a:lnTo>
                    <a:close/>
                  </a:path>
                  <a:path w="1691639" h="2222500">
                    <a:moveTo>
                      <a:pt x="843534" y="1816100"/>
                    </a:moveTo>
                    <a:lnTo>
                      <a:pt x="833627" y="1816100"/>
                    </a:lnTo>
                    <a:lnTo>
                      <a:pt x="833627" y="1803398"/>
                    </a:lnTo>
                    <a:lnTo>
                      <a:pt x="839723" y="1803398"/>
                    </a:lnTo>
                    <a:lnTo>
                      <a:pt x="843534" y="1816100"/>
                    </a:lnTo>
                    <a:close/>
                  </a:path>
                  <a:path w="1691639" h="2222500">
                    <a:moveTo>
                      <a:pt x="843534" y="1816100"/>
                    </a:moveTo>
                    <a:lnTo>
                      <a:pt x="839723" y="1803398"/>
                    </a:lnTo>
                    <a:lnTo>
                      <a:pt x="847344" y="1803398"/>
                    </a:lnTo>
                    <a:lnTo>
                      <a:pt x="843534" y="1816100"/>
                    </a:lnTo>
                    <a:close/>
                  </a:path>
                  <a:path w="1691639" h="2222500">
                    <a:moveTo>
                      <a:pt x="844296" y="1816100"/>
                    </a:moveTo>
                    <a:lnTo>
                      <a:pt x="843534" y="1816100"/>
                    </a:lnTo>
                    <a:lnTo>
                      <a:pt x="847344" y="1803398"/>
                    </a:lnTo>
                    <a:lnTo>
                      <a:pt x="851916" y="1803398"/>
                    </a:lnTo>
                    <a:lnTo>
                      <a:pt x="844296" y="1816100"/>
                    </a:lnTo>
                    <a:close/>
                  </a:path>
                  <a:path w="1691639" h="2222500">
                    <a:moveTo>
                      <a:pt x="858011" y="1816100"/>
                    </a:moveTo>
                    <a:lnTo>
                      <a:pt x="844296" y="1816100"/>
                    </a:lnTo>
                    <a:lnTo>
                      <a:pt x="851916" y="1803398"/>
                    </a:lnTo>
                    <a:lnTo>
                      <a:pt x="858011" y="1816100"/>
                    </a:lnTo>
                    <a:close/>
                  </a:path>
                  <a:path w="1691639" h="2222500">
                    <a:moveTo>
                      <a:pt x="1208532" y="1816100"/>
                    </a:moveTo>
                    <a:lnTo>
                      <a:pt x="1205484" y="1816100"/>
                    </a:lnTo>
                    <a:lnTo>
                      <a:pt x="1205484" y="1803398"/>
                    </a:lnTo>
                    <a:lnTo>
                      <a:pt x="1207007" y="1803398"/>
                    </a:lnTo>
                    <a:lnTo>
                      <a:pt x="1208532" y="1816100"/>
                    </a:lnTo>
                    <a:close/>
                  </a:path>
                  <a:path w="1691639" h="2222500">
                    <a:moveTo>
                      <a:pt x="1212765" y="1828800"/>
                    </a:moveTo>
                    <a:lnTo>
                      <a:pt x="1209802" y="1828800"/>
                    </a:lnTo>
                    <a:lnTo>
                      <a:pt x="1210056" y="1816100"/>
                    </a:lnTo>
                    <a:lnTo>
                      <a:pt x="1213103" y="1816100"/>
                    </a:lnTo>
                    <a:lnTo>
                      <a:pt x="1219200" y="1803398"/>
                    </a:lnTo>
                    <a:lnTo>
                      <a:pt x="1216152" y="1816100"/>
                    </a:lnTo>
                    <a:lnTo>
                      <a:pt x="1212765" y="1828800"/>
                    </a:lnTo>
                    <a:close/>
                  </a:path>
                  <a:path w="1691639" h="2222500">
                    <a:moveTo>
                      <a:pt x="1219962" y="1828800"/>
                    </a:moveTo>
                    <a:lnTo>
                      <a:pt x="1219538" y="1828800"/>
                    </a:lnTo>
                    <a:lnTo>
                      <a:pt x="1216152" y="1816100"/>
                    </a:lnTo>
                    <a:lnTo>
                      <a:pt x="1219200" y="1803398"/>
                    </a:lnTo>
                    <a:lnTo>
                      <a:pt x="1220724" y="1803398"/>
                    </a:lnTo>
                    <a:lnTo>
                      <a:pt x="1217676" y="1816100"/>
                    </a:lnTo>
                    <a:lnTo>
                      <a:pt x="1219962" y="1828800"/>
                    </a:lnTo>
                    <a:close/>
                  </a:path>
                  <a:path w="1691639" h="2222500">
                    <a:moveTo>
                      <a:pt x="1219962" y="1828800"/>
                    </a:moveTo>
                    <a:lnTo>
                      <a:pt x="1217676" y="1816100"/>
                    </a:lnTo>
                    <a:lnTo>
                      <a:pt x="1220724" y="1803398"/>
                    </a:lnTo>
                    <a:lnTo>
                      <a:pt x="1222452" y="1810600"/>
                    </a:lnTo>
                    <a:lnTo>
                      <a:pt x="1220114" y="1816100"/>
                    </a:lnTo>
                    <a:lnTo>
                      <a:pt x="1223772" y="1816100"/>
                    </a:lnTo>
                    <a:lnTo>
                      <a:pt x="1219962" y="1828800"/>
                    </a:lnTo>
                    <a:close/>
                  </a:path>
                  <a:path w="1691639" h="2222500">
                    <a:moveTo>
                      <a:pt x="1222452" y="1810600"/>
                    </a:moveTo>
                    <a:lnTo>
                      <a:pt x="1220723" y="1803398"/>
                    </a:lnTo>
                    <a:lnTo>
                      <a:pt x="1225514" y="1803398"/>
                    </a:lnTo>
                    <a:lnTo>
                      <a:pt x="1222452" y="1810600"/>
                    </a:lnTo>
                    <a:close/>
                  </a:path>
                  <a:path w="1691639" h="2222500">
                    <a:moveTo>
                      <a:pt x="1223772" y="1816100"/>
                    </a:moveTo>
                    <a:lnTo>
                      <a:pt x="1222452" y="1810600"/>
                    </a:lnTo>
                    <a:lnTo>
                      <a:pt x="1225514" y="1803398"/>
                    </a:lnTo>
                    <a:lnTo>
                      <a:pt x="1223772" y="1816100"/>
                    </a:lnTo>
                    <a:close/>
                  </a:path>
                  <a:path w="1691639" h="2222500">
                    <a:moveTo>
                      <a:pt x="1220941" y="1828800"/>
                    </a:moveTo>
                    <a:lnTo>
                      <a:pt x="1219962" y="1828800"/>
                    </a:lnTo>
                    <a:lnTo>
                      <a:pt x="1223772" y="1816100"/>
                    </a:lnTo>
                    <a:lnTo>
                      <a:pt x="1225513" y="1803398"/>
                    </a:lnTo>
                    <a:lnTo>
                      <a:pt x="1226819" y="1816100"/>
                    </a:lnTo>
                    <a:lnTo>
                      <a:pt x="1225296" y="1816100"/>
                    </a:lnTo>
                    <a:lnTo>
                      <a:pt x="1220941" y="1828800"/>
                    </a:lnTo>
                    <a:close/>
                  </a:path>
                  <a:path w="1691639" h="2222500">
                    <a:moveTo>
                      <a:pt x="1237488" y="1816100"/>
                    </a:moveTo>
                    <a:lnTo>
                      <a:pt x="1234440" y="1816100"/>
                    </a:lnTo>
                    <a:lnTo>
                      <a:pt x="1234440" y="1803398"/>
                    </a:lnTo>
                    <a:lnTo>
                      <a:pt x="1237488" y="1816100"/>
                    </a:lnTo>
                    <a:close/>
                  </a:path>
                  <a:path w="1691639" h="2222500">
                    <a:moveTo>
                      <a:pt x="1223772" y="1816100"/>
                    </a:moveTo>
                    <a:lnTo>
                      <a:pt x="1220114" y="1816100"/>
                    </a:lnTo>
                    <a:lnTo>
                      <a:pt x="1222452" y="1810600"/>
                    </a:lnTo>
                    <a:lnTo>
                      <a:pt x="1223772" y="1816100"/>
                    </a:lnTo>
                    <a:close/>
                  </a:path>
                  <a:path w="1691639" h="2222500">
                    <a:moveTo>
                      <a:pt x="838962" y="1828800"/>
                    </a:moveTo>
                    <a:lnTo>
                      <a:pt x="838200" y="1816100"/>
                    </a:lnTo>
                    <a:lnTo>
                      <a:pt x="839724" y="1816100"/>
                    </a:lnTo>
                    <a:lnTo>
                      <a:pt x="838962" y="1828800"/>
                    </a:lnTo>
                    <a:close/>
                  </a:path>
                  <a:path w="1691639" h="2222500">
                    <a:moveTo>
                      <a:pt x="845819" y="1828800"/>
                    </a:moveTo>
                    <a:lnTo>
                      <a:pt x="838962" y="1828800"/>
                    </a:lnTo>
                    <a:lnTo>
                      <a:pt x="839724" y="1816100"/>
                    </a:lnTo>
                    <a:lnTo>
                      <a:pt x="853440" y="1816100"/>
                    </a:lnTo>
                    <a:lnTo>
                      <a:pt x="845819" y="1828800"/>
                    </a:lnTo>
                    <a:close/>
                  </a:path>
                  <a:path w="1691639" h="2222500">
                    <a:moveTo>
                      <a:pt x="844296" y="1854200"/>
                    </a:moveTo>
                    <a:lnTo>
                      <a:pt x="842772" y="1854200"/>
                    </a:lnTo>
                    <a:lnTo>
                      <a:pt x="839724" y="1841500"/>
                    </a:lnTo>
                    <a:lnTo>
                      <a:pt x="841248" y="1828800"/>
                    </a:lnTo>
                    <a:lnTo>
                      <a:pt x="845819" y="1828800"/>
                    </a:lnTo>
                    <a:lnTo>
                      <a:pt x="853440" y="1816100"/>
                    </a:lnTo>
                    <a:lnTo>
                      <a:pt x="848868" y="1828800"/>
                    </a:lnTo>
                    <a:lnTo>
                      <a:pt x="852351" y="1841500"/>
                    </a:lnTo>
                    <a:lnTo>
                      <a:pt x="847343" y="1841500"/>
                    </a:lnTo>
                    <a:lnTo>
                      <a:pt x="844296" y="1854200"/>
                    </a:lnTo>
                    <a:close/>
                  </a:path>
                  <a:path w="1691639" h="2222500">
                    <a:moveTo>
                      <a:pt x="852351" y="1841500"/>
                    </a:moveTo>
                    <a:lnTo>
                      <a:pt x="848868" y="1828800"/>
                    </a:lnTo>
                    <a:lnTo>
                      <a:pt x="853440" y="1816100"/>
                    </a:lnTo>
                    <a:lnTo>
                      <a:pt x="854202" y="1828800"/>
                    </a:lnTo>
                    <a:lnTo>
                      <a:pt x="854964" y="1828800"/>
                    </a:lnTo>
                    <a:lnTo>
                      <a:pt x="852351" y="1841500"/>
                    </a:lnTo>
                    <a:close/>
                  </a:path>
                  <a:path w="1691639" h="2222500">
                    <a:moveTo>
                      <a:pt x="854202" y="1828800"/>
                    </a:moveTo>
                    <a:lnTo>
                      <a:pt x="853440" y="1816100"/>
                    </a:lnTo>
                    <a:lnTo>
                      <a:pt x="854964" y="1816100"/>
                    </a:lnTo>
                    <a:lnTo>
                      <a:pt x="854202" y="1828800"/>
                    </a:lnTo>
                    <a:close/>
                  </a:path>
                  <a:path w="1691639" h="2222500">
                    <a:moveTo>
                      <a:pt x="865632" y="1828800"/>
                    </a:moveTo>
                    <a:lnTo>
                      <a:pt x="854202" y="1828800"/>
                    </a:lnTo>
                    <a:lnTo>
                      <a:pt x="854964" y="1816100"/>
                    </a:lnTo>
                    <a:lnTo>
                      <a:pt x="865632" y="1816100"/>
                    </a:lnTo>
                    <a:lnTo>
                      <a:pt x="865632" y="1828800"/>
                    </a:lnTo>
                    <a:close/>
                  </a:path>
                  <a:path w="1691639" h="2222500">
                    <a:moveTo>
                      <a:pt x="868680" y="1841500"/>
                    </a:moveTo>
                    <a:lnTo>
                      <a:pt x="867156" y="1828800"/>
                    </a:lnTo>
                    <a:lnTo>
                      <a:pt x="865632" y="1828800"/>
                    </a:lnTo>
                    <a:lnTo>
                      <a:pt x="865632" y="1816100"/>
                    </a:lnTo>
                    <a:lnTo>
                      <a:pt x="868680" y="1828800"/>
                    </a:lnTo>
                    <a:lnTo>
                      <a:pt x="868680" y="1841500"/>
                    </a:lnTo>
                    <a:close/>
                  </a:path>
                  <a:path w="1691639" h="2222500">
                    <a:moveTo>
                      <a:pt x="1219538" y="1828800"/>
                    </a:moveTo>
                    <a:lnTo>
                      <a:pt x="1212765" y="1828800"/>
                    </a:lnTo>
                    <a:lnTo>
                      <a:pt x="1216152" y="1816100"/>
                    </a:lnTo>
                    <a:lnTo>
                      <a:pt x="1219538" y="1828800"/>
                    </a:lnTo>
                    <a:close/>
                  </a:path>
                  <a:path w="1691639" h="2222500">
                    <a:moveTo>
                      <a:pt x="1227010" y="1828800"/>
                    </a:moveTo>
                    <a:lnTo>
                      <a:pt x="1220941" y="1828800"/>
                    </a:lnTo>
                    <a:lnTo>
                      <a:pt x="1225296" y="1816100"/>
                    </a:lnTo>
                    <a:lnTo>
                      <a:pt x="1227010" y="1828800"/>
                    </a:lnTo>
                    <a:close/>
                  </a:path>
                  <a:path w="1691639" h="2222500">
                    <a:moveTo>
                      <a:pt x="1227010" y="1828800"/>
                    </a:moveTo>
                    <a:lnTo>
                      <a:pt x="1225296" y="1816100"/>
                    </a:lnTo>
                    <a:lnTo>
                      <a:pt x="1229868" y="1816100"/>
                    </a:lnTo>
                    <a:lnTo>
                      <a:pt x="1227010" y="1828800"/>
                    </a:lnTo>
                    <a:close/>
                  </a:path>
                  <a:path w="1691639" h="2222500">
                    <a:moveTo>
                      <a:pt x="839724" y="1841500"/>
                    </a:moveTo>
                    <a:lnTo>
                      <a:pt x="838200" y="1841500"/>
                    </a:lnTo>
                    <a:lnTo>
                      <a:pt x="838200" y="1828800"/>
                    </a:lnTo>
                    <a:lnTo>
                      <a:pt x="841248" y="1828800"/>
                    </a:lnTo>
                    <a:lnTo>
                      <a:pt x="839724" y="1841500"/>
                    </a:lnTo>
                    <a:close/>
                  </a:path>
                  <a:path w="1691639" h="2222500">
                    <a:moveTo>
                      <a:pt x="854964" y="1841500"/>
                    </a:moveTo>
                    <a:lnTo>
                      <a:pt x="852351" y="1841500"/>
                    </a:lnTo>
                    <a:lnTo>
                      <a:pt x="854964" y="1828800"/>
                    </a:lnTo>
                    <a:lnTo>
                      <a:pt x="858011" y="1828800"/>
                    </a:lnTo>
                    <a:lnTo>
                      <a:pt x="854964" y="1841500"/>
                    </a:lnTo>
                    <a:close/>
                  </a:path>
                  <a:path w="1691639" h="2222500">
                    <a:moveTo>
                      <a:pt x="854964" y="1841500"/>
                    </a:moveTo>
                    <a:lnTo>
                      <a:pt x="858011" y="1828800"/>
                    </a:lnTo>
                    <a:lnTo>
                      <a:pt x="861059" y="1828800"/>
                    </a:lnTo>
                    <a:lnTo>
                      <a:pt x="854964" y="1841500"/>
                    </a:lnTo>
                    <a:close/>
                  </a:path>
                  <a:path w="1691639" h="2222500">
                    <a:moveTo>
                      <a:pt x="868680" y="1841500"/>
                    </a:moveTo>
                    <a:lnTo>
                      <a:pt x="854964" y="1841500"/>
                    </a:lnTo>
                    <a:lnTo>
                      <a:pt x="861059" y="1828800"/>
                    </a:lnTo>
                    <a:lnTo>
                      <a:pt x="867156" y="1828800"/>
                    </a:lnTo>
                    <a:lnTo>
                      <a:pt x="868680" y="1841500"/>
                    </a:lnTo>
                    <a:close/>
                  </a:path>
                  <a:path w="1691639" h="2222500">
                    <a:moveTo>
                      <a:pt x="1210665" y="1841500"/>
                    </a:moveTo>
                    <a:lnTo>
                      <a:pt x="1205484" y="1841500"/>
                    </a:lnTo>
                    <a:lnTo>
                      <a:pt x="1207008" y="1828800"/>
                    </a:lnTo>
                    <a:lnTo>
                      <a:pt x="1208532" y="1828800"/>
                    </a:lnTo>
                    <a:lnTo>
                      <a:pt x="1210665" y="1841500"/>
                    </a:lnTo>
                    <a:close/>
                  </a:path>
                  <a:path w="1691639" h="2222500">
                    <a:moveTo>
                      <a:pt x="1210665" y="1841500"/>
                    </a:moveTo>
                    <a:lnTo>
                      <a:pt x="1208532" y="1828800"/>
                    </a:lnTo>
                    <a:lnTo>
                      <a:pt x="1219200" y="1828800"/>
                    </a:lnTo>
                    <a:lnTo>
                      <a:pt x="1210665" y="1841500"/>
                    </a:lnTo>
                    <a:close/>
                  </a:path>
                  <a:path w="1691639" h="2222500">
                    <a:moveTo>
                      <a:pt x="1217168" y="1841500"/>
                    </a:moveTo>
                    <a:lnTo>
                      <a:pt x="1210665" y="1841500"/>
                    </a:lnTo>
                    <a:lnTo>
                      <a:pt x="1219200" y="1828800"/>
                    </a:lnTo>
                    <a:lnTo>
                      <a:pt x="1217168" y="1841500"/>
                    </a:lnTo>
                    <a:close/>
                  </a:path>
                  <a:path w="1691639" h="2222500">
                    <a:moveTo>
                      <a:pt x="1217168" y="1841500"/>
                    </a:moveTo>
                    <a:lnTo>
                      <a:pt x="1219200" y="1828800"/>
                    </a:lnTo>
                    <a:lnTo>
                      <a:pt x="1220343" y="1828800"/>
                    </a:lnTo>
                    <a:lnTo>
                      <a:pt x="1217168" y="1841500"/>
                    </a:lnTo>
                    <a:close/>
                  </a:path>
                  <a:path w="1691639" h="2222500">
                    <a:moveTo>
                      <a:pt x="1220554" y="1866900"/>
                    </a:moveTo>
                    <a:lnTo>
                      <a:pt x="1219200" y="1854200"/>
                    </a:lnTo>
                    <a:lnTo>
                      <a:pt x="1221232" y="1854200"/>
                    </a:lnTo>
                    <a:lnTo>
                      <a:pt x="1222248" y="1841500"/>
                    </a:lnTo>
                    <a:lnTo>
                      <a:pt x="1217168" y="1841500"/>
                    </a:lnTo>
                    <a:lnTo>
                      <a:pt x="1220343" y="1828800"/>
                    </a:lnTo>
                    <a:lnTo>
                      <a:pt x="1223772" y="1841500"/>
                    </a:lnTo>
                    <a:lnTo>
                      <a:pt x="1222248" y="1854200"/>
                    </a:lnTo>
                    <a:lnTo>
                      <a:pt x="1220554" y="1866900"/>
                    </a:lnTo>
                    <a:close/>
                  </a:path>
                  <a:path w="1691639" h="2222500">
                    <a:moveTo>
                      <a:pt x="1234440" y="1854200"/>
                    </a:moveTo>
                    <a:lnTo>
                      <a:pt x="1225296" y="1854200"/>
                    </a:lnTo>
                    <a:lnTo>
                      <a:pt x="1223772" y="1841500"/>
                    </a:lnTo>
                    <a:lnTo>
                      <a:pt x="1220343" y="1828800"/>
                    </a:lnTo>
                    <a:lnTo>
                      <a:pt x="1232916" y="1828800"/>
                    </a:lnTo>
                    <a:lnTo>
                      <a:pt x="1232916" y="1841500"/>
                    </a:lnTo>
                    <a:lnTo>
                      <a:pt x="1234440" y="1841500"/>
                    </a:lnTo>
                    <a:lnTo>
                      <a:pt x="1234440" y="1854200"/>
                    </a:lnTo>
                    <a:close/>
                  </a:path>
                  <a:path w="1691639" h="2222500">
                    <a:moveTo>
                      <a:pt x="1234440" y="1841500"/>
                    </a:moveTo>
                    <a:lnTo>
                      <a:pt x="1232916" y="1841500"/>
                    </a:lnTo>
                    <a:lnTo>
                      <a:pt x="1232916" y="1828800"/>
                    </a:lnTo>
                    <a:lnTo>
                      <a:pt x="1234440" y="1841500"/>
                    </a:lnTo>
                    <a:close/>
                  </a:path>
                  <a:path w="1691639" h="2222500">
                    <a:moveTo>
                      <a:pt x="855617" y="1854200"/>
                    </a:moveTo>
                    <a:lnTo>
                      <a:pt x="844296" y="1854200"/>
                    </a:lnTo>
                    <a:lnTo>
                      <a:pt x="847343" y="1841500"/>
                    </a:lnTo>
                    <a:lnTo>
                      <a:pt x="850392" y="1841500"/>
                    </a:lnTo>
                    <a:lnTo>
                      <a:pt x="855617" y="1854200"/>
                    </a:lnTo>
                    <a:close/>
                  </a:path>
                  <a:path w="1691639" h="2222500">
                    <a:moveTo>
                      <a:pt x="855617" y="1854200"/>
                    </a:moveTo>
                    <a:lnTo>
                      <a:pt x="850392" y="1841500"/>
                    </a:lnTo>
                    <a:lnTo>
                      <a:pt x="859535" y="1841500"/>
                    </a:lnTo>
                    <a:lnTo>
                      <a:pt x="855617" y="1854200"/>
                    </a:lnTo>
                    <a:close/>
                  </a:path>
                  <a:path w="1691639" h="2222500">
                    <a:moveTo>
                      <a:pt x="855810" y="1854200"/>
                    </a:moveTo>
                    <a:lnTo>
                      <a:pt x="855617" y="1854200"/>
                    </a:lnTo>
                    <a:lnTo>
                      <a:pt x="859535" y="1841500"/>
                    </a:lnTo>
                    <a:lnTo>
                      <a:pt x="862584" y="1841500"/>
                    </a:lnTo>
                    <a:lnTo>
                      <a:pt x="855810" y="1854200"/>
                    </a:lnTo>
                    <a:close/>
                  </a:path>
                  <a:path w="1691639" h="2222500">
                    <a:moveTo>
                      <a:pt x="856488" y="1854200"/>
                    </a:moveTo>
                    <a:lnTo>
                      <a:pt x="855810" y="1854200"/>
                    </a:lnTo>
                    <a:lnTo>
                      <a:pt x="862584" y="1841500"/>
                    </a:lnTo>
                    <a:lnTo>
                      <a:pt x="864108" y="1841500"/>
                    </a:lnTo>
                    <a:lnTo>
                      <a:pt x="856488" y="1854200"/>
                    </a:lnTo>
                    <a:close/>
                  </a:path>
                  <a:path w="1691639" h="2222500">
                    <a:moveTo>
                      <a:pt x="867156" y="1854200"/>
                    </a:moveTo>
                    <a:lnTo>
                      <a:pt x="856488" y="1854200"/>
                    </a:lnTo>
                    <a:lnTo>
                      <a:pt x="864108" y="1841500"/>
                    </a:lnTo>
                    <a:lnTo>
                      <a:pt x="867156" y="1841500"/>
                    </a:lnTo>
                    <a:lnTo>
                      <a:pt x="867156" y="1854200"/>
                    </a:lnTo>
                    <a:close/>
                  </a:path>
                  <a:path w="1691639" h="2222500">
                    <a:moveTo>
                      <a:pt x="870203" y="1854200"/>
                    </a:moveTo>
                    <a:lnTo>
                      <a:pt x="867156" y="1854200"/>
                    </a:lnTo>
                    <a:lnTo>
                      <a:pt x="867156" y="1841500"/>
                    </a:lnTo>
                    <a:lnTo>
                      <a:pt x="870203" y="1841500"/>
                    </a:lnTo>
                    <a:lnTo>
                      <a:pt x="870203" y="1854200"/>
                    </a:lnTo>
                    <a:close/>
                  </a:path>
                  <a:path w="1691639" h="2222500">
                    <a:moveTo>
                      <a:pt x="1208532" y="1854200"/>
                    </a:moveTo>
                    <a:lnTo>
                      <a:pt x="1205484" y="1854200"/>
                    </a:lnTo>
                    <a:lnTo>
                      <a:pt x="1206500" y="1841500"/>
                    </a:lnTo>
                    <a:lnTo>
                      <a:pt x="1208532" y="1854200"/>
                    </a:lnTo>
                    <a:close/>
                  </a:path>
                  <a:path w="1691639" h="2222500">
                    <a:moveTo>
                      <a:pt x="1213103" y="1854200"/>
                    </a:moveTo>
                    <a:lnTo>
                      <a:pt x="1208532" y="1854200"/>
                    </a:lnTo>
                    <a:lnTo>
                      <a:pt x="1206500" y="1841500"/>
                    </a:lnTo>
                    <a:lnTo>
                      <a:pt x="1217676" y="1841500"/>
                    </a:lnTo>
                    <a:lnTo>
                      <a:pt x="1213103" y="1854200"/>
                    </a:lnTo>
                    <a:close/>
                  </a:path>
                  <a:path w="1691639" h="2222500">
                    <a:moveTo>
                      <a:pt x="1216152" y="1854200"/>
                    </a:moveTo>
                    <a:lnTo>
                      <a:pt x="1213103" y="1854200"/>
                    </a:lnTo>
                    <a:lnTo>
                      <a:pt x="1217676" y="1841500"/>
                    </a:lnTo>
                    <a:lnTo>
                      <a:pt x="1218184" y="1841500"/>
                    </a:lnTo>
                    <a:lnTo>
                      <a:pt x="1216152" y="1854200"/>
                    </a:lnTo>
                    <a:close/>
                  </a:path>
                  <a:path w="1691639" h="2222500">
                    <a:moveTo>
                      <a:pt x="1221232" y="1854200"/>
                    </a:moveTo>
                    <a:lnTo>
                      <a:pt x="1216152" y="1854200"/>
                    </a:lnTo>
                    <a:lnTo>
                      <a:pt x="1218184" y="1841500"/>
                    </a:lnTo>
                    <a:lnTo>
                      <a:pt x="1221232" y="1854200"/>
                    </a:lnTo>
                    <a:close/>
                  </a:path>
                  <a:path w="1691639" h="2222500">
                    <a:moveTo>
                      <a:pt x="1221232" y="1854200"/>
                    </a:moveTo>
                    <a:lnTo>
                      <a:pt x="1218184" y="1841500"/>
                    </a:lnTo>
                    <a:lnTo>
                      <a:pt x="1222248" y="1841500"/>
                    </a:lnTo>
                    <a:lnTo>
                      <a:pt x="1221232" y="1854200"/>
                    </a:lnTo>
                    <a:close/>
                  </a:path>
                  <a:path w="1691639" h="2222500">
                    <a:moveTo>
                      <a:pt x="1223264" y="1866900"/>
                    </a:moveTo>
                    <a:lnTo>
                      <a:pt x="1220554" y="1866900"/>
                    </a:lnTo>
                    <a:lnTo>
                      <a:pt x="1222248" y="1854200"/>
                    </a:lnTo>
                    <a:lnTo>
                      <a:pt x="1223772" y="1841500"/>
                    </a:lnTo>
                    <a:lnTo>
                      <a:pt x="1225296" y="1854200"/>
                    </a:lnTo>
                    <a:lnTo>
                      <a:pt x="1228343" y="1854200"/>
                    </a:lnTo>
                    <a:lnTo>
                      <a:pt x="1223264" y="1866900"/>
                    </a:lnTo>
                    <a:close/>
                  </a:path>
                  <a:path w="1691639" h="2222500">
                    <a:moveTo>
                      <a:pt x="1235964" y="1854200"/>
                    </a:moveTo>
                    <a:lnTo>
                      <a:pt x="1234440" y="1854200"/>
                    </a:lnTo>
                    <a:lnTo>
                      <a:pt x="1234440" y="1841500"/>
                    </a:lnTo>
                    <a:lnTo>
                      <a:pt x="1235964" y="1854200"/>
                    </a:lnTo>
                    <a:close/>
                  </a:path>
                  <a:path w="1691639" h="2222500">
                    <a:moveTo>
                      <a:pt x="850392" y="1866900"/>
                    </a:moveTo>
                    <a:lnTo>
                      <a:pt x="848868" y="1854200"/>
                    </a:lnTo>
                    <a:lnTo>
                      <a:pt x="853440" y="1854200"/>
                    </a:lnTo>
                    <a:lnTo>
                      <a:pt x="850392" y="1866900"/>
                    </a:lnTo>
                    <a:close/>
                  </a:path>
                  <a:path w="1691639" h="2222500">
                    <a:moveTo>
                      <a:pt x="853440" y="1879600"/>
                    </a:moveTo>
                    <a:lnTo>
                      <a:pt x="850392" y="1866900"/>
                    </a:lnTo>
                    <a:lnTo>
                      <a:pt x="853440" y="1854200"/>
                    </a:lnTo>
                    <a:lnTo>
                      <a:pt x="861059" y="1854200"/>
                    </a:lnTo>
                    <a:lnTo>
                      <a:pt x="864108" y="1866900"/>
                    </a:lnTo>
                    <a:lnTo>
                      <a:pt x="857504" y="1866900"/>
                    </a:lnTo>
                    <a:lnTo>
                      <a:pt x="853440" y="1879600"/>
                    </a:lnTo>
                    <a:close/>
                  </a:path>
                  <a:path w="1691639" h="2222500">
                    <a:moveTo>
                      <a:pt x="864325" y="1866900"/>
                    </a:moveTo>
                    <a:lnTo>
                      <a:pt x="864108" y="1866900"/>
                    </a:lnTo>
                    <a:lnTo>
                      <a:pt x="861059" y="1854200"/>
                    </a:lnTo>
                    <a:lnTo>
                      <a:pt x="862584" y="1854200"/>
                    </a:lnTo>
                    <a:lnTo>
                      <a:pt x="864325" y="1866900"/>
                    </a:lnTo>
                    <a:close/>
                  </a:path>
                  <a:path w="1691639" h="2222500">
                    <a:moveTo>
                      <a:pt x="864325" y="1866900"/>
                    </a:moveTo>
                    <a:lnTo>
                      <a:pt x="862584" y="1854200"/>
                    </a:lnTo>
                    <a:lnTo>
                      <a:pt x="865632" y="1854200"/>
                    </a:lnTo>
                    <a:lnTo>
                      <a:pt x="864325" y="1866900"/>
                    </a:lnTo>
                    <a:close/>
                  </a:path>
                  <a:path w="1691639" h="2222500">
                    <a:moveTo>
                      <a:pt x="870965" y="1866900"/>
                    </a:moveTo>
                    <a:lnTo>
                      <a:pt x="864325" y="1866900"/>
                    </a:lnTo>
                    <a:lnTo>
                      <a:pt x="865632" y="1854200"/>
                    </a:lnTo>
                    <a:lnTo>
                      <a:pt x="870965" y="1866900"/>
                    </a:lnTo>
                    <a:close/>
                  </a:path>
                  <a:path w="1691639" h="2222500">
                    <a:moveTo>
                      <a:pt x="870965" y="1866900"/>
                    </a:moveTo>
                    <a:lnTo>
                      <a:pt x="865632" y="1854200"/>
                    </a:lnTo>
                    <a:lnTo>
                      <a:pt x="871727" y="1854200"/>
                    </a:lnTo>
                    <a:lnTo>
                      <a:pt x="870965" y="1866900"/>
                    </a:lnTo>
                    <a:close/>
                  </a:path>
                  <a:path w="1691639" h="2222500">
                    <a:moveTo>
                      <a:pt x="879348" y="1866900"/>
                    </a:moveTo>
                    <a:lnTo>
                      <a:pt x="870965" y="1866900"/>
                    </a:lnTo>
                    <a:lnTo>
                      <a:pt x="871727" y="1854200"/>
                    </a:lnTo>
                    <a:lnTo>
                      <a:pt x="879348" y="1854200"/>
                    </a:lnTo>
                    <a:lnTo>
                      <a:pt x="879348" y="1866900"/>
                    </a:lnTo>
                    <a:close/>
                  </a:path>
                  <a:path w="1691639" h="2222500">
                    <a:moveTo>
                      <a:pt x="1214627" y="1866900"/>
                    </a:moveTo>
                    <a:lnTo>
                      <a:pt x="1211580" y="1866900"/>
                    </a:lnTo>
                    <a:lnTo>
                      <a:pt x="1211580" y="1854200"/>
                    </a:lnTo>
                    <a:lnTo>
                      <a:pt x="1214627" y="1866900"/>
                    </a:lnTo>
                    <a:close/>
                  </a:path>
                  <a:path w="1691639" h="2222500">
                    <a:moveTo>
                      <a:pt x="1220554" y="1866900"/>
                    </a:moveTo>
                    <a:lnTo>
                      <a:pt x="1214627" y="1866900"/>
                    </a:lnTo>
                    <a:lnTo>
                      <a:pt x="1211580" y="1854200"/>
                    </a:lnTo>
                    <a:lnTo>
                      <a:pt x="1219200" y="1854200"/>
                    </a:lnTo>
                    <a:lnTo>
                      <a:pt x="1220554" y="1866900"/>
                    </a:lnTo>
                    <a:close/>
                  </a:path>
                  <a:path w="1691639" h="2222500">
                    <a:moveTo>
                      <a:pt x="1229868" y="1866900"/>
                    </a:moveTo>
                    <a:lnTo>
                      <a:pt x="1223264" y="1866900"/>
                    </a:lnTo>
                    <a:lnTo>
                      <a:pt x="1228343" y="1854200"/>
                    </a:lnTo>
                    <a:lnTo>
                      <a:pt x="1229868" y="1866900"/>
                    </a:lnTo>
                    <a:close/>
                  </a:path>
                  <a:path w="1691639" h="2222500">
                    <a:moveTo>
                      <a:pt x="1229868" y="1866900"/>
                    </a:moveTo>
                    <a:lnTo>
                      <a:pt x="1228343" y="1854200"/>
                    </a:lnTo>
                    <a:lnTo>
                      <a:pt x="1231392" y="1854200"/>
                    </a:lnTo>
                    <a:lnTo>
                      <a:pt x="1229868" y="1866900"/>
                    </a:lnTo>
                    <a:close/>
                  </a:path>
                  <a:path w="1691639" h="2222500">
                    <a:moveTo>
                      <a:pt x="1232916" y="1866900"/>
                    </a:moveTo>
                    <a:lnTo>
                      <a:pt x="1229868" y="1866900"/>
                    </a:lnTo>
                    <a:lnTo>
                      <a:pt x="1231392" y="1854200"/>
                    </a:lnTo>
                    <a:lnTo>
                      <a:pt x="1232916" y="1854200"/>
                    </a:lnTo>
                    <a:lnTo>
                      <a:pt x="1232916" y="1866900"/>
                    </a:lnTo>
                    <a:close/>
                  </a:path>
                  <a:path w="1691639" h="2222500">
                    <a:moveTo>
                      <a:pt x="859535" y="1892300"/>
                    </a:moveTo>
                    <a:lnTo>
                      <a:pt x="854964" y="1892300"/>
                    </a:lnTo>
                    <a:lnTo>
                      <a:pt x="853440" y="1879600"/>
                    </a:lnTo>
                    <a:lnTo>
                      <a:pt x="857504" y="1866900"/>
                    </a:lnTo>
                    <a:lnTo>
                      <a:pt x="862584" y="1879600"/>
                    </a:lnTo>
                    <a:lnTo>
                      <a:pt x="860213" y="1879600"/>
                    </a:lnTo>
                    <a:lnTo>
                      <a:pt x="859535" y="1892300"/>
                    </a:lnTo>
                    <a:close/>
                  </a:path>
                  <a:path w="1691639" h="2222500">
                    <a:moveTo>
                      <a:pt x="864870" y="1879600"/>
                    </a:moveTo>
                    <a:lnTo>
                      <a:pt x="862584" y="1879600"/>
                    </a:lnTo>
                    <a:lnTo>
                      <a:pt x="857504" y="1866900"/>
                    </a:lnTo>
                    <a:lnTo>
                      <a:pt x="861059" y="1866900"/>
                    </a:lnTo>
                    <a:lnTo>
                      <a:pt x="864870" y="1879600"/>
                    </a:lnTo>
                    <a:close/>
                  </a:path>
                  <a:path w="1691639" h="2222500">
                    <a:moveTo>
                      <a:pt x="864870" y="1879600"/>
                    </a:moveTo>
                    <a:lnTo>
                      <a:pt x="861059" y="1866900"/>
                    </a:lnTo>
                    <a:lnTo>
                      <a:pt x="867156" y="1866900"/>
                    </a:lnTo>
                    <a:lnTo>
                      <a:pt x="864870" y="1879600"/>
                    </a:lnTo>
                    <a:close/>
                  </a:path>
                  <a:path w="1691639" h="2222500">
                    <a:moveTo>
                      <a:pt x="865632" y="1879600"/>
                    </a:moveTo>
                    <a:lnTo>
                      <a:pt x="864870" y="1879600"/>
                    </a:lnTo>
                    <a:lnTo>
                      <a:pt x="867156" y="1866900"/>
                    </a:lnTo>
                    <a:lnTo>
                      <a:pt x="867918" y="1866900"/>
                    </a:lnTo>
                    <a:lnTo>
                      <a:pt x="865632" y="1879600"/>
                    </a:lnTo>
                    <a:close/>
                  </a:path>
                  <a:path w="1691639" h="2222500">
                    <a:moveTo>
                      <a:pt x="871727" y="1879600"/>
                    </a:moveTo>
                    <a:lnTo>
                      <a:pt x="865632" y="1879600"/>
                    </a:lnTo>
                    <a:lnTo>
                      <a:pt x="867918" y="1866900"/>
                    </a:lnTo>
                    <a:lnTo>
                      <a:pt x="871727" y="1879600"/>
                    </a:lnTo>
                    <a:close/>
                  </a:path>
                  <a:path w="1691639" h="2222500">
                    <a:moveTo>
                      <a:pt x="874558" y="1879600"/>
                    </a:moveTo>
                    <a:lnTo>
                      <a:pt x="871727" y="1879600"/>
                    </a:lnTo>
                    <a:lnTo>
                      <a:pt x="867918" y="1866900"/>
                    </a:lnTo>
                    <a:lnTo>
                      <a:pt x="870203" y="1866900"/>
                    </a:lnTo>
                    <a:lnTo>
                      <a:pt x="874558" y="1879600"/>
                    </a:lnTo>
                    <a:close/>
                  </a:path>
                  <a:path w="1691639" h="2222500">
                    <a:moveTo>
                      <a:pt x="874558" y="1879600"/>
                    </a:moveTo>
                    <a:lnTo>
                      <a:pt x="870203" y="1866900"/>
                    </a:lnTo>
                    <a:lnTo>
                      <a:pt x="876300" y="1866900"/>
                    </a:lnTo>
                    <a:lnTo>
                      <a:pt x="874558" y="1879600"/>
                    </a:lnTo>
                    <a:close/>
                  </a:path>
                  <a:path w="1691639" h="2222500">
                    <a:moveTo>
                      <a:pt x="880872" y="1879600"/>
                    </a:moveTo>
                    <a:lnTo>
                      <a:pt x="874558" y="1879600"/>
                    </a:lnTo>
                    <a:lnTo>
                      <a:pt x="876300" y="1866900"/>
                    </a:lnTo>
                    <a:lnTo>
                      <a:pt x="880872" y="1866900"/>
                    </a:lnTo>
                    <a:lnTo>
                      <a:pt x="880872" y="1879600"/>
                    </a:lnTo>
                    <a:close/>
                  </a:path>
                  <a:path w="1691639" h="2222500">
                    <a:moveTo>
                      <a:pt x="1218438" y="1905000"/>
                    </a:moveTo>
                    <a:lnTo>
                      <a:pt x="1216152" y="1892300"/>
                    </a:lnTo>
                    <a:lnTo>
                      <a:pt x="1210056" y="1892300"/>
                    </a:lnTo>
                    <a:lnTo>
                      <a:pt x="1208532" y="1879600"/>
                    </a:lnTo>
                    <a:lnTo>
                      <a:pt x="1210056" y="1866900"/>
                    </a:lnTo>
                    <a:lnTo>
                      <a:pt x="1213103" y="1879600"/>
                    </a:lnTo>
                    <a:lnTo>
                      <a:pt x="1221486" y="1879600"/>
                    </a:lnTo>
                    <a:lnTo>
                      <a:pt x="1220724" y="1892300"/>
                    </a:lnTo>
                    <a:lnTo>
                      <a:pt x="1218519" y="1904546"/>
                    </a:lnTo>
                    <a:lnTo>
                      <a:pt x="1218438" y="1905000"/>
                    </a:lnTo>
                    <a:close/>
                  </a:path>
                  <a:path w="1691639" h="2222500">
                    <a:moveTo>
                      <a:pt x="1219200" y="1879600"/>
                    </a:moveTo>
                    <a:lnTo>
                      <a:pt x="1213103" y="1879600"/>
                    </a:lnTo>
                    <a:lnTo>
                      <a:pt x="1210056" y="1866900"/>
                    </a:lnTo>
                    <a:lnTo>
                      <a:pt x="1222248" y="1866900"/>
                    </a:lnTo>
                    <a:lnTo>
                      <a:pt x="1219200" y="1879600"/>
                    </a:lnTo>
                    <a:close/>
                  </a:path>
                  <a:path w="1691639" h="2222500">
                    <a:moveTo>
                      <a:pt x="1225296" y="1879600"/>
                    </a:moveTo>
                    <a:lnTo>
                      <a:pt x="1219200" y="1879600"/>
                    </a:lnTo>
                    <a:lnTo>
                      <a:pt x="1222248" y="1866900"/>
                    </a:lnTo>
                    <a:lnTo>
                      <a:pt x="1225296" y="1879600"/>
                    </a:lnTo>
                    <a:close/>
                  </a:path>
                  <a:path w="1691639" h="2222500">
                    <a:moveTo>
                      <a:pt x="1229868" y="1879600"/>
                    </a:moveTo>
                    <a:lnTo>
                      <a:pt x="1225296" y="1879600"/>
                    </a:lnTo>
                    <a:lnTo>
                      <a:pt x="1222248" y="1866900"/>
                    </a:lnTo>
                    <a:lnTo>
                      <a:pt x="1222756" y="1866900"/>
                    </a:lnTo>
                    <a:lnTo>
                      <a:pt x="1229868" y="1879600"/>
                    </a:lnTo>
                    <a:close/>
                  </a:path>
                  <a:path w="1691639" h="2222500">
                    <a:moveTo>
                      <a:pt x="1229868" y="1879600"/>
                    </a:moveTo>
                    <a:lnTo>
                      <a:pt x="1222756" y="1866900"/>
                    </a:lnTo>
                    <a:lnTo>
                      <a:pt x="1231392" y="1866900"/>
                    </a:lnTo>
                    <a:lnTo>
                      <a:pt x="1229868" y="1879600"/>
                    </a:lnTo>
                    <a:close/>
                  </a:path>
                  <a:path w="1691639" h="2222500">
                    <a:moveTo>
                      <a:pt x="1235964" y="1879600"/>
                    </a:moveTo>
                    <a:lnTo>
                      <a:pt x="1229868" y="1879600"/>
                    </a:lnTo>
                    <a:lnTo>
                      <a:pt x="1231392" y="1866900"/>
                    </a:lnTo>
                    <a:lnTo>
                      <a:pt x="1235963" y="1866900"/>
                    </a:lnTo>
                    <a:lnTo>
                      <a:pt x="1235964" y="1879600"/>
                    </a:lnTo>
                    <a:close/>
                  </a:path>
                  <a:path w="1691639" h="2222500">
                    <a:moveTo>
                      <a:pt x="1233932" y="1905000"/>
                    </a:moveTo>
                    <a:lnTo>
                      <a:pt x="1231392" y="1892300"/>
                    </a:lnTo>
                    <a:lnTo>
                      <a:pt x="1227582" y="1879600"/>
                    </a:lnTo>
                    <a:lnTo>
                      <a:pt x="1235964" y="1879600"/>
                    </a:lnTo>
                    <a:lnTo>
                      <a:pt x="1235964" y="1866900"/>
                    </a:lnTo>
                    <a:lnTo>
                      <a:pt x="1242060" y="1879600"/>
                    </a:lnTo>
                    <a:lnTo>
                      <a:pt x="1243584" y="1892300"/>
                    </a:lnTo>
                    <a:lnTo>
                      <a:pt x="1235964" y="1892300"/>
                    </a:lnTo>
                    <a:lnTo>
                      <a:pt x="1234004" y="1904546"/>
                    </a:lnTo>
                    <a:lnTo>
                      <a:pt x="1233932" y="1905000"/>
                    </a:lnTo>
                    <a:close/>
                  </a:path>
                  <a:path w="1691639" h="2222500">
                    <a:moveTo>
                      <a:pt x="865632" y="1892300"/>
                    </a:moveTo>
                    <a:lnTo>
                      <a:pt x="859535" y="1892300"/>
                    </a:lnTo>
                    <a:lnTo>
                      <a:pt x="860213" y="1879600"/>
                    </a:lnTo>
                    <a:lnTo>
                      <a:pt x="865632" y="1892300"/>
                    </a:lnTo>
                    <a:close/>
                  </a:path>
                  <a:path w="1691639" h="2222500">
                    <a:moveTo>
                      <a:pt x="865632" y="1892300"/>
                    </a:moveTo>
                    <a:lnTo>
                      <a:pt x="860213" y="1879600"/>
                    </a:lnTo>
                    <a:lnTo>
                      <a:pt x="867918" y="1879600"/>
                    </a:lnTo>
                    <a:lnTo>
                      <a:pt x="865632" y="1892300"/>
                    </a:lnTo>
                    <a:close/>
                  </a:path>
                  <a:path w="1691639" h="2222500">
                    <a:moveTo>
                      <a:pt x="865632" y="1905000"/>
                    </a:moveTo>
                    <a:lnTo>
                      <a:pt x="864108" y="1905000"/>
                    </a:lnTo>
                    <a:lnTo>
                      <a:pt x="864108" y="1892300"/>
                    </a:lnTo>
                    <a:lnTo>
                      <a:pt x="865632" y="1892300"/>
                    </a:lnTo>
                    <a:lnTo>
                      <a:pt x="867918" y="1879600"/>
                    </a:lnTo>
                    <a:lnTo>
                      <a:pt x="868462" y="1879600"/>
                    </a:lnTo>
                    <a:lnTo>
                      <a:pt x="867156" y="1892300"/>
                    </a:lnTo>
                    <a:lnTo>
                      <a:pt x="865686" y="1904546"/>
                    </a:lnTo>
                    <a:lnTo>
                      <a:pt x="865632" y="1905000"/>
                    </a:lnTo>
                    <a:close/>
                  </a:path>
                  <a:path w="1691639" h="2222500">
                    <a:moveTo>
                      <a:pt x="880654" y="1917700"/>
                    </a:moveTo>
                    <a:lnTo>
                      <a:pt x="879348" y="1917700"/>
                    </a:lnTo>
                    <a:lnTo>
                      <a:pt x="871219" y="1905000"/>
                    </a:lnTo>
                    <a:lnTo>
                      <a:pt x="870203" y="1905000"/>
                    </a:lnTo>
                    <a:lnTo>
                      <a:pt x="867156" y="1892300"/>
                    </a:lnTo>
                    <a:lnTo>
                      <a:pt x="868462" y="1879600"/>
                    </a:lnTo>
                    <a:lnTo>
                      <a:pt x="870203" y="1892300"/>
                    </a:lnTo>
                    <a:lnTo>
                      <a:pt x="874776" y="1892300"/>
                    </a:lnTo>
                    <a:lnTo>
                      <a:pt x="876379" y="1904546"/>
                    </a:lnTo>
                    <a:lnTo>
                      <a:pt x="876405" y="1905306"/>
                    </a:lnTo>
                    <a:lnTo>
                      <a:pt x="880654" y="1917700"/>
                    </a:lnTo>
                    <a:close/>
                  </a:path>
                  <a:path w="1691639" h="2222500">
                    <a:moveTo>
                      <a:pt x="870203" y="1892300"/>
                    </a:moveTo>
                    <a:lnTo>
                      <a:pt x="868462" y="1879600"/>
                    </a:lnTo>
                    <a:lnTo>
                      <a:pt x="877824" y="1879600"/>
                    </a:lnTo>
                    <a:lnTo>
                      <a:pt x="870203" y="1892300"/>
                    </a:lnTo>
                    <a:close/>
                  </a:path>
                  <a:path w="1691639" h="2222500">
                    <a:moveTo>
                      <a:pt x="870203" y="1892300"/>
                    </a:moveTo>
                    <a:lnTo>
                      <a:pt x="877824" y="1879600"/>
                    </a:lnTo>
                    <a:lnTo>
                      <a:pt x="878644" y="1879600"/>
                    </a:lnTo>
                    <a:lnTo>
                      <a:pt x="870203" y="1892300"/>
                    </a:lnTo>
                    <a:close/>
                  </a:path>
                  <a:path w="1691639" h="2222500">
                    <a:moveTo>
                      <a:pt x="875792" y="1892300"/>
                    </a:moveTo>
                    <a:lnTo>
                      <a:pt x="870203" y="1892300"/>
                    </a:lnTo>
                    <a:lnTo>
                      <a:pt x="878644" y="1879600"/>
                    </a:lnTo>
                    <a:lnTo>
                      <a:pt x="882091" y="1879600"/>
                    </a:lnTo>
                    <a:lnTo>
                      <a:pt x="875792" y="1892300"/>
                    </a:lnTo>
                    <a:close/>
                  </a:path>
                  <a:path w="1691639" h="2222500">
                    <a:moveTo>
                      <a:pt x="888492" y="1892300"/>
                    </a:moveTo>
                    <a:lnTo>
                      <a:pt x="879348" y="1892300"/>
                    </a:lnTo>
                    <a:lnTo>
                      <a:pt x="882091" y="1879600"/>
                    </a:lnTo>
                    <a:lnTo>
                      <a:pt x="888492" y="1892300"/>
                    </a:lnTo>
                    <a:close/>
                  </a:path>
                  <a:path w="1691639" h="2222500">
                    <a:moveTo>
                      <a:pt x="1228126" y="1905000"/>
                    </a:moveTo>
                    <a:lnTo>
                      <a:pt x="1227391" y="1905000"/>
                    </a:lnTo>
                    <a:lnTo>
                      <a:pt x="1220724" y="1892300"/>
                    </a:lnTo>
                    <a:lnTo>
                      <a:pt x="1221486" y="1879600"/>
                    </a:lnTo>
                    <a:lnTo>
                      <a:pt x="1223772" y="1892300"/>
                    </a:lnTo>
                    <a:lnTo>
                      <a:pt x="1228126" y="1905000"/>
                    </a:lnTo>
                    <a:close/>
                  </a:path>
                  <a:path w="1691639" h="2222500">
                    <a:moveTo>
                      <a:pt x="1223772" y="1892300"/>
                    </a:moveTo>
                    <a:lnTo>
                      <a:pt x="1221486" y="1879600"/>
                    </a:lnTo>
                    <a:lnTo>
                      <a:pt x="1227582" y="1879600"/>
                    </a:lnTo>
                    <a:lnTo>
                      <a:pt x="1223772" y="1892300"/>
                    </a:lnTo>
                    <a:close/>
                  </a:path>
                  <a:path w="1691639" h="2222500">
                    <a:moveTo>
                      <a:pt x="1228126" y="1905000"/>
                    </a:moveTo>
                    <a:lnTo>
                      <a:pt x="1223772" y="1892300"/>
                    </a:lnTo>
                    <a:lnTo>
                      <a:pt x="1227582" y="1879600"/>
                    </a:lnTo>
                    <a:lnTo>
                      <a:pt x="1231392" y="1892300"/>
                    </a:lnTo>
                    <a:lnTo>
                      <a:pt x="1228243" y="1904546"/>
                    </a:lnTo>
                    <a:lnTo>
                      <a:pt x="1228126" y="1905000"/>
                    </a:lnTo>
                    <a:close/>
                  </a:path>
                  <a:path w="1691639" h="2222500">
                    <a:moveTo>
                      <a:pt x="870203" y="1917700"/>
                    </a:moveTo>
                    <a:lnTo>
                      <a:pt x="867156" y="1917700"/>
                    </a:lnTo>
                    <a:lnTo>
                      <a:pt x="865706" y="1905624"/>
                    </a:lnTo>
                    <a:lnTo>
                      <a:pt x="865686" y="1904546"/>
                    </a:lnTo>
                    <a:lnTo>
                      <a:pt x="867156" y="1892300"/>
                    </a:lnTo>
                    <a:lnTo>
                      <a:pt x="870094" y="1904546"/>
                    </a:lnTo>
                    <a:lnTo>
                      <a:pt x="870203" y="1905000"/>
                    </a:lnTo>
                    <a:lnTo>
                      <a:pt x="871219" y="1905000"/>
                    </a:lnTo>
                    <a:lnTo>
                      <a:pt x="870203" y="1917700"/>
                    </a:lnTo>
                    <a:close/>
                  </a:path>
                  <a:path w="1691639" h="2222500">
                    <a:moveTo>
                      <a:pt x="876488" y="1904546"/>
                    </a:moveTo>
                    <a:lnTo>
                      <a:pt x="874776" y="1892300"/>
                    </a:lnTo>
                    <a:lnTo>
                      <a:pt x="877824" y="1892300"/>
                    </a:lnTo>
                    <a:lnTo>
                      <a:pt x="876488" y="1904546"/>
                    </a:lnTo>
                    <a:close/>
                  </a:path>
                  <a:path w="1691639" h="2222500">
                    <a:moveTo>
                      <a:pt x="880654" y="1917700"/>
                    </a:moveTo>
                    <a:lnTo>
                      <a:pt x="876520" y="1905624"/>
                    </a:lnTo>
                    <a:lnTo>
                      <a:pt x="876405" y="1905306"/>
                    </a:lnTo>
                    <a:lnTo>
                      <a:pt x="876373" y="1904546"/>
                    </a:lnTo>
                    <a:lnTo>
                      <a:pt x="877824" y="1892300"/>
                    </a:lnTo>
                    <a:lnTo>
                      <a:pt x="879503" y="1904546"/>
                    </a:lnTo>
                    <a:lnTo>
                      <a:pt x="879565" y="1905000"/>
                    </a:lnTo>
                    <a:lnTo>
                      <a:pt x="882613" y="1905000"/>
                    </a:lnTo>
                    <a:lnTo>
                      <a:pt x="882645" y="1905306"/>
                    </a:lnTo>
                    <a:lnTo>
                      <a:pt x="882517" y="1905624"/>
                    </a:lnTo>
                    <a:lnTo>
                      <a:pt x="880654" y="1917700"/>
                    </a:lnTo>
                    <a:close/>
                  </a:path>
                  <a:path w="1691639" h="2222500">
                    <a:moveTo>
                      <a:pt x="879612" y="1904546"/>
                    </a:moveTo>
                    <a:lnTo>
                      <a:pt x="877824" y="1892300"/>
                    </a:lnTo>
                    <a:lnTo>
                      <a:pt x="880872" y="1892300"/>
                    </a:lnTo>
                    <a:lnTo>
                      <a:pt x="879612" y="1904546"/>
                    </a:lnTo>
                    <a:close/>
                  </a:path>
                  <a:path w="1691639" h="2222500">
                    <a:moveTo>
                      <a:pt x="883919" y="1905000"/>
                    </a:moveTo>
                    <a:lnTo>
                      <a:pt x="879565" y="1905000"/>
                    </a:lnTo>
                    <a:lnTo>
                      <a:pt x="880872" y="1892300"/>
                    </a:lnTo>
                    <a:lnTo>
                      <a:pt x="886968" y="1892300"/>
                    </a:lnTo>
                    <a:lnTo>
                      <a:pt x="884028" y="1904546"/>
                    </a:lnTo>
                    <a:lnTo>
                      <a:pt x="883919" y="1905000"/>
                    </a:lnTo>
                    <a:close/>
                  </a:path>
                  <a:path w="1691639" h="2222500">
                    <a:moveTo>
                      <a:pt x="897635" y="1917700"/>
                    </a:moveTo>
                    <a:lnTo>
                      <a:pt x="890016" y="1917700"/>
                    </a:lnTo>
                    <a:lnTo>
                      <a:pt x="892914" y="1905624"/>
                    </a:lnTo>
                    <a:lnTo>
                      <a:pt x="892990" y="1905306"/>
                    </a:lnTo>
                    <a:lnTo>
                      <a:pt x="893064" y="1905000"/>
                    </a:lnTo>
                    <a:lnTo>
                      <a:pt x="883919" y="1905000"/>
                    </a:lnTo>
                    <a:lnTo>
                      <a:pt x="886968" y="1892300"/>
                    </a:lnTo>
                    <a:lnTo>
                      <a:pt x="891540" y="1892300"/>
                    </a:lnTo>
                    <a:lnTo>
                      <a:pt x="897635" y="1917700"/>
                    </a:lnTo>
                    <a:close/>
                  </a:path>
                  <a:path w="1691639" h="2222500">
                    <a:moveTo>
                      <a:pt x="894533" y="1904546"/>
                    </a:moveTo>
                    <a:lnTo>
                      <a:pt x="891540" y="1892300"/>
                    </a:lnTo>
                    <a:lnTo>
                      <a:pt x="893064" y="1892300"/>
                    </a:lnTo>
                    <a:lnTo>
                      <a:pt x="894533" y="1904546"/>
                    </a:lnTo>
                    <a:close/>
                  </a:path>
                  <a:path w="1691639" h="2222500">
                    <a:moveTo>
                      <a:pt x="1227391" y="1905000"/>
                    </a:moveTo>
                    <a:lnTo>
                      <a:pt x="1218438" y="1905000"/>
                    </a:lnTo>
                    <a:lnTo>
                      <a:pt x="1220724" y="1892300"/>
                    </a:lnTo>
                    <a:lnTo>
                      <a:pt x="1227391" y="1905000"/>
                    </a:lnTo>
                    <a:close/>
                  </a:path>
                  <a:path w="1691639" h="2222500">
                    <a:moveTo>
                      <a:pt x="1233932" y="1905000"/>
                    </a:moveTo>
                    <a:lnTo>
                      <a:pt x="1228126" y="1905000"/>
                    </a:lnTo>
                    <a:lnTo>
                      <a:pt x="1231392" y="1892300"/>
                    </a:lnTo>
                    <a:lnTo>
                      <a:pt x="1233841" y="1904546"/>
                    </a:lnTo>
                    <a:lnTo>
                      <a:pt x="1233932" y="1905000"/>
                    </a:lnTo>
                    <a:close/>
                  </a:path>
                  <a:path w="1691639" h="2222500">
                    <a:moveTo>
                      <a:pt x="1240535" y="1905000"/>
                    </a:moveTo>
                    <a:lnTo>
                      <a:pt x="1233932" y="1905000"/>
                    </a:lnTo>
                    <a:lnTo>
                      <a:pt x="1235964" y="1892300"/>
                    </a:lnTo>
                    <a:lnTo>
                      <a:pt x="1239011" y="1892300"/>
                    </a:lnTo>
                    <a:lnTo>
                      <a:pt x="1240481" y="1904546"/>
                    </a:lnTo>
                    <a:lnTo>
                      <a:pt x="1240535" y="1905000"/>
                    </a:lnTo>
                    <a:close/>
                  </a:path>
                  <a:path w="1691639" h="2222500">
                    <a:moveTo>
                      <a:pt x="879348" y="1917700"/>
                    </a:moveTo>
                    <a:lnTo>
                      <a:pt x="870203" y="1917700"/>
                    </a:lnTo>
                    <a:lnTo>
                      <a:pt x="871170" y="1905624"/>
                    </a:lnTo>
                    <a:lnTo>
                      <a:pt x="871219" y="1905000"/>
                    </a:lnTo>
                    <a:lnTo>
                      <a:pt x="879348" y="1917700"/>
                    </a:lnTo>
                    <a:close/>
                  </a:path>
                  <a:path w="1691639" h="2222500">
                    <a:moveTo>
                      <a:pt x="876478" y="1905306"/>
                    </a:moveTo>
                    <a:lnTo>
                      <a:pt x="876300" y="1905000"/>
                    </a:lnTo>
                    <a:lnTo>
                      <a:pt x="876438" y="1905000"/>
                    </a:lnTo>
                    <a:lnTo>
                      <a:pt x="876478" y="1905306"/>
                    </a:lnTo>
                    <a:close/>
                  </a:path>
                  <a:path w="1691639" h="2222500">
                    <a:moveTo>
                      <a:pt x="883920" y="1917700"/>
                    </a:moveTo>
                    <a:lnTo>
                      <a:pt x="882677" y="1905624"/>
                    </a:lnTo>
                    <a:lnTo>
                      <a:pt x="882613" y="1905000"/>
                    </a:lnTo>
                    <a:lnTo>
                      <a:pt x="886968" y="1905000"/>
                    </a:lnTo>
                    <a:lnTo>
                      <a:pt x="883920" y="1917700"/>
                    </a:lnTo>
                    <a:close/>
                  </a:path>
                  <a:path w="1691639" h="2222500">
                    <a:moveTo>
                      <a:pt x="890016" y="1917700"/>
                    </a:moveTo>
                    <a:lnTo>
                      <a:pt x="883920" y="1917700"/>
                    </a:lnTo>
                    <a:lnTo>
                      <a:pt x="886818" y="1905624"/>
                    </a:lnTo>
                    <a:lnTo>
                      <a:pt x="886894" y="1905306"/>
                    </a:lnTo>
                    <a:lnTo>
                      <a:pt x="886968" y="1905000"/>
                    </a:lnTo>
                    <a:lnTo>
                      <a:pt x="893064" y="1905000"/>
                    </a:lnTo>
                    <a:lnTo>
                      <a:pt x="890016" y="1917700"/>
                    </a:lnTo>
                    <a:close/>
                  </a:path>
                  <a:path w="1691639" h="2222500">
                    <a:moveTo>
                      <a:pt x="897635" y="1917700"/>
                    </a:moveTo>
                    <a:lnTo>
                      <a:pt x="894737" y="1905624"/>
                    </a:lnTo>
                    <a:lnTo>
                      <a:pt x="894661" y="1905306"/>
                    </a:lnTo>
                    <a:lnTo>
                      <a:pt x="894588" y="1905000"/>
                    </a:lnTo>
                    <a:lnTo>
                      <a:pt x="897635" y="1905000"/>
                    </a:lnTo>
                    <a:lnTo>
                      <a:pt x="897635" y="1917700"/>
                    </a:lnTo>
                    <a:close/>
                  </a:path>
                  <a:path w="1691639" h="2222500">
                    <a:moveTo>
                      <a:pt x="1226819" y="1917700"/>
                    </a:moveTo>
                    <a:lnTo>
                      <a:pt x="1219200" y="1917700"/>
                    </a:lnTo>
                    <a:lnTo>
                      <a:pt x="1217267" y="1905624"/>
                    </a:lnTo>
                    <a:lnTo>
                      <a:pt x="1217168" y="1905000"/>
                    </a:lnTo>
                    <a:lnTo>
                      <a:pt x="1229867" y="1905000"/>
                    </a:lnTo>
                    <a:lnTo>
                      <a:pt x="1226819" y="1917700"/>
                    </a:lnTo>
                    <a:close/>
                  </a:path>
                  <a:path w="1691639" h="2222500">
                    <a:moveTo>
                      <a:pt x="1231392" y="1917700"/>
                    </a:moveTo>
                    <a:lnTo>
                      <a:pt x="1229942" y="1905624"/>
                    </a:lnTo>
                    <a:lnTo>
                      <a:pt x="1229868" y="1905000"/>
                    </a:lnTo>
                    <a:lnTo>
                      <a:pt x="1230085" y="1905000"/>
                    </a:lnTo>
                    <a:lnTo>
                      <a:pt x="1231392" y="1917700"/>
                    </a:lnTo>
                    <a:close/>
                  </a:path>
                  <a:path w="1691639" h="2222500">
                    <a:moveTo>
                      <a:pt x="1235964" y="1917700"/>
                    </a:moveTo>
                    <a:lnTo>
                      <a:pt x="1231392" y="1917700"/>
                    </a:lnTo>
                    <a:lnTo>
                      <a:pt x="1230149" y="1905624"/>
                    </a:lnTo>
                    <a:lnTo>
                      <a:pt x="1230085" y="1905000"/>
                    </a:lnTo>
                    <a:lnTo>
                      <a:pt x="1236878" y="1905000"/>
                    </a:lnTo>
                    <a:lnTo>
                      <a:pt x="1235964" y="1917700"/>
                    </a:lnTo>
                    <a:close/>
                  </a:path>
                  <a:path w="1691639" h="2222500">
                    <a:moveTo>
                      <a:pt x="1245108" y="1917700"/>
                    </a:moveTo>
                    <a:lnTo>
                      <a:pt x="1235964" y="1917700"/>
                    </a:lnTo>
                    <a:lnTo>
                      <a:pt x="1236833" y="1905624"/>
                    </a:lnTo>
                    <a:lnTo>
                      <a:pt x="1236878" y="1905000"/>
                    </a:lnTo>
                    <a:lnTo>
                      <a:pt x="1245108" y="1917700"/>
                    </a:lnTo>
                    <a:close/>
                  </a:path>
                  <a:path w="1691639" h="2222500">
                    <a:moveTo>
                      <a:pt x="1245108" y="1917700"/>
                    </a:moveTo>
                    <a:lnTo>
                      <a:pt x="1236878" y="1905000"/>
                    </a:lnTo>
                    <a:lnTo>
                      <a:pt x="1245108" y="1905000"/>
                    </a:lnTo>
                    <a:lnTo>
                      <a:pt x="1245108" y="1917700"/>
                    </a:lnTo>
                    <a:close/>
                  </a:path>
                  <a:path w="1691639" h="2222500">
                    <a:moveTo>
                      <a:pt x="883920" y="1917700"/>
                    </a:moveTo>
                    <a:lnTo>
                      <a:pt x="880654" y="1917700"/>
                    </a:lnTo>
                    <a:lnTo>
                      <a:pt x="882517" y="1905624"/>
                    </a:lnTo>
                    <a:lnTo>
                      <a:pt x="882566" y="1905306"/>
                    </a:lnTo>
                    <a:lnTo>
                      <a:pt x="882677" y="1905624"/>
                    </a:lnTo>
                    <a:lnTo>
                      <a:pt x="883920" y="1917700"/>
                    </a:lnTo>
                    <a:close/>
                  </a:path>
                  <a:path w="1691639" h="2222500">
                    <a:moveTo>
                      <a:pt x="1220724" y="1930400"/>
                    </a:moveTo>
                    <a:lnTo>
                      <a:pt x="1217676" y="1930400"/>
                    </a:lnTo>
                    <a:lnTo>
                      <a:pt x="1216152" y="1917700"/>
                    </a:lnTo>
                    <a:lnTo>
                      <a:pt x="1217118" y="1905624"/>
                    </a:lnTo>
                    <a:lnTo>
                      <a:pt x="1217143" y="1905306"/>
                    </a:lnTo>
                    <a:lnTo>
                      <a:pt x="1217267" y="1905624"/>
                    </a:lnTo>
                    <a:lnTo>
                      <a:pt x="1219200" y="1917700"/>
                    </a:lnTo>
                    <a:lnTo>
                      <a:pt x="1222248" y="1917700"/>
                    </a:lnTo>
                    <a:lnTo>
                      <a:pt x="1220724" y="1930400"/>
                    </a:lnTo>
                    <a:close/>
                  </a:path>
                  <a:path w="1691639" h="2222500">
                    <a:moveTo>
                      <a:pt x="1231392" y="1917700"/>
                    </a:moveTo>
                    <a:lnTo>
                      <a:pt x="1226819" y="1917700"/>
                    </a:lnTo>
                    <a:lnTo>
                      <a:pt x="1229718" y="1905624"/>
                    </a:lnTo>
                    <a:lnTo>
                      <a:pt x="1229794" y="1905306"/>
                    </a:lnTo>
                    <a:lnTo>
                      <a:pt x="1229942" y="1905624"/>
                    </a:lnTo>
                    <a:lnTo>
                      <a:pt x="1231392" y="1917700"/>
                    </a:lnTo>
                    <a:close/>
                  </a:path>
                  <a:path w="1691639" h="2222500">
                    <a:moveTo>
                      <a:pt x="883919" y="1930400"/>
                    </a:moveTo>
                    <a:lnTo>
                      <a:pt x="871727" y="1930400"/>
                    </a:lnTo>
                    <a:lnTo>
                      <a:pt x="871727" y="1917700"/>
                    </a:lnTo>
                    <a:lnTo>
                      <a:pt x="873251" y="1917700"/>
                    </a:lnTo>
                    <a:lnTo>
                      <a:pt x="883919" y="1930400"/>
                    </a:lnTo>
                    <a:close/>
                  </a:path>
                  <a:path w="1691639" h="2222500">
                    <a:moveTo>
                      <a:pt x="883919" y="1930400"/>
                    </a:moveTo>
                    <a:lnTo>
                      <a:pt x="873251" y="1917700"/>
                    </a:lnTo>
                    <a:lnTo>
                      <a:pt x="885226" y="1917700"/>
                    </a:lnTo>
                    <a:lnTo>
                      <a:pt x="883919" y="1930400"/>
                    </a:lnTo>
                    <a:close/>
                  </a:path>
                  <a:path w="1691639" h="2222500">
                    <a:moveTo>
                      <a:pt x="889101" y="1943100"/>
                    </a:moveTo>
                    <a:lnTo>
                      <a:pt x="885443" y="1943100"/>
                    </a:lnTo>
                    <a:lnTo>
                      <a:pt x="883919" y="1930400"/>
                    </a:lnTo>
                    <a:lnTo>
                      <a:pt x="885226" y="1917700"/>
                    </a:lnTo>
                    <a:lnTo>
                      <a:pt x="888492" y="1930400"/>
                    </a:lnTo>
                    <a:lnTo>
                      <a:pt x="885443" y="1930400"/>
                    </a:lnTo>
                    <a:lnTo>
                      <a:pt x="889101" y="1943100"/>
                    </a:lnTo>
                    <a:close/>
                  </a:path>
                  <a:path w="1691639" h="2222500">
                    <a:moveTo>
                      <a:pt x="888492" y="1930400"/>
                    </a:moveTo>
                    <a:lnTo>
                      <a:pt x="885226" y="1917700"/>
                    </a:lnTo>
                    <a:lnTo>
                      <a:pt x="894588" y="1917700"/>
                    </a:lnTo>
                    <a:lnTo>
                      <a:pt x="888492" y="1930400"/>
                    </a:lnTo>
                    <a:close/>
                  </a:path>
                  <a:path w="1691639" h="2222500">
                    <a:moveTo>
                      <a:pt x="901772" y="1943100"/>
                    </a:moveTo>
                    <a:lnTo>
                      <a:pt x="896416" y="1943100"/>
                    </a:lnTo>
                    <a:lnTo>
                      <a:pt x="897635" y="1930400"/>
                    </a:lnTo>
                    <a:lnTo>
                      <a:pt x="888492" y="1930400"/>
                    </a:lnTo>
                    <a:lnTo>
                      <a:pt x="894588" y="1917700"/>
                    </a:lnTo>
                    <a:lnTo>
                      <a:pt x="899159" y="1917700"/>
                    </a:lnTo>
                    <a:lnTo>
                      <a:pt x="899159" y="1930400"/>
                    </a:lnTo>
                    <a:lnTo>
                      <a:pt x="901772" y="1943100"/>
                    </a:lnTo>
                    <a:close/>
                  </a:path>
                  <a:path w="1691639" h="2222500">
                    <a:moveTo>
                      <a:pt x="1229868" y="1930400"/>
                    </a:moveTo>
                    <a:lnTo>
                      <a:pt x="1220724" y="1930400"/>
                    </a:lnTo>
                    <a:lnTo>
                      <a:pt x="1222248" y="1917700"/>
                    </a:lnTo>
                    <a:lnTo>
                      <a:pt x="1229868" y="1930400"/>
                    </a:lnTo>
                    <a:close/>
                  </a:path>
                  <a:path w="1691639" h="2222500">
                    <a:moveTo>
                      <a:pt x="1229868" y="1930400"/>
                    </a:moveTo>
                    <a:lnTo>
                      <a:pt x="1222248" y="1917700"/>
                    </a:lnTo>
                    <a:lnTo>
                      <a:pt x="1231174" y="1917700"/>
                    </a:lnTo>
                    <a:lnTo>
                      <a:pt x="1229868" y="1930400"/>
                    </a:lnTo>
                    <a:close/>
                  </a:path>
                  <a:path w="1691639" h="2222500">
                    <a:moveTo>
                      <a:pt x="1232045" y="1930400"/>
                    </a:moveTo>
                    <a:lnTo>
                      <a:pt x="1229868" y="1930400"/>
                    </a:lnTo>
                    <a:lnTo>
                      <a:pt x="1231174" y="1917700"/>
                    </a:lnTo>
                    <a:lnTo>
                      <a:pt x="1232045" y="1930400"/>
                    </a:lnTo>
                    <a:close/>
                  </a:path>
                  <a:path w="1691639" h="2222500">
                    <a:moveTo>
                      <a:pt x="1232045" y="1930400"/>
                    </a:moveTo>
                    <a:lnTo>
                      <a:pt x="1231174" y="1917700"/>
                    </a:lnTo>
                    <a:lnTo>
                      <a:pt x="1234004" y="1917700"/>
                    </a:lnTo>
                    <a:lnTo>
                      <a:pt x="1232045" y="1930400"/>
                    </a:lnTo>
                    <a:close/>
                  </a:path>
                  <a:path w="1691639" h="2222500">
                    <a:moveTo>
                      <a:pt x="1235202" y="1955800"/>
                    </a:moveTo>
                    <a:lnTo>
                      <a:pt x="1231392" y="1955800"/>
                    </a:lnTo>
                    <a:lnTo>
                      <a:pt x="1231392" y="1943100"/>
                    </a:lnTo>
                    <a:lnTo>
                      <a:pt x="1234440" y="1930400"/>
                    </a:lnTo>
                    <a:lnTo>
                      <a:pt x="1232045" y="1930400"/>
                    </a:lnTo>
                    <a:lnTo>
                      <a:pt x="1234004" y="1917700"/>
                    </a:lnTo>
                    <a:lnTo>
                      <a:pt x="1237488" y="1930400"/>
                    </a:lnTo>
                    <a:lnTo>
                      <a:pt x="1243203" y="1943100"/>
                    </a:lnTo>
                    <a:lnTo>
                      <a:pt x="1232916" y="1943100"/>
                    </a:lnTo>
                    <a:lnTo>
                      <a:pt x="1235202" y="1955800"/>
                    </a:lnTo>
                    <a:close/>
                  </a:path>
                  <a:path w="1691639" h="2222500">
                    <a:moveTo>
                      <a:pt x="1243203" y="1943100"/>
                    </a:moveTo>
                    <a:lnTo>
                      <a:pt x="1237488" y="1930400"/>
                    </a:lnTo>
                    <a:lnTo>
                      <a:pt x="1234004" y="1917700"/>
                    </a:lnTo>
                    <a:lnTo>
                      <a:pt x="1242060" y="1917700"/>
                    </a:lnTo>
                    <a:lnTo>
                      <a:pt x="1240535" y="1930400"/>
                    </a:lnTo>
                    <a:lnTo>
                      <a:pt x="1246632" y="1930400"/>
                    </a:lnTo>
                    <a:lnTo>
                      <a:pt x="1243203" y="1943100"/>
                    </a:lnTo>
                    <a:close/>
                  </a:path>
                  <a:path w="1691639" h="2222500">
                    <a:moveTo>
                      <a:pt x="1248156" y="1930400"/>
                    </a:moveTo>
                    <a:lnTo>
                      <a:pt x="1240535" y="1930400"/>
                    </a:lnTo>
                    <a:lnTo>
                      <a:pt x="1242060" y="1917700"/>
                    </a:lnTo>
                    <a:lnTo>
                      <a:pt x="1248156" y="1930400"/>
                    </a:lnTo>
                    <a:close/>
                  </a:path>
                  <a:path w="1691639" h="2222500">
                    <a:moveTo>
                      <a:pt x="1248156" y="1930400"/>
                    </a:moveTo>
                    <a:lnTo>
                      <a:pt x="1242060" y="1917700"/>
                    </a:lnTo>
                    <a:lnTo>
                      <a:pt x="1248156" y="1917700"/>
                    </a:lnTo>
                    <a:lnTo>
                      <a:pt x="1248156" y="1930400"/>
                    </a:lnTo>
                    <a:close/>
                  </a:path>
                  <a:path w="1691639" h="2222500">
                    <a:moveTo>
                      <a:pt x="889101" y="1943100"/>
                    </a:moveTo>
                    <a:lnTo>
                      <a:pt x="885443" y="1930400"/>
                    </a:lnTo>
                    <a:lnTo>
                      <a:pt x="890016" y="1930400"/>
                    </a:lnTo>
                    <a:lnTo>
                      <a:pt x="889101" y="1943100"/>
                    </a:lnTo>
                    <a:close/>
                  </a:path>
                  <a:path w="1691639" h="2222500">
                    <a:moveTo>
                      <a:pt x="896416" y="1943100"/>
                    </a:moveTo>
                    <a:lnTo>
                      <a:pt x="889101" y="1943100"/>
                    </a:lnTo>
                    <a:lnTo>
                      <a:pt x="890016" y="1930400"/>
                    </a:lnTo>
                    <a:lnTo>
                      <a:pt x="894588" y="1930400"/>
                    </a:lnTo>
                    <a:lnTo>
                      <a:pt x="896416" y="1943100"/>
                    </a:lnTo>
                    <a:close/>
                  </a:path>
                  <a:path w="1691639" h="2222500">
                    <a:moveTo>
                      <a:pt x="896416" y="1943100"/>
                    </a:moveTo>
                    <a:lnTo>
                      <a:pt x="894588" y="1930400"/>
                    </a:lnTo>
                    <a:lnTo>
                      <a:pt x="897635" y="1930400"/>
                    </a:lnTo>
                    <a:lnTo>
                      <a:pt x="896416" y="1943100"/>
                    </a:lnTo>
                    <a:close/>
                  </a:path>
                  <a:path w="1691639" h="2222500">
                    <a:moveTo>
                      <a:pt x="901772" y="1943100"/>
                    </a:moveTo>
                    <a:lnTo>
                      <a:pt x="899159" y="1930400"/>
                    </a:lnTo>
                    <a:lnTo>
                      <a:pt x="903732" y="1930400"/>
                    </a:lnTo>
                    <a:lnTo>
                      <a:pt x="901772" y="1943100"/>
                    </a:lnTo>
                    <a:close/>
                  </a:path>
                  <a:path w="1691639" h="2222500">
                    <a:moveTo>
                      <a:pt x="908473" y="1943100"/>
                    </a:moveTo>
                    <a:lnTo>
                      <a:pt x="901772" y="1943100"/>
                    </a:lnTo>
                    <a:lnTo>
                      <a:pt x="903732" y="1930400"/>
                    </a:lnTo>
                    <a:lnTo>
                      <a:pt x="908473" y="1943100"/>
                    </a:lnTo>
                    <a:close/>
                  </a:path>
                  <a:path w="1691639" h="2222500">
                    <a:moveTo>
                      <a:pt x="908473" y="1943100"/>
                    </a:moveTo>
                    <a:lnTo>
                      <a:pt x="903732" y="1930400"/>
                    </a:lnTo>
                    <a:lnTo>
                      <a:pt x="909827" y="1930400"/>
                    </a:lnTo>
                    <a:lnTo>
                      <a:pt x="908473" y="1943100"/>
                    </a:lnTo>
                    <a:close/>
                  </a:path>
                  <a:path w="1691639" h="2222500">
                    <a:moveTo>
                      <a:pt x="915924" y="1943100"/>
                    </a:moveTo>
                    <a:lnTo>
                      <a:pt x="908473" y="1943100"/>
                    </a:lnTo>
                    <a:lnTo>
                      <a:pt x="909827" y="1930400"/>
                    </a:lnTo>
                    <a:lnTo>
                      <a:pt x="915924" y="1930400"/>
                    </a:lnTo>
                    <a:lnTo>
                      <a:pt x="915924" y="1943100"/>
                    </a:lnTo>
                    <a:close/>
                  </a:path>
                  <a:path w="1691639" h="2222500">
                    <a:moveTo>
                      <a:pt x="1231392" y="1943100"/>
                    </a:moveTo>
                    <a:lnTo>
                      <a:pt x="1229868" y="1943100"/>
                    </a:lnTo>
                    <a:lnTo>
                      <a:pt x="1226819" y="1930400"/>
                    </a:lnTo>
                    <a:lnTo>
                      <a:pt x="1234440" y="1930400"/>
                    </a:lnTo>
                    <a:lnTo>
                      <a:pt x="1231392" y="1943100"/>
                    </a:lnTo>
                    <a:close/>
                  </a:path>
                  <a:path w="1691639" h="2222500">
                    <a:moveTo>
                      <a:pt x="1255776" y="1943100"/>
                    </a:moveTo>
                    <a:lnTo>
                      <a:pt x="1243203" y="1943100"/>
                    </a:lnTo>
                    <a:lnTo>
                      <a:pt x="1246632" y="1930400"/>
                    </a:lnTo>
                    <a:lnTo>
                      <a:pt x="1255776" y="1943100"/>
                    </a:lnTo>
                    <a:close/>
                  </a:path>
                  <a:path w="1691639" h="2222500">
                    <a:moveTo>
                      <a:pt x="1255776" y="1943100"/>
                    </a:moveTo>
                    <a:lnTo>
                      <a:pt x="1246632" y="1930400"/>
                    </a:lnTo>
                    <a:lnTo>
                      <a:pt x="1255776" y="1930400"/>
                    </a:lnTo>
                    <a:lnTo>
                      <a:pt x="1255776" y="1943100"/>
                    </a:lnTo>
                    <a:close/>
                  </a:path>
                  <a:path w="1691639" h="2222500">
                    <a:moveTo>
                      <a:pt x="897127" y="1955800"/>
                    </a:moveTo>
                    <a:lnTo>
                      <a:pt x="890016" y="1955800"/>
                    </a:lnTo>
                    <a:lnTo>
                      <a:pt x="890016" y="1943100"/>
                    </a:lnTo>
                    <a:lnTo>
                      <a:pt x="897127" y="1955800"/>
                    </a:lnTo>
                    <a:close/>
                  </a:path>
                  <a:path w="1691639" h="2222500">
                    <a:moveTo>
                      <a:pt x="897127" y="1955800"/>
                    </a:moveTo>
                    <a:lnTo>
                      <a:pt x="890016" y="1943100"/>
                    </a:lnTo>
                    <a:lnTo>
                      <a:pt x="899159" y="1943100"/>
                    </a:lnTo>
                    <a:lnTo>
                      <a:pt x="897127" y="1955800"/>
                    </a:lnTo>
                    <a:close/>
                  </a:path>
                  <a:path w="1691639" h="2222500">
                    <a:moveTo>
                      <a:pt x="902643" y="1955800"/>
                    </a:moveTo>
                    <a:lnTo>
                      <a:pt x="897127" y="1955800"/>
                    </a:lnTo>
                    <a:lnTo>
                      <a:pt x="899159" y="1943100"/>
                    </a:lnTo>
                    <a:lnTo>
                      <a:pt x="902643" y="1955800"/>
                    </a:lnTo>
                    <a:close/>
                  </a:path>
                  <a:path w="1691639" h="2222500">
                    <a:moveTo>
                      <a:pt x="902643" y="1955800"/>
                    </a:moveTo>
                    <a:lnTo>
                      <a:pt x="899159" y="1943100"/>
                    </a:lnTo>
                    <a:lnTo>
                      <a:pt x="904113" y="1943100"/>
                    </a:lnTo>
                    <a:lnTo>
                      <a:pt x="902643" y="1955800"/>
                    </a:lnTo>
                    <a:close/>
                  </a:path>
                  <a:path w="1691639" h="2222500">
                    <a:moveTo>
                      <a:pt x="908134" y="1955800"/>
                    </a:moveTo>
                    <a:lnTo>
                      <a:pt x="902643" y="1955800"/>
                    </a:lnTo>
                    <a:lnTo>
                      <a:pt x="904113" y="1943100"/>
                    </a:lnTo>
                    <a:lnTo>
                      <a:pt x="908134" y="1955800"/>
                    </a:lnTo>
                    <a:close/>
                  </a:path>
                  <a:path w="1691639" h="2222500">
                    <a:moveTo>
                      <a:pt x="908134" y="1955800"/>
                    </a:moveTo>
                    <a:lnTo>
                      <a:pt x="904113" y="1943100"/>
                    </a:lnTo>
                    <a:lnTo>
                      <a:pt x="912876" y="1943100"/>
                    </a:lnTo>
                    <a:lnTo>
                      <a:pt x="908134" y="1955800"/>
                    </a:lnTo>
                    <a:close/>
                  </a:path>
                  <a:path w="1691639" h="2222500">
                    <a:moveTo>
                      <a:pt x="914400" y="1955800"/>
                    </a:moveTo>
                    <a:lnTo>
                      <a:pt x="908134" y="1955800"/>
                    </a:lnTo>
                    <a:lnTo>
                      <a:pt x="912876" y="1943100"/>
                    </a:lnTo>
                    <a:lnTo>
                      <a:pt x="915416" y="1943100"/>
                    </a:lnTo>
                    <a:lnTo>
                      <a:pt x="914400" y="1955800"/>
                    </a:lnTo>
                    <a:close/>
                  </a:path>
                  <a:path w="1691639" h="2222500">
                    <a:moveTo>
                      <a:pt x="920496" y="1955800"/>
                    </a:moveTo>
                    <a:lnTo>
                      <a:pt x="914400" y="1955800"/>
                    </a:lnTo>
                    <a:lnTo>
                      <a:pt x="915416" y="1943100"/>
                    </a:lnTo>
                    <a:lnTo>
                      <a:pt x="920496" y="1955800"/>
                    </a:lnTo>
                    <a:close/>
                  </a:path>
                  <a:path w="1691639" h="2222500">
                    <a:moveTo>
                      <a:pt x="922019" y="1955800"/>
                    </a:moveTo>
                    <a:lnTo>
                      <a:pt x="920496" y="1955800"/>
                    </a:lnTo>
                    <a:lnTo>
                      <a:pt x="915416" y="1943100"/>
                    </a:lnTo>
                    <a:lnTo>
                      <a:pt x="920496" y="1943100"/>
                    </a:lnTo>
                    <a:lnTo>
                      <a:pt x="922019" y="1955800"/>
                    </a:lnTo>
                    <a:close/>
                  </a:path>
                  <a:path w="1691639" h="2222500">
                    <a:moveTo>
                      <a:pt x="1235202" y="1955800"/>
                    </a:moveTo>
                    <a:lnTo>
                      <a:pt x="1232916" y="1943100"/>
                    </a:lnTo>
                    <a:lnTo>
                      <a:pt x="1235964" y="1943100"/>
                    </a:lnTo>
                    <a:lnTo>
                      <a:pt x="1235202" y="1955800"/>
                    </a:lnTo>
                    <a:close/>
                  </a:path>
                  <a:path w="1691639" h="2222500">
                    <a:moveTo>
                      <a:pt x="1237488" y="1955800"/>
                    </a:moveTo>
                    <a:lnTo>
                      <a:pt x="1235202" y="1955800"/>
                    </a:lnTo>
                    <a:lnTo>
                      <a:pt x="1235964" y="1943100"/>
                    </a:lnTo>
                    <a:lnTo>
                      <a:pt x="1243584" y="1943100"/>
                    </a:lnTo>
                    <a:lnTo>
                      <a:pt x="1237488" y="1955800"/>
                    </a:lnTo>
                    <a:close/>
                  </a:path>
                  <a:path w="1691639" h="2222500">
                    <a:moveTo>
                      <a:pt x="1246822" y="1955800"/>
                    </a:moveTo>
                    <a:lnTo>
                      <a:pt x="1237488" y="1955800"/>
                    </a:lnTo>
                    <a:lnTo>
                      <a:pt x="1243584" y="1943100"/>
                    </a:lnTo>
                    <a:lnTo>
                      <a:pt x="1246822" y="1955800"/>
                    </a:lnTo>
                    <a:close/>
                  </a:path>
                  <a:path w="1691639" h="2222500">
                    <a:moveTo>
                      <a:pt x="1246822" y="1955800"/>
                    </a:moveTo>
                    <a:lnTo>
                      <a:pt x="1243584" y="1943100"/>
                    </a:lnTo>
                    <a:lnTo>
                      <a:pt x="1247720" y="1943100"/>
                    </a:lnTo>
                    <a:lnTo>
                      <a:pt x="1246822" y="1955800"/>
                    </a:lnTo>
                    <a:close/>
                  </a:path>
                  <a:path w="1691639" h="2222500">
                    <a:moveTo>
                      <a:pt x="1251203" y="1955800"/>
                    </a:moveTo>
                    <a:lnTo>
                      <a:pt x="1246822" y="1955800"/>
                    </a:lnTo>
                    <a:lnTo>
                      <a:pt x="1247720" y="1943100"/>
                    </a:lnTo>
                    <a:lnTo>
                      <a:pt x="1251203" y="1955800"/>
                    </a:lnTo>
                    <a:close/>
                  </a:path>
                  <a:path w="1691639" h="2222500">
                    <a:moveTo>
                      <a:pt x="1252727" y="1955800"/>
                    </a:moveTo>
                    <a:lnTo>
                      <a:pt x="1251203" y="1955800"/>
                    </a:lnTo>
                    <a:lnTo>
                      <a:pt x="1247720" y="1943100"/>
                    </a:lnTo>
                    <a:lnTo>
                      <a:pt x="1253680" y="1943100"/>
                    </a:lnTo>
                    <a:lnTo>
                      <a:pt x="1252727" y="1955800"/>
                    </a:lnTo>
                    <a:close/>
                  </a:path>
                  <a:path w="1691639" h="2222500">
                    <a:moveTo>
                      <a:pt x="1260348" y="1955800"/>
                    </a:moveTo>
                    <a:lnTo>
                      <a:pt x="1252727" y="1955800"/>
                    </a:lnTo>
                    <a:lnTo>
                      <a:pt x="1253680" y="1943100"/>
                    </a:lnTo>
                    <a:lnTo>
                      <a:pt x="1260348" y="1955800"/>
                    </a:lnTo>
                    <a:close/>
                  </a:path>
                  <a:path w="1691639" h="2222500">
                    <a:moveTo>
                      <a:pt x="1261872" y="1955800"/>
                    </a:moveTo>
                    <a:lnTo>
                      <a:pt x="1260348" y="1955800"/>
                    </a:lnTo>
                    <a:lnTo>
                      <a:pt x="1253680" y="1943100"/>
                    </a:lnTo>
                    <a:lnTo>
                      <a:pt x="1261872" y="1943100"/>
                    </a:lnTo>
                    <a:lnTo>
                      <a:pt x="1261872" y="1955800"/>
                    </a:lnTo>
                    <a:close/>
                  </a:path>
                  <a:path w="1691639" h="2222500">
                    <a:moveTo>
                      <a:pt x="905256" y="1968500"/>
                    </a:moveTo>
                    <a:lnTo>
                      <a:pt x="897635" y="1968500"/>
                    </a:lnTo>
                    <a:lnTo>
                      <a:pt x="897635" y="1955800"/>
                    </a:lnTo>
                    <a:lnTo>
                      <a:pt x="905256" y="1968500"/>
                    </a:lnTo>
                    <a:close/>
                  </a:path>
                  <a:path w="1691639" h="2222500">
                    <a:moveTo>
                      <a:pt x="905256" y="1968500"/>
                    </a:moveTo>
                    <a:lnTo>
                      <a:pt x="897635" y="1955800"/>
                    </a:lnTo>
                    <a:lnTo>
                      <a:pt x="908812" y="1955800"/>
                    </a:lnTo>
                    <a:lnTo>
                      <a:pt x="905256" y="1968500"/>
                    </a:lnTo>
                    <a:close/>
                  </a:path>
                  <a:path w="1691639" h="2222500">
                    <a:moveTo>
                      <a:pt x="915924" y="1968500"/>
                    </a:moveTo>
                    <a:lnTo>
                      <a:pt x="905256" y="1968500"/>
                    </a:lnTo>
                    <a:lnTo>
                      <a:pt x="908812" y="1955800"/>
                    </a:lnTo>
                    <a:lnTo>
                      <a:pt x="915924" y="1968500"/>
                    </a:lnTo>
                    <a:close/>
                  </a:path>
                  <a:path w="1691639" h="2222500">
                    <a:moveTo>
                      <a:pt x="915924" y="1968500"/>
                    </a:moveTo>
                    <a:lnTo>
                      <a:pt x="908812" y="1955800"/>
                    </a:lnTo>
                    <a:lnTo>
                      <a:pt x="918972" y="1955800"/>
                    </a:lnTo>
                    <a:lnTo>
                      <a:pt x="915924" y="1968500"/>
                    </a:lnTo>
                    <a:close/>
                  </a:path>
                  <a:path w="1691639" h="2222500">
                    <a:moveTo>
                      <a:pt x="926592" y="1968500"/>
                    </a:moveTo>
                    <a:lnTo>
                      <a:pt x="915924" y="1968500"/>
                    </a:lnTo>
                    <a:lnTo>
                      <a:pt x="918972" y="1955800"/>
                    </a:lnTo>
                    <a:lnTo>
                      <a:pt x="925068" y="1955800"/>
                    </a:lnTo>
                    <a:lnTo>
                      <a:pt x="926592" y="1968500"/>
                    </a:lnTo>
                    <a:close/>
                  </a:path>
                  <a:path w="1691639" h="2222500">
                    <a:moveTo>
                      <a:pt x="1240535" y="1968500"/>
                    </a:moveTo>
                    <a:lnTo>
                      <a:pt x="1234440" y="1968500"/>
                    </a:lnTo>
                    <a:lnTo>
                      <a:pt x="1234440" y="1955800"/>
                    </a:lnTo>
                    <a:lnTo>
                      <a:pt x="1241213" y="1955800"/>
                    </a:lnTo>
                    <a:lnTo>
                      <a:pt x="1240535" y="1968500"/>
                    </a:lnTo>
                    <a:close/>
                  </a:path>
                  <a:path w="1691639" h="2222500">
                    <a:moveTo>
                      <a:pt x="1246632" y="1968500"/>
                    </a:moveTo>
                    <a:lnTo>
                      <a:pt x="1240535" y="1968500"/>
                    </a:lnTo>
                    <a:lnTo>
                      <a:pt x="1241213" y="1955800"/>
                    </a:lnTo>
                    <a:lnTo>
                      <a:pt x="1246632" y="1968500"/>
                    </a:lnTo>
                    <a:close/>
                  </a:path>
                  <a:path w="1691639" h="2222500">
                    <a:moveTo>
                      <a:pt x="1246632" y="1968500"/>
                    </a:moveTo>
                    <a:lnTo>
                      <a:pt x="1241213" y="1955800"/>
                    </a:lnTo>
                    <a:lnTo>
                      <a:pt x="1248591" y="1955800"/>
                    </a:lnTo>
                    <a:lnTo>
                      <a:pt x="1246632" y="1968500"/>
                    </a:lnTo>
                    <a:close/>
                  </a:path>
                  <a:path w="1691639" h="2222500">
                    <a:moveTo>
                      <a:pt x="1251203" y="1968500"/>
                    </a:moveTo>
                    <a:lnTo>
                      <a:pt x="1246632" y="1968500"/>
                    </a:lnTo>
                    <a:lnTo>
                      <a:pt x="1248591" y="1955800"/>
                    </a:lnTo>
                    <a:lnTo>
                      <a:pt x="1251203" y="1968500"/>
                    </a:lnTo>
                    <a:close/>
                  </a:path>
                  <a:path w="1691639" h="2222500">
                    <a:moveTo>
                      <a:pt x="1251203" y="1968500"/>
                    </a:moveTo>
                    <a:lnTo>
                      <a:pt x="1248591" y="1955800"/>
                    </a:lnTo>
                    <a:lnTo>
                      <a:pt x="1251916" y="1963881"/>
                    </a:lnTo>
                    <a:lnTo>
                      <a:pt x="1251203" y="1968500"/>
                    </a:lnTo>
                    <a:close/>
                  </a:path>
                  <a:path w="1691639" h="2222500">
                    <a:moveTo>
                      <a:pt x="1251916" y="1963881"/>
                    </a:moveTo>
                    <a:lnTo>
                      <a:pt x="1248591" y="1955800"/>
                    </a:lnTo>
                    <a:lnTo>
                      <a:pt x="1253163" y="1955800"/>
                    </a:lnTo>
                    <a:lnTo>
                      <a:pt x="1251916" y="1963881"/>
                    </a:lnTo>
                    <a:close/>
                  </a:path>
                  <a:path w="1691639" h="2222500">
                    <a:moveTo>
                      <a:pt x="1255776" y="1968500"/>
                    </a:moveTo>
                    <a:lnTo>
                      <a:pt x="1253816" y="1968500"/>
                    </a:lnTo>
                    <a:lnTo>
                      <a:pt x="1251916" y="1963881"/>
                    </a:lnTo>
                    <a:lnTo>
                      <a:pt x="1253163" y="1955800"/>
                    </a:lnTo>
                    <a:lnTo>
                      <a:pt x="1255776" y="1968500"/>
                    </a:lnTo>
                    <a:close/>
                  </a:path>
                  <a:path w="1691639" h="2222500">
                    <a:moveTo>
                      <a:pt x="1257300" y="1968500"/>
                    </a:moveTo>
                    <a:lnTo>
                      <a:pt x="1255776" y="1968500"/>
                    </a:lnTo>
                    <a:lnTo>
                      <a:pt x="1253163" y="1955800"/>
                    </a:lnTo>
                    <a:lnTo>
                      <a:pt x="1259433" y="1955800"/>
                    </a:lnTo>
                    <a:lnTo>
                      <a:pt x="1257300" y="1968500"/>
                    </a:lnTo>
                    <a:close/>
                  </a:path>
                  <a:path w="1691639" h="2222500">
                    <a:moveTo>
                      <a:pt x="1266443" y="1968500"/>
                    </a:moveTo>
                    <a:lnTo>
                      <a:pt x="1257300" y="1968500"/>
                    </a:lnTo>
                    <a:lnTo>
                      <a:pt x="1259433" y="1955800"/>
                    </a:lnTo>
                    <a:lnTo>
                      <a:pt x="1266443" y="1968500"/>
                    </a:lnTo>
                    <a:close/>
                  </a:path>
                  <a:path w="1691639" h="2222500">
                    <a:moveTo>
                      <a:pt x="1266443" y="1968500"/>
                    </a:moveTo>
                    <a:lnTo>
                      <a:pt x="1259433" y="1955800"/>
                    </a:lnTo>
                    <a:lnTo>
                      <a:pt x="1266443" y="1955800"/>
                    </a:lnTo>
                    <a:lnTo>
                      <a:pt x="1266443" y="1968500"/>
                    </a:lnTo>
                    <a:close/>
                  </a:path>
                  <a:path w="1691639" h="2222500">
                    <a:moveTo>
                      <a:pt x="1253816" y="1968500"/>
                    </a:moveTo>
                    <a:lnTo>
                      <a:pt x="1251203" y="1968500"/>
                    </a:lnTo>
                    <a:lnTo>
                      <a:pt x="1251916" y="1963881"/>
                    </a:lnTo>
                    <a:lnTo>
                      <a:pt x="1253816" y="1968500"/>
                    </a:lnTo>
                    <a:close/>
                  </a:path>
                  <a:path w="1691639" h="2222500">
                    <a:moveTo>
                      <a:pt x="928116" y="1981200"/>
                    </a:moveTo>
                    <a:lnTo>
                      <a:pt x="915924" y="1981200"/>
                    </a:lnTo>
                    <a:lnTo>
                      <a:pt x="914400" y="1968500"/>
                    </a:lnTo>
                    <a:lnTo>
                      <a:pt x="925068" y="1968500"/>
                    </a:lnTo>
                    <a:lnTo>
                      <a:pt x="928116" y="1981200"/>
                    </a:lnTo>
                    <a:close/>
                  </a:path>
                  <a:path w="1691639" h="2222500">
                    <a:moveTo>
                      <a:pt x="928116" y="1981200"/>
                    </a:moveTo>
                    <a:lnTo>
                      <a:pt x="925068" y="1968500"/>
                    </a:lnTo>
                    <a:lnTo>
                      <a:pt x="929640" y="1968500"/>
                    </a:lnTo>
                    <a:lnTo>
                      <a:pt x="928116" y="1981200"/>
                    </a:lnTo>
                    <a:close/>
                  </a:path>
                  <a:path w="1691639" h="2222500">
                    <a:moveTo>
                      <a:pt x="929132" y="1981200"/>
                    </a:moveTo>
                    <a:lnTo>
                      <a:pt x="928116" y="1981200"/>
                    </a:lnTo>
                    <a:lnTo>
                      <a:pt x="929640" y="1968500"/>
                    </a:lnTo>
                    <a:lnTo>
                      <a:pt x="931164" y="1968500"/>
                    </a:lnTo>
                    <a:lnTo>
                      <a:pt x="929132" y="1981200"/>
                    </a:lnTo>
                    <a:close/>
                  </a:path>
                  <a:path w="1691639" h="2222500">
                    <a:moveTo>
                      <a:pt x="934429" y="1981200"/>
                    </a:moveTo>
                    <a:lnTo>
                      <a:pt x="929132" y="1981200"/>
                    </a:lnTo>
                    <a:lnTo>
                      <a:pt x="931164" y="1968500"/>
                    </a:lnTo>
                    <a:lnTo>
                      <a:pt x="934429" y="1981200"/>
                    </a:lnTo>
                    <a:close/>
                  </a:path>
                  <a:path w="1691639" h="2222500">
                    <a:moveTo>
                      <a:pt x="934429" y="1981200"/>
                    </a:moveTo>
                    <a:lnTo>
                      <a:pt x="931164" y="1968500"/>
                    </a:lnTo>
                    <a:lnTo>
                      <a:pt x="935735" y="1968500"/>
                    </a:lnTo>
                    <a:lnTo>
                      <a:pt x="934429" y="1981200"/>
                    </a:lnTo>
                    <a:close/>
                  </a:path>
                  <a:path w="1691639" h="2222500">
                    <a:moveTo>
                      <a:pt x="939476" y="1981200"/>
                    </a:moveTo>
                    <a:lnTo>
                      <a:pt x="934429" y="1981200"/>
                    </a:lnTo>
                    <a:lnTo>
                      <a:pt x="935735" y="1968500"/>
                    </a:lnTo>
                    <a:lnTo>
                      <a:pt x="939476" y="1981200"/>
                    </a:lnTo>
                    <a:close/>
                  </a:path>
                  <a:path w="1691639" h="2222500">
                    <a:moveTo>
                      <a:pt x="939476" y="1981200"/>
                    </a:moveTo>
                    <a:lnTo>
                      <a:pt x="935735" y="1968500"/>
                    </a:lnTo>
                    <a:lnTo>
                      <a:pt x="940308" y="1968500"/>
                    </a:lnTo>
                    <a:lnTo>
                      <a:pt x="939476" y="1981200"/>
                    </a:lnTo>
                    <a:close/>
                  </a:path>
                  <a:path w="1691639" h="2222500">
                    <a:moveTo>
                      <a:pt x="944880" y="1993900"/>
                    </a:moveTo>
                    <a:lnTo>
                      <a:pt x="937042" y="1993900"/>
                    </a:lnTo>
                    <a:lnTo>
                      <a:pt x="938784" y="1981200"/>
                    </a:lnTo>
                    <a:lnTo>
                      <a:pt x="939476" y="1981200"/>
                    </a:lnTo>
                    <a:lnTo>
                      <a:pt x="940308" y="1968500"/>
                    </a:lnTo>
                    <a:lnTo>
                      <a:pt x="947927" y="1968500"/>
                    </a:lnTo>
                    <a:lnTo>
                      <a:pt x="947927" y="1981200"/>
                    </a:lnTo>
                    <a:lnTo>
                      <a:pt x="944880" y="1993900"/>
                    </a:lnTo>
                    <a:close/>
                  </a:path>
                  <a:path w="1691639" h="2222500">
                    <a:moveTo>
                      <a:pt x="1257300" y="1981200"/>
                    </a:moveTo>
                    <a:lnTo>
                      <a:pt x="1251203" y="1981200"/>
                    </a:lnTo>
                    <a:lnTo>
                      <a:pt x="1249680" y="1968500"/>
                    </a:lnTo>
                    <a:lnTo>
                      <a:pt x="1258824" y="1968500"/>
                    </a:lnTo>
                    <a:lnTo>
                      <a:pt x="1257300" y="1981200"/>
                    </a:lnTo>
                    <a:close/>
                  </a:path>
                  <a:path w="1691639" h="2222500">
                    <a:moveTo>
                      <a:pt x="1265936" y="1981200"/>
                    </a:moveTo>
                    <a:lnTo>
                      <a:pt x="1257300" y="1981200"/>
                    </a:lnTo>
                    <a:lnTo>
                      <a:pt x="1258824" y="1968500"/>
                    </a:lnTo>
                    <a:lnTo>
                      <a:pt x="1265936" y="1981200"/>
                    </a:lnTo>
                    <a:close/>
                  </a:path>
                  <a:path w="1691639" h="2222500">
                    <a:moveTo>
                      <a:pt x="1265936" y="1981200"/>
                    </a:moveTo>
                    <a:lnTo>
                      <a:pt x="1258824" y="1968500"/>
                    </a:lnTo>
                    <a:lnTo>
                      <a:pt x="1269492" y="1968500"/>
                    </a:lnTo>
                    <a:lnTo>
                      <a:pt x="1265936" y="1981200"/>
                    </a:lnTo>
                    <a:close/>
                  </a:path>
                  <a:path w="1691639" h="2222500">
                    <a:moveTo>
                      <a:pt x="1278635" y="1981200"/>
                    </a:moveTo>
                    <a:lnTo>
                      <a:pt x="1265936" y="1981200"/>
                    </a:lnTo>
                    <a:lnTo>
                      <a:pt x="1269492" y="1968500"/>
                    </a:lnTo>
                    <a:lnTo>
                      <a:pt x="1278635" y="1981200"/>
                    </a:lnTo>
                    <a:close/>
                  </a:path>
                  <a:path w="1691639" h="2222500">
                    <a:moveTo>
                      <a:pt x="1278635" y="1981200"/>
                    </a:moveTo>
                    <a:lnTo>
                      <a:pt x="1269492" y="1968500"/>
                    </a:lnTo>
                    <a:lnTo>
                      <a:pt x="1278635" y="1968500"/>
                    </a:lnTo>
                    <a:lnTo>
                      <a:pt x="1278635" y="1981200"/>
                    </a:lnTo>
                    <a:close/>
                  </a:path>
                  <a:path w="1691639" h="2222500">
                    <a:moveTo>
                      <a:pt x="935735" y="1993900"/>
                    </a:moveTo>
                    <a:lnTo>
                      <a:pt x="923543" y="1993900"/>
                    </a:lnTo>
                    <a:lnTo>
                      <a:pt x="922019" y="1981200"/>
                    </a:lnTo>
                    <a:lnTo>
                      <a:pt x="935735" y="1993900"/>
                    </a:lnTo>
                    <a:close/>
                  </a:path>
                  <a:path w="1691639" h="2222500">
                    <a:moveTo>
                      <a:pt x="937042" y="1993900"/>
                    </a:moveTo>
                    <a:lnTo>
                      <a:pt x="935735" y="1993900"/>
                    </a:lnTo>
                    <a:lnTo>
                      <a:pt x="922019" y="1981200"/>
                    </a:lnTo>
                    <a:lnTo>
                      <a:pt x="932688" y="1981200"/>
                    </a:lnTo>
                    <a:lnTo>
                      <a:pt x="937042" y="1993900"/>
                    </a:lnTo>
                    <a:close/>
                  </a:path>
                  <a:path w="1691639" h="2222500">
                    <a:moveTo>
                      <a:pt x="937042" y="1993900"/>
                    </a:moveTo>
                    <a:lnTo>
                      <a:pt x="932688" y="1981200"/>
                    </a:lnTo>
                    <a:lnTo>
                      <a:pt x="938784" y="1981200"/>
                    </a:lnTo>
                    <a:lnTo>
                      <a:pt x="937042" y="1993900"/>
                    </a:lnTo>
                    <a:close/>
                  </a:path>
                  <a:path w="1691639" h="2222500">
                    <a:moveTo>
                      <a:pt x="944880" y="1993900"/>
                    </a:moveTo>
                    <a:lnTo>
                      <a:pt x="947927" y="1981200"/>
                    </a:lnTo>
                    <a:lnTo>
                      <a:pt x="949451" y="1981200"/>
                    </a:lnTo>
                    <a:lnTo>
                      <a:pt x="944880" y="1993900"/>
                    </a:lnTo>
                    <a:close/>
                  </a:path>
                  <a:path w="1691639" h="2222500">
                    <a:moveTo>
                      <a:pt x="955802" y="1993900"/>
                    </a:moveTo>
                    <a:lnTo>
                      <a:pt x="944880" y="1993900"/>
                    </a:lnTo>
                    <a:lnTo>
                      <a:pt x="949451" y="1981200"/>
                    </a:lnTo>
                    <a:lnTo>
                      <a:pt x="955802" y="1993900"/>
                    </a:lnTo>
                    <a:close/>
                  </a:path>
                  <a:path w="1691639" h="2222500">
                    <a:moveTo>
                      <a:pt x="955802" y="1993900"/>
                    </a:moveTo>
                    <a:lnTo>
                      <a:pt x="949451" y="1981200"/>
                    </a:lnTo>
                    <a:lnTo>
                      <a:pt x="957072" y="1981200"/>
                    </a:lnTo>
                    <a:lnTo>
                      <a:pt x="955802" y="1993900"/>
                    </a:lnTo>
                    <a:close/>
                  </a:path>
                  <a:path w="1691639" h="2222500">
                    <a:moveTo>
                      <a:pt x="1262634" y="1993900"/>
                    </a:moveTo>
                    <a:lnTo>
                      <a:pt x="1257300" y="1993900"/>
                    </a:lnTo>
                    <a:lnTo>
                      <a:pt x="1254252" y="1981200"/>
                    </a:lnTo>
                    <a:lnTo>
                      <a:pt x="1255776" y="1981200"/>
                    </a:lnTo>
                    <a:lnTo>
                      <a:pt x="1262634" y="1993900"/>
                    </a:lnTo>
                    <a:close/>
                  </a:path>
                  <a:path w="1691639" h="2222500">
                    <a:moveTo>
                      <a:pt x="1265682" y="1993900"/>
                    </a:moveTo>
                    <a:lnTo>
                      <a:pt x="1262634" y="1993900"/>
                    </a:lnTo>
                    <a:lnTo>
                      <a:pt x="1255776" y="1981200"/>
                    </a:lnTo>
                    <a:lnTo>
                      <a:pt x="1266952" y="1981200"/>
                    </a:lnTo>
                    <a:lnTo>
                      <a:pt x="1265682" y="1993900"/>
                    </a:lnTo>
                    <a:close/>
                  </a:path>
                  <a:path w="1691639" h="2222500">
                    <a:moveTo>
                      <a:pt x="1265682" y="1993900"/>
                    </a:moveTo>
                    <a:lnTo>
                      <a:pt x="1266952" y="1981200"/>
                    </a:lnTo>
                    <a:lnTo>
                      <a:pt x="1267413" y="1981200"/>
                    </a:lnTo>
                    <a:lnTo>
                      <a:pt x="1265682" y="1993900"/>
                    </a:lnTo>
                    <a:close/>
                  </a:path>
                  <a:path w="1691639" h="2222500">
                    <a:moveTo>
                      <a:pt x="1272921" y="1993900"/>
                    </a:moveTo>
                    <a:lnTo>
                      <a:pt x="1265682" y="1993900"/>
                    </a:lnTo>
                    <a:lnTo>
                      <a:pt x="1267413" y="1981200"/>
                    </a:lnTo>
                    <a:lnTo>
                      <a:pt x="1272921" y="1993900"/>
                    </a:lnTo>
                    <a:close/>
                  </a:path>
                  <a:path w="1691639" h="2222500">
                    <a:moveTo>
                      <a:pt x="1273846" y="1993900"/>
                    </a:moveTo>
                    <a:lnTo>
                      <a:pt x="1272921" y="1993900"/>
                    </a:lnTo>
                    <a:lnTo>
                      <a:pt x="1267413" y="1981200"/>
                    </a:lnTo>
                    <a:lnTo>
                      <a:pt x="1269492" y="1981200"/>
                    </a:lnTo>
                    <a:lnTo>
                      <a:pt x="1273846" y="1993900"/>
                    </a:lnTo>
                    <a:close/>
                  </a:path>
                  <a:path w="1691639" h="2222500">
                    <a:moveTo>
                      <a:pt x="1273846" y="1993900"/>
                    </a:moveTo>
                    <a:lnTo>
                      <a:pt x="1269492" y="1981200"/>
                    </a:lnTo>
                    <a:lnTo>
                      <a:pt x="1275588" y="1981200"/>
                    </a:lnTo>
                    <a:lnTo>
                      <a:pt x="1273846" y="1993900"/>
                    </a:lnTo>
                    <a:close/>
                  </a:path>
                  <a:path w="1691639" h="2222500">
                    <a:moveTo>
                      <a:pt x="1274934" y="1993900"/>
                    </a:moveTo>
                    <a:lnTo>
                      <a:pt x="1273846" y="1993900"/>
                    </a:lnTo>
                    <a:lnTo>
                      <a:pt x="1275588" y="1981200"/>
                    </a:lnTo>
                    <a:lnTo>
                      <a:pt x="1276807" y="1981200"/>
                    </a:lnTo>
                    <a:lnTo>
                      <a:pt x="1274934" y="1993900"/>
                    </a:lnTo>
                    <a:close/>
                  </a:path>
                  <a:path w="1691639" h="2222500">
                    <a:moveTo>
                      <a:pt x="1287780" y="1993900"/>
                    </a:moveTo>
                    <a:lnTo>
                      <a:pt x="1274934" y="1993900"/>
                    </a:lnTo>
                    <a:lnTo>
                      <a:pt x="1276807" y="1981200"/>
                    </a:lnTo>
                    <a:lnTo>
                      <a:pt x="1287780" y="1993900"/>
                    </a:lnTo>
                    <a:close/>
                  </a:path>
                  <a:path w="1691639" h="2222500">
                    <a:moveTo>
                      <a:pt x="1287780" y="1993900"/>
                    </a:moveTo>
                    <a:lnTo>
                      <a:pt x="1276807" y="1981200"/>
                    </a:lnTo>
                    <a:lnTo>
                      <a:pt x="1287780" y="1981200"/>
                    </a:lnTo>
                    <a:lnTo>
                      <a:pt x="1287780" y="1993900"/>
                    </a:lnTo>
                    <a:close/>
                  </a:path>
                  <a:path w="1691639" h="2222500">
                    <a:moveTo>
                      <a:pt x="943356" y="2006600"/>
                    </a:moveTo>
                    <a:lnTo>
                      <a:pt x="934211" y="2006600"/>
                    </a:lnTo>
                    <a:lnTo>
                      <a:pt x="934211" y="1993900"/>
                    </a:lnTo>
                    <a:lnTo>
                      <a:pt x="943356" y="2006600"/>
                    </a:lnTo>
                    <a:close/>
                  </a:path>
                  <a:path w="1691639" h="2222500">
                    <a:moveTo>
                      <a:pt x="943356" y="2006600"/>
                    </a:moveTo>
                    <a:lnTo>
                      <a:pt x="934211" y="1993900"/>
                    </a:lnTo>
                    <a:lnTo>
                      <a:pt x="946065" y="1993900"/>
                    </a:lnTo>
                    <a:lnTo>
                      <a:pt x="943356" y="2006600"/>
                    </a:lnTo>
                    <a:close/>
                  </a:path>
                  <a:path w="1691639" h="2222500">
                    <a:moveTo>
                      <a:pt x="955548" y="2006600"/>
                    </a:moveTo>
                    <a:lnTo>
                      <a:pt x="943356" y="2006600"/>
                    </a:lnTo>
                    <a:lnTo>
                      <a:pt x="946065" y="1993900"/>
                    </a:lnTo>
                    <a:lnTo>
                      <a:pt x="955548" y="2006600"/>
                    </a:lnTo>
                    <a:close/>
                  </a:path>
                  <a:path w="1691639" h="2222500">
                    <a:moveTo>
                      <a:pt x="955548" y="2006600"/>
                    </a:moveTo>
                    <a:lnTo>
                      <a:pt x="946065" y="1993900"/>
                    </a:lnTo>
                    <a:lnTo>
                      <a:pt x="955548" y="1993900"/>
                    </a:lnTo>
                    <a:lnTo>
                      <a:pt x="955548" y="2006600"/>
                    </a:lnTo>
                    <a:close/>
                  </a:path>
                  <a:path w="1691639" h="2222500">
                    <a:moveTo>
                      <a:pt x="967740" y="2006600"/>
                    </a:moveTo>
                    <a:lnTo>
                      <a:pt x="955548" y="2006600"/>
                    </a:lnTo>
                    <a:lnTo>
                      <a:pt x="955548" y="1993900"/>
                    </a:lnTo>
                    <a:lnTo>
                      <a:pt x="960119" y="1993900"/>
                    </a:lnTo>
                    <a:lnTo>
                      <a:pt x="967740" y="2006600"/>
                    </a:lnTo>
                    <a:close/>
                  </a:path>
                  <a:path w="1691639" h="2222500">
                    <a:moveTo>
                      <a:pt x="1272955" y="2006600"/>
                    </a:moveTo>
                    <a:lnTo>
                      <a:pt x="1261872" y="2006600"/>
                    </a:lnTo>
                    <a:lnTo>
                      <a:pt x="1261872" y="1993900"/>
                    </a:lnTo>
                    <a:lnTo>
                      <a:pt x="1272955" y="2006600"/>
                    </a:lnTo>
                    <a:close/>
                  </a:path>
                  <a:path w="1691639" h="2222500">
                    <a:moveTo>
                      <a:pt x="1272955" y="2006600"/>
                    </a:moveTo>
                    <a:lnTo>
                      <a:pt x="1261872" y="1993900"/>
                    </a:lnTo>
                    <a:lnTo>
                      <a:pt x="1275397" y="1993900"/>
                    </a:lnTo>
                    <a:lnTo>
                      <a:pt x="1272955" y="2006600"/>
                    </a:lnTo>
                    <a:close/>
                  </a:path>
                  <a:path w="1691639" h="2222500">
                    <a:moveTo>
                      <a:pt x="1274064" y="2006600"/>
                    </a:moveTo>
                    <a:lnTo>
                      <a:pt x="1272955" y="2006600"/>
                    </a:lnTo>
                    <a:lnTo>
                      <a:pt x="1275397" y="1993900"/>
                    </a:lnTo>
                    <a:lnTo>
                      <a:pt x="1275805" y="1993900"/>
                    </a:lnTo>
                    <a:lnTo>
                      <a:pt x="1274064" y="2006600"/>
                    </a:lnTo>
                    <a:close/>
                  </a:path>
                  <a:path w="1691639" h="2222500">
                    <a:moveTo>
                      <a:pt x="1280160" y="2006600"/>
                    </a:moveTo>
                    <a:lnTo>
                      <a:pt x="1274064" y="2006600"/>
                    </a:lnTo>
                    <a:lnTo>
                      <a:pt x="1275805" y="1993900"/>
                    </a:lnTo>
                    <a:lnTo>
                      <a:pt x="1280160" y="2006600"/>
                    </a:lnTo>
                    <a:close/>
                  </a:path>
                  <a:path w="1691639" h="2222500">
                    <a:moveTo>
                      <a:pt x="1280160" y="2006600"/>
                    </a:moveTo>
                    <a:lnTo>
                      <a:pt x="1275805" y="1993900"/>
                    </a:lnTo>
                    <a:lnTo>
                      <a:pt x="1281874" y="1993900"/>
                    </a:lnTo>
                    <a:lnTo>
                      <a:pt x="1280160" y="2006600"/>
                    </a:lnTo>
                    <a:close/>
                  </a:path>
                  <a:path w="1691639" h="2222500">
                    <a:moveTo>
                      <a:pt x="1280160" y="2006600"/>
                    </a:moveTo>
                    <a:lnTo>
                      <a:pt x="1281874" y="1993900"/>
                    </a:lnTo>
                    <a:lnTo>
                      <a:pt x="1282446" y="1993900"/>
                    </a:lnTo>
                    <a:lnTo>
                      <a:pt x="1280160" y="2006600"/>
                    </a:lnTo>
                    <a:close/>
                  </a:path>
                  <a:path w="1691639" h="2222500">
                    <a:moveTo>
                      <a:pt x="1284732" y="2006600"/>
                    </a:moveTo>
                    <a:lnTo>
                      <a:pt x="1280160" y="2006600"/>
                    </a:lnTo>
                    <a:lnTo>
                      <a:pt x="1282446" y="1993900"/>
                    </a:lnTo>
                    <a:lnTo>
                      <a:pt x="1284732" y="2006600"/>
                    </a:lnTo>
                    <a:close/>
                  </a:path>
                  <a:path w="1691639" h="2222500">
                    <a:moveTo>
                      <a:pt x="1295400" y="2006600"/>
                    </a:moveTo>
                    <a:lnTo>
                      <a:pt x="1284732" y="2006600"/>
                    </a:lnTo>
                    <a:lnTo>
                      <a:pt x="1282446" y="1993900"/>
                    </a:lnTo>
                    <a:lnTo>
                      <a:pt x="1295400" y="1993900"/>
                    </a:lnTo>
                    <a:lnTo>
                      <a:pt x="1295400" y="2006600"/>
                    </a:lnTo>
                    <a:close/>
                  </a:path>
                  <a:path w="1691639" h="2222500">
                    <a:moveTo>
                      <a:pt x="1299972" y="2006600"/>
                    </a:moveTo>
                    <a:lnTo>
                      <a:pt x="1295400" y="2006600"/>
                    </a:lnTo>
                    <a:lnTo>
                      <a:pt x="1295400" y="1993900"/>
                    </a:lnTo>
                    <a:lnTo>
                      <a:pt x="1299972" y="2006600"/>
                    </a:lnTo>
                    <a:close/>
                  </a:path>
                  <a:path w="1691639" h="2222500">
                    <a:moveTo>
                      <a:pt x="958596" y="2019300"/>
                    </a:moveTo>
                    <a:lnTo>
                      <a:pt x="955548" y="2019300"/>
                    </a:lnTo>
                    <a:lnTo>
                      <a:pt x="952500" y="2006600"/>
                    </a:lnTo>
                    <a:lnTo>
                      <a:pt x="958596" y="2006600"/>
                    </a:lnTo>
                    <a:lnTo>
                      <a:pt x="958596" y="2019300"/>
                    </a:lnTo>
                    <a:close/>
                  </a:path>
                  <a:path w="1691639" h="2222500">
                    <a:moveTo>
                      <a:pt x="971169" y="2019300"/>
                    </a:moveTo>
                    <a:lnTo>
                      <a:pt x="958596" y="2019300"/>
                    </a:lnTo>
                    <a:lnTo>
                      <a:pt x="958596" y="2006600"/>
                    </a:lnTo>
                    <a:lnTo>
                      <a:pt x="969264" y="2006600"/>
                    </a:lnTo>
                    <a:lnTo>
                      <a:pt x="971169" y="2019300"/>
                    </a:lnTo>
                    <a:close/>
                  </a:path>
                  <a:path w="1691639" h="2222500">
                    <a:moveTo>
                      <a:pt x="971169" y="2019300"/>
                    </a:moveTo>
                    <a:lnTo>
                      <a:pt x="969264" y="2006600"/>
                    </a:lnTo>
                    <a:lnTo>
                      <a:pt x="972311" y="2006600"/>
                    </a:lnTo>
                    <a:lnTo>
                      <a:pt x="971169" y="2019300"/>
                    </a:lnTo>
                    <a:close/>
                  </a:path>
                  <a:path w="1691639" h="2222500">
                    <a:moveTo>
                      <a:pt x="973073" y="2019300"/>
                    </a:moveTo>
                    <a:lnTo>
                      <a:pt x="971169" y="2019300"/>
                    </a:lnTo>
                    <a:lnTo>
                      <a:pt x="972311" y="2006600"/>
                    </a:lnTo>
                    <a:lnTo>
                      <a:pt x="973835" y="2006600"/>
                    </a:lnTo>
                    <a:lnTo>
                      <a:pt x="973073" y="2019300"/>
                    </a:lnTo>
                    <a:close/>
                  </a:path>
                  <a:path w="1691639" h="2222500">
                    <a:moveTo>
                      <a:pt x="980694" y="2019300"/>
                    </a:moveTo>
                    <a:lnTo>
                      <a:pt x="973073" y="2019300"/>
                    </a:lnTo>
                    <a:lnTo>
                      <a:pt x="973835" y="2006600"/>
                    </a:lnTo>
                    <a:lnTo>
                      <a:pt x="980694" y="2019300"/>
                    </a:lnTo>
                    <a:close/>
                  </a:path>
                  <a:path w="1691639" h="2222500">
                    <a:moveTo>
                      <a:pt x="980694" y="2019300"/>
                    </a:moveTo>
                    <a:lnTo>
                      <a:pt x="973835" y="2006600"/>
                    </a:lnTo>
                    <a:lnTo>
                      <a:pt x="982980" y="2006600"/>
                    </a:lnTo>
                    <a:lnTo>
                      <a:pt x="980694" y="2019300"/>
                    </a:lnTo>
                    <a:close/>
                  </a:path>
                  <a:path w="1691639" h="2222500">
                    <a:moveTo>
                      <a:pt x="981837" y="2019300"/>
                    </a:moveTo>
                    <a:lnTo>
                      <a:pt x="980694" y="2019300"/>
                    </a:lnTo>
                    <a:lnTo>
                      <a:pt x="982980" y="2006600"/>
                    </a:lnTo>
                    <a:lnTo>
                      <a:pt x="984503" y="2006600"/>
                    </a:lnTo>
                    <a:lnTo>
                      <a:pt x="981837" y="2019300"/>
                    </a:lnTo>
                    <a:close/>
                  </a:path>
                  <a:path w="1691639" h="2222500">
                    <a:moveTo>
                      <a:pt x="993076" y="2019300"/>
                    </a:moveTo>
                    <a:lnTo>
                      <a:pt x="981837" y="2019300"/>
                    </a:lnTo>
                    <a:lnTo>
                      <a:pt x="984503" y="2006600"/>
                    </a:lnTo>
                    <a:lnTo>
                      <a:pt x="993076" y="2019300"/>
                    </a:lnTo>
                    <a:close/>
                  </a:path>
                  <a:path w="1691639" h="2222500">
                    <a:moveTo>
                      <a:pt x="993076" y="2019300"/>
                    </a:moveTo>
                    <a:lnTo>
                      <a:pt x="984503" y="2006600"/>
                    </a:lnTo>
                    <a:lnTo>
                      <a:pt x="992124" y="2006600"/>
                    </a:lnTo>
                    <a:lnTo>
                      <a:pt x="993076" y="2019300"/>
                    </a:lnTo>
                    <a:close/>
                  </a:path>
                  <a:path w="1691639" h="2222500">
                    <a:moveTo>
                      <a:pt x="1303019" y="2019300"/>
                    </a:moveTo>
                    <a:lnTo>
                      <a:pt x="1283208" y="2019300"/>
                    </a:lnTo>
                    <a:lnTo>
                      <a:pt x="1283208" y="2006600"/>
                    </a:lnTo>
                    <a:lnTo>
                      <a:pt x="1306068" y="2006600"/>
                    </a:lnTo>
                    <a:lnTo>
                      <a:pt x="1303019" y="2019300"/>
                    </a:lnTo>
                    <a:close/>
                  </a:path>
                  <a:path w="1691639" h="2222500">
                    <a:moveTo>
                      <a:pt x="1314640" y="2019300"/>
                    </a:moveTo>
                    <a:lnTo>
                      <a:pt x="1303019" y="2019300"/>
                    </a:lnTo>
                    <a:lnTo>
                      <a:pt x="1306068" y="2006600"/>
                    </a:lnTo>
                    <a:lnTo>
                      <a:pt x="1314640" y="2019300"/>
                    </a:lnTo>
                    <a:close/>
                  </a:path>
                  <a:path w="1691639" h="2222500">
                    <a:moveTo>
                      <a:pt x="1314640" y="2019300"/>
                    </a:moveTo>
                    <a:lnTo>
                      <a:pt x="1306068" y="2006600"/>
                    </a:lnTo>
                    <a:lnTo>
                      <a:pt x="1313688" y="2006600"/>
                    </a:lnTo>
                    <a:lnTo>
                      <a:pt x="1314640" y="2019300"/>
                    </a:lnTo>
                    <a:close/>
                  </a:path>
                  <a:path w="1691639" h="2222500">
                    <a:moveTo>
                      <a:pt x="970788" y="2032000"/>
                    </a:moveTo>
                    <a:lnTo>
                      <a:pt x="961643" y="2019300"/>
                    </a:lnTo>
                    <a:lnTo>
                      <a:pt x="970788" y="2019300"/>
                    </a:lnTo>
                    <a:lnTo>
                      <a:pt x="970788" y="2032000"/>
                    </a:lnTo>
                    <a:close/>
                  </a:path>
                  <a:path w="1691639" h="2222500">
                    <a:moveTo>
                      <a:pt x="979932" y="2032000"/>
                    </a:moveTo>
                    <a:lnTo>
                      <a:pt x="970788" y="2032000"/>
                    </a:lnTo>
                    <a:lnTo>
                      <a:pt x="970788" y="2019300"/>
                    </a:lnTo>
                    <a:lnTo>
                      <a:pt x="982599" y="2019300"/>
                    </a:lnTo>
                    <a:lnTo>
                      <a:pt x="979932" y="2032000"/>
                    </a:lnTo>
                    <a:close/>
                  </a:path>
                  <a:path w="1691639" h="2222500">
                    <a:moveTo>
                      <a:pt x="990600" y="2032000"/>
                    </a:moveTo>
                    <a:lnTo>
                      <a:pt x="979932" y="2032000"/>
                    </a:lnTo>
                    <a:lnTo>
                      <a:pt x="982599" y="2019300"/>
                    </a:lnTo>
                    <a:lnTo>
                      <a:pt x="990600" y="2032000"/>
                    </a:lnTo>
                    <a:close/>
                  </a:path>
                  <a:path w="1691639" h="2222500">
                    <a:moveTo>
                      <a:pt x="990600" y="2032000"/>
                    </a:moveTo>
                    <a:lnTo>
                      <a:pt x="982599" y="2019300"/>
                    </a:lnTo>
                    <a:lnTo>
                      <a:pt x="992124" y="2019300"/>
                    </a:lnTo>
                    <a:lnTo>
                      <a:pt x="990600" y="2032000"/>
                    </a:lnTo>
                    <a:close/>
                  </a:path>
                  <a:path w="1691639" h="2222500">
                    <a:moveTo>
                      <a:pt x="1010411" y="2032000"/>
                    </a:moveTo>
                    <a:lnTo>
                      <a:pt x="990600" y="2032000"/>
                    </a:lnTo>
                    <a:lnTo>
                      <a:pt x="992124" y="2019300"/>
                    </a:lnTo>
                    <a:lnTo>
                      <a:pt x="1004316" y="2019300"/>
                    </a:lnTo>
                    <a:lnTo>
                      <a:pt x="1010411" y="2032000"/>
                    </a:lnTo>
                    <a:close/>
                  </a:path>
                  <a:path w="1691639" h="2222500">
                    <a:moveTo>
                      <a:pt x="1299972" y="2032000"/>
                    </a:moveTo>
                    <a:lnTo>
                      <a:pt x="1290827" y="2032000"/>
                    </a:lnTo>
                    <a:lnTo>
                      <a:pt x="1291971" y="2019300"/>
                    </a:lnTo>
                    <a:lnTo>
                      <a:pt x="1299972" y="2032000"/>
                    </a:lnTo>
                    <a:close/>
                  </a:path>
                  <a:path w="1691639" h="2222500">
                    <a:moveTo>
                      <a:pt x="1299972" y="2032000"/>
                    </a:moveTo>
                    <a:lnTo>
                      <a:pt x="1291971" y="2019300"/>
                    </a:lnTo>
                    <a:lnTo>
                      <a:pt x="1304086" y="2019300"/>
                    </a:lnTo>
                    <a:lnTo>
                      <a:pt x="1299972" y="2032000"/>
                    </a:lnTo>
                    <a:close/>
                  </a:path>
                  <a:path w="1691639" h="2222500">
                    <a:moveTo>
                      <a:pt x="1312164" y="2044700"/>
                    </a:moveTo>
                    <a:lnTo>
                      <a:pt x="1299972" y="2032000"/>
                    </a:lnTo>
                    <a:lnTo>
                      <a:pt x="1304086" y="2019300"/>
                    </a:lnTo>
                    <a:lnTo>
                      <a:pt x="1306576" y="2019300"/>
                    </a:lnTo>
                    <a:lnTo>
                      <a:pt x="1301496" y="2032000"/>
                    </a:lnTo>
                    <a:lnTo>
                      <a:pt x="1314776" y="2032000"/>
                    </a:lnTo>
                    <a:lnTo>
                      <a:pt x="1312164" y="2044700"/>
                    </a:lnTo>
                    <a:close/>
                  </a:path>
                  <a:path w="1691639" h="2222500">
                    <a:moveTo>
                      <a:pt x="1312502" y="2032000"/>
                    </a:moveTo>
                    <a:lnTo>
                      <a:pt x="1301496" y="2032000"/>
                    </a:lnTo>
                    <a:lnTo>
                      <a:pt x="1306576" y="2019300"/>
                    </a:lnTo>
                    <a:lnTo>
                      <a:pt x="1312502" y="2032000"/>
                    </a:lnTo>
                    <a:close/>
                  </a:path>
                  <a:path w="1691639" h="2222500">
                    <a:moveTo>
                      <a:pt x="1313470" y="2032000"/>
                    </a:moveTo>
                    <a:lnTo>
                      <a:pt x="1312502" y="2032000"/>
                    </a:lnTo>
                    <a:lnTo>
                      <a:pt x="1306576" y="2019300"/>
                    </a:lnTo>
                    <a:lnTo>
                      <a:pt x="1309116" y="2019300"/>
                    </a:lnTo>
                    <a:lnTo>
                      <a:pt x="1313470" y="2032000"/>
                    </a:lnTo>
                    <a:close/>
                  </a:path>
                  <a:path w="1691639" h="2222500">
                    <a:moveTo>
                      <a:pt x="1313688" y="2032000"/>
                    </a:moveTo>
                    <a:lnTo>
                      <a:pt x="1313470" y="2032000"/>
                    </a:lnTo>
                    <a:lnTo>
                      <a:pt x="1309116" y="2019300"/>
                    </a:lnTo>
                    <a:lnTo>
                      <a:pt x="1313688" y="2019300"/>
                    </a:lnTo>
                    <a:lnTo>
                      <a:pt x="1313688" y="2032000"/>
                    </a:lnTo>
                    <a:close/>
                  </a:path>
                  <a:path w="1691639" h="2222500">
                    <a:moveTo>
                      <a:pt x="1313688" y="2032000"/>
                    </a:moveTo>
                    <a:lnTo>
                      <a:pt x="1313688" y="2019300"/>
                    </a:lnTo>
                    <a:lnTo>
                      <a:pt x="1314907" y="2019300"/>
                    </a:lnTo>
                    <a:lnTo>
                      <a:pt x="1313688" y="2032000"/>
                    </a:lnTo>
                    <a:close/>
                  </a:path>
                  <a:path w="1691639" h="2222500">
                    <a:moveTo>
                      <a:pt x="1326849" y="2032000"/>
                    </a:moveTo>
                    <a:lnTo>
                      <a:pt x="1313688" y="2032000"/>
                    </a:lnTo>
                    <a:lnTo>
                      <a:pt x="1315211" y="2019300"/>
                    </a:lnTo>
                    <a:lnTo>
                      <a:pt x="1326849" y="2032000"/>
                    </a:lnTo>
                    <a:close/>
                  </a:path>
                  <a:path w="1691639" h="2222500">
                    <a:moveTo>
                      <a:pt x="1326849" y="2032000"/>
                    </a:moveTo>
                    <a:lnTo>
                      <a:pt x="1315211" y="2019300"/>
                    </a:lnTo>
                    <a:lnTo>
                      <a:pt x="1325880" y="2019300"/>
                    </a:lnTo>
                    <a:lnTo>
                      <a:pt x="1326849" y="2032000"/>
                    </a:lnTo>
                    <a:close/>
                  </a:path>
                  <a:path w="1691639" h="2222500">
                    <a:moveTo>
                      <a:pt x="1022603" y="2044700"/>
                    </a:moveTo>
                    <a:lnTo>
                      <a:pt x="987551" y="2044700"/>
                    </a:lnTo>
                    <a:lnTo>
                      <a:pt x="978408" y="2032000"/>
                    </a:lnTo>
                    <a:lnTo>
                      <a:pt x="1019556" y="2032000"/>
                    </a:lnTo>
                    <a:lnTo>
                      <a:pt x="1022603" y="2044700"/>
                    </a:lnTo>
                    <a:close/>
                  </a:path>
                  <a:path w="1691639" h="2222500">
                    <a:moveTo>
                      <a:pt x="1312164" y="2044700"/>
                    </a:moveTo>
                    <a:lnTo>
                      <a:pt x="1301496" y="2044700"/>
                    </a:lnTo>
                    <a:lnTo>
                      <a:pt x="1299972" y="2032000"/>
                    </a:lnTo>
                    <a:lnTo>
                      <a:pt x="1312164" y="2044700"/>
                    </a:lnTo>
                    <a:close/>
                  </a:path>
                  <a:path w="1691639" h="2222500">
                    <a:moveTo>
                      <a:pt x="1318260" y="2044700"/>
                    </a:moveTo>
                    <a:lnTo>
                      <a:pt x="1312164" y="2044700"/>
                    </a:lnTo>
                    <a:lnTo>
                      <a:pt x="1314776" y="2032000"/>
                    </a:lnTo>
                    <a:lnTo>
                      <a:pt x="1318260" y="2044700"/>
                    </a:lnTo>
                    <a:close/>
                  </a:path>
                  <a:path w="1691639" h="2222500">
                    <a:moveTo>
                      <a:pt x="1325880" y="2044700"/>
                    </a:moveTo>
                    <a:lnTo>
                      <a:pt x="1318260" y="2044700"/>
                    </a:lnTo>
                    <a:lnTo>
                      <a:pt x="1314776" y="2032000"/>
                    </a:lnTo>
                    <a:lnTo>
                      <a:pt x="1327403" y="2032000"/>
                    </a:lnTo>
                    <a:lnTo>
                      <a:pt x="1325880" y="2044700"/>
                    </a:lnTo>
                    <a:close/>
                  </a:path>
                  <a:path w="1691639" h="2222500">
                    <a:moveTo>
                      <a:pt x="1325880" y="2044700"/>
                    </a:moveTo>
                    <a:lnTo>
                      <a:pt x="1327403" y="2032000"/>
                    </a:lnTo>
                    <a:lnTo>
                      <a:pt x="1330452" y="2032000"/>
                    </a:lnTo>
                    <a:lnTo>
                      <a:pt x="1325880" y="2044700"/>
                    </a:lnTo>
                    <a:close/>
                  </a:path>
                  <a:path w="1691639" h="2222500">
                    <a:moveTo>
                      <a:pt x="1336548" y="2044700"/>
                    </a:moveTo>
                    <a:lnTo>
                      <a:pt x="1325880" y="2044700"/>
                    </a:lnTo>
                    <a:lnTo>
                      <a:pt x="1330452" y="2032000"/>
                    </a:lnTo>
                    <a:lnTo>
                      <a:pt x="1336548" y="2032000"/>
                    </a:lnTo>
                    <a:lnTo>
                      <a:pt x="1336548" y="2044700"/>
                    </a:lnTo>
                    <a:close/>
                  </a:path>
                  <a:path w="1691639" h="2222500">
                    <a:moveTo>
                      <a:pt x="1339596" y="2044700"/>
                    </a:moveTo>
                    <a:lnTo>
                      <a:pt x="1336548" y="2044700"/>
                    </a:lnTo>
                    <a:lnTo>
                      <a:pt x="1336548" y="2032000"/>
                    </a:lnTo>
                    <a:lnTo>
                      <a:pt x="1339596" y="2044700"/>
                    </a:lnTo>
                    <a:close/>
                  </a:path>
                  <a:path w="1691639" h="2222500">
                    <a:moveTo>
                      <a:pt x="1018032" y="2057400"/>
                    </a:moveTo>
                    <a:lnTo>
                      <a:pt x="1011935" y="2057400"/>
                    </a:lnTo>
                    <a:lnTo>
                      <a:pt x="1007364" y="2044700"/>
                    </a:lnTo>
                    <a:lnTo>
                      <a:pt x="1018032" y="2044700"/>
                    </a:lnTo>
                    <a:lnTo>
                      <a:pt x="1018032" y="2057400"/>
                    </a:lnTo>
                    <a:close/>
                  </a:path>
                  <a:path w="1691639" h="2222500">
                    <a:moveTo>
                      <a:pt x="1031070" y="2057400"/>
                    </a:moveTo>
                    <a:lnTo>
                      <a:pt x="1018032" y="2057400"/>
                    </a:lnTo>
                    <a:lnTo>
                      <a:pt x="1018032" y="2044700"/>
                    </a:lnTo>
                    <a:lnTo>
                      <a:pt x="1028700" y="2044700"/>
                    </a:lnTo>
                    <a:lnTo>
                      <a:pt x="1031070" y="2057400"/>
                    </a:lnTo>
                    <a:close/>
                  </a:path>
                  <a:path w="1691639" h="2222500">
                    <a:moveTo>
                      <a:pt x="1046988" y="2057400"/>
                    </a:moveTo>
                    <a:lnTo>
                      <a:pt x="1039368" y="2057400"/>
                    </a:lnTo>
                    <a:lnTo>
                      <a:pt x="1042416" y="2044700"/>
                    </a:lnTo>
                    <a:lnTo>
                      <a:pt x="1050035" y="2044700"/>
                    </a:lnTo>
                    <a:lnTo>
                      <a:pt x="1046988" y="2057400"/>
                    </a:lnTo>
                    <a:close/>
                  </a:path>
                  <a:path w="1691639" h="2222500">
                    <a:moveTo>
                      <a:pt x="1055179" y="2057400"/>
                    </a:moveTo>
                    <a:lnTo>
                      <a:pt x="1046988" y="2057400"/>
                    </a:lnTo>
                    <a:lnTo>
                      <a:pt x="1050035" y="2044700"/>
                    </a:lnTo>
                    <a:lnTo>
                      <a:pt x="1055179" y="2057400"/>
                    </a:lnTo>
                    <a:close/>
                  </a:path>
                  <a:path w="1691639" h="2222500">
                    <a:moveTo>
                      <a:pt x="1055179" y="2057400"/>
                    </a:moveTo>
                    <a:lnTo>
                      <a:pt x="1050035" y="2044700"/>
                    </a:lnTo>
                    <a:lnTo>
                      <a:pt x="1054608" y="2044700"/>
                    </a:lnTo>
                    <a:lnTo>
                      <a:pt x="1055179" y="2057400"/>
                    </a:lnTo>
                    <a:close/>
                  </a:path>
                  <a:path w="1691639" h="2222500">
                    <a:moveTo>
                      <a:pt x="1353312" y="2070100"/>
                    </a:moveTo>
                    <a:lnTo>
                      <a:pt x="1345692" y="2070100"/>
                    </a:lnTo>
                    <a:lnTo>
                      <a:pt x="1345692" y="2057400"/>
                    </a:lnTo>
                    <a:lnTo>
                      <a:pt x="1330452" y="2057400"/>
                    </a:lnTo>
                    <a:lnTo>
                      <a:pt x="1322832" y="2044700"/>
                    </a:lnTo>
                    <a:lnTo>
                      <a:pt x="1359407" y="2044700"/>
                    </a:lnTo>
                    <a:lnTo>
                      <a:pt x="1353312" y="2070100"/>
                    </a:lnTo>
                    <a:close/>
                  </a:path>
                  <a:path w="1691639" h="2222500">
                    <a:moveTo>
                      <a:pt x="1370076" y="2082800"/>
                    </a:moveTo>
                    <a:lnTo>
                      <a:pt x="1362455" y="2082800"/>
                    </a:lnTo>
                    <a:lnTo>
                      <a:pt x="1362455" y="2070100"/>
                    </a:lnTo>
                    <a:lnTo>
                      <a:pt x="1353312" y="2070100"/>
                    </a:lnTo>
                    <a:lnTo>
                      <a:pt x="1359407" y="2044700"/>
                    </a:lnTo>
                    <a:lnTo>
                      <a:pt x="1364996" y="2057400"/>
                    </a:lnTo>
                    <a:lnTo>
                      <a:pt x="1376171" y="2057400"/>
                    </a:lnTo>
                    <a:lnTo>
                      <a:pt x="1370076" y="2082800"/>
                    </a:lnTo>
                    <a:close/>
                  </a:path>
                  <a:path w="1691639" h="2222500">
                    <a:moveTo>
                      <a:pt x="1364996" y="2057400"/>
                    </a:moveTo>
                    <a:lnTo>
                      <a:pt x="1359407" y="2044700"/>
                    </a:lnTo>
                    <a:lnTo>
                      <a:pt x="1363980" y="2044700"/>
                    </a:lnTo>
                    <a:lnTo>
                      <a:pt x="1364996" y="2057400"/>
                    </a:lnTo>
                    <a:close/>
                  </a:path>
                  <a:path w="1691639" h="2222500">
                    <a:moveTo>
                      <a:pt x="1036319" y="2070100"/>
                    </a:moveTo>
                    <a:lnTo>
                      <a:pt x="1027176" y="2070100"/>
                    </a:lnTo>
                    <a:lnTo>
                      <a:pt x="1021080" y="2057400"/>
                    </a:lnTo>
                    <a:lnTo>
                      <a:pt x="1034796" y="2057400"/>
                    </a:lnTo>
                    <a:lnTo>
                      <a:pt x="1036319" y="2070100"/>
                    </a:lnTo>
                    <a:close/>
                  </a:path>
                  <a:path w="1691639" h="2222500">
                    <a:moveTo>
                      <a:pt x="1042416" y="2070100"/>
                    </a:moveTo>
                    <a:lnTo>
                      <a:pt x="1036319" y="2070100"/>
                    </a:lnTo>
                    <a:lnTo>
                      <a:pt x="1034796" y="2057400"/>
                    </a:lnTo>
                    <a:lnTo>
                      <a:pt x="1045464" y="2057400"/>
                    </a:lnTo>
                    <a:lnTo>
                      <a:pt x="1042416" y="2070100"/>
                    </a:lnTo>
                    <a:close/>
                  </a:path>
                  <a:path w="1691639" h="2222500">
                    <a:moveTo>
                      <a:pt x="1080516" y="2070100"/>
                    </a:moveTo>
                    <a:lnTo>
                      <a:pt x="1042416" y="2070100"/>
                    </a:lnTo>
                    <a:lnTo>
                      <a:pt x="1045464" y="2057400"/>
                    </a:lnTo>
                    <a:lnTo>
                      <a:pt x="1071372" y="2057400"/>
                    </a:lnTo>
                    <a:lnTo>
                      <a:pt x="1080516" y="2070100"/>
                    </a:lnTo>
                    <a:close/>
                  </a:path>
                  <a:path w="1691639" h="2222500">
                    <a:moveTo>
                      <a:pt x="1345692" y="2070100"/>
                    </a:moveTo>
                    <a:lnTo>
                      <a:pt x="1341119" y="2070100"/>
                    </a:lnTo>
                    <a:lnTo>
                      <a:pt x="1338071" y="2057400"/>
                    </a:lnTo>
                    <a:lnTo>
                      <a:pt x="1345692" y="2057400"/>
                    </a:lnTo>
                    <a:lnTo>
                      <a:pt x="1345692" y="2070100"/>
                    </a:lnTo>
                    <a:close/>
                  </a:path>
                  <a:path w="1691639" h="2222500">
                    <a:moveTo>
                      <a:pt x="1406652" y="2082800"/>
                    </a:moveTo>
                    <a:lnTo>
                      <a:pt x="1370076" y="2082800"/>
                    </a:lnTo>
                    <a:lnTo>
                      <a:pt x="1376171" y="2057400"/>
                    </a:lnTo>
                    <a:lnTo>
                      <a:pt x="1383792" y="2070100"/>
                    </a:lnTo>
                    <a:lnTo>
                      <a:pt x="1399032" y="2070100"/>
                    </a:lnTo>
                    <a:lnTo>
                      <a:pt x="1406652" y="2082800"/>
                    </a:lnTo>
                    <a:close/>
                  </a:path>
                  <a:path w="1691639" h="2222500">
                    <a:moveTo>
                      <a:pt x="1383792" y="2070100"/>
                    </a:moveTo>
                    <a:lnTo>
                      <a:pt x="1376171" y="2057400"/>
                    </a:lnTo>
                    <a:lnTo>
                      <a:pt x="1383792" y="2057400"/>
                    </a:lnTo>
                    <a:lnTo>
                      <a:pt x="1383792" y="2070100"/>
                    </a:lnTo>
                    <a:close/>
                  </a:path>
                  <a:path w="1691639" h="2222500">
                    <a:moveTo>
                      <a:pt x="1098803" y="2082800"/>
                    </a:moveTo>
                    <a:lnTo>
                      <a:pt x="1043940" y="2082800"/>
                    </a:lnTo>
                    <a:lnTo>
                      <a:pt x="1039368" y="2070100"/>
                    </a:lnTo>
                    <a:lnTo>
                      <a:pt x="1094232" y="2070100"/>
                    </a:lnTo>
                    <a:lnTo>
                      <a:pt x="1098803" y="2082800"/>
                    </a:lnTo>
                    <a:close/>
                  </a:path>
                  <a:path w="1691639" h="2222500">
                    <a:moveTo>
                      <a:pt x="1362455" y="2082800"/>
                    </a:moveTo>
                    <a:lnTo>
                      <a:pt x="1353312" y="2082800"/>
                    </a:lnTo>
                    <a:lnTo>
                      <a:pt x="1348739" y="2070100"/>
                    </a:lnTo>
                    <a:lnTo>
                      <a:pt x="1362455" y="2070100"/>
                    </a:lnTo>
                    <a:lnTo>
                      <a:pt x="1362455" y="2082800"/>
                    </a:lnTo>
                    <a:close/>
                  </a:path>
                  <a:path w="1691639" h="2222500">
                    <a:moveTo>
                      <a:pt x="1101851" y="2095500"/>
                    </a:moveTo>
                    <a:lnTo>
                      <a:pt x="1088135" y="2095500"/>
                    </a:lnTo>
                    <a:lnTo>
                      <a:pt x="1082040" y="2082800"/>
                    </a:lnTo>
                    <a:lnTo>
                      <a:pt x="1110996" y="2082800"/>
                    </a:lnTo>
                    <a:lnTo>
                      <a:pt x="1101851" y="2095500"/>
                    </a:lnTo>
                    <a:close/>
                  </a:path>
                  <a:path w="1691639" h="2222500">
                    <a:moveTo>
                      <a:pt x="1109472" y="2095500"/>
                    </a:moveTo>
                    <a:lnTo>
                      <a:pt x="1101851" y="2095500"/>
                    </a:lnTo>
                    <a:lnTo>
                      <a:pt x="1110996" y="2082800"/>
                    </a:lnTo>
                    <a:lnTo>
                      <a:pt x="1109472" y="2095500"/>
                    </a:lnTo>
                    <a:close/>
                  </a:path>
                  <a:path w="1691639" h="2222500">
                    <a:moveTo>
                      <a:pt x="1112519" y="2095500"/>
                    </a:moveTo>
                    <a:lnTo>
                      <a:pt x="1109472" y="2095500"/>
                    </a:lnTo>
                    <a:lnTo>
                      <a:pt x="1110996" y="2082800"/>
                    </a:lnTo>
                    <a:lnTo>
                      <a:pt x="1115568" y="2082800"/>
                    </a:lnTo>
                    <a:lnTo>
                      <a:pt x="1112519" y="2095500"/>
                    </a:lnTo>
                    <a:close/>
                  </a:path>
                  <a:path w="1691639" h="2222500">
                    <a:moveTo>
                      <a:pt x="1112519" y="2095500"/>
                    </a:moveTo>
                    <a:lnTo>
                      <a:pt x="1115568" y="2082800"/>
                    </a:lnTo>
                    <a:lnTo>
                      <a:pt x="1123188" y="2082800"/>
                    </a:lnTo>
                    <a:lnTo>
                      <a:pt x="1112519" y="2095500"/>
                    </a:lnTo>
                    <a:close/>
                  </a:path>
                  <a:path w="1691639" h="2222500">
                    <a:moveTo>
                      <a:pt x="1141476" y="2095500"/>
                    </a:moveTo>
                    <a:lnTo>
                      <a:pt x="1112519" y="2095500"/>
                    </a:lnTo>
                    <a:lnTo>
                      <a:pt x="1123188" y="2082800"/>
                    </a:lnTo>
                    <a:lnTo>
                      <a:pt x="1139952" y="2082800"/>
                    </a:lnTo>
                    <a:lnTo>
                      <a:pt x="1141476" y="2095500"/>
                    </a:lnTo>
                    <a:close/>
                  </a:path>
                  <a:path w="1691639" h="2222500">
                    <a:moveTo>
                      <a:pt x="1438655" y="2108200"/>
                    </a:moveTo>
                    <a:lnTo>
                      <a:pt x="1434084" y="2108200"/>
                    </a:lnTo>
                    <a:lnTo>
                      <a:pt x="1437132" y="2095500"/>
                    </a:lnTo>
                    <a:lnTo>
                      <a:pt x="1399032" y="2095500"/>
                    </a:lnTo>
                    <a:lnTo>
                      <a:pt x="1388364" y="2082800"/>
                    </a:lnTo>
                    <a:lnTo>
                      <a:pt x="1440180" y="2082800"/>
                    </a:lnTo>
                    <a:lnTo>
                      <a:pt x="1438655" y="2108200"/>
                    </a:lnTo>
                    <a:close/>
                  </a:path>
                  <a:path w="1691639" h="2222500">
                    <a:moveTo>
                      <a:pt x="1438655" y="2108200"/>
                    </a:moveTo>
                    <a:lnTo>
                      <a:pt x="1440180" y="2082800"/>
                    </a:lnTo>
                    <a:lnTo>
                      <a:pt x="1445103" y="2095500"/>
                    </a:lnTo>
                    <a:lnTo>
                      <a:pt x="1447800" y="2095500"/>
                    </a:lnTo>
                    <a:lnTo>
                      <a:pt x="1438655" y="2108200"/>
                    </a:lnTo>
                    <a:close/>
                  </a:path>
                  <a:path w="1691639" h="2222500">
                    <a:moveTo>
                      <a:pt x="1445103" y="2095500"/>
                    </a:moveTo>
                    <a:lnTo>
                      <a:pt x="1440180" y="2082800"/>
                    </a:lnTo>
                    <a:lnTo>
                      <a:pt x="1444752" y="2082800"/>
                    </a:lnTo>
                    <a:lnTo>
                      <a:pt x="1445103" y="2095500"/>
                    </a:lnTo>
                    <a:close/>
                  </a:path>
                  <a:path w="1691639" h="2222500">
                    <a:moveTo>
                      <a:pt x="1197864" y="2108200"/>
                    </a:moveTo>
                    <a:lnTo>
                      <a:pt x="1110996" y="2108200"/>
                    </a:lnTo>
                    <a:lnTo>
                      <a:pt x="1104900" y="2095500"/>
                    </a:lnTo>
                    <a:lnTo>
                      <a:pt x="1167384" y="2095500"/>
                    </a:lnTo>
                    <a:lnTo>
                      <a:pt x="1197864" y="2108200"/>
                    </a:lnTo>
                    <a:close/>
                  </a:path>
                  <a:path w="1691639" h="2222500">
                    <a:moveTo>
                      <a:pt x="1429512" y="2108200"/>
                    </a:moveTo>
                    <a:lnTo>
                      <a:pt x="1414271" y="2108200"/>
                    </a:lnTo>
                    <a:lnTo>
                      <a:pt x="1408176" y="2095500"/>
                    </a:lnTo>
                    <a:lnTo>
                      <a:pt x="1426464" y="2095500"/>
                    </a:lnTo>
                    <a:lnTo>
                      <a:pt x="1429512" y="2108200"/>
                    </a:lnTo>
                    <a:close/>
                  </a:path>
                  <a:path w="1691639" h="2222500">
                    <a:moveTo>
                      <a:pt x="1507235" y="2120900"/>
                    </a:moveTo>
                    <a:lnTo>
                      <a:pt x="1432560" y="2120900"/>
                    </a:lnTo>
                    <a:lnTo>
                      <a:pt x="1426464" y="2095500"/>
                    </a:lnTo>
                    <a:lnTo>
                      <a:pt x="1437132" y="2095500"/>
                    </a:lnTo>
                    <a:lnTo>
                      <a:pt x="1434084" y="2108200"/>
                    </a:lnTo>
                    <a:lnTo>
                      <a:pt x="1495044" y="2108200"/>
                    </a:lnTo>
                    <a:lnTo>
                      <a:pt x="1507235" y="2120900"/>
                    </a:lnTo>
                    <a:close/>
                  </a:path>
                  <a:path w="1691639" h="2222500">
                    <a:moveTo>
                      <a:pt x="1484376" y="2108200"/>
                    </a:moveTo>
                    <a:lnTo>
                      <a:pt x="1438655" y="2108200"/>
                    </a:lnTo>
                    <a:lnTo>
                      <a:pt x="1447800" y="2095500"/>
                    </a:lnTo>
                    <a:lnTo>
                      <a:pt x="1469135" y="2095500"/>
                    </a:lnTo>
                    <a:lnTo>
                      <a:pt x="1484376" y="2108200"/>
                    </a:lnTo>
                    <a:close/>
                  </a:path>
                  <a:path w="1691639" h="2222500">
                    <a:moveTo>
                      <a:pt x="1205484" y="2120900"/>
                    </a:moveTo>
                    <a:lnTo>
                      <a:pt x="1130808" y="2120900"/>
                    </a:lnTo>
                    <a:lnTo>
                      <a:pt x="1126235" y="2108200"/>
                    </a:lnTo>
                    <a:lnTo>
                      <a:pt x="1199388" y="2108200"/>
                    </a:lnTo>
                    <a:lnTo>
                      <a:pt x="1205484" y="2120900"/>
                    </a:lnTo>
                    <a:close/>
                  </a:path>
                  <a:path w="1691639" h="2222500">
                    <a:moveTo>
                      <a:pt x="1324356" y="2146300"/>
                    </a:moveTo>
                    <a:lnTo>
                      <a:pt x="1226819" y="2146300"/>
                    </a:lnTo>
                    <a:lnTo>
                      <a:pt x="1220724" y="2133600"/>
                    </a:lnTo>
                    <a:lnTo>
                      <a:pt x="1197864" y="2133600"/>
                    </a:lnTo>
                    <a:lnTo>
                      <a:pt x="1190243" y="2120900"/>
                    </a:lnTo>
                    <a:lnTo>
                      <a:pt x="1269492" y="2120900"/>
                    </a:lnTo>
                    <a:lnTo>
                      <a:pt x="1290827" y="2133600"/>
                    </a:lnTo>
                    <a:lnTo>
                      <a:pt x="1324356" y="2146300"/>
                    </a:lnTo>
                    <a:close/>
                  </a:path>
                  <a:path w="1691639" h="2222500">
                    <a:moveTo>
                      <a:pt x="1624584" y="2146300"/>
                    </a:moveTo>
                    <a:lnTo>
                      <a:pt x="1528571" y="2146300"/>
                    </a:lnTo>
                    <a:lnTo>
                      <a:pt x="1519428" y="2133600"/>
                    </a:lnTo>
                    <a:lnTo>
                      <a:pt x="1488948" y="2120900"/>
                    </a:lnTo>
                    <a:lnTo>
                      <a:pt x="1566671" y="2120900"/>
                    </a:lnTo>
                    <a:lnTo>
                      <a:pt x="1591055" y="2133600"/>
                    </a:lnTo>
                    <a:lnTo>
                      <a:pt x="1603248" y="2133600"/>
                    </a:lnTo>
                    <a:lnTo>
                      <a:pt x="1624584" y="2146300"/>
                    </a:lnTo>
                    <a:close/>
                  </a:path>
                  <a:path w="1691639" h="2222500">
                    <a:moveTo>
                      <a:pt x="1362455" y="2159000"/>
                    </a:moveTo>
                    <a:lnTo>
                      <a:pt x="1263396" y="2159000"/>
                    </a:lnTo>
                    <a:lnTo>
                      <a:pt x="1252727" y="2146300"/>
                    </a:lnTo>
                    <a:lnTo>
                      <a:pt x="1350264" y="2146300"/>
                    </a:lnTo>
                    <a:lnTo>
                      <a:pt x="1362455" y="2159000"/>
                    </a:lnTo>
                    <a:close/>
                  </a:path>
                  <a:path w="1691639" h="2222500">
                    <a:moveTo>
                      <a:pt x="1659636" y="2159000"/>
                    </a:moveTo>
                    <a:lnTo>
                      <a:pt x="1559052" y="2159000"/>
                    </a:lnTo>
                    <a:lnTo>
                      <a:pt x="1551432" y="2146300"/>
                    </a:lnTo>
                    <a:lnTo>
                      <a:pt x="1641348" y="2146300"/>
                    </a:lnTo>
                    <a:lnTo>
                      <a:pt x="1659636" y="2159000"/>
                    </a:lnTo>
                    <a:close/>
                  </a:path>
                  <a:path w="1691639" h="2222500">
                    <a:moveTo>
                      <a:pt x="1455419" y="2171700"/>
                    </a:moveTo>
                    <a:lnTo>
                      <a:pt x="1356360" y="2171700"/>
                    </a:lnTo>
                    <a:lnTo>
                      <a:pt x="1344168" y="2159000"/>
                    </a:lnTo>
                    <a:lnTo>
                      <a:pt x="1437132" y="2159000"/>
                    </a:lnTo>
                    <a:lnTo>
                      <a:pt x="1455419" y="2171700"/>
                    </a:lnTo>
                    <a:close/>
                  </a:path>
                  <a:path w="1691639" h="2222500">
                    <a:moveTo>
                      <a:pt x="1691639" y="2184400"/>
                    </a:moveTo>
                    <a:lnTo>
                      <a:pt x="1680971" y="2171700"/>
                    </a:lnTo>
                    <a:lnTo>
                      <a:pt x="1655064" y="2171700"/>
                    </a:lnTo>
                    <a:lnTo>
                      <a:pt x="1636776" y="2159000"/>
                    </a:lnTo>
                    <a:lnTo>
                      <a:pt x="1691639" y="2159000"/>
                    </a:lnTo>
                    <a:lnTo>
                      <a:pt x="1691639" y="2184400"/>
                    </a:lnTo>
                    <a:close/>
                  </a:path>
                  <a:path w="1691639" h="2222500">
                    <a:moveTo>
                      <a:pt x="1508760" y="2184400"/>
                    </a:moveTo>
                    <a:lnTo>
                      <a:pt x="1400555" y="2184400"/>
                    </a:lnTo>
                    <a:lnTo>
                      <a:pt x="1388364" y="2171700"/>
                    </a:lnTo>
                    <a:lnTo>
                      <a:pt x="1482852" y="2171700"/>
                    </a:lnTo>
                    <a:lnTo>
                      <a:pt x="1508760" y="2184400"/>
                    </a:lnTo>
                    <a:close/>
                  </a:path>
                  <a:path w="1691639" h="2222500">
                    <a:moveTo>
                      <a:pt x="1586484" y="2197100"/>
                    </a:moveTo>
                    <a:lnTo>
                      <a:pt x="1449323" y="2197100"/>
                    </a:lnTo>
                    <a:lnTo>
                      <a:pt x="1432560" y="2184400"/>
                    </a:lnTo>
                    <a:lnTo>
                      <a:pt x="1566671" y="2184400"/>
                    </a:lnTo>
                    <a:lnTo>
                      <a:pt x="1586484" y="2197100"/>
                    </a:lnTo>
                    <a:close/>
                  </a:path>
                  <a:path w="1691639" h="2222500">
                    <a:moveTo>
                      <a:pt x="1691639" y="2222500"/>
                    </a:moveTo>
                    <a:lnTo>
                      <a:pt x="1621536" y="2222500"/>
                    </a:lnTo>
                    <a:lnTo>
                      <a:pt x="1583435" y="2209800"/>
                    </a:lnTo>
                    <a:lnTo>
                      <a:pt x="1562100" y="2209800"/>
                    </a:lnTo>
                    <a:lnTo>
                      <a:pt x="1528571" y="2197100"/>
                    </a:lnTo>
                    <a:lnTo>
                      <a:pt x="1687068" y="2197100"/>
                    </a:lnTo>
                    <a:lnTo>
                      <a:pt x="1691639" y="2209800"/>
                    </a:lnTo>
                    <a:lnTo>
                      <a:pt x="1691639" y="2222500"/>
                    </a:lnTo>
                    <a:close/>
                  </a:path>
                </a:pathLst>
              </a:custGeom>
              <a:solidFill>
                <a:srgbClr val="FF0000"/>
              </a:solidFill>
            </p:spPr>
            <p:txBody>
              <a:bodyPr wrap="square" lIns="0" tIns="0" rIns="0" bIns="0" rtlCol="0"/>
              <a:lstStyle/>
              <a:p>
                <a:endParaRPr sz="1154"/>
              </a:p>
            </p:txBody>
          </p:sp>
          <p:pic>
            <p:nvPicPr>
              <p:cNvPr id="26" name="object 26"/>
              <p:cNvPicPr/>
              <p:nvPr/>
            </p:nvPicPr>
            <p:blipFill>
              <a:blip r:embed="rId2" cstate="print"/>
              <a:stretch>
                <a:fillRect/>
              </a:stretch>
            </p:blipFill>
            <p:spPr>
              <a:xfrm>
                <a:off x="3589020" y="1133856"/>
                <a:ext cx="1645919" cy="2235200"/>
              </a:xfrm>
              <a:prstGeom prst="rect">
                <a:avLst/>
              </a:prstGeom>
            </p:spPr>
          </p:pic>
          <p:pic>
            <p:nvPicPr>
              <p:cNvPr id="27" name="object 27"/>
              <p:cNvPicPr/>
              <p:nvPr/>
            </p:nvPicPr>
            <p:blipFill>
              <a:blip r:embed="rId3" cstate="print"/>
              <a:stretch>
                <a:fillRect/>
              </a:stretch>
            </p:blipFill>
            <p:spPr>
              <a:xfrm>
                <a:off x="3521964" y="1133856"/>
                <a:ext cx="1712975" cy="2235200"/>
              </a:xfrm>
              <a:prstGeom prst="rect">
                <a:avLst/>
              </a:prstGeom>
            </p:spPr>
          </p:pic>
        </p:grpSp>
        <p:grpSp>
          <p:nvGrpSpPr>
            <p:cNvPr id="28" name="object 28"/>
            <p:cNvGrpSpPr/>
            <p:nvPr/>
          </p:nvGrpSpPr>
          <p:grpSpPr>
            <a:xfrm>
              <a:off x="5630348" y="1276468"/>
              <a:ext cx="46019" cy="373443"/>
              <a:chOff x="5428488" y="1990344"/>
              <a:chExt cx="71755" cy="582295"/>
            </a:xfrm>
          </p:grpSpPr>
          <p:sp>
            <p:nvSpPr>
              <p:cNvPr id="29" name="object 29"/>
              <p:cNvSpPr/>
              <p:nvPr/>
            </p:nvSpPr>
            <p:spPr>
              <a:xfrm>
                <a:off x="5430012" y="2407920"/>
                <a:ext cx="55244" cy="165100"/>
              </a:xfrm>
              <a:custGeom>
                <a:avLst/>
                <a:gdLst/>
                <a:ahLst/>
                <a:cxnLst/>
                <a:rect l="l" t="t" r="r" b="b"/>
                <a:pathLst>
                  <a:path w="55245" h="165100">
                    <a:moveTo>
                      <a:pt x="54864" y="123444"/>
                    </a:moveTo>
                    <a:lnTo>
                      <a:pt x="45720" y="123444"/>
                    </a:lnTo>
                    <a:lnTo>
                      <a:pt x="45720" y="153924"/>
                    </a:lnTo>
                    <a:lnTo>
                      <a:pt x="30480" y="153924"/>
                    </a:lnTo>
                    <a:lnTo>
                      <a:pt x="30480" y="126492"/>
                    </a:lnTo>
                    <a:lnTo>
                      <a:pt x="21336" y="126492"/>
                    </a:lnTo>
                    <a:lnTo>
                      <a:pt x="21336" y="153924"/>
                    </a:lnTo>
                    <a:lnTo>
                      <a:pt x="9144" y="153924"/>
                    </a:lnTo>
                    <a:lnTo>
                      <a:pt x="9144" y="124968"/>
                    </a:lnTo>
                    <a:lnTo>
                      <a:pt x="0" y="124968"/>
                    </a:lnTo>
                    <a:lnTo>
                      <a:pt x="0" y="164592"/>
                    </a:lnTo>
                    <a:lnTo>
                      <a:pt x="54864" y="164592"/>
                    </a:lnTo>
                    <a:lnTo>
                      <a:pt x="54864" y="123444"/>
                    </a:lnTo>
                    <a:close/>
                  </a:path>
                  <a:path w="55245" h="165100">
                    <a:moveTo>
                      <a:pt x="54864" y="71628"/>
                    </a:moveTo>
                    <a:lnTo>
                      <a:pt x="15240" y="56388"/>
                    </a:lnTo>
                    <a:lnTo>
                      <a:pt x="15240" y="67056"/>
                    </a:lnTo>
                    <a:lnTo>
                      <a:pt x="35052" y="73152"/>
                    </a:lnTo>
                    <a:lnTo>
                      <a:pt x="36576" y="74676"/>
                    </a:lnTo>
                    <a:lnTo>
                      <a:pt x="41148" y="74676"/>
                    </a:lnTo>
                    <a:lnTo>
                      <a:pt x="44196" y="76200"/>
                    </a:lnTo>
                    <a:lnTo>
                      <a:pt x="35052" y="77724"/>
                    </a:lnTo>
                    <a:lnTo>
                      <a:pt x="15240" y="85344"/>
                    </a:lnTo>
                    <a:lnTo>
                      <a:pt x="15240" y="96012"/>
                    </a:lnTo>
                    <a:lnTo>
                      <a:pt x="54864" y="80772"/>
                    </a:lnTo>
                    <a:lnTo>
                      <a:pt x="54864" y="71628"/>
                    </a:lnTo>
                    <a:close/>
                  </a:path>
                  <a:path w="55245" h="165100">
                    <a:moveTo>
                      <a:pt x="54864" y="28956"/>
                    </a:moveTo>
                    <a:lnTo>
                      <a:pt x="54356" y="27432"/>
                    </a:lnTo>
                    <a:lnTo>
                      <a:pt x="53340" y="24384"/>
                    </a:lnTo>
                    <a:lnTo>
                      <a:pt x="50292" y="21336"/>
                    </a:lnTo>
                    <a:lnTo>
                      <a:pt x="48768" y="18288"/>
                    </a:lnTo>
                    <a:lnTo>
                      <a:pt x="45720" y="16764"/>
                    </a:lnTo>
                    <a:lnTo>
                      <a:pt x="38100" y="16764"/>
                    </a:lnTo>
                    <a:lnTo>
                      <a:pt x="35052" y="18288"/>
                    </a:lnTo>
                    <a:lnTo>
                      <a:pt x="33528" y="19812"/>
                    </a:lnTo>
                    <a:lnTo>
                      <a:pt x="30480" y="25908"/>
                    </a:lnTo>
                    <a:lnTo>
                      <a:pt x="27432" y="38100"/>
                    </a:lnTo>
                    <a:lnTo>
                      <a:pt x="27432" y="41148"/>
                    </a:lnTo>
                    <a:lnTo>
                      <a:pt x="25908" y="42672"/>
                    </a:lnTo>
                    <a:lnTo>
                      <a:pt x="22860" y="42672"/>
                    </a:lnTo>
                    <a:lnTo>
                      <a:pt x="21336" y="41148"/>
                    </a:lnTo>
                    <a:lnTo>
                      <a:pt x="21336" y="32004"/>
                    </a:lnTo>
                    <a:lnTo>
                      <a:pt x="22860" y="32004"/>
                    </a:lnTo>
                    <a:lnTo>
                      <a:pt x="22860" y="30480"/>
                    </a:lnTo>
                    <a:lnTo>
                      <a:pt x="24384" y="30480"/>
                    </a:lnTo>
                    <a:lnTo>
                      <a:pt x="25908" y="28956"/>
                    </a:lnTo>
                    <a:lnTo>
                      <a:pt x="24384" y="18288"/>
                    </a:lnTo>
                    <a:lnTo>
                      <a:pt x="18288" y="21336"/>
                    </a:lnTo>
                    <a:lnTo>
                      <a:pt x="16764" y="24384"/>
                    </a:lnTo>
                    <a:lnTo>
                      <a:pt x="13716" y="27432"/>
                    </a:lnTo>
                    <a:lnTo>
                      <a:pt x="13716" y="42672"/>
                    </a:lnTo>
                    <a:lnTo>
                      <a:pt x="15240" y="47244"/>
                    </a:lnTo>
                    <a:lnTo>
                      <a:pt x="16764" y="50292"/>
                    </a:lnTo>
                    <a:lnTo>
                      <a:pt x="22860" y="53340"/>
                    </a:lnTo>
                    <a:lnTo>
                      <a:pt x="28956" y="53340"/>
                    </a:lnTo>
                    <a:lnTo>
                      <a:pt x="32004" y="51816"/>
                    </a:lnTo>
                    <a:lnTo>
                      <a:pt x="36576" y="47244"/>
                    </a:lnTo>
                    <a:lnTo>
                      <a:pt x="37719" y="42672"/>
                    </a:lnTo>
                    <a:lnTo>
                      <a:pt x="38100" y="41148"/>
                    </a:lnTo>
                    <a:lnTo>
                      <a:pt x="39624" y="32004"/>
                    </a:lnTo>
                    <a:lnTo>
                      <a:pt x="39624" y="30480"/>
                    </a:lnTo>
                    <a:lnTo>
                      <a:pt x="41148" y="28956"/>
                    </a:lnTo>
                    <a:lnTo>
                      <a:pt x="41148" y="27432"/>
                    </a:lnTo>
                    <a:lnTo>
                      <a:pt x="44196" y="27432"/>
                    </a:lnTo>
                    <a:lnTo>
                      <a:pt x="44196" y="28956"/>
                    </a:lnTo>
                    <a:lnTo>
                      <a:pt x="45720" y="28956"/>
                    </a:lnTo>
                    <a:lnTo>
                      <a:pt x="47244" y="30480"/>
                    </a:lnTo>
                    <a:lnTo>
                      <a:pt x="47244" y="39624"/>
                    </a:lnTo>
                    <a:lnTo>
                      <a:pt x="42672" y="44196"/>
                    </a:lnTo>
                    <a:lnTo>
                      <a:pt x="41148" y="44196"/>
                    </a:lnTo>
                    <a:lnTo>
                      <a:pt x="42672" y="54864"/>
                    </a:lnTo>
                    <a:lnTo>
                      <a:pt x="45720" y="54864"/>
                    </a:lnTo>
                    <a:lnTo>
                      <a:pt x="51816" y="48768"/>
                    </a:lnTo>
                    <a:lnTo>
                      <a:pt x="53340" y="45720"/>
                    </a:lnTo>
                    <a:lnTo>
                      <a:pt x="54864" y="41148"/>
                    </a:lnTo>
                    <a:lnTo>
                      <a:pt x="54864" y="28956"/>
                    </a:lnTo>
                    <a:close/>
                  </a:path>
                  <a:path w="55245" h="165100">
                    <a:moveTo>
                      <a:pt x="54864" y="0"/>
                    </a:moveTo>
                    <a:lnTo>
                      <a:pt x="44183" y="0"/>
                    </a:lnTo>
                    <a:lnTo>
                      <a:pt x="44183" y="10668"/>
                    </a:lnTo>
                    <a:lnTo>
                      <a:pt x="54864" y="10668"/>
                    </a:lnTo>
                    <a:lnTo>
                      <a:pt x="54864" y="0"/>
                    </a:lnTo>
                    <a:close/>
                  </a:path>
                </a:pathLst>
              </a:custGeom>
              <a:solidFill>
                <a:srgbClr val="000000"/>
              </a:solidFill>
            </p:spPr>
            <p:txBody>
              <a:bodyPr wrap="square" lIns="0" tIns="0" rIns="0" bIns="0" rtlCol="0"/>
              <a:lstStyle/>
              <a:p>
                <a:endParaRPr sz="1154"/>
              </a:p>
            </p:txBody>
          </p:sp>
          <p:pic>
            <p:nvPicPr>
              <p:cNvPr id="30" name="object 30"/>
              <p:cNvPicPr/>
              <p:nvPr/>
            </p:nvPicPr>
            <p:blipFill>
              <a:blip r:embed="rId4" cstate="print"/>
              <a:stretch>
                <a:fillRect/>
              </a:stretch>
            </p:blipFill>
            <p:spPr>
              <a:xfrm>
                <a:off x="5428488" y="2068068"/>
                <a:ext cx="71628" cy="312419"/>
              </a:xfrm>
              <a:prstGeom prst="rect">
                <a:avLst/>
              </a:prstGeom>
            </p:spPr>
          </p:pic>
          <p:sp>
            <p:nvSpPr>
              <p:cNvPr id="31" name="object 31"/>
              <p:cNvSpPr/>
              <p:nvPr/>
            </p:nvSpPr>
            <p:spPr>
              <a:xfrm>
                <a:off x="5430012" y="1990344"/>
                <a:ext cx="55244" cy="50800"/>
              </a:xfrm>
              <a:custGeom>
                <a:avLst/>
                <a:gdLst/>
                <a:ahLst/>
                <a:cxnLst/>
                <a:rect l="l" t="t" r="r" b="b"/>
                <a:pathLst>
                  <a:path w="55245" h="50800">
                    <a:moveTo>
                      <a:pt x="0" y="50292"/>
                    </a:moveTo>
                    <a:lnTo>
                      <a:pt x="0" y="38100"/>
                    </a:lnTo>
                    <a:lnTo>
                      <a:pt x="44195" y="24384"/>
                    </a:lnTo>
                    <a:lnTo>
                      <a:pt x="0" y="10668"/>
                    </a:lnTo>
                    <a:lnTo>
                      <a:pt x="0" y="0"/>
                    </a:lnTo>
                    <a:lnTo>
                      <a:pt x="54863" y="18288"/>
                    </a:lnTo>
                    <a:lnTo>
                      <a:pt x="54863" y="32004"/>
                    </a:lnTo>
                    <a:lnTo>
                      <a:pt x="0" y="50292"/>
                    </a:lnTo>
                    <a:close/>
                  </a:path>
                </a:pathLst>
              </a:custGeom>
              <a:solidFill>
                <a:srgbClr val="000000"/>
              </a:solidFill>
            </p:spPr>
            <p:txBody>
              <a:bodyPr wrap="square" lIns="0" tIns="0" rIns="0" bIns="0" rtlCol="0"/>
              <a:lstStyle/>
              <a:p>
                <a:endParaRPr sz="1154"/>
              </a:p>
            </p:txBody>
          </p:sp>
        </p:grpSp>
        <p:pic>
          <p:nvPicPr>
            <p:cNvPr id="32" name="object 32"/>
            <p:cNvPicPr/>
            <p:nvPr/>
          </p:nvPicPr>
          <p:blipFill>
            <a:blip r:embed="rId5" cstate="print"/>
            <a:stretch>
              <a:fillRect/>
            </a:stretch>
          </p:blipFill>
          <p:spPr>
            <a:xfrm>
              <a:off x="4564995" y="3414991"/>
              <a:ext cx="17593" cy="27366"/>
            </a:xfrm>
            <a:prstGeom prst="rect">
              <a:avLst/>
            </a:prstGeom>
          </p:spPr>
        </p:pic>
        <p:sp>
          <p:nvSpPr>
            <p:cNvPr id="33" name="object 33"/>
            <p:cNvSpPr/>
            <p:nvPr/>
          </p:nvSpPr>
          <p:spPr>
            <a:xfrm>
              <a:off x="4224856" y="5475323"/>
              <a:ext cx="94074" cy="698017"/>
            </a:xfrm>
            <a:custGeom>
              <a:avLst/>
              <a:gdLst/>
              <a:ahLst/>
              <a:cxnLst/>
              <a:rect l="l" t="t" r="r" b="b"/>
              <a:pathLst>
                <a:path w="146685" h="1088390">
                  <a:moveTo>
                    <a:pt x="106692" y="649224"/>
                  </a:moveTo>
                  <a:lnTo>
                    <a:pt x="85344" y="649224"/>
                  </a:lnTo>
                  <a:lnTo>
                    <a:pt x="85344" y="708660"/>
                  </a:lnTo>
                  <a:lnTo>
                    <a:pt x="106692" y="708660"/>
                  </a:lnTo>
                  <a:lnTo>
                    <a:pt x="106692" y="649224"/>
                  </a:lnTo>
                  <a:close/>
                </a:path>
                <a:path w="146685" h="1088390">
                  <a:moveTo>
                    <a:pt x="143256" y="906780"/>
                  </a:moveTo>
                  <a:lnTo>
                    <a:pt x="140208" y="906780"/>
                  </a:lnTo>
                  <a:lnTo>
                    <a:pt x="140208" y="917448"/>
                  </a:lnTo>
                  <a:lnTo>
                    <a:pt x="138684" y="920496"/>
                  </a:lnTo>
                  <a:lnTo>
                    <a:pt x="134112" y="925068"/>
                  </a:lnTo>
                  <a:lnTo>
                    <a:pt x="131064" y="926592"/>
                  </a:lnTo>
                  <a:lnTo>
                    <a:pt x="79248" y="926592"/>
                  </a:lnTo>
                  <a:lnTo>
                    <a:pt x="79133" y="912876"/>
                  </a:lnTo>
                  <a:lnTo>
                    <a:pt x="79070" y="911352"/>
                  </a:lnTo>
                  <a:lnTo>
                    <a:pt x="76200" y="891540"/>
                  </a:lnTo>
                  <a:lnTo>
                    <a:pt x="74510" y="884974"/>
                  </a:lnTo>
                  <a:lnTo>
                    <a:pt x="71818" y="878967"/>
                  </a:lnTo>
                  <a:lnTo>
                    <a:pt x="71628" y="878687"/>
                  </a:lnTo>
                  <a:lnTo>
                    <a:pt x="71628" y="911352"/>
                  </a:lnTo>
                  <a:lnTo>
                    <a:pt x="71628" y="926592"/>
                  </a:lnTo>
                  <a:lnTo>
                    <a:pt x="10668" y="926592"/>
                  </a:lnTo>
                  <a:lnTo>
                    <a:pt x="10668" y="912876"/>
                  </a:lnTo>
                  <a:lnTo>
                    <a:pt x="13716" y="905256"/>
                  </a:lnTo>
                  <a:lnTo>
                    <a:pt x="22860" y="896112"/>
                  </a:lnTo>
                  <a:lnTo>
                    <a:pt x="30480" y="893064"/>
                  </a:lnTo>
                  <a:lnTo>
                    <a:pt x="51816" y="893064"/>
                  </a:lnTo>
                  <a:lnTo>
                    <a:pt x="59436" y="896112"/>
                  </a:lnTo>
                  <a:lnTo>
                    <a:pt x="64008" y="900684"/>
                  </a:lnTo>
                  <a:lnTo>
                    <a:pt x="70104" y="905256"/>
                  </a:lnTo>
                  <a:lnTo>
                    <a:pt x="70205" y="905637"/>
                  </a:lnTo>
                  <a:lnTo>
                    <a:pt x="71628" y="911352"/>
                  </a:lnTo>
                  <a:lnTo>
                    <a:pt x="71628" y="878687"/>
                  </a:lnTo>
                  <a:lnTo>
                    <a:pt x="68275" y="873544"/>
                  </a:lnTo>
                  <a:lnTo>
                    <a:pt x="64008" y="868680"/>
                  </a:lnTo>
                  <a:lnTo>
                    <a:pt x="57912" y="862584"/>
                  </a:lnTo>
                  <a:lnTo>
                    <a:pt x="50292" y="859536"/>
                  </a:lnTo>
                  <a:lnTo>
                    <a:pt x="41148" y="859536"/>
                  </a:lnTo>
                  <a:lnTo>
                    <a:pt x="8839" y="880351"/>
                  </a:lnTo>
                  <a:lnTo>
                    <a:pt x="3048" y="976884"/>
                  </a:lnTo>
                  <a:lnTo>
                    <a:pt x="6096" y="976884"/>
                  </a:lnTo>
                  <a:lnTo>
                    <a:pt x="6096" y="970788"/>
                  </a:lnTo>
                  <a:lnTo>
                    <a:pt x="7620" y="966216"/>
                  </a:lnTo>
                  <a:lnTo>
                    <a:pt x="7620" y="963168"/>
                  </a:lnTo>
                  <a:lnTo>
                    <a:pt x="9144" y="961644"/>
                  </a:lnTo>
                  <a:lnTo>
                    <a:pt x="10668" y="958596"/>
                  </a:lnTo>
                  <a:lnTo>
                    <a:pt x="12192" y="958596"/>
                  </a:lnTo>
                  <a:lnTo>
                    <a:pt x="15240" y="957072"/>
                  </a:lnTo>
                  <a:lnTo>
                    <a:pt x="131064" y="957072"/>
                  </a:lnTo>
                  <a:lnTo>
                    <a:pt x="134112" y="958596"/>
                  </a:lnTo>
                  <a:lnTo>
                    <a:pt x="135636" y="958596"/>
                  </a:lnTo>
                  <a:lnTo>
                    <a:pt x="137160" y="960120"/>
                  </a:lnTo>
                  <a:lnTo>
                    <a:pt x="140208" y="966216"/>
                  </a:lnTo>
                  <a:lnTo>
                    <a:pt x="140208" y="976884"/>
                  </a:lnTo>
                  <a:lnTo>
                    <a:pt x="143256" y="976884"/>
                  </a:lnTo>
                  <a:lnTo>
                    <a:pt x="143256" y="957072"/>
                  </a:lnTo>
                  <a:lnTo>
                    <a:pt x="143256" y="926592"/>
                  </a:lnTo>
                  <a:lnTo>
                    <a:pt x="143256" y="906780"/>
                  </a:lnTo>
                  <a:close/>
                </a:path>
                <a:path w="146685" h="1088390">
                  <a:moveTo>
                    <a:pt x="143256" y="728472"/>
                  </a:moveTo>
                  <a:lnTo>
                    <a:pt x="99060" y="722376"/>
                  </a:lnTo>
                  <a:lnTo>
                    <a:pt x="99060" y="726948"/>
                  </a:lnTo>
                  <a:lnTo>
                    <a:pt x="107632" y="729576"/>
                  </a:lnTo>
                  <a:lnTo>
                    <a:pt x="115062" y="733044"/>
                  </a:lnTo>
                  <a:lnTo>
                    <a:pt x="135636" y="774192"/>
                  </a:lnTo>
                  <a:lnTo>
                    <a:pt x="135636" y="789432"/>
                  </a:lnTo>
                  <a:lnTo>
                    <a:pt x="131064" y="794004"/>
                  </a:lnTo>
                  <a:lnTo>
                    <a:pt x="129540" y="794004"/>
                  </a:lnTo>
                  <a:lnTo>
                    <a:pt x="128016" y="795528"/>
                  </a:lnTo>
                  <a:lnTo>
                    <a:pt x="76200" y="795528"/>
                  </a:lnTo>
                  <a:lnTo>
                    <a:pt x="76200" y="787908"/>
                  </a:lnTo>
                  <a:lnTo>
                    <a:pt x="77724" y="783336"/>
                  </a:lnTo>
                  <a:lnTo>
                    <a:pt x="79248" y="780288"/>
                  </a:lnTo>
                  <a:lnTo>
                    <a:pt x="80772" y="775716"/>
                  </a:lnTo>
                  <a:lnTo>
                    <a:pt x="83820" y="772668"/>
                  </a:lnTo>
                  <a:lnTo>
                    <a:pt x="89916" y="769620"/>
                  </a:lnTo>
                  <a:lnTo>
                    <a:pt x="94488" y="768096"/>
                  </a:lnTo>
                  <a:lnTo>
                    <a:pt x="102108" y="765048"/>
                  </a:lnTo>
                  <a:lnTo>
                    <a:pt x="109728" y="765048"/>
                  </a:lnTo>
                  <a:lnTo>
                    <a:pt x="109728" y="762000"/>
                  </a:lnTo>
                  <a:lnTo>
                    <a:pt x="35052" y="762000"/>
                  </a:lnTo>
                  <a:lnTo>
                    <a:pt x="35052" y="765048"/>
                  </a:lnTo>
                  <a:lnTo>
                    <a:pt x="42748" y="766241"/>
                  </a:lnTo>
                  <a:lnTo>
                    <a:pt x="49720" y="767715"/>
                  </a:lnTo>
                  <a:lnTo>
                    <a:pt x="55841" y="769772"/>
                  </a:lnTo>
                  <a:lnTo>
                    <a:pt x="60960" y="772668"/>
                  </a:lnTo>
                  <a:lnTo>
                    <a:pt x="65532" y="777240"/>
                  </a:lnTo>
                  <a:lnTo>
                    <a:pt x="68580" y="783336"/>
                  </a:lnTo>
                  <a:lnTo>
                    <a:pt x="68580" y="795528"/>
                  </a:lnTo>
                  <a:lnTo>
                    <a:pt x="12192" y="795528"/>
                  </a:lnTo>
                  <a:lnTo>
                    <a:pt x="12192" y="781812"/>
                  </a:lnTo>
                  <a:lnTo>
                    <a:pt x="12192" y="771144"/>
                  </a:lnTo>
                  <a:lnTo>
                    <a:pt x="13716" y="763524"/>
                  </a:lnTo>
                  <a:lnTo>
                    <a:pt x="13716" y="760476"/>
                  </a:lnTo>
                  <a:lnTo>
                    <a:pt x="16764" y="752856"/>
                  </a:lnTo>
                  <a:lnTo>
                    <a:pt x="45720" y="736092"/>
                  </a:lnTo>
                  <a:lnTo>
                    <a:pt x="45720" y="733044"/>
                  </a:lnTo>
                  <a:lnTo>
                    <a:pt x="3048" y="733044"/>
                  </a:lnTo>
                  <a:lnTo>
                    <a:pt x="3048" y="848868"/>
                  </a:lnTo>
                  <a:lnTo>
                    <a:pt x="6096" y="848868"/>
                  </a:lnTo>
                  <a:lnTo>
                    <a:pt x="6096" y="839724"/>
                  </a:lnTo>
                  <a:lnTo>
                    <a:pt x="7620" y="835152"/>
                  </a:lnTo>
                  <a:lnTo>
                    <a:pt x="12192" y="830580"/>
                  </a:lnTo>
                  <a:lnTo>
                    <a:pt x="15240" y="829056"/>
                  </a:lnTo>
                  <a:lnTo>
                    <a:pt x="131064" y="829056"/>
                  </a:lnTo>
                  <a:lnTo>
                    <a:pt x="132588" y="830580"/>
                  </a:lnTo>
                  <a:lnTo>
                    <a:pt x="135636" y="830580"/>
                  </a:lnTo>
                  <a:lnTo>
                    <a:pt x="138684" y="833628"/>
                  </a:lnTo>
                  <a:lnTo>
                    <a:pt x="140208" y="836676"/>
                  </a:lnTo>
                  <a:lnTo>
                    <a:pt x="140208" y="848868"/>
                  </a:lnTo>
                  <a:lnTo>
                    <a:pt x="143256" y="848868"/>
                  </a:lnTo>
                  <a:lnTo>
                    <a:pt x="143256" y="728472"/>
                  </a:lnTo>
                  <a:close/>
                </a:path>
                <a:path w="146685" h="1088390">
                  <a:moveTo>
                    <a:pt x="143256" y="126492"/>
                  </a:moveTo>
                  <a:lnTo>
                    <a:pt x="140208" y="126492"/>
                  </a:lnTo>
                  <a:lnTo>
                    <a:pt x="140208" y="137160"/>
                  </a:lnTo>
                  <a:lnTo>
                    <a:pt x="138684" y="140208"/>
                  </a:lnTo>
                  <a:lnTo>
                    <a:pt x="134112" y="144780"/>
                  </a:lnTo>
                  <a:lnTo>
                    <a:pt x="131064" y="146304"/>
                  </a:lnTo>
                  <a:lnTo>
                    <a:pt x="79248" y="146304"/>
                  </a:lnTo>
                  <a:lnTo>
                    <a:pt x="79133" y="132588"/>
                  </a:lnTo>
                  <a:lnTo>
                    <a:pt x="78917" y="126492"/>
                  </a:lnTo>
                  <a:lnTo>
                    <a:pt x="78828" y="124968"/>
                  </a:lnTo>
                  <a:lnTo>
                    <a:pt x="77965" y="117589"/>
                  </a:lnTo>
                  <a:lnTo>
                    <a:pt x="76631" y="112776"/>
                  </a:lnTo>
                  <a:lnTo>
                    <a:pt x="76200" y="111252"/>
                  </a:lnTo>
                  <a:lnTo>
                    <a:pt x="74510" y="104686"/>
                  </a:lnTo>
                  <a:lnTo>
                    <a:pt x="71818" y="98679"/>
                  </a:lnTo>
                  <a:lnTo>
                    <a:pt x="71628" y="98399"/>
                  </a:lnTo>
                  <a:lnTo>
                    <a:pt x="71628" y="132588"/>
                  </a:lnTo>
                  <a:lnTo>
                    <a:pt x="71628" y="146304"/>
                  </a:lnTo>
                  <a:lnTo>
                    <a:pt x="10668" y="146304"/>
                  </a:lnTo>
                  <a:lnTo>
                    <a:pt x="10668" y="132588"/>
                  </a:lnTo>
                  <a:lnTo>
                    <a:pt x="13716" y="124968"/>
                  </a:lnTo>
                  <a:lnTo>
                    <a:pt x="22860" y="115824"/>
                  </a:lnTo>
                  <a:lnTo>
                    <a:pt x="30480" y="112776"/>
                  </a:lnTo>
                  <a:lnTo>
                    <a:pt x="51816" y="112776"/>
                  </a:lnTo>
                  <a:lnTo>
                    <a:pt x="59436" y="115824"/>
                  </a:lnTo>
                  <a:lnTo>
                    <a:pt x="64008" y="120396"/>
                  </a:lnTo>
                  <a:lnTo>
                    <a:pt x="70104" y="124968"/>
                  </a:lnTo>
                  <a:lnTo>
                    <a:pt x="70180" y="125349"/>
                  </a:lnTo>
                  <a:lnTo>
                    <a:pt x="71628" y="132588"/>
                  </a:lnTo>
                  <a:lnTo>
                    <a:pt x="71628" y="98399"/>
                  </a:lnTo>
                  <a:lnTo>
                    <a:pt x="68275" y="93256"/>
                  </a:lnTo>
                  <a:lnTo>
                    <a:pt x="64008" y="88392"/>
                  </a:lnTo>
                  <a:lnTo>
                    <a:pt x="57912" y="82296"/>
                  </a:lnTo>
                  <a:lnTo>
                    <a:pt x="50292" y="79248"/>
                  </a:lnTo>
                  <a:lnTo>
                    <a:pt x="41148" y="79248"/>
                  </a:lnTo>
                  <a:lnTo>
                    <a:pt x="8839" y="100711"/>
                  </a:lnTo>
                  <a:lnTo>
                    <a:pt x="3048" y="196596"/>
                  </a:lnTo>
                  <a:lnTo>
                    <a:pt x="6096" y="196596"/>
                  </a:lnTo>
                  <a:lnTo>
                    <a:pt x="6096" y="190500"/>
                  </a:lnTo>
                  <a:lnTo>
                    <a:pt x="7620" y="185928"/>
                  </a:lnTo>
                  <a:lnTo>
                    <a:pt x="7620" y="182880"/>
                  </a:lnTo>
                  <a:lnTo>
                    <a:pt x="12192" y="178308"/>
                  </a:lnTo>
                  <a:lnTo>
                    <a:pt x="15240" y="176784"/>
                  </a:lnTo>
                  <a:lnTo>
                    <a:pt x="131064" y="176784"/>
                  </a:lnTo>
                  <a:lnTo>
                    <a:pt x="134112" y="178308"/>
                  </a:lnTo>
                  <a:lnTo>
                    <a:pt x="138684" y="182880"/>
                  </a:lnTo>
                  <a:lnTo>
                    <a:pt x="140208" y="185928"/>
                  </a:lnTo>
                  <a:lnTo>
                    <a:pt x="140208" y="196596"/>
                  </a:lnTo>
                  <a:lnTo>
                    <a:pt x="143256" y="196596"/>
                  </a:lnTo>
                  <a:lnTo>
                    <a:pt x="143256" y="176784"/>
                  </a:lnTo>
                  <a:lnTo>
                    <a:pt x="143256" y="146304"/>
                  </a:lnTo>
                  <a:lnTo>
                    <a:pt x="143256" y="126492"/>
                  </a:lnTo>
                  <a:close/>
                </a:path>
                <a:path w="146685" h="1088390">
                  <a:moveTo>
                    <a:pt x="143268" y="438912"/>
                  </a:moveTo>
                  <a:lnTo>
                    <a:pt x="143205" y="416623"/>
                  </a:lnTo>
                  <a:lnTo>
                    <a:pt x="143078" y="414528"/>
                  </a:lnTo>
                  <a:lnTo>
                    <a:pt x="142989" y="413004"/>
                  </a:lnTo>
                  <a:lnTo>
                    <a:pt x="142900" y="411480"/>
                  </a:lnTo>
                  <a:lnTo>
                    <a:pt x="142430" y="403580"/>
                  </a:lnTo>
                  <a:lnTo>
                    <a:pt x="140995" y="396240"/>
                  </a:lnTo>
                  <a:lnTo>
                    <a:pt x="140030" y="391287"/>
                  </a:lnTo>
                  <a:lnTo>
                    <a:pt x="136194" y="380720"/>
                  </a:lnTo>
                  <a:lnTo>
                    <a:pt x="135648" y="379780"/>
                  </a:lnTo>
                  <a:lnTo>
                    <a:pt x="135648" y="420624"/>
                  </a:lnTo>
                  <a:lnTo>
                    <a:pt x="135648" y="432816"/>
                  </a:lnTo>
                  <a:lnTo>
                    <a:pt x="131076" y="437388"/>
                  </a:lnTo>
                  <a:lnTo>
                    <a:pt x="128028" y="438912"/>
                  </a:lnTo>
                  <a:lnTo>
                    <a:pt x="74688" y="438912"/>
                  </a:lnTo>
                  <a:lnTo>
                    <a:pt x="83832" y="400812"/>
                  </a:lnTo>
                  <a:lnTo>
                    <a:pt x="94500" y="397764"/>
                  </a:lnTo>
                  <a:lnTo>
                    <a:pt x="99072" y="396240"/>
                  </a:lnTo>
                  <a:lnTo>
                    <a:pt x="111264" y="396240"/>
                  </a:lnTo>
                  <a:lnTo>
                    <a:pt x="117360" y="397764"/>
                  </a:lnTo>
                  <a:lnTo>
                    <a:pt x="121932" y="399288"/>
                  </a:lnTo>
                  <a:lnTo>
                    <a:pt x="126504" y="402336"/>
                  </a:lnTo>
                  <a:lnTo>
                    <a:pt x="132600" y="411480"/>
                  </a:lnTo>
                  <a:lnTo>
                    <a:pt x="135648" y="420624"/>
                  </a:lnTo>
                  <a:lnTo>
                    <a:pt x="135648" y="379780"/>
                  </a:lnTo>
                  <a:lnTo>
                    <a:pt x="105168" y="359664"/>
                  </a:lnTo>
                  <a:lnTo>
                    <a:pt x="98348" y="360260"/>
                  </a:lnTo>
                  <a:lnTo>
                    <a:pt x="72415" y="388556"/>
                  </a:lnTo>
                  <a:lnTo>
                    <a:pt x="70116" y="397764"/>
                  </a:lnTo>
                  <a:lnTo>
                    <a:pt x="67564" y="389216"/>
                  </a:lnTo>
                  <a:lnTo>
                    <a:pt x="67068" y="388010"/>
                  </a:lnTo>
                  <a:lnTo>
                    <a:pt x="67068" y="426720"/>
                  </a:lnTo>
                  <a:lnTo>
                    <a:pt x="67068" y="438912"/>
                  </a:lnTo>
                  <a:lnTo>
                    <a:pt x="10680" y="438912"/>
                  </a:lnTo>
                  <a:lnTo>
                    <a:pt x="10718" y="437388"/>
                  </a:lnTo>
                  <a:lnTo>
                    <a:pt x="22872" y="402336"/>
                  </a:lnTo>
                  <a:lnTo>
                    <a:pt x="27444" y="399288"/>
                  </a:lnTo>
                  <a:lnTo>
                    <a:pt x="32016" y="397764"/>
                  </a:lnTo>
                  <a:lnTo>
                    <a:pt x="45732" y="397764"/>
                  </a:lnTo>
                  <a:lnTo>
                    <a:pt x="67068" y="426720"/>
                  </a:lnTo>
                  <a:lnTo>
                    <a:pt x="67068" y="388010"/>
                  </a:lnTo>
                  <a:lnTo>
                    <a:pt x="45732" y="364236"/>
                  </a:lnTo>
                  <a:lnTo>
                    <a:pt x="32016" y="364236"/>
                  </a:lnTo>
                  <a:lnTo>
                    <a:pt x="25920" y="365760"/>
                  </a:lnTo>
                  <a:lnTo>
                    <a:pt x="19824" y="370332"/>
                  </a:lnTo>
                  <a:lnTo>
                    <a:pt x="15252" y="373380"/>
                  </a:lnTo>
                  <a:lnTo>
                    <a:pt x="3276" y="411480"/>
                  </a:lnTo>
                  <a:lnTo>
                    <a:pt x="3200" y="414528"/>
                  </a:lnTo>
                  <a:lnTo>
                    <a:pt x="3086" y="419100"/>
                  </a:lnTo>
                  <a:lnTo>
                    <a:pt x="3060" y="489204"/>
                  </a:lnTo>
                  <a:lnTo>
                    <a:pt x="6108" y="489204"/>
                  </a:lnTo>
                  <a:lnTo>
                    <a:pt x="6108" y="481584"/>
                  </a:lnTo>
                  <a:lnTo>
                    <a:pt x="7632" y="477012"/>
                  </a:lnTo>
                  <a:lnTo>
                    <a:pt x="7632" y="475488"/>
                  </a:lnTo>
                  <a:lnTo>
                    <a:pt x="9156" y="472440"/>
                  </a:lnTo>
                  <a:lnTo>
                    <a:pt x="12204" y="469392"/>
                  </a:lnTo>
                  <a:lnTo>
                    <a:pt x="134124" y="469392"/>
                  </a:lnTo>
                  <a:lnTo>
                    <a:pt x="137172" y="472440"/>
                  </a:lnTo>
                  <a:lnTo>
                    <a:pt x="138696" y="475488"/>
                  </a:lnTo>
                  <a:lnTo>
                    <a:pt x="140220" y="477012"/>
                  </a:lnTo>
                  <a:lnTo>
                    <a:pt x="140220" y="489204"/>
                  </a:lnTo>
                  <a:lnTo>
                    <a:pt x="143268" y="489204"/>
                  </a:lnTo>
                  <a:lnTo>
                    <a:pt x="143268" y="469392"/>
                  </a:lnTo>
                  <a:lnTo>
                    <a:pt x="143268" y="438912"/>
                  </a:lnTo>
                  <a:close/>
                </a:path>
                <a:path w="146685" h="1088390">
                  <a:moveTo>
                    <a:pt x="146304" y="1039368"/>
                  </a:moveTo>
                  <a:lnTo>
                    <a:pt x="127215" y="997445"/>
                  </a:lnTo>
                  <a:lnTo>
                    <a:pt x="103632" y="989076"/>
                  </a:lnTo>
                  <a:lnTo>
                    <a:pt x="97040" y="989634"/>
                  </a:lnTo>
                  <a:lnTo>
                    <a:pt x="62103" y="1018565"/>
                  </a:lnTo>
                  <a:lnTo>
                    <a:pt x="44196" y="1054608"/>
                  </a:lnTo>
                  <a:lnTo>
                    <a:pt x="41148" y="1059180"/>
                  </a:lnTo>
                  <a:lnTo>
                    <a:pt x="35052" y="1065276"/>
                  </a:lnTo>
                  <a:lnTo>
                    <a:pt x="32004" y="1066800"/>
                  </a:lnTo>
                  <a:lnTo>
                    <a:pt x="21336" y="1066800"/>
                  </a:lnTo>
                  <a:lnTo>
                    <a:pt x="16764" y="1065276"/>
                  </a:lnTo>
                  <a:lnTo>
                    <a:pt x="13716" y="1060704"/>
                  </a:lnTo>
                  <a:lnTo>
                    <a:pt x="9144" y="1056132"/>
                  </a:lnTo>
                  <a:lnTo>
                    <a:pt x="7620" y="1050036"/>
                  </a:lnTo>
                  <a:lnTo>
                    <a:pt x="7620" y="1042416"/>
                  </a:lnTo>
                  <a:lnTo>
                    <a:pt x="30861" y="1005840"/>
                  </a:lnTo>
                  <a:lnTo>
                    <a:pt x="45720" y="999744"/>
                  </a:lnTo>
                  <a:lnTo>
                    <a:pt x="45720" y="996696"/>
                  </a:lnTo>
                  <a:lnTo>
                    <a:pt x="0" y="996696"/>
                  </a:lnTo>
                  <a:lnTo>
                    <a:pt x="0" y="999744"/>
                  </a:lnTo>
                  <a:lnTo>
                    <a:pt x="4572" y="1001268"/>
                  </a:lnTo>
                  <a:lnTo>
                    <a:pt x="6096" y="1002792"/>
                  </a:lnTo>
                  <a:lnTo>
                    <a:pt x="7620" y="1002792"/>
                  </a:lnTo>
                  <a:lnTo>
                    <a:pt x="9144" y="1004316"/>
                  </a:lnTo>
                  <a:lnTo>
                    <a:pt x="9144" y="1010412"/>
                  </a:lnTo>
                  <a:lnTo>
                    <a:pt x="7620" y="1013460"/>
                  </a:lnTo>
                  <a:lnTo>
                    <a:pt x="3048" y="1027176"/>
                  </a:lnTo>
                  <a:lnTo>
                    <a:pt x="1524" y="1030224"/>
                  </a:lnTo>
                  <a:lnTo>
                    <a:pt x="0" y="1034796"/>
                  </a:lnTo>
                  <a:lnTo>
                    <a:pt x="0" y="1043940"/>
                  </a:lnTo>
                  <a:lnTo>
                    <a:pt x="18199" y="1081709"/>
                  </a:lnTo>
                  <a:lnTo>
                    <a:pt x="39624" y="1088136"/>
                  </a:lnTo>
                  <a:lnTo>
                    <a:pt x="47244" y="1088136"/>
                  </a:lnTo>
                  <a:lnTo>
                    <a:pt x="80200" y="1060323"/>
                  </a:lnTo>
                  <a:lnTo>
                    <a:pt x="88392" y="1042416"/>
                  </a:lnTo>
                  <a:lnTo>
                    <a:pt x="92964" y="1033272"/>
                  </a:lnTo>
                  <a:lnTo>
                    <a:pt x="97536" y="1027176"/>
                  </a:lnTo>
                  <a:lnTo>
                    <a:pt x="99060" y="1022604"/>
                  </a:lnTo>
                  <a:lnTo>
                    <a:pt x="102108" y="1018032"/>
                  </a:lnTo>
                  <a:lnTo>
                    <a:pt x="105156" y="1016508"/>
                  </a:lnTo>
                  <a:lnTo>
                    <a:pt x="108204" y="1013460"/>
                  </a:lnTo>
                  <a:lnTo>
                    <a:pt x="114300" y="1010412"/>
                  </a:lnTo>
                  <a:lnTo>
                    <a:pt x="123444" y="1010412"/>
                  </a:lnTo>
                  <a:lnTo>
                    <a:pt x="128016" y="1013460"/>
                  </a:lnTo>
                  <a:lnTo>
                    <a:pt x="137160" y="1022604"/>
                  </a:lnTo>
                  <a:lnTo>
                    <a:pt x="138684" y="1030224"/>
                  </a:lnTo>
                  <a:lnTo>
                    <a:pt x="138684" y="1037844"/>
                  </a:lnTo>
                  <a:lnTo>
                    <a:pt x="121716" y="1073086"/>
                  </a:lnTo>
                  <a:lnTo>
                    <a:pt x="94488" y="1085088"/>
                  </a:lnTo>
                  <a:lnTo>
                    <a:pt x="94488" y="1088136"/>
                  </a:lnTo>
                  <a:lnTo>
                    <a:pt x="146304" y="1088136"/>
                  </a:lnTo>
                  <a:lnTo>
                    <a:pt x="146304" y="1085088"/>
                  </a:lnTo>
                  <a:lnTo>
                    <a:pt x="143256" y="1085088"/>
                  </a:lnTo>
                  <a:lnTo>
                    <a:pt x="141732" y="1083564"/>
                  </a:lnTo>
                  <a:lnTo>
                    <a:pt x="140208" y="1080516"/>
                  </a:lnTo>
                  <a:lnTo>
                    <a:pt x="137160" y="1077468"/>
                  </a:lnTo>
                  <a:lnTo>
                    <a:pt x="137160" y="1072896"/>
                  </a:lnTo>
                  <a:lnTo>
                    <a:pt x="140208" y="1066800"/>
                  </a:lnTo>
                  <a:lnTo>
                    <a:pt x="141732" y="1060704"/>
                  </a:lnTo>
                  <a:lnTo>
                    <a:pt x="144780" y="1056132"/>
                  </a:lnTo>
                  <a:lnTo>
                    <a:pt x="144780" y="1051560"/>
                  </a:lnTo>
                  <a:lnTo>
                    <a:pt x="146304" y="1046988"/>
                  </a:lnTo>
                  <a:lnTo>
                    <a:pt x="146304" y="1039368"/>
                  </a:lnTo>
                  <a:close/>
                </a:path>
                <a:path w="146685" h="1088390">
                  <a:moveTo>
                    <a:pt x="146304" y="559308"/>
                  </a:moveTo>
                  <a:lnTo>
                    <a:pt x="133731" y="517398"/>
                  </a:lnTo>
                  <a:lnTo>
                    <a:pt x="123444" y="504444"/>
                  </a:lnTo>
                  <a:lnTo>
                    <a:pt x="111252" y="504444"/>
                  </a:lnTo>
                  <a:lnTo>
                    <a:pt x="117779" y="511048"/>
                  </a:lnTo>
                  <a:lnTo>
                    <a:pt x="123444" y="517207"/>
                  </a:lnTo>
                  <a:lnTo>
                    <a:pt x="127977" y="523100"/>
                  </a:lnTo>
                  <a:lnTo>
                    <a:pt x="131064" y="528828"/>
                  </a:lnTo>
                  <a:lnTo>
                    <a:pt x="135636" y="536448"/>
                  </a:lnTo>
                  <a:lnTo>
                    <a:pt x="137160" y="544068"/>
                  </a:lnTo>
                  <a:lnTo>
                    <a:pt x="137160" y="553212"/>
                  </a:lnTo>
                  <a:lnTo>
                    <a:pt x="119253" y="588454"/>
                  </a:lnTo>
                  <a:lnTo>
                    <a:pt x="80759" y="598652"/>
                  </a:lnTo>
                  <a:lnTo>
                    <a:pt x="71628" y="598932"/>
                  </a:lnTo>
                  <a:lnTo>
                    <a:pt x="62509" y="598627"/>
                  </a:lnTo>
                  <a:lnTo>
                    <a:pt x="25527" y="586168"/>
                  </a:lnTo>
                  <a:lnTo>
                    <a:pt x="9144" y="551688"/>
                  </a:lnTo>
                  <a:lnTo>
                    <a:pt x="9740" y="543953"/>
                  </a:lnTo>
                  <a:lnTo>
                    <a:pt x="32004" y="511873"/>
                  </a:lnTo>
                  <a:lnTo>
                    <a:pt x="48768" y="504444"/>
                  </a:lnTo>
                  <a:lnTo>
                    <a:pt x="48768" y="501396"/>
                  </a:lnTo>
                  <a:lnTo>
                    <a:pt x="0" y="501396"/>
                  </a:lnTo>
                  <a:lnTo>
                    <a:pt x="0" y="504444"/>
                  </a:lnTo>
                  <a:lnTo>
                    <a:pt x="3048" y="505968"/>
                  </a:lnTo>
                  <a:lnTo>
                    <a:pt x="6096" y="505968"/>
                  </a:lnTo>
                  <a:lnTo>
                    <a:pt x="7620" y="509016"/>
                  </a:lnTo>
                  <a:lnTo>
                    <a:pt x="9144" y="510540"/>
                  </a:lnTo>
                  <a:lnTo>
                    <a:pt x="9144" y="516636"/>
                  </a:lnTo>
                  <a:lnTo>
                    <a:pt x="7620" y="519684"/>
                  </a:lnTo>
                  <a:lnTo>
                    <a:pt x="6096" y="525780"/>
                  </a:lnTo>
                  <a:lnTo>
                    <a:pt x="3225" y="534644"/>
                  </a:lnTo>
                  <a:lnTo>
                    <a:pt x="1333" y="542925"/>
                  </a:lnTo>
                  <a:lnTo>
                    <a:pt x="317" y="550646"/>
                  </a:lnTo>
                  <a:lnTo>
                    <a:pt x="0" y="557784"/>
                  </a:lnTo>
                  <a:lnTo>
                    <a:pt x="596" y="568058"/>
                  </a:lnTo>
                  <a:lnTo>
                    <a:pt x="15811" y="605345"/>
                  </a:lnTo>
                  <a:lnTo>
                    <a:pt x="47269" y="629729"/>
                  </a:lnTo>
                  <a:lnTo>
                    <a:pt x="76200" y="635508"/>
                  </a:lnTo>
                  <a:lnTo>
                    <a:pt x="85331" y="634936"/>
                  </a:lnTo>
                  <a:lnTo>
                    <a:pt x="126492" y="615124"/>
                  </a:lnTo>
                  <a:lnTo>
                    <a:pt x="144018" y="581025"/>
                  </a:lnTo>
                  <a:lnTo>
                    <a:pt x="145732" y="570458"/>
                  </a:lnTo>
                  <a:lnTo>
                    <a:pt x="146304" y="559308"/>
                  </a:lnTo>
                  <a:close/>
                </a:path>
                <a:path w="146685" h="1088390">
                  <a:moveTo>
                    <a:pt x="146316" y="224028"/>
                  </a:moveTo>
                  <a:lnTo>
                    <a:pt x="22872" y="224028"/>
                  </a:lnTo>
                  <a:lnTo>
                    <a:pt x="18300" y="222504"/>
                  </a:lnTo>
                  <a:lnTo>
                    <a:pt x="15252" y="222504"/>
                  </a:lnTo>
                  <a:lnTo>
                    <a:pt x="12204" y="220980"/>
                  </a:lnTo>
                  <a:lnTo>
                    <a:pt x="10680" y="219456"/>
                  </a:lnTo>
                  <a:lnTo>
                    <a:pt x="9156" y="216408"/>
                  </a:lnTo>
                  <a:lnTo>
                    <a:pt x="7632" y="214884"/>
                  </a:lnTo>
                  <a:lnTo>
                    <a:pt x="7632" y="210312"/>
                  </a:lnTo>
                  <a:lnTo>
                    <a:pt x="6108" y="204216"/>
                  </a:lnTo>
                  <a:lnTo>
                    <a:pt x="3060" y="204216"/>
                  </a:lnTo>
                  <a:lnTo>
                    <a:pt x="3060" y="252984"/>
                  </a:lnTo>
                  <a:lnTo>
                    <a:pt x="6108" y="252984"/>
                  </a:lnTo>
                  <a:lnTo>
                    <a:pt x="6108" y="245364"/>
                  </a:lnTo>
                  <a:lnTo>
                    <a:pt x="7632" y="239268"/>
                  </a:lnTo>
                  <a:lnTo>
                    <a:pt x="12204" y="236220"/>
                  </a:lnTo>
                  <a:lnTo>
                    <a:pt x="15252" y="233172"/>
                  </a:lnTo>
                  <a:lnTo>
                    <a:pt x="86880" y="233172"/>
                  </a:lnTo>
                  <a:lnTo>
                    <a:pt x="3060" y="300228"/>
                  </a:lnTo>
                  <a:lnTo>
                    <a:pt x="3060" y="350520"/>
                  </a:lnTo>
                  <a:lnTo>
                    <a:pt x="6108" y="350520"/>
                  </a:lnTo>
                  <a:lnTo>
                    <a:pt x="6108" y="345948"/>
                  </a:lnTo>
                  <a:lnTo>
                    <a:pt x="7632" y="342900"/>
                  </a:lnTo>
                  <a:lnTo>
                    <a:pt x="7632" y="339852"/>
                  </a:lnTo>
                  <a:lnTo>
                    <a:pt x="15252" y="332232"/>
                  </a:lnTo>
                  <a:lnTo>
                    <a:pt x="18300" y="330708"/>
                  </a:lnTo>
                  <a:lnTo>
                    <a:pt x="126504" y="330708"/>
                  </a:lnTo>
                  <a:lnTo>
                    <a:pt x="132600" y="332232"/>
                  </a:lnTo>
                  <a:lnTo>
                    <a:pt x="135648" y="335280"/>
                  </a:lnTo>
                  <a:lnTo>
                    <a:pt x="138696" y="336804"/>
                  </a:lnTo>
                  <a:lnTo>
                    <a:pt x="140220" y="342900"/>
                  </a:lnTo>
                  <a:lnTo>
                    <a:pt x="140220" y="350520"/>
                  </a:lnTo>
                  <a:lnTo>
                    <a:pt x="143268" y="350520"/>
                  </a:lnTo>
                  <a:lnTo>
                    <a:pt x="143268" y="300228"/>
                  </a:lnTo>
                  <a:lnTo>
                    <a:pt x="140220" y="300228"/>
                  </a:lnTo>
                  <a:lnTo>
                    <a:pt x="140220" y="307848"/>
                  </a:lnTo>
                  <a:lnTo>
                    <a:pt x="138696" y="312420"/>
                  </a:lnTo>
                  <a:lnTo>
                    <a:pt x="135648" y="315468"/>
                  </a:lnTo>
                  <a:lnTo>
                    <a:pt x="132600" y="320040"/>
                  </a:lnTo>
                  <a:lnTo>
                    <a:pt x="128028" y="321564"/>
                  </a:lnTo>
                  <a:lnTo>
                    <a:pt x="30492" y="321564"/>
                  </a:lnTo>
                  <a:lnTo>
                    <a:pt x="146316" y="227076"/>
                  </a:lnTo>
                  <a:lnTo>
                    <a:pt x="146316" y="224028"/>
                  </a:lnTo>
                  <a:close/>
                </a:path>
                <a:path w="146685" h="1088390">
                  <a:moveTo>
                    <a:pt x="146316" y="27432"/>
                  </a:moveTo>
                  <a:lnTo>
                    <a:pt x="144792" y="21336"/>
                  </a:lnTo>
                  <a:lnTo>
                    <a:pt x="141744" y="15240"/>
                  </a:lnTo>
                  <a:lnTo>
                    <a:pt x="140220" y="10668"/>
                  </a:lnTo>
                  <a:lnTo>
                    <a:pt x="135648" y="6096"/>
                  </a:lnTo>
                  <a:lnTo>
                    <a:pt x="131076" y="4572"/>
                  </a:lnTo>
                  <a:lnTo>
                    <a:pt x="124980" y="1524"/>
                  </a:lnTo>
                  <a:lnTo>
                    <a:pt x="120408" y="0"/>
                  </a:lnTo>
                  <a:lnTo>
                    <a:pt x="109740" y="0"/>
                  </a:lnTo>
                  <a:lnTo>
                    <a:pt x="76212" y="36576"/>
                  </a:lnTo>
                  <a:lnTo>
                    <a:pt x="67068" y="45720"/>
                  </a:lnTo>
                  <a:lnTo>
                    <a:pt x="64020" y="47244"/>
                  </a:lnTo>
                  <a:lnTo>
                    <a:pt x="60972" y="47244"/>
                  </a:lnTo>
                  <a:lnTo>
                    <a:pt x="57924" y="45720"/>
                  </a:lnTo>
                  <a:lnTo>
                    <a:pt x="56400" y="44196"/>
                  </a:lnTo>
                  <a:lnTo>
                    <a:pt x="54876" y="41148"/>
                  </a:lnTo>
                  <a:lnTo>
                    <a:pt x="53352" y="39624"/>
                  </a:lnTo>
                  <a:lnTo>
                    <a:pt x="53352" y="32004"/>
                  </a:lnTo>
                  <a:lnTo>
                    <a:pt x="54876" y="27432"/>
                  </a:lnTo>
                  <a:lnTo>
                    <a:pt x="59448" y="22860"/>
                  </a:lnTo>
                  <a:lnTo>
                    <a:pt x="62496" y="18288"/>
                  </a:lnTo>
                  <a:lnTo>
                    <a:pt x="70116" y="13716"/>
                  </a:lnTo>
                  <a:lnTo>
                    <a:pt x="79260" y="9144"/>
                  </a:lnTo>
                  <a:lnTo>
                    <a:pt x="79260" y="6096"/>
                  </a:lnTo>
                  <a:lnTo>
                    <a:pt x="45732" y="6096"/>
                  </a:lnTo>
                  <a:lnTo>
                    <a:pt x="45732" y="9144"/>
                  </a:lnTo>
                  <a:lnTo>
                    <a:pt x="48780" y="10668"/>
                  </a:lnTo>
                  <a:lnTo>
                    <a:pt x="50304" y="12192"/>
                  </a:lnTo>
                  <a:lnTo>
                    <a:pt x="51828" y="12192"/>
                  </a:lnTo>
                  <a:lnTo>
                    <a:pt x="51828" y="18288"/>
                  </a:lnTo>
                  <a:lnTo>
                    <a:pt x="50304" y="19812"/>
                  </a:lnTo>
                  <a:lnTo>
                    <a:pt x="47256" y="25908"/>
                  </a:lnTo>
                  <a:lnTo>
                    <a:pt x="45732" y="30480"/>
                  </a:lnTo>
                  <a:lnTo>
                    <a:pt x="45732" y="35052"/>
                  </a:lnTo>
                  <a:lnTo>
                    <a:pt x="67068" y="67056"/>
                  </a:lnTo>
                  <a:lnTo>
                    <a:pt x="80784" y="67056"/>
                  </a:lnTo>
                  <a:lnTo>
                    <a:pt x="109740" y="38100"/>
                  </a:lnTo>
                  <a:lnTo>
                    <a:pt x="117360" y="24384"/>
                  </a:lnTo>
                  <a:lnTo>
                    <a:pt x="120408" y="22860"/>
                  </a:lnTo>
                  <a:lnTo>
                    <a:pt x="121932" y="19812"/>
                  </a:lnTo>
                  <a:lnTo>
                    <a:pt x="134124" y="19812"/>
                  </a:lnTo>
                  <a:lnTo>
                    <a:pt x="138696" y="28956"/>
                  </a:lnTo>
                  <a:lnTo>
                    <a:pt x="138696" y="38100"/>
                  </a:lnTo>
                  <a:lnTo>
                    <a:pt x="137172" y="42672"/>
                  </a:lnTo>
                  <a:lnTo>
                    <a:pt x="128028" y="54864"/>
                  </a:lnTo>
                  <a:lnTo>
                    <a:pt x="121932" y="59436"/>
                  </a:lnTo>
                  <a:lnTo>
                    <a:pt x="112788" y="64008"/>
                  </a:lnTo>
                  <a:lnTo>
                    <a:pt x="112788" y="67056"/>
                  </a:lnTo>
                  <a:lnTo>
                    <a:pt x="146316" y="67056"/>
                  </a:lnTo>
                  <a:lnTo>
                    <a:pt x="146316" y="64008"/>
                  </a:lnTo>
                  <a:lnTo>
                    <a:pt x="141744" y="62484"/>
                  </a:lnTo>
                  <a:lnTo>
                    <a:pt x="140220" y="59436"/>
                  </a:lnTo>
                  <a:lnTo>
                    <a:pt x="140220" y="54864"/>
                  </a:lnTo>
                  <a:lnTo>
                    <a:pt x="141744" y="53340"/>
                  </a:lnTo>
                  <a:lnTo>
                    <a:pt x="144792" y="44196"/>
                  </a:lnTo>
                  <a:lnTo>
                    <a:pt x="146316" y="38100"/>
                  </a:lnTo>
                  <a:lnTo>
                    <a:pt x="146316" y="27432"/>
                  </a:lnTo>
                  <a:close/>
                </a:path>
              </a:pathLst>
            </a:custGeom>
            <a:solidFill>
              <a:srgbClr val="0070BF"/>
            </a:solidFill>
          </p:spPr>
          <p:txBody>
            <a:bodyPr wrap="square" lIns="0" tIns="0" rIns="0" bIns="0" rtlCol="0"/>
            <a:lstStyle/>
            <a:p>
              <a:endParaRPr sz="1154"/>
            </a:p>
          </p:txBody>
        </p:sp>
        <p:pic>
          <p:nvPicPr>
            <p:cNvPr id="34" name="object 34"/>
            <p:cNvPicPr/>
            <p:nvPr/>
          </p:nvPicPr>
          <p:blipFill>
            <a:blip r:embed="rId6" cstate="print"/>
            <a:stretch>
              <a:fillRect/>
            </a:stretch>
          </p:blipFill>
          <p:spPr>
            <a:xfrm>
              <a:off x="4254186" y="5287665"/>
              <a:ext cx="64508" cy="146608"/>
            </a:xfrm>
            <a:prstGeom prst="rect">
              <a:avLst/>
            </a:prstGeom>
          </p:spPr>
        </p:pic>
        <p:pic>
          <p:nvPicPr>
            <p:cNvPr id="35" name="object 35"/>
            <p:cNvPicPr/>
            <p:nvPr/>
          </p:nvPicPr>
          <p:blipFill>
            <a:blip r:embed="rId7" cstate="print"/>
            <a:stretch>
              <a:fillRect/>
            </a:stretch>
          </p:blipFill>
          <p:spPr>
            <a:xfrm>
              <a:off x="4224864" y="4974900"/>
              <a:ext cx="93829" cy="266827"/>
            </a:xfrm>
            <a:prstGeom prst="rect">
              <a:avLst/>
            </a:prstGeom>
          </p:spPr>
        </p:pic>
        <p:sp>
          <p:nvSpPr>
            <p:cNvPr id="36" name="object 36"/>
            <p:cNvSpPr/>
            <p:nvPr/>
          </p:nvSpPr>
          <p:spPr>
            <a:xfrm>
              <a:off x="3986374" y="1922520"/>
              <a:ext cx="73711" cy="557111"/>
            </a:xfrm>
            <a:custGeom>
              <a:avLst/>
              <a:gdLst/>
              <a:ahLst/>
              <a:cxnLst/>
              <a:rect l="l" t="t" r="r" b="b"/>
              <a:pathLst>
                <a:path w="114935" h="868679">
                  <a:moveTo>
                    <a:pt x="82308" y="518160"/>
                  </a:moveTo>
                  <a:lnTo>
                    <a:pt x="64008" y="518160"/>
                  </a:lnTo>
                  <a:lnTo>
                    <a:pt x="64008" y="566928"/>
                  </a:lnTo>
                  <a:lnTo>
                    <a:pt x="82308" y="566928"/>
                  </a:lnTo>
                  <a:lnTo>
                    <a:pt x="82308" y="518160"/>
                  </a:lnTo>
                  <a:close/>
                </a:path>
                <a:path w="114935" h="868679">
                  <a:moveTo>
                    <a:pt x="112776" y="352044"/>
                  </a:moveTo>
                  <a:lnTo>
                    <a:pt x="112674" y="333756"/>
                  </a:lnTo>
                  <a:lnTo>
                    <a:pt x="112572" y="332232"/>
                  </a:lnTo>
                  <a:lnTo>
                    <a:pt x="112471" y="330708"/>
                  </a:lnTo>
                  <a:lnTo>
                    <a:pt x="112356" y="329184"/>
                  </a:lnTo>
                  <a:lnTo>
                    <a:pt x="112293" y="328256"/>
                  </a:lnTo>
                  <a:lnTo>
                    <a:pt x="111975" y="323570"/>
                  </a:lnTo>
                  <a:lnTo>
                    <a:pt x="111861" y="323088"/>
                  </a:lnTo>
                  <a:lnTo>
                    <a:pt x="110502" y="316992"/>
                  </a:lnTo>
                  <a:lnTo>
                    <a:pt x="109728" y="313563"/>
                  </a:lnTo>
                  <a:lnTo>
                    <a:pt x="106680" y="306095"/>
                  </a:lnTo>
                  <a:lnTo>
                    <a:pt x="106680" y="336804"/>
                  </a:lnTo>
                  <a:lnTo>
                    <a:pt x="106680" y="344424"/>
                  </a:lnTo>
                  <a:lnTo>
                    <a:pt x="105156" y="347472"/>
                  </a:lnTo>
                  <a:lnTo>
                    <a:pt x="100584" y="352044"/>
                  </a:lnTo>
                  <a:lnTo>
                    <a:pt x="57912" y="352044"/>
                  </a:lnTo>
                  <a:lnTo>
                    <a:pt x="56388" y="342900"/>
                  </a:lnTo>
                  <a:lnTo>
                    <a:pt x="57912" y="335280"/>
                  </a:lnTo>
                  <a:lnTo>
                    <a:pt x="60960" y="326136"/>
                  </a:lnTo>
                  <a:lnTo>
                    <a:pt x="64008" y="323088"/>
                  </a:lnTo>
                  <a:lnTo>
                    <a:pt x="68580" y="321564"/>
                  </a:lnTo>
                  <a:lnTo>
                    <a:pt x="73152" y="318516"/>
                  </a:lnTo>
                  <a:lnTo>
                    <a:pt x="77724" y="316992"/>
                  </a:lnTo>
                  <a:lnTo>
                    <a:pt x="86868" y="316992"/>
                  </a:lnTo>
                  <a:lnTo>
                    <a:pt x="91440" y="318516"/>
                  </a:lnTo>
                  <a:lnTo>
                    <a:pt x="94488" y="320040"/>
                  </a:lnTo>
                  <a:lnTo>
                    <a:pt x="99060" y="323088"/>
                  </a:lnTo>
                  <a:lnTo>
                    <a:pt x="100584" y="326136"/>
                  </a:lnTo>
                  <a:lnTo>
                    <a:pt x="103632" y="329184"/>
                  </a:lnTo>
                  <a:lnTo>
                    <a:pt x="105156" y="333756"/>
                  </a:lnTo>
                  <a:lnTo>
                    <a:pt x="106680" y="336804"/>
                  </a:lnTo>
                  <a:lnTo>
                    <a:pt x="106680" y="306095"/>
                  </a:lnTo>
                  <a:lnTo>
                    <a:pt x="106349" y="305282"/>
                  </a:lnTo>
                  <a:lnTo>
                    <a:pt x="102108" y="298704"/>
                  </a:lnTo>
                  <a:lnTo>
                    <a:pt x="96012" y="292608"/>
                  </a:lnTo>
                  <a:lnTo>
                    <a:pt x="89916" y="288036"/>
                  </a:lnTo>
                  <a:lnTo>
                    <a:pt x="73152" y="288036"/>
                  </a:lnTo>
                  <a:lnTo>
                    <a:pt x="53340" y="320040"/>
                  </a:lnTo>
                  <a:lnTo>
                    <a:pt x="51816" y="314706"/>
                  </a:lnTo>
                  <a:lnTo>
                    <a:pt x="51816" y="342900"/>
                  </a:lnTo>
                  <a:lnTo>
                    <a:pt x="51816" y="352044"/>
                  </a:lnTo>
                  <a:lnTo>
                    <a:pt x="7620" y="352044"/>
                  </a:lnTo>
                  <a:lnTo>
                    <a:pt x="7620" y="336804"/>
                  </a:lnTo>
                  <a:lnTo>
                    <a:pt x="9144" y="332232"/>
                  </a:lnTo>
                  <a:lnTo>
                    <a:pt x="10668" y="329184"/>
                  </a:lnTo>
                  <a:lnTo>
                    <a:pt x="16764" y="323088"/>
                  </a:lnTo>
                  <a:lnTo>
                    <a:pt x="19812" y="321564"/>
                  </a:lnTo>
                  <a:lnTo>
                    <a:pt x="24384" y="320040"/>
                  </a:lnTo>
                  <a:lnTo>
                    <a:pt x="33528" y="320040"/>
                  </a:lnTo>
                  <a:lnTo>
                    <a:pt x="38100" y="321564"/>
                  </a:lnTo>
                  <a:lnTo>
                    <a:pt x="41148" y="324612"/>
                  </a:lnTo>
                  <a:lnTo>
                    <a:pt x="44196" y="326136"/>
                  </a:lnTo>
                  <a:lnTo>
                    <a:pt x="47244" y="329184"/>
                  </a:lnTo>
                  <a:lnTo>
                    <a:pt x="48768" y="332232"/>
                  </a:lnTo>
                  <a:lnTo>
                    <a:pt x="50292" y="336804"/>
                  </a:lnTo>
                  <a:lnTo>
                    <a:pt x="51816" y="342900"/>
                  </a:lnTo>
                  <a:lnTo>
                    <a:pt x="51816" y="314706"/>
                  </a:lnTo>
                  <a:lnTo>
                    <a:pt x="50292" y="309372"/>
                  </a:lnTo>
                  <a:lnTo>
                    <a:pt x="47244" y="303276"/>
                  </a:lnTo>
                  <a:lnTo>
                    <a:pt x="39624" y="295656"/>
                  </a:lnTo>
                  <a:lnTo>
                    <a:pt x="33528" y="292608"/>
                  </a:lnTo>
                  <a:lnTo>
                    <a:pt x="24384" y="292608"/>
                  </a:lnTo>
                  <a:lnTo>
                    <a:pt x="18288" y="294132"/>
                  </a:lnTo>
                  <a:lnTo>
                    <a:pt x="9144" y="300228"/>
                  </a:lnTo>
                  <a:lnTo>
                    <a:pt x="6096" y="304800"/>
                  </a:lnTo>
                  <a:lnTo>
                    <a:pt x="5981" y="305282"/>
                  </a:lnTo>
                  <a:lnTo>
                    <a:pt x="4572" y="310896"/>
                  </a:lnTo>
                  <a:lnTo>
                    <a:pt x="2819" y="315163"/>
                  </a:lnTo>
                  <a:lnTo>
                    <a:pt x="1905" y="320992"/>
                  </a:lnTo>
                  <a:lnTo>
                    <a:pt x="1790" y="323570"/>
                  </a:lnTo>
                  <a:lnTo>
                    <a:pt x="1676" y="326136"/>
                  </a:lnTo>
                  <a:lnTo>
                    <a:pt x="1562" y="352044"/>
                  </a:lnTo>
                  <a:lnTo>
                    <a:pt x="1524" y="391668"/>
                  </a:lnTo>
                  <a:lnTo>
                    <a:pt x="4572" y="391668"/>
                  </a:lnTo>
                  <a:lnTo>
                    <a:pt x="4572" y="381000"/>
                  </a:lnTo>
                  <a:lnTo>
                    <a:pt x="9144" y="376428"/>
                  </a:lnTo>
                  <a:lnTo>
                    <a:pt x="103632" y="376428"/>
                  </a:lnTo>
                  <a:lnTo>
                    <a:pt x="108204" y="381000"/>
                  </a:lnTo>
                  <a:lnTo>
                    <a:pt x="108204" y="382524"/>
                  </a:lnTo>
                  <a:lnTo>
                    <a:pt x="109728" y="385572"/>
                  </a:lnTo>
                  <a:lnTo>
                    <a:pt x="109728" y="391668"/>
                  </a:lnTo>
                  <a:lnTo>
                    <a:pt x="112776" y="391668"/>
                  </a:lnTo>
                  <a:lnTo>
                    <a:pt x="112776" y="376428"/>
                  </a:lnTo>
                  <a:lnTo>
                    <a:pt x="112776" y="352044"/>
                  </a:lnTo>
                  <a:close/>
                </a:path>
                <a:path w="114935" h="868679">
                  <a:moveTo>
                    <a:pt x="112788" y="725424"/>
                  </a:moveTo>
                  <a:lnTo>
                    <a:pt x="109740" y="725424"/>
                  </a:lnTo>
                  <a:lnTo>
                    <a:pt x="109740" y="729996"/>
                  </a:lnTo>
                  <a:lnTo>
                    <a:pt x="108216" y="733044"/>
                  </a:lnTo>
                  <a:lnTo>
                    <a:pt x="108216" y="736092"/>
                  </a:lnTo>
                  <a:lnTo>
                    <a:pt x="105168" y="739140"/>
                  </a:lnTo>
                  <a:lnTo>
                    <a:pt x="103644" y="739140"/>
                  </a:lnTo>
                  <a:lnTo>
                    <a:pt x="102120" y="740664"/>
                  </a:lnTo>
                  <a:lnTo>
                    <a:pt x="62496" y="740664"/>
                  </a:lnTo>
                  <a:lnTo>
                    <a:pt x="62407" y="737616"/>
                  </a:lnTo>
                  <a:lnTo>
                    <a:pt x="62280" y="733044"/>
                  </a:lnTo>
                  <a:lnTo>
                    <a:pt x="62242" y="731520"/>
                  </a:lnTo>
                  <a:lnTo>
                    <a:pt x="62115" y="729996"/>
                  </a:lnTo>
                  <a:lnTo>
                    <a:pt x="61544" y="723519"/>
                  </a:lnTo>
                  <a:lnTo>
                    <a:pt x="60566" y="717524"/>
                  </a:lnTo>
                  <a:lnTo>
                    <a:pt x="59842" y="714756"/>
                  </a:lnTo>
                  <a:lnTo>
                    <a:pt x="59448" y="713232"/>
                  </a:lnTo>
                  <a:lnTo>
                    <a:pt x="57924" y="704088"/>
                  </a:lnTo>
                  <a:lnTo>
                    <a:pt x="56400" y="701040"/>
                  </a:lnTo>
                  <a:lnTo>
                    <a:pt x="56400" y="728472"/>
                  </a:lnTo>
                  <a:lnTo>
                    <a:pt x="56400" y="740664"/>
                  </a:lnTo>
                  <a:lnTo>
                    <a:pt x="7632" y="740664"/>
                  </a:lnTo>
                  <a:lnTo>
                    <a:pt x="7632" y="729996"/>
                  </a:lnTo>
                  <a:lnTo>
                    <a:pt x="9156" y="723900"/>
                  </a:lnTo>
                  <a:lnTo>
                    <a:pt x="12204" y="719328"/>
                  </a:lnTo>
                  <a:lnTo>
                    <a:pt x="16776" y="716280"/>
                  </a:lnTo>
                  <a:lnTo>
                    <a:pt x="22872" y="714756"/>
                  </a:lnTo>
                  <a:lnTo>
                    <a:pt x="39636" y="714756"/>
                  </a:lnTo>
                  <a:lnTo>
                    <a:pt x="45732" y="716280"/>
                  </a:lnTo>
                  <a:lnTo>
                    <a:pt x="50304" y="719328"/>
                  </a:lnTo>
                  <a:lnTo>
                    <a:pt x="56400" y="728472"/>
                  </a:lnTo>
                  <a:lnTo>
                    <a:pt x="56400" y="701040"/>
                  </a:lnTo>
                  <a:lnTo>
                    <a:pt x="54876" y="697992"/>
                  </a:lnTo>
                  <a:lnTo>
                    <a:pt x="48780" y="693420"/>
                  </a:lnTo>
                  <a:lnTo>
                    <a:pt x="44208" y="688848"/>
                  </a:lnTo>
                  <a:lnTo>
                    <a:pt x="38112" y="687324"/>
                  </a:lnTo>
                  <a:lnTo>
                    <a:pt x="22872" y="687324"/>
                  </a:lnTo>
                  <a:lnTo>
                    <a:pt x="1866" y="720051"/>
                  </a:lnTo>
                  <a:lnTo>
                    <a:pt x="1752" y="723900"/>
                  </a:lnTo>
                  <a:lnTo>
                    <a:pt x="1701" y="725424"/>
                  </a:lnTo>
                  <a:lnTo>
                    <a:pt x="1612" y="728472"/>
                  </a:lnTo>
                  <a:lnTo>
                    <a:pt x="1536" y="780288"/>
                  </a:lnTo>
                  <a:lnTo>
                    <a:pt x="4584" y="780288"/>
                  </a:lnTo>
                  <a:lnTo>
                    <a:pt x="4584" y="769620"/>
                  </a:lnTo>
                  <a:lnTo>
                    <a:pt x="7632" y="766572"/>
                  </a:lnTo>
                  <a:lnTo>
                    <a:pt x="9156" y="766572"/>
                  </a:lnTo>
                  <a:lnTo>
                    <a:pt x="10680" y="765048"/>
                  </a:lnTo>
                  <a:lnTo>
                    <a:pt x="102120" y="765048"/>
                  </a:lnTo>
                  <a:lnTo>
                    <a:pt x="103644" y="766572"/>
                  </a:lnTo>
                  <a:lnTo>
                    <a:pt x="105168" y="766572"/>
                  </a:lnTo>
                  <a:lnTo>
                    <a:pt x="108216" y="769620"/>
                  </a:lnTo>
                  <a:lnTo>
                    <a:pt x="108216" y="771144"/>
                  </a:lnTo>
                  <a:lnTo>
                    <a:pt x="109740" y="775716"/>
                  </a:lnTo>
                  <a:lnTo>
                    <a:pt x="109740" y="780288"/>
                  </a:lnTo>
                  <a:lnTo>
                    <a:pt x="112788" y="780288"/>
                  </a:lnTo>
                  <a:lnTo>
                    <a:pt x="112788" y="765048"/>
                  </a:lnTo>
                  <a:lnTo>
                    <a:pt x="112788" y="740664"/>
                  </a:lnTo>
                  <a:lnTo>
                    <a:pt x="112788" y="725424"/>
                  </a:lnTo>
                  <a:close/>
                </a:path>
                <a:path w="114935" h="868679">
                  <a:moveTo>
                    <a:pt x="112788" y="585216"/>
                  </a:moveTo>
                  <a:lnTo>
                    <a:pt x="76212" y="579120"/>
                  </a:lnTo>
                  <a:lnTo>
                    <a:pt x="76212" y="582168"/>
                  </a:lnTo>
                  <a:lnTo>
                    <a:pt x="83642" y="584746"/>
                  </a:lnTo>
                  <a:lnTo>
                    <a:pt x="89928" y="587883"/>
                  </a:lnTo>
                  <a:lnTo>
                    <a:pt x="106692" y="620268"/>
                  </a:lnTo>
                  <a:lnTo>
                    <a:pt x="106692" y="629412"/>
                  </a:lnTo>
                  <a:lnTo>
                    <a:pt x="105168" y="630936"/>
                  </a:lnTo>
                  <a:lnTo>
                    <a:pt x="105168" y="632460"/>
                  </a:lnTo>
                  <a:lnTo>
                    <a:pt x="102120" y="635508"/>
                  </a:lnTo>
                  <a:lnTo>
                    <a:pt x="59448" y="635508"/>
                  </a:lnTo>
                  <a:lnTo>
                    <a:pt x="59448" y="627888"/>
                  </a:lnTo>
                  <a:lnTo>
                    <a:pt x="60972" y="624840"/>
                  </a:lnTo>
                  <a:lnTo>
                    <a:pt x="65544" y="620268"/>
                  </a:lnTo>
                  <a:lnTo>
                    <a:pt x="68592" y="618744"/>
                  </a:lnTo>
                  <a:lnTo>
                    <a:pt x="77736" y="615696"/>
                  </a:lnTo>
                  <a:lnTo>
                    <a:pt x="85356" y="614172"/>
                  </a:lnTo>
                  <a:lnTo>
                    <a:pt x="85356" y="611124"/>
                  </a:lnTo>
                  <a:lnTo>
                    <a:pt x="27444" y="611124"/>
                  </a:lnTo>
                  <a:lnTo>
                    <a:pt x="27444" y="614172"/>
                  </a:lnTo>
                  <a:lnTo>
                    <a:pt x="35064" y="615696"/>
                  </a:lnTo>
                  <a:lnTo>
                    <a:pt x="41160" y="617220"/>
                  </a:lnTo>
                  <a:lnTo>
                    <a:pt x="50304" y="623316"/>
                  </a:lnTo>
                  <a:lnTo>
                    <a:pt x="53352" y="627888"/>
                  </a:lnTo>
                  <a:lnTo>
                    <a:pt x="53352" y="635508"/>
                  </a:lnTo>
                  <a:lnTo>
                    <a:pt x="9156" y="635508"/>
                  </a:lnTo>
                  <a:lnTo>
                    <a:pt x="9156" y="626364"/>
                  </a:lnTo>
                  <a:lnTo>
                    <a:pt x="9156" y="609600"/>
                  </a:lnTo>
                  <a:lnTo>
                    <a:pt x="13728" y="600456"/>
                  </a:lnTo>
                  <a:lnTo>
                    <a:pt x="16776" y="597408"/>
                  </a:lnTo>
                  <a:lnTo>
                    <a:pt x="25920" y="591312"/>
                  </a:lnTo>
                  <a:lnTo>
                    <a:pt x="35064" y="589788"/>
                  </a:lnTo>
                  <a:lnTo>
                    <a:pt x="35064" y="586740"/>
                  </a:lnTo>
                  <a:lnTo>
                    <a:pt x="1536" y="586740"/>
                  </a:lnTo>
                  <a:lnTo>
                    <a:pt x="1536" y="678180"/>
                  </a:lnTo>
                  <a:lnTo>
                    <a:pt x="4584" y="678180"/>
                  </a:lnTo>
                  <a:lnTo>
                    <a:pt x="4584" y="669036"/>
                  </a:lnTo>
                  <a:lnTo>
                    <a:pt x="9156" y="664464"/>
                  </a:lnTo>
                  <a:lnTo>
                    <a:pt x="10680" y="664464"/>
                  </a:lnTo>
                  <a:lnTo>
                    <a:pt x="10680" y="662940"/>
                  </a:lnTo>
                  <a:lnTo>
                    <a:pt x="99072" y="662940"/>
                  </a:lnTo>
                  <a:lnTo>
                    <a:pt x="102120" y="664464"/>
                  </a:lnTo>
                  <a:lnTo>
                    <a:pt x="105168" y="664464"/>
                  </a:lnTo>
                  <a:lnTo>
                    <a:pt x="106692" y="665988"/>
                  </a:lnTo>
                  <a:lnTo>
                    <a:pt x="106692" y="667512"/>
                  </a:lnTo>
                  <a:lnTo>
                    <a:pt x="108216" y="669036"/>
                  </a:lnTo>
                  <a:lnTo>
                    <a:pt x="109740" y="672084"/>
                  </a:lnTo>
                  <a:lnTo>
                    <a:pt x="109740" y="678180"/>
                  </a:lnTo>
                  <a:lnTo>
                    <a:pt x="112788" y="678180"/>
                  </a:lnTo>
                  <a:lnTo>
                    <a:pt x="112788" y="585216"/>
                  </a:lnTo>
                  <a:close/>
                </a:path>
                <a:path w="114935" h="868679">
                  <a:moveTo>
                    <a:pt x="112788" y="102108"/>
                  </a:moveTo>
                  <a:lnTo>
                    <a:pt x="109740" y="102108"/>
                  </a:lnTo>
                  <a:lnTo>
                    <a:pt x="109740" y="106680"/>
                  </a:lnTo>
                  <a:lnTo>
                    <a:pt x="108216" y="109728"/>
                  </a:lnTo>
                  <a:lnTo>
                    <a:pt x="108216" y="111252"/>
                  </a:lnTo>
                  <a:lnTo>
                    <a:pt x="106692" y="114300"/>
                  </a:lnTo>
                  <a:lnTo>
                    <a:pt x="105168" y="114300"/>
                  </a:lnTo>
                  <a:lnTo>
                    <a:pt x="103644" y="115824"/>
                  </a:lnTo>
                  <a:lnTo>
                    <a:pt x="102120" y="115824"/>
                  </a:lnTo>
                  <a:lnTo>
                    <a:pt x="99072" y="117348"/>
                  </a:lnTo>
                  <a:lnTo>
                    <a:pt x="62496" y="117348"/>
                  </a:lnTo>
                  <a:lnTo>
                    <a:pt x="62369" y="112776"/>
                  </a:lnTo>
                  <a:lnTo>
                    <a:pt x="62242" y="108204"/>
                  </a:lnTo>
                  <a:lnTo>
                    <a:pt x="62128" y="106680"/>
                  </a:lnTo>
                  <a:lnTo>
                    <a:pt x="61544" y="100012"/>
                  </a:lnTo>
                  <a:lnTo>
                    <a:pt x="60566" y="93560"/>
                  </a:lnTo>
                  <a:lnTo>
                    <a:pt x="59766" y="89916"/>
                  </a:lnTo>
                  <a:lnTo>
                    <a:pt x="59448" y="88392"/>
                  </a:lnTo>
                  <a:lnTo>
                    <a:pt x="57924" y="80772"/>
                  </a:lnTo>
                  <a:lnTo>
                    <a:pt x="56400" y="77724"/>
                  </a:lnTo>
                  <a:lnTo>
                    <a:pt x="56400" y="105156"/>
                  </a:lnTo>
                  <a:lnTo>
                    <a:pt x="56400" y="117348"/>
                  </a:lnTo>
                  <a:lnTo>
                    <a:pt x="7632" y="117348"/>
                  </a:lnTo>
                  <a:lnTo>
                    <a:pt x="7632" y="105156"/>
                  </a:lnTo>
                  <a:lnTo>
                    <a:pt x="9156" y="100584"/>
                  </a:lnTo>
                  <a:lnTo>
                    <a:pt x="12204" y="96012"/>
                  </a:lnTo>
                  <a:lnTo>
                    <a:pt x="16776" y="92964"/>
                  </a:lnTo>
                  <a:lnTo>
                    <a:pt x="22872" y="89916"/>
                  </a:lnTo>
                  <a:lnTo>
                    <a:pt x="39636" y="89916"/>
                  </a:lnTo>
                  <a:lnTo>
                    <a:pt x="45732" y="92964"/>
                  </a:lnTo>
                  <a:lnTo>
                    <a:pt x="50304" y="96012"/>
                  </a:lnTo>
                  <a:lnTo>
                    <a:pt x="56400" y="105156"/>
                  </a:lnTo>
                  <a:lnTo>
                    <a:pt x="56400" y="77724"/>
                  </a:lnTo>
                  <a:lnTo>
                    <a:pt x="54876" y="74676"/>
                  </a:lnTo>
                  <a:lnTo>
                    <a:pt x="48780" y="70104"/>
                  </a:lnTo>
                  <a:lnTo>
                    <a:pt x="44208" y="65532"/>
                  </a:lnTo>
                  <a:lnTo>
                    <a:pt x="38112" y="62484"/>
                  </a:lnTo>
                  <a:lnTo>
                    <a:pt x="22872" y="62484"/>
                  </a:lnTo>
                  <a:lnTo>
                    <a:pt x="1866" y="96735"/>
                  </a:lnTo>
                  <a:lnTo>
                    <a:pt x="1752" y="100584"/>
                  </a:lnTo>
                  <a:lnTo>
                    <a:pt x="1701" y="102108"/>
                  </a:lnTo>
                  <a:lnTo>
                    <a:pt x="1612" y="105156"/>
                  </a:lnTo>
                  <a:lnTo>
                    <a:pt x="1536" y="156972"/>
                  </a:lnTo>
                  <a:lnTo>
                    <a:pt x="4584" y="156972"/>
                  </a:lnTo>
                  <a:lnTo>
                    <a:pt x="4584" y="146304"/>
                  </a:lnTo>
                  <a:lnTo>
                    <a:pt x="9156" y="141732"/>
                  </a:lnTo>
                  <a:lnTo>
                    <a:pt x="103644" y="141732"/>
                  </a:lnTo>
                  <a:lnTo>
                    <a:pt x="108216" y="146304"/>
                  </a:lnTo>
                  <a:lnTo>
                    <a:pt x="108216" y="147828"/>
                  </a:lnTo>
                  <a:lnTo>
                    <a:pt x="109740" y="150876"/>
                  </a:lnTo>
                  <a:lnTo>
                    <a:pt x="109740" y="156972"/>
                  </a:lnTo>
                  <a:lnTo>
                    <a:pt x="112788" y="156972"/>
                  </a:lnTo>
                  <a:lnTo>
                    <a:pt x="112788" y="141732"/>
                  </a:lnTo>
                  <a:lnTo>
                    <a:pt x="112788" y="117348"/>
                  </a:lnTo>
                  <a:lnTo>
                    <a:pt x="112788" y="102108"/>
                  </a:lnTo>
                  <a:close/>
                </a:path>
                <a:path w="114935" h="868679">
                  <a:moveTo>
                    <a:pt x="114300" y="829056"/>
                  </a:moveTo>
                  <a:lnTo>
                    <a:pt x="89916" y="790956"/>
                  </a:lnTo>
                  <a:lnTo>
                    <a:pt x="73152" y="790956"/>
                  </a:lnTo>
                  <a:lnTo>
                    <a:pt x="42672" y="822960"/>
                  </a:lnTo>
                  <a:lnTo>
                    <a:pt x="38100" y="833628"/>
                  </a:lnTo>
                  <a:lnTo>
                    <a:pt x="35052" y="838200"/>
                  </a:lnTo>
                  <a:lnTo>
                    <a:pt x="33528" y="841248"/>
                  </a:lnTo>
                  <a:lnTo>
                    <a:pt x="30480" y="844296"/>
                  </a:lnTo>
                  <a:lnTo>
                    <a:pt x="28956" y="847344"/>
                  </a:lnTo>
                  <a:lnTo>
                    <a:pt x="25908" y="848868"/>
                  </a:lnTo>
                  <a:lnTo>
                    <a:pt x="24384" y="850392"/>
                  </a:lnTo>
                  <a:lnTo>
                    <a:pt x="16764" y="850392"/>
                  </a:lnTo>
                  <a:lnTo>
                    <a:pt x="12192" y="848868"/>
                  </a:lnTo>
                  <a:lnTo>
                    <a:pt x="9144" y="845820"/>
                  </a:lnTo>
                  <a:lnTo>
                    <a:pt x="7620" y="842772"/>
                  </a:lnTo>
                  <a:lnTo>
                    <a:pt x="6096" y="838200"/>
                  </a:lnTo>
                  <a:lnTo>
                    <a:pt x="6096" y="824484"/>
                  </a:lnTo>
                  <a:lnTo>
                    <a:pt x="36576" y="800100"/>
                  </a:lnTo>
                  <a:lnTo>
                    <a:pt x="36576" y="797052"/>
                  </a:lnTo>
                  <a:lnTo>
                    <a:pt x="0" y="797052"/>
                  </a:lnTo>
                  <a:lnTo>
                    <a:pt x="0" y="800100"/>
                  </a:lnTo>
                  <a:lnTo>
                    <a:pt x="3048" y="801624"/>
                  </a:lnTo>
                  <a:lnTo>
                    <a:pt x="4572" y="801624"/>
                  </a:lnTo>
                  <a:lnTo>
                    <a:pt x="7620" y="804672"/>
                  </a:lnTo>
                  <a:lnTo>
                    <a:pt x="7620" y="807631"/>
                  </a:lnTo>
                  <a:lnTo>
                    <a:pt x="7467" y="808037"/>
                  </a:lnTo>
                  <a:lnTo>
                    <a:pt x="4572" y="813816"/>
                  </a:lnTo>
                  <a:lnTo>
                    <a:pt x="3048" y="818388"/>
                  </a:lnTo>
                  <a:lnTo>
                    <a:pt x="1574" y="821347"/>
                  </a:lnTo>
                  <a:lnTo>
                    <a:pt x="0" y="822960"/>
                  </a:lnTo>
                  <a:lnTo>
                    <a:pt x="0" y="833628"/>
                  </a:lnTo>
                  <a:lnTo>
                    <a:pt x="571" y="841108"/>
                  </a:lnTo>
                  <a:lnTo>
                    <a:pt x="609" y="841248"/>
                  </a:lnTo>
                  <a:lnTo>
                    <a:pt x="2286" y="847725"/>
                  </a:lnTo>
                  <a:lnTo>
                    <a:pt x="5143" y="853782"/>
                  </a:lnTo>
                  <a:lnTo>
                    <a:pt x="9144" y="859536"/>
                  </a:lnTo>
                  <a:lnTo>
                    <a:pt x="15240" y="865632"/>
                  </a:lnTo>
                  <a:lnTo>
                    <a:pt x="21336" y="868680"/>
                  </a:lnTo>
                  <a:lnTo>
                    <a:pt x="35052" y="868680"/>
                  </a:lnTo>
                  <a:lnTo>
                    <a:pt x="64008" y="842772"/>
                  </a:lnTo>
                  <a:lnTo>
                    <a:pt x="71628" y="826008"/>
                  </a:lnTo>
                  <a:lnTo>
                    <a:pt x="74726" y="821347"/>
                  </a:lnTo>
                  <a:lnTo>
                    <a:pt x="76200" y="818388"/>
                  </a:lnTo>
                  <a:lnTo>
                    <a:pt x="79248" y="815340"/>
                  </a:lnTo>
                  <a:lnTo>
                    <a:pt x="80772" y="812292"/>
                  </a:lnTo>
                  <a:lnTo>
                    <a:pt x="83820" y="812292"/>
                  </a:lnTo>
                  <a:lnTo>
                    <a:pt x="86868" y="810768"/>
                  </a:lnTo>
                  <a:lnTo>
                    <a:pt x="88392" y="809244"/>
                  </a:lnTo>
                  <a:lnTo>
                    <a:pt x="96012" y="809244"/>
                  </a:lnTo>
                  <a:lnTo>
                    <a:pt x="99060" y="810768"/>
                  </a:lnTo>
                  <a:lnTo>
                    <a:pt x="102108" y="815340"/>
                  </a:lnTo>
                  <a:lnTo>
                    <a:pt x="105156" y="818388"/>
                  </a:lnTo>
                  <a:lnTo>
                    <a:pt x="108204" y="822960"/>
                  </a:lnTo>
                  <a:lnTo>
                    <a:pt x="108204" y="838200"/>
                  </a:lnTo>
                  <a:lnTo>
                    <a:pt x="73152" y="865632"/>
                  </a:lnTo>
                  <a:lnTo>
                    <a:pt x="73152" y="868680"/>
                  </a:lnTo>
                  <a:lnTo>
                    <a:pt x="114300" y="868680"/>
                  </a:lnTo>
                  <a:lnTo>
                    <a:pt x="114300" y="865632"/>
                  </a:lnTo>
                  <a:lnTo>
                    <a:pt x="111252" y="865632"/>
                  </a:lnTo>
                  <a:lnTo>
                    <a:pt x="106680" y="861060"/>
                  </a:lnTo>
                  <a:lnTo>
                    <a:pt x="106680" y="853440"/>
                  </a:lnTo>
                  <a:lnTo>
                    <a:pt x="108204" y="850392"/>
                  </a:lnTo>
                  <a:lnTo>
                    <a:pt x="109728" y="845820"/>
                  </a:lnTo>
                  <a:lnTo>
                    <a:pt x="112776" y="839724"/>
                  </a:lnTo>
                  <a:lnTo>
                    <a:pt x="112776" y="836676"/>
                  </a:lnTo>
                  <a:lnTo>
                    <a:pt x="114300" y="833628"/>
                  </a:lnTo>
                  <a:lnTo>
                    <a:pt x="114300" y="829056"/>
                  </a:lnTo>
                  <a:close/>
                </a:path>
                <a:path w="114935" h="868679">
                  <a:moveTo>
                    <a:pt x="114300" y="438912"/>
                  </a:moveTo>
                  <a:lnTo>
                    <a:pt x="112776" y="431292"/>
                  </a:lnTo>
                  <a:lnTo>
                    <a:pt x="109728" y="425196"/>
                  </a:lnTo>
                  <a:lnTo>
                    <a:pt x="106680" y="417576"/>
                  </a:lnTo>
                  <a:lnTo>
                    <a:pt x="102108" y="411480"/>
                  </a:lnTo>
                  <a:lnTo>
                    <a:pt x="96012" y="405384"/>
                  </a:lnTo>
                  <a:lnTo>
                    <a:pt x="85344" y="405384"/>
                  </a:lnTo>
                  <a:lnTo>
                    <a:pt x="92964" y="411480"/>
                  </a:lnTo>
                  <a:lnTo>
                    <a:pt x="99060" y="417576"/>
                  </a:lnTo>
                  <a:lnTo>
                    <a:pt x="105156" y="429768"/>
                  </a:lnTo>
                  <a:lnTo>
                    <a:pt x="106680" y="435864"/>
                  </a:lnTo>
                  <a:lnTo>
                    <a:pt x="106680" y="452628"/>
                  </a:lnTo>
                  <a:lnTo>
                    <a:pt x="69151" y="479107"/>
                  </a:lnTo>
                  <a:lnTo>
                    <a:pt x="54864" y="480060"/>
                  </a:lnTo>
                  <a:lnTo>
                    <a:pt x="48006" y="479780"/>
                  </a:lnTo>
                  <a:lnTo>
                    <a:pt x="12192" y="461772"/>
                  </a:lnTo>
                  <a:lnTo>
                    <a:pt x="7620" y="449580"/>
                  </a:lnTo>
                  <a:lnTo>
                    <a:pt x="7620" y="434340"/>
                  </a:lnTo>
                  <a:lnTo>
                    <a:pt x="38100" y="405384"/>
                  </a:lnTo>
                  <a:lnTo>
                    <a:pt x="38100" y="402336"/>
                  </a:lnTo>
                  <a:lnTo>
                    <a:pt x="0" y="402336"/>
                  </a:lnTo>
                  <a:lnTo>
                    <a:pt x="0" y="405384"/>
                  </a:lnTo>
                  <a:lnTo>
                    <a:pt x="1524" y="405384"/>
                  </a:lnTo>
                  <a:lnTo>
                    <a:pt x="4572" y="406908"/>
                  </a:lnTo>
                  <a:lnTo>
                    <a:pt x="4572" y="408432"/>
                  </a:lnTo>
                  <a:lnTo>
                    <a:pt x="7620" y="411480"/>
                  </a:lnTo>
                  <a:lnTo>
                    <a:pt x="7620" y="414528"/>
                  </a:lnTo>
                  <a:lnTo>
                    <a:pt x="0" y="448056"/>
                  </a:lnTo>
                  <a:lnTo>
                    <a:pt x="342" y="455828"/>
                  </a:lnTo>
                  <a:lnTo>
                    <a:pt x="16573" y="491109"/>
                  </a:lnTo>
                  <a:lnTo>
                    <a:pt x="50825" y="508469"/>
                  </a:lnTo>
                  <a:lnTo>
                    <a:pt x="57912" y="509016"/>
                  </a:lnTo>
                  <a:lnTo>
                    <a:pt x="65659" y="508469"/>
                  </a:lnTo>
                  <a:lnTo>
                    <a:pt x="102730" y="486613"/>
                  </a:lnTo>
                  <a:lnTo>
                    <a:pt x="114300" y="448056"/>
                  </a:lnTo>
                  <a:lnTo>
                    <a:pt x="114300" y="438912"/>
                  </a:lnTo>
                  <a:close/>
                </a:path>
                <a:path w="114935" h="868679">
                  <a:moveTo>
                    <a:pt x="114300" y="179832"/>
                  </a:moveTo>
                  <a:lnTo>
                    <a:pt x="13716" y="179832"/>
                  </a:lnTo>
                  <a:lnTo>
                    <a:pt x="10668" y="178308"/>
                  </a:lnTo>
                  <a:lnTo>
                    <a:pt x="9144" y="176784"/>
                  </a:lnTo>
                  <a:lnTo>
                    <a:pt x="7620" y="176784"/>
                  </a:lnTo>
                  <a:lnTo>
                    <a:pt x="6096" y="173736"/>
                  </a:lnTo>
                  <a:lnTo>
                    <a:pt x="4572" y="172212"/>
                  </a:lnTo>
                  <a:lnTo>
                    <a:pt x="4572" y="164592"/>
                  </a:lnTo>
                  <a:lnTo>
                    <a:pt x="1524" y="164592"/>
                  </a:lnTo>
                  <a:lnTo>
                    <a:pt x="1524" y="202692"/>
                  </a:lnTo>
                  <a:lnTo>
                    <a:pt x="4572" y="202692"/>
                  </a:lnTo>
                  <a:lnTo>
                    <a:pt x="3048" y="196596"/>
                  </a:lnTo>
                  <a:lnTo>
                    <a:pt x="4572" y="192024"/>
                  </a:lnTo>
                  <a:lnTo>
                    <a:pt x="9144" y="190500"/>
                  </a:lnTo>
                  <a:lnTo>
                    <a:pt x="10668" y="188976"/>
                  </a:lnTo>
                  <a:lnTo>
                    <a:pt x="15240" y="187452"/>
                  </a:lnTo>
                  <a:lnTo>
                    <a:pt x="65532" y="187452"/>
                  </a:lnTo>
                  <a:lnTo>
                    <a:pt x="1524" y="239268"/>
                  </a:lnTo>
                  <a:lnTo>
                    <a:pt x="1524" y="280416"/>
                  </a:lnTo>
                  <a:lnTo>
                    <a:pt x="4572" y="280416"/>
                  </a:lnTo>
                  <a:lnTo>
                    <a:pt x="4572" y="274320"/>
                  </a:lnTo>
                  <a:lnTo>
                    <a:pt x="6096" y="271272"/>
                  </a:lnTo>
                  <a:lnTo>
                    <a:pt x="6096" y="269748"/>
                  </a:lnTo>
                  <a:lnTo>
                    <a:pt x="10668" y="265176"/>
                  </a:lnTo>
                  <a:lnTo>
                    <a:pt x="13716" y="263652"/>
                  </a:lnTo>
                  <a:lnTo>
                    <a:pt x="99060" y="263652"/>
                  </a:lnTo>
                  <a:lnTo>
                    <a:pt x="103632" y="265176"/>
                  </a:lnTo>
                  <a:lnTo>
                    <a:pt x="108204" y="269748"/>
                  </a:lnTo>
                  <a:lnTo>
                    <a:pt x="108204" y="272796"/>
                  </a:lnTo>
                  <a:lnTo>
                    <a:pt x="109728" y="278892"/>
                  </a:lnTo>
                  <a:lnTo>
                    <a:pt x="112776" y="278892"/>
                  </a:lnTo>
                  <a:lnTo>
                    <a:pt x="112776" y="240792"/>
                  </a:lnTo>
                  <a:lnTo>
                    <a:pt x="109728" y="240792"/>
                  </a:lnTo>
                  <a:lnTo>
                    <a:pt x="109728" y="246888"/>
                  </a:lnTo>
                  <a:lnTo>
                    <a:pt x="108204" y="249936"/>
                  </a:lnTo>
                  <a:lnTo>
                    <a:pt x="105156" y="251460"/>
                  </a:lnTo>
                  <a:lnTo>
                    <a:pt x="103632" y="254508"/>
                  </a:lnTo>
                  <a:lnTo>
                    <a:pt x="99060" y="256032"/>
                  </a:lnTo>
                  <a:lnTo>
                    <a:pt x="22860" y="256032"/>
                  </a:lnTo>
                  <a:lnTo>
                    <a:pt x="114300" y="182880"/>
                  </a:lnTo>
                  <a:lnTo>
                    <a:pt x="114300" y="179832"/>
                  </a:lnTo>
                  <a:close/>
                </a:path>
                <a:path w="114935" h="868679">
                  <a:moveTo>
                    <a:pt x="114312" y="21336"/>
                  </a:moveTo>
                  <a:lnTo>
                    <a:pt x="112788" y="16764"/>
                  </a:lnTo>
                  <a:lnTo>
                    <a:pt x="111264" y="15240"/>
                  </a:lnTo>
                  <a:lnTo>
                    <a:pt x="109740" y="13716"/>
                  </a:lnTo>
                  <a:lnTo>
                    <a:pt x="108216" y="9144"/>
                  </a:lnTo>
                  <a:lnTo>
                    <a:pt x="105168" y="6096"/>
                  </a:lnTo>
                  <a:lnTo>
                    <a:pt x="100596" y="4572"/>
                  </a:lnTo>
                  <a:lnTo>
                    <a:pt x="97548" y="1524"/>
                  </a:lnTo>
                  <a:lnTo>
                    <a:pt x="92976" y="0"/>
                  </a:lnTo>
                  <a:lnTo>
                    <a:pt x="83832" y="0"/>
                  </a:lnTo>
                  <a:lnTo>
                    <a:pt x="57924" y="30480"/>
                  </a:lnTo>
                  <a:lnTo>
                    <a:pt x="50304" y="38100"/>
                  </a:lnTo>
                  <a:lnTo>
                    <a:pt x="44208" y="38100"/>
                  </a:lnTo>
                  <a:lnTo>
                    <a:pt x="41160" y="35052"/>
                  </a:lnTo>
                  <a:lnTo>
                    <a:pt x="41160" y="25908"/>
                  </a:lnTo>
                  <a:lnTo>
                    <a:pt x="42684" y="22860"/>
                  </a:lnTo>
                  <a:lnTo>
                    <a:pt x="44208" y="18288"/>
                  </a:lnTo>
                  <a:lnTo>
                    <a:pt x="47256" y="15240"/>
                  </a:lnTo>
                  <a:lnTo>
                    <a:pt x="62496" y="7620"/>
                  </a:lnTo>
                  <a:lnTo>
                    <a:pt x="62496" y="4572"/>
                  </a:lnTo>
                  <a:lnTo>
                    <a:pt x="35064" y="4572"/>
                  </a:lnTo>
                  <a:lnTo>
                    <a:pt x="35064" y="7620"/>
                  </a:lnTo>
                  <a:lnTo>
                    <a:pt x="38112" y="10668"/>
                  </a:lnTo>
                  <a:lnTo>
                    <a:pt x="38112" y="12192"/>
                  </a:lnTo>
                  <a:lnTo>
                    <a:pt x="39636" y="12192"/>
                  </a:lnTo>
                  <a:lnTo>
                    <a:pt x="39636" y="13716"/>
                  </a:lnTo>
                  <a:lnTo>
                    <a:pt x="38112" y="15240"/>
                  </a:lnTo>
                  <a:lnTo>
                    <a:pt x="38112" y="16764"/>
                  </a:lnTo>
                  <a:lnTo>
                    <a:pt x="35064" y="21336"/>
                  </a:lnTo>
                  <a:lnTo>
                    <a:pt x="35064" y="38100"/>
                  </a:lnTo>
                  <a:lnTo>
                    <a:pt x="36588" y="42672"/>
                  </a:lnTo>
                  <a:lnTo>
                    <a:pt x="45732" y="51816"/>
                  </a:lnTo>
                  <a:lnTo>
                    <a:pt x="51828" y="53340"/>
                  </a:lnTo>
                  <a:lnTo>
                    <a:pt x="62496" y="53340"/>
                  </a:lnTo>
                  <a:lnTo>
                    <a:pt x="67068" y="51816"/>
                  </a:lnTo>
                  <a:lnTo>
                    <a:pt x="71640" y="47244"/>
                  </a:lnTo>
                  <a:lnTo>
                    <a:pt x="74688" y="45720"/>
                  </a:lnTo>
                  <a:lnTo>
                    <a:pt x="79260" y="39624"/>
                  </a:lnTo>
                  <a:lnTo>
                    <a:pt x="80022" y="38100"/>
                  </a:lnTo>
                  <a:lnTo>
                    <a:pt x="83832" y="30480"/>
                  </a:lnTo>
                  <a:lnTo>
                    <a:pt x="88404" y="24384"/>
                  </a:lnTo>
                  <a:lnTo>
                    <a:pt x="91452" y="19812"/>
                  </a:lnTo>
                  <a:lnTo>
                    <a:pt x="94500" y="16764"/>
                  </a:lnTo>
                  <a:lnTo>
                    <a:pt x="97548" y="15240"/>
                  </a:lnTo>
                  <a:lnTo>
                    <a:pt x="102120" y="15240"/>
                  </a:lnTo>
                  <a:lnTo>
                    <a:pt x="106692" y="19812"/>
                  </a:lnTo>
                  <a:lnTo>
                    <a:pt x="108216" y="22860"/>
                  </a:lnTo>
                  <a:lnTo>
                    <a:pt x="108216" y="30480"/>
                  </a:lnTo>
                  <a:lnTo>
                    <a:pt x="99072" y="44196"/>
                  </a:lnTo>
                  <a:lnTo>
                    <a:pt x="86880" y="50292"/>
                  </a:lnTo>
                  <a:lnTo>
                    <a:pt x="86880" y="53340"/>
                  </a:lnTo>
                  <a:lnTo>
                    <a:pt x="114312" y="53340"/>
                  </a:lnTo>
                  <a:lnTo>
                    <a:pt x="114312" y="50292"/>
                  </a:lnTo>
                  <a:lnTo>
                    <a:pt x="111264" y="48768"/>
                  </a:lnTo>
                  <a:lnTo>
                    <a:pt x="109740" y="47244"/>
                  </a:lnTo>
                  <a:lnTo>
                    <a:pt x="109740" y="42672"/>
                  </a:lnTo>
                  <a:lnTo>
                    <a:pt x="112788" y="36576"/>
                  </a:lnTo>
                  <a:lnTo>
                    <a:pt x="114312" y="30480"/>
                  </a:lnTo>
                  <a:lnTo>
                    <a:pt x="114312" y="21336"/>
                  </a:lnTo>
                  <a:close/>
                </a:path>
              </a:pathLst>
            </a:custGeom>
            <a:solidFill>
              <a:srgbClr val="000000"/>
            </a:solidFill>
          </p:spPr>
          <p:txBody>
            <a:bodyPr wrap="square" lIns="0" tIns="0" rIns="0" bIns="0" rtlCol="0"/>
            <a:lstStyle/>
            <a:p>
              <a:endParaRPr sz="1154"/>
            </a:p>
          </p:txBody>
        </p:sp>
        <p:grpSp>
          <p:nvGrpSpPr>
            <p:cNvPr id="37" name="object 37"/>
            <p:cNvGrpSpPr/>
            <p:nvPr/>
          </p:nvGrpSpPr>
          <p:grpSpPr>
            <a:xfrm>
              <a:off x="3338374" y="2585614"/>
              <a:ext cx="684171" cy="2355095"/>
              <a:chOff x="1854707" y="4031642"/>
              <a:chExt cx="1066800" cy="3672204"/>
            </a:xfrm>
          </p:grpSpPr>
          <p:pic>
            <p:nvPicPr>
              <p:cNvPr id="38" name="object 38"/>
              <p:cNvPicPr/>
              <p:nvPr/>
            </p:nvPicPr>
            <p:blipFill>
              <a:blip r:embed="rId8" cstate="print"/>
              <a:stretch>
                <a:fillRect/>
              </a:stretch>
            </p:blipFill>
            <p:spPr>
              <a:xfrm>
                <a:off x="1854707" y="4031642"/>
                <a:ext cx="906779" cy="3672177"/>
              </a:xfrm>
              <a:prstGeom prst="rect">
                <a:avLst/>
              </a:prstGeom>
            </p:spPr>
          </p:pic>
          <p:pic>
            <p:nvPicPr>
              <p:cNvPr id="39" name="object 39"/>
              <p:cNvPicPr/>
              <p:nvPr/>
            </p:nvPicPr>
            <p:blipFill>
              <a:blip r:embed="rId9" cstate="print"/>
              <a:stretch>
                <a:fillRect/>
              </a:stretch>
            </p:blipFill>
            <p:spPr>
              <a:xfrm>
                <a:off x="2465831" y="5498592"/>
                <a:ext cx="455676" cy="359663"/>
              </a:xfrm>
              <a:prstGeom prst="rect">
                <a:avLst/>
              </a:prstGeom>
            </p:spPr>
          </p:pic>
          <p:pic>
            <p:nvPicPr>
              <p:cNvPr id="40" name="object 40"/>
              <p:cNvPicPr/>
              <p:nvPr/>
            </p:nvPicPr>
            <p:blipFill>
              <a:blip r:embed="rId10" cstate="print"/>
              <a:stretch>
                <a:fillRect/>
              </a:stretch>
            </p:blipFill>
            <p:spPr>
              <a:xfrm>
                <a:off x="1900427" y="5288280"/>
                <a:ext cx="149352" cy="763523"/>
              </a:xfrm>
              <a:prstGeom prst="rect">
                <a:avLst/>
              </a:prstGeom>
            </p:spPr>
          </p:pic>
        </p:grpSp>
        <p:sp>
          <p:nvSpPr>
            <p:cNvPr id="41" name="object 41"/>
            <p:cNvSpPr/>
            <p:nvPr/>
          </p:nvSpPr>
          <p:spPr>
            <a:xfrm>
              <a:off x="3636478" y="994003"/>
              <a:ext cx="73304" cy="643447"/>
            </a:xfrm>
            <a:custGeom>
              <a:avLst/>
              <a:gdLst/>
              <a:ahLst/>
              <a:cxnLst/>
              <a:rect l="l" t="t" r="r" b="b"/>
              <a:pathLst>
                <a:path w="114300" h="1003300">
                  <a:moveTo>
                    <a:pt x="112763" y="786384"/>
                  </a:moveTo>
                  <a:lnTo>
                    <a:pt x="77711" y="781812"/>
                  </a:lnTo>
                  <a:lnTo>
                    <a:pt x="77711" y="784860"/>
                  </a:lnTo>
                  <a:lnTo>
                    <a:pt x="86855" y="786384"/>
                  </a:lnTo>
                  <a:lnTo>
                    <a:pt x="94475" y="790956"/>
                  </a:lnTo>
                  <a:lnTo>
                    <a:pt x="106667" y="821436"/>
                  </a:lnTo>
                  <a:lnTo>
                    <a:pt x="106667" y="830580"/>
                  </a:lnTo>
                  <a:lnTo>
                    <a:pt x="105143" y="833628"/>
                  </a:lnTo>
                  <a:lnTo>
                    <a:pt x="105143" y="835152"/>
                  </a:lnTo>
                  <a:lnTo>
                    <a:pt x="103619" y="835152"/>
                  </a:lnTo>
                  <a:lnTo>
                    <a:pt x="103619" y="836676"/>
                  </a:lnTo>
                  <a:lnTo>
                    <a:pt x="102095" y="836676"/>
                  </a:lnTo>
                  <a:lnTo>
                    <a:pt x="100571" y="838200"/>
                  </a:lnTo>
                  <a:lnTo>
                    <a:pt x="59423" y="838200"/>
                  </a:lnTo>
                  <a:lnTo>
                    <a:pt x="59423" y="829056"/>
                  </a:lnTo>
                  <a:lnTo>
                    <a:pt x="60947" y="827532"/>
                  </a:lnTo>
                  <a:lnTo>
                    <a:pt x="62471" y="824484"/>
                  </a:lnTo>
                  <a:lnTo>
                    <a:pt x="65519" y="822960"/>
                  </a:lnTo>
                  <a:lnTo>
                    <a:pt x="68567" y="819912"/>
                  </a:lnTo>
                  <a:lnTo>
                    <a:pt x="73139" y="818388"/>
                  </a:lnTo>
                  <a:lnTo>
                    <a:pt x="79235" y="816864"/>
                  </a:lnTo>
                  <a:lnTo>
                    <a:pt x="85331" y="816864"/>
                  </a:lnTo>
                  <a:lnTo>
                    <a:pt x="85331" y="813816"/>
                  </a:lnTo>
                  <a:lnTo>
                    <a:pt x="27419" y="813816"/>
                  </a:lnTo>
                  <a:lnTo>
                    <a:pt x="27419" y="816864"/>
                  </a:lnTo>
                  <a:lnTo>
                    <a:pt x="35039" y="816864"/>
                  </a:lnTo>
                  <a:lnTo>
                    <a:pt x="42659" y="819912"/>
                  </a:lnTo>
                  <a:lnTo>
                    <a:pt x="45707" y="821436"/>
                  </a:lnTo>
                  <a:lnTo>
                    <a:pt x="50279" y="824484"/>
                  </a:lnTo>
                  <a:lnTo>
                    <a:pt x="53327" y="829056"/>
                  </a:lnTo>
                  <a:lnTo>
                    <a:pt x="53327" y="838200"/>
                  </a:lnTo>
                  <a:lnTo>
                    <a:pt x="9131" y="838200"/>
                  </a:lnTo>
                  <a:lnTo>
                    <a:pt x="9131" y="829056"/>
                  </a:lnTo>
                  <a:lnTo>
                    <a:pt x="9131" y="813816"/>
                  </a:lnTo>
                  <a:lnTo>
                    <a:pt x="10655" y="810768"/>
                  </a:lnTo>
                  <a:lnTo>
                    <a:pt x="13703" y="801624"/>
                  </a:lnTo>
                  <a:lnTo>
                    <a:pt x="18275" y="798576"/>
                  </a:lnTo>
                  <a:lnTo>
                    <a:pt x="21323" y="795528"/>
                  </a:lnTo>
                  <a:lnTo>
                    <a:pt x="27419" y="794004"/>
                  </a:lnTo>
                  <a:lnTo>
                    <a:pt x="35039" y="792480"/>
                  </a:lnTo>
                  <a:lnTo>
                    <a:pt x="35039" y="789432"/>
                  </a:lnTo>
                  <a:lnTo>
                    <a:pt x="1511" y="789432"/>
                  </a:lnTo>
                  <a:lnTo>
                    <a:pt x="1511" y="880872"/>
                  </a:lnTo>
                  <a:lnTo>
                    <a:pt x="4559" y="880872"/>
                  </a:lnTo>
                  <a:lnTo>
                    <a:pt x="4559" y="870204"/>
                  </a:lnTo>
                  <a:lnTo>
                    <a:pt x="9131" y="865632"/>
                  </a:lnTo>
                  <a:lnTo>
                    <a:pt x="103619" y="865632"/>
                  </a:lnTo>
                  <a:lnTo>
                    <a:pt x="108191" y="870204"/>
                  </a:lnTo>
                  <a:lnTo>
                    <a:pt x="108191" y="871728"/>
                  </a:lnTo>
                  <a:lnTo>
                    <a:pt x="109715" y="873252"/>
                  </a:lnTo>
                  <a:lnTo>
                    <a:pt x="109715" y="880872"/>
                  </a:lnTo>
                  <a:lnTo>
                    <a:pt x="112763" y="880872"/>
                  </a:lnTo>
                  <a:lnTo>
                    <a:pt x="112763" y="786384"/>
                  </a:lnTo>
                  <a:close/>
                </a:path>
                <a:path w="114300" h="1003300">
                  <a:moveTo>
                    <a:pt x="112763" y="687324"/>
                  </a:moveTo>
                  <a:lnTo>
                    <a:pt x="109715" y="687324"/>
                  </a:lnTo>
                  <a:lnTo>
                    <a:pt x="109715" y="694944"/>
                  </a:lnTo>
                  <a:lnTo>
                    <a:pt x="108191" y="696468"/>
                  </a:lnTo>
                  <a:lnTo>
                    <a:pt x="108191" y="697992"/>
                  </a:lnTo>
                  <a:lnTo>
                    <a:pt x="103619" y="702564"/>
                  </a:lnTo>
                  <a:lnTo>
                    <a:pt x="9131" y="702564"/>
                  </a:lnTo>
                  <a:lnTo>
                    <a:pt x="9131" y="685800"/>
                  </a:lnTo>
                  <a:lnTo>
                    <a:pt x="10655" y="684276"/>
                  </a:lnTo>
                  <a:lnTo>
                    <a:pt x="12179" y="679704"/>
                  </a:lnTo>
                  <a:lnTo>
                    <a:pt x="15227" y="678180"/>
                  </a:lnTo>
                  <a:lnTo>
                    <a:pt x="18275" y="675132"/>
                  </a:lnTo>
                  <a:lnTo>
                    <a:pt x="21323" y="673608"/>
                  </a:lnTo>
                  <a:lnTo>
                    <a:pt x="25895" y="670560"/>
                  </a:lnTo>
                  <a:lnTo>
                    <a:pt x="33515" y="669036"/>
                  </a:lnTo>
                  <a:lnTo>
                    <a:pt x="33515" y="665988"/>
                  </a:lnTo>
                  <a:lnTo>
                    <a:pt x="1511" y="665988"/>
                  </a:lnTo>
                  <a:lnTo>
                    <a:pt x="1511" y="766572"/>
                  </a:lnTo>
                  <a:lnTo>
                    <a:pt x="33515" y="766572"/>
                  </a:lnTo>
                  <a:lnTo>
                    <a:pt x="33515" y="763524"/>
                  </a:lnTo>
                  <a:lnTo>
                    <a:pt x="24371" y="762000"/>
                  </a:lnTo>
                  <a:lnTo>
                    <a:pt x="18275" y="758952"/>
                  </a:lnTo>
                  <a:lnTo>
                    <a:pt x="10655" y="751332"/>
                  </a:lnTo>
                  <a:lnTo>
                    <a:pt x="9131" y="745236"/>
                  </a:lnTo>
                  <a:lnTo>
                    <a:pt x="9131" y="729996"/>
                  </a:lnTo>
                  <a:lnTo>
                    <a:pt x="102095" y="729996"/>
                  </a:lnTo>
                  <a:lnTo>
                    <a:pt x="103619" y="731520"/>
                  </a:lnTo>
                  <a:lnTo>
                    <a:pt x="105143" y="731520"/>
                  </a:lnTo>
                  <a:lnTo>
                    <a:pt x="108191" y="734568"/>
                  </a:lnTo>
                  <a:lnTo>
                    <a:pt x="108191" y="736092"/>
                  </a:lnTo>
                  <a:lnTo>
                    <a:pt x="109715" y="739140"/>
                  </a:lnTo>
                  <a:lnTo>
                    <a:pt x="109715" y="745236"/>
                  </a:lnTo>
                  <a:lnTo>
                    <a:pt x="112763" y="745236"/>
                  </a:lnTo>
                  <a:lnTo>
                    <a:pt x="112763" y="687324"/>
                  </a:lnTo>
                  <a:close/>
                </a:path>
                <a:path w="114300" h="1003300">
                  <a:moveTo>
                    <a:pt x="112763" y="562356"/>
                  </a:moveTo>
                  <a:lnTo>
                    <a:pt x="77711" y="556260"/>
                  </a:lnTo>
                  <a:lnTo>
                    <a:pt x="77711" y="559308"/>
                  </a:lnTo>
                  <a:lnTo>
                    <a:pt x="86855" y="562356"/>
                  </a:lnTo>
                  <a:lnTo>
                    <a:pt x="94475" y="566928"/>
                  </a:lnTo>
                  <a:lnTo>
                    <a:pt x="103619" y="579120"/>
                  </a:lnTo>
                  <a:lnTo>
                    <a:pt x="106667" y="586740"/>
                  </a:lnTo>
                  <a:lnTo>
                    <a:pt x="106667" y="606552"/>
                  </a:lnTo>
                  <a:lnTo>
                    <a:pt x="105143" y="608076"/>
                  </a:lnTo>
                  <a:lnTo>
                    <a:pt x="105143" y="609600"/>
                  </a:lnTo>
                  <a:lnTo>
                    <a:pt x="102095" y="612648"/>
                  </a:lnTo>
                  <a:lnTo>
                    <a:pt x="59423" y="612648"/>
                  </a:lnTo>
                  <a:lnTo>
                    <a:pt x="59423" y="605028"/>
                  </a:lnTo>
                  <a:lnTo>
                    <a:pt x="62471" y="598932"/>
                  </a:lnTo>
                  <a:lnTo>
                    <a:pt x="68567" y="595884"/>
                  </a:lnTo>
                  <a:lnTo>
                    <a:pt x="73139" y="592836"/>
                  </a:lnTo>
                  <a:lnTo>
                    <a:pt x="79235" y="592836"/>
                  </a:lnTo>
                  <a:lnTo>
                    <a:pt x="85331" y="591312"/>
                  </a:lnTo>
                  <a:lnTo>
                    <a:pt x="85331" y="588264"/>
                  </a:lnTo>
                  <a:lnTo>
                    <a:pt x="27419" y="588264"/>
                  </a:lnTo>
                  <a:lnTo>
                    <a:pt x="27419" y="591312"/>
                  </a:lnTo>
                  <a:lnTo>
                    <a:pt x="42659" y="594360"/>
                  </a:lnTo>
                  <a:lnTo>
                    <a:pt x="45707" y="597408"/>
                  </a:lnTo>
                  <a:lnTo>
                    <a:pt x="50279" y="600456"/>
                  </a:lnTo>
                  <a:lnTo>
                    <a:pt x="53327" y="605028"/>
                  </a:lnTo>
                  <a:lnTo>
                    <a:pt x="53327" y="612648"/>
                  </a:lnTo>
                  <a:lnTo>
                    <a:pt x="9131" y="612648"/>
                  </a:lnTo>
                  <a:lnTo>
                    <a:pt x="9131" y="589788"/>
                  </a:lnTo>
                  <a:lnTo>
                    <a:pt x="10655" y="586740"/>
                  </a:lnTo>
                  <a:lnTo>
                    <a:pt x="12179" y="580644"/>
                  </a:lnTo>
                  <a:lnTo>
                    <a:pt x="13703" y="577596"/>
                  </a:lnTo>
                  <a:lnTo>
                    <a:pt x="18275" y="574548"/>
                  </a:lnTo>
                  <a:lnTo>
                    <a:pt x="21323" y="571500"/>
                  </a:lnTo>
                  <a:lnTo>
                    <a:pt x="27419" y="568452"/>
                  </a:lnTo>
                  <a:lnTo>
                    <a:pt x="35039" y="566928"/>
                  </a:lnTo>
                  <a:lnTo>
                    <a:pt x="35039" y="563880"/>
                  </a:lnTo>
                  <a:lnTo>
                    <a:pt x="1511" y="563880"/>
                  </a:lnTo>
                  <a:lnTo>
                    <a:pt x="1511" y="655320"/>
                  </a:lnTo>
                  <a:lnTo>
                    <a:pt x="4559" y="655320"/>
                  </a:lnTo>
                  <a:lnTo>
                    <a:pt x="4559" y="646176"/>
                  </a:lnTo>
                  <a:lnTo>
                    <a:pt x="6083" y="643128"/>
                  </a:lnTo>
                  <a:lnTo>
                    <a:pt x="7607" y="643128"/>
                  </a:lnTo>
                  <a:lnTo>
                    <a:pt x="9131" y="641604"/>
                  </a:lnTo>
                  <a:lnTo>
                    <a:pt x="10655" y="641604"/>
                  </a:lnTo>
                  <a:lnTo>
                    <a:pt x="12179" y="640080"/>
                  </a:lnTo>
                  <a:lnTo>
                    <a:pt x="102095" y="640080"/>
                  </a:lnTo>
                  <a:lnTo>
                    <a:pt x="103619" y="641604"/>
                  </a:lnTo>
                  <a:lnTo>
                    <a:pt x="105143" y="641604"/>
                  </a:lnTo>
                  <a:lnTo>
                    <a:pt x="108191" y="644652"/>
                  </a:lnTo>
                  <a:lnTo>
                    <a:pt x="108191" y="646176"/>
                  </a:lnTo>
                  <a:lnTo>
                    <a:pt x="109715" y="649224"/>
                  </a:lnTo>
                  <a:lnTo>
                    <a:pt x="109715" y="655320"/>
                  </a:lnTo>
                  <a:lnTo>
                    <a:pt x="112763" y="655320"/>
                  </a:lnTo>
                  <a:lnTo>
                    <a:pt x="112763" y="640080"/>
                  </a:lnTo>
                  <a:lnTo>
                    <a:pt x="112763" y="612648"/>
                  </a:lnTo>
                  <a:lnTo>
                    <a:pt x="112763" y="562356"/>
                  </a:lnTo>
                  <a:close/>
                </a:path>
                <a:path w="114300" h="1003300">
                  <a:moveTo>
                    <a:pt x="112763" y="341376"/>
                  </a:moveTo>
                  <a:lnTo>
                    <a:pt x="109715" y="341376"/>
                  </a:lnTo>
                  <a:lnTo>
                    <a:pt x="109715" y="347472"/>
                  </a:lnTo>
                  <a:lnTo>
                    <a:pt x="108191" y="350520"/>
                  </a:lnTo>
                  <a:lnTo>
                    <a:pt x="108191" y="352044"/>
                  </a:lnTo>
                  <a:lnTo>
                    <a:pt x="105143" y="355092"/>
                  </a:lnTo>
                  <a:lnTo>
                    <a:pt x="103619" y="355092"/>
                  </a:lnTo>
                  <a:lnTo>
                    <a:pt x="102095" y="356616"/>
                  </a:lnTo>
                  <a:lnTo>
                    <a:pt x="9131" y="356616"/>
                  </a:lnTo>
                  <a:lnTo>
                    <a:pt x="9131" y="339852"/>
                  </a:lnTo>
                  <a:lnTo>
                    <a:pt x="10655" y="338328"/>
                  </a:lnTo>
                  <a:lnTo>
                    <a:pt x="12179" y="333756"/>
                  </a:lnTo>
                  <a:lnTo>
                    <a:pt x="15227" y="330708"/>
                  </a:lnTo>
                  <a:lnTo>
                    <a:pt x="18275" y="329184"/>
                  </a:lnTo>
                  <a:lnTo>
                    <a:pt x="21323" y="326136"/>
                  </a:lnTo>
                  <a:lnTo>
                    <a:pt x="25895" y="324612"/>
                  </a:lnTo>
                  <a:lnTo>
                    <a:pt x="33515" y="323088"/>
                  </a:lnTo>
                  <a:lnTo>
                    <a:pt x="33515" y="320040"/>
                  </a:lnTo>
                  <a:lnTo>
                    <a:pt x="1511" y="320040"/>
                  </a:lnTo>
                  <a:lnTo>
                    <a:pt x="1511" y="420624"/>
                  </a:lnTo>
                  <a:lnTo>
                    <a:pt x="33515" y="420624"/>
                  </a:lnTo>
                  <a:lnTo>
                    <a:pt x="33515" y="417576"/>
                  </a:lnTo>
                  <a:lnTo>
                    <a:pt x="24371" y="416052"/>
                  </a:lnTo>
                  <a:lnTo>
                    <a:pt x="18275" y="413004"/>
                  </a:lnTo>
                  <a:lnTo>
                    <a:pt x="10655" y="405384"/>
                  </a:lnTo>
                  <a:lnTo>
                    <a:pt x="9131" y="399288"/>
                  </a:lnTo>
                  <a:lnTo>
                    <a:pt x="9131" y="384048"/>
                  </a:lnTo>
                  <a:lnTo>
                    <a:pt x="103619" y="384048"/>
                  </a:lnTo>
                  <a:lnTo>
                    <a:pt x="108191" y="388620"/>
                  </a:lnTo>
                  <a:lnTo>
                    <a:pt x="108191" y="390144"/>
                  </a:lnTo>
                  <a:lnTo>
                    <a:pt x="109715" y="391668"/>
                  </a:lnTo>
                  <a:lnTo>
                    <a:pt x="109715" y="399288"/>
                  </a:lnTo>
                  <a:lnTo>
                    <a:pt x="112763" y="399288"/>
                  </a:lnTo>
                  <a:lnTo>
                    <a:pt x="112763" y="341376"/>
                  </a:lnTo>
                  <a:close/>
                </a:path>
                <a:path w="114300" h="1003300">
                  <a:moveTo>
                    <a:pt x="112763" y="251460"/>
                  </a:moveTo>
                  <a:lnTo>
                    <a:pt x="109715" y="251460"/>
                  </a:lnTo>
                  <a:lnTo>
                    <a:pt x="109715" y="256032"/>
                  </a:lnTo>
                  <a:lnTo>
                    <a:pt x="109715" y="259080"/>
                  </a:lnTo>
                  <a:lnTo>
                    <a:pt x="108191" y="260604"/>
                  </a:lnTo>
                  <a:lnTo>
                    <a:pt x="108191" y="262128"/>
                  </a:lnTo>
                  <a:lnTo>
                    <a:pt x="103619" y="266700"/>
                  </a:lnTo>
                  <a:lnTo>
                    <a:pt x="9131" y="266700"/>
                  </a:lnTo>
                  <a:lnTo>
                    <a:pt x="6083" y="263652"/>
                  </a:lnTo>
                  <a:lnTo>
                    <a:pt x="6083" y="262128"/>
                  </a:lnTo>
                  <a:lnTo>
                    <a:pt x="4559" y="260604"/>
                  </a:lnTo>
                  <a:lnTo>
                    <a:pt x="4559" y="251460"/>
                  </a:lnTo>
                  <a:lnTo>
                    <a:pt x="1511" y="251460"/>
                  </a:lnTo>
                  <a:lnTo>
                    <a:pt x="1511" y="309372"/>
                  </a:lnTo>
                  <a:lnTo>
                    <a:pt x="4559" y="309372"/>
                  </a:lnTo>
                  <a:lnTo>
                    <a:pt x="4559" y="300228"/>
                  </a:lnTo>
                  <a:lnTo>
                    <a:pt x="6083" y="298704"/>
                  </a:lnTo>
                  <a:lnTo>
                    <a:pt x="6083" y="297180"/>
                  </a:lnTo>
                  <a:lnTo>
                    <a:pt x="7607" y="295656"/>
                  </a:lnTo>
                  <a:lnTo>
                    <a:pt x="9131" y="295656"/>
                  </a:lnTo>
                  <a:lnTo>
                    <a:pt x="10655" y="294132"/>
                  </a:lnTo>
                  <a:lnTo>
                    <a:pt x="102095" y="294132"/>
                  </a:lnTo>
                  <a:lnTo>
                    <a:pt x="103619" y="295656"/>
                  </a:lnTo>
                  <a:lnTo>
                    <a:pt x="105143" y="295656"/>
                  </a:lnTo>
                  <a:lnTo>
                    <a:pt x="108191" y="298704"/>
                  </a:lnTo>
                  <a:lnTo>
                    <a:pt x="108191" y="300228"/>
                  </a:lnTo>
                  <a:lnTo>
                    <a:pt x="109715" y="303276"/>
                  </a:lnTo>
                  <a:lnTo>
                    <a:pt x="109715" y="309372"/>
                  </a:lnTo>
                  <a:lnTo>
                    <a:pt x="112763" y="309372"/>
                  </a:lnTo>
                  <a:lnTo>
                    <a:pt x="112763" y="251460"/>
                  </a:lnTo>
                  <a:close/>
                </a:path>
                <a:path w="114300" h="1003300">
                  <a:moveTo>
                    <a:pt x="112776" y="946404"/>
                  </a:moveTo>
                  <a:lnTo>
                    <a:pt x="111252" y="941832"/>
                  </a:lnTo>
                  <a:lnTo>
                    <a:pt x="111252" y="938784"/>
                  </a:lnTo>
                  <a:lnTo>
                    <a:pt x="109728" y="931164"/>
                  </a:lnTo>
                  <a:lnTo>
                    <a:pt x="108165" y="925004"/>
                  </a:lnTo>
                  <a:lnTo>
                    <a:pt x="106680" y="922032"/>
                  </a:lnTo>
                  <a:lnTo>
                    <a:pt x="106680" y="941832"/>
                  </a:lnTo>
                  <a:lnTo>
                    <a:pt x="106680" y="954024"/>
                  </a:lnTo>
                  <a:lnTo>
                    <a:pt x="105156" y="955548"/>
                  </a:lnTo>
                  <a:lnTo>
                    <a:pt x="105156" y="958596"/>
                  </a:lnTo>
                  <a:lnTo>
                    <a:pt x="103632" y="960120"/>
                  </a:lnTo>
                  <a:lnTo>
                    <a:pt x="7620" y="960120"/>
                  </a:lnTo>
                  <a:lnTo>
                    <a:pt x="7620" y="944880"/>
                  </a:lnTo>
                  <a:lnTo>
                    <a:pt x="47282" y="921054"/>
                  </a:lnTo>
                  <a:lnTo>
                    <a:pt x="57912" y="920496"/>
                  </a:lnTo>
                  <a:lnTo>
                    <a:pt x="68922" y="921054"/>
                  </a:lnTo>
                  <a:lnTo>
                    <a:pt x="69608" y="921054"/>
                  </a:lnTo>
                  <a:lnTo>
                    <a:pt x="106680" y="941832"/>
                  </a:lnTo>
                  <a:lnTo>
                    <a:pt x="106680" y="922032"/>
                  </a:lnTo>
                  <a:lnTo>
                    <a:pt x="79057" y="896048"/>
                  </a:lnTo>
                  <a:lnTo>
                    <a:pt x="71628" y="893064"/>
                  </a:lnTo>
                  <a:lnTo>
                    <a:pt x="65532" y="891540"/>
                  </a:lnTo>
                  <a:lnTo>
                    <a:pt x="56388" y="891540"/>
                  </a:lnTo>
                  <a:lnTo>
                    <a:pt x="20231" y="904024"/>
                  </a:lnTo>
                  <a:lnTo>
                    <a:pt x="1803" y="944308"/>
                  </a:lnTo>
                  <a:lnTo>
                    <a:pt x="1524" y="954024"/>
                  </a:lnTo>
                  <a:lnTo>
                    <a:pt x="1524" y="1002792"/>
                  </a:lnTo>
                  <a:lnTo>
                    <a:pt x="4572" y="1002792"/>
                  </a:lnTo>
                  <a:lnTo>
                    <a:pt x="4572" y="993648"/>
                  </a:lnTo>
                  <a:lnTo>
                    <a:pt x="6096" y="992124"/>
                  </a:lnTo>
                  <a:lnTo>
                    <a:pt x="6096" y="990600"/>
                  </a:lnTo>
                  <a:lnTo>
                    <a:pt x="7620" y="989076"/>
                  </a:lnTo>
                  <a:lnTo>
                    <a:pt x="10668" y="989076"/>
                  </a:lnTo>
                  <a:lnTo>
                    <a:pt x="13716" y="987552"/>
                  </a:lnTo>
                  <a:lnTo>
                    <a:pt x="102108" y="987552"/>
                  </a:lnTo>
                  <a:lnTo>
                    <a:pt x="103632" y="989076"/>
                  </a:lnTo>
                  <a:lnTo>
                    <a:pt x="105156" y="989076"/>
                  </a:lnTo>
                  <a:lnTo>
                    <a:pt x="108204" y="992124"/>
                  </a:lnTo>
                  <a:lnTo>
                    <a:pt x="108204" y="993648"/>
                  </a:lnTo>
                  <a:lnTo>
                    <a:pt x="109728" y="996696"/>
                  </a:lnTo>
                  <a:lnTo>
                    <a:pt x="109728" y="1002792"/>
                  </a:lnTo>
                  <a:lnTo>
                    <a:pt x="112776" y="1002792"/>
                  </a:lnTo>
                  <a:lnTo>
                    <a:pt x="112776" y="987552"/>
                  </a:lnTo>
                  <a:lnTo>
                    <a:pt x="112776" y="960120"/>
                  </a:lnTo>
                  <a:lnTo>
                    <a:pt x="112776" y="946404"/>
                  </a:lnTo>
                  <a:close/>
                </a:path>
                <a:path w="114300" h="1003300">
                  <a:moveTo>
                    <a:pt x="114287" y="182880"/>
                  </a:moveTo>
                  <a:lnTo>
                    <a:pt x="112890" y="168859"/>
                  </a:lnTo>
                  <a:lnTo>
                    <a:pt x="108762" y="156400"/>
                  </a:lnTo>
                  <a:lnTo>
                    <a:pt x="108191" y="155460"/>
                  </a:lnTo>
                  <a:lnTo>
                    <a:pt x="108191" y="176784"/>
                  </a:lnTo>
                  <a:lnTo>
                    <a:pt x="108191" y="192024"/>
                  </a:lnTo>
                  <a:lnTo>
                    <a:pt x="70116" y="212775"/>
                  </a:lnTo>
                  <a:lnTo>
                    <a:pt x="56375" y="213360"/>
                  </a:lnTo>
                  <a:lnTo>
                    <a:pt x="45542" y="213055"/>
                  </a:lnTo>
                  <a:lnTo>
                    <a:pt x="9702" y="196786"/>
                  </a:lnTo>
                  <a:lnTo>
                    <a:pt x="6083" y="182880"/>
                  </a:lnTo>
                  <a:lnTo>
                    <a:pt x="6083" y="176784"/>
                  </a:lnTo>
                  <a:lnTo>
                    <a:pt x="38468" y="153543"/>
                  </a:lnTo>
                  <a:lnTo>
                    <a:pt x="57899" y="152400"/>
                  </a:lnTo>
                  <a:lnTo>
                    <a:pt x="66497" y="152692"/>
                  </a:lnTo>
                  <a:lnTo>
                    <a:pt x="103619" y="169164"/>
                  </a:lnTo>
                  <a:lnTo>
                    <a:pt x="106667" y="172212"/>
                  </a:lnTo>
                  <a:lnTo>
                    <a:pt x="108191" y="176784"/>
                  </a:lnTo>
                  <a:lnTo>
                    <a:pt x="108191" y="155460"/>
                  </a:lnTo>
                  <a:lnTo>
                    <a:pt x="106337" y="152400"/>
                  </a:lnTo>
                  <a:lnTo>
                    <a:pt x="102082" y="145376"/>
                  </a:lnTo>
                  <a:lnTo>
                    <a:pt x="66382" y="124282"/>
                  </a:lnTo>
                  <a:lnTo>
                    <a:pt x="56375" y="123444"/>
                  </a:lnTo>
                  <a:lnTo>
                    <a:pt x="44373" y="124574"/>
                  </a:lnTo>
                  <a:lnTo>
                    <a:pt x="8140" y="149047"/>
                  </a:lnTo>
                  <a:lnTo>
                    <a:pt x="228" y="171284"/>
                  </a:lnTo>
                  <a:lnTo>
                    <a:pt x="330" y="196786"/>
                  </a:lnTo>
                  <a:lnTo>
                    <a:pt x="23799" y="232676"/>
                  </a:lnTo>
                  <a:lnTo>
                    <a:pt x="56375" y="242316"/>
                  </a:lnTo>
                  <a:lnTo>
                    <a:pt x="66382" y="241490"/>
                  </a:lnTo>
                  <a:lnTo>
                    <a:pt x="102082" y="220395"/>
                  </a:lnTo>
                  <a:lnTo>
                    <a:pt x="106337" y="213360"/>
                  </a:lnTo>
                  <a:lnTo>
                    <a:pt x="108762" y="209359"/>
                  </a:lnTo>
                  <a:lnTo>
                    <a:pt x="112483" y="198120"/>
                  </a:lnTo>
                  <a:lnTo>
                    <a:pt x="112903" y="196786"/>
                  </a:lnTo>
                  <a:lnTo>
                    <a:pt x="112941" y="196405"/>
                  </a:lnTo>
                  <a:lnTo>
                    <a:pt x="114287" y="182880"/>
                  </a:lnTo>
                  <a:close/>
                </a:path>
                <a:path w="114300" h="1003300">
                  <a:moveTo>
                    <a:pt x="114287" y="15240"/>
                  </a:moveTo>
                  <a:lnTo>
                    <a:pt x="13703" y="15240"/>
                  </a:lnTo>
                  <a:lnTo>
                    <a:pt x="10655" y="13716"/>
                  </a:lnTo>
                  <a:lnTo>
                    <a:pt x="9131" y="13716"/>
                  </a:lnTo>
                  <a:lnTo>
                    <a:pt x="6083" y="10668"/>
                  </a:lnTo>
                  <a:lnTo>
                    <a:pt x="6083" y="9144"/>
                  </a:lnTo>
                  <a:lnTo>
                    <a:pt x="4559" y="4572"/>
                  </a:lnTo>
                  <a:lnTo>
                    <a:pt x="4559" y="0"/>
                  </a:lnTo>
                  <a:lnTo>
                    <a:pt x="1511" y="0"/>
                  </a:lnTo>
                  <a:lnTo>
                    <a:pt x="1511" y="38100"/>
                  </a:lnTo>
                  <a:lnTo>
                    <a:pt x="4559" y="38100"/>
                  </a:lnTo>
                  <a:lnTo>
                    <a:pt x="4559" y="32004"/>
                  </a:lnTo>
                  <a:lnTo>
                    <a:pt x="6083" y="28956"/>
                  </a:lnTo>
                  <a:lnTo>
                    <a:pt x="10655" y="24384"/>
                  </a:lnTo>
                  <a:lnTo>
                    <a:pt x="15227" y="22860"/>
                  </a:lnTo>
                  <a:lnTo>
                    <a:pt x="65519" y="22860"/>
                  </a:lnTo>
                  <a:lnTo>
                    <a:pt x="1511" y="76200"/>
                  </a:lnTo>
                  <a:lnTo>
                    <a:pt x="1511" y="115824"/>
                  </a:lnTo>
                  <a:lnTo>
                    <a:pt x="4559" y="115824"/>
                  </a:lnTo>
                  <a:lnTo>
                    <a:pt x="4559" y="109728"/>
                  </a:lnTo>
                  <a:lnTo>
                    <a:pt x="6083" y="108204"/>
                  </a:lnTo>
                  <a:lnTo>
                    <a:pt x="6083" y="106680"/>
                  </a:lnTo>
                  <a:lnTo>
                    <a:pt x="9131" y="103632"/>
                  </a:lnTo>
                  <a:lnTo>
                    <a:pt x="12179" y="102108"/>
                  </a:lnTo>
                  <a:lnTo>
                    <a:pt x="13703" y="99060"/>
                  </a:lnTo>
                  <a:lnTo>
                    <a:pt x="99047" y="99060"/>
                  </a:lnTo>
                  <a:lnTo>
                    <a:pt x="103619" y="100584"/>
                  </a:lnTo>
                  <a:lnTo>
                    <a:pt x="108191" y="105156"/>
                  </a:lnTo>
                  <a:lnTo>
                    <a:pt x="109715" y="109728"/>
                  </a:lnTo>
                  <a:lnTo>
                    <a:pt x="109715" y="114300"/>
                  </a:lnTo>
                  <a:lnTo>
                    <a:pt x="112763" y="114300"/>
                  </a:lnTo>
                  <a:lnTo>
                    <a:pt x="112763" y="76200"/>
                  </a:lnTo>
                  <a:lnTo>
                    <a:pt x="109715" y="76200"/>
                  </a:lnTo>
                  <a:lnTo>
                    <a:pt x="109715" y="82296"/>
                  </a:lnTo>
                  <a:lnTo>
                    <a:pt x="106667" y="88392"/>
                  </a:lnTo>
                  <a:lnTo>
                    <a:pt x="100571" y="91440"/>
                  </a:lnTo>
                  <a:lnTo>
                    <a:pt x="24371" y="91440"/>
                  </a:lnTo>
                  <a:lnTo>
                    <a:pt x="114287" y="19812"/>
                  </a:lnTo>
                  <a:lnTo>
                    <a:pt x="114287" y="15240"/>
                  </a:lnTo>
                  <a:close/>
                </a:path>
                <a:path w="114300" h="1003300">
                  <a:moveTo>
                    <a:pt x="114300" y="472440"/>
                  </a:moveTo>
                  <a:lnTo>
                    <a:pt x="96012" y="438912"/>
                  </a:lnTo>
                  <a:lnTo>
                    <a:pt x="85344" y="438912"/>
                  </a:lnTo>
                  <a:lnTo>
                    <a:pt x="92964" y="445008"/>
                  </a:lnTo>
                  <a:lnTo>
                    <a:pt x="99060" y="451104"/>
                  </a:lnTo>
                  <a:lnTo>
                    <a:pt x="105156" y="463296"/>
                  </a:lnTo>
                  <a:lnTo>
                    <a:pt x="106680" y="469392"/>
                  </a:lnTo>
                  <a:lnTo>
                    <a:pt x="106680" y="484632"/>
                  </a:lnTo>
                  <a:lnTo>
                    <a:pt x="76288" y="511022"/>
                  </a:lnTo>
                  <a:lnTo>
                    <a:pt x="54864" y="513588"/>
                  </a:lnTo>
                  <a:lnTo>
                    <a:pt x="48018" y="513067"/>
                  </a:lnTo>
                  <a:lnTo>
                    <a:pt x="13716" y="495300"/>
                  </a:lnTo>
                  <a:lnTo>
                    <a:pt x="9144" y="489204"/>
                  </a:lnTo>
                  <a:lnTo>
                    <a:pt x="7620" y="481584"/>
                  </a:lnTo>
                  <a:lnTo>
                    <a:pt x="7620" y="466344"/>
                  </a:lnTo>
                  <a:lnTo>
                    <a:pt x="9144" y="458724"/>
                  </a:lnTo>
                  <a:lnTo>
                    <a:pt x="15240" y="452628"/>
                  </a:lnTo>
                  <a:lnTo>
                    <a:pt x="19240" y="447484"/>
                  </a:lnTo>
                  <a:lnTo>
                    <a:pt x="24384" y="443484"/>
                  </a:lnTo>
                  <a:lnTo>
                    <a:pt x="30670" y="440626"/>
                  </a:lnTo>
                  <a:lnTo>
                    <a:pt x="38100" y="438912"/>
                  </a:lnTo>
                  <a:lnTo>
                    <a:pt x="38100" y="435864"/>
                  </a:lnTo>
                  <a:lnTo>
                    <a:pt x="0" y="435864"/>
                  </a:lnTo>
                  <a:lnTo>
                    <a:pt x="0" y="438912"/>
                  </a:lnTo>
                  <a:lnTo>
                    <a:pt x="4572" y="438912"/>
                  </a:lnTo>
                  <a:lnTo>
                    <a:pt x="4572" y="440436"/>
                  </a:lnTo>
                  <a:lnTo>
                    <a:pt x="7620" y="443484"/>
                  </a:lnTo>
                  <a:lnTo>
                    <a:pt x="7620" y="446532"/>
                  </a:lnTo>
                  <a:lnTo>
                    <a:pt x="6096" y="449580"/>
                  </a:lnTo>
                  <a:lnTo>
                    <a:pt x="4572" y="455676"/>
                  </a:lnTo>
                  <a:lnTo>
                    <a:pt x="1524" y="463296"/>
                  </a:lnTo>
                  <a:lnTo>
                    <a:pt x="0" y="472440"/>
                  </a:lnTo>
                  <a:lnTo>
                    <a:pt x="0" y="480060"/>
                  </a:lnTo>
                  <a:lnTo>
                    <a:pt x="11595" y="517118"/>
                  </a:lnTo>
                  <a:lnTo>
                    <a:pt x="43624" y="540258"/>
                  </a:lnTo>
                  <a:lnTo>
                    <a:pt x="59436" y="542544"/>
                  </a:lnTo>
                  <a:lnTo>
                    <a:pt x="66294" y="541997"/>
                  </a:lnTo>
                  <a:lnTo>
                    <a:pt x="102933" y="519925"/>
                  </a:lnTo>
                  <a:lnTo>
                    <a:pt x="114300" y="481584"/>
                  </a:lnTo>
                  <a:lnTo>
                    <a:pt x="114300" y="472440"/>
                  </a:lnTo>
                  <a:close/>
                </a:path>
              </a:pathLst>
            </a:custGeom>
            <a:solidFill>
              <a:srgbClr val="BF0000"/>
            </a:solidFill>
          </p:spPr>
          <p:txBody>
            <a:bodyPr wrap="square" lIns="0" tIns="0" rIns="0" bIns="0" rtlCol="0"/>
            <a:lstStyle/>
            <a:p>
              <a:endParaRPr sz="1154"/>
            </a:p>
          </p:txBody>
        </p:sp>
        <p:grpSp>
          <p:nvGrpSpPr>
            <p:cNvPr id="42" name="object 42"/>
            <p:cNvGrpSpPr/>
            <p:nvPr/>
          </p:nvGrpSpPr>
          <p:grpSpPr>
            <a:xfrm>
              <a:off x="3423407" y="1864855"/>
              <a:ext cx="445933" cy="577880"/>
              <a:chOff x="1987295" y="2907792"/>
              <a:chExt cx="695325" cy="901065"/>
            </a:xfrm>
          </p:grpSpPr>
          <p:pic>
            <p:nvPicPr>
              <p:cNvPr id="43" name="object 43"/>
              <p:cNvPicPr/>
              <p:nvPr/>
            </p:nvPicPr>
            <p:blipFill>
              <a:blip r:embed="rId11" cstate="print"/>
              <a:stretch>
                <a:fillRect/>
              </a:stretch>
            </p:blipFill>
            <p:spPr>
              <a:xfrm>
                <a:off x="1987295" y="2907792"/>
                <a:ext cx="694943" cy="900683"/>
              </a:xfrm>
              <a:prstGeom prst="rect">
                <a:avLst/>
              </a:prstGeom>
            </p:spPr>
          </p:pic>
          <p:pic>
            <p:nvPicPr>
              <p:cNvPr id="44" name="object 44"/>
              <p:cNvPicPr/>
              <p:nvPr/>
            </p:nvPicPr>
            <p:blipFill>
              <a:blip r:embed="rId12" cstate="print"/>
              <a:stretch>
                <a:fillRect/>
              </a:stretch>
            </p:blipFill>
            <p:spPr>
              <a:xfrm>
                <a:off x="2173223" y="3182111"/>
                <a:ext cx="152400" cy="208788"/>
              </a:xfrm>
              <a:prstGeom prst="rect">
                <a:avLst/>
              </a:prstGeom>
            </p:spPr>
          </p:pic>
        </p:grpSp>
        <p:sp>
          <p:nvSpPr>
            <p:cNvPr id="45" name="object 45"/>
            <p:cNvSpPr/>
            <p:nvPr/>
          </p:nvSpPr>
          <p:spPr>
            <a:xfrm>
              <a:off x="5537487" y="4149986"/>
              <a:ext cx="32580" cy="75340"/>
            </a:xfrm>
            <a:custGeom>
              <a:avLst/>
              <a:gdLst/>
              <a:ahLst/>
              <a:cxnLst/>
              <a:rect l="l" t="t" r="r" b="b"/>
              <a:pathLst>
                <a:path w="50800" h="117475">
                  <a:moveTo>
                    <a:pt x="36576" y="97536"/>
                  </a:moveTo>
                  <a:lnTo>
                    <a:pt x="27432" y="97536"/>
                  </a:lnTo>
                  <a:lnTo>
                    <a:pt x="27432" y="117348"/>
                  </a:lnTo>
                  <a:lnTo>
                    <a:pt x="36576" y="117348"/>
                  </a:lnTo>
                  <a:lnTo>
                    <a:pt x="36576" y="97536"/>
                  </a:lnTo>
                  <a:close/>
                </a:path>
                <a:path w="50800" h="117475">
                  <a:moveTo>
                    <a:pt x="50292" y="71628"/>
                  </a:moveTo>
                  <a:lnTo>
                    <a:pt x="48768" y="68580"/>
                  </a:lnTo>
                  <a:lnTo>
                    <a:pt x="45720" y="65532"/>
                  </a:lnTo>
                  <a:lnTo>
                    <a:pt x="41148" y="62484"/>
                  </a:lnTo>
                  <a:lnTo>
                    <a:pt x="41148" y="74676"/>
                  </a:lnTo>
                  <a:lnTo>
                    <a:pt x="41148" y="80772"/>
                  </a:lnTo>
                  <a:lnTo>
                    <a:pt x="39624" y="80772"/>
                  </a:lnTo>
                  <a:lnTo>
                    <a:pt x="38100" y="82296"/>
                  </a:lnTo>
                  <a:lnTo>
                    <a:pt x="35052" y="82296"/>
                  </a:lnTo>
                  <a:lnTo>
                    <a:pt x="30480" y="83820"/>
                  </a:lnTo>
                  <a:lnTo>
                    <a:pt x="19812" y="83820"/>
                  </a:lnTo>
                  <a:lnTo>
                    <a:pt x="16764" y="82296"/>
                  </a:lnTo>
                  <a:lnTo>
                    <a:pt x="12192" y="82296"/>
                  </a:lnTo>
                  <a:lnTo>
                    <a:pt x="12192" y="80772"/>
                  </a:lnTo>
                  <a:lnTo>
                    <a:pt x="10668" y="80772"/>
                  </a:lnTo>
                  <a:lnTo>
                    <a:pt x="10668" y="79248"/>
                  </a:lnTo>
                  <a:lnTo>
                    <a:pt x="9144" y="77724"/>
                  </a:lnTo>
                  <a:lnTo>
                    <a:pt x="9144" y="76200"/>
                  </a:lnTo>
                  <a:lnTo>
                    <a:pt x="12192" y="73152"/>
                  </a:lnTo>
                  <a:lnTo>
                    <a:pt x="15240" y="71628"/>
                  </a:lnTo>
                  <a:lnTo>
                    <a:pt x="36576" y="71628"/>
                  </a:lnTo>
                  <a:lnTo>
                    <a:pt x="39624" y="73152"/>
                  </a:lnTo>
                  <a:lnTo>
                    <a:pt x="41148" y="74676"/>
                  </a:lnTo>
                  <a:lnTo>
                    <a:pt x="41148" y="62484"/>
                  </a:lnTo>
                  <a:lnTo>
                    <a:pt x="35052" y="60960"/>
                  </a:lnTo>
                  <a:lnTo>
                    <a:pt x="16764" y="60960"/>
                  </a:lnTo>
                  <a:lnTo>
                    <a:pt x="9144" y="62484"/>
                  </a:lnTo>
                  <a:lnTo>
                    <a:pt x="0" y="71628"/>
                  </a:lnTo>
                  <a:lnTo>
                    <a:pt x="0" y="82296"/>
                  </a:lnTo>
                  <a:lnTo>
                    <a:pt x="9144" y="91440"/>
                  </a:lnTo>
                  <a:lnTo>
                    <a:pt x="16764" y="94488"/>
                  </a:lnTo>
                  <a:lnTo>
                    <a:pt x="35052" y="94488"/>
                  </a:lnTo>
                  <a:lnTo>
                    <a:pt x="41148" y="92964"/>
                  </a:lnTo>
                  <a:lnTo>
                    <a:pt x="45720" y="89916"/>
                  </a:lnTo>
                  <a:lnTo>
                    <a:pt x="48768" y="86868"/>
                  </a:lnTo>
                  <a:lnTo>
                    <a:pt x="49784" y="83820"/>
                  </a:lnTo>
                  <a:lnTo>
                    <a:pt x="50292" y="82296"/>
                  </a:lnTo>
                  <a:lnTo>
                    <a:pt x="50292" y="71628"/>
                  </a:lnTo>
                  <a:close/>
                </a:path>
                <a:path w="50800" h="117475">
                  <a:moveTo>
                    <a:pt x="50304" y="42672"/>
                  </a:moveTo>
                  <a:lnTo>
                    <a:pt x="41148" y="42672"/>
                  </a:lnTo>
                  <a:lnTo>
                    <a:pt x="41148" y="53340"/>
                  </a:lnTo>
                  <a:lnTo>
                    <a:pt x="50304" y="53340"/>
                  </a:lnTo>
                  <a:lnTo>
                    <a:pt x="50304" y="42672"/>
                  </a:lnTo>
                  <a:close/>
                </a:path>
                <a:path w="50800" h="117475">
                  <a:moveTo>
                    <a:pt x="50304" y="6096"/>
                  </a:moveTo>
                  <a:lnTo>
                    <a:pt x="39624" y="6096"/>
                  </a:lnTo>
                  <a:lnTo>
                    <a:pt x="39624" y="0"/>
                  </a:lnTo>
                  <a:lnTo>
                    <a:pt x="30480" y="0"/>
                  </a:lnTo>
                  <a:lnTo>
                    <a:pt x="30480" y="6096"/>
                  </a:lnTo>
                  <a:lnTo>
                    <a:pt x="30480" y="16764"/>
                  </a:lnTo>
                  <a:lnTo>
                    <a:pt x="30480" y="27432"/>
                  </a:lnTo>
                  <a:lnTo>
                    <a:pt x="15240" y="16764"/>
                  </a:lnTo>
                  <a:lnTo>
                    <a:pt x="30480" y="16764"/>
                  </a:lnTo>
                  <a:lnTo>
                    <a:pt x="30480" y="6096"/>
                  </a:lnTo>
                  <a:lnTo>
                    <a:pt x="0" y="6096"/>
                  </a:lnTo>
                  <a:lnTo>
                    <a:pt x="0" y="15240"/>
                  </a:lnTo>
                  <a:lnTo>
                    <a:pt x="30480" y="36576"/>
                  </a:lnTo>
                  <a:lnTo>
                    <a:pt x="39624" y="36576"/>
                  </a:lnTo>
                  <a:lnTo>
                    <a:pt x="39624" y="27432"/>
                  </a:lnTo>
                  <a:lnTo>
                    <a:pt x="39624" y="16764"/>
                  </a:lnTo>
                  <a:lnTo>
                    <a:pt x="50304" y="16764"/>
                  </a:lnTo>
                  <a:lnTo>
                    <a:pt x="50304" y="6096"/>
                  </a:lnTo>
                  <a:close/>
                </a:path>
              </a:pathLst>
            </a:custGeom>
            <a:solidFill>
              <a:srgbClr val="000000"/>
            </a:solidFill>
          </p:spPr>
          <p:txBody>
            <a:bodyPr wrap="square" lIns="0" tIns="0" rIns="0" bIns="0" rtlCol="0"/>
            <a:lstStyle/>
            <a:p>
              <a:endParaRPr sz="1154"/>
            </a:p>
          </p:txBody>
        </p:sp>
        <p:sp>
          <p:nvSpPr>
            <p:cNvPr id="46" name="object 46"/>
            <p:cNvSpPr/>
            <p:nvPr/>
          </p:nvSpPr>
          <p:spPr>
            <a:xfrm>
              <a:off x="5537487" y="3941803"/>
              <a:ext cx="32580" cy="74526"/>
            </a:xfrm>
            <a:custGeom>
              <a:avLst/>
              <a:gdLst/>
              <a:ahLst/>
              <a:cxnLst/>
              <a:rect l="l" t="t" r="r" b="b"/>
              <a:pathLst>
                <a:path w="50800" h="116204">
                  <a:moveTo>
                    <a:pt x="36576" y="96012"/>
                  </a:moveTo>
                  <a:lnTo>
                    <a:pt x="27432" y="96012"/>
                  </a:lnTo>
                  <a:lnTo>
                    <a:pt x="27432" y="115824"/>
                  </a:lnTo>
                  <a:lnTo>
                    <a:pt x="36576" y="115824"/>
                  </a:lnTo>
                  <a:lnTo>
                    <a:pt x="36576" y="96012"/>
                  </a:lnTo>
                  <a:close/>
                </a:path>
                <a:path w="50800" h="116204">
                  <a:moveTo>
                    <a:pt x="50292" y="70104"/>
                  </a:moveTo>
                  <a:lnTo>
                    <a:pt x="49784" y="68580"/>
                  </a:lnTo>
                  <a:lnTo>
                    <a:pt x="48768" y="65532"/>
                  </a:lnTo>
                  <a:lnTo>
                    <a:pt x="45720" y="64008"/>
                  </a:lnTo>
                  <a:lnTo>
                    <a:pt x="41148" y="59436"/>
                  </a:lnTo>
                  <a:lnTo>
                    <a:pt x="41148" y="71628"/>
                  </a:lnTo>
                  <a:lnTo>
                    <a:pt x="41148" y="77724"/>
                  </a:lnTo>
                  <a:lnTo>
                    <a:pt x="39624" y="79248"/>
                  </a:lnTo>
                  <a:lnTo>
                    <a:pt x="38100" y="79248"/>
                  </a:lnTo>
                  <a:lnTo>
                    <a:pt x="36576" y="80772"/>
                  </a:lnTo>
                  <a:lnTo>
                    <a:pt x="13716" y="80772"/>
                  </a:lnTo>
                  <a:lnTo>
                    <a:pt x="9144" y="76200"/>
                  </a:lnTo>
                  <a:lnTo>
                    <a:pt x="9144" y="73152"/>
                  </a:lnTo>
                  <a:lnTo>
                    <a:pt x="10668" y="73152"/>
                  </a:lnTo>
                  <a:lnTo>
                    <a:pt x="10668" y="71628"/>
                  </a:lnTo>
                  <a:lnTo>
                    <a:pt x="12192" y="71628"/>
                  </a:lnTo>
                  <a:lnTo>
                    <a:pt x="12192" y="70104"/>
                  </a:lnTo>
                  <a:lnTo>
                    <a:pt x="15240" y="70104"/>
                  </a:lnTo>
                  <a:lnTo>
                    <a:pt x="16764" y="68580"/>
                  </a:lnTo>
                  <a:lnTo>
                    <a:pt x="35052" y="68580"/>
                  </a:lnTo>
                  <a:lnTo>
                    <a:pt x="36576" y="70104"/>
                  </a:lnTo>
                  <a:lnTo>
                    <a:pt x="39624" y="70104"/>
                  </a:lnTo>
                  <a:lnTo>
                    <a:pt x="39624" y="71628"/>
                  </a:lnTo>
                  <a:lnTo>
                    <a:pt x="41148" y="71628"/>
                  </a:lnTo>
                  <a:lnTo>
                    <a:pt x="41148" y="59436"/>
                  </a:lnTo>
                  <a:lnTo>
                    <a:pt x="35052" y="57912"/>
                  </a:lnTo>
                  <a:lnTo>
                    <a:pt x="16764" y="57912"/>
                  </a:lnTo>
                  <a:lnTo>
                    <a:pt x="9144" y="59436"/>
                  </a:lnTo>
                  <a:lnTo>
                    <a:pt x="3048" y="65532"/>
                  </a:lnTo>
                  <a:lnTo>
                    <a:pt x="0" y="70104"/>
                  </a:lnTo>
                  <a:lnTo>
                    <a:pt x="0" y="79248"/>
                  </a:lnTo>
                  <a:lnTo>
                    <a:pt x="3048" y="83820"/>
                  </a:lnTo>
                  <a:lnTo>
                    <a:pt x="9144" y="89916"/>
                  </a:lnTo>
                  <a:lnTo>
                    <a:pt x="16764" y="91440"/>
                  </a:lnTo>
                  <a:lnTo>
                    <a:pt x="35052" y="91440"/>
                  </a:lnTo>
                  <a:lnTo>
                    <a:pt x="41148" y="89916"/>
                  </a:lnTo>
                  <a:lnTo>
                    <a:pt x="45720" y="86868"/>
                  </a:lnTo>
                  <a:lnTo>
                    <a:pt x="48768" y="83820"/>
                  </a:lnTo>
                  <a:lnTo>
                    <a:pt x="49784" y="80772"/>
                  </a:lnTo>
                  <a:lnTo>
                    <a:pt x="50292" y="79248"/>
                  </a:lnTo>
                  <a:lnTo>
                    <a:pt x="50292" y="70104"/>
                  </a:lnTo>
                  <a:close/>
                </a:path>
                <a:path w="50800" h="116204">
                  <a:moveTo>
                    <a:pt x="50292" y="0"/>
                  </a:moveTo>
                  <a:lnTo>
                    <a:pt x="41148" y="0"/>
                  </a:lnTo>
                  <a:lnTo>
                    <a:pt x="41148" y="18288"/>
                  </a:lnTo>
                  <a:lnTo>
                    <a:pt x="39624" y="18288"/>
                  </a:lnTo>
                  <a:lnTo>
                    <a:pt x="39624" y="16764"/>
                  </a:lnTo>
                  <a:lnTo>
                    <a:pt x="38100" y="16764"/>
                  </a:lnTo>
                  <a:lnTo>
                    <a:pt x="36576" y="13716"/>
                  </a:lnTo>
                  <a:lnTo>
                    <a:pt x="33528" y="10668"/>
                  </a:lnTo>
                  <a:lnTo>
                    <a:pt x="27432" y="4572"/>
                  </a:lnTo>
                  <a:lnTo>
                    <a:pt x="24384" y="3048"/>
                  </a:lnTo>
                  <a:lnTo>
                    <a:pt x="21336" y="0"/>
                  </a:lnTo>
                  <a:lnTo>
                    <a:pt x="10668" y="0"/>
                  </a:lnTo>
                  <a:lnTo>
                    <a:pt x="4572" y="3048"/>
                  </a:lnTo>
                  <a:lnTo>
                    <a:pt x="1524" y="6096"/>
                  </a:lnTo>
                  <a:lnTo>
                    <a:pt x="0" y="10668"/>
                  </a:lnTo>
                  <a:lnTo>
                    <a:pt x="0" y="19812"/>
                  </a:lnTo>
                  <a:lnTo>
                    <a:pt x="1524" y="22860"/>
                  </a:lnTo>
                  <a:lnTo>
                    <a:pt x="4572" y="25908"/>
                  </a:lnTo>
                  <a:lnTo>
                    <a:pt x="6096" y="28956"/>
                  </a:lnTo>
                  <a:lnTo>
                    <a:pt x="10668" y="30480"/>
                  </a:lnTo>
                  <a:lnTo>
                    <a:pt x="16764" y="32004"/>
                  </a:lnTo>
                  <a:lnTo>
                    <a:pt x="16764" y="21336"/>
                  </a:lnTo>
                  <a:lnTo>
                    <a:pt x="15240" y="21336"/>
                  </a:lnTo>
                  <a:lnTo>
                    <a:pt x="12192" y="19812"/>
                  </a:lnTo>
                  <a:lnTo>
                    <a:pt x="9144" y="16764"/>
                  </a:lnTo>
                  <a:lnTo>
                    <a:pt x="9144" y="13716"/>
                  </a:lnTo>
                  <a:lnTo>
                    <a:pt x="12192" y="10668"/>
                  </a:lnTo>
                  <a:lnTo>
                    <a:pt x="19812" y="10668"/>
                  </a:lnTo>
                  <a:lnTo>
                    <a:pt x="22860" y="13716"/>
                  </a:lnTo>
                  <a:lnTo>
                    <a:pt x="25908" y="15240"/>
                  </a:lnTo>
                  <a:lnTo>
                    <a:pt x="35052" y="24384"/>
                  </a:lnTo>
                  <a:lnTo>
                    <a:pt x="38100" y="28956"/>
                  </a:lnTo>
                  <a:lnTo>
                    <a:pt x="44196" y="32004"/>
                  </a:lnTo>
                  <a:lnTo>
                    <a:pt x="47244" y="32004"/>
                  </a:lnTo>
                  <a:lnTo>
                    <a:pt x="50292" y="33528"/>
                  </a:lnTo>
                  <a:lnTo>
                    <a:pt x="50292" y="18288"/>
                  </a:lnTo>
                  <a:lnTo>
                    <a:pt x="50292" y="0"/>
                  </a:lnTo>
                  <a:close/>
                </a:path>
                <a:path w="50800" h="116204">
                  <a:moveTo>
                    <a:pt x="50304" y="41148"/>
                  </a:moveTo>
                  <a:lnTo>
                    <a:pt x="41148" y="41148"/>
                  </a:lnTo>
                  <a:lnTo>
                    <a:pt x="41148" y="51816"/>
                  </a:lnTo>
                  <a:lnTo>
                    <a:pt x="50304" y="51816"/>
                  </a:lnTo>
                  <a:lnTo>
                    <a:pt x="50304" y="41148"/>
                  </a:lnTo>
                  <a:close/>
                </a:path>
              </a:pathLst>
            </a:custGeom>
            <a:solidFill>
              <a:srgbClr val="000000"/>
            </a:solidFill>
          </p:spPr>
          <p:txBody>
            <a:bodyPr wrap="square" lIns="0" tIns="0" rIns="0" bIns="0" rtlCol="0"/>
            <a:lstStyle/>
            <a:p>
              <a:endParaRPr sz="1154"/>
            </a:p>
          </p:txBody>
        </p:sp>
        <p:sp>
          <p:nvSpPr>
            <p:cNvPr id="47" name="object 47"/>
            <p:cNvSpPr/>
            <p:nvPr/>
          </p:nvSpPr>
          <p:spPr>
            <a:xfrm>
              <a:off x="5537487" y="3739483"/>
              <a:ext cx="32580" cy="58643"/>
            </a:xfrm>
            <a:custGeom>
              <a:avLst/>
              <a:gdLst/>
              <a:ahLst/>
              <a:cxnLst/>
              <a:rect l="l" t="t" r="r" b="b"/>
              <a:pathLst>
                <a:path w="50800" h="91439">
                  <a:moveTo>
                    <a:pt x="50292" y="70104"/>
                  </a:moveTo>
                  <a:lnTo>
                    <a:pt x="49784" y="68580"/>
                  </a:lnTo>
                  <a:lnTo>
                    <a:pt x="48768" y="65532"/>
                  </a:lnTo>
                  <a:lnTo>
                    <a:pt x="45720" y="64008"/>
                  </a:lnTo>
                  <a:lnTo>
                    <a:pt x="41148" y="59436"/>
                  </a:lnTo>
                  <a:lnTo>
                    <a:pt x="41148" y="71628"/>
                  </a:lnTo>
                  <a:lnTo>
                    <a:pt x="41148" y="77724"/>
                  </a:lnTo>
                  <a:lnTo>
                    <a:pt x="39624" y="79248"/>
                  </a:lnTo>
                  <a:lnTo>
                    <a:pt x="38100" y="79248"/>
                  </a:lnTo>
                  <a:lnTo>
                    <a:pt x="36576" y="80772"/>
                  </a:lnTo>
                  <a:lnTo>
                    <a:pt x="13716" y="80772"/>
                  </a:lnTo>
                  <a:lnTo>
                    <a:pt x="9144" y="76200"/>
                  </a:lnTo>
                  <a:lnTo>
                    <a:pt x="9144" y="74676"/>
                  </a:lnTo>
                  <a:lnTo>
                    <a:pt x="10668" y="73152"/>
                  </a:lnTo>
                  <a:lnTo>
                    <a:pt x="10668" y="71628"/>
                  </a:lnTo>
                  <a:lnTo>
                    <a:pt x="12192" y="71628"/>
                  </a:lnTo>
                  <a:lnTo>
                    <a:pt x="12192" y="70104"/>
                  </a:lnTo>
                  <a:lnTo>
                    <a:pt x="15240" y="70104"/>
                  </a:lnTo>
                  <a:lnTo>
                    <a:pt x="16764" y="68580"/>
                  </a:lnTo>
                  <a:lnTo>
                    <a:pt x="35052" y="68580"/>
                  </a:lnTo>
                  <a:lnTo>
                    <a:pt x="36576" y="70104"/>
                  </a:lnTo>
                  <a:lnTo>
                    <a:pt x="39624" y="70104"/>
                  </a:lnTo>
                  <a:lnTo>
                    <a:pt x="39624" y="71628"/>
                  </a:lnTo>
                  <a:lnTo>
                    <a:pt x="41148" y="71628"/>
                  </a:lnTo>
                  <a:lnTo>
                    <a:pt x="41148" y="59436"/>
                  </a:lnTo>
                  <a:lnTo>
                    <a:pt x="35052" y="57912"/>
                  </a:lnTo>
                  <a:lnTo>
                    <a:pt x="16764" y="57912"/>
                  </a:lnTo>
                  <a:lnTo>
                    <a:pt x="9144" y="59436"/>
                  </a:lnTo>
                  <a:lnTo>
                    <a:pt x="6096" y="64008"/>
                  </a:lnTo>
                  <a:lnTo>
                    <a:pt x="3048" y="65532"/>
                  </a:lnTo>
                  <a:lnTo>
                    <a:pt x="0" y="70104"/>
                  </a:lnTo>
                  <a:lnTo>
                    <a:pt x="0" y="80772"/>
                  </a:lnTo>
                  <a:lnTo>
                    <a:pt x="9144" y="89916"/>
                  </a:lnTo>
                  <a:lnTo>
                    <a:pt x="16764" y="91440"/>
                  </a:lnTo>
                  <a:lnTo>
                    <a:pt x="35052" y="91440"/>
                  </a:lnTo>
                  <a:lnTo>
                    <a:pt x="41148" y="89916"/>
                  </a:lnTo>
                  <a:lnTo>
                    <a:pt x="45720" y="86868"/>
                  </a:lnTo>
                  <a:lnTo>
                    <a:pt x="48768" y="83820"/>
                  </a:lnTo>
                  <a:lnTo>
                    <a:pt x="50292" y="80772"/>
                  </a:lnTo>
                  <a:lnTo>
                    <a:pt x="50292" y="70104"/>
                  </a:lnTo>
                  <a:close/>
                </a:path>
                <a:path w="50800" h="91439">
                  <a:moveTo>
                    <a:pt x="50292" y="12192"/>
                  </a:moveTo>
                  <a:lnTo>
                    <a:pt x="49784" y="10668"/>
                  </a:lnTo>
                  <a:lnTo>
                    <a:pt x="48768" y="7620"/>
                  </a:lnTo>
                  <a:lnTo>
                    <a:pt x="45720" y="4572"/>
                  </a:lnTo>
                  <a:lnTo>
                    <a:pt x="41148" y="1524"/>
                  </a:lnTo>
                  <a:lnTo>
                    <a:pt x="41148" y="13716"/>
                  </a:lnTo>
                  <a:lnTo>
                    <a:pt x="41148" y="19812"/>
                  </a:lnTo>
                  <a:lnTo>
                    <a:pt x="39624" y="19812"/>
                  </a:lnTo>
                  <a:lnTo>
                    <a:pt x="38100" y="21336"/>
                  </a:lnTo>
                  <a:lnTo>
                    <a:pt x="36576" y="21336"/>
                  </a:lnTo>
                  <a:lnTo>
                    <a:pt x="35052" y="22860"/>
                  </a:lnTo>
                  <a:lnTo>
                    <a:pt x="16764" y="22860"/>
                  </a:lnTo>
                  <a:lnTo>
                    <a:pt x="13716" y="21336"/>
                  </a:lnTo>
                  <a:lnTo>
                    <a:pt x="12192" y="21336"/>
                  </a:lnTo>
                  <a:lnTo>
                    <a:pt x="12192" y="19812"/>
                  </a:lnTo>
                  <a:lnTo>
                    <a:pt x="10668" y="19812"/>
                  </a:lnTo>
                  <a:lnTo>
                    <a:pt x="10668" y="18288"/>
                  </a:lnTo>
                  <a:lnTo>
                    <a:pt x="9144" y="18288"/>
                  </a:lnTo>
                  <a:lnTo>
                    <a:pt x="9144" y="15240"/>
                  </a:lnTo>
                  <a:lnTo>
                    <a:pt x="12192" y="12192"/>
                  </a:lnTo>
                  <a:lnTo>
                    <a:pt x="15240" y="10668"/>
                  </a:lnTo>
                  <a:lnTo>
                    <a:pt x="36576" y="10668"/>
                  </a:lnTo>
                  <a:lnTo>
                    <a:pt x="39624" y="12192"/>
                  </a:lnTo>
                  <a:lnTo>
                    <a:pt x="41148" y="13716"/>
                  </a:lnTo>
                  <a:lnTo>
                    <a:pt x="41148" y="1524"/>
                  </a:lnTo>
                  <a:lnTo>
                    <a:pt x="35052" y="0"/>
                  </a:lnTo>
                  <a:lnTo>
                    <a:pt x="16764" y="0"/>
                  </a:lnTo>
                  <a:lnTo>
                    <a:pt x="9144" y="1524"/>
                  </a:lnTo>
                  <a:lnTo>
                    <a:pt x="3048" y="7620"/>
                  </a:lnTo>
                  <a:lnTo>
                    <a:pt x="0" y="12192"/>
                  </a:lnTo>
                  <a:lnTo>
                    <a:pt x="0" y="21336"/>
                  </a:lnTo>
                  <a:lnTo>
                    <a:pt x="3048" y="25908"/>
                  </a:lnTo>
                  <a:lnTo>
                    <a:pt x="6096" y="27432"/>
                  </a:lnTo>
                  <a:lnTo>
                    <a:pt x="9144" y="32004"/>
                  </a:lnTo>
                  <a:lnTo>
                    <a:pt x="16764" y="33528"/>
                  </a:lnTo>
                  <a:lnTo>
                    <a:pt x="35052" y="33528"/>
                  </a:lnTo>
                  <a:lnTo>
                    <a:pt x="41148" y="32004"/>
                  </a:lnTo>
                  <a:lnTo>
                    <a:pt x="45720" y="28956"/>
                  </a:lnTo>
                  <a:lnTo>
                    <a:pt x="48768" y="25908"/>
                  </a:lnTo>
                  <a:lnTo>
                    <a:pt x="49784" y="22860"/>
                  </a:lnTo>
                  <a:lnTo>
                    <a:pt x="50292" y="21336"/>
                  </a:lnTo>
                  <a:lnTo>
                    <a:pt x="50292" y="12192"/>
                  </a:lnTo>
                  <a:close/>
                </a:path>
                <a:path w="50800" h="91439">
                  <a:moveTo>
                    <a:pt x="50304" y="41148"/>
                  </a:moveTo>
                  <a:lnTo>
                    <a:pt x="41148" y="41148"/>
                  </a:lnTo>
                  <a:lnTo>
                    <a:pt x="41148" y="51816"/>
                  </a:lnTo>
                  <a:lnTo>
                    <a:pt x="50304" y="51816"/>
                  </a:lnTo>
                  <a:lnTo>
                    <a:pt x="50304" y="41148"/>
                  </a:lnTo>
                  <a:close/>
                </a:path>
              </a:pathLst>
            </a:custGeom>
            <a:solidFill>
              <a:srgbClr val="000000"/>
            </a:solidFill>
          </p:spPr>
          <p:txBody>
            <a:bodyPr wrap="square" lIns="0" tIns="0" rIns="0" bIns="0" rtlCol="0"/>
            <a:lstStyle/>
            <a:p>
              <a:endParaRPr sz="1154"/>
            </a:p>
          </p:txBody>
        </p:sp>
        <p:sp>
          <p:nvSpPr>
            <p:cNvPr id="48" name="object 48"/>
            <p:cNvSpPr/>
            <p:nvPr/>
          </p:nvSpPr>
          <p:spPr>
            <a:xfrm>
              <a:off x="5537487" y="3529345"/>
              <a:ext cx="32580" cy="59865"/>
            </a:xfrm>
            <a:custGeom>
              <a:avLst/>
              <a:gdLst/>
              <a:ahLst/>
              <a:cxnLst/>
              <a:rect l="l" t="t" r="r" b="b"/>
              <a:pathLst>
                <a:path w="50800" h="93345">
                  <a:moveTo>
                    <a:pt x="50292" y="71628"/>
                  </a:moveTo>
                  <a:lnTo>
                    <a:pt x="49784" y="70104"/>
                  </a:lnTo>
                  <a:lnTo>
                    <a:pt x="48768" y="67056"/>
                  </a:lnTo>
                  <a:lnTo>
                    <a:pt x="45720" y="64008"/>
                  </a:lnTo>
                  <a:lnTo>
                    <a:pt x="41148" y="60960"/>
                  </a:lnTo>
                  <a:lnTo>
                    <a:pt x="41148" y="73152"/>
                  </a:lnTo>
                  <a:lnTo>
                    <a:pt x="41148" y="79248"/>
                  </a:lnTo>
                  <a:lnTo>
                    <a:pt x="39624" y="79248"/>
                  </a:lnTo>
                  <a:lnTo>
                    <a:pt x="38100" y="80772"/>
                  </a:lnTo>
                  <a:lnTo>
                    <a:pt x="36576" y="80772"/>
                  </a:lnTo>
                  <a:lnTo>
                    <a:pt x="35052" y="82296"/>
                  </a:lnTo>
                  <a:lnTo>
                    <a:pt x="16764" y="82296"/>
                  </a:lnTo>
                  <a:lnTo>
                    <a:pt x="13716" y="80772"/>
                  </a:lnTo>
                  <a:lnTo>
                    <a:pt x="12192" y="80772"/>
                  </a:lnTo>
                  <a:lnTo>
                    <a:pt x="12192" y="79248"/>
                  </a:lnTo>
                  <a:lnTo>
                    <a:pt x="10668" y="79248"/>
                  </a:lnTo>
                  <a:lnTo>
                    <a:pt x="10668" y="77724"/>
                  </a:lnTo>
                  <a:lnTo>
                    <a:pt x="9144" y="77724"/>
                  </a:lnTo>
                  <a:lnTo>
                    <a:pt x="9144" y="74676"/>
                  </a:lnTo>
                  <a:lnTo>
                    <a:pt x="12192" y="71628"/>
                  </a:lnTo>
                  <a:lnTo>
                    <a:pt x="15240" y="70104"/>
                  </a:lnTo>
                  <a:lnTo>
                    <a:pt x="35052" y="70104"/>
                  </a:lnTo>
                  <a:lnTo>
                    <a:pt x="36576" y="71628"/>
                  </a:lnTo>
                  <a:lnTo>
                    <a:pt x="39624" y="71628"/>
                  </a:lnTo>
                  <a:lnTo>
                    <a:pt x="41148" y="73152"/>
                  </a:lnTo>
                  <a:lnTo>
                    <a:pt x="41148" y="60960"/>
                  </a:lnTo>
                  <a:lnTo>
                    <a:pt x="35052" y="59436"/>
                  </a:lnTo>
                  <a:lnTo>
                    <a:pt x="16764" y="59436"/>
                  </a:lnTo>
                  <a:lnTo>
                    <a:pt x="9144" y="60960"/>
                  </a:lnTo>
                  <a:lnTo>
                    <a:pt x="3048" y="67056"/>
                  </a:lnTo>
                  <a:lnTo>
                    <a:pt x="0" y="71628"/>
                  </a:lnTo>
                  <a:lnTo>
                    <a:pt x="0" y="80772"/>
                  </a:lnTo>
                  <a:lnTo>
                    <a:pt x="3048" y="85344"/>
                  </a:lnTo>
                  <a:lnTo>
                    <a:pt x="9144" y="91440"/>
                  </a:lnTo>
                  <a:lnTo>
                    <a:pt x="16764" y="92964"/>
                  </a:lnTo>
                  <a:lnTo>
                    <a:pt x="35052" y="92964"/>
                  </a:lnTo>
                  <a:lnTo>
                    <a:pt x="41148" y="91440"/>
                  </a:lnTo>
                  <a:lnTo>
                    <a:pt x="45720" y="88392"/>
                  </a:lnTo>
                  <a:lnTo>
                    <a:pt x="48768" y="85344"/>
                  </a:lnTo>
                  <a:lnTo>
                    <a:pt x="49784" y="82296"/>
                  </a:lnTo>
                  <a:lnTo>
                    <a:pt x="50292" y="80772"/>
                  </a:lnTo>
                  <a:lnTo>
                    <a:pt x="50292" y="71628"/>
                  </a:lnTo>
                  <a:close/>
                </a:path>
                <a:path w="50800" h="93345">
                  <a:moveTo>
                    <a:pt x="50292" y="0"/>
                  </a:moveTo>
                  <a:lnTo>
                    <a:pt x="41148" y="0"/>
                  </a:lnTo>
                  <a:lnTo>
                    <a:pt x="41148" y="19812"/>
                  </a:lnTo>
                  <a:lnTo>
                    <a:pt x="30480" y="9144"/>
                  </a:lnTo>
                  <a:lnTo>
                    <a:pt x="28956" y="6096"/>
                  </a:lnTo>
                  <a:lnTo>
                    <a:pt x="27432" y="6096"/>
                  </a:lnTo>
                  <a:lnTo>
                    <a:pt x="24384" y="4572"/>
                  </a:lnTo>
                  <a:lnTo>
                    <a:pt x="21336" y="1524"/>
                  </a:lnTo>
                  <a:lnTo>
                    <a:pt x="18288" y="1524"/>
                  </a:lnTo>
                  <a:lnTo>
                    <a:pt x="16764" y="0"/>
                  </a:lnTo>
                  <a:lnTo>
                    <a:pt x="10668" y="0"/>
                  </a:lnTo>
                  <a:lnTo>
                    <a:pt x="7620" y="1524"/>
                  </a:lnTo>
                  <a:lnTo>
                    <a:pt x="1524" y="7620"/>
                  </a:lnTo>
                  <a:lnTo>
                    <a:pt x="0" y="10668"/>
                  </a:lnTo>
                  <a:lnTo>
                    <a:pt x="0" y="21336"/>
                  </a:lnTo>
                  <a:lnTo>
                    <a:pt x="1524" y="24384"/>
                  </a:lnTo>
                  <a:lnTo>
                    <a:pt x="4572" y="27432"/>
                  </a:lnTo>
                  <a:lnTo>
                    <a:pt x="6096" y="30480"/>
                  </a:lnTo>
                  <a:lnTo>
                    <a:pt x="10668" y="32004"/>
                  </a:lnTo>
                  <a:lnTo>
                    <a:pt x="16764" y="32004"/>
                  </a:lnTo>
                  <a:lnTo>
                    <a:pt x="16764" y="21336"/>
                  </a:lnTo>
                  <a:lnTo>
                    <a:pt x="12192" y="21336"/>
                  </a:lnTo>
                  <a:lnTo>
                    <a:pt x="12192" y="19812"/>
                  </a:lnTo>
                  <a:lnTo>
                    <a:pt x="10668" y="19812"/>
                  </a:lnTo>
                  <a:lnTo>
                    <a:pt x="9144" y="18288"/>
                  </a:lnTo>
                  <a:lnTo>
                    <a:pt x="9144" y="15240"/>
                  </a:lnTo>
                  <a:lnTo>
                    <a:pt x="10668" y="13716"/>
                  </a:lnTo>
                  <a:lnTo>
                    <a:pt x="10668" y="12192"/>
                  </a:lnTo>
                  <a:lnTo>
                    <a:pt x="12192" y="12192"/>
                  </a:lnTo>
                  <a:lnTo>
                    <a:pt x="13716" y="10668"/>
                  </a:lnTo>
                  <a:lnTo>
                    <a:pt x="18288" y="10668"/>
                  </a:lnTo>
                  <a:lnTo>
                    <a:pt x="21336" y="13716"/>
                  </a:lnTo>
                  <a:lnTo>
                    <a:pt x="22860" y="13716"/>
                  </a:lnTo>
                  <a:lnTo>
                    <a:pt x="38100" y="28956"/>
                  </a:lnTo>
                  <a:lnTo>
                    <a:pt x="47244" y="33528"/>
                  </a:lnTo>
                  <a:lnTo>
                    <a:pt x="50292" y="33528"/>
                  </a:lnTo>
                  <a:lnTo>
                    <a:pt x="50292" y="0"/>
                  </a:lnTo>
                  <a:close/>
                </a:path>
                <a:path w="50800" h="93345">
                  <a:moveTo>
                    <a:pt x="50304" y="41148"/>
                  </a:moveTo>
                  <a:lnTo>
                    <a:pt x="41148" y="41148"/>
                  </a:lnTo>
                  <a:lnTo>
                    <a:pt x="41148" y="51816"/>
                  </a:lnTo>
                  <a:lnTo>
                    <a:pt x="50304" y="51816"/>
                  </a:lnTo>
                  <a:lnTo>
                    <a:pt x="50304" y="41148"/>
                  </a:lnTo>
                  <a:close/>
                </a:path>
              </a:pathLst>
            </a:custGeom>
            <a:solidFill>
              <a:srgbClr val="000000"/>
            </a:solidFill>
          </p:spPr>
          <p:txBody>
            <a:bodyPr wrap="square" lIns="0" tIns="0" rIns="0" bIns="0" rtlCol="0"/>
            <a:lstStyle/>
            <a:p>
              <a:endParaRPr sz="1154"/>
            </a:p>
          </p:txBody>
        </p:sp>
        <p:sp>
          <p:nvSpPr>
            <p:cNvPr id="49" name="object 49"/>
            <p:cNvSpPr/>
            <p:nvPr/>
          </p:nvSpPr>
          <p:spPr>
            <a:xfrm>
              <a:off x="5537487" y="3319207"/>
              <a:ext cx="32580" cy="59865"/>
            </a:xfrm>
            <a:custGeom>
              <a:avLst/>
              <a:gdLst/>
              <a:ahLst/>
              <a:cxnLst/>
              <a:rect l="l" t="t" r="r" b="b"/>
              <a:pathLst>
                <a:path w="50800" h="93345">
                  <a:moveTo>
                    <a:pt x="50292" y="71628"/>
                  </a:moveTo>
                  <a:lnTo>
                    <a:pt x="49530" y="70104"/>
                  </a:lnTo>
                  <a:lnTo>
                    <a:pt x="48768" y="68580"/>
                  </a:lnTo>
                  <a:lnTo>
                    <a:pt x="45720" y="65532"/>
                  </a:lnTo>
                  <a:lnTo>
                    <a:pt x="41148" y="62484"/>
                  </a:lnTo>
                  <a:lnTo>
                    <a:pt x="41148" y="73152"/>
                  </a:lnTo>
                  <a:lnTo>
                    <a:pt x="41148" y="79248"/>
                  </a:lnTo>
                  <a:lnTo>
                    <a:pt x="38100" y="82296"/>
                  </a:lnTo>
                  <a:lnTo>
                    <a:pt x="13716" y="82296"/>
                  </a:lnTo>
                  <a:lnTo>
                    <a:pt x="9144" y="77724"/>
                  </a:lnTo>
                  <a:lnTo>
                    <a:pt x="9144" y="76200"/>
                  </a:lnTo>
                  <a:lnTo>
                    <a:pt x="10668" y="74676"/>
                  </a:lnTo>
                  <a:lnTo>
                    <a:pt x="10668" y="73152"/>
                  </a:lnTo>
                  <a:lnTo>
                    <a:pt x="12192" y="73152"/>
                  </a:lnTo>
                  <a:lnTo>
                    <a:pt x="12192" y="71628"/>
                  </a:lnTo>
                  <a:lnTo>
                    <a:pt x="16764" y="71628"/>
                  </a:lnTo>
                  <a:lnTo>
                    <a:pt x="19812" y="70104"/>
                  </a:lnTo>
                  <a:lnTo>
                    <a:pt x="30480" y="70104"/>
                  </a:lnTo>
                  <a:lnTo>
                    <a:pt x="35052" y="71628"/>
                  </a:lnTo>
                  <a:lnTo>
                    <a:pt x="39624" y="71628"/>
                  </a:lnTo>
                  <a:lnTo>
                    <a:pt x="39624" y="73152"/>
                  </a:lnTo>
                  <a:lnTo>
                    <a:pt x="41148" y="73152"/>
                  </a:lnTo>
                  <a:lnTo>
                    <a:pt x="41148" y="62484"/>
                  </a:lnTo>
                  <a:lnTo>
                    <a:pt x="35052" y="59436"/>
                  </a:lnTo>
                  <a:lnTo>
                    <a:pt x="16764" y="59436"/>
                  </a:lnTo>
                  <a:lnTo>
                    <a:pt x="9144" y="62484"/>
                  </a:lnTo>
                  <a:lnTo>
                    <a:pt x="0" y="71628"/>
                  </a:lnTo>
                  <a:lnTo>
                    <a:pt x="0" y="82296"/>
                  </a:lnTo>
                  <a:lnTo>
                    <a:pt x="9144" y="91440"/>
                  </a:lnTo>
                  <a:lnTo>
                    <a:pt x="16764" y="92964"/>
                  </a:lnTo>
                  <a:lnTo>
                    <a:pt x="35052" y="92964"/>
                  </a:lnTo>
                  <a:lnTo>
                    <a:pt x="41148" y="91440"/>
                  </a:lnTo>
                  <a:lnTo>
                    <a:pt x="45720" y="88392"/>
                  </a:lnTo>
                  <a:lnTo>
                    <a:pt x="48768" y="85344"/>
                  </a:lnTo>
                  <a:lnTo>
                    <a:pt x="50292" y="82296"/>
                  </a:lnTo>
                  <a:lnTo>
                    <a:pt x="50292" y="71628"/>
                  </a:lnTo>
                  <a:close/>
                </a:path>
                <a:path w="50800" h="93345">
                  <a:moveTo>
                    <a:pt x="50304" y="42672"/>
                  </a:moveTo>
                  <a:lnTo>
                    <a:pt x="41148" y="42672"/>
                  </a:lnTo>
                  <a:lnTo>
                    <a:pt x="41148" y="53340"/>
                  </a:lnTo>
                  <a:lnTo>
                    <a:pt x="50304" y="53340"/>
                  </a:lnTo>
                  <a:lnTo>
                    <a:pt x="50304" y="42672"/>
                  </a:lnTo>
                  <a:close/>
                </a:path>
                <a:path w="50800" h="93345">
                  <a:moveTo>
                    <a:pt x="50304" y="6096"/>
                  </a:moveTo>
                  <a:lnTo>
                    <a:pt x="39624" y="6096"/>
                  </a:lnTo>
                  <a:lnTo>
                    <a:pt x="39624" y="0"/>
                  </a:lnTo>
                  <a:lnTo>
                    <a:pt x="30480" y="0"/>
                  </a:lnTo>
                  <a:lnTo>
                    <a:pt x="30480" y="6096"/>
                  </a:lnTo>
                  <a:lnTo>
                    <a:pt x="30480" y="16764"/>
                  </a:lnTo>
                  <a:lnTo>
                    <a:pt x="30480" y="27432"/>
                  </a:lnTo>
                  <a:lnTo>
                    <a:pt x="15240" y="16764"/>
                  </a:lnTo>
                  <a:lnTo>
                    <a:pt x="30480" y="16764"/>
                  </a:lnTo>
                  <a:lnTo>
                    <a:pt x="30480" y="6096"/>
                  </a:lnTo>
                  <a:lnTo>
                    <a:pt x="0" y="6096"/>
                  </a:lnTo>
                  <a:lnTo>
                    <a:pt x="0" y="15240"/>
                  </a:lnTo>
                  <a:lnTo>
                    <a:pt x="30480" y="36576"/>
                  </a:lnTo>
                  <a:lnTo>
                    <a:pt x="39624" y="36576"/>
                  </a:lnTo>
                  <a:lnTo>
                    <a:pt x="39624" y="27432"/>
                  </a:lnTo>
                  <a:lnTo>
                    <a:pt x="39624" y="16764"/>
                  </a:lnTo>
                  <a:lnTo>
                    <a:pt x="50304" y="16764"/>
                  </a:lnTo>
                  <a:lnTo>
                    <a:pt x="50304" y="6096"/>
                  </a:lnTo>
                  <a:close/>
                </a:path>
              </a:pathLst>
            </a:custGeom>
            <a:solidFill>
              <a:srgbClr val="000000"/>
            </a:solidFill>
          </p:spPr>
          <p:txBody>
            <a:bodyPr wrap="square" lIns="0" tIns="0" rIns="0" bIns="0" rtlCol="0"/>
            <a:lstStyle/>
            <a:p>
              <a:endParaRPr sz="1154"/>
            </a:p>
          </p:txBody>
        </p:sp>
        <p:sp>
          <p:nvSpPr>
            <p:cNvPr id="50" name="object 50"/>
            <p:cNvSpPr/>
            <p:nvPr/>
          </p:nvSpPr>
          <p:spPr>
            <a:xfrm>
              <a:off x="5537487" y="3111023"/>
              <a:ext cx="32580" cy="58643"/>
            </a:xfrm>
            <a:custGeom>
              <a:avLst/>
              <a:gdLst/>
              <a:ahLst/>
              <a:cxnLst/>
              <a:rect l="l" t="t" r="r" b="b"/>
              <a:pathLst>
                <a:path w="50800" h="91439">
                  <a:moveTo>
                    <a:pt x="50292" y="70104"/>
                  </a:moveTo>
                  <a:lnTo>
                    <a:pt x="49784" y="68580"/>
                  </a:lnTo>
                  <a:lnTo>
                    <a:pt x="48768" y="65532"/>
                  </a:lnTo>
                  <a:lnTo>
                    <a:pt x="45720" y="62484"/>
                  </a:lnTo>
                  <a:lnTo>
                    <a:pt x="41148" y="59436"/>
                  </a:lnTo>
                  <a:lnTo>
                    <a:pt x="41148" y="71628"/>
                  </a:lnTo>
                  <a:lnTo>
                    <a:pt x="41148" y="77724"/>
                  </a:lnTo>
                  <a:lnTo>
                    <a:pt x="39624" y="79248"/>
                  </a:lnTo>
                  <a:lnTo>
                    <a:pt x="36576" y="79248"/>
                  </a:lnTo>
                  <a:lnTo>
                    <a:pt x="35052" y="80772"/>
                  </a:lnTo>
                  <a:lnTo>
                    <a:pt x="16764" y="80772"/>
                  </a:lnTo>
                  <a:lnTo>
                    <a:pt x="13716" y="79248"/>
                  </a:lnTo>
                  <a:lnTo>
                    <a:pt x="12192" y="79248"/>
                  </a:lnTo>
                  <a:lnTo>
                    <a:pt x="10668" y="77724"/>
                  </a:lnTo>
                  <a:lnTo>
                    <a:pt x="10668" y="76200"/>
                  </a:lnTo>
                  <a:lnTo>
                    <a:pt x="9144" y="76200"/>
                  </a:lnTo>
                  <a:lnTo>
                    <a:pt x="9144" y="73152"/>
                  </a:lnTo>
                  <a:lnTo>
                    <a:pt x="10668" y="73152"/>
                  </a:lnTo>
                  <a:lnTo>
                    <a:pt x="10668" y="71628"/>
                  </a:lnTo>
                  <a:lnTo>
                    <a:pt x="12192" y="70104"/>
                  </a:lnTo>
                  <a:lnTo>
                    <a:pt x="15240" y="70104"/>
                  </a:lnTo>
                  <a:lnTo>
                    <a:pt x="16764" y="68580"/>
                  </a:lnTo>
                  <a:lnTo>
                    <a:pt x="35052" y="68580"/>
                  </a:lnTo>
                  <a:lnTo>
                    <a:pt x="36576" y="70104"/>
                  </a:lnTo>
                  <a:lnTo>
                    <a:pt x="39624" y="70104"/>
                  </a:lnTo>
                  <a:lnTo>
                    <a:pt x="41148" y="71628"/>
                  </a:lnTo>
                  <a:lnTo>
                    <a:pt x="41148" y="59436"/>
                  </a:lnTo>
                  <a:lnTo>
                    <a:pt x="35052" y="57912"/>
                  </a:lnTo>
                  <a:lnTo>
                    <a:pt x="16764" y="57912"/>
                  </a:lnTo>
                  <a:lnTo>
                    <a:pt x="9144" y="59436"/>
                  </a:lnTo>
                  <a:lnTo>
                    <a:pt x="3048" y="65532"/>
                  </a:lnTo>
                  <a:lnTo>
                    <a:pt x="0" y="70104"/>
                  </a:lnTo>
                  <a:lnTo>
                    <a:pt x="0" y="79248"/>
                  </a:lnTo>
                  <a:lnTo>
                    <a:pt x="3048" y="83820"/>
                  </a:lnTo>
                  <a:lnTo>
                    <a:pt x="9144" y="89916"/>
                  </a:lnTo>
                  <a:lnTo>
                    <a:pt x="16764" y="91440"/>
                  </a:lnTo>
                  <a:lnTo>
                    <a:pt x="35052" y="91440"/>
                  </a:lnTo>
                  <a:lnTo>
                    <a:pt x="41148" y="89916"/>
                  </a:lnTo>
                  <a:lnTo>
                    <a:pt x="45720" y="86868"/>
                  </a:lnTo>
                  <a:lnTo>
                    <a:pt x="48768" y="83820"/>
                  </a:lnTo>
                  <a:lnTo>
                    <a:pt x="49784" y="80772"/>
                  </a:lnTo>
                  <a:lnTo>
                    <a:pt x="50292" y="79248"/>
                  </a:lnTo>
                  <a:lnTo>
                    <a:pt x="50292" y="70104"/>
                  </a:lnTo>
                  <a:close/>
                </a:path>
                <a:path w="50800" h="91439">
                  <a:moveTo>
                    <a:pt x="50304" y="39624"/>
                  </a:moveTo>
                  <a:lnTo>
                    <a:pt x="41148" y="39624"/>
                  </a:lnTo>
                  <a:lnTo>
                    <a:pt x="41148" y="50292"/>
                  </a:lnTo>
                  <a:lnTo>
                    <a:pt x="50304" y="50292"/>
                  </a:lnTo>
                  <a:lnTo>
                    <a:pt x="50304" y="39624"/>
                  </a:lnTo>
                  <a:close/>
                </a:path>
                <a:path w="50800" h="91439">
                  <a:moveTo>
                    <a:pt x="50304" y="10668"/>
                  </a:moveTo>
                  <a:lnTo>
                    <a:pt x="48780" y="6096"/>
                  </a:lnTo>
                  <a:lnTo>
                    <a:pt x="44208" y="1524"/>
                  </a:lnTo>
                  <a:lnTo>
                    <a:pt x="41160" y="508"/>
                  </a:lnTo>
                  <a:lnTo>
                    <a:pt x="41160" y="12192"/>
                  </a:lnTo>
                  <a:lnTo>
                    <a:pt x="41160" y="18288"/>
                  </a:lnTo>
                  <a:lnTo>
                    <a:pt x="39636" y="19812"/>
                  </a:lnTo>
                  <a:lnTo>
                    <a:pt x="39636" y="21336"/>
                  </a:lnTo>
                  <a:lnTo>
                    <a:pt x="38112" y="22860"/>
                  </a:lnTo>
                  <a:lnTo>
                    <a:pt x="33540" y="22860"/>
                  </a:lnTo>
                  <a:lnTo>
                    <a:pt x="28968" y="18288"/>
                  </a:lnTo>
                  <a:lnTo>
                    <a:pt x="28968" y="13716"/>
                  </a:lnTo>
                  <a:lnTo>
                    <a:pt x="32016" y="10668"/>
                  </a:lnTo>
                  <a:lnTo>
                    <a:pt x="39636" y="10668"/>
                  </a:lnTo>
                  <a:lnTo>
                    <a:pt x="39636" y="12192"/>
                  </a:lnTo>
                  <a:lnTo>
                    <a:pt x="41160" y="12192"/>
                  </a:lnTo>
                  <a:lnTo>
                    <a:pt x="41160" y="508"/>
                  </a:lnTo>
                  <a:lnTo>
                    <a:pt x="39636" y="0"/>
                  </a:lnTo>
                  <a:lnTo>
                    <a:pt x="27444" y="0"/>
                  </a:lnTo>
                  <a:lnTo>
                    <a:pt x="21348" y="6096"/>
                  </a:lnTo>
                  <a:lnTo>
                    <a:pt x="19824" y="10668"/>
                  </a:lnTo>
                  <a:lnTo>
                    <a:pt x="19824" y="18288"/>
                  </a:lnTo>
                  <a:lnTo>
                    <a:pt x="24396" y="22860"/>
                  </a:lnTo>
                  <a:lnTo>
                    <a:pt x="18300" y="22860"/>
                  </a:lnTo>
                  <a:lnTo>
                    <a:pt x="15252" y="21336"/>
                  </a:lnTo>
                  <a:lnTo>
                    <a:pt x="12204" y="21336"/>
                  </a:lnTo>
                  <a:lnTo>
                    <a:pt x="9156" y="18288"/>
                  </a:lnTo>
                  <a:lnTo>
                    <a:pt x="9156" y="15240"/>
                  </a:lnTo>
                  <a:lnTo>
                    <a:pt x="12204" y="12192"/>
                  </a:lnTo>
                  <a:lnTo>
                    <a:pt x="15252" y="12192"/>
                  </a:lnTo>
                  <a:lnTo>
                    <a:pt x="15252" y="1524"/>
                  </a:lnTo>
                  <a:lnTo>
                    <a:pt x="10680" y="1524"/>
                  </a:lnTo>
                  <a:lnTo>
                    <a:pt x="6108" y="3048"/>
                  </a:lnTo>
                  <a:lnTo>
                    <a:pt x="4584" y="6096"/>
                  </a:lnTo>
                  <a:lnTo>
                    <a:pt x="1536" y="7620"/>
                  </a:lnTo>
                  <a:lnTo>
                    <a:pt x="12" y="10668"/>
                  </a:lnTo>
                  <a:lnTo>
                    <a:pt x="12" y="19812"/>
                  </a:lnTo>
                  <a:lnTo>
                    <a:pt x="3060" y="24384"/>
                  </a:lnTo>
                  <a:lnTo>
                    <a:pt x="6108" y="27432"/>
                  </a:lnTo>
                  <a:lnTo>
                    <a:pt x="10680" y="30480"/>
                  </a:lnTo>
                  <a:lnTo>
                    <a:pt x="16776" y="33528"/>
                  </a:lnTo>
                  <a:lnTo>
                    <a:pt x="35064" y="33528"/>
                  </a:lnTo>
                  <a:lnTo>
                    <a:pt x="41160" y="30480"/>
                  </a:lnTo>
                  <a:lnTo>
                    <a:pt x="45732" y="27432"/>
                  </a:lnTo>
                  <a:lnTo>
                    <a:pt x="48780" y="24384"/>
                  </a:lnTo>
                  <a:lnTo>
                    <a:pt x="49288" y="22860"/>
                  </a:lnTo>
                  <a:lnTo>
                    <a:pt x="50304" y="19812"/>
                  </a:lnTo>
                  <a:lnTo>
                    <a:pt x="50304" y="10668"/>
                  </a:lnTo>
                  <a:close/>
                </a:path>
              </a:pathLst>
            </a:custGeom>
            <a:solidFill>
              <a:srgbClr val="000000"/>
            </a:solidFill>
          </p:spPr>
          <p:txBody>
            <a:bodyPr wrap="square" lIns="0" tIns="0" rIns="0" bIns="0" rtlCol="0"/>
            <a:lstStyle/>
            <a:p>
              <a:endParaRPr sz="1154"/>
            </a:p>
          </p:txBody>
        </p:sp>
        <p:sp>
          <p:nvSpPr>
            <p:cNvPr id="51" name="object 51"/>
            <p:cNvSpPr/>
            <p:nvPr/>
          </p:nvSpPr>
          <p:spPr>
            <a:xfrm>
              <a:off x="5537487" y="2900885"/>
              <a:ext cx="32580" cy="59865"/>
            </a:xfrm>
            <a:custGeom>
              <a:avLst/>
              <a:gdLst/>
              <a:ahLst/>
              <a:cxnLst/>
              <a:rect l="l" t="t" r="r" b="b"/>
              <a:pathLst>
                <a:path w="50800" h="93345">
                  <a:moveTo>
                    <a:pt x="50292" y="70104"/>
                  </a:moveTo>
                  <a:lnTo>
                    <a:pt x="48768" y="67056"/>
                  </a:lnTo>
                  <a:lnTo>
                    <a:pt x="45720" y="64008"/>
                  </a:lnTo>
                  <a:lnTo>
                    <a:pt x="41148" y="60960"/>
                  </a:lnTo>
                  <a:lnTo>
                    <a:pt x="41148" y="73152"/>
                  </a:lnTo>
                  <a:lnTo>
                    <a:pt x="41148" y="79248"/>
                  </a:lnTo>
                  <a:lnTo>
                    <a:pt x="39624" y="79248"/>
                  </a:lnTo>
                  <a:lnTo>
                    <a:pt x="38100" y="80772"/>
                  </a:lnTo>
                  <a:lnTo>
                    <a:pt x="35052" y="80772"/>
                  </a:lnTo>
                  <a:lnTo>
                    <a:pt x="30480" y="82296"/>
                  </a:lnTo>
                  <a:lnTo>
                    <a:pt x="19812" y="82296"/>
                  </a:lnTo>
                  <a:lnTo>
                    <a:pt x="16764" y="80772"/>
                  </a:lnTo>
                  <a:lnTo>
                    <a:pt x="12192" y="80772"/>
                  </a:lnTo>
                  <a:lnTo>
                    <a:pt x="12192" y="79248"/>
                  </a:lnTo>
                  <a:lnTo>
                    <a:pt x="10668" y="79248"/>
                  </a:lnTo>
                  <a:lnTo>
                    <a:pt x="10668" y="77724"/>
                  </a:lnTo>
                  <a:lnTo>
                    <a:pt x="9144" y="76200"/>
                  </a:lnTo>
                  <a:lnTo>
                    <a:pt x="9144" y="74676"/>
                  </a:lnTo>
                  <a:lnTo>
                    <a:pt x="12192" y="71628"/>
                  </a:lnTo>
                  <a:lnTo>
                    <a:pt x="15240" y="70104"/>
                  </a:lnTo>
                  <a:lnTo>
                    <a:pt x="36576" y="70104"/>
                  </a:lnTo>
                  <a:lnTo>
                    <a:pt x="39624" y="71628"/>
                  </a:lnTo>
                  <a:lnTo>
                    <a:pt x="41148" y="73152"/>
                  </a:lnTo>
                  <a:lnTo>
                    <a:pt x="41148" y="60960"/>
                  </a:lnTo>
                  <a:lnTo>
                    <a:pt x="35052" y="59436"/>
                  </a:lnTo>
                  <a:lnTo>
                    <a:pt x="16764" y="59436"/>
                  </a:lnTo>
                  <a:lnTo>
                    <a:pt x="9144" y="60960"/>
                  </a:lnTo>
                  <a:lnTo>
                    <a:pt x="0" y="70104"/>
                  </a:lnTo>
                  <a:lnTo>
                    <a:pt x="0" y="80772"/>
                  </a:lnTo>
                  <a:lnTo>
                    <a:pt x="9144" y="89916"/>
                  </a:lnTo>
                  <a:lnTo>
                    <a:pt x="16764" y="92964"/>
                  </a:lnTo>
                  <a:lnTo>
                    <a:pt x="35052" y="92964"/>
                  </a:lnTo>
                  <a:lnTo>
                    <a:pt x="41148" y="91440"/>
                  </a:lnTo>
                  <a:lnTo>
                    <a:pt x="45720" y="88392"/>
                  </a:lnTo>
                  <a:lnTo>
                    <a:pt x="48768" y="85344"/>
                  </a:lnTo>
                  <a:lnTo>
                    <a:pt x="49784" y="82296"/>
                  </a:lnTo>
                  <a:lnTo>
                    <a:pt x="50292" y="80772"/>
                  </a:lnTo>
                  <a:lnTo>
                    <a:pt x="50292" y="70104"/>
                  </a:lnTo>
                  <a:close/>
                </a:path>
                <a:path w="50800" h="93345">
                  <a:moveTo>
                    <a:pt x="50304" y="41148"/>
                  </a:moveTo>
                  <a:lnTo>
                    <a:pt x="41148" y="41148"/>
                  </a:lnTo>
                  <a:lnTo>
                    <a:pt x="41148" y="51816"/>
                  </a:lnTo>
                  <a:lnTo>
                    <a:pt x="50304" y="51816"/>
                  </a:lnTo>
                  <a:lnTo>
                    <a:pt x="50304" y="41148"/>
                  </a:lnTo>
                  <a:close/>
                </a:path>
                <a:path w="50800" h="93345">
                  <a:moveTo>
                    <a:pt x="50304" y="12192"/>
                  </a:moveTo>
                  <a:lnTo>
                    <a:pt x="49796" y="10668"/>
                  </a:lnTo>
                  <a:lnTo>
                    <a:pt x="49288" y="9144"/>
                  </a:lnTo>
                  <a:lnTo>
                    <a:pt x="48780" y="7620"/>
                  </a:lnTo>
                  <a:lnTo>
                    <a:pt x="47256" y="4572"/>
                  </a:lnTo>
                  <a:lnTo>
                    <a:pt x="44208" y="1524"/>
                  </a:lnTo>
                  <a:lnTo>
                    <a:pt x="42684" y="1016"/>
                  </a:lnTo>
                  <a:lnTo>
                    <a:pt x="42684" y="13716"/>
                  </a:lnTo>
                  <a:lnTo>
                    <a:pt x="42684" y="19812"/>
                  </a:lnTo>
                  <a:lnTo>
                    <a:pt x="39636" y="22860"/>
                  </a:lnTo>
                  <a:lnTo>
                    <a:pt x="32016" y="22860"/>
                  </a:lnTo>
                  <a:lnTo>
                    <a:pt x="30492" y="21336"/>
                  </a:lnTo>
                  <a:lnTo>
                    <a:pt x="27444" y="18288"/>
                  </a:lnTo>
                  <a:lnTo>
                    <a:pt x="27444" y="15240"/>
                  </a:lnTo>
                  <a:lnTo>
                    <a:pt x="30492" y="12192"/>
                  </a:lnTo>
                  <a:lnTo>
                    <a:pt x="32016" y="12192"/>
                  </a:lnTo>
                  <a:lnTo>
                    <a:pt x="33540" y="10668"/>
                  </a:lnTo>
                  <a:lnTo>
                    <a:pt x="38112" y="10668"/>
                  </a:lnTo>
                  <a:lnTo>
                    <a:pt x="39636" y="12192"/>
                  </a:lnTo>
                  <a:lnTo>
                    <a:pt x="41160" y="12192"/>
                  </a:lnTo>
                  <a:lnTo>
                    <a:pt x="42684" y="13716"/>
                  </a:lnTo>
                  <a:lnTo>
                    <a:pt x="42684" y="1016"/>
                  </a:lnTo>
                  <a:lnTo>
                    <a:pt x="39636" y="0"/>
                  </a:lnTo>
                  <a:lnTo>
                    <a:pt x="33540" y="0"/>
                  </a:lnTo>
                  <a:lnTo>
                    <a:pt x="30492" y="1524"/>
                  </a:lnTo>
                  <a:lnTo>
                    <a:pt x="28968" y="3048"/>
                  </a:lnTo>
                  <a:lnTo>
                    <a:pt x="25920" y="4572"/>
                  </a:lnTo>
                  <a:lnTo>
                    <a:pt x="24396" y="6096"/>
                  </a:lnTo>
                  <a:lnTo>
                    <a:pt x="24396" y="9144"/>
                  </a:lnTo>
                  <a:lnTo>
                    <a:pt x="22872" y="7620"/>
                  </a:lnTo>
                  <a:lnTo>
                    <a:pt x="21348" y="4572"/>
                  </a:lnTo>
                  <a:lnTo>
                    <a:pt x="19824" y="4572"/>
                  </a:lnTo>
                  <a:lnTo>
                    <a:pt x="19824" y="15240"/>
                  </a:lnTo>
                  <a:lnTo>
                    <a:pt x="19824" y="19812"/>
                  </a:lnTo>
                  <a:lnTo>
                    <a:pt x="18300" y="19812"/>
                  </a:lnTo>
                  <a:lnTo>
                    <a:pt x="18300" y="21336"/>
                  </a:lnTo>
                  <a:lnTo>
                    <a:pt x="10680" y="21336"/>
                  </a:lnTo>
                  <a:lnTo>
                    <a:pt x="7632" y="18288"/>
                  </a:lnTo>
                  <a:lnTo>
                    <a:pt x="7632" y="15240"/>
                  </a:lnTo>
                  <a:lnTo>
                    <a:pt x="10680" y="12192"/>
                  </a:lnTo>
                  <a:lnTo>
                    <a:pt x="18300" y="12192"/>
                  </a:lnTo>
                  <a:lnTo>
                    <a:pt x="18300" y="13716"/>
                  </a:lnTo>
                  <a:lnTo>
                    <a:pt x="19824" y="15240"/>
                  </a:lnTo>
                  <a:lnTo>
                    <a:pt x="19824" y="4572"/>
                  </a:lnTo>
                  <a:lnTo>
                    <a:pt x="18300" y="3048"/>
                  </a:lnTo>
                  <a:lnTo>
                    <a:pt x="15252" y="1524"/>
                  </a:lnTo>
                  <a:lnTo>
                    <a:pt x="9156" y="1524"/>
                  </a:lnTo>
                  <a:lnTo>
                    <a:pt x="6108" y="3048"/>
                  </a:lnTo>
                  <a:lnTo>
                    <a:pt x="4584" y="6096"/>
                  </a:lnTo>
                  <a:lnTo>
                    <a:pt x="1536" y="9144"/>
                  </a:lnTo>
                  <a:lnTo>
                    <a:pt x="12" y="12192"/>
                  </a:lnTo>
                  <a:lnTo>
                    <a:pt x="12" y="21336"/>
                  </a:lnTo>
                  <a:lnTo>
                    <a:pt x="1536" y="25908"/>
                  </a:lnTo>
                  <a:lnTo>
                    <a:pt x="6108" y="30480"/>
                  </a:lnTo>
                  <a:lnTo>
                    <a:pt x="9156" y="32004"/>
                  </a:lnTo>
                  <a:lnTo>
                    <a:pt x="18300" y="32004"/>
                  </a:lnTo>
                  <a:lnTo>
                    <a:pt x="22872" y="27432"/>
                  </a:lnTo>
                  <a:lnTo>
                    <a:pt x="24396" y="24384"/>
                  </a:lnTo>
                  <a:lnTo>
                    <a:pt x="27444" y="30480"/>
                  </a:lnTo>
                  <a:lnTo>
                    <a:pt x="30492" y="33528"/>
                  </a:lnTo>
                  <a:lnTo>
                    <a:pt x="41160" y="33528"/>
                  </a:lnTo>
                  <a:lnTo>
                    <a:pt x="44208" y="32004"/>
                  </a:lnTo>
                  <a:lnTo>
                    <a:pt x="50304" y="25908"/>
                  </a:lnTo>
                  <a:lnTo>
                    <a:pt x="50304" y="24384"/>
                  </a:lnTo>
                  <a:lnTo>
                    <a:pt x="50304" y="22860"/>
                  </a:lnTo>
                  <a:lnTo>
                    <a:pt x="50304" y="12192"/>
                  </a:lnTo>
                  <a:close/>
                </a:path>
              </a:pathLst>
            </a:custGeom>
            <a:solidFill>
              <a:srgbClr val="000000"/>
            </a:solidFill>
          </p:spPr>
          <p:txBody>
            <a:bodyPr wrap="square" lIns="0" tIns="0" rIns="0" bIns="0" rtlCol="0"/>
            <a:lstStyle/>
            <a:p>
              <a:endParaRPr sz="1154"/>
            </a:p>
          </p:txBody>
        </p:sp>
        <p:sp>
          <p:nvSpPr>
            <p:cNvPr id="52" name="object 52"/>
            <p:cNvSpPr/>
            <p:nvPr/>
          </p:nvSpPr>
          <p:spPr>
            <a:xfrm>
              <a:off x="5502310" y="4290730"/>
              <a:ext cx="9774" cy="4072"/>
            </a:xfrm>
            <a:custGeom>
              <a:avLst/>
              <a:gdLst/>
              <a:ahLst/>
              <a:cxnLst/>
              <a:rect l="l" t="t" r="r" b="b"/>
              <a:pathLst>
                <a:path w="15239" h="6350">
                  <a:moveTo>
                    <a:pt x="15239" y="6095"/>
                  </a:moveTo>
                  <a:lnTo>
                    <a:pt x="0" y="6095"/>
                  </a:lnTo>
                  <a:lnTo>
                    <a:pt x="0" y="0"/>
                  </a:lnTo>
                  <a:lnTo>
                    <a:pt x="15239" y="0"/>
                  </a:lnTo>
                  <a:lnTo>
                    <a:pt x="15239" y="6095"/>
                  </a:lnTo>
                  <a:close/>
                </a:path>
              </a:pathLst>
            </a:custGeom>
            <a:solidFill>
              <a:srgbClr val="000000"/>
            </a:solidFill>
          </p:spPr>
          <p:txBody>
            <a:bodyPr wrap="square" lIns="0" tIns="0" rIns="0" bIns="0" rtlCol="0"/>
            <a:lstStyle/>
            <a:p>
              <a:endParaRPr sz="1154"/>
            </a:p>
          </p:txBody>
        </p:sp>
        <p:sp>
          <p:nvSpPr>
            <p:cNvPr id="53" name="object 53"/>
            <p:cNvSpPr/>
            <p:nvPr/>
          </p:nvSpPr>
          <p:spPr>
            <a:xfrm>
              <a:off x="5502310" y="4186149"/>
              <a:ext cx="19548" cy="4072"/>
            </a:xfrm>
            <a:custGeom>
              <a:avLst/>
              <a:gdLst/>
              <a:ahLst/>
              <a:cxnLst/>
              <a:rect l="l" t="t" r="r" b="b"/>
              <a:pathLst>
                <a:path w="30479" h="6350">
                  <a:moveTo>
                    <a:pt x="30479" y="6095"/>
                  </a:moveTo>
                  <a:lnTo>
                    <a:pt x="0" y="6095"/>
                  </a:lnTo>
                  <a:lnTo>
                    <a:pt x="0" y="0"/>
                  </a:lnTo>
                  <a:lnTo>
                    <a:pt x="30479" y="0"/>
                  </a:lnTo>
                  <a:lnTo>
                    <a:pt x="30479" y="6095"/>
                  </a:lnTo>
                  <a:close/>
                </a:path>
              </a:pathLst>
            </a:custGeom>
            <a:solidFill>
              <a:srgbClr val="000000"/>
            </a:solidFill>
          </p:spPr>
          <p:txBody>
            <a:bodyPr wrap="square" lIns="0" tIns="0" rIns="0" bIns="0" rtlCol="0"/>
            <a:lstStyle/>
            <a:p>
              <a:endParaRPr sz="1154"/>
            </a:p>
          </p:txBody>
        </p:sp>
        <p:sp>
          <p:nvSpPr>
            <p:cNvPr id="54" name="object 54"/>
            <p:cNvSpPr/>
            <p:nvPr/>
          </p:nvSpPr>
          <p:spPr>
            <a:xfrm>
              <a:off x="5502310" y="4081568"/>
              <a:ext cx="9774" cy="4072"/>
            </a:xfrm>
            <a:custGeom>
              <a:avLst/>
              <a:gdLst/>
              <a:ahLst/>
              <a:cxnLst/>
              <a:rect l="l" t="t" r="r" b="b"/>
              <a:pathLst>
                <a:path w="15239" h="6350">
                  <a:moveTo>
                    <a:pt x="15239" y="6096"/>
                  </a:moveTo>
                  <a:lnTo>
                    <a:pt x="0" y="6096"/>
                  </a:lnTo>
                  <a:lnTo>
                    <a:pt x="0" y="0"/>
                  </a:lnTo>
                  <a:lnTo>
                    <a:pt x="15239" y="0"/>
                  </a:lnTo>
                  <a:lnTo>
                    <a:pt x="15239" y="6096"/>
                  </a:lnTo>
                  <a:close/>
                </a:path>
              </a:pathLst>
            </a:custGeom>
            <a:solidFill>
              <a:srgbClr val="000000"/>
            </a:solidFill>
          </p:spPr>
          <p:txBody>
            <a:bodyPr wrap="square" lIns="0" tIns="0" rIns="0" bIns="0" rtlCol="0"/>
            <a:lstStyle/>
            <a:p>
              <a:endParaRPr sz="1154"/>
            </a:p>
          </p:txBody>
        </p:sp>
        <p:sp>
          <p:nvSpPr>
            <p:cNvPr id="55" name="object 55"/>
            <p:cNvSpPr/>
            <p:nvPr/>
          </p:nvSpPr>
          <p:spPr>
            <a:xfrm>
              <a:off x="5502310" y="3976988"/>
              <a:ext cx="19548" cy="4072"/>
            </a:xfrm>
            <a:custGeom>
              <a:avLst/>
              <a:gdLst/>
              <a:ahLst/>
              <a:cxnLst/>
              <a:rect l="l" t="t" r="r" b="b"/>
              <a:pathLst>
                <a:path w="30479" h="6350">
                  <a:moveTo>
                    <a:pt x="30479" y="6096"/>
                  </a:moveTo>
                  <a:lnTo>
                    <a:pt x="0" y="6096"/>
                  </a:lnTo>
                  <a:lnTo>
                    <a:pt x="0" y="0"/>
                  </a:lnTo>
                  <a:lnTo>
                    <a:pt x="30479" y="0"/>
                  </a:lnTo>
                  <a:lnTo>
                    <a:pt x="30479" y="6096"/>
                  </a:lnTo>
                  <a:close/>
                </a:path>
              </a:pathLst>
            </a:custGeom>
            <a:solidFill>
              <a:srgbClr val="000000"/>
            </a:solidFill>
          </p:spPr>
          <p:txBody>
            <a:bodyPr wrap="square" lIns="0" tIns="0" rIns="0" bIns="0" rtlCol="0"/>
            <a:lstStyle/>
            <a:p>
              <a:endParaRPr sz="1154"/>
            </a:p>
          </p:txBody>
        </p:sp>
        <p:sp>
          <p:nvSpPr>
            <p:cNvPr id="56" name="object 56"/>
            <p:cNvSpPr/>
            <p:nvPr/>
          </p:nvSpPr>
          <p:spPr>
            <a:xfrm>
              <a:off x="5502310" y="3871431"/>
              <a:ext cx="9774" cy="4072"/>
            </a:xfrm>
            <a:custGeom>
              <a:avLst/>
              <a:gdLst/>
              <a:ahLst/>
              <a:cxnLst/>
              <a:rect l="l" t="t" r="r" b="b"/>
              <a:pathLst>
                <a:path w="15239" h="6350">
                  <a:moveTo>
                    <a:pt x="15239" y="6096"/>
                  </a:moveTo>
                  <a:lnTo>
                    <a:pt x="0" y="6096"/>
                  </a:lnTo>
                  <a:lnTo>
                    <a:pt x="0" y="0"/>
                  </a:lnTo>
                  <a:lnTo>
                    <a:pt x="15239" y="0"/>
                  </a:lnTo>
                  <a:lnTo>
                    <a:pt x="15239" y="6096"/>
                  </a:lnTo>
                  <a:close/>
                </a:path>
              </a:pathLst>
            </a:custGeom>
            <a:solidFill>
              <a:srgbClr val="000000"/>
            </a:solidFill>
          </p:spPr>
          <p:txBody>
            <a:bodyPr wrap="square" lIns="0" tIns="0" rIns="0" bIns="0" rtlCol="0"/>
            <a:lstStyle/>
            <a:p>
              <a:endParaRPr sz="1154"/>
            </a:p>
          </p:txBody>
        </p:sp>
        <p:sp>
          <p:nvSpPr>
            <p:cNvPr id="57" name="object 57"/>
            <p:cNvSpPr/>
            <p:nvPr/>
          </p:nvSpPr>
          <p:spPr>
            <a:xfrm>
              <a:off x="5502310" y="3766850"/>
              <a:ext cx="19548" cy="4072"/>
            </a:xfrm>
            <a:custGeom>
              <a:avLst/>
              <a:gdLst/>
              <a:ahLst/>
              <a:cxnLst/>
              <a:rect l="l" t="t" r="r" b="b"/>
              <a:pathLst>
                <a:path w="30479" h="6350">
                  <a:moveTo>
                    <a:pt x="30479" y="6096"/>
                  </a:moveTo>
                  <a:lnTo>
                    <a:pt x="0" y="6096"/>
                  </a:lnTo>
                  <a:lnTo>
                    <a:pt x="0" y="0"/>
                  </a:lnTo>
                  <a:lnTo>
                    <a:pt x="30479" y="0"/>
                  </a:lnTo>
                  <a:lnTo>
                    <a:pt x="30479" y="6096"/>
                  </a:lnTo>
                  <a:close/>
                </a:path>
              </a:pathLst>
            </a:custGeom>
            <a:solidFill>
              <a:srgbClr val="000000"/>
            </a:solidFill>
          </p:spPr>
          <p:txBody>
            <a:bodyPr wrap="square" lIns="0" tIns="0" rIns="0" bIns="0" rtlCol="0"/>
            <a:lstStyle/>
            <a:p>
              <a:endParaRPr sz="1154"/>
            </a:p>
          </p:txBody>
        </p:sp>
        <p:sp>
          <p:nvSpPr>
            <p:cNvPr id="58" name="object 58"/>
            <p:cNvSpPr/>
            <p:nvPr/>
          </p:nvSpPr>
          <p:spPr>
            <a:xfrm>
              <a:off x="5502310" y="3662270"/>
              <a:ext cx="9774" cy="4072"/>
            </a:xfrm>
            <a:custGeom>
              <a:avLst/>
              <a:gdLst/>
              <a:ahLst/>
              <a:cxnLst/>
              <a:rect l="l" t="t" r="r" b="b"/>
              <a:pathLst>
                <a:path w="15239" h="6350">
                  <a:moveTo>
                    <a:pt x="15239" y="6095"/>
                  </a:moveTo>
                  <a:lnTo>
                    <a:pt x="0" y="6095"/>
                  </a:lnTo>
                  <a:lnTo>
                    <a:pt x="0" y="0"/>
                  </a:lnTo>
                  <a:lnTo>
                    <a:pt x="15239" y="0"/>
                  </a:lnTo>
                  <a:lnTo>
                    <a:pt x="15239" y="6095"/>
                  </a:lnTo>
                  <a:close/>
                </a:path>
              </a:pathLst>
            </a:custGeom>
            <a:solidFill>
              <a:srgbClr val="000000"/>
            </a:solidFill>
          </p:spPr>
          <p:txBody>
            <a:bodyPr wrap="square" lIns="0" tIns="0" rIns="0" bIns="0" rtlCol="0"/>
            <a:lstStyle/>
            <a:p>
              <a:endParaRPr sz="1154"/>
            </a:p>
          </p:txBody>
        </p:sp>
        <p:sp>
          <p:nvSpPr>
            <p:cNvPr id="59" name="object 59"/>
            <p:cNvSpPr/>
            <p:nvPr/>
          </p:nvSpPr>
          <p:spPr>
            <a:xfrm>
              <a:off x="5502310" y="3557690"/>
              <a:ext cx="19548" cy="4072"/>
            </a:xfrm>
            <a:custGeom>
              <a:avLst/>
              <a:gdLst/>
              <a:ahLst/>
              <a:cxnLst/>
              <a:rect l="l" t="t" r="r" b="b"/>
              <a:pathLst>
                <a:path w="30479" h="6350">
                  <a:moveTo>
                    <a:pt x="30479" y="6095"/>
                  </a:moveTo>
                  <a:lnTo>
                    <a:pt x="0" y="6095"/>
                  </a:lnTo>
                  <a:lnTo>
                    <a:pt x="0" y="0"/>
                  </a:lnTo>
                  <a:lnTo>
                    <a:pt x="30479" y="0"/>
                  </a:lnTo>
                  <a:lnTo>
                    <a:pt x="30479" y="6095"/>
                  </a:lnTo>
                  <a:close/>
                </a:path>
              </a:pathLst>
            </a:custGeom>
            <a:solidFill>
              <a:srgbClr val="000000"/>
            </a:solidFill>
          </p:spPr>
          <p:txBody>
            <a:bodyPr wrap="square" lIns="0" tIns="0" rIns="0" bIns="0" rtlCol="0"/>
            <a:lstStyle/>
            <a:p>
              <a:endParaRPr sz="1154"/>
            </a:p>
          </p:txBody>
        </p:sp>
        <p:sp>
          <p:nvSpPr>
            <p:cNvPr id="60" name="object 60"/>
            <p:cNvSpPr/>
            <p:nvPr/>
          </p:nvSpPr>
          <p:spPr>
            <a:xfrm>
              <a:off x="5502310" y="3453109"/>
              <a:ext cx="9774" cy="4072"/>
            </a:xfrm>
            <a:custGeom>
              <a:avLst/>
              <a:gdLst/>
              <a:ahLst/>
              <a:cxnLst/>
              <a:rect l="l" t="t" r="r" b="b"/>
              <a:pathLst>
                <a:path w="15239" h="6350">
                  <a:moveTo>
                    <a:pt x="15239" y="6095"/>
                  </a:moveTo>
                  <a:lnTo>
                    <a:pt x="0" y="6095"/>
                  </a:lnTo>
                  <a:lnTo>
                    <a:pt x="0" y="0"/>
                  </a:lnTo>
                  <a:lnTo>
                    <a:pt x="15239" y="0"/>
                  </a:lnTo>
                  <a:lnTo>
                    <a:pt x="15239" y="6095"/>
                  </a:lnTo>
                  <a:close/>
                </a:path>
              </a:pathLst>
            </a:custGeom>
            <a:solidFill>
              <a:srgbClr val="000000"/>
            </a:solidFill>
          </p:spPr>
          <p:txBody>
            <a:bodyPr wrap="square" lIns="0" tIns="0" rIns="0" bIns="0" rtlCol="0"/>
            <a:lstStyle/>
            <a:p>
              <a:endParaRPr sz="1154"/>
            </a:p>
          </p:txBody>
        </p:sp>
        <p:sp>
          <p:nvSpPr>
            <p:cNvPr id="61" name="object 61"/>
            <p:cNvSpPr/>
            <p:nvPr/>
          </p:nvSpPr>
          <p:spPr>
            <a:xfrm>
              <a:off x="5502310" y="3347551"/>
              <a:ext cx="19548" cy="4072"/>
            </a:xfrm>
            <a:custGeom>
              <a:avLst/>
              <a:gdLst/>
              <a:ahLst/>
              <a:cxnLst/>
              <a:rect l="l" t="t" r="r" b="b"/>
              <a:pathLst>
                <a:path w="30479" h="6350">
                  <a:moveTo>
                    <a:pt x="30479" y="6096"/>
                  </a:moveTo>
                  <a:lnTo>
                    <a:pt x="0" y="6096"/>
                  </a:lnTo>
                  <a:lnTo>
                    <a:pt x="0" y="0"/>
                  </a:lnTo>
                  <a:lnTo>
                    <a:pt x="30479" y="0"/>
                  </a:lnTo>
                  <a:lnTo>
                    <a:pt x="30479" y="6096"/>
                  </a:lnTo>
                  <a:close/>
                </a:path>
              </a:pathLst>
            </a:custGeom>
            <a:solidFill>
              <a:srgbClr val="000000"/>
            </a:solidFill>
          </p:spPr>
          <p:txBody>
            <a:bodyPr wrap="square" lIns="0" tIns="0" rIns="0" bIns="0" rtlCol="0"/>
            <a:lstStyle/>
            <a:p>
              <a:endParaRPr sz="1154"/>
            </a:p>
          </p:txBody>
        </p:sp>
        <p:sp>
          <p:nvSpPr>
            <p:cNvPr id="62" name="object 62"/>
            <p:cNvSpPr/>
            <p:nvPr/>
          </p:nvSpPr>
          <p:spPr>
            <a:xfrm>
              <a:off x="5502310" y="3242971"/>
              <a:ext cx="9774" cy="4072"/>
            </a:xfrm>
            <a:custGeom>
              <a:avLst/>
              <a:gdLst/>
              <a:ahLst/>
              <a:cxnLst/>
              <a:rect l="l" t="t" r="r" b="b"/>
              <a:pathLst>
                <a:path w="15239" h="6350">
                  <a:moveTo>
                    <a:pt x="15239" y="6096"/>
                  </a:moveTo>
                  <a:lnTo>
                    <a:pt x="0" y="6096"/>
                  </a:lnTo>
                  <a:lnTo>
                    <a:pt x="0" y="0"/>
                  </a:lnTo>
                  <a:lnTo>
                    <a:pt x="15239" y="0"/>
                  </a:lnTo>
                  <a:lnTo>
                    <a:pt x="15239" y="6096"/>
                  </a:lnTo>
                  <a:close/>
                </a:path>
              </a:pathLst>
            </a:custGeom>
            <a:solidFill>
              <a:srgbClr val="000000"/>
            </a:solidFill>
          </p:spPr>
          <p:txBody>
            <a:bodyPr wrap="square" lIns="0" tIns="0" rIns="0" bIns="0" rtlCol="0"/>
            <a:lstStyle/>
            <a:p>
              <a:endParaRPr sz="1154"/>
            </a:p>
          </p:txBody>
        </p:sp>
        <p:sp>
          <p:nvSpPr>
            <p:cNvPr id="63" name="object 63"/>
            <p:cNvSpPr/>
            <p:nvPr/>
          </p:nvSpPr>
          <p:spPr>
            <a:xfrm>
              <a:off x="5502310" y="3138390"/>
              <a:ext cx="19548" cy="4072"/>
            </a:xfrm>
            <a:custGeom>
              <a:avLst/>
              <a:gdLst/>
              <a:ahLst/>
              <a:cxnLst/>
              <a:rect l="l" t="t" r="r" b="b"/>
              <a:pathLst>
                <a:path w="30479" h="6350">
                  <a:moveTo>
                    <a:pt x="30479" y="6096"/>
                  </a:moveTo>
                  <a:lnTo>
                    <a:pt x="0" y="6096"/>
                  </a:lnTo>
                  <a:lnTo>
                    <a:pt x="0" y="0"/>
                  </a:lnTo>
                  <a:lnTo>
                    <a:pt x="30479" y="0"/>
                  </a:lnTo>
                  <a:lnTo>
                    <a:pt x="30479" y="6096"/>
                  </a:lnTo>
                  <a:close/>
                </a:path>
              </a:pathLst>
            </a:custGeom>
            <a:solidFill>
              <a:srgbClr val="000000"/>
            </a:solidFill>
          </p:spPr>
          <p:txBody>
            <a:bodyPr wrap="square" lIns="0" tIns="0" rIns="0" bIns="0" rtlCol="0"/>
            <a:lstStyle/>
            <a:p>
              <a:endParaRPr sz="1154"/>
            </a:p>
          </p:txBody>
        </p:sp>
        <p:sp>
          <p:nvSpPr>
            <p:cNvPr id="64" name="object 64"/>
            <p:cNvSpPr/>
            <p:nvPr/>
          </p:nvSpPr>
          <p:spPr>
            <a:xfrm>
              <a:off x="5502310" y="3033810"/>
              <a:ext cx="9774" cy="4072"/>
            </a:xfrm>
            <a:custGeom>
              <a:avLst/>
              <a:gdLst/>
              <a:ahLst/>
              <a:cxnLst/>
              <a:rect l="l" t="t" r="r" b="b"/>
              <a:pathLst>
                <a:path w="15239" h="6350">
                  <a:moveTo>
                    <a:pt x="15239" y="6095"/>
                  </a:moveTo>
                  <a:lnTo>
                    <a:pt x="0" y="6095"/>
                  </a:lnTo>
                  <a:lnTo>
                    <a:pt x="0" y="0"/>
                  </a:lnTo>
                  <a:lnTo>
                    <a:pt x="15239" y="0"/>
                  </a:lnTo>
                  <a:lnTo>
                    <a:pt x="15239" y="6095"/>
                  </a:lnTo>
                  <a:close/>
                </a:path>
              </a:pathLst>
            </a:custGeom>
            <a:solidFill>
              <a:srgbClr val="000000"/>
            </a:solidFill>
          </p:spPr>
          <p:txBody>
            <a:bodyPr wrap="square" lIns="0" tIns="0" rIns="0" bIns="0" rtlCol="0"/>
            <a:lstStyle/>
            <a:p>
              <a:endParaRPr sz="1154"/>
            </a:p>
          </p:txBody>
        </p:sp>
        <p:sp>
          <p:nvSpPr>
            <p:cNvPr id="65" name="object 65"/>
            <p:cNvSpPr/>
            <p:nvPr/>
          </p:nvSpPr>
          <p:spPr>
            <a:xfrm>
              <a:off x="5500355" y="2929229"/>
              <a:ext cx="21584" cy="1363455"/>
            </a:xfrm>
            <a:custGeom>
              <a:avLst/>
              <a:gdLst/>
              <a:ahLst/>
              <a:cxnLst/>
              <a:rect l="l" t="t" r="r" b="b"/>
              <a:pathLst>
                <a:path w="33654" h="2125979">
                  <a:moveTo>
                    <a:pt x="33515" y="0"/>
                  </a:moveTo>
                  <a:lnTo>
                    <a:pt x="3048" y="0"/>
                  </a:lnTo>
                  <a:lnTo>
                    <a:pt x="3048" y="3048"/>
                  </a:lnTo>
                  <a:lnTo>
                    <a:pt x="0" y="3048"/>
                  </a:lnTo>
                  <a:lnTo>
                    <a:pt x="0" y="2125980"/>
                  </a:lnTo>
                  <a:lnTo>
                    <a:pt x="6096" y="2125980"/>
                  </a:lnTo>
                  <a:lnTo>
                    <a:pt x="6096" y="6096"/>
                  </a:lnTo>
                  <a:lnTo>
                    <a:pt x="33515" y="6096"/>
                  </a:lnTo>
                  <a:lnTo>
                    <a:pt x="33515" y="0"/>
                  </a:lnTo>
                  <a:close/>
                </a:path>
              </a:pathLst>
            </a:custGeom>
            <a:solidFill>
              <a:srgbClr val="000000"/>
            </a:solidFill>
          </p:spPr>
          <p:txBody>
            <a:bodyPr wrap="square" lIns="0" tIns="0" rIns="0" bIns="0" rtlCol="0"/>
            <a:lstStyle/>
            <a:p>
              <a:endParaRPr sz="1154"/>
            </a:p>
          </p:txBody>
        </p:sp>
        <p:grpSp>
          <p:nvGrpSpPr>
            <p:cNvPr id="66" name="object 66"/>
            <p:cNvGrpSpPr/>
            <p:nvPr/>
          </p:nvGrpSpPr>
          <p:grpSpPr>
            <a:xfrm>
              <a:off x="4610933" y="2929229"/>
              <a:ext cx="783946" cy="1360197"/>
              <a:chOff x="3838956" y="4567428"/>
              <a:chExt cx="1222375" cy="2120900"/>
            </a:xfrm>
          </p:grpSpPr>
          <p:pic>
            <p:nvPicPr>
              <p:cNvPr id="67" name="object 67"/>
              <p:cNvPicPr/>
              <p:nvPr/>
            </p:nvPicPr>
            <p:blipFill>
              <a:blip r:embed="rId13" cstate="print"/>
              <a:stretch>
                <a:fillRect/>
              </a:stretch>
            </p:blipFill>
            <p:spPr>
              <a:xfrm>
                <a:off x="4294632" y="4567428"/>
                <a:ext cx="217932" cy="2120900"/>
              </a:xfrm>
              <a:prstGeom prst="rect">
                <a:avLst/>
              </a:prstGeom>
            </p:spPr>
          </p:pic>
          <p:sp>
            <p:nvSpPr>
              <p:cNvPr id="68" name="object 68"/>
              <p:cNvSpPr/>
              <p:nvPr/>
            </p:nvSpPr>
            <p:spPr>
              <a:xfrm>
                <a:off x="3892296" y="4567428"/>
                <a:ext cx="1169035" cy="2120900"/>
              </a:xfrm>
              <a:custGeom>
                <a:avLst/>
                <a:gdLst/>
                <a:ahLst/>
                <a:cxnLst/>
                <a:rect l="l" t="t" r="r" b="b"/>
                <a:pathLst>
                  <a:path w="1169035" h="2120900">
                    <a:moveTo>
                      <a:pt x="216407" y="12700"/>
                    </a:moveTo>
                    <a:lnTo>
                      <a:pt x="211835" y="0"/>
                    </a:lnTo>
                    <a:lnTo>
                      <a:pt x="216407" y="0"/>
                    </a:lnTo>
                    <a:lnTo>
                      <a:pt x="216407" y="12700"/>
                    </a:lnTo>
                    <a:close/>
                  </a:path>
                  <a:path w="1169035" h="2120900">
                    <a:moveTo>
                      <a:pt x="219455" y="38100"/>
                    </a:moveTo>
                    <a:lnTo>
                      <a:pt x="216407" y="12700"/>
                    </a:lnTo>
                    <a:lnTo>
                      <a:pt x="216407" y="0"/>
                    </a:lnTo>
                    <a:lnTo>
                      <a:pt x="224789" y="0"/>
                    </a:lnTo>
                    <a:lnTo>
                      <a:pt x="219455" y="12700"/>
                    </a:lnTo>
                    <a:lnTo>
                      <a:pt x="237743" y="12700"/>
                    </a:lnTo>
                    <a:lnTo>
                      <a:pt x="237743" y="25400"/>
                    </a:lnTo>
                    <a:lnTo>
                      <a:pt x="220979" y="25400"/>
                    </a:lnTo>
                    <a:lnTo>
                      <a:pt x="219455" y="38100"/>
                    </a:lnTo>
                    <a:close/>
                  </a:path>
                  <a:path w="1169035" h="2120900">
                    <a:moveTo>
                      <a:pt x="230123" y="12700"/>
                    </a:moveTo>
                    <a:lnTo>
                      <a:pt x="219455" y="12700"/>
                    </a:lnTo>
                    <a:lnTo>
                      <a:pt x="224789" y="0"/>
                    </a:lnTo>
                    <a:lnTo>
                      <a:pt x="230123" y="12700"/>
                    </a:lnTo>
                    <a:close/>
                  </a:path>
                  <a:path w="1169035" h="2120900">
                    <a:moveTo>
                      <a:pt x="230123" y="12700"/>
                    </a:moveTo>
                    <a:lnTo>
                      <a:pt x="224789" y="0"/>
                    </a:lnTo>
                    <a:lnTo>
                      <a:pt x="233171" y="0"/>
                    </a:lnTo>
                    <a:lnTo>
                      <a:pt x="230123" y="12700"/>
                    </a:lnTo>
                    <a:close/>
                  </a:path>
                  <a:path w="1169035" h="2120900">
                    <a:moveTo>
                      <a:pt x="236219" y="12700"/>
                    </a:moveTo>
                    <a:lnTo>
                      <a:pt x="230123" y="12700"/>
                    </a:lnTo>
                    <a:lnTo>
                      <a:pt x="233171" y="0"/>
                    </a:lnTo>
                    <a:lnTo>
                      <a:pt x="236219" y="0"/>
                    </a:lnTo>
                    <a:lnTo>
                      <a:pt x="236219" y="12700"/>
                    </a:lnTo>
                    <a:close/>
                  </a:path>
                  <a:path w="1169035" h="2120900">
                    <a:moveTo>
                      <a:pt x="254507" y="25400"/>
                    </a:moveTo>
                    <a:lnTo>
                      <a:pt x="249935" y="12700"/>
                    </a:lnTo>
                    <a:lnTo>
                      <a:pt x="240791" y="12700"/>
                    </a:lnTo>
                    <a:lnTo>
                      <a:pt x="236219" y="0"/>
                    </a:lnTo>
                    <a:lnTo>
                      <a:pt x="263651" y="0"/>
                    </a:lnTo>
                    <a:lnTo>
                      <a:pt x="254507" y="25400"/>
                    </a:lnTo>
                    <a:close/>
                  </a:path>
                  <a:path w="1169035" h="2120900">
                    <a:moveTo>
                      <a:pt x="280415" y="25400"/>
                    </a:moveTo>
                    <a:lnTo>
                      <a:pt x="254507" y="25400"/>
                    </a:lnTo>
                    <a:lnTo>
                      <a:pt x="263651" y="0"/>
                    </a:lnTo>
                    <a:lnTo>
                      <a:pt x="266191" y="0"/>
                    </a:lnTo>
                    <a:lnTo>
                      <a:pt x="268223" y="12700"/>
                    </a:lnTo>
                    <a:lnTo>
                      <a:pt x="277367" y="12700"/>
                    </a:lnTo>
                    <a:lnTo>
                      <a:pt x="280415" y="25400"/>
                    </a:lnTo>
                    <a:close/>
                  </a:path>
                  <a:path w="1169035" h="2120900">
                    <a:moveTo>
                      <a:pt x="271271" y="12700"/>
                    </a:moveTo>
                    <a:lnTo>
                      <a:pt x="268223" y="12700"/>
                    </a:lnTo>
                    <a:lnTo>
                      <a:pt x="266191" y="0"/>
                    </a:lnTo>
                    <a:lnTo>
                      <a:pt x="271271" y="12700"/>
                    </a:lnTo>
                    <a:close/>
                  </a:path>
                  <a:path w="1169035" h="2120900">
                    <a:moveTo>
                      <a:pt x="254507" y="25400"/>
                    </a:moveTo>
                    <a:lnTo>
                      <a:pt x="249935" y="25400"/>
                    </a:lnTo>
                    <a:lnTo>
                      <a:pt x="249935" y="12700"/>
                    </a:lnTo>
                    <a:lnTo>
                      <a:pt x="254507" y="25400"/>
                    </a:lnTo>
                    <a:close/>
                  </a:path>
                  <a:path w="1169035" h="2120900">
                    <a:moveTo>
                      <a:pt x="225551" y="38100"/>
                    </a:moveTo>
                    <a:lnTo>
                      <a:pt x="219455" y="38100"/>
                    </a:lnTo>
                    <a:lnTo>
                      <a:pt x="220979" y="25400"/>
                    </a:lnTo>
                    <a:lnTo>
                      <a:pt x="231647" y="25400"/>
                    </a:lnTo>
                    <a:lnTo>
                      <a:pt x="225551" y="38100"/>
                    </a:lnTo>
                    <a:close/>
                  </a:path>
                  <a:path w="1169035" h="2120900">
                    <a:moveTo>
                      <a:pt x="228600" y="38100"/>
                    </a:moveTo>
                    <a:lnTo>
                      <a:pt x="225551" y="38100"/>
                    </a:lnTo>
                    <a:lnTo>
                      <a:pt x="231647" y="25400"/>
                    </a:lnTo>
                    <a:lnTo>
                      <a:pt x="236219" y="25400"/>
                    </a:lnTo>
                    <a:lnTo>
                      <a:pt x="228600" y="38100"/>
                    </a:lnTo>
                    <a:close/>
                  </a:path>
                  <a:path w="1169035" h="2120900">
                    <a:moveTo>
                      <a:pt x="241299" y="38100"/>
                    </a:moveTo>
                    <a:lnTo>
                      <a:pt x="228600" y="38100"/>
                    </a:lnTo>
                    <a:lnTo>
                      <a:pt x="236219" y="25400"/>
                    </a:lnTo>
                    <a:lnTo>
                      <a:pt x="239267" y="25400"/>
                    </a:lnTo>
                    <a:lnTo>
                      <a:pt x="241299" y="38100"/>
                    </a:lnTo>
                    <a:close/>
                  </a:path>
                  <a:path w="1169035" h="2120900">
                    <a:moveTo>
                      <a:pt x="241299" y="38100"/>
                    </a:moveTo>
                    <a:lnTo>
                      <a:pt x="239267" y="25400"/>
                    </a:lnTo>
                    <a:lnTo>
                      <a:pt x="242315" y="25400"/>
                    </a:lnTo>
                    <a:lnTo>
                      <a:pt x="241299" y="38100"/>
                    </a:lnTo>
                    <a:close/>
                  </a:path>
                  <a:path w="1169035" h="2120900">
                    <a:moveTo>
                      <a:pt x="294131" y="38100"/>
                    </a:moveTo>
                    <a:lnTo>
                      <a:pt x="269747" y="38100"/>
                    </a:lnTo>
                    <a:lnTo>
                      <a:pt x="266700" y="25400"/>
                    </a:lnTo>
                    <a:lnTo>
                      <a:pt x="294131" y="25400"/>
                    </a:lnTo>
                    <a:lnTo>
                      <a:pt x="294131" y="38100"/>
                    </a:lnTo>
                    <a:close/>
                  </a:path>
                  <a:path w="1169035" h="2120900">
                    <a:moveTo>
                      <a:pt x="225551" y="50800"/>
                    </a:moveTo>
                    <a:lnTo>
                      <a:pt x="220979" y="50800"/>
                    </a:lnTo>
                    <a:lnTo>
                      <a:pt x="220979" y="38100"/>
                    </a:lnTo>
                    <a:lnTo>
                      <a:pt x="222503" y="38100"/>
                    </a:lnTo>
                    <a:lnTo>
                      <a:pt x="225551" y="50800"/>
                    </a:lnTo>
                    <a:close/>
                  </a:path>
                  <a:path w="1169035" h="2120900">
                    <a:moveTo>
                      <a:pt x="225551" y="50800"/>
                    </a:moveTo>
                    <a:lnTo>
                      <a:pt x="222503" y="38100"/>
                    </a:lnTo>
                    <a:lnTo>
                      <a:pt x="233171" y="38100"/>
                    </a:lnTo>
                    <a:lnTo>
                      <a:pt x="225551" y="50800"/>
                    </a:lnTo>
                    <a:close/>
                  </a:path>
                  <a:path w="1169035" h="2120900">
                    <a:moveTo>
                      <a:pt x="230123" y="50800"/>
                    </a:moveTo>
                    <a:lnTo>
                      <a:pt x="225551" y="50800"/>
                    </a:lnTo>
                    <a:lnTo>
                      <a:pt x="233171" y="38100"/>
                    </a:lnTo>
                    <a:lnTo>
                      <a:pt x="239267" y="38100"/>
                    </a:lnTo>
                    <a:lnTo>
                      <a:pt x="230123" y="50800"/>
                    </a:lnTo>
                    <a:close/>
                  </a:path>
                  <a:path w="1169035" h="2120900">
                    <a:moveTo>
                      <a:pt x="233171" y="63500"/>
                    </a:moveTo>
                    <a:lnTo>
                      <a:pt x="222503" y="63500"/>
                    </a:lnTo>
                    <a:lnTo>
                      <a:pt x="224027" y="50800"/>
                    </a:lnTo>
                    <a:lnTo>
                      <a:pt x="230123" y="50800"/>
                    </a:lnTo>
                    <a:lnTo>
                      <a:pt x="239267" y="38100"/>
                    </a:lnTo>
                    <a:lnTo>
                      <a:pt x="240791" y="50800"/>
                    </a:lnTo>
                    <a:lnTo>
                      <a:pt x="233171" y="63500"/>
                    </a:lnTo>
                    <a:close/>
                  </a:path>
                  <a:path w="1169035" h="2120900">
                    <a:moveTo>
                      <a:pt x="243839" y="63500"/>
                    </a:moveTo>
                    <a:lnTo>
                      <a:pt x="240791" y="50800"/>
                    </a:lnTo>
                    <a:lnTo>
                      <a:pt x="239267" y="38100"/>
                    </a:lnTo>
                    <a:lnTo>
                      <a:pt x="243839" y="38100"/>
                    </a:lnTo>
                    <a:lnTo>
                      <a:pt x="242315" y="50800"/>
                    </a:lnTo>
                    <a:lnTo>
                      <a:pt x="243839" y="50800"/>
                    </a:lnTo>
                    <a:lnTo>
                      <a:pt x="243839" y="63500"/>
                    </a:lnTo>
                    <a:close/>
                  </a:path>
                  <a:path w="1169035" h="2120900">
                    <a:moveTo>
                      <a:pt x="291083" y="50800"/>
                    </a:moveTo>
                    <a:lnTo>
                      <a:pt x="275843" y="50800"/>
                    </a:lnTo>
                    <a:lnTo>
                      <a:pt x="275843" y="38100"/>
                    </a:lnTo>
                    <a:lnTo>
                      <a:pt x="297179" y="38100"/>
                    </a:lnTo>
                    <a:lnTo>
                      <a:pt x="291083" y="50800"/>
                    </a:lnTo>
                    <a:close/>
                  </a:path>
                  <a:path w="1169035" h="2120900">
                    <a:moveTo>
                      <a:pt x="300227" y="50800"/>
                    </a:moveTo>
                    <a:lnTo>
                      <a:pt x="291083" y="50800"/>
                    </a:lnTo>
                    <a:lnTo>
                      <a:pt x="297179" y="38100"/>
                    </a:lnTo>
                    <a:lnTo>
                      <a:pt x="300227" y="50800"/>
                    </a:lnTo>
                    <a:close/>
                  </a:path>
                  <a:path w="1169035" h="2120900">
                    <a:moveTo>
                      <a:pt x="300227" y="50800"/>
                    </a:moveTo>
                    <a:lnTo>
                      <a:pt x="297179" y="38100"/>
                    </a:lnTo>
                    <a:lnTo>
                      <a:pt x="300227" y="38100"/>
                    </a:lnTo>
                    <a:lnTo>
                      <a:pt x="300227" y="50800"/>
                    </a:lnTo>
                    <a:close/>
                  </a:path>
                  <a:path w="1169035" h="2120900">
                    <a:moveTo>
                      <a:pt x="243839" y="63500"/>
                    </a:moveTo>
                    <a:lnTo>
                      <a:pt x="233171" y="63500"/>
                    </a:lnTo>
                    <a:lnTo>
                      <a:pt x="240791" y="50800"/>
                    </a:lnTo>
                    <a:lnTo>
                      <a:pt x="243839" y="63500"/>
                    </a:lnTo>
                    <a:close/>
                  </a:path>
                  <a:path w="1169035" h="2120900">
                    <a:moveTo>
                      <a:pt x="309371" y="63500"/>
                    </a:moveTo>
                    <a:lnTo>
                      <a:pt x="281939" y="63500"/>
                    </a:lnTo>
                    <a:lnTo>
                      <a:pt x="280415" y="50800"/>
                    </a:lnTo>
                    <a:lnTo>
                      <a:pt x="304800" y="50800"/>
                    </a:lnTo>
                    <a:lnTo>
                      <a:pt x="309371" y="63500"/>
                    </a:lnTo>
                    <a:close/>
                  </a:path>
                  <a:path w="1169035" h="2120900">
                    <a:moveTo>
                      <a:pt x="230123" y="76200"/>
                    </a:moveTo>
                    <a:lnTo>
                      <a:pt x="224027" y="76200"/>
                    </a:lnTo>
                    <a:lnTo>
                      <a:pt x="224027" y="63500"/>
                    </a:lnTo>
                    <a:lnTo>
                      <a:pt x="225551" y="63500"/>
                    </a:lnTo>
                    <a:lnTo>
                      <a:pt x="230123" y="76200"/>
                    </a:lnTo>
                    <a:close/>
                  </a:path>
                  <a:path w="1169035" h="2120900">
                    <a:moveTo>
                      <a:pt x="236219" y="76200"/>
                    </a:moveTo>
                    <a:lnTo>
                      <a:pt x="230123" y="76200"/>
                    </a:lnTo>
                    <a:lnTo>
                      <a:pt x="225551" y="63500"/>
                    </a:lnTo>
                    <a:lnTo>
                      <a:pt x="234695" y="63500"/>
                    </a:lnTo>
                    <a:lnTo>
                      <a:pt x="236219" y="76200"/>
                    </a:lnTo>
                    <a:close/>
                  </a:path>
                  <a:path w="1169035" h="2120900">
                    <a:moveTo>
                      <a:pt x="236219" y="76200"/>
                    </a:moveTo>
                    <a:lnTo>
                      <a:pt x="234695" y="63500"/>
                    </a:lnTo>
                    <a:lnTo>
                      <a:pt x="237743" y="63500"/>
                    </a:lnTo>
                    <a:lnTo>
                      <a:pt x="236219" y="76200"/>
                    </a:lnTo>
                    <a:close/>
                  </a:path>
                  <a:path w="1169035" h="2120900">
                    <a:moveTo>
                      <a:pt x="246125" y="76200"/>
                    </a:moveTo>
                    <a:lnTo>
                      <a:pt x="236219" y="76200"/>
                    </a:lnTo>
                    <a:lnTo>
                      <a:pt x="237743" y="63500"/>
                    </a:lnTo>
                    <a:lnTo>
                      <a:pt x="245363" y="63500"/>
                    </a:lnTo>
                    <a:lnTo>
                      <a:pt x="246125" y="76200"/>
                    </a:lnTo>
                    <a:close/>
                  </a:path>
                  <a:path w="1169035" h="2120900">
                    <a:moveTo>
                      <a:pt x="246125" y="76200"/>
                    </a:moveTo>
                    <a:lnTo>
                      <a:pt x="245363" y="63500"/>
                    </a:lnTo>
                    <a:lnTo>
                      <a:pt x="246887" y="63500"/>
                    </a:lnTo>
                    <a:lnTo>
                      <a:pt x="246125" y="76200"/>
                    </a:lnTo>
                    <a:close/>
                  </a:path>
                  <a:path w="1169035" h="2120900">
                    <a:moveTo>
                      <a:pt x="307847" y="76200"/>
                    </a:moveTo>
                    <a:lnTo>
                      <a:pt x="295655" y="76200"/>
                    </a:lnTo>
                    <a:lnTo>
                      <a:pt x="294131" y="63500"/>
                    </a:lnTo>
                    <a:lnTo>
                      <a:pt x="313943" y="63500"/>
                    </a:lnTo>
                    <a:lnTo>
                      <a:pt x="307847" y="76200"/>
                    </a:lnTo>
                    <a:close/>
                  </a:path>
                  <a:path w="1169035" h="2120900">
                    <a:moveTo>
                      <a:pt x="310895" y="88900"/>
                    </a:moveTo>
                    <a:lnTo>
                      <a:pt x="306323" y="88900"/>
                    </a:lnTo>
                    <a:lnTo>
                      <a:pt x="312419" y="76200"/>
                    </a:lnTo>
                    <a:lnTo>
                      <a:pt x="307847" y="76200"/>
                    </a:lnTo>
                    <a:lnTo>
                      <a:pt x="313943" y="63500"/>
                    </a:lnTo>
                    <a:lnTo>
                      <a:pt x="316991" y="76200"/>
                    </a:lnTo>
                    <a:lnTo>
                      <a:pt x="310895" y="88900"/>
                    </a:lnTo>
                    <a:close/>
                  </a:path>
                  <a:path w="1169035" h="2120900">
                    <a:moveTo>
                      <a:pt x="316991" y="76200"/>
                    </a:moveTo>
                    <a:lnTo>
                      <a:pt x="313943" y="63500"/>
                    </a:lnTo>
                    <a:lnTo>
                      <a:pt x="316991" y="63500"/>
                    </a:lnTo>
                    <a:lnTo>
                      <a:pt x="316991" y="76200"/>
                    </a:lnTo>
                    <a:close/>
                  </a:path>
                  <a:path w="1169035" h="2120900">
                    <a:moveTo>
                      <a:pt x="230123" y="127000"/>
                    </a:moveTo>
                    <a:lnTo>
                      <a:pt x="230123" y="114300"/>
                    </a:lnTo>
                    <a:lnTo>
                      <a:pt x="227075" y="101600"/>
                    </a:lnTo>
                    <a:lnTo>
                      <a:pt x="227075" y="76200"/>
                    </a:lnTo>
                    <a:lnTo>
                      <a:pt x="246887" y="76200"/>
                    </a:lnTo>
                    <a:lnTo>
                      <a:pt x="246887" y="88900"/>
                    </a:lnTo>
                    <a:lnTo>
                      <a:pt x="249935" y="101600"/>
                    </a:lnTo>
                    <a:lnTo>
                      <a:pt x="230123" y="101600"/>
                    </a:lnTo>
                    <a:lnTo>
                      <a:pt x="233171" y="114300"/>
                    </a:lnTo>
                    <a:lnTo>
                      <a:pt x="230123" y="127000"/>
                    </a:lnTo>
                    <a:close/>
                  </a:path>
                  <a:path w="1169035" h="2120900">
                    <a:moveTo>
                      <a:pt x="301751" y="88900"/>
                    </a:moveTo>
                    <a:lnTo>
                      <a:pt x="298703" y="88900"/>
                    </a:lnTo>
                    <a:lnTo>
                      <a:pt x="297179" y="76200"/>
                    </a:lnTo>
                    <a:lnTo>
                      <a:pt x="301751" y="76200"/>
                    </a:lnTo>
                    <a:lnTo>
                      <a:pt x="301751" y="88900"/>
                    </a:lnTo>
                    <a:close/>
                  </a:path>
                  <a:path w="1169035" h="2120900">
                    <a:moveTo>
                      <a:pt x="304800" y="101600"/>
                    </a:moveTo>
                    <a:lnTo>
                      <a:pt x="301751" y="88900"/>
                    </a:lnTo>
                    <a:lnTo>
                      <a:pt x="301751" y="76200"/>
                    </a:lnTo>
                    <a:lnTo>
                      <a:pt x="312419" y="76200"/>
                    </a:lnTo>
                    <a:lnTo>
                      <a:pt x="306323" y="88900"/>
                    </a:lnTo>
                    <a:lnTo>
                      <a:pt x="304800" y="88900"/>
                    </a:lnTo>
                    <a:lnTo>
                      <a:pt x="304800" y="101600"/>
                    </a:lnTo>
                    <a:close/>
                  </a:path>
                  <a:path w="1169035" h="2120900">
                    <a:moveTo>
                      <a:pt x="321563" y="88900"/>
                    </a:moveTo>
                    <a:lnTo>
                      <a:pt x="310895" y="88900"/>
                    </a:lnTo>
                    <a:lnTo>
                      <a:pt x="316991" y="76200"/>
                    </a:lnTo>
                    <a:lnTo>
                      <a:pt x="321563" y="88900"/>
                    </a:lnTo>
                    <a:close/>
                  </a:path>
                  <a:path w="1169035" h="2120900">
                    <a:moveTo>
                      <a:pt x="321563" y="88900"/>
                    </a:moveTo>
                    <a:lnTo>
                      <a:pt x="316991" y="76200"/>
                    </a:lnTo>
                    <a:lnTo>
                      <a:pt x="321563" y="76200"/>
                    </a:lnTo>
                    <a:lnTo>
                      <a:pt x="321563" y="88900"/>
                    </a:lnTo>
                    <a:close/>
                  </a:path>
                  <a:path w="1169035" h="2120900">
                    <a:moveTo>
                      <a:pt x="309371" y="101600"/>
                    </a:moveTo>
                    <a:lnTo>
                      <a:pt x="304800" y="101600"/>
                    </a:lnTo>
                    <a:lnTo>
                      <a:pt x="304800" y="88900"/>
                    </a:lnTo>
                    <a:lnTo>
                      <a:pt x="315467" y="88900"/>
                    </a:lnTo>
                    <a:lnTo>
                      <a:pt x="309371" y="101600"/>
                    </a:lnTo>
                    <a:close/>
                  </a:path>
                  <a:path w="1169035" h="2120900">
                    <a:moveTo>
                      <a:pt x="326135" y="101600"/>
                    </a:moveTo>
                    <a:lnTo>
                      <a:pt x="309371" y="101600"/>
                    </a:lnTo>
                    <a:lnTo>
                      <a:pt x="315467" y="88900"/>
                    </a:lnTo>
                    <a:lnTo>
                      <a:pt x="326135" y="88900"/>
                    </a:lnTo>
                    <a:lnTo>
                      <a:pt x="326135" y="101600"/>
                    </a:lnTo>
                    <a:close/>
                  </a:path>
                  <a:path w="1169035" h="2120900">
                    <a:moveTo>
                      <a:pt x="251459" y="127000"/>
                    </a:moveTo>
                    <a:lnTo>
                      <a:pt x="240791" y="127000"/>
                    </a:lnTo>
                    <a:lnTo>
                      <a:pt x="233171" y="114300"/>
                    </a:lnTo>
                    <a:lnTo>
                      <a:pt x="230123" y="101600"/>
                    </a:lnTo>
                    <a:lnTo>
                      <a:pt x="237743" y="101600"/>
                    </a:lnTo>
                    <a:lnTo>
                      <a:pt x="239267" y="114300"/>
                    </a:lnTo>
                    <a:lnTo>
                      <a:pt x="249935" y="114300"/>
                    </a:lnTo>
                    <a:lnTo>
                      <a:pt x="251459" y="127000"/>
                    </a:lnTo>
                    <a:close/>
                  </a:path>
                  <a:path w="1169035" h="2120900">
                    <a:moveTo>
                      <a:pt x="239267" y="114300"/>
                    </a:moveTo>
                    <a:lnTo>
                      <a:pt x="237743" y="101600"/>
                    </a:lnTo>
                    <a:lnTo>
                      <a:pt x="240791" y="101600"/>
                    </a:lnTo>
                    <a:lnTo>
                      <a:pt x="239267" y="114300"/>
                    </a:lnTo>
                    <a:close/>
                  </a:path>
                  <a:path w="1169035" h="2120900">
                    <a:moveTo>
                      <a:pt x="245363" y="114300"/>
                    </a:moveTo>
                    <a:lnTo>
                      <a:pt x="239267" y="114300"/>
                    </a:lnTo>
                    <a:lnTo>
                      <a:pt x="240791" y="101600"/>
                    </a:lnTo>
                    <a:lnTo>
                      <a:pt x="248411" y="101600"/>
                    </a:lnTo>
                    <a:lnTo>
                      <a:pt x="245363" y="114300"/>
                    </a:lnTo>
                    <a:close/>
                  </a:path>
                  <a:path w="1169035" h="2120900">
                    <a:moveTo>
                      <a:pt x="249935" y="114300"/>
                    </a:moveTo>
                    <a:lnTo>
                      <a:pt x="245363" y="114300"/>
                    </a:lnTo>
                    <a:lnTo>
                      <a:pt x="248411" y="101600"/>
                    </a:lnTo>
                    <a:lnTo>
                      <a:pt x="249935" y="101600"/>
                    </a:lnTo>
                    <a:lnTo>
                      <a:pt x="249935" y="114300"/>
                    </a:lnTo>
                    <a:close/>
                  </a:path>
                  <a:path w="1169035" h="2120900">
                    <a:moveTo>
                      <a:pt x="313943" y="114300"/>
                    </a:moveTo>
                    <a:lnTo>
                      <a:pt x="310895" y="101600"/>
                    </a:lnTo>
                    <a:lnTo>
                      <a:pt x="315467" y="101600"/>
                    </a:lnTo>
                    <a:lnTo>
                      <a:pt x="313943" y="114300"/>
                    </a:lnTo>
                    <a:close/>
                  </a:path>
                  <a:path w="1169035" h="2120900">
                    <a:moveTo>
                      <a:pt x="316991" y="114300"/>
                    </a:moveTo>
                    <a:lnTo>
                      <a:pt x="313943" y="114300"/>
                    </a:lnTo>
                    <a:lnTo>
                      <a:pt x="315467" y="101600"/>
                    </a:lnTo>
                    <a:lnTo>
                      <a:pt x="324611" y="101600"/>
                    </a:lnTo>
                    <a:lnTo>
                      <a:pt x="316991" y="114300"/>
                    </a:lnTo>
                    <a:close/>
                  </a:path>
                  <a:path w="1169035" h="2120900">
                    <a:moveTo>
                      <a:pt x="320039" y="127000"/>
                    </a:moveTo>
                    <a:lnTo>
                      <a:pt x="316991" y="114300"/>
                    </a:lnTo>
                    <a:lnTo>
                      <a:pt x="324611" y="101600"/>
                    </a:lnTo>
                    <a:lnTo>
                      <a:pt x="327659" y="101600"/>
                    </a:lnTo>
                    <a:lnTo>
                      <a:pt x="321563" y="114300"/>
                    </a:lnTo>
                    <a:lnTo>
                      <a:pt x="326135" y="114300"/>
                    </a:lnTo>
                    <a:lnTo>
                      <a:pt x="320039" y="127000"/>
                    </a:lnTo>
                    <a:close/>
                  </a:path>
                  <a:path w="1169035" h="2120900">
                    <a:moveTo>
                      <a:pt x="333755" y="114300"/>
                    </a:moveTo>
                    <a:lnTo>
                      <a:pt x="321563" y="114300"/>
                    </a:lnTo>
                    <a:lnTo>
                      <a:pt x="327659" y="101600"/>
                    </a:lnTo>
                    <a:lnTo>
                      <a:pt x="335279" y="101600"/>
                    </a:lnTo>
                    <a:lnTo>
                      <a:pt x="333755" y="114300"/>
                    </a:lnTo>
                    <a:close/>
                  </a:path>
                  <a:path w="1169035" h="2120900">
                    <a:moveTo>
                      <a:pt x="335279" y="127000"/>
                    </a:moveTo>
                    <a:lnTo>
                      <a:pt x="326135" y="127000"/>
                    </a:lnTo>
                    <a:lnTo>
                      <a:pt x="332231" y="114300"/>
                    </a:lnTo>
                    <a:lnTo>
                      <a:pt x="333755" y="114300"/>
                    </a:lnTo>
                    <a:lnTo>
                      <a:pt x="335279" y="101600"/>
                    </a:lnTo>
                    <a:lnTo>
                      <a:pt x="336803" y="114300"/>
                    </a:lnTo>
                    <a:lnTo>
                      <a:pt x="335279" y="127000"/>
                    </a:lnTo>
                    <a:close/>
                  </a:path>
                  <a:path w="1169035" h="2120900">
                    <a:moveTo>
                      <a:pt x="240791" y="127000"/>
                    </a:moveTo>
                    <a:lnTo>
                      <a:pt x="230123" y="127000"/>
                    </a:lnTo>
                    <a:lnTo>
                      <a:pt x="233171" y="114300"/>
                    </a:lnTo>
                    <a:lnTo>
                      <a:pt x="240791" y="127000"/>
                    </a:lnTo>
                    <a:close/>
                  </a:path>
                  <a:path w="1169035" h="2120900">
                    <a:moveTo>
                      <a:pt x="320039" y="127000"/>
                    </a:moveTo>
                    <a:lnTo>
                      <a:pt x="315467" y="127000"/>
                    </a:lnTo>
                    <a:lnTo>
                      <a:pt x="316991" y="114300"/>
                    </a:lnTo>
                    <a:lnTo>
                      <a:pt x="320039" y="127000"/>
                    </a:lnTo>
                    <a:close/>
                  </a:path>
                  <a:path w="1169035" h="2120900">
                    <a:moveTo>
                      <a:pt x="341375" y="139700"/>
                    </a:moveTo>
                    <a:lnTo>
                      <a:pt x="320039" y="139700"/>
                    </a:lnTo>
                    <a:lnTo>
                      <a:pt x="320039" y="127000"/>
                    </a:lnTo>
                    <a:lnTo>
                      <a:pt x="326135" y="114300"/>
                    </a:lnTo>
                    <a:lnTo>
                      <a:pt x="332231" y="114300"/>
                    </a:lnTo>
                    <a:lnTo>
                      <a:pt x="326135" y="127000"/>
                    </a:lnTo>
                    <a:lnTo>
                      <a:pt x="339851" y="127000"/>
                    </a:lnTo>
                    <a:lnTo>
                      <a:pt x="341375" y="139700"/>
                    </a:lnTo>
                    <a:close/>
                  </a:path>
                  <a:path w="1169035" h="2120900">
                    <a:moveTo>
                      <a:pt x="339851" y="127000"/>
                    </a:moveTo>
                    <a:lnTo>
                      <a:pt x="335279" y="127000"/>
                    </a:lnTo>
                    <a:lnTo>
                      <a:pt x="336803" y="114300"/>
                    </a:lnTo>
                    <a:lnTo>
                      <a:pt x="338327" y="114300"/>
                    </a:lnTo>
                    <a:lnTo>
                      <a:pt x="339851" y="127000"/>
                    </a:lnTo>
                    <a:close/>
                  </a:path>
                  <a:path w="1169035" h="2120900">
                    <a:moveTo>
                      <a:pt x="231647" y="139700"/>
                    </a:moveTo>
                    <a:lnTo>
                      <a:pt x="228600" y="139700"/>
                    </a:lnTo>
                    <a:lnTo>
                      <a:pt x="228600" y="127000"/>
                    </a:lnTo>
                    <a:lnTo>
                      <a:pt x="234695" y="127000"/>
                    </a:lnTo>
                    <a:lnTo>
                      <a:pt x="231647" y="139700"/>
                    </a:lnTo>
                    <a:close/>
                  </a:path>
                  <a:path w="1169035" h="2120900">
                    <a:moveTo>
                      <a:pt x="231647" y="165100"/>
                    </a:moveTo>
                    <a:lnTo>
                      <a:pt x="231647" y="139700"/>
                    </a:lnTo>
                    <a:lnTo>
                      <a:pt x="234695" y="127000"/>
                    </a:lnTo>
                    <a:lnTo>
                      <a:pt x="242315" y="139700"/>
                    </a:lnTo>
                    <a:lnTo>
                      <a:pt x="252983" y="139700"/>
                    </a:lnTo>
                    <a:lnTo>
                      <a:pt x="251459" y="152400"/>
                    </a:lnTo>
                    <a:lnTo>
                      <a:pt x="236219" y="152400"/>
                    </a:lnTo>
                    <a:lnTo>
                      <a:pt x="231647" y="165100"/>
                    </a:lnTo>
                    <a:close/>
                  </a:path>
                  <a:path w="1169035" h="2120900">
                    <a:moveTo>
                      <a:pt x="246887" y="139700"/>
                    </a:moveTo>
                    <a:lnTo>
                      <a:pt x="242315" y="139700"/>
                    </a:lnTo>
                    <a:lnTo>
                      <a:pt x="234695" y="127000"/>
                    </a:lnTo>
                    <a:lnTo>
                      <a:pt x="239267" y="127000"/>
                    </a:lnTo>
                    <a:lnTo>
                      <a:pt x="246887" y="139700"/>
                    </a:lnTo>
                    <a:close/>
                  </a:path>
                  <a:path w="1169035" h="2120900">
                    <a:moveTo>
                      <a:pt x="246887" y="139700"/>
                    </a:moveTo>
                    <a:lnTo>
                      <a:pt x="239267" y="127000"/>
                    </a:lnTo>
                    <a:lnTo>
                      <a:pt x="249935" y="127000"/>
                    </a:lnTo>
                    <a:lnTo>
                      <a:pt x="246887" y="139700"/>
                    </a:lnTo>
                    <a:close/>
                  </a:path>
                  <a:path w="1169035" h="2120900">
                    <a:moveTo>
                      <a:pt x="252983" y="139700"/>
                    </a:moveTo>
                    <a:lnTo>
                      <a:pt x="246887" y="139700"/>
                    </a:lnTo>
                    <a:lnTo>
                      <a:pt x="249935" y="127000"/>
                    </a:lnTo>
                    <a:lnTo>
                      <a:pt x="252983" y="127000"/>
                    </a:lnTo>
                    <a:lnTo>
                      <a:pt x="252983" y="139700"/>
                    </a:lnTo>
                    <a:close/>
                  </a:path>
                  <a:path w="1169035" h="2120900">
                    <a:moveTo>
                      <a:pt x="328421" y="152400"/>
                    </a:moveTo>
                    <a:lnTo>
                      <a:pt x="324611" y="152400"/>
                    </a:lnTo>
                    <a:lnTo>
                      <a:pt x="324611" y="139700"/>
                    </a:lnTo>
                    <a:lnTo>
                      <a:pt x="326135" y="139700"/>
                    </a:lnTo>
                    <a:lnTo>
                      <a:pt x="328421" y="152400"/>
                    </a:lnTo>
                    <a:close/>
                  </a:path>
                  <a:path w="1169035" h="2120900">
                    <a:moveTo>
                      <a:pt x="328421" y="152400"/>
                    </a:moveTo>
                    <a:lnTo>
                      <a:pt x="326135" y="139700"/>
                    </a:lnTo>
                    <a:lnTo>
                      <a:pt x="330707" y="139700"/>
                    </a:lnTo>
                    <a:lnTo>
                      <a:pt x="328421" y="152400"/>
                    </a:lnTo>
                    <a:close/>
                  </a:path>
                  <a:path w="1169035" h="2120900">
                    <a:moveTo>
                      <a:pt x="334032" y="152400"/>
                    </a:moveTo>
                    <a:lnTo>
                      <a:pt x="328421" y="152400"/>
                    </a:lnTo>
                    <a:lnTo>
                      <a:pt x="330707" y="139700"/>
                    </a:lnTo>
                    <a:lnTo>
                      <a:pt x="334032" y="152400"/>
                    </a:lnTo>
                    <a:close/>
                  </a:path>
                  <a:path w="1169035" h="2120900">
                    <a:moveTo>
                      <a:pt x="334032" y="152400"/>
                    </a:moveTo>
                    <a:lnTo>
                      <a:pt x="330707" y="139700"/>
                    </a:lnTo>
                    <a:lnTo>
                      <a:pt x="336041" y="139700"/>
                    </a:lnTo>
                    <a:lnTo>
                      <a:pt x="334032" y="152400"/>
                    </a:lnTo>
                    <a:close/>
                  </a:path>
                  <a:path w="1169035" h="2120900">
                    <a:moveTo>
                      <a:pt x="342900" y="152400"/>
                    </a:moveTo>
                    <a:lnTo>
                      <a:pt x="334032" y="152400"/>
                    </a:lnTo>
                    <a:lnTo>
                      <a:pt x="336041" y="139700"/>
                    </a:lnTo>
                    <a:lnTo>
                      <a:pt x="342900" y="152400"/>
                    </a:lnTo>
                    <a:close/>
                  </a:path>
                  <a:path w="1169035" h="2120900">
                    <a:moveTo>
                      <a:pt x="342900" y="152400"/>
                    </a:moveTo>
                    <a:lnTo>
                      <a:pt x="336041" y="139700"/>
                    </a:lnTo>
                    <a:lnTo>
                      <a:pt x="345947" y="139700"/>
                    </a:lnTo>
                    <a:lnTo>
                      <a:pt x="342900" y="152400"/>
                    </a:lnTo>
                    <a:close/>
                  </a:path>
                  <a:path w="1169035" h="2120900">
                    <a:moveTo>
                      <a:pt x="352043" y="177800"/>
                    </a:moveTo>
                    <a:lnTo>
                      <a:pt x="332231" y="177800"/>
                    </a:lnTo>
                    <a:lnTo>
                      <a:pt x="330707" y="165100"/>
                    </a:lnTo>
                    <a:lnTo>
                      <a:pt x="345947" y="165100"/>
                    </a:lnTo>
                    <a:lnTo>
                      <a:pt x="347471" y="152400"/>
                    </a:lnTo>
                    <a:lnTo>
                      <a:pt x="342900" y="152400"/>
                    </a:lnTo>
                    <a:lnTo>
                      <a:pt x="345947" y="139700"/>
                    </a:lnTo>
                    <a:lnTo>
                      <a:pt x="348995" y="139700"/>
                    </a:lnTo>
                    <a:lnTo>
                      <a:pt x="350519" y="152400"/>
                    </a:lnTo>
                    <a:lnTo>
                      <a:pt x="350519" y="165100"/>
                    </a:lnTo>
                    <a:lnTo>
                      <a:pt x="352043" y="177800"/>
                    </a:lnTo>
                    <a:close/>
                  </a:path>
                  <a:path w="1169035" h="2120900">
                    <a:moveTo>
                      <a:pt x="243839" y="165100"/>
                    </a:moveTo>
                    <a:lnTo>
                      <a:pt x="231647" y="165100"/>
                    </a:lnTo>
                    <a:lnTo>
                      <a:pt x="236219" y="152400"/>
                    </a:lnTo>
                    <a:lnTo>
                      <a:pt x="243839" y="165100"/>
                    </a:lnTo>
                    <a:close/>
                  </a:path>
                  <a:path w="1169035" h="2120900">
                    <a:moveTo>
                      <a:pt x="252983" y="177800"/>
                    </a:moveTo>
                    <a:lnTo>
                      <a:pt x="251459" y="177800"/>
                    </a:lnTo>
                    <a:lnTo>
                      <a:pt x="249935" y="165100"/>
                    </a:lnTo>
                    <a:lnTo>
                      <a:pt x="243839" y="165100"/>
                    </a:lnTo>
                    <a:lnTo>
                      <a:pt x="236219" y="152400"/>
                    </a:lnTo>
                    <a:lnTo>
                      <a:pt x="252983" y="152400"/>
                    </a:lnTo>
                    <a:lnTo>
                      <a:pt x="252983" y="177800"/>
                    </a:lnTo>
                    <a:close/>
                  </a:path>
                  <a:path w="1169035" h="2120900">
                    <a:moveTo>
                      <a:pt x="332231" y="165100"/>
                    </a:moveTo>
                    <a:lnTo>
                      <a:pt x="327659" y="165100"/>
                    </a:lnTo>
                    <a:lnTo>
                      <a:pt x="327659" y="152400"/>
                    </a:lnTo>
                    <a:lnTo>
                      <a:pt x="332231" y="165100"/>
                    </a:lnTo>
                    <a:close/>
                  </a:path>
                  <a:path w="1169035" h="2120900">
                    <a:moveTo>
                      <a:pt x="332231" y="165100"/>
                    </a:moveTo>
                    <a:lnTo>
                      <a:pt x="327659" y="152400"/>
                    </a:lnTo>
                    <a:lnTo>
                      <a:pt x="338466" y="152400"/>
                    </a:lnTo>
                    <a:lnTo>
                      <a:pt x="332231" y="165100"/>
                    </a:lnTo>
                    <a:close/>
                  </a:path>
                  <a:path w="1169035" h="2120900">
                    <a:moveTo>
                      <a:pt x="345947" y="165100"/>
                    </a:moveTo>
                    <a:lnTo>
                      <a:pt x="332231" y="165100"/>
                    </a:lnTo>
                    <a:lnTo>
                      <a:pt x="338466" y="152400"/>
                    </a:lnTo>
                    <a:lnTo>
                      <a:pt x="345947" y="165100"/>
                    </a:lnTo>
                    <a:close/>
                  </a:path>
                  <a:path w="1169035" h="2120900">
                    <a:moveTo>
                      <a:pt x="345947" y="165100"/>
                    </a:moveTo>
                    <a:lnTo>
                      <a:pt x="338466" y="152400"/>
                    </a:lnTo>
                    <a:lnTo>
                      <a:pt x="347471" y="152400"/>
                    </a:lnTo>
                    <a:lnTo>
                      <a:pt x="345947" y="165100"/>
                    </a:lnTo>
                    <a:close/>
                  </a:path>
                  <a:path w="1169035" h="2120900">
                    <a:moveTo>
                      <a:pt x="231647" y="177800"/>
                    </a:moveTo>
                    <a:lnTo>
                      <a:pt x="230123" y="177800"/>
                    </a:lnTo>
                    <a:lnTo>
                      <a:pt x="231139" y="165100"/>
                    </a:lnTo>
                    <a:lnTo>
                      <a:pt x="231647" y="177800"/>
                    </a:lnTo>
                    <a:close/>
                  </a:path>
                  <a:path w="1169035" h="2120900">
                    <a:moveTo>
                      <a:pt x="242315" y="177800"/>
                    </a:moveTo>
                    <a:lnTo>
                      <a:pt x="231647" y="177800"/>
                    </a:lnTo>
                    <a:lnTo>
                      <a:pt x="231139" y="165100"/>
                    </a:lnTo>
                    <a:lnTo>
                      <a:pt x="236219" y="165100"/>
                    </a:lnTo>
                    <a:lnTo>
                      <a:pt x="242315" y="177800"/>
                    </a:lnTo>
                    <a:close/>
                  </a:path>
                  <a:path w="1169035" h="2120900">
                    <a:moveTo>
                      <a:pt x="242315" y="177800"/>
                    </a:moveTo>
                    <a:lnTo>
                      <a:pt x="236219" y="165100"/>
                    </a:lnTo>
                    <a:lnTo>
                      <a:pt x="244601" y="165100"/>
                    </a:lnTo>
                    <a:lnTo>
                      <a:pt x="242315" y="177800"/>
                    </a:lnTo>
                    <a:close/>
                  </a:path>
                  <a:path w="1169035" h="2120900">
                    <a:moveTo>
                      <a:pt x="248411" y="177800"/>
                    </a:moveTo>
                    <a:lnTo>
                      <a:pt x="242315" y="177800"/>
                    </a:lnTo>
                    <a:lnTo>
                      <a:pt x="244601" y="165100"/>
                    </a:lnTo>
                    <a:lnTo>
                      <a:pt x="248411" y="177800"/>
                    </a:lnTo>
                    <a:close/>
                  </a:path>
                  <a:path w="1169035" h="2120900">
                    <a:moveTo>
                      <a:pt x="248411" y="177800"/>
                    </a:moveTo>
                    <a:lnTo>
                      <a:pt x="244601" y="165100"/>
                    </a:lnTo>
                    <a:lnTo>
                      <a:pt x="249935" y="165100"/>
                    </a:lnTo>
                    <a:lnTo>
                      <a:pt x="248411" y="177800"/>
                    </a:lnTo>
                    <a:close/>
                  </a:path>
                  <a:path w="1169035" h="2120900">
                    <a:moveTo>
                      <a:pt x="236219" y="203200"/>
                    </a:moveTo>
                    <a:lnTo>
                      <a:pt x="233171" y="203200"/>
                    </a:lnTo>
                    <a:lnTo>
                      <a:pt x="233171" y="177800"/>
                    </a:lnTo>
                    <a:lnTo>
                      <a:pt x="248411" y="177800"/>
                    </a:lnTo>
                    <a:lnTo>
                      <a:pt x="249935" y="165100"/>
                    </a:lnTo>
                    <a:lnTo>
                      <a:pt x="251459" y="177800"/>
                    </a:lnTo>
                    <a:lnTo>
                      <a:pt x="251459" y="190500"/>
                    </a:lnTo>
                    <a:lnTo>
                      <a:pt x="243839" y="190500"/>
                    </a:lnTo>
                    <a:lnTo>
                      <a:pt x="236219" y="203200"/>
                    </a:lnTo>
                    <a:close/>
                  </a:path>
                  <a:path w="1169035" h="2120900">
                    <a:moveTo>
                      <a:pt x="338327" y="190500"/>
                    </a:moveTo>
                    <a:lnTo>
                      <a:pt x="335279" y="190500"/>
                    </a:lnTo>
                    <a:lnTo>
                      <a:pt x="333755" y="177800"/>
                    </a:lnTo>
                    <a:lnTo>
                      <a:pt x="338327" y="177800"/>
                    </a:lnTo>
                    <a:lnTo>
                      <a:pt x="338327" y="190500"/>
                    </a:lnTo>
                    <a:close/>
                  </a:path>
                  <a:path w="1169035" h="2120900">
                    <a:moveTo>
                      <a:pt x="347471" y="190500"/>
                    </a:moveTo>
                    <a:lnTo>
                      <a:pt x="338327" y="190500"/>
                    </a:lnTo>
                    <a:lnTo>
                      <a:pt x="338327" y="177800"/>
                    </a:lnTo>
                    <a:lnTo>
                      <a:pt x="347471" y="190500"/>
                    </a:lnTo>
                    <a:close/>
                  </a:path>
                  <a:path w="1169035" h="2120900">
                    <a:moveTo>
                      <a:pt x="353567" y="190500"/>
                    </a:moveTo>
                    <a:lnTo>
                      <a:pt x="347471" y="190500"/>
                    </a:lnTo>
                    <a:lnTo>
                      <a:pt x="338327" y="177800"/>
                    </a:lnTo>
                    <a:lnTo>
                      <a:pt x="344423" y="177800"/>
                    </a:lnTo>
                    <a:lnTo>
                      <a:pt x="353567" y="190500"/>
                    </a:lnTo>
                    <a:close/>
                  </a:path>
                  <a:path w="1169035" h="2120900">
                    <a:moveTo>
                      <a:pt x="353567" y="190500"/>
                    </a:moveTo>
                    <a:lnTo>
                      <a:pt x="344423" y="177800"/>
                    </a:lnTo>
                    <a:lnTo>
                      <a:pt x="355092" y="177800"/>
                    </a:lnTo>
                    <a:lnTo>
                      <a:pt x="353567" y="190500"/>
                    </a:lnTo>
                    <a:close/>
                  </a:path>
                  <a:path w="1169035" h="2120900">
                    <a:moveTo>
                      <a:pt x="358139" y="190500"/>
                    </a:moveTo>
                    <a:lnTo>
                      <a:pt x="353567" y="190500"/>
                    </a:lnTo>
                    <a:lnTo>
                      <a:pt x="355092" y="177800"/>
                    </a:lnTo>
                    <a:lnTo>
                      <a:pt x="358139" y="177800"/>
                    </a:lnTo>
                    <a:lnTo>
                      <a:pt x="358139" y="190500"/>
                    </a:lnTo>
                    <a:close/>
                  </a:path>
                  <a:path w="1169035" h="2120900">
                    <a:moveTo>
                      <a:pt x="233171" y="203200"/>
                    </a:moveTo>
                    <a:lnTo>
                      <a:pt x="231647" y="203200"/>
                    </a:lnTo>
                    <a:lnTo>
                      <a:pt x="233171" y="190500"/>
                    </a:lnTo>
                    <a:lnTo>
                      <a:pt x="233171" y="203200"/>
                    </a:lnTo>
                    <a:close/>
                  </a:path>
                  <a:path w="1169035" h="2120900">
                    <a:moveTo>
                      <a:pt x="240791" y="203200"/>
                    </a:moveTo>
                    <a:lnTo>
                      <a:pt x="236219" y="203200"/>
                    </a:lnTo>
                    <a:lnTo>
                      <a:pt x="243839" y="190500"/>
                    </a:lnTo>
                    <a:lnTo>
                      <a:pt x="249935" y="190500"/>
                    </a:lnTo>
                    <a:lnTo>
                      <a:pt x="240791" y="203200"/>
                    </a:lnTo>
                    <a:close/>
                  </a:path>
                  <a:path w="1169035" h="2120900">
                    <a:moveTo>
                      <a:pt x="251459" y="203200"/>
                    </a:moveTo>
                    <a:lnTo>
                      <a:pt x="240791" y="203200"/>
                    </a:lnTo>
                    <a:lnTo>
                      <a:pt x="249935" y="190500"/>
                    </a:lnTo>
                    <a:lnTo>
                      <a:pt x="251459" y="203200"/>
                    </a:lnTo>
                    <a:close/>
                  </a:path>
                  <a:path w="1169035" h="2120900">
                    <a:moveTo>
                      <a:pt x="251459" y="215900"/>
                    </a:moveTo>
                    <a:lnTo>
                      <a:pt x="249935" y="203200"/>
                    </a:lnTo>
                    <a:lnTo>
                      <a:pt x="251459" y="203200"/>
                    </a:lnTo>
                    <a:lnTo>
                      <a:pt x="249935" y="190500"/>
                    </a:lnTo>
                    <a:lnTo>
                      <a:pt x="254507" y="190500"/>
                    </a:lnTo>
                    <a:lnTo>
                      <a:pt x="254507" y="203200"/>
                    </a:lnTo>
                    <a:lnTo>
                      <a:pt x="251459" y="215900"/>
                    </a:lnTo>
                    <a:close/>
                  </a:path>
                  <a:path w="1169035" h="2120900">
                    <a:moveTo>
                      <a:pt x="341375" y="215900"/>
                    </a:moveTo>
                    <a:lnTo>
                      <a:pt x="339851" y="215900"/>
                    </a:lnTo>
                    <a:lnTo>
                      <a:pt x="339851" y="203200"/>
                    </a:lnTo>
                    <a:lnTo>
                      <a:pt x="336803" y="190500"/>
                    </a:lnTo>
                    <a:lnTo>
                      <a:pt x="359663" y="190500"/>
                    </a:lnTo>
                    <a:lnTo>
                      <a:pt x="359663" y="203200"/>
                    </a:lnTo>
                    <a:lnTo>
                      <a:pt x="344423" y="203200"/>
                    </a:lnTo>
                    <a:lnTo>
                      <a:pt x="341375" y="215900"/>
                    </a:lnTo>
                    <a:close/>
                  </a:path>
                  <a:path w="1169035" h="2120900">
                    <a:moveTo>
                      <a:pt x="234695" y="215900"/>
                    </a:moveTo>
                    <a:lnTo>
                      <a:pt x="231647" y="215900"/>
                    </a:lnTo>
                    <a:lnTo>
                      <a:pt x="232409" y="203200"/>
                    </a:lnTo>
                    <a:lnTo>
                      <a:pt x="234695" y="215900"/>
                    </a:lnTo>
                    <a:close/>
                  </a:path>
                  <a:path w="1169035" h="2120900">
                    <a:moveTo>
                      <a:pt x="236219" y="215900"/>
                    </a:moveTo>
                    <a:lnTo>
                      <a:pt x="234695" y="215900"/>
                    </a:lnTo>
                    <a:lnTo>
                      <a:pt x="232409" y="203200"/>
                    </a:lnTo>
                    <a:lnTo>
                      <a:pt x="243839" y="203200"/>
                    </a:lnTo>
                    <a:lnTo>
                      <a:pt x="236219" y="215900"/>
                    </a:lnTo>
                    <a:close/>
                  </a:path>
                  <a:path w="1169035" h="2120900">
                    <a:moveTo>
                      <a:pt x="240791" y="215900"/>
                    </a:moveTo>
                    <a:lnTo>
                      <a:pt x="236219" y="215900"/>
                    </a:lnTo>
                    <a:lnTo>
                      <a:pt x="243839" y="203200"/>
                    </a:lnTo>
                    <a:lnTo>
                      <a:pt x="249935" y="203200"/>
                    </a:lnTo>
                    <a:lnTo>
                      <a:pt x="240791" y="215900"/>
                    </a:lnTo>
                    <a:close/>
                  </a:path>
                  <a:path w="1169035" h="2120900">
                    <a:moveTo>
                      <a:pt x="233933" y="241300"/>
                    </a:moveTo>
                    <a:lnTo>
                      <a:pt x="231647" y="228600"/>
                    </a:lnTo>
                    <a:lnTo>
                      <a:pt x="233171" y="215900"/>
                    </a:lnTo>
                    <a:lnTo>
                      <a:pt x="240791" y="215900"/>
                    </a:lnTo>
                    <a:lnTo>
                      <a:pt x="249935" y="203200"/>
                    </a:lnTo>
                    <a:lnTo>
                      <a:pt x="251459" y="215900"/>
                    </a:lnTo>
                    <a:lnTo>
                      <a:pt x="251459" y="228600"/>
                    </a:lnTo>
                    <a:lnTo>
                      <a:pt x="236219" y="228600"/>
                    </a:lnTo>
                    <a:lnTo>
                      <a:pt x="233933" y="241300"/>
                    </a:lnTo>
                    <a:close/>
                  </a:path>
                  <a:path w="1169035" h="2120900">
                    <a:moveTo>
                      <a:pt x="351281" y="215900"/>
                    </a:moveTo>
                    <a:lnTo>
                      <a:pt x="341375" y="215900"/>
                    </a:lnTo>
                    <a:lnTo>
                      <a:pt x="344423" y="203200"/>
                    </a:lnTo>
                    <a:lnTo>
                      <a:pt x="351281" y="215900"/>
                    </a:lnTo>
                    <a:close/>
                  </a:path>
                  <a:path w="1169035" h="2120900">
                    <a:moveTo>
                      <a:pt x="351281" y="215900"/>
                    </a:moveTo>
                    <a:lnTo>
                      <a:pt x="344423" y="203200"/>
                    </a:lnTo>
                    <a:lnTo>
                      <a:pt x="358139" y="203200"/>
                    </a:lnTo>
                    <a:lnTo>
                      <a:pt x="351281" y="215900"/>
                    </a:lnTo>
                    <a:close/>
                  </a:path>
                  <a:path w="1169035" h="2120900">
                    <a:moveTo>
                      <a:pt x="359663" y="228600"/>
                    </a:moveTo>
                    <a:lnTo>
                      <a:pt x="354329" y="228600"/>
                    </a:lnTo>
                    <a:lnTo>
                      <a:pt x="356615" y="215900"/>
                    </a:lnTo>
                    <a:lnTo>
                      <a:pt x="351281" y="215900"/>
                    </a:lnTo>
                    <a:lnTo>
                      <a:pt x="358139" y="203200"/>
                    </a:lnTo>
                    <a:lnTo>
                      <a:pt x="361949" y="203200"/>
                    </a:lnTo>
                    <a:lnTo>
                      <a:pt x="362711" y="215900"/>
                    </a:lnTo>
                    <a:lnTo>
                      <a:pt x="359663" y="228600"/>
                    </a:lnTo>
                    <a:close/>
                  </a:path>
                  <a:path w="1169035" h="2120900">
                    <a:moveTo>
                      <a:pt x="365759" y="228600"/>
                    </a:moveTo>
                    <a:lnTo>
                      <a:pt x="359663" y="228600"/>
                    </a:lnTo>
                    <a:lnTo>
                      <a:pt x="362711" y="215900"/>
                    </a:lnTo>
                    <a:lnTo>
                      <a:pt x="361949" y="203200"/>
                    </a:lnTo>
                    <a:lnTo>
                      <a:pt x="365759" y="215900"/>
                    </a:lnTo>
                    <a:lnTo>
                      <a:pt x="365759" y="228600"/>
                    </a:lnTo>
                    <a:close/>
                  </a:path>
                  <a:path w="1169035" h="2120900">
                    <a:moveTo>
                      <a:pt x="345947" y="228600"/>
                    </a:moveTo>
                    <a:lnTo>
                      <a:pt x="344423" y="228600"/>
                    </a:lnTo>
                    <a:lnTo>
                      <a:pt x="342900" y="215900"/>
                    </a:lnTo>
                    <a:lnTo>
                      <a:pt x="345947" y="215900"/>
                    </a:lnTo>
                    <a:lnTo>
                      <a:pt x="345947" y="228600"/>
                    </a:lnTo>
                    <a:close/>
                  </a:path>
                  <a:path w="1169035" h="2120900">
                    <a:moveTo>
                      <a:pt x="370331" y="254000"/>
                    </a:moveTo>
                    <a:lnTo>
                      <a:pt x="368807" y="254000"/>
                    </a:lnTo>
                    <a:lnTo>
                      <a:pt x="364235" y="241300"/>
                    </a:lnTo>
                    <a:lnTo>
                      <a:pt x="347471" y="241300"/>
                    </a:lnTo>
                    <a:lnTo>
                      <a:pt x="345947" y="228600"/>
                    </a:lnTo>
                    <a:lnTo>
                      <a:pt x="345947" y="215900"/>
                    </a:lnTo>
                    <a:lnTo>
                      <a:pt x="352043" y="215900"/>
                    </a:lnTo>
                    <a:lnTo>
                      <a:pt x="354329" y="228600"/>
                    </a:lnTo>
                    <a:lnTo>
                      <a:pt x="367283" y="228600"/>
                    </a:lnTo>
                    <a:lnTo>
                      <a:pt x="367283" y="241300"/>
                    </a:lnTo>
                    <a:lnTo>
                      <a:pt x="350519" y="241300"/>
                    </a:lnTo>
                    <a:lnTo>
                      <a:pt x="347471" y="254000"/>
                    </a:lnTo>
                    <a:lnTo>
                      <a:pt x="370331" y="254000"/>
                    </a:lnTo>
                    <a:close/>
                  </a:path>
                  <a:path w="1169035" h="2120900">
                    <a:moveTo>
                      <a:pt x="354329" y="228600"/>
                    </a:moveTo>
                    <a:lnTo>
                      <a:pt x="352043" y="215900"/>
                    </a:lnTo>
                    <a:lnTo>
                      <a:pt x="356615" y="215900"/>
                    </a:lnTo>
                    <a:lnTo>
                      <a:pt x="354329" y="228600"/>
                    </a:lnTo>
                    <a:close/>
                  </a:path>
                  <a:path w="1169035" h="2120900">
                    <a:moveTo>
                      <a:pt x="230123" y="266700"/>
                    </a:moveTo>
                    <a:lnTo>
                      <a:pt x="230123" y="228600"/>
                    </a:lnTo>
                    <a:lnTo>
                      <a:pt x="231647" y="228600"/>
                    </a:lnTo>
                    <a:lnTo>
                      <a:pt x="233933" y="241300"/>
                    </a:lnTo>
                    <a:lnTo>
                      <a:pt x="231647" y="241300"/>
                    </a:lnTo>
                    <a:lnTo>
                      <a:pt x="234695" y="254000"/>
                    </a:lnTo>
                    <a:lnTo>
                      <a:pt x="230123" y="266700"/>
                    </a:lnTo>
                    <a:close/>
                  </a:path>
                  <a:path w="1169035" h="2120900">
                    <a:moveTo>
                      <a:pt x="239683" y="241300"/>
                    </a:moveTo>
                    <a:lnTo>
                      <a:pt x="233933" y="241300"/>
                    </a:lnTo>
                    <a:lnTo>
                      <a:pt x="236219" y="228600"/>
                    </a:lnTo>
                    <a:lnTo>
                      <a:pt x="239683" y="241300"/>
                    </a:lnTo>
                    <a:close/>
                  </a:path>
                  <a:path w="1169035" h="2120900">
                    <a:moveTo>
                      <a:pt x="239683" y="241300"/>
                    </a:moveTo>
                    <a:lnTo>
                      <a:pt x="236219" y="228600"/>
                    </a:lnTo>
                    <a:lnTo>
                      <a:pt x="243839" y="228600"/>
                    </a:lnTo>
                    <a:lnTo>
                      <a:pt x="239683" y="241300"/>
                    </a:lnTo>
                    <a:close/>
                  </a:path>
                  <a:path w="1169035" h="2120900">
                    <a:moveTo>
                      <a:pt x="242315" y="241300"/>
                    </a:moveTo>
                    <a:lnTo>
                      <a:pt x="239683" y="241300"/>
                    </a:lnTo>
                    <a:lnTo>
                      <a:pt x="243839" y="228600"/>
                    </a:lnTo>
                    <a:lnTo>
                      <a:pt x="248411" y="228600"/>
                    </a:lnTo>
                    <a:lnTo>
                      <a:pt x="242315" y="241300"/>
                    </a:lnTo>
                    <a:close/>
                  </a:path>
                  <a:path w="1169035" h="2120900">
                    <a:moveTo>
                      <a:pt x="251459" y="241300"/>
                    </a:moveTo>
                    <a:lnTo>
                      <a:pt x="242315" y="241300"/>
                    </a:lnTo>
                    <a:lnTo>
                      <a:pt x="248411" y="228600"/>
                    </a:lnTo>
                    <a:lnTo>
                      <a:pt x="251459" y="241300"/>
                    </a:lnTo>
                    <a:close/>
                  </a:path>
                  <a:path w="1169035" h="2120900">
                    <a:moveTo>
                      <a:pt x="251459" y="254000"/>
                    </a:moveTo>
                    <a:lnTo>
                      <a:pt x="249935" y="241300"/>
                    </a:lnTo>
                    <a:lnTo>
                      <a:pt x="251459" y="241300"/>
                    </a:lnTo>
                    <a:lnTo>
                      <a:pt x="248411" y="228600"/>
                    </a:lnTo>
                    <a:lnTo>
                      <a:pt x="252983" y="228600"/>
                    </a:lnTo>
                    <a:lnTo>
                      <a:pt x="252983" y="241300"/>
                    </a:lnTo>
                    <a:lnTo>
                      <a:pt x="251459" y="254000"/>
                    </a:lnTo>
                    <a:close/>
                  </a:path>
                  <a:path w="1169035" h="2120900">
                    <a:moveTo>
                      <a:pt x="234695" y="254000"/>
                    </a:moveTo>
                    <a:lnTo>
                      <a:pt x="231647" y="241300"/>
                    </a:lnTo>
                    <a:lnTo>
                      <a:pt x="243839" y="241300"/>
                    </a:lnTo>
                    <a:lnTo>
                      <a:pt x="234695" y="254000"/>
                    </a:lnTo>
                    <a:close/>
                  </a:path>
                  <a:path w="1169035" h="2120900">
                    <a:moveTo>
                      <a:pt x="240791" y="266700"/>
                    </a:moveTo>
                    <a:lnTo>
                      <a:pt x="234695" y="254000"/>
                    </a:lnTo>
                    <a:lnTo>
                      <a:pt x="243839" y="241300"/>
                    </a:lnTo>
                    <a:lnTo>
                      <a:pt x="249935" y="241300"/>
                    </a:lnTo>
                    <a:lnTo>
                      <a:pt x="240791" y="254000"/>
                    </a:lnTo>
                    <a:lnTo>
                      <a:pt x="246887" y="254000"/>
                    </a:lnTo>
                    <a:lnTo>
                      <a:pt x="240791" y="266700"/>
                    </a:lnTo>
                    <a:close/>
                  </a:path>
                  <a:path w="1169035" h="2120900">
                    <a:moveTo>
                      <a:pt x="251459" y="254000"/>
                    </a:moveTo>
                    <a:lnTo>
                      <a:pt x="240791" y="254000"/>
                    </a:lnTo>
                    <a:lnTo>
                      <a:pt x="249935" y="241300"/>
                    </a:lnTo>
                    <a:lnTo>
                      <a:pt x="251459" y="254000"/>
                    </a:lnTo>
                    <a:close/>
                  </a:path>
                  <a:path w="1169035" h="2120900">
                    <a:moveTo>
                      <a:pt x="358749" y="254000"/>
                    </a:moveTo>
                    <a:lnTo>
                      <a:pt x="347471" y="254000"/>
                    </a:lnTo>
                    <a:lnTo>
                      <a:pt x="350519" y="241300"/>
                    </a:lnTo>
                    <a:lnTo>
                      <a:pt x="358749" y="254000"/>
                    </a:lnTo>
                    <a:close/>
                  </a:path>
                  <a:path w="1169035" h="2120900">
                    <a:moveTo>
                      <a:pt x="358749" y="254000"/>
                    </a:moveTo>
                    <a:lnTo>
                      <a:pt x="350519" y="241300"/>
                    </a:lnTo>
                    <a:lnTo>
                      <a:pt x="364235" y="241300"/>
                    </a:lnTo>
                    <a:lnTo>
                      <a:pt x="358749" y="254000"/>
                    </a:lnTo>
                    <a:close/>
                  </a:path>
                  <a:path w="1169035" h="2120900">
                    <a:moveTo>
                      <a:pt x="368807" y="254000"/>
                    </a:moveTo>
                    <a:lnTo>
                      <a:pt x="358749" y="254000"/>
                    </a:lnTo>
                    <a:lnTo>
                      <a:pt x="364235" y="241300"/>
                    </a:lnTo>
                    <a:lnTo>
                      <a:pt x="368807" y="254000"/>
                    </a:lnTo>
                    <a:close/>
                  </a:path>
                  <a:path w="1169035" h="2120900">
                    <a:moveTo>
                      <a:pt x="237743" y="279400"/>
                    </a:moveTo>
                    <a:lnTo>
                      <a:pt x="233171" y="266700"/>
                    </a:lnTo>
                    <a:lnTo>
                      <a:pt x="230123" y="266700"/>
                    </a:lnTo>
                    <a:lnTo>
                      <a:pt x="234695" y="254000"/>
                    </a:lnTo>
                    <a:lnTo>
                      <a:pt x="240791" y="266700"/>
                    </a:lnTo>
                    <a:lnTo>
                      <a:pt x="237743" y="279400"/>
                    </a:lnTo>
                    <a:close/>
                  </a:path>
                  <a:path w="1169035" h="2120900">
                    <a:moveTo>
                      <a:pt x="250951" y="279400"/>
                    </a:moveTo>
                    <a:lnTo>
                      <a:pt x="246887" y="279400"/>
                    </a:lnTo>
                    <a:lnTo>
                      <a:pt x="240791" y="266700"/>
                    </a:lnTo>
                    <a:lnTo>
                      <a:pt x="246887" y="254000"/>
                    </a:lnTo>
                    <a:lnTo>
                      <a:pt x="249935" y="254000"/>
                    </a:lnTo>
                    <a:lnTo>
                      <a:pt x="248411" y="266700"/>
                    </a:lnTo>
                    <a:lnTo>
                      <a:pt x="249935" y="266700"/>
                    </a:lnTo>
                    <a:lnTo>
                      <a:pt x="250951" y="279400"/>
                    </a:lnTo>
                    <a:close/>
                  </a:path>
                  <a:path w="1169035" h="2120900">
                    <a:moveTo>
                      <a:pt x="250951" y="279400"/>
                    </a:moveTo>
                    <a:lnTo>
                      <a:pt x="249935" y="266700"/>
                    </a:lnTo>
                    <a:lnTo>
                      <a:pt x="248411" y="266700"/>
                    </a:lnTo>
                    <a:lnTo>
                      <a:pt x="249935" y="254000"/>
                    </a:lnTo>
                    <a:lnTo>
                      <a:pt x="252983" y="266700"/>
                    </a:lnTo>
                    <a:lnTo>
                      <a:pt x="250951" y="279400"/>
                    </a:lnTo>
                    <a:close/>
                  </a:path>
                  <a:path w="1169035" h="2120900">
                    <a:moveTo>
                      <a:pt x="373379" y="279400"/>
                    </a:moveTo>
                    <a:lnTo>
                      <a:pt x="371855" y="266700"/>
                    </a:lnTo>
                    <a:lnTo>
                      <a:pt x="352043" y="266700"/>
                    </a:lnTo>
                    <a:lnTo>
                      <a:pt x="352043" y="254000"/>
                    </a:lnTo>
                    <a:lnTo>
                      <a:pt x="371855" y="254000"/>
                    </a:lnTo>
                    <a:lnTo>
                      <a:pt x="373379" y="266700"/>
                    </a:lnTo>
                    <a:lnTo>
                      <a:pt x="373379" y="279400"/>
                    </a:lnTo>
                    <a:close/>
                  </a:path>
                  <a:path w="1169035" h="2120900">
                    <a:moveTo>
                      <a:pt x="246887" y="292100"/>
                    </a:moveTo>
                    <a:lnTo>
                      <a:pt x="230123" y="292100"/>
                    </a:lnTo>
                    <a:lnTo>
                      <a:pt x="228600" y="279400"/>
                    </a:lnTo>
                    <a:lnTo>
                      <a:pt x="228600" y="266700"/>
                    </a:lnTo>
                    <a:lnTo>
                      <a:pt x="232409" y="266700"/>
                    </a:lnTo>
                    <a:lnTo>
                      <a:pt x="230123" y="279400"/>
                    </a:lnTo>
                    <a:lnTo>
                      <a:pt x="239267" y="279400"/>
                    </a:lnTo>
                    <a:lnTo>
                      <a:pt x="246887" y="292100"/>
                    </a:lnTo>
                    <a:close/>
                  </a:path>
                  <a:path w="1169035" h="2120900">
                    <a:moveTo>
                      <a:pt x="234695" y="279400"/>
                    </a:moveTo>
                    <a:lnTo>
                      <a:pt x="230123" y="279400"/>
                    </a:lnTo>
                    <a:lnTo>
                      <a:pt x="232409" y="266700"/>
                    </a:lnTo>
                    <a:lnTo>
                      <a:pt x="234695" y="279400"/>
                    </a:lnTo>
                    <a:close/>
                  </a:path>
                  <a:path w="1169035" h="2120900">
                    <a:moveTo>
                      <a:pt x="237743" y="279400"/>
                    </a:moveTo>
                    <a:lnTo>
                      <a:pt x="234695" y="279400"/>
                    </a:lnTo>
                    <a:lnTo>
                      <a:pt x="232409" y="266700"/>
                    </a:lnTo>
                    <a:lnTo>
                      <a:pt x="233171" y="266700"/>
                    </a:lnTo>
                    <a:lnTo>
                      <a:pt x="237743" y="279400"/>
                    </a:lnTo>
                    <a:close/>
                  </a:path>
                  <a:path w="1169035" h="2120900">
                    <a:moveTo>
                      <a:pt x="246887" y="279400"/>
                    </a:moveTo>
                    <a:lnTo>
                      <a:pt x="237743" y="279400"/>
                    </a:lnTo>
                    <a:lnTo>
                      <a:pt x="240791" y="266700"/>
                    </a:lnTo>
                    <a:lnTo>
                      <a:pt x="246887" y="279400"/>
                    </a:lnTo>
                    <a:close/>
                  </a:path>
                  <a:path w="1169035" h="2120900">
                    <a:moveTo>
                      <a:pt x="362711" y="279400"/>
                    </a:moveTo>
                    <a:lnTo>
                      <a:pt x="353567" y="279400"/>
                    </a:lnTo>
                    <a:lnTo>
                      <a:pt x="353567" y="266700"/>
                    </a:lnTo>
                    <a:lnTo>
                      <a:pt x="371855" y="266700"/>
                    </a:lnTo>
                    <a:lnTo>
                      <a:pt x="362711" y="279400"/>
                    </a:lnTo>
                    <a:close/>
                  </a:path>
                  <a:path w="1169035" h="2120900">
                    <a:moveTo>
                      <a:pt x="373379" y="279400"/>
                    </a:moveTo>
                    <a:lnTo>
                      <a:pt x="362711" y="279400"/>
                    </a:lnTo>
                    <a:lnTo>
                      <a:pt x="371855" y="266700"/>
                    </a:lnTo>
                    <a:lnTo>
                      <a:pt x="373379" y="279400"/>
                    </a:lnTo>
                    <a:close/>
                  </a:path>
                  <a:path w="1169035" h="2120900">
                    <a:moveTo>
                      <a:pt x="246887" y="292100"/>
                    </a:moveTo>
                    <a:lnTo>
                      <a:pt x="239267" y="279400"/>
                    </a:lnTo>
                    <a:lnTo>
                      <a:pt x="248919" y="279400"/>
                    </a:lnTo>
                    <a:lnTo>
                      <a:pt x="246887" y="292100"/>
                    </a:lnTo>
                    <a:close/>
                  </a:path>
                  <a:path w="1169035" h="2120900">
                    <a:moveTo>
                      <a:pt x="248919" y="304800"/>
                    </a:moveTo>
                    <a:lnTo>
                      <a:pt x="248411" y="292100"/>
                    </a:lnTo>
                    <a:lnTo>
                      <a:pt x="246887" y="292100"/>
                    </a:lnTo>
                    <a:lnTo>
                      <a:pt x="248919" y="279400"/>
                    </a:lnTo>
                    <a:lnTo>
                      <a:pt x="249935" y="292100"/>
                    </a:lnTo>
                    <a:lnTo>
                      <a:pt x="248919" y="304800"/>
                    </a:lnTo>
                    <a:close/>
                  </a:path>
                  <a:path w="1169035" h="2120900">
                    <a:moveTo>
                      <a:pt x="358139" y="292100"/>
                    </a:moveTo>
                    <a:lnTo>
                      <a:pt x="353567" y="292100"/>
                    </a:lnTo>
                    <a:lnTo>
                      <a:pt x="355853" y="279400"/>
                    </a:lnTo>
                    <a:lnTo>
                      <a:pt x="358139" y="292100"/>
                    </a:lnTo>
                    <a:close/>
                  </a:path>
                  <a:path w="1169035" h="2120900">
                    <a:moveTo>
                      <a:pt x="358139" y="292100"/>
                    </a:moveTo>
                    <a:lnTo>
                      <a:pt x="355853" y="279400"/>
                    </a:lnTo>
                    <a:lnTo>
                      <a:pt x="365759" y="279400"/>
                    </a:lnTo>
                    <a:lnTo>
                      <a:pt x="358139" y="292100"/>
                    </a:lnTo>
                    <a:close/>
                  </a:path>
                  <a:path w="1169035" h="2120900">
                    <a:moveTo>
                      <a:pt x="379475" y="304800"/>
                    </a:moveTo>
                    <a:lnTo>
                      <a:pt x="358139" y="304800"/>
                    </a:lnTo>
                    <a:lnTo>
                      <a:pt x="358139" y="292100"/>
                    </a:lnTo>
                    <a:lnTo>
                      <a:pt x="365759" y="279400"/>
                    </a:lnTo>
                    <a:lnTo>
                      <a:pt x="371855" y="279400"/>
                    </a:lnTo>
                    <a:lnTo>
                      <a:pt x="364235" y="292100"/>
                    </a:lnTo>
                    <a:lnTo>
                      <a:pt x="377189" y="292100"/>
                    </a:lnTo>
                    <a:lnTo>
                      <a:pt x="379475" y="304800"/>
                    </a:lnTo>
                    <a:close/>
                  </a:path>
                  <a:path w="1169035" h="2120900">
                    <a:moveTo>
                      <a:pt x="374903" y="292100"/>
                    </a:moveTo>
                    <a:lnTo>
                      <a:pt x="364235" y="292100"/>
                    </a:lnTo>
                    <a:lnTo>
                      <a:pt x="371855" y="279400"/>
                    </a:lnTo>
                    <a:lnTo>
                      <a:pt x="374903" y="292100"/>
                    </a:lnTo>
                    <a:close/>
                  </a:path>
                  <a:path w="1169035" h="2120900">
                    <a:moveTo>
                      <a:pt x="374903" y="292100"/>
                    </a:moveTo>
                    <a:lnTo>
                      <a:pt x="371855" y="279400"/>
                    </a:lnTo>
                    <a:lnTo>
                      <a:pt x="376427" y="279400"/>
                    </a:lnTo>
                    <a:lnTo>
                      <a:pt x="374903" y="292100"/>
                    </a:lnTo>
                    <a:close/>
                  </a:path>
                  <a:path w="1169035" h="2120900">
                    <a:moveTo>
                      <a:pt x="227583" y="304800"/>
                    </a:moveTo>
                    <a:lnTo>
                      <a:pt x="227075" y="292100"/>
                    </a:lnTo>
                    <a:lnTo>
                      <a:pt x="228600" y="292100"/>
                    </a:lnTo>
                    <a:lnTo>
                      <a:pt x="227583" y="304800"/>
                    </a:lnTo>
                    <a:close/>
                  </a:path>
                  <a:path w="1169035" h="2120900">
                    <a:moveTo>
                      <a:pt x="239267" y="304800"/>
                    </a:moveTo>
                    <a:lnTo>
                      <a:pt x="227583" y="304800"/>
                    </a:lnTo>
                    <a:lnTo>
                      <a:pt x="228600" y="292100"/>
                    </a:lnTo>
                    <a:lnTo>
                      <a:pt x="233171" y="292100"/>
                    </a:lnTo>
                    <a:lnTo>
                      <a:pt x="239267" y="304800"/>
                    </a:lnTo>
                    <a:close/>
                  </a:path>
                  <a:path w="1169035" h="2120900">
                    <a:moveTo>
                      <a:pt x="245363" y="304800"/>
                    </a:moveTo>
                    <a:lnTo>
                      <a:pt x="239267" y="304800"/>
                    </a:lnTo>
                    <a:lnTo>
                      <a:pt x="233171" y="292100"/>
                    </a:lnTo>
                    <a:lnTo>
                      <a:pt x="237743" y="292100"/>
                    </a:lnTo>
                    <a:lnTo>
                      <a:pt x="245363" y="304800"/>
                    </a:lnTo>
                    <a:close/>
                  </a:path>
                  <a:path w="1169035" h="2120900">
                    <a:moveTo>
                      <a:pt x="248919" y="304800"/>
                    </a:moveTo>
                    <a:lnTo>
                      <a:pt x="245363" y="304800"/>
                    </a:lnTo>
                    <a:lnTo>
                      <a:pt x="237743" y="292100"/>
                    </a:lnTo>
                    <a:lnTo>
                      <a:pt x="248411" y="292100"/>
                    </a:lnTo>
                    <a:lnTo>
                      <a:pt x="248919" y="304800"/>
                    </a:lnTo>
                    <a:close/>
                  </a:path>
                  <a:path w="1169035" h="2120900">
                    <a:moveTo>
                      <a:pt x="227075" y="317500"/>
                    </a:moveTo>
                    <a:lnTo>
                      <a:pt x="225551" y="304800"/>
                    </a:lnTo>
                    <a:lnTo>
                      <a:pt x="231647" y="304800"/>
                    </a:lnTo>
                    <a:lnTo>
                      <a:pt x="227075" y="317500"/>
                    </a:lnTo>
                    <a:close/>
                  </a:path>
                  <a:path w="1169035" h="2120900">
                    <a:moveTo>
                      <a:pt x="242315" y="342900"/>
                    </a:moveTo>
                    <a:lnTo>
                      <a:pt x="233171" y="330200"/>
                    </a:lnTo>
                    <a:lnTo>
                      <a:pt x="227075" y="330200"/>
                    </a:lnTo>
                    <a:lnTo>
                      <a:pt x="227075" y="317500"/>
                    </a:lnTo>
                    <a:lnTo>
                      <a:pt x="231647" y="304800"/>
                    </a:lnTo>
                    <a:lnTo>
                      <a:pt x="239267" y="317500"/>
                    </a:lnTo>
                    <a:lnTo>
                      <a:pt x="246887" y="317500"/>
                    </a:lnTo>
                    <a:lnTo>
                      <a:pt x="246887" y="330200"/>
                    </a:lnTo>
                    <a:lnTo>
                      <a:pt x="242315" y="342900"/>
                    </a:lnTo>
                    <a:close/>
                  </a:path>
                  <a:path w="1169035" h="2120900">
                    <a:moveTo>
                      <a:pt x="242315" y="317500"/>
                    </a:moveTo>
                    <a:lnTo>
                      <a:pt x="239267" y="317500"/>
                    </a:lnTo>
                    <a:lnTo>
                      <a:pt x="231647" y="304800"/>
                    </a:lnTo>
                    <a:lnTo>
                      <a:pt x="236219" y="304800"/>
                    </a:lnTo>
                    <a:lnTo>
                      <a:pt x="242315" y="317500"/>
                    </a:lnTo>
                    <a:close/>
                  </a:path>
                  <a:path w="1169035" h="2120900">
                    <a:moveTo>
                      <a:pt x="246887" y="317500"/>
                    </a:moveTo>
                    <a:lnTo>
                      <a:pt x="242315" y="317500"/>
                    </a:lnTo>
                    <a:lnTo>
                      <a:pt x="236219" y="304800"/>
                    </a:lnTo>
                    <a:lnTo>
                      <a:pt x="249935" y="304800"/>
                    </a:lnTo>
                    <a:lnTo>
                      <a:pt x="246887" y="317500"/>
                    </a:lnTo>
                    <a:close/>
                  </a:path>
                  <a:path w="1169035" h="2120900">
                    <a:moveTo>
                      <a:pt x="248411" y="317500"/>
                    </a:moveTo>
                    <a:lnTo>
                      <a:pt x="246887" y="317500"/>
                    </a:lnTo>
                    <a:lnTo>
                      <a:pt x="249935" y="304800"/>
                    </a:lnTo>
                    <a:lnTo>
                      <a:pt x="248411" y="317500"/>
                    </a:lnTo>
                    <a:close/>
                  </a:path>
                  <a:path w="1169035" h="2120900">
                    <a:moveTo>
                      <a:pt x="365759" y="330200"/>
                    </a:moveTo>
                    <a:lnTo>
                      <a:pt x="359663" y="330200"/>
                    </a:lnTo>
                    <a:lnTo>
                      <a:pt x="358139" y="317500"/>
                    </a:lnTo>
                    <a:lnTo>
                      <a:pt x="359663" y="304800"/>
                    </a:lnTo>
                    <a:lnTo>
                      <a:pt x="360578" y="317500"/>
                    </a:lnTo>
                    <a:lnTo>
                      <a:pt x="361187" y="317500"/>
                    </a:lnTo>
                    <a:lnTo>
                      <a:pt x="365759" y="330200"/>
                    </a:lnTo>
                    <a:close/>
                  </a:path>
                  <a:path w="1169035" h="2120900">
                    <a:moveTo>
                      <a:pt x="360578" y="317500"/>
                    </a:moveTo>
                    <a:lnTo>
                      <a:pt x="359663" y="304800"/>
                    </a:lnTo>
                    <a:lnTo>
                      <a:pt x="364235" y="304800"/>
                    </a:lnTo>
                    <a:lnTo>
                      <a:pt x="360578" y="317500"/>
                    </a:lnTo>
                    <a:close/>
                  </a:path>
                  <a:path w="1169035" h="2120900">
                    <a:moveTo>
                      <a:pt x="361187" y="317500"/>
                    </a:moveTo>
                    <a:lnTo>
                      <a:pt x="360578" y="317500"/>
                    </a:lnTo>
                    <a:lnTo>
                      <a:pt x="364235" y="304800"/>
                    </a:lnTo>
                    <a:lnTo>
                      <a:pt x="367006" y="304800"/>
                    </a:lnTo>
                    <a:lnTo>
                      <a:pt x="361187" y="317500"/>
                    </a:lnTo>
                    <a:close/>
                  </a:path>
                  <a:path w="1169035" h="2120900">
                    <a:moveTo>
                      <a:pt x="365759" y="330200"/>
                    </a:moveTo>
                    <a:lnTo>
                      <a:pt x="361187" y="317500"/>
                    </a:lnTo>
                    <a:lnTo>
                      <a:pt x="367006" y="304800"/>
                    </a:lnTo>
                    <a:lnTo>
                      <a:pt x="370162" y="317500"/>
                    </a:lnTo>
                    <a:lnTo>
                      <a:pt x="371855" y="317500"/>
                    </a:lnTo>
                    <a:lnTo>
                      <a:pt x="365759" y="330200"/>
                    </a:lnTo>
                    <a:close/>
                  </a:path>
                  <a:path w="1169035" h="2120900">
                    <a:moveTo>
                      <a:pt x="370162" y="317500"/>
                    </a:moveTo>
                    <a:lnTo>
                      <a:pt x="367006" y="304800"/>
                    </a:lnTo>
                    <a:lnTo>
                      <a:pt x="374903" y="304800"/>
                    </a:lnTo>
                    <a:lnTo>
                      <a:pt x="370162" y="317500"/>
                    </a:lnTo>
                    <a:close/>
                  </a:path>
                  <a:path w="1169035" h="2120900">
                    <a:moveTo>
                      <a:pt x="379475" y="317500"/>
                    </a:moveTo>
                    <a:lnTo>
                      <a:pt x="370162" y="317500"/>
                    </a:lnTo>
                    <a:lnTo>
                      <a:pt x="374903" y="304800"/>
                    </a:lnTo>
                    <a:lnTo>
                      <a:pt x="380491" y="304800"/>
                    </a:lnTo>
                    <a:lnTo>
                      <a:pt x="379475" y="317500"/>
                    </a:lnTo>
                    <a:close/>
                  </a:path>
                  <a:path w="1169035" h="2120900">
                    <a:moveTo>
                      <a:pt x="381000" y="330200"/>
                    </a:moveTo>
                    <a:lnTo>
                      <a:pt x="368807" y="330200"/>
                    </a:lnTo>
                    <a:lnTo>
                      <a:pt x="376427" y="317500"/>
                    </a:lnTo>
                    <a:lnTo>
                      <a:pt x="379475" y="317500"/>
                    </a:lnTo>
                    <a:lnTo>
                      <a:pt x="380491" y="304800"/>
                    </a:lnTo>
                    <a:lnTo>
                      <a:pt x="382523" y="317500"/>
                    </a:lnTo>
                    <a:lnTo>
                      <a:pt x="381000" y="330200"/>
                    </a:lnTo>
                    <a:close/>
                  </a:path>
                  <a:path w="1169035" h="2120900">
                    <a:moveTo>
                      <a:pt x="368807" y="330200"/>
                    </a:moveTo>
                    <a:lnTo>
                      <a:pt x="365759" y="330200"/>
                    </a:lnTo>
                    <a:lnTo>
                      <a:pt x="371855" y="317500"/>
                    </a:lnTo>
                    <a:lnTo>
                      <a:pt x="376427" y="317500"/>
                    </a:lnTo>
                    <a:lnTo>
                      <a:pt x="368807" y="330200"/>
                    </a:lnTo>
                    <a:close/>
                  </a:path>
                  <a:path w="1169035" h="2120900">
                    <a:moveTo>
                      <a:pt x="384047" y="330200"/>
                    </a:moveTo>
                    <a:lnTo>
                      <a:pt x="381000" y="330200"/>
                    </a:lnTo>
                    <a:lnTo>
                      <a:pt x="382523" y="317500"/>
                    </a:lnTo>
                    <a:lnTo>
                      <a:pt x="384047" y="330200"/>
                    </a:lnTo>
                    <a:close/>
                  </a:path>
                  <a:path w="1169035" h="2120900">
                    <a:moveTo>
                      <a:pt x="224942" y="342900"/>
                    </a:moveTo>
                    <a:lnTo>
                      <a:pt x="224027" y="330200"/>
                    </a:lnTo>
                    <a:lnTo>
                      <a:pt x="228600" y="330200"/>
                    </a:lnTo>
                    <a:lnTo>
                      <a:pt x="224942" y="342900"/>
                    </a:lnTo>
                    <a:close/>
                  </a:path>
                  <a:path w="1169035" h="2120900">
                    <a:moveTo>
                      <a:pt x="236219" y="342900"/>
                    </a:moveTo>
                    <a:lnTo>
                      <a:pt x="224942" y="342900"/>
                    </a:lnTo>
                    <a:lnTo>
                      <a:pt x="228600" y="330200"/>
                    </a:lnTo>
                    <a:lnTo>
                      <a:pt x="236219" y="342900"/>
                    </a:lnTo>
                    <a:close/>
                  </a:path>
                  <a:path w="1169035" h="2120900">
                    <a:moveTo>
                      <a:pt x="242315" y="342900"/>
                    </a:moveTo>
                    <a:lnTo>
                      <a:pt x="236219" y="342900"/>
                    </a:lnTo>
                    <a:lnTo>
                      <a:pt x="228600" y="330200"/>
                    </a:lnTo>
                    <a:lnTo>
                      <a:pt x="233171" y="330200"/>
                    </a:lnTo>
                    <a:lnTo>
                      <a:pt x="242315" y="342900"/>
                    </a:lnTo>
                    <a:close/>
                  </a:path>
                  <a:path w="1169035" h="2120900">
                    <a:moveTo>
                      <a:pt x="246887" y="342900"/>
                    </a:moveTo>
                    <a:lnTo>
                      <a:pt x="242315" y="342900"/>
                    </a:lnTo>
                    <a:lnTo>
                      <a:pt x="246887" y="330200"/>
                    </a:lnTo>
                    <a:lnTo>
                      <a:pt x="246887" y="342900"/>
                    </a:lnTo>
                    <a:close/>
                  </a:path>
                  <a:path w="1169035" h="2120900">
                    <a:moveTo>
                      <a:pt x="382523" y="355600"/>
                    </a:moveTo>
                    <a:lnTo>
                      <a:pt x="373379" y="342900"/>
                    </a:lnTo>
                    <a:lnTo>
                      <a:pt x="362711" y="342900"/>
                    </a:lnTo>
                    <a:lnTo>
                      <a:pt x="362711" y="330200"/>
                    </a:lnTo>
                    <a:lnTo>
                      <a:pt x="382523" y="330200"/>
                    </a:lnTo>
                    <a:lnTo>
                      <a:pt x="384047" y="342900"/>
                    </a:lnTo>
                    <a:lnTo>
                      <a:pt x="382523" y="355600"/>
                    </a:lnTo>
                    <a:close/>
                  </a:path>
                  <a:path w="1169035" h="2120900">
                    <a:moveTo>
                      <a:pt x="242315" y="368300"/>
                    </a:moveTo>
                    <a:lnTo>
                      <a:pt x="222503" y="368300"/>
                    </a:lnTo>
                    <a:lnTo>
                      <a:pt x="222503" y="355600"/>
                    </a:lnTo>
                    <a:lnTo>
                      <a:pt x="224027" y="342900"/>
                    </a:lnTo>
                    <a:lnTo>
                      <a:pt x="225551" y="355600"/>
                    </a:lnTo>
                    <a:lnTo>
                      <a:pt x="242315" y="355600"/>
                    </a:lnTo>
                    <a:lnTo>
                      <a:pt x="242315" y="368300"/>
                    </a:lnTo>
                    <a:close/>
                  </a:path>
                  <a:path w="1169035" h="2120900">
                    <a:moveTo>
                      <a:pt x="225551" y="355600"/>
                    </a:moveTo>
                    <a:lnTo>
                      <a:pt x="224027" y="342900"/>
                    </a:lnTo>
                    <a:lnTo>
                      <a:pt x="233864" y="342900"/>
                    </a:lnTo>
                    <a:lnTo>
                      <a:pt x="225551" y="355600"/>
                    </a:lnTo>
                    <a:close/>
                  </a:path>
                  <a:path w="1169035" h="2120900">
                    <a:moveTo>
                      <a:pt x="240791" y="355600"/>
                    </a:moveTo>
                    <a:lnTo>
                      <a:pt x="225551" y="355600"/>
                    </a:lnTo>
                    <a:lnTo>
                      <a:pt x="233864" y="342900"/>
                    </a:lnTo>
                    <a:lnTo>
                      <a:pt x="240791" y="355600"/>
                    </a:lnTo>
                    <a:close/>
                  </a:path>
                  <a:path w="1169035" h="2120900">
                    <a:moveTo>
                      <a:pt x="240791" y="355600"/>
                    </a:moveTo>
                    <a:lnTo>
                      <a:pt x="233864" y="342900"/>
                    </a:lnTo>
                    <a:lnTo>
                      <a:pt x="243839" y="342900"/>
                    </a:lnTo>
                    <a:lnTo>
                      <a:pt x="240791" y="355600"/>
                    </a:lnTo>
                    <a:close/>
                  </a:path>
                  <a:path w="1169035" h="2120900">
                    <a:moveTo>
                      <a:pt x="243839" y="355600"/>
                    </a:moveTo>
                    <a:lnTo>
                      <a:pt x="240791" y="355600"/>
                    </a:lnTo>
                    <a:lnTo>
                      <a:pt x="243839" y="342900"/>
                    </a:lnTo>
                    <a:lnTo>
                      <a:pt x="243839" y="355600"/>
                    </a:lnTo>
                    <a:close/>
                  </a:path>
                  <a:path w="1169035" h="2120900">
                    <a:moveTo>
                      <a:pt x="364235" y="355600"/>
                    </a:moveTo>
                    <a:lnTo>
                      <a:pt x="364235" y="342900"/>
                    </a:lnTo>
                    <a:lnTo>
                      <a:pt x="367283" y="342900"/>
                    </a:lnTo>
                    <a:lnTo>
                      <a:pt x="364235" y="355600"/>
                    </a:lnTo>
                    <a:close/>
                  </a:path>
                  <a:path w="1169035" h="2120900">
                    <a:moveTo>
                      <a:pt x="384047" y="368300"/>
                    </a:moveTo>
                    <a:lnTo>
                      <a:pt x="364235" y="368300"/>
                    </a:lnTo>
                    <a:lnTo>
                      <a:pt x="364235" y="355600"/>
                    </a:lnTo>
                    <a:lnTo>
                      <a:pt x="367283" y="342900"/>
                    </a:lnTo>
                    <a:lnTo>
                      <a:pt x="376427" y="355600"/>
                    </a:lnTo>
                    <a:lnTo>
                      <a:pt x="374903" y="355600"/>
                    </a:lnTo>
                    <a:lnTo>
                      <a:pt x="384047" y="368300"/>
                    </a:lnTo>
                    <a:close/>
                  </a:path>
                  <a:path w="1169035" h="2120900">
                    <a:moveTo>
                      <a:pt x="382523" y="355600"/>
                    </a:moveTo>
                    <a:lnTo>
                      <a:pt x="376427" y="355600"/>
                    </a:lnTo>
                    <a:lnTo>
                      <a:pt x="367283" y="342900"/>
                    </a:lnTo>
                    <a:lnTo>
                      <a:pt x="373379" y="342900"/>
                    </a:lnTo>
                    <a:lnTo>
                      <a:pt x="382523" y="355600"/>
                    </a:lnTo>
                    <a:close/>
                  </a:path>
                  <a:path w="1169035" h="2120900">
                    <a:moveTo>
                      <a:pt x="384047" y="368300"/>
                    </a:moveTo>
                    <a:lnTo>
                      <a:pt x="374903" y="355600"/>
                    </a:lnTo>
                    <a:lnTo>
                      <a:pt x="382523" y="355600"/>
                    </a:lnTo>
                    <a:lnTo>
                      <a:pt x="384047" y="342900"/>
                    </a:lnTo>
                    <a:lnTo>
                      <a:pt x="385571" y="342900"/>
                    </a:lnTo>
                    <a:lnTo>
                      <a:pt x="387095" y="355600"/>
                    </a:lnTo>
                    <a:lnTo>
                      <a:pt x="384047" y="368300"/>
                    </a:lnTo>
                    <a:close/>
                  </a:path>
                  <a:path w="1169035" h="2120900">
                    <a:moveTo>
                      <a:pt x="387095" y="368300"/>
                    </a:moveTo>
                    <a:lnTo>
                      <a:pt x="384047" y="368300"/>
                    </a:lnTo>
                    <a:lnTo>
                      <a:pt x="387095" y="355600"/>
                    </a:lnTo>
                    <a:lnTo>
                      <a:pt x="387095" y="368300"/>
                    </a:lnTo>
                    <a:close/>
                  </a:path>
                  <a:path w="1169035" h="2120900">
                    <a:moveTo>
                      <a:pt x="222503" y="381000"/>
                    </a:moveTo>
                    <a:lnTo>
                      <a:pt x="216407" y="381000"/>
                    </a:lnTo>
                    <a:lnTo>
                      <a:pt x="219455" y="368300"/>
                    </a:lnTo>
                    <a:lnTo>
                      <a:pt x="220979" y="368300"/>
                    </a:lnTo>
                    <a:lnTo>
                      <a:pt x="222503" y="381000"/>
                    </a:lnTo>
                    <a:close/>
                  </a:path>
                  <a:path w="1169035" h="2120900">
                    <a:moveTo>
                      <a:pt x="222503" y="381000"/>
                    </a:moveTo>
                    <a:lnTo>
                      <a:pt x="220979" y="368300"/>
                    </a:lnTo>
                    <a:lnTo>
                      <a:pt x="229361" y="368300"/>
                    </a:lnTo>
                    <a:lnTo>
                      <a:pt x="222503" y="381000"/>
                    </a:lnTo>
                    <a:close/>
                  </a:path>
                  <a:path w="1169035" h="2120900">
                    <a:moveTo>
                      <a:pt x="232063" y="381000"/>
                    </a:moveTo>
                    <a:lnTo>
                      <a:pt x="222503" y="381000"/>
                    </a:lnTo>
                    <a:lnTo>
                      <a:pt x="229361" y="368300"/>
                    </a:lnTo>
                    <a:lnTo>
                      <a:pt x="232063" y="381000"/>
                    </a:lnTo>
                    <a:close/>
                  </a:path>
                  <a:path w="1169035" h="2120900">
                    <a:moveTo>
                      <a:pt x="232063" y="381000"/>
                    </a:moveTo>
                    <a:lnTo>
                      <a:pt x="229361" y="368300"/>
                    </a:lnTo>
                    <a:lnTo>
                      <a:pt x="236219" y="368300"/>
                    </a:lnTo>
                    <a:lnTo>
                      <a:pt x="232063" y="381000"/>
                    </a:lnTo>
                    <a:close/>
                  </a:path>
                  <a:path w="1169035" h="2120900">
                    <a:moveTo>
                      <a:pt x="237743" y="393700"/>
                    </a:moveTo>
                    <a:lnTo>
                      <a:pt x="220979" y="393700"/>
                    </a:lnTo>
                    <a:lnTo>
                      <a:pt x="228600" y="381000"/>
                    </a:lnTo>
                    <a:lnTo>
                      <a:pt x="232063" y="381000"/>
                    </a:lnTo>
                    <a:lnTo>
                      <a:pt x="236219" y="368300"/>
                    </a:lnTo>
                    <a:lnTo>
                      <a:pt x="237743" y="381000"/>
                    </a:lnTo>
                    <a:lnTo>
                      <a:pt x="237743" y="393700"/>
                    </a:lnTo>
                    <a:close/>
                  </a:path>
                  <a:path w="1169035" h="2120900">
                    <a:moveTo>
                      <a:pt x="237743" y="381000"/>
                    </a:moveTo>
                    <a:lnTo>
                      <a:pt x="236219" y="368300"/>
                    </a:lnTo>
                    <a:lnTo>
                      <a:pt x="238963" y="368300"/>
                    </a:lnTo>
                    <a:lnTo>
                      <a:pt x="237743" y="381000"/>
                    </a:lnTo>
                    <a:close/>
                  </a:path>
                  <a:path w="1169035" h="2120900">
                    <a:moveTo>
                      <a:pt x="240791" y="381000"/>
                    </a:moveTo>
                    <a:lnTo>
                      <a:pt x="237743" y="381000"/>
                    </a:lnTo>
                    <a:lnTo>
                      <a:pt x="239267" y="368300"/>
                    </a:lnTo>
                    <a:lnTo>
                      <a:pt x="240791" y="368300"/>
                    </a:lnTo>
                    <a:lnTo>
                      <a:pt x="240791" y="381000"/>
                    </a:lnTo>
                    <a:close/>
                  </a:path>
                  <a:path w="1169035" h="2120900">
                    <a:moveTo>
                      <a:pt x="367283" y="381000"/>
                    </a:moveTo>
                    <a:lnTo>
                      <a:pt x="367283" y="368300"/>
                    </a:lnTo>
                    <a:lnTo>
                      <a:pt x="370331" y="368300"/>
                    </a:lnTo>
                    <a:lnTo>
                      <a:pt x="367283" y="381000"/>
                    </a:lnTo>
                    <a:close/>
                  </a:path>
                  <a:path w="1169035" h="2120900">
                    <a:moveTo>
                      <a:pt x="369569" y="393700"/>
                    </a:moveTo>
                    <a:lnTo>
                      <a:pt x="367283" y="381000"/>
                    </a:lnTo>
                    <a:lnTo>
                      <a:pt x="370331" y="368300"/>
                    </a:lnTo>
                    <a:lnTo>
                      <a:pt x="371855" y="368300"/>
                    </a:lnTo>
                    <a:lnTo>
                      <a:pt x="378713" y="381000"/>
                    </a:lnTo>
                    <a:lnTo>
                      <a:pt x="371855" y="381000"/>
                    </a:lnTo>
                    <a:lnTo>
                      <a:pt x="369569" y="393700"/>
                    </a:lnTo>
                    <a:close/>
                  </a:path>
                  <a:path w="1169035" h="2120900">
                    <a:moveTo>
                      <a:pt x="378713" y="381000"/>
                    </a:moveTo>
                    <a:lnTo>
                      <a:pt x="371855" y="368300"/>
                    </a:lnTo>
                    <a:lnTo>
                      <a:pt x="385571" y="368300"/>
                    </a:lnTo>
                    <a:lnTo>
                      <a:pt x="378713" y="381000"/>
                    </a:lnTo>
                    <a:close/>
                  </a:path>
                  <a:path w="1169035" h="2120900">
                    <a:moveTo>
                      <a:pt x="388619" y="381000"/>
                    </a:moveTo>
                    <a:lnTo>
                      <a:pt x="378713" y="381000"/>
                    </a:lnTo>
                    <a:lnTo>
                      <a:pt x="385571" y="368300"/>
                    </a:lnTo>
                    <a:lnTo>
                      <a:pt x="388619" y="381000"/>
                    </a:lnTo>
                    <a:close/>
                  </a:path>
                  <a:path w="1169035" h="2120900">
                    <a:moveTo>
                      <a:pt x="390143" y="381000"/>
                    </a:moveTo>
                    <a:lnTo>
                      <a:pt x="388619" y="381000"/>
                    </a:lnTo>
                    <a:lnTo>
                      <a:pt x="385571" y="368300"/>
                    </a:lnTo>
                    <a:lnTo>
                      <a:pt x="388619" y="368300"/>
                    </a:lnTo>
                    <a:lnTo>
                      <a:pt x="390143" y="381000"/>
                    </a:lnTo>
                    <a:close/>
                  </a:path>
                  <a:path w="1169035" h="2120900">
                    <a:moveTo>
                      <a:pt x="220979" y="393700"/>
                    </a:moveTo>
                    <a:lnTo>
                      <a:pt x="217931" y="393700"/>
                    </a:lnTo>
                    <a:lnTo>
                      <a:pt x="217931" y="381000"/>
                    </a:lnTo>
                    <a:lnTo>
                      <a:pt x="220979" y="393700"/>
                    </a:lnTo>
                    <a:close/>
                  </a:path>
                  <a:path w="1169035" h="2120900">
                    <a:moveTo>
                      <a:pt x="220979" y="393700"/>
                    </a:moveTo>
                    <a:lnTo>
                      <a:pt x="217931" y="381000"/>
                    </a:lnTo>
                    <a:lnTo>
                      <a:pt x="228600" y="381000"/>
                    </a:lnTo>
                    <a:lnTo>
                      <a:pt x="220979" y="393700"/>
                    </a:lnTo>
                    <a:close/>
                  </a:path>
                  <a:path w="1169035" h="2120900">
                    <a:moveTo>
                      <a:pt x="380168" y="393700"/>
                    </a:moveTo>
                    <a:lnTo>
                      <a:pt x="369569" y="393700"/>
                    </a:lnTo>
                    <a:lnTo>
                      <a:pt x="371855" y="381000"/>
                    </a:lnTo>
                    <a:lnTo>
                      <a:pt x="380168" y="393700"/>
                    </a:lnTo>
                    <a:close/>
                  </a:path>
                  <a:path w="1169035" h="2120900">
                    <a:moveTo>
                      <a:pt x="372617" y="419100"/>
                    </a:moveTo>
                    <a:lnTo>
                      <a:pt x="371855" y="406400"/>
                    </a:lnTo>
                    <a:lnTo>
                      <a:pt x="371855" y="393700"/>
                    </a:lnTo>
                    <a:lnTo>
                      <a:pt x="380168" y="393700"/>
                    </a:lnTo>
                    <a:lnTo>
                      <a:pt x="371855" y="381000"/>
                    </a:lnTo>
                    <a:lnTo>
                      <a:pt x="377951" y="381000"/>
                    </a:lnTo>
                    <a:lnTo>
                      <a:pt x="382523" y="393700"/>
                    </a:lnTo>
                    <a:lnTo>
                      <a:pt x="373379" y="406400"/>
                    </a:lnTo>
                    <a:lnTo>
                      <a:pt x="372617" y="419100"/>
                    </a:lnTo>
                    <a:close/>
                  </a:path>
                  <a:path w="1169035" h="2120900">
                    <a:moveTo>
                      <a:pt x="382523" y="393700"/>
                    </a:moveTo>
                    <a:lnTo>
                      <a:pt x="377951" y="381000"/>
                    </a:lnTo>
                    <a:lnTo>
                      <a:pt x="387095" y="381000"/>
                    </a:lnTo>
                    <a:lnTo>
                      <a:pt x="382523" y="393700"/>
                    </a:lnTo>
                    <a:close/>
                  </a:path>
                  <a:path w="1169035" h="2120900">
                    <a:moveTo>
                      <a:pt x="376427" y="419100"/>
                    </a:moveTo>
                    <a:lnTo>
                      <a:pt x="372617" y="419100"/>
                    </a:lnTo>
                    <a:lnTo>
                      <a:pt x="373379" y="406400"/>
                    </a:lnTo>
                    <a:lnTo>
                      <a:pt x="382523" y="393700"/>
                    </a:lnTo>
                    <a:lnTo>
                      <a:pt x="387095" y="381000"/>
                    </a:lnTo>
                    <a:lnTo>
                      <a:pt x="385571" y="393700"/>
                    </a:lnTo>
                    <a:lnTo>
                      <a:pt x="391667" y="393700"/>
                    </a:lnTo>
                    <a:lnTo>
                      <a:pt x="391667" y="406400"/>
                    </a:lnTo>
                    <a:lnTo>
                      <a:pt x="384047" y="406400"/>
                    </a:lnTo>
                    <a:lnTo>
                      <a:pt x="376427" y="419100"/>
                    </a:lnTo>
                    <a:close/>
                  </a:path>
                  <a:path w="1169035" h="2120900">
                    <a:moveTo>
                      <a:pt x="390143" y="393700"/>
                    </a:moveTo>
                    <a:lnTo>
                      <a:pt x="385571" y="393700"/>
                    </a:lnTo>
                    <a:lnTo>
                      <a:pt x="387095" y="381000"/>
                    </a:lnTo>
                    <a:lnTo>
                      <a:pt x="390143" y="393700"/>
                    </a:lnTo>
                    <a:close/>
                  </a:path>
                  <a:path w="1169035" h="2120900">
                    <a:moveTo>
                      <a:pt x="391667" y="393700"/>
                    </a:moveTo>
                    <a:lnTo>
                      <a:pt x="390143" y="393700"/>
                    </a:lnTo>
                    <a:lnTo>
                      <a:pt x="387095" y="381000"/>
                    </a:lnTo>
                    <a:lnTo>
                      <a:pt x="391667" y="381000"/>
                    </a:lnTo>
                    <a:lnTo>
                      <a:pt x="391667" y="393700"/>
                    </a:lnTo>
                    <a:close/>
                  </a:path>
                  <a:path w="1169035" h="2120900">
                    <a:moveTo>
                      <a:pt x="224027" y="406400"/>
                    </a:moveTo>
                    <a:lnTo>
                      <a:pt x="214883" y="406400"/>
                    </a:lnTo>
                    <a:lnTo>
                      <a:pt x="216407" y="393700"/>
                    </a:lnTo>
                    <a:lnTo>
                      <a:pt x="233171" y="393700"/>
                    </a:lnTo>
                    <a:lnTo>
                      <a:pt x="224027" y="406400"/>
                    </a:lnTo>
                    <a:close/>
                  </a:path>
                  <a:path w="1169035" h="2120900">
                    <a:moveTo>
                      <a:pt x="231647" y="419100"/>
                    </a:moveTo>
                    <a:lnTo>
                      <a:pt x="230123" y="406400"/>
                    </a:lnTo>
                    <a:lnTo>
                      <a:pt x="224027" y="406400"/>
                    </a:lnTo>
                    <a:lnTo>
                      <a:pt x="233171" y="393700"/>
                    </a:lnTo>
                    <a:lnTo>
                      <a:pt x="234695" y="406400"/>
                    </a:lnTo>
                    <a:lnTo>
                      <a:pt x="231647" y="419100"/>
                    </a:lnTo>
                    <a:close/>
                  </a:path>
                  <a:path w="1169035" h="2120900">
                    <a:moveTo>
                      <a:pt x="236219" y="406400"/>
                    </a:moveTo>
                    <a:lnTo>
                      <a:pt x="234695" y="406400"/>
                    </a:lnTo>
                    <a:lnTo>
                      <a:pt x="233171" y="393700"/>
                    </a:lnTo>
                    <a:lnTo>
                      <a:pt x="236219" y="393700"/>
                    </a:lnTo>
                    <a:lnTo>
                      <a:pt x="236219" y="406400"/>
                    </a:lnTo>
                    <a:close/>
                  </a:path>
                  <a:path w="1169035" h="2120900">
                    <a:moveTo>
                      <a:pt x="371855" y="406400"/>
                    </a:moveTo>
                    <a:lnTo>
                      <a:pt x="370331" y="406400"/>
                    </a:lnTo>
                    <a:lnTo>
                      <a:pt x="368807" y="393700"/>
                    </a:lnTo>
                    <a:lnTo>
                      <a:pt x="371855" y="393700"/>
                    </a:lnTo>
                    <a:lnTo>
                      <a:pt x="371855" y="406400"/>
                    </a:lnTo>
                    <a:close/>
                  </a:path>
                  <a:path w="1169035" h="2120900">
                    <a:moveTo>
                      <a:pt x="228600" y="419100"/>
                    </a:moveTo>
                    <a:lnTo>
                      <a:pt x="211835" y="419100"/>
                    </a:lnTo>
                    <a:lnTo>
                      <a:pt x="210311" y="406400"/>
                    </a:lnTo>
                    <a:lnTo>
                      <a:pt x="220979" y="406400"/>
                    </a:lnTo>
                    <a:lnTo>
                      <a:pt x="228600" y="419100"/>
                    </a:lnTo>
                    <a:close/>
                  </a:path>
                  <a:path w="1169035" h="2120900">
                    <a:moveTo>
                      <a:pt x="231647" y="419100"/>
                    </a:moveTo>
                    <a:lnTo>
                      <a:pt x="228600" y="419100"/>
                    </a:lnTo>
                    <a:lnTo>
                      <a:pt x="220979" y="406400"/>
                    </a:lnTo>
                    <a:lnTo>
                      <a:pt x="230123" y="406400"/>
                    </a:lnTo>
                    <a:lnTo>
                      <a:pt x="231647" y="419100"/>
                    </a:lnTo>
                    <a:close/>
                  </a:path>
                  <a:path w="1169035" h="2120900">
                    <a:moveTo>
                      <a:pt x="382523" y="419100"/>
                    </a:moveTo>
                    <a:lnTo>
                      <a:pt x="376427" y="419100"/>
                    </a:lnTo>
                    <a:lnTo>
                      <a:pt x="384047" y="406400"/>
                    </a:lnTo>
                    <a:lnTo>
                      <a:pt x="388619" y="406400"/>
                    </a:lnTo>
                    <a:lnTo>
                      <a:pt x="382523" y="419100"/>
                    </a:lnTo>
                    <a:close/>
                  </a:path>
                  <a:path w="1169035" h="2120900">
                    <a:moveTo>
                      <a:pt x="384047" y="431800"/>
                    </a:moveTo>
                    <a:lnTo>
                      <a:pt x="377951" y="431800"/>
                    </a:lnTo>
                    <a:lnTo>
                      <a:pt x="385571" y="419100"/>
                    </a:lnTo>
                    <a:lnTo>
                      <a:pt x="382523" y="419100"/>
                    </a:lnTo>
                    <a:lnTo>
                      <a:pt x="388619" y="406400"/>
                    </a:lnTo>
                    <a:lnTo>
                      <a:pt x="391286" y="419100"/>
                    </a:lnTo>
                    <a:lnTo>
                      <a:pt x="391385" y="419570"/>
                    </a:lnTo>
                    <a:lnTo>
                      <a:pt x="384047" y="431800"/>
                    </a:lnTo>
                    <a:close/>
                  </a:path>
                  <a:path w="1169035" h="2120900">
                    <a:moveTo>
                      <a:pt x="391385" y="419570"/>
                    </a:moveTo>
                    <a:lnTo>
                      <a:pt x="388619" y="406400"/>
                    </a:lnTo>
                    <a:lnTo>
                      <a:pt x="391667" y="419100"/>
                    </a:lnTo>
                    <a:lnTo>
                      <a:pt x="391385" y="419570"/>
                    </a:lnTo>
                    <a:close/>
                  </a:path>
                  <a:path w="1169035" h="2120900">
                    <a:moveTo>
                      <a:pt x="393953" y="431800"/>
                    </a:moveTo>
                    <a:lnTo>
                      <a:pt x="391752" y="419570"/>
                    </a:lnTo>
                    <a:lnTo>
                      <a:pt x="391667" y="419100"/>
                    </a:lnTo>
                    <a:lnTo>
                      <a:pt x="388619" y="406400"/>
                    </a:lnTo>
                    <a:lnTo>
                      <a:pt x="394715" y="406400"/>
                    </a:lnTo>
                    <a:lnTo>
                      <a:pt x="394715" y="419100"/>
                    </a:lnTo>
                    <a:lnTo>
                      <a:pt x="396239" y="419100"/>
                    </a:lnTo>
                    <a:lnTo>
                      <a:pt x="393953" y="431800"/>
                    </a:lnTo>
                    <a:close/>
                  </a:path>
                  <a:path w="1169035" h="2120900">
                    <a:moveTo>
                      <a:pt x="230123" y="431800"/>
                    </a:moveTo>
                    <a:lnTo>
                      <a:pt x="210311" y="431800"/>
                    </a:lnTo>
                    <a:lnTo>
                      <a:pt x="210311" y="419100"/>
                    </a:lnTo>
                    <a:lnTo>
                      <a:pt x="230123" y="419100"/>
                    </a:lnTo>
                    <a:lnTo>
                      <a:pt x="230123" y="431800"/>
                    </a:lnTo>
                    <a:close/>
                  </a:path>
                  <a:path w="1169035" h="2120900">
                    <a:moveTo>
                      <a:pt x="373887" y="431800"/>
                    </a:moveTo>
                    <a:lnTo>
                      <a:pt x="371931" y="419570"/>
                    </a:lnTo>
                    <a:lnTo>
                      <a:pt x="371855" y="419100"/>
                    </a:lnTo>
                    <a:lnTo>
                      <a:pt x="374903" y="419100"/>
                    </a:lnTo>
                    <a:lnTo>
                      <a:pt x="373887" y="431800"/>
                    </a:lnTo>
                    <a:close/>
                  </a:path>
                  <a:path w="1169035" h="2120900">
                    <a:moveTo>
                      <a:pt x="377951" y="431800"/>
                    </a:moveTo>
                    <a:lnTo>
                      <a:pt x="373887" y="431800"/>
                    </a:lnTo>
                    <a:lnTo>
                      <a:pt x="374866" y="419570"/>
                    </a:lnTo>
                    <a:lnTo>
                      <a:pt x="374903" y="419100"/>
                    </a:lnTo>
                    <a:lnTo>
                      <a:pt x="385571" y="419100"/>
                    </a:lnTo>
                    <a:lnTo>
                      <a:pt x="377951" y="431800"/>
                    </a:lnTo>
                    <a:close/>
                  </a:path>
                  <a:path w="1169035" h="2120900">
                    <a:moveTo>
                      <a:pt x="393953" y="431800"/>
                    </a:moveTo>
                    <a:lnTo>
                      <a:pt x="391385" y="419570"/>
                    </a:lnTo>
                    <a:lnTo>
                      <a:pt x="391667" y="419100"/>
                    </a:lnTo>
                    <a:lnTo>
                      <a:pt x="393953" y="431800"/>
                    </a:lnTo>
                    <a:close/>
                  </a:path>
                  <a:path w="1169035" h="2120900">
                    <a:moveTo>
                      <a:pt x="393953" y="431800"/>
                    </a:moveTo>
                    <a:lnTo>
                      <a:pt x="384047" y="431800"/>
                    </a:lnTo>
                    <a:lnTo>
                      <a:pt x="391385" y="419570"/>
                    </a:lnTo>
                    <a:lnTo>
                      <a:pt x="393953" y="431800"/>
                    </a:lnTo>
                    <a:close/>
                  </a:path>
                  <a:path w="1169035" h="2120900">
                    <a:moveTo>
                      <a:pt x="207263" y="444500"/>
                    </a:moveTo>
                    <a:lnTo>
                      <a:pt x="205739" y="444500"/>
                    </a:lnTo>
                    <a:lnTo>
                      <a:pt x="207263" y="431800"/>
                    </a:lnTo>
                    <a:lnTo>
                      <a:pt x="210311" y="431800"/>
                    </a:lnTo>
                    <a:lnTo>
                      <a:pt x="207263" y="444500"/>
                    </a:lnTo>
                    <a:close/>
                  </a:path>
                  <a:path w="1169035" h="2120900">
                    <a:moveTo>
                      <a:pt x="217239" y="444500"/>
                    </a:moveTo>
                    <a:lnTo>
                      <a:pt x="207263" y="444500"/>
                    </a:lnTo>
                    <a:lnTo>
                      <a:pt x="210311" y="431800"/>
                    </a:lnTo>
                    <a:lnTo>
                      <a:pt x="217239" y="444500"/>
                    </a:lnTo>
                    <a:close/>
                  </a:path>
                  <a:path w="1169035" h="2120900">
                    <a:moveTo>
                      <a:pt x="381000" y="457200"/>
                    </a:moveTo>
                    <a:lnTo>
                      <a:pt x="376427" y="457200"/>
                    </a:lnTo>
                    <a:lnTo>
                      <a:pt x="376427" y="431800"/>
                    </a:lnTo>
                    <a:lnTo>
                      <a:pt x="396239" y="431800"/>
                    </a:lnTo>
                    <a:lnTo>
                      <a:pt x="394715" y="444500"/>
                    </a:lnTo>
                    <a:lnTo>
                      <a:pt x="377951" y="444500"/>
                    </a:lnTo>
                    <a:lnTo>
                      <a:pt x="381000" y="457200"/>
                    </a:lnTo>
                    <a:close/>
                  </a:path>
                  <a:path w="1169035" h="2120900">
                    <a:moveTo>
                      <a:pt x="222503" y="457200"/>
                    </a:moveTo>
                    <a:lnTo>
                      <a:pt x="202691" y="457200"/>
                    </a:lnTo>
                    <a:lnTo>
                      <a:pt x="202691" y="444500"/>
                    </a:lnTo>
                    <a:lnTo>
                      <a:pt x="227075" y="444500"/>
                    </a:lnTo>
                    <a:lnTo>
                      <a:pt x="222503" y="457200"/>
                    </a:lnTo>
                    <a:close/>
                  </a:path>
                  <a:path w="1169035" h="2120900">
                    <a:moveTo>
                      <a:pt x="381000" y="457200"/>
                    </a:moveTo>
                    <a:lnTo>
                      <a:pt x="377951" y="444500"/>
                    </a:lnTo>
                    <a:lnTo>
                      <a:pt x="388619" y="444500"/>
                    </a:lnTo>
                    <a:lnTo>
                      <a:pt x="381000" y="457200"/>
                    </a:lnTo>
                    <a:close/>
                  </a:path>
                  <a:path w="1169035" h="2120900">
                    <a:moveTo>
                      <a:pt x="385571" y="457200"/>
                    </a:moveTo>
                    <a:lnTo>
                      <a:pt x="381000" y="457200"/>
                    </a:lnTo>
                    <a:lnTo>
                      <a:pt x="388619" y="444500"/>
                    </a:lnTo>
                    <a:lnTo>
                      <a:pt x="393192" y="444500"/>
                    </a:lnTo>
                    <a:lnTo>
                      <a:pt x="385571" y="457200"/>
                    </a:lnTo>
                    <a:close/>
                  </a:path>
                  <a:path w="1169035" h="2120900">
                    <a:moveTo>
                      <a:pt x="399287" y="457200"/>
                    </a:moveTo>
                    <a:lnTo>
                      <a:pt x="385571" y="457200"/>
                    </a:lnTo>
                    <a:lnTo>
                      <a:pt x="393192" y="444500"/>
                    </a:lnTo>
                    <a:lnTo>
                      <a:pt x="397763" y="444500"/>
                    </a:lnTo>
                    <a:lnTo>
                      <a:pt x="399287" y="457200"/>
                    </a:lnTo>
                    <a:close/>
                  </a:path>
                  <a:path w="1169035" h="2120900">
                    <a:moveTo>
                      <a:pt x="399287" y="457200"/>
                    </a:moveTo>
                    <a:lnTo>
                      <a:pt x="397763" y="444500"/>
                    </a:lnTo>
                    <a:lnTo>
                      <a:pt x="399287" y="444500"/>
                    </a:lnTo>
                    <a:lnTo>
                      <a:pt x="399287" y="457200"/>
                    </a:lnTo>
                    <a:close/>
                  </a:path>
                  <a:path w="1169035" h="2120900">
                    <a:moveTo>
                      <a:pt x="220979" y="469900"/>
                    </a:moveTo>
                    <a:lnTo>
                      <a:pt x="201167" y="469900"/>
                    </a:lnTo>
                    <a:lnTo>
                      <a:pt x="201167" y="457200"/>
                    </a:lnTo>
                    <a:lnTo>
                      <a:pt x="220979" y="457200"/>
                    </a:lnTo>
                    <a:lnTo>
                      <a:pt x="220979" y="469900"/>
                    </a:lnTo>
                    <a:close/>
                  </a:path>
                  <a:path w="1169035" h="2120900">
                    <a:moveTo>
                      <a:pt x="382523" y="469900"/>
                    </a:moveTo>
                    <a:lnTo>
                      <a:pt x="377951" y="469900"/>
                    </a:lnTo>
                    <a:lnTo>
                      <a:pt x="377951" y="457200"/>
                    </a:lnTo>
                    <a:lnTo>
                      <a:pt x="382523" y="469900"/>
                    </a:lnTo>
                    <a:close/>
                  </a:path>
                  <a:path w="1169035" h="2120900">
                    <a:moveTo>
                      <a:pt x="382523" y="469900"/>
                    </a:moveTo>
                    <a:lnTo>
                      <a:pt x="377951" y="457200"/>
                    </a:lnTo>
                    <a:lnTo>
                      <a:pt x="390143" y="457200"/>
                    </a:lnTo>
                    <a:lnTo>
                      <a:pt x="382523" y="469900"/>
                    </a:lnTo>
                    <a:close/>
                  </a:path>
                  <a:path w="1169035" h="2120900">
                    <a:moveTo>
                      <a:pt x="388619" y="469900"/>
                    </a:moveTo>
                    <a:lnTo>
                      <a:pt x="382523" y="469900"/>
                    </a:lnTo>
                    <a:lnTo>
                      <a:pt x="390143" y="457200"/>
                    </a:lnTo>
                    <a:lnTo>
                      <a:pt x="397763" y="457200"/>
                    </a:lnTo>
                    <a:lnTo>
                      <a:pt x="388619" y="469900"/>
                    </a:lnTo>
                    <a:close/>
                  </a:path>
                  <a:path w="1169035" h="2120900">
                    <a:moveTo>
                      <a:pt x="384047" y="508000"/>
                    </a:moveTo>
                    <a:lnTo>
                      <a:pt x="381000" y="495300"/>
                    </a:lnTo>
                    <a:lnTo>
                      <a:pt x="379475" y="482600"/>
                    </a:lnTo>
                    <a:lnTo>
                      <a:pt x="379475" y="469900"/>
                    </a:lnTo>
                    <a:lnTo>
                      <a:pt x="388619" y="469900"/>
                    </a:lnTo>
                    <a:lnTo>
                      <a:pt x="397763" y="457200"/>
                    </a:lnTo>
                    <a:lnTo>
                      <a:pt x="399287" y="469900"/>
                    </a:lnTo>
                    <a:lnTo>
                      <a:pt x="399287" y="482600"/>
                    </a:lnTo>
                    <a:lnTo>
                      <a:pt x="382523" y="482600"/>
                    </a:lnTo>
                    <a:lnTo>
                      <a:pt x="387095" y="495300"/>
                    </a:lnTo>
                    <a:lnTo>
                      <a:pt x="384047" y="495300"/>
                    </a:lnTo>
                    <a:lnTo>
                      <a:pt x="384047" y="508000"/>
                    </a:lnTo>
                    <a:close/>
                  </a:path>
                  <a:path w="1169035" h="2120900">
                    <a:moveTo>
                      <a:pt x="399287" y="469900"/>
                    </a:moveTo>
                    <a:lnTo>
                      <a:pt x="397763" y="457200"/>
                    </a:lnTo>
                    <a:lnTo>
                      <a:pt x="400811" y="457200"/>
                    </a:lnTo>
                    <a:lnTo>
                      <a:pt x="399287" y="469900"/>
                    </a:lnTo>
                    <a:close/>
                  </a:path>
                  <a:path w="1169035" h="2120900">
                    <a:moveTo>
                      <a:pt x="198119" y="482600"/>
                    </a:moveTo>
                    <a:lnTo>
                      <a:pt x="195071" y="482600"/>
                    </a:lnTo>
                    <a:lnTo>
                      <a:pt x="197103" y="469900"/>
                    </a:lnTo>
                    <a:lnTo>
                      <a:pt x="198119" y="482600"/>
                    </a:lnTo>
                    <a:close/>
                  </a:path>
                  <a:path w="1169035" h="2120900">
                    <a:moveTo>
                      <a:pt x="208787" y="482600"/>
                    </a:moveTo>
                    <a:lnTo>
                      <a:pt x="198119" y="482600"/>
                    </a:lnTo>
                    <a:lnTo>
                      <a:pt x="197103" y="469900"/>
                    </a:lnTo>
                    <a:lnTo>
                      <a:pt x="202691" y="469900"/>
                    </a:lnTo>
                    <a:lnTo>
                      <a:pt x="208787" y="482600"/>
                    </a:lnTo>
                    <a:close/>
                  </a:path>
                  <a:path w="1169035" h="2120900">
                    <a:moveTo>
                      <a:pt x="213359" y="482600"/>
                    </a:moveTo>
                    <a:lnTo>
                      <a:pt x="208787" y="482600"/>
                    </a:lnTo>
                    <a:lnTo>
                      <a:pt x="202691" y="469900"/>
                    </a:lnTo>
                    <a:lnTo>
                      <a:pt x="207263" y="469900"/>
                    </a:lnTo>
                    <a:lnTo>
                      <a:pt x="213359" y="482600"/>
                    </a:lnTo>
                    <a:close/>
                  </a:path>
                  <a:path w="1169035" h="2120900">
                    <a:moveTo>
                      <a:pt x="219455" y="482600"/>
                    </a:moveTo>
                    <a:lnTo>
                      <a:pt x="213359" y="482600"/>
                    </a:lnTo>
                    <a:lnTo>
                      <a:pt x="207263" y="469900"/>
                    </a:lnTo>
                    <a:lnTo>
                      <a:pt x="216407" y="469900"/>
                    </a:lnTo>
                    <a:lnTo>
                      <a:pt x="219455" y="482600"/>
                    </a:lnTo>
                    <a:close/>
                  </a:path>
                  <a:path w="1169035" h="2120900">
                    <a:moveTo>
                      <a:pt x="219455" y="482600"/>
                    </a:moveTo>
                    <a:lnTo>
                      <a:pt x="216407" y="469900"/>
                    </a:lnTo>
                    <a:lnTo>
                      <a:pt x="219455" y="469900"/>
                    </a:lnTo>
                    <a:lnTo>
                      <a:pt x="219455" y="482600"/>
                    </a:lnTo>
                    <a:close/>
                  </a:path>
                  <a:path w="1169035" h="2120900">
                    <a:moveTo>
                      <a:pt x="211835" y="495300"/>
                    </a:moveTo>
                    <a:lnTo>
                      <a:pt x="190500" y="495300"/>
                    </a:lnTo>
                    <a:lnTo>
                      <a:pt x="193547" y="482600"/>
                    </a:lnTo>
                    <a:lnTo>
                      <a:pt x="211835" y="482600"/>
                    </a:lnTo>
                    <a:lnTo>
                      <a:pt x="211835" y="495300"/>
                    </a:lnTo>
                    <a:close/>
                  </a:path>
                  <a:path w="1169035" h="2120900">
                    <a:moveTo>
                      <a:pt x="391972" y="495300"/>
                    </a:moveTo>
                    <a:lnTo>
                      <a:pt x="387095" y="495300"/>
                    </a:lnTo>
                    <a:lnTo>
                      <a:pt x="382523" y="482600"/>
                    </a:lnTo>
                    <a:lnTo>
                      <a:pt x="390143" y="482600"/>
                    </a:lnTo>
                    <a:lnTo>
                      <a:pt x="391972" y="495300"/>
                    </a:lnTo>
                    <a:close/>
                  </a:path>
                  <a:path w="1169035" h="2120900">
                    <a:moveTo>
                      <a:pt x="391972" y="495300"/>
                    </a:moveTo>
                    <a:lnTo>
                      <a:pt x="390143" y="482600"/>
                    </a:lnTo>
                    <a:lnTo>
                      <a:pt x="393192" y="482600"/>
                    </a:lnTo>
                    <a:lnTo>
                      <a:pt x="391972" y="495300"/>
                    </a:lnTo>
                    <a:close/>
                  </a:path>
                  <a:path w="1169035" h="2120900">
                    <a:moveTo>
                      <a:pt x="402335" y="495300"/>
                    </a:moveTo>
                    <a:lnTo>
                      <a:pt x="391972" y="495300"/>
                    </a:lnTo>
                    <a:lnTo>
                      <a:pt x="393192" y="482600"/>
                    </a:lnTo>
                    <a:lnTo>
                      <a:pt x="403859" y="482600"/>
                    </a:lnTo>
                    <a:lnTo>
                      <a:pt x="402335" y="495300"/>
                    </a:lnTo>
                    <a:close/>
                  </a:path>
                  <a:path w="1169035" h="2120900">
                    <a:moveTo>
                      <a:pt x="405383" y="508000"/>
                    </a:moveTo>
                    <a:lnTo>
                      <a:pt x="387095" y="508000"/>
                    </a:lnTo>
                    <a:lnTo>
                      <a:pt x="394715" y="495300"/>
                    </a:lnTo>
                    <a:lnTo>
                      <a:pt x="402335" y="495300"/>
                    </a:lnTo>
                    <a:lnTo>
                      <a:pt x="403859" y="482600"/>
                    </a:lnTo>
                    <a:lnTo>
                      <a:pt x="403859" y="495300"/>
                    </a:lnTo>
                    <a:lnTo>
                      <a:pt x="405383" y="508000"/>
                    </a:lnTo>
                    <a:close/>
                  </a:path>
                  <a:path w="1169035" h="2120900">
                    <a:moveTo>
                      <a:pt x="196595" y="520700"/>
                    </a:moveTo>
                    <a:lnTo>
                      <a:pt x="185927" y="520700"/>
                    </a:lnTo>
                    <a:lnTo>
                      <a:pt x="184403" y="508000"/>
                    </a:lnTo>
                    <a:lnTo>
                      <a:pt x="188975" y="495300"/>
                    </a:lnTo>
                    <a:lnTo>
                      <a:pt x="188975" y="508000"/>
                    </a:lnTo>
                    <a:lnTo>
                      <a:pt x="196595" y="520700"/>
                    </a:lnTo>
                    <a:close/>
                  </a:path>
                  <a:path w="1169035" h="2120900">
                    <a:moveTo>
                      <a:pt x="201167" y="520700"/>
                    </a:moveTo>
                    <a:lnTo>
                      <a:pt x="196595" y="520700"/>
                    </a:lnTo>
                    <a:lnTo>
                      <a:pt x="188975" y="508000"/>
                    </a:lnTo>
                    <a:lnTo>
                      <a:pt x="188975" y="495300"/>
                    </a:lnTo>
                    <a:lnTo>
                      <a:pt x="192023" y="495300"/>
                    </a:lnTo>
                    <a:lnTo>
                      <a:pt x="199643" y="508000"/>
                    </a:lnTo>
                    <a:lnTo>
                      <a:pt x="195071" y="508000"/>
                    </a:lnTo>
                    <a:lnTo>
                      <a:pt x="201167" y="520700"/>
                    </a:lnTo>
                    <a:close/>
                  </a:path>
                  <a:path w="1169035" h="2120900">
                    <a:moveTo>
                      <a:pt x="208787" y="508000"/>
                    </a:moveTo>
                    <a:lnTo>
                      <a:pt x="199643" y="508000"/>
                    </a:lnTo>
                    <a:lnTo>
                      <a:pt x="192023" y="495300"/>
                    </a:lnTo>
                    <a:lnTo>
                      <a:pt x="208787" y="495300"/>
                    </a:lnTo>
                    <a:lnTo>
                      <a:pt x="208787" y="508000"/>
                    </a:lnTo>
                    <a:close/>
                  </a:path>
                  <a:path w="1169035" h="2120900">
                    <a:moveTo>
                      <a:pt x="387095" y="508000"/>
                    </a:moveTo>
                    <a:lnTo>
                      <a:pt x="384047" y="508000"/>
                    </a:lnTo>
                    <a:lnTo>
                      <a:pt x="384047" y="495300"/>
                    </a:lnTo>
                    <a:lnTo>
                      <a:pt x="394715" y="495300"/>
                    </a:lnTo>
                    <a:lnTo>
                      <a:pt x="387095" y="508000"/>
                    </a:lnTo>
                    <a:close/>
                  </a:path>
                  <a:path w="1169035" h="2120900">
                    <a:moveTo>
                      <a:pt x="185927" y="520700"/>
                    </a:moveTo>
                    <a:lnTo>
                      <a:pt x="181355" y="520700"/>
                    </a:lnTo>
                    <a:lnTo>
                      <a:pt x="184403" y="508000"/>
                    </a:lnTo>
                    <a:lnTo>
                      <a:pt x="185927" y="520700"/>
                    </a:lnTo>
                    <a:close/>
                  </a:path>
                  <a:path w="1169035" h="2120900">
                    <a:moveTo>
                      <a:pt x="201167" y="520700"/>
                    </a:moveTo>
                    <a:lnTo>
                      <a:pt x="195071" y="508000"/>
                    </a:lnTo>
                    <a:lnTo>
                      <a:pt x="205231" y="508000"/>
                    </a:lnTo>
                    <a:lnTo>
                      <a:pt x="201167" y="520700"/>
                    </a:lnTo>
                    <a:close/>
                  </a:path>
                  <a:path w="1169035" h="2120900">
                    <a:moveTo>
                      <a:pt x="207263" y="520700"/>
                    </a:moveTo>
                    <a:lnTo>
                      <a:pt x="201167" y="520700"/>
                    </a:lnTo>
                    <a:lnTo>
                      <a:pt x="205231" y="508000"/>
                    </a:lnTo>
                    <a:lnTo>
                      <a:pt x="207263" y="520700"/>
                    </a:lnTo>
                    <a:close/>
                  </a:path>
                  <a:path w="1169035" h="2120900">
                    <a:moveTo>
                      <a:pt x="387095" y="520700"/>
                    </a:moveTo>
                    <a:lnTo>
                      <a:pt x="384047" y="520700"/>
                    </a:lnTo>
                    <a:lnTo>
                      <a:pt x="385571" y="508000"/>
                    </a:lnTo>
                    <a:lnTo>
                      <a:pt x="388619" y="508000"/>
                    </a:lnTo>
                    <a:lnTo>
                      <a:pt x="387095" y="520700"/>
                    </a:lnTo>
                    <a:close/>
                  </a:path>
                  <a:path w="1169035" h="2120900">
                    <a:moveTo>
                      <a:pt x="395477" y="520700"/>
                    </a:moveTo>
                    <a:lnTo>
                      <a:pt x="387095" y="520700"/>
                    </a:lnTo>
                    <a:lnTo>
                      <a:pt x="388619" y="508000"/>
                    </a:lnTo>
                    <a:lnTo>
                      <a:pt x="395477" y="520700"/>
                    </a:lnTo>
                    <a:close/>
                  </a:path>
                  <a:path w="1169035" h="2120900">
                    <a:moveTo>
                      <a:pt x="395477" y="520700"/>
                    </a:moveTo>
                    <a:lnTo>
                      <a:pt x="388619" y="508000"/>
                    </a:lnTo>
                    <a:lnTo>
                      <a:pt x="402335" y="508000"/>
                    </a:lnTo>
                    <a:lnTo>
                      <a:pt x="395477" y="520700"/>
                    </a:lnTo>
                    <a:close/>
                  </a:path>
                  <a:path w="1169035" h="2120900">
                    <a:moveTo>
                      <a:pt x="403859" y="520700"/>
                    </a:moveTo>
                    <a:lnTo>
                      <a:pt x="395477" y="520700"/>
                    </a:lnTo>
                    <a:lnTo>
                      <a:pt x="402335" y="508000"/>
                    </a:lnTo>
                    <a:lnTo>
                      <a:pt x="403859" y="508000"/>
                    </a:lnTo>
                    <a:lnTo>
                      <a:pt x="403859" y="520700"/>
                    </a:lnTo>
                    <a:close/>
                  </a:path>
                  <a:path w="1169035" h="2120900">
                    <a:moveTo>
                      <a:pt x="405383" y="520700"/>
                    </a:moveTo>
                    <a:lnTo>
                      <a:pt x="403859" y="520700"/>
                    </a:lnTo>
                    <a:lnTo>
                      <a:pt x="403859" y="508000"/>
                    </a:lnTo>
                    <a:lnTo>
                      <a:pt x="405383" y="520700"/>
                    </a:lnTo>
                    <a:close/>
                  </a:path>
                  <a:path w="1169035" h="2120900">
                    <a:moveTo>
                      <a:pt x="184403" y="546100"/>
                    </a:moveTo>
                    <a:lnTo>
                      <a:pt x="175259" y="546100"/>
                    </a:lnTo>
                    <a:lnTo>
                      <a:pt x="173735" y="533400"/>
                    </a:lnTo>
                    <a:lnTo>
                      <a:pt x="176783" y="520700"/>
                    </a:lnTo>
                    <a:lnTo>
                      <a:pt x="198119" y="520700"/>
                    </a:lnTo>
                    <a:lnTo>
                      <a:pt x="196595" y="533400"/>
                    </a:lnTo>
                    <a:lnTo>
                      <a:pt x="179831" y="533400"/>
                    </a:lnTo>
                    <a:lnTo>
                      <a:pt x="184403" y="546100"/>
                    </a:lnTo>
                    <a:close/>
                  </a:path>
                  <a:path w="1169035" h="2120900">
                    <a:moveTo>
                      <a:pt x="388619" y="533400"/>
                    </a:moveTo>
                    <a:lnTo>
                      <a:pt x="387095" y="533400"/>
                    </a:lnTo>
                    <a:lnTo>
                      <a:pt x="385571" y="520700"/>
                    </a:lnTo>
                    <a:lnTo>
                      <a:pt x="388619" y="520700"/>
                    </a:lnTo>
                    <a:lnTo>
                      <a:pt x="388619" y="533400"/>
                    </a:lnTo>
                    <a:close/>
                  </a:path>
                  <a:path w="1169035" h="2120900">
                    <a:moveTo>
                      <a:pt x="390143" y="558800"/>
                    </a:moveTo>
                    <a:lnTo>
                      <a:pt x="388619" y="558800"/>
                    </a:lnTo>
                    <a:lnTo>
                      <a:pt x="388619" y="520700"/>
                    </a:lnTo>
                    <a:lnTo>
                      <a:pt x="399287" y="533400"/>
                    </a:lnTo>
                    <a:lnTo>
                      <a:pt x="408431" y="533400"/>
                    </a:lnTo>
                    <a:lnTo>
                      <a:pt x="408431" y="546100"/>
                    </a:lnTo>
                    <a:lnTo>
                      <a:pt x="391667" y="546100"/>
                    </a:lnTo>
                    <a:lnTo>
                      <a:pt x="390143" y="558800"/>
                    </a:lnTo>
                    <a:close/>
                  </a:path>
                  <a:path w="1169035" h="2120900">
                    <a:moveTo>
                      <a:pt x="405383" y="533400"/>
                    </a:moveTo>
                    <a:lnTo>
                      <a:pt x="399287" y="533400"/>
                    </a:lnTo>
                    <a:lnTo>
                      <a:pt x="388619" y="520700"/>
                    </a:lnTo>
                    <a:lnTo>
                      <a:pt x="396239" y="520700"/>
                    </a:lnTo>
                    <a:lnTo>
                      <a:pt x="405383" y="533400"/>
                    </a:lnTo>
                    <a:close/>
                  </a:path>
                  <a:path w="1169035" h="2120900">
                    <a:moveTo>
                      <a:pt x="405383" y="533400"/>
                    </a:moveTo>
                    <a:lnTo>
                      <a:pt x="396239" y="520700"/>
                    </a:lnTo>
                    <a:lnTo>
                      <a:pt x="408431" y="520700"/>
                    </a:lnTo>
                    <a:lnTo>
                      <a:pt x="405383" y="533400"/>
                    </a:lnTo>
                    <a:close/>
                  </a:path>
                  <a:path w="1169035" h="2120900">
                    <a:moveTo>
                      <a:pt x="408431" y="533400"/>
                    </a:moveTo>
                    <a:lnTo>
                      <a:pt x="405383" y="533400"/>
                    </a:lnTo>
                    <a:lnTo>
                      <a:pt x="408431" y="520700"/>
                    </a:lnTo>
                    <a:lnTo>
                      <a:pt x="408431" y="533400"/>
                    </a:lnTo>
                    <a:close/>
                  </a:path>
                  <a:path w="1169035" h="2120900">
                    <a:moveTo>
                      <a:pt x="170687" y="558800"/>
                    </a:moveTo>
                    <a:lnTo>
                      <a:pt x="169163" y="546100"/>
                    </a:lnTo>
                    <a:lnTo>
                      <a:pt x="170687" y="533400"/>
                    </a:lnTo>
                    <a:lnTo>
                      <a:pt x="173735" y="533400"/>
                    </a:lnTo>
                    <a:lnTo>
                      <a:pt x="175259" y="546100"/>
                    </a:lnTo>
                    <a:lnTo>
                      <a:pt x="179831" y="546100"/>
                    </a:lnTo>
                    <a:lnTo>
                      <a:pt x="170687" y="558800"/>
                    </a:lnTo>
                    <a:close/>
                  </a:path>
                  <a:path w="1169035" h="2120900">
                    <a:moveTo>
                      <a:pt x="184403" y="558800"/>
                    </a:moveTo>
                    <a:lnTo>
                      <a:pt x="179831" y="546100"/>
                    </a:lnTo>
                    <a:lnTo>
                      <a:pt x="184403" y="546100"/>
                    </a:lnTo>
                    <a:lnTo>
                      <a:pt x="179831" y="533400"/>
                    </a:lnTo>
                    <a:lnTo>
                      <a:pt x="184403" y="533400"/>
                    </a:lnTo>
                    <a:lnTo>
                      <a:pt x="190500" y="546100"/>
                    </a:lnTo>
                    <a:lnTo>
                      <a:pt x="184403" y="558800"/>
                    </a:lnTo>
                    <a:close/>
                  </a:path>
                  <a:path w="1169035" h="2120900">
                    <a:moveTo>
                      <a:pt x="190500" y="546100"/>
                    </a:moveTo>
                    <a:lnTo>
                      <a:pt x="184403" y="533400"/>
                    </a:lnTo>
                    <a:lnTo>
                      <a:pt x="194157" y="533400"/>
                    </a:lnTo>
                    <a:lnTo>
                      <a:pt x="190500" y="546100"/>
                    </a:lnTo>
                    <a:close/>
                  </a:path>
                  <a:path w="1169035" h="2120900">
                    <a:moveTo>
                      <a:pt x="195071" y="546100"/>
                    </a:moveTo>
                    <a:lnTo>
                      <a:pt x="190500" y="546100"/>
                    </a:lnTo>
                    <a:lnTo>
                      <a:pt x="194157" y="533400"/>
                    </a:lnTo>
                    <a:lnTo>
                      <a:pt x="195071" y="546100"/>
                    </a:lnTo>
                    <a:close/>
                  </a:path>
                  <a:path w="1169035" h="2120900">
                    <a:moveTo>
                      <a:pt x="170687" y="558800"/>
                    </a:moveTo>
                    <a:lnTo>
                      <a:pt x="166115" y="558800"/>
                    </a:lnTo>
                    <a:lnTo>
                      <a:pt x="166115" y="546100"/>
                    </a:lnTo>
                    <a:lnTo>
                      <a:pt x="169163" y="546100"/>
                    </a:lnTo>
                    <a:lnTo>
                      <a:pt x="170687" y="558800"/>
                    </a:lnTo>
                    <a:close/>
                  </a:path>
                  <a:path w="1169035" h="2120900">
                    <a:moveTo>
                      <a:pt x="184403" y="558800"/>
                    </a:moveTo>
                    <a:lnTo>
                      <a:pt x="170687" y="558800"/>
                    </a:lnTo>
                    <a:lnTo>
                      <a:pt x="179831" y="546100"/>
                    </a:lnTo>
                    <a:lnTo>
                      <a:pt x="184403" y="558800"/>
                    </a:lnTo>
                    <a:close/>
                  </a:path>
                  <a:path w="1169035" h="2120900">
                    <a:moveTo>
                      <a:pt x="190500" y="558800"/>
                    </a:moveTo>
                    <a:lnTo>
                      <a:pt x="184403" y="558800"/>
                    </a:lnTo>
                    <a:lnTo>
                      <a:pt x="190500" y="546100"/>
                    </a:lnTo>
                    <a:lnTo>
                      <a:pt x="190500" y="558800"/>
                    </a:lnTo>
                    <a:close/>
                  </a:path>
                  <a:path w="1169035" h="2120900">
                    <a:moveTo>
                      <a:pt x="400811" y="558800"/>
                    </a:moveTo>
                    <a:lnTo>
                      <a:pt x="390143" y="558800"/>
                    </a:lnTo>
                    <a:lnTo>
                      <a:pt x="391667" y="546100"/>
                    </a:lnTo>
                    <a:lnTo>
                      <a:pt x="400811" y="558800"/>
                    </a:lnTo>
                    <a:close/>
                  </a:path>
                  <a:path w="1169035" h="2120900">
                    <a:moveTo>
                      <a:pt x="411479" y="558800"/>
                    </a:moveTo>
                    <a:lnTo>
                      <a:pt x="400811" y="558800"/>
                    </a:lnTo>
                    <a:lnTo>
                      <a:pt x="391667" y="546100"/>
                    </a:lnTo>
                    <a:lnTo>
                      <a:pt x="411479" y="546100"/>
                    </a:lnTo>
                    <a:lnTo>
                      <a:pt x="411479" y="558800"/>
                    </a:lnTo>
                    <a:close/>
                  </a:path>
                  <a:path w="1169035" h="2120900">
                    <a:moveTo>
                      <a:pt x="155447" y="571500"/>
                    </a:moveTo>
                    <a:lnTo>
                      <a:pt x="155447" y="558800"/>
                    </a:lnTo>
                    <a:lnTo>
                      <a:pt x="160019" y="558800"/>
                    </a:lnTo>
                    <a:lnTo>
                      <a:pt x="155447" y="571500"/>
                    </a:lnTo>
                    <a:close/>
                  </a:path>
                  <a:path w="1169035" h="2120900">
                    <a:moveTo>
                      <a:pt x="166115" y="571500"/>
                    </a:moveTo>
                    <a:lnTo>
                      <a:pt x="155447" y="571500"/>
                    </a:lnTo>
                    <a:lnTo>
                      <a:pt x="160019" y="558800"/>
                    </a:lnTo>
                    <a:lnTo>
                      <a:pt x="166115" y="571500"/>
                    </a:lnTo>
                    <a:close/>
                  </a:path>
                  <a:path w="1169035" h="2120900">
                    <a:moveTo>
                      <a:pt x="178307" y="571500"/>
                    </a:moveTo>
                    <a:lnTo>
                      <a:pt x="166115" y="571500"/>
                    </a:lnTo>
                    <a:lnTo>
                      <a:pt x="160019" y="558800"/>
                    </a:lnTo>
                    <a:lnTo>
                      <a:pt x="179831" y="558800"/>
                    </a:lnTo>
                    <a:lnTo>
                      <a:pt x="178307" y="571500"/>
                    </a:lnTo>
                    <a:close/>
                  </a:path>
                  <a:path w="1169035" h="2120900">
                    <a:moveTo>
                      <a:pt x="403859" y="584200"/>
                    </a:moveTo>
                    <a:lnTo>
                      <a:pt x="393192" y="584200"/>
                    </a:lnTo>
                    <a:lnTo>
                      <a:pt x="393192" y="558800"/>
                    </a:lnTo>
                    <a:lnTo>
                      <a:pt x="413003" y="558800"/>
                    </a:lnTo>
                    <a:lnTo>
                      <a:pt x="413003" y="571500"/>
                    </a:lnTo>
                    <a:lnTo>
                      <a:pt x="411479" y="571500"/>
                    </a:lnTo>
                    <a:lnTo>
                      <a:pt x="403859" y="584200"/>
                    </a:lnTo>
                    <a:close/>
                  </a:path>
                  <a:path w="1169035" h="2120900">
                    <a:moveTo>
                      <a:pt x="150875" y="584200"/>
                    </a:moveTo>
                    <a:lnTo>
                      <a:pt x="150875" y="571500"/>
                    </a:lnTo>
                    <a:lnTo>
                      <a:pt x="153923" y="571500"/>
                    </a:lnTo>
                    <a:lnTo>
                      <a:pt x="150875" y="584200"/>
                    </a:lnTo>
                    <a:close/>
                  </a:path>
                  <a:path w="1169035" h="2120900">
                    <a:moveTo>
                      <a:pt x="167639" y="596900"/>
                    </a:moveTo>
                    <a:lnTo>
                      <a:pt x="146303" y="596900"/>
                    </a:lnTo>
                    <a:lnTo>
                      <a:pt x="146303" y="584200"/>
                    </a:lnTo>
                    <a:lnTo>
                      <a:pt x="150875" y="584200"/>
                    </a:lnTo>
                    <a:lnTo>
                      <a:pt x="153923" y="571500"/>
                    </a:lnTo>
                    <a:lnTo>
                      <a:pt x="160019" y="584200"/>
                    </a:lnTo>
                    <a:lnTo>
                      <a:pt x="167639" y="596900"/>
                    </a:lnTo>
                    <a:close/>
                  </a:path>
                  <a:path w="1169035" h="2120900">
                    <a:moveTo>
                      <a:pt x="167639" y="596900"/>
                    </a:moveTo>
                    <a:lnTo>
                      <a:pt x="160019" y="584200"/>
                    </a:lnTo>
                    <a:lnTo>
                      <a:pt x="153923" y="571500"/>
                    </a:lnTo>
                    <a:lnTo>
                      <a:pt x="164591" y="571500"/>
                    </a:lnTo>
                    <a:lnTo>
                      <a:pt x="172211" y="584200"/>
                    </a:lnTo>
                    <a:lnTo>
                      <a:pt x="169544" y="584200"/>
                    </a:lnTo>
                    <a:lnTo>
                      <a:pt x="167639" y="596900"/>
                    </a:lnTo>
                    <a:close/>
                  </a:path>
                  <a:path w="1169035" h="2120900">
                    <a:moveTo>
                      <a:pt x="172211" y="584200"/>
                    </a:moveTo>
                    <a:lnTo>
                      <a:pt x="164591" y="571500"/>
                    </a:lnTo>
                    <a:lnTo>
                      <a:pt x="176276" y="571500"/>
                    </a:lnTo>
                    <a:lnTo>
                      <a:pt x="172211" y="584200"/>
                    </a:lnTo>
                    <a:close/>
                  </a:path>
                  <a:path w="1169035" h="2120900">
                    <a:moveTo>
                      <a:pt x="175259" y="584200"/>
                    </a:moveTo>
                    <a:lnTo>
                      <a:pt x="172211" y="584200"/>
                    </a:lnTo>
                    <a:lnTo>
                      <a:pt x="176276" y="571500"/>
                    </a:lnTo>
                    <a:lnTo>
                      <a:pt x="175259" y="584200"/>
                    </a:lnTo>
                    <a:close/>
                  </a:path>
                  <a:path w="1169035" h="2120900">
                    <a:moveTo>
                      <a:pt x="414527" y="584200"/>
                    </a:moveTo>
                    <a:lnTo>
                      <a:pt x="403859" y="584200"/>
                    </a:lnTo>
                    <a:lnTo>
                      <a:pt x="411479" y="571500"/>
                    </a:lnTo>
                    <a:lnTo>
                      <a:pt x="414527" y="584200"/>
                    </a:lnTo>
                    <a:close/>
                  </a:path>
                  <a:path w="1169035" h="2120900">
                    <a:moveTo>
                      <a:pt x="414527" y="584200"/>
                    </a:moveTo>
                    <a:lnTo>
                      <a:pt x="411479" y="571500"/>
                    </a:lnTo>
                    <a:lnTo>
                      <a:pt x="414527" y="571500"/>
                    </a:lnTo>
                    <a:lnTo>
                      <a:pt x="414527" y="584200"/>
                    </a:lnTo>
                    <a:close/>
                  </a:path>
                  <a:path w="1169035" h="2120900">
                    <a:moveTo>
                      <a:pt x="169163" y="596900"/>
                    </a:moveTo>
                    <a:lnTo>
                      <a:pt x="167639" y="596900"/>
                    </a:lnTo>
                    <a:lnTo>
                      <a:pt x="169544" y="584200"/>
                    </a:lnTo>
                    <a:lnTo>
                      <a:pt x="169163" y="596900"/>
                    </a:lnTo>
                    <a:close/>
                  </a:path>
                  <a:path w="1169035" h="2120900">
                    <a:moveTo>
                      <a:pt x="394715" y="596900"/>
                    </a:moveTo>
                    <a:lnTo>
                      <a:pt x="393192" y="596900"/>
                    </a:lnTo>
                    <a:lnTo>
                      <a:pt x="393953" y="584200"/>
                    </a:lnTo>
                    <a:lnTo>
                      <a:pt x="394715" y="596900"/>
                    </a:lnTo>
                    <a:close/>
                  </a:path>
                  <a:path w="1169035" h="2120900">
                    <a:moveTo>
                      <a:pt x="403859" y="596900"/>
                    </a:moveTo>
                    <a:lnTo>
                      <a:pt x="394715" y="596900"/>
                    </a:lnTo>
                    <a:lnTo>
                      <a:pt x="393953" y="584200"/>
                    </a:lnTo>
                    <a:lnTo>
                      <a:pt x="405553" y="584200"/>
                    </a:lnTo>
                    <a:lnTo>
                      <a:pt x="403859" y="596900"/>
                    </a:lnTo>
                    <a:close/>
                  </a:path>
                  <a:path w="1169035" h="2120900">
                    <a:moveTo>
                      <a:pt x="406907" y="596900"/>
                    </a:moveTo>
                    <a:lnTo>
                      <a:pt x="403859" y="596900"/>
                    </a:lnTo>
                    <a:lnTo>
                      <a:pt x="405553" y="584200"/>
                    </a:lnTo>
                    <a:lnTo>
                      <a:pt x="406907" y="596900"/>
                    </a:lnTo>
                    <a:close/>
                  </a:path>
                  <a:path w="1169035" h="2120900">
                    <a:moveTo>
                      <a:pt x="414527" y="596900"/>
                    </a:moveTo>
                    <a:lnTo>
                      <a:pt x="406907" y="596900"/>
                    </a:lnTo>
                    <a:lnTo>
                      <a:pt x="405553" y="584200"/>
                    </a:lnTo>
                    <a:lnTo>
                      <a:pt x="411479" y="584200"/>
                    </a:lnTo>
                    <a:lnTo>
                      <a:pt x="414527" y="596900"/>
                    </a:lnTo>
                    <a:close/>
                  </a:path>
                  <a:path w="1169035" h="2120900">
                    <a:moveTo>
                      <a:pt x="398525" y="622300"/>
                    </a:moveTo>
                    <a:lnTo>
                      <a:pt x="396239" y="596900"/>
                    </a:lnTo>
                    <a:lnTo>
                      <a:pt x="414527" y="596900"/>
                    </a:lnTo>
                    <a:lnTo>
                      <a:pt x="411479" y="584200"/>
                    </a:lnTo>
                    <a:lnTo>
                      <a:pt x="417575" y="584200"/>
                    </a:lnTo>
                    <a:lnTo>
                      <a:pt x="417575" y="609600"/>
                    </a:lnTo>
                    <a:lnTo>
                      <a:pt x="399287" y="609600"/>
                    </a:lnTo>
                    <a:lnTo>
                      <a:pt x="398525" y="622300"/>
                    </a:lnTo>
                    <a:close/>
                  </a:path>
                  <a:path w="1169035" h="2120900">
                    <a:moveTo>
                      <a:pt x="132587" y="609600"/>
                    </a:moveTo>
                    <a:lnTo>
                      <a:pt x="132587" y="596900"/>
                    </a:lnTo>
                    <a:lnTo>
                      <a:pt x="138683" y="596900"/>
                    </a:lnTo>
                    <a:lnTo>
                      <a:pt x="132587" y="609600"/>
                    </a:lnTo>
                    <a:close/>
                  </a:path>
                  <a:path w="1169035" h="2120900">
                    <a:moveTo>
                      <a:pt x="143255" y="609600"/>
                    </a:moveTo>
                    <a:lnTo>
                      <a:pt x="132587" y="609600"/>
                    </a:lnTo>
                    <a:lnTo>
                      <a:pt x="138683" y="596900"/>
                    </a:lnTo>
                    <a:lnTo>
                      <a:pt x="143255" y="609600"/>
                    </a:lnTo>
                    <a:close/>
                  </a:path>
                  <a:path w="1169035" h="2120900">
                    <a:moveTo>
                      <a:pt x="156971" y="609600"/>
                    </a:moveTo>
                    <a:lnTo>
                      <a:pt x="143255" y="609600"/>
                    </a:lnTo>
                    <a:lnTo>
                      <a:pt x="138683" y="596900"/>
                    </a:lnTo>
                    <a:lnTo>
                      <a:pt x="156971" y="596900"/>
                    </a:lnTo>
                    <a:lnTo>
                      <a:pt x="156971" y="609600"/>
                    </a:lnTo>
                    <a:close/>
                  </a:path>
                  <a:path w="1169035" h="2120900">
                    <a:moveTo>
                      <a:pt x="126491" y="622300"/>
                    </a:moveTo>
                    <a:lnTo>
                      <a:pt x="123443" y="622300"/>
                    </a:lnTo>
                    <a:lnTo>
                      <a:pt x="124967" y="609600"/>
                    </a:lnTo>
                    <a:lnTo>
                      <a:pt x="126491" y="609600"/>
                    </a:lnTo>
                    <a:lnTo>
                      <a:pt x="126491" y="622300"/>
                    </a:lnTo>
                    <a:close/>
                  </a:path>
                  <a:path w="1169035" h="2120900">
                    <a:moveTo>
                      <a:pt x="137159" y="622300"/>
                    </a:moveTo>
                    <a:lnTo>
                      <a:pt x="126491" y="622300"/>
                    </a:lnTo>
                    <a:lnTo>
                      <a:pt x="126491" y="609600"/>
                    </a:lnTo>
                    <a:lnTo>
                      <a:pt x="131063" y="609600"/>
                    </a:lnTo>
                    <a:lnTo>
                      <a:pt x="137159" y="622300"/>
                    </a:lnTo>
                    <a:close/>
                  </a:path>
                  <a:path w="1169035" h="2120900">
                    <a:moveTo>
                      <a:pt x="141731" y="622300"/>
                    </a:moveTo>
                    <a:lnTo>
                      <a:pt x="137159" y="622300"/>
                    </a:lnTo>
                    <a:lnTo>
                      <a:pt x="131063" y="609600"/>
                    </a:lnTo>
                    <a:lnTo>
                      <a:pt x="137159" y="609600"/>
                    </a:lnTo>
                    <a:lnTo>
                      <a:pt x="141731" y="622300"/>
                    </a:lnTo>
                    <a:close/>
                  </a:path>
                  <a:path w="1169035" h="2120900">
                    <a:moveTo>
                      <a:pt x="146303" y="622300"/>
                    </a:moveTo>
                    <a:lnTo>
                      <a:pt x="141731" y="622300"/>
                    </a:lnTo>
                    <a:lnTo>
                      <a:pt x="137159" y="609600"/>
                    </a:lnTo>
                    <a:lnTo>
                      <a:pt x="146303" y="609600"/>
                    </a:lnTo>
                    <a:lnTo>
                      <a:pt x="146303" y="622300"/>
                    </a:lnTo>
                    <a:close/>
                  </a:path>
                  <a:path w="1169035" h="2120900">
                    <a:moveTo>
                      <a:pt x="150875" y="622300"/>
                    </a:moveTo>
                    <a:lnTo>
                      <a:pt x="146303" y="622300"/>
                    </a:lnTo>
                    <a:lnTo>
                      <a:pt x="146303" y="609600"/>
                    </a:lnTo>
                    <a:lnTo>
                      <a:pt x="152400" y="609600"/>
                    </a:lnTo>
                    <a:lnTo>
                      <a:pt x="150875" y="622300"/>
                    </a:lnTo>
                    <a:close/>
                  </a:path>
                  <a:path w="1169035" h="2120900">
                    <a:moveTo>
                      <a:pt x="400811" y="622300"/>
                    </a:moveTo>
                    <a:lnTo>
                      <a:pt x="398525" y="622300"/>
                    </a:lnTo>
                    <a:lnTo>
                      <a:pt x="399287" y="609600"/>
                    </a:lnTo>
                    <a:lnTo>
                      <a:pt x="409955" y="609600"/>
                    </a:lnTo>
                    <a:lnTo>
                      <a:pt x="400811" y="622300"/>
                    </a:lnTo>
                    <a:close/>
                  </a:path>
                  <a:path w="1169035" h="2120900">
                    <a:moveTo>
                      <a:pt x="406907" y="622300"/>
                    </a:moveTo>
                    <a:lnTo>
                      <a:pt x="400811" y="622300"/>
                    </a:lnTo>
                    <a:lnTo>
                      <a:pt x="409955" y="609600"/>
                    </a:lnTo>
                    <a:lnTo>
                      <a:pt x="414527" y="609600"/>
                    </a:lnTo>
                    <a:lnTo>
                      <a:pt x="406907" y="622300"/>
                    </a:lnTo>
                    <a:close/>
                  </a:path>
                  <a:path w="1169035" h="2120900">
                    <a:moveTo>
                      <a:pt x="419100" y="622300"/>
                    </a:moveTo>
                    <a:lnTo>
                      <a:pt x="406907" y="622300"/>
                    </a:lnTo>
                    <a:lnTo>
                      <a:pt x="414527" y="609600"/>
                    </a:lnTo>
                    <a:lnTo>
                      <a:pt x="419100" y="622300"/>
                    </a:lnTo>
                    <a:close/>
                  </a:path>
                  <a:path w="1169035" h="2120900">
                    <a:moveTo>
                      <a:pt x="419100" y="622300"/>
                    </a:moveTo>
                    <a:lnTo>
                      <a:pt x="414527" y="609600"/>
                    </a:lnTo>
                    <a:lnTo>
                      <a:pt x="419100" y="609600"/>
                    </a:lnTo>
                    <a:lnTo>
                      <a:pt x="419100" y="622300"/>
                    </a:lnTo>
                    <a:close/>
                  </a:path>
                  <a:path w="1169035" h="2120900">
                    <a:moveTo>
                      <a:pt x="140207" y="635000"/>
                    </a:moveTo>
                    <a:lnTo>
                      <a:pt x="118871" y="635000"/>
                    </a:lnTo>
                    <a:lnTo>
                      <a:pt x="118871" y="622300"/>
                    </a:lnTo>
                    <a:lnTo>
                      <a:pt x="144779" y="622300"/>
                    </a:lnTo>
                    <a:lnTo>
                      <a:pt x="140207" y="635000"/>
                    </a:lnTo>
                    <a:close/>
                  </a:path>
                  <a:path w="1169035" h="2120900">
                    <a:moveTo>
                      <a:pt x="399287" y="635000"/>
                    </a:moveTo>
                    <a:lnTo>
                      <a:pt x="397763" y="622300"/>
                    </a:lnTo>
                    <a:lnTo>
                      <a:pt x="402335" y="622300"/>
                    </a:lnTo>
                    <a:lnTo>
                      <a:pt x="399287" y="635000"/>
                    </a:lnTo>
                    <a:close/>
                  </a:path>
                  <a:path w="1169035" h="2120900">
                    <a:moveTo>
                      <a:pt x="403859" y="635000"/>
                    </a:moveTo>
                    <a:lnTo>
                      <a:pt x="399287" y="635000"/>
                    </a:lnTo>
                    <a:lnTo>
                      <a:pt x="402335" y="622300"/>
                    </a:lnTo>
                    <a:lnTo>
                      <a:pt x="411479" y="622300"/>
                    </a:lnTo>
                    <a:lnTo>
                      <a:pt x="403859" y="635000"/>
                    </a:lnTo>
                    <a:close/>
                  </a:path>
                  <a:path w="1169035" h="2120900">
                    <a:moveTo>
                      <a:pt x="423671" y="647700"/>
                    </a:moveTo>
                    <a:lnTo>
                      <a:pt x="403859" y="647700"/>
                    </a:lnTo>
                    <a:lnTo>
                      <a:pt x="403859" y="635000"/>
                    </a:lnTo>
                    <a:lnTo>
                      <a:pt x="411479" y="622300"/>
                    </a:lnTo>
                    <a:lnTo>
                      <a:pt x="417575" y="622300"/>
                    </a:lnTo>
                    <a:lnTo>
                      <a:pt x="409955" y="635000"/>
                    </a:lnTo>
                    <a:lnTo>
                      <a:pt x="423671" y="635000"/>
                    </a:lnTo>
                    <a:lnTo>
                      <a:pt x="423671" y="647700"/>
                    </a:lnTo>
                    <a:close/>
                  </a:path>
                  <a:path w="1169035" h="2120900">
                    <a:moveTo>
                      <a:pt x="419100" y="635000"/>
                    </a:moveTo>
                    <a:lnTo>
                      <a:pt x="409955" y="635000"/>
                    </a:lnTo>
                    <a:lnTo>
                      <a:pt x="417575" y="622300"/>
                    </a:lnTo>
                    <a:lnTo>
                      <a:pt x="419861" y="622300"/>
                    </a:lnTo>
                    <a:lnTo>
                      <a:pt x="419100" y="635000"/>
                    </a:lnTo>
                    <a:close/>
                  </a:path>
                  <a:path w="1169035" h="2120900">
                    <a:moveTo>
                      <a:pt x="420623" y="635000"/>
                    </a:moveTo>
                    <a:lnTo>
                      <a:pt x="419100" y="635000"/>
                    </a:lnTo>
                    <a:lnTo>
                      <a:pt x="419861" y="622300"/>
                    </a:lnTo>
                    <a:lnTo>
                      <a:pt x="420623" y="635000"/>
                    </a:lnTo>
                    <a:close/>
                  </a:path>
                  <a:path w="1169035" h="2120900">
                    <a:moveTo>
                      <a:pt x="108203" y="660400"/>
                    </a:moveTo>
                    <a:lnTo>
                      <a:pt x="99059" y="660400"/>
                    </a:lnTo>
                    <a:lnTo>
                      <a:pt x="99059" y="647700"/>
                    </a:lnTo>
                    <a:lnTo>
                      <a:pt x="100583" y="635000"/>
                    </a:lnTo>
                    <a:lnTo>
                      <a:pt x="105155" y="635000"/>
                    </a:lnTo>
                    <a:lnTo>
                      <a:pt x="105155" y="647700"/>
                    </a:lnTo>
                    <a:lnTo>
                      <a:pt x="103631" y="647700"/>
                    </a:lnTo>
                    <a:lnTo>
                      <a:pt x="108203" y="660400"/>
                    </a:lnTo>
                    <a:close/>
                  </a:path>
                  <a:path w="1169035" h="2120900">
                    <a:moveTo>
                      <a:pt x="115823" y="647700"/>
                    </a:moveTo>
                    <a:lnTo>
                      <a:pt x="105155" y="647700"/>
                    </a:lnTo>
                    <a:lnTo>
                      <a:pt x="105155" y="635000"/>
                    </a:lnTo>
                    <a:lnTo>
                      <a:pt x="111251" y="635000"/>
                    </a:lnTo>
                    <a:lnTo>
                      <a:pt x="115823" y="647700"/>
                    </a:lnTo>
                    <a:close/>
                  </a:path>
                  <a:path w="1169035" h="2120900">
                    <a:moveTo>
                      <a:pt x="120395" y="647700"/>
                    </a:moveTo>
                    <a:lnTo>
                      <a:pt x="115823" y="647700"/>
                    </a:lnTo>
                    <a:lnTo>
                      <a:pt x="111251" y="635000"/>
                    </a:lnTo>
                    <a:lnTo>
                      <a:pt x="115823" y="635000"/>
                    </a:lnTo>
                    <a:lnTo>
                      <a:pt x="120395" y="647700"/>
                    </a:lnTo>
                    <a:close/>
                  </a:path>
                  <a:path w="1169035" h="2120900">
                    <a:moveTo>
                      <a:pt x="123443" y="660400"/>
                    </a:moveTo>
                    <a:lnTo>
                      <a:pt x="117347" y="660400"/>
                    </a:lnTo>
                    <a:lnTo>
                      <a:pt x="117347" y="647700"/>
                    </a:lnTo>
                    <a:lnTo>
                      <a:pt x="120395" y="647700"/>
                    </a:lnTo>
                    <a:lnTo>
                      <a:pt x="115823" y="635000"/>
                    </a:lnTo>
                    <a:lnTo>
                      <a:pt x="124967" y="635000"/>
                    </a:lnTo>
                    <a:lnTo>
                      <a:pt x="124967" y="647700"/>
                    </a:lnTo>
                    <a:lnTo>
                      <a:pt x="123443" y="660400"/>
                    </a:lnTo>
                    <a:close/>
                  </a:path>
                  <a:path w="1169035" h="2120900">
                    <a:moveTo>
                      <a:pt x="129539" y="647700"/>
                    </a:moveTo>
                    <a:lnTo>
                      <a:pt x="124967" y="647700"/>
                    </a:lnTo>
                    <a:lnTo>
                      <a:pt x="124967" y="635000"/>
                    </a:lnTo>
                    <a:lnTo>
                      <a:pt x="132587" y="635000"/>
                    </a:lnTo>
                    <a:lnTo>
                      <a:pt x="129539" y="647700"/>
                    </a:lnTo>
                    <a:close/>
                  </a:path>
                  <a:path w="1169035" h="2120900">
                    <a:moveTo>
                      <a:pt x="99059" y="660400"/>
                    </a:moveTo>
                    <a:lnTo>
                      <a:pt x="92963" y="660400"/>
                    </a:lnTo>
                    <a:lnTo>
                      <a:pt x="94487" y="647700"/>
                    </a:lnTo>
                    <a:lnTo>
                      <a:pt x="99059" y="647700"/>
                    </a:lnTo>
                    <a:lnTo>
                      <a:pt x="99059" y="660400"/>
                    </a:lnTo>
                    <a:close/>
                  </a:path>
                  <a:path w="1169035" h="2120900">
                    <a:moveTo>
                      <a:pt x="112775" y="660400"/>
                    </a:moveTo>
                    <a:lnTo>
                      <a:pt x="108203" y="660400"/>
                    </a:lnTo>
                    <a:lnTo>
                      <a:pt x="103631" y="647700"/>
                    </a:lnTo>
                    <a:lnTo>
                      <a:pt x="108203" y="647700"/>
                    </a:lnTo>
                    <a:lnTo>
                      <a:pt x="112775" y="660400"/>
                    </a:lnTo>
                    <a:close/>
                  </a:path>
                  <a:path w="1169035" h="2120900">
                    <a:moveTo>
                      <a:pt x="117347" y="660400"/>
                    </a:moveTo>
                    <a:lnTo>
                      <a:pt x="112775" y="660400"/>
                    </a:lnTo>
                    <a:lnTo>
                      <a:pt x="108203" y="647700"/>
                    </a:lnTo>
                    <a:lnTo>
                      <a:pt x="117347" y="647700"/>
                    </a:lnTo>
                    <a:lnTo>
                      <a:pt x="117347" y="660400"/>
                    </a:lnTo>
                    <a:close/>
                  </a:path>
                  <a:path w="1169035" h="2120900">
                    <a:moveTo>
                      <a:pt x="408431" y="660400"/>
                    </a:moveTo>
                    <a:lnTo>
                      <a:pt x="403859" y="660400"/>
                    </a:lnTo>
                    <a:lnTo>
                      <a:pt x="405383" y="647700"/>
                    </a:lnTo>
                    <a:lnTo>
                      <a:pt x="408431" y="660400"/>
                    </a:lnTo>
                    <a:close/>
                  </a:path>
                  <a:path w="1169035" h="2120900">
                    <a:moveTo>
                      <a:pt x="408431" y="660400"/>
                    </a:moveTo>
                    <a:lnTo>
                      <a:pt x="405383" y="647700"/>
                    </a:lnTo>
                    <a:lnTo>
                      <a:pt x="416051" y="647700"/>
                    </a:lnTo>
                    <a:lnTo>
                      <a:pt x="408431" y="660400"/>
                    </a:lnTo>
                    <a:close/>
                  </a:path>
                  <a:path w="1169035" h="2120900">
                    <a:moveTo>
                      <a:pt x="414527" y="660400"/>
                    </a:moveTo>
                    <a:lnTo>
                      <a:pt x="408431" y="660400"/>
                    </a:lnTo>
                    <a:lnTo>
                      <a:pt x="416051" y="647700"/>
                    </a:lnTo>
                    <a:lnTo>
                      <a:pt x="422147" y="647700"/>
                    </a:lnTo>
                    <a:lnTo>
                      <a:pt x="414527" y="660400"/>
                    </a:lnTo>
                    <a:close/>
                  </a:path>
                  <a:path w="1169035" h="2120900">
                    <a:moveTo>
                      <a:pt x="425805" y="660400"/>
                    </a:moveTo>
                    <a:lnTo>
                      <a:pt x="414527" y="660400"/>
                    </a:lnTo>
                    <a:lnTo>
                      <a:pt x="422147" y="647700"/>
                    </a:lnTo>
                    <a:lnTo>
                      <a:pt x="425805" y="660400"/>
                    </a:lnTo>
                    <a:close/>
                  </a:path>
                  <a:path w="1169035" h="2120900">
                    <a:moveTo>
                      <a:pt x="425805" y="660400"/>
                    </a:moveTo>
                    <a:lnTo>
                      <a:pt x="422147" y="647700"/>
                    </a:lnTo>
                    <a:lnTo>
                      <a:pt x="426719" y="647700"/>
                    </a:lnTo>
                    <a:lnTo>
                      <a:pt x="425805" y="660400"/>
                    </a:lnTo>
                    <a:close/>
                  </a:path>
                  <a:path w="1169035" h="2120900">
                    <a:moveTo>
                      <a:pt x="114300" y="673100"/>
                    </a:moveTo>
                    <a:lnTo>
                      <a:pt x="85343" y="673100"/>
                    </a:lnTo>
                    <a:lnTo>
                      <a:pt x="89915" y="660400"/>
                    </a:lnTo>
                    <a:lnTo>
                      <a:pt x="115823" y="660400"/>
                    </a:lnTo>
                    <a:lnTo>
                      <a:pt x="114300" y="673100"/>
                    </a:lnTo>
                    <a:close/>
                  </a:path>
                  <a:path w="1169035" h="2120900">
                    <a:moveTo>
                      <a:pt x="411479" y="673100"/>
                    </a:moveTo>
                    <a:lnTo>
                      <a:pt x="406907" y="673100"/>
                    </a:lnTo>
                    <a:lnTo>
                      <a:pt x="405383" y="660400"/>
                    </a:lnTo>
                    <a:lnTo>
                      <a:pt x="411479" y="673100"/>
                    </a:lnTo>
                    <a:close/>
                  </a:path>
                  <a:path w="1169035" h="2120900">
                    <a:moveTo>
                      <a:pt x="411479" y="673100"/>
                    </a:moveTo>
                    <a:lnTo>
                      <a:pt x="405383" y="660400"/>
                    </a:lnTo>
                    <a:lnTo>
                      <a:pt x="417575" y="660400"/>
                    </a:lnTo>
                    <a:lnTo>
                      <a:pt x="411479" y="673100"/>
                    </a:lnTo>
                    <a:close/>
                  </a:path>
                  <a:path w="1169035" h="2120900">
                    <a:moveTo>
                      <a:pt x="414019" y="698500"/>
                    </a:moveTo>
                    <a:lnTo>
                      <a:pt x="411479" y="698500"/>
                    </a:lnTo>
                    <a:lnTo>
                      <a:pt x="411479" y="673100"/>
                    </a:lnTo>
                    <a:lnTo>
                      <a:pt x="417575" y="660400"/>
                    </a:lnTo>
                    <a:lnTo>
                      <a:pt x="423671" y="660400"/>
                    </a:lnTo>
                    <a:lnTo>
                      <a:pt x="416051" y="673100"/>
                    </a:lnTo>
                    <a:lnTo>
                      <a:pt x="414527" y="673100"/>
                    </a:lnTo>
                    <a:lnTo>
                      <a:pt x="413003" y="685800"/>
                    </a:lnTo>
                    <a:lnTo>
                      <a:pt x="414019" y="698500"/>
                    </a:lnTo>
                    <a:close/>
                  </a:path>
                  <a:path w="1169035" h="2120900">
                    <a:moveTo>
                      <a:pt x="425195" y="673100"/>
                    </a:moveTo>
                    <a:lnTo>
                      <a:pt x="416051" y="673100"/>
                    </a:lnTo>
                    <a:lnTo>
                      <a:pt x="423671" y="660400"/>
                    </a:lnTo>
                    <a:lnTo>
                      <a:pt x="426719" y="660400"/>
                    </a:lnTo>
                    <a:lnTo>
                      <a:pt x="425195" y="673100"/>
                    </a:lnTo>
                    <a:close/>
                  </a:path>
                  <a:path w="1169035" h="2120900">
                    <a:moveTo>
                      <a:pt x="428243" y="673100"/>
                    </a:moveTo>
                    <a:lnTo>
                      <a:pt x="425195" y="673100"/>
                    </a:lnTo>
                    <a:lnTo>
                      <a:pt x="426719" y="660400"/>
                    </a:lnTo>
                    <a:lnTo>
                      <a:pt x="428243" y="660400"/>
                    </a:lnTo>
                    <a:lnTo>
                      <a:pt x="428243" y="673100"/>
                    </a:lnTo>
                    <a:close/>
                  </a:path>
                  <a:path w="1169035" h="2120900">
                    <a:moveTo>
                      <a:pt x="92963" y="685800"/>
                    </a:moveTo>
                    <a:lnTo>
                      <a:pt x="67055" y="685800"/>
                    </a:lnTo>
                    <a:lnTo>
                      <a:pt x="67055" y="673100"/>
                    </a:lnTo>
                    <a:lnTo>
                      <a:pt x="96011" y="673100"/>
                    </a:lnTo>
                    <a:lnTo>
                      <a:pt x="92963" y="685800"/>
                    </a:lnTo>
                    <a:close/>
                  </a:path>
                  <a:path w="1169035" h="2120900">
                    <a:moveTo>
                      <a:pt x="414019" y="698500"/>
                    </a:moveTo>
                    <a:lnTo>
                      <a:pt x="413003" y="685800"/>
                    </a:lnTo>
                    <a:lnTo>
                      <a:pt x="414527" y="673100"/>
                    </a:lnTo>
                    <a:lnTo>
                      <a:pt x="423671" y="685800"/>
                    </a:lnTo>
                    <a:lnTo>
                      <a:pt x="416051" y="685800"/>
                    </a:lnTo>
                    <a:lnTo>
                      <a:pt x="414019" y="698500"/>
                    </a:lnTo>
                    <a:close/>
                  </a:path>
                  <a:path w="1169035" h="2120900">
                    <a:moveTo>
                      <a:pt x="434339" y="685800"/>
                    </a:moveTo>
                    <a:lnTo>
                      <a:pt x="423671" y="685800"/>
                    </a:lnTo>
                    <a:lnTo>
                      <a:pt x="414527" y="673100"/>
                    </a:lnTo>
                    <a:lnTo>
                      <a:pt x="431292" y="673100"/>
                    </a:lnTo>
                    <a:lnTo>
                      <a:pt x="434339" y="685800"/>
                    </a:lnTo>
                    <a:close/>
                  </a:path>
                  <a:path w="1169035" h="2120900">
                    <a:moveTo>
                      <a:pt x="80771" y="698500"/>
                    </a:moveTo>
                    <a:lnTo>
                      <a:pt x="59435" y="698500"/>
                    </a:lnTo>
                    <a:lnTo>
                      <a:pt x="62483" y="685800"/>
                    </a:lnTo>
                    <a:lnTo>
                      <a:pt x="76200" y="685800"/>
                    </a:lnTo>
                    <a:lnTo>
                      <a:pt x="80771" y="698500"/>
                    </a:lnTo>
                    <a:close/>
                  </a:path>
                  <a:path w="1169035" h="2120900">
                    <a:moveTo>
                      <a:pt x="80771" y="698500"/>
                    </a:moveTo>
                    <a:lnTo>
                      <a:pt x="76200" y="685800"/>
                    </a:lnTo>
                    <a:lnTo>
                      <a:pt x="85343" y="685800"/>
                    </a:lnTo>
                    <a:lnTo>
                      <a:pt x="80771" y="698500"/>
                    </a:lnTo>
                    <a:close/>
                  </a:path>
                  <a:path w="1169035" h="2120900">
                    <a:moveTo>
                      <a:pt x="85343" y="698500"/>
                    </a:moveTo>
                    <a:lnTo>
                      <a:pt x="80771" y="698500"/>
                    </a:lnTo>
                    <a:lnTo>
                      <a:pt x="85343" y="685800"/>
                    </a:lnTo>
                    <a:lnTo>
                      <a:pt x="85343" y="698500"/>
                    </a:lnTo>
                    <a:close/>
                  </a:path>
                  <a:path w="1169035" h="2120900">
                    <a:moveTo>
                      <a:pt x="417575" y="711200"/>
                    </a:moveTo>
                    <a:lnTo>
                      <a:pt x="416051" y="711200"/>
                    </a:lnTo>
                    <a:lnTo>
                      <a:pt x="413003" y="698500"/>
                    </a:lnTo>
                    <a:lnTo>
                      <a:pt x="414019" y="698500"/>
                    </a:lnTo>
                    <a:lnTo>
                      <a:pt x="416051" y="685800"/>
                    </a:lnTo>
                    <a:lnTo>
                      <a:pt x="419861" y="685800"/>
                    </a:lnTo>
                    <a:lnTo>
                      <a:pt x="414527" y="698500"/>
                    </a:lnTo>
                    <a:lnTo>
                      <a:pt x="417575" y="711200"/>
                    </a:lnTo>
                    <a:close/>
                  </a:path>
                  <a:path w="1169035" h="2120900">
                    <a:moveTo>
                      <a:pt x="417575" y="711200"/>
                    </a:moveTo>
                    <a:lnTo>
                      <a:pt x="414527" y="698500"/>
                    </a:lnTo>
                    <a:lnTo>
                      <a:pt x="419861" y="685800"/>
                    </a:lnTo>
                    <a:lnTo>
                      <a:pt x="425195" y="698500"/>
                    </a:lnTo>
                    <a:lnTo>
                      <a:pt x="424503" y="698500"/>
                    </a:lnTo>
                    <a:lnTo>
                      <a:pt x="417575" y="711200"/>
                    </a:lnTo>
                    <a:close/>
                  </a:path>
                  <a:path w="1169035" h="2120900">
                    <a:moveTo>
                      <a:pt x="431292" y="698500"/>
                    </a:moveTo>
                    <a:lnTo>
                      <a:pt x="425195" y="698500"/>
                    </a:lnTo>
                    <a:lnTo>
                      <a:pt x="419861" y="685800"/>
                    </a:lnTo>
                    <a:lnTo>
                      <a:pt x="422909" y="685800"/>
                    </a:lnTo>
                    <a:lnTo>
                      <a:pt x="431292" y="698500"/>
                    </a:lnTo>
                    <a:close/>
                  </a:path>
                  <a:path w="1169035" h="2120900">
                    <a:moveTo>
                      <a:pt x="431292" y="698500"/>
                    </a:moveTo>
                    <a:lnTo>
                      <a:pt x="422909" y="685800"/>
                    </a:lnTo>
                    <a:lnTo>
                      <a:pt x="432815" y="685800"/>
                    </a:lnTo>
                    <a:lnTo>
                      <a:pt x="431292" y="698500"/>
                    </a:lnTo>
                    <a:close/>
                  </a:path>
                  <a:path w="1169035" h="2120900">
                    <a:moveTo>
                      <a:pt x="435863" y="711200"/>
                    </a:moveTo>
                    <a:lnTo>
                      <a:pt x="432815" y="711200"/>
                    </a:lnTo>
                    <a:lnTo>
                      <a:pt x="434339" y="698500"/>
                    </a:lnTo>
                    <a:lnTo>
                      <a:pt x="431292" y="698500"/>
                    </a:lnTo>
                    <a:lnTo>
                      <a:pt x="432815" y="685800"/>
                    </a:lnTo>
                    <a:lnTo>
                      <a:pt x="435863" y="698500"/>
                    </a:lnTo>
                    <a:lnTo>
                      <a:pt x="435863" y="711200"/>
                    </a:lnTo>
                    <a:close/>
                  </a:path>
                  <a:path w="1169035" h="2120900">
                    <a:moveTo>
                      <a:pt x="77723" y="711200"/>
                    </a:moveTo>
                    <a:lnTo>
                      <a:pt x="48767" y="711200"/>
                    </a:lnTo>
                    <a:lnTo>
                      <a:pt x="50291" y="698500"/>
                    </a:lnTo>
                    <a:lnTo>
                      <a:pt x="82295" y="698500"/>
                    </a:lnTo>
                    <a:lnTo>
                      <a:pt x="77723" y="711200"/>
                    </a:lnTo>
                    <a:close/>
                  </a:path>
                  <a:path w="1169035" h="2120900">
                    <a:moveTo>
                      <a:pt x="419861" y="723900"/>
                    </a:moveTo>
                    <a:lnTo>
                      <a:pt x="417575" y="711200"/>
                    </a:lnTo>
                    <a:lnTo>
                      <a:pt x="424503" y="698500"/>
                    </a:lnTo>
                    <a:lnTo>
                      <a:pt x="432815" y="711200"/>
                    </a:lnTo>
                    <a:lnTo>
                      <a:pt x="422147" y="711200"/>
                    </a:lnTo>
                    <a:lnTo>
                      <a:pt x="419861" y="723900"/>
                    </a:lnTo>
                    <a:close/>
                  </a:path>
                  <a:path w="1169035" h="2120900">
                    <a:moveTo>
                      <a:pt x="432815" y="711200"/>
                    </a:moveTo>
                    <a:lnTo>
                      <a:pt x="424503" y="698500"/>
                    </a:lnTo>
                    <a:lnTo>
                      <a:pt x="434339" y="698500"/>
                    </a:lnTo>
                    <a:lnTo>
                      <a:pt x="432815" y="711200"/>
                    </a:lnTo>
                    <a:close/>
                  </a:path>
                  <a:path w="1169035" h="2120900">
                    <a:moveTo>
                      <a:pt x="33527" y="723900"/>
                    </a:moveTo>
                    <a:lnTo>
                      <a:pt x="33527" y="711200"/>
                    </a:lnTo>
                    <a:lnTo>
                      <a:pt x="38100" y="711200"/>
                    </a:lnTo>
                    <a:lnTo>
                      <a:pt x="33527" y="723900"/>
                    </a:lnTo>
                    <a:close/>
                  </a:path>
                  <a:path w="1169035" h="2120900">
                    <a:moveTo>
                      <a:pt x="47243" y="736600"/>
                    </a:moveTo>
                    <a:lnTo>
                      <a:pt x="25907" y="736600"/>
                    </a:lnTo>
                    <a:lnTo>
                      <a:pt x="27431" y="723900"/>
                    </a:lnTo>
                    <a:lnTo>
                      <a:pt x="33527" y="723900"/>
                    </a:lnTo>
                    <a:lnTo>
                      <a:pt x="38100" y="711200"/>
                    </a:lnTo>
                    <a:lnTo>
                      <a:pt x="47243" y="736600"/>
                    </a:lnTo>
                    <a:close/>
                  </a:path>
                  <a:path w="1169035" h="2120900">
                    <a:moveTo>
                      <a:pt x="47243" y="736600"/>
                    </a:moveTo>
                    <a:lnTo>
                      <a:pt x="38100" y="711200"/>
                    </a:lnTo>
                    <a:lnTo>
                      <a:pt x="45719" y="711200"/>
                    </a:lnTo>
                    <a:lnTo>
                      <a:pt x="54863" y="723900"/>
                    </a:lnTo>
                    <a:lnTo>
                      <a:pt x="53339" y="723900"/>
                    </a:lnTo>
                    <a:lnTo>
                      <a:pt x="47243" y="736600"/>
                    </a:lnTo>
                    <a:close/>
                  </a:path>
                  <a:path w="1169035" h="2120900">
                    <a:moveTo>
                      <a:pt x="60959" y="723900"/>
                    </a:moveTo>
                    <a:lnTo>
                      <a:pt x="54863" y="723900"/>
                    </a:lnTo>
                    <a:lnTo>
                      <a:pt x="45719" y="711200"/>
                    </a:lnTo>
                    <a:lnTo>
                      <a:pt x="60959" y="711200"/>
                    </a:lnTo>
                    <a:lnTo>
                      <a:pt x="60959" y="723900"/>
                    </a:lnTo>
                    <a:close/>
                  </a:path>
                  <a:path w="1169035" h="2120900">
                    <a:moveTo>
                      <a:pt x="60959" y="723900"/>
                    </a:moveTo>
                    <a:lnTo>
                      <a:pt x="60959" y="711200"/>
                    </a:lnTo>
                    <a:lnTo>
                      <a:pt x="62483" y="711200"/>
                    </a:lnTo>
                    <a:lnTo>
                      <a:pt x="60959" y="723900"/>
                    </a:lnTo>
                    <a:close/>
                  </a:path>
                  <a:path w="1169035" h="2120900">
                    <a:moveTo>
                      <a:pt x="430460" y="723900"/>
                    </a:moveTo>
                    <a:lnTo>
                      <a:pt x="419861" y="723900"/>
                    </a:lnTo>
                    <a:lnTo>
                      <a:pt x="422147" y="711200"/>
                    </a:lnTo>
                    <a:lnTo>
                      <a:pt x="430460" y="723900"/>
                    </a:lnTo>
                    <a:close/>
                  </a:path>
                  <a:path w="1169035" h="2120900">
                    <a:moveTo>
                      <a:pt x="433231" y="723900"/>
                    </a:moveTo>
                    <a:lnTo>
                      <a:pt x="430460" y="723900"/>
                    </a:lnTo>
                    <a:lnTo>
                      <a:pt x="422147" y="711200"/>
                    </a:lnTo>
                    <a:lnTo>
                      <a:pt x="428243" y="711200"/>
                    </a:lnTo>
                    <a:lnTo>
                      <a:pt x="433231" y="723900"/>
                    </a:lnTo>
                    <a:close/>
                  </a:path>
                  <a:path w="1169035" h="2120900">
                    <a:moveTo>
                      <a:pt x="433231" y="723900"/>
                    </a:moveTo>
                    <a:lnTo>
                      <a:pt x="428243" y="711200"/>
                    </a:lnTo>
                    <a:lnTo>
                      <a:pt x="437387" y="711200"/>
                    </a:lnTo>
                    <a:lnTo>
                      <a:pt x="433231" y="723900"/>
                    </a:lnTo>
                    <a:close/>
                  </a:path>
                  <a:path w="1169035" h="2120900">
                    <a:moveTo>
                      <a:pt x="438403" y="723900"/>
                    </a:moveTo>
                    <a:lnTo>
                      <a:pt x="433231" y="723900"/>
                    </a:lnTo>
                    <a:lnTo>
                      <a:pt x="437387" y="711200"/>
                    </a:lnTo>
                    <a:lnTo>
                      <a:pt x="438403" y="723900"/>
                    </a:lnTo>
                    <a:close/>
                  </a:path>
                  <a:path w="1169035" h="2120900">
                    <a:moveTo>
                      <a:pt x="438403" y="723900"/>
                    </a:moveTo>
                    <a:lnTo>
                      <a:pt x="437387" y="711200"/>
                    </a:lnTo>
                    <a:lnTo>
                      <a:pt x="438911" y="711200"/>
                    </a:lnTo>
                    <a:lnTo>
                      <a:pt x="438403" y="723900"/>
                    </a:lnTo>
                    <a:close/>
                  </a:path>
                  <a:path w="1169035" h="2120900">
                    <a:moveTo>
                      <a:pt x="441959" y="723900"/>
                    </a:moveTo>
                    <a:lnTo>
                      <a:pt x="438403" y="723900"/>
                    </a:lnTo>
                    <a:lnTo>
                      <a:pt x="438911" y="711200"/>
                    </a:lnTo>
                    <a:lnTo>
                      <a:pt x="441959" y="711200"/>
                    </a:lnTo>
                    <a:lnTo>
                      <a:pt x="441959" y="723900"/>
                    </a:lnTo>
                    <a:close/>
                  </a:path>
                  <a:path w="1169035" h="2120900">
                    <a:moveTo>
                      <a:pt x="53339" y="736600"/>
                    </a:moveTo>
                    <a:lnTo>
                      <a:pt x="47243" y="736600"/>
                    </a:lnTo>
                    <a:lnTo>
                      <a:pt x="53339" y="723900"/>
                    </a:lnTo>
                    <a:lnTo>
                      <a:pt x="53339" y="736600"/>
                    </a:lnTo>
                    <a:close/>
                  </a:path>
                  <a:path w="1169035" h="2120900">
                    <a:moveTo>
                      <a:pt x="423671" y="736600"/>
                    </a:moveTo>
                    <a:lnTo>
                      <a:pt x="420623" y="736600"/>
                    </a:lnTo>
                    <a:lnTo>
                      <a:pt x="419100" y="723900"/>
                    </a:lnTo>
                    <a:lnTo>
                      <a:pt x="423671" y="723900"/>
                    </a:lnTo>
                    <a:lnTo>
                      <a:pt x="423671" y="736600"/>
                    </a:lnTo>
                    <a:close/>
                  </a:path>
                  <a:path w="1169035" h="2120900">
                    <a:moveTo>
                      <a:pt x="432815" y="736600"/>
                    </a:moveTo>
                    <a:lnTo>
                      <a:pt x="423671" y="736600"/>
                    </a:lnTo>
                    <a:lnTo>
                      <a:pt x="423671" y="723900"/>
                    </a:lnTo>
                    <a:lnTo>
                      <a:pt x="432815" y="736600"/>
                    </a:lnTo>
                    <a:close/>
                  </a:path>
                  <a:path w="1169035" h="2120900">
                    <a:moveTo>
                      <a:pt x="438911" y="736600"/>
                    </a:moveTo>
                    <a:lnTo>
                      <a:pt x="432815" y="736600"/>
                    </a:lnTo>
                    <a:lnTo>
                      <a:pt x="423671" y="723900"/>
                    </a:lnTo>
                    <a:lnTo>
                      <a:pt x="429767" y="723900"/>
                    </a:lnTo>
                    <a:lnTo>
                      <a:pt x="438911" y="736600"/>
                    </a:lnTo>
                    <a:close/>
                  </a:path>
                  <a:path w="1169035" h="2120900">
                    <a:moveTo>
                      <a:pt x="438911" y="736600"/>
                    </a:moveTo>
                    <a:lnTo>
                      <a:pt x="429767" y="723900"/>
                    </a:lnTo>
                    <a:lnTo>
                      <a:pt x="440435" y="723900"/>
                    </a:lnTo>
                    <a:lnTo>
                      <a:pt x="438911" y="736600"/>
                    </a:lnTo>
                    <a:close/>
                  </a:path>
                  <a:path w="1169035" h="2120900">
                    <a:moveTo>
                      <a:pt x="440851" y="762000"/>
                    </a:moveTo>
                    <a:lnTo>
                      <a:pt x="435863" y="749300"/>
                    </a:lnTo>
                    <a:lnTo>
                      <a:pt x="423671" y="749300"/>
                    </a:lnTo>
                    <a:lnTo>
                      <a:pt x="422147" y="736600"/>
                    </a:lnTo>
                    <a:lnTo>
                      <a:pt x="438911" y="736600"/>
                    </a:lnTo>
                    <a:lnTo>
                      <a:pt x="440435" y="723900"/>
                    </a:lnTo>
                    <a:lnTo>
                      <a:pt x="443483" y="723900"/>
                    </a:lnTo>
                    <a:lnTo>
                      <a:pt x="443483" y="736600"/>
                    </a:lnTo>
                    <a:lnTo>
                      <a:pt x="445007" y="749300"/>
                    </a:lnTo>
                    <a:lnTo>
                      <a:pt x="440851" y="762000"/>
                    </a:lnTo>
                    <a:close/>
                  </a:path>
                  <a:path w="1169035" h="2120900">
                    <a:moveTo>
                      <a:pt x="18287" y="749300"/>
                    </a:moveTo>
                    <a:lnTo>
                      <a:pt x="16763" y="749300"/>
                    </a:lnTo>
                    <a:lnTo>
                      <a:pt x="22859" y="736600"/>
                    </a:lnTo>
                    <a:lnTo>
                      <a:pt x="24214" y="736600"/>
                    </a:lnTo>
                    <a:lnTo>
                      <a:pt x="18287" y="749300"/>
                    </a:lnTo>
                    <a:close/>
                  </a:path>
                  <a:path w="1169035" h="2120900">
                    <a:moveTo>
                      <a:pt x="28955" y="749300"/>
                    </a:moveTo>
                    <a:lnTo>
                      <a:pt x="18287" y="749300"/>
                    </a:lnTo>
                    <a:lnTo>
                      <a:pt x="24214" y="736600"/>
                    </a:lnTo>
                    <a:lnTo>
                      <a:pt x="28955" y="749300"/>
                    </a:lnTo>
                    <a:close/>
                  </a:path>
                  <a:path w="1169035" h="2120900">
                    <a:moveTo>
                      <a:pt x="44195" y="749300"/>
                    </a:moveTo>
                    <a:lnTo>
                      <a:pt x="30175" y="749300"/>
                    </a:lnTo>
                    <a:lnTo>
                      <a:pt x="24214" y="736600"/>
                    </a:lnTo>
                    <a:lnTo>
                      <a:pt x="45719" y="736600"/>
                    </a:lnTo>
                    <a:lnTo>
                      <a:pt x="44195" y="749300"/>
                    </a:lnTo>
                    <a:close/>
                  </a:path>
                  <a:path w="1169035" h="2120900">
                    <a:moveTo>
                      <a:pt x="7619" y="762000"/>
                    </a:moveTo>
                    <a:lnTo>
                      <a:pt x="7619" y="749300"/>
                    </a:lnTo>
                    <a:lnTo>
                      <a:pt x="10667" y="749300"/>
                    </a:lnTo>
                    <a:lnTo>
                      <a:pt x="7619" y="762000"/>
                    </a:lnTo>
                    <a:close/>
                  </a:path>
                  <a:path w="1169035" h="2120900">
                    <a:moveTo>
                      <a:pt x="18287" y="762000"/>
                    </a:moveTo>
                    <a:lnTo>
                      <a:pt x="7619" y="762000"/>
                    </a:lnTo>
                    <a:lnTo>
                      <a:pt x="10667" y="749300"/>
                    </a:lnTo>
                    <a:lnTo>
                      <a:pt x="18287" y="762000"/>
                    </a:lnTo>
                    <a:close/>
                  </a:path>
                  <a:path w="1169035" h="2120900">
                    <a:moveTo>
                      <a:pt x="24383" y="762000"/>
                    </a:moveTo>
                    <a:lnTo>
                      <a:pt x="18287" y="762000"/>
                    </a:lnTo>
                    <a:lnTo>
                      <a:pt x="10667" y="749300"/>
                    </a:lnTo>
                    <a:lnTo>
                      <a:pt x="22859" y="749300"/>
                    </a:lnTo>
                    <a:lnTo>
                      <a:pt x="24383" y="762000"/>
                    </a:lnTo>
                    <a:close/>
                  </a:path>
                  <a:path w="1169035" h="2120900">
                    <a:moveTo>
                      <a:pt x="24383" y="762000"/>
                    </a:moveTo>
                    <a:lnTo>
                      <a:pt x="22859" y="749300"/>
                    </a:lnTo>
                    <a:lnTo>
                      <a:pt x="27431" y="749300"/>
                    </a:lnTo>
                    <a:lnTo>
                      <a:pt x="24383" y="762000"/>
                    </a:lnTo>
                    <a:close/>
                  </a:path>
                  <a:path w="1169035" h="2120900">
                    <a:moveTo>
                      <a:pt x="27431" y="762000"/>
                    </a:moveTo>
                    <a:lnTo>
                      <a:pt x="24383" y="762000"/>
                    </a:lnTo>
                    <a:lnTo>
                      <a:pt x="27431" y="749300"/>
                    </a:lnTo>
                    <a:lnTo>
                      <a:pt x="27431" y="762000"/>
                    </a:lnTo>
                    <a:close/>
                  </a:path>
                  <a:path w="1169035" h="2120900">
                    <a:moveTo>
                      <a:pt x="27431" y="762000"/>
                    </a:moveTo>
                    <a:lnTo>
                      <a:pt x="27431" y="749300"/>
                    </a:lnTo>
                    <a:lnTo>
                      <a:pt x="33527" y="749300"/>
                    </a:lnTo>
                    <a:lnTo>
                      <a:pt x="27431" y="762000"/>
                    </a:lnTo>
                    <a:close/>
                  </a:path>
                  <a:path w="1169035" h="2120900">
                    <a:moveTo>
                      <a:pt x="32003" y="762000"/>
                    </a:moveTo>
                    <a:lnTo>
                      <a:pt x="27431" y="762000"/>
                    </a:lnTo>
                    <a:lnTo>
                      <a:pt x="33527" y="749300"/>
                    </a:lnTo>
                    <a:lnTo>
                      <a:pt x="32003" y="762000"/>
                    </a:lnTo>
                    <a:close/>
                  </a:path>
                  <a:path w="1169035" h="2120900">
                    <a:moveTo>
                      <a:pt x="427735" y="762000"/>
                    </a:moveTo>
                    <a:lnTo>
                      <a:pt x="426719" y="749300"/>
                    </a:lnTo>
                    <a:lnTo>
                      <a:pt x="429767" y="749300"/>
                    </a:lnTo>
                    <a:lnTo>
                      <a:pt x="427735" y="762000"/>
                    </a:lnTo>
                    <a:close/>
                  </a:path>
                  <a:path w="1169035" h="2120900">
                    <a:moveTo>
                      <a:pt x="451103" y="774700"/>
                    </a:moveTo>
                    <a:lnTo>
                      <a:pt x="429767" y="774700"/>
                    </a:lnTo>
                    <a:lnTo>
                      <a:pt x="427735" y="762000"/>
                    </a:lnTo>
                    <a:lnTo>
                      <a:pt x="429767" y="749300"/>
                    </a:lnTo>
                    <a:lnTo>
                      <a:pt x="431292" y="749300"/>
                    </a:lnTo>
                    <a:lnTo>
                      <a:pt x="438149" y="762000"/>
                    </a:lnTo>
                    <a:lnTo>
                      <a:pt x="451103" y="762000"/>
                    </a:lnTo>
                    <a:lnTo>
                      <a:pt x="451103" y="774700"/>
                    </a:lnTo>
                    <a:close/>
                  </a:path>
                  <a:path w="1169035" h="2120900">
                    <a:moveTo>
                      <a:pt x="440851" y="762000"/>
                    </a:moveTo>
                    <a:lnTo>
                      <a:pt x="438149" y="762000"/>
                    </a:lnTo>
                    <a:lnTo>
                      <a:pt x="431292" y="749300"/>
                    </a:lnTo>
                    <a:lnTo>
                      <a:pt x="435863" y="749300"/>
                    </a:lnTo>
                    <a:lnTo>
                      <a:pt x="440851" y="762000"/>
                    </a:lnTo>
                    <a:close/>
                  </a:path>
                  <a:path w="1169035" h="2120900">
                    <a:moveTo>
                      <a:pt x="446150" y="762000"/>
                    </a:moveTo>
                    <a:lnTo>
                      <a:pt x="440851" y="762000"/>
                    </a:lnTo>
                    <a:lnTo>
                      <a:pt x="445007" y="749300"/>
                    </a:lnTo>
                    <a:lnTo>
                      <a:pt x="446150" y="762000"/>
                    </a:lnTo>
                    <a:close/>
                  </a:path>
                  <a:path w="1169035" h="2120900">
                    <a:moveTo>
                      <a:pt x="446150" y="762000"/>
                    </a:moveTo>
                    <a:lnTo>
                      <a:pt x="445007" y="749300"/>
                    </a:lnTo>
                    <a:lnTo>
                      <a:pt x="446531" y="749300"/>
                    </a:lnTo>
                    <a:lnTo>
                      <a:pt x="446150" y="762000"/>
                    </a:lnTo>
                    <a:close/>
                  </a:path>
                  <a:path w="1169035" h="2120900">
                    <a:moveTo>
                      <a:pt x="449579" y="762000"/>
                    </a:moveTo>
                    <a:lnTo>
                      <a:pt x="446150" y="762000"/>
                    </a:lnTo>
                    <a:lnTo>
                      <a:pt x="446531" y="749300"/>
                    </a:lnTo>
                    <a:lnTo>
                      <a:pt x="449579" y="749300"/>
                    </a:lnTo>
                    <a:lnTo>
                      <a:pt x="449579" y="762000"/>
                    </a:lnTo>
                    <a:close/>
                  </a:path>
                  <a:path w="1169035" h="2120900">
                    <a:moveTo>
                      <a:pt x="24383" y="800100"/>
                    </a:moveTo>
                    <a:lnTo>
                      <a:pt x="18287" y="800100"/>
                    </a:lnTo>
                    <a:lnTo>
                      <a:pt x="21335" y="787400"/>
                    </a:lnTo>
                    <a:lnTo>
                      <a:pt x="18287" y="774700"/>
                    </a:lnTo>
                    <a:lnTo>
                      <a:pt x="4571" y="774700"/>
                    </a:lnTo>
                    <a:lnTo>
                      <a:pt x="6095" y="762000"/>
                    </a:lnTo>
                    <a:lnTo>
                      <a:pt x="28955" y="762000"/>
                    </a:lnTo>
                    <a:lnTo>
                      <a:pt x="24383" y="774700"/>
                    </a:lnTo>
                    <a:lnTo>
                      <a:pt x="24383" y="800100"/>
                    </a:lnTo>
                    <a:close/>
                  </a:path>
                  <a:path w="1169035" h="2120900">
                    <a:moveTo>
                      <a:pt x="0" y="787400"/>
                    </a:moveTo>
                    <a:lnTo>
                      <a:pt x="0" y="774700"/>
                    </a:lnTo>
                    <a:lnTo>
                      <a:pt x="6095" y="774700"/>
                    </a:lnTo>
                    <a:lnTo>
                      <a:pt x="0" y="787400"/>
                    </a:lnTo>
                    <a:close/>
                  </a:path>
                  <a:path w="1169035" h="2120900">
                    <a:moveTo>
                      <a:pt x="6095" y="800100"/>
                    </a:moveTo>
                    <a:lnTo>
                      <a:pt x="0" y="800100"/>
                    </a:lnTo>
                    <a:lnTo>
                      <a:pt x="0" y="787400"/>
                    </a:lnTo>
                    <a:lnTo>
                      <a:pt x="6095" y="774700"/>
                    </a:lnTo>
                    <a:lnTo>
                      <a:pt x="12191" y="787400"/>
                    </a:lnTo>
                    <a:lnTo>
                      <a:pt x="1523" y="787400"/>
                    </a:lnTo>
                    <a:lnTo>
                      <a:pt x="6095" y="800100"/>
                    </a:lnTo>
                    <a:close/>
                  </a:path>
                  <a:path w="1169035" h="2120900">
                    <a:moveTo>
                      <a:pt x="12191" y="787400"/>
                    </a:moveTo>
                    <a:lnTo>
                      <a:pt x="6095" y="774700"/>
                    </a:lnTo>
                    <a:lnTo>
                      <a:pt x="18287" y="774700"/>
                    </a:lnTo>
                    <a:lnTo>
                      <a:pt x="12191" y="787400"/>
                    </a:lnTo>
                    <a:close/>
                  </a:path>
                  <a:path w="1169035" h="2120900">
                    <a:moveTo>
                      <a:pt x="18287" y="800100"/>
                    </a:moveTo>
                    <a:lnTo>
                      <a:pt x="12191" y="800100"/>
                    </a:lnTo>
                    <a:lnTo>
                      <a:pt x="13715" y="787400"/>
                    </a:lnTo>
                    <a:lnTo>
                      <a:pt x="12191" y="787400"/>
                    </a:lnTo>
                    <a:lnTo>
                      <a:pt x="18287" y="774700"/>
                    </a:lnTo>
                    <a:lnTo>
                      <a:pt x="21335" y="787400"/>
                    </a:lnTo>
                    <a:lnTo>
                      <a:pt x="18287" y="800100"/>
                    </a:lnTo>
                    <a:close/>
                  </a:path>
                  <a:path w="1169035" h="2120900">
                    <a:moveTo>
                      <a:pt x="448055" y="800100"/>
                    </a:moveTo>
                    <a:lnTo>
                      <a:pt x="441959" y="800100"/>
                    </a:lnTo>
                    <a:lnTo>
                      <a:pt x="449579" y="787400"/>
                    </a:lnTo>
                    <a:lnTo>
                      <a:pt x="435863" y="787400"/>
                    </a:lnTo>
                    <a:lnTo>
                      <a:pt x="432815" y="774700"/>
                    </a:lnTo>
                    <a:lnTo>
                      <a:pt x="454151" y="774700"/>
                    </a:lnTo>
                    <a:lnTo>
                      <a:pt x="454151" y="787400"/>
                    </a:lnTo>
                    <a:lnTo>
                      <a:pt x="440435" y="787400"/>
                    </a:lnTo>
                    <a:lnTo>
                      <a:pt x="438149" y="800100"/>
                    </a:lnTo>
                    <a:lnTo>
                      <a:pt x="448055" y="800100"/>
                    </a:lnTo>
                    <a:close/>
                  </a:path>
                  <a:path w="1169035" h="2120900">
                    <a:moveTo>
                      <a:pt x="12191" y="800100"/>
                    </a:moveTo>
                    <a:lnTo>
                      <a:pt x="6095" y="800100"/>
                    </a:lnTo>
                    <a:lnTo>
                      <a:pt x="1523" y="787400"/>
                    </a:lnTo>
                    <a:lnTo>
                      <a:pt x="10667" y="787400"/>
                    </a:lnTo>
                    <a:lnTo>
                      <a:pt x="12191" y="800100"/>
                    </a:lnTo>
                    <a:close/>
                  </a:path>
                  <a:path w="1169035" h="2120900">
                    <a:moveTo>
                      <a:pt x="12191" y="800100"/>
                    </a:moveTo>
                    <a:lnTo>
                      <a:pt x="10667" y="787400"/>
                    </a:lnTo>
                    <a:lnTo>
                      <a:pt x="13715" y="787400"/>
                    </a:lnTo>
                    <a:lnTo>
                      <a:pt x="12191" y="800100"/>
                    </a:lnTo>
                    <a:close/>
                  </a:path>
                  <a:path w="1169035" h="2120900">
                    <a:moveTo>
                      <a:pt x="441959" y="800100"/>
                    </a:moveTo>
                    <a:lnTo>
                      <a:pt x="438149" y="800100"/>
                    </a:lnTo>
                    <a:lnTo>
                      <a:pt x="440435" y="787400"/>
                    </a:lnTo>
                    <a:lnTo>
                      <a:pt x="449579" y="787400"/>
                    </a:lnTo>
                    <a:lnTo>
                      <a:pt x="441959" y="800100"/>
                    </a:lnTo>
                    <a:close/>
                  </a:path>
                  <a:path w="1169035" h="2120900">
                    <a:moveTo>
                      <a:pt x="459028" y="800100"/>
                    </a:moveTo>
                    <a:lnTo>
                      <a:pt x="448055" y="800100"/>
                    </a:lnTo>
                    <a:lnTo>
                      <a:pt x="454151" y="787400"/>
                    </a:lnTo>
                    <a:lnTo>
                      <a:pt x="459028" y="800100"/>
                    </a:lnTo>
                    <a:close/>
                  </a:path>
                  <a:path w="1169035" h="2120900">
                    <a:moveTo>
                      <a:pt x="459028" y="800100"/>
                    </a:moveTo>
                    <a:lnTo>
                      <a:pt x="454151" y="787400"/>
                    </a:lnTo>
                    <a:lnTo>
                      <a:pt x="460247" y="787400"/>
                    </a:lnTo>
                    <a:lnTo>
                      <a:pt x="459028" y="800100"/>
                    </a:lnTo>
                    <a:close/>
                  </a:path>
                  <a:path w="1169035" h="2120900">
                    <a:moveTo>
                      <a:pt x="27431" y="825500"/>
                    </a:moveTo>
                    <a:lnTo>
                      <a:pt x="25399" y="812800"/>
                    </a:lnTo>
                    <a:lnTo>
                      <a:pt x="7619" y="812800"/>
                    </a:lnTo>
                    <a:lnTo>
                      <a:pt x="4571" y="800100"/>
                    </a:lnTo>
                    <a:lnTo>
                      <a:pt x="28955" y="800100"/>
                    </a:lnTo>
                    <a:lnTo>
                      <a:pt x="28955" y="812800"/>
                    </a:lnTo>
                    <a:lnTo>
                      <a:pt x="27431" y="825500"/>
                    </a:lnTo>
                    <a:close/>
                  </a:path>
                  <a:path w="1169035" h="2120900">
                    <a:moveTo>
                      <a:pt x="461771" y="812800"/>
                    </a:moveTo>
                    <a:lnTo>
                      <a:pt x="441959" y="812800"/>
                    </a:lnTo>
                    <a:lnTo>
                      <a:pt x="440435" y="800100"/>
                    </a:lnTo>
                    <a:lnTo>
                      <a:pt x="460247" y="800100"/>
                    </a:lnTo>
                    <a:lnTo>
                      <a:pt x="461771" y="812800"/>
                    </a:lnTo>
                    <a:close/>
                  </a:path>
                  <a:path w="1169035" h="2120900">
                    <a:moveTo>
                      <a:pt x="12191" y="825500"/>
                    </a:moveTo>
                    <a:lnTo>
                      <a:pt x="7619" y="825500"/>
                    </a:lnTo>
                    <a:lnTo>
                      <a:pt x="8762" y="812800"/>
                    </a:lnTo>
                    <a:lnTo>
                      <a:pt x="12191" y="825500"/>
                    </a:lnTo>
                    <a:close/>
                  </a:path>
                  <a:path w="1169035" h="2120900">
                    <a:moveTo>
                      <a:pt x="12191" y="825500"/>
                    </a:moveTo>
                    <a:lnTo>
                      <a:pt x="8762" y="812800"/>
                    </a:lnTo>
                    <a:lnTo>
                      <a:pt x="19119" y="812800"/>
                    </a:lnTo>
                    <a:lnTo>
                      <a:pt x="12191" y="825500"/>
                    </a:lnTo>
                    <a:close/>
                  </a:path>
                  <a:path w="1169035" h="2120900">
                    <a:moveTo>
                      <a:pt x="24383" y="825500"/>
                    </a:moveTo>
                    <a:lnTo>
                      <a:pt x="12191" y="825500"/>
                    </a:lnTo>
                    <a:lnTo>
                      <a:pt x="19119" y="812800"/>
                    </a:lnTo>
                    <a:lnTo>
                      <a:pt x="25399" y="812800"/>
                    </a:lnTo>
                    <a:lnTo>
                      <a:pt x="24383" y="825500"/>
                    </a:lnTo>
                    <a:close/>
                  </a:path>
                  <a:path w="1169035" h="2120900">
                    <a:moveTo>
                      <a:pt x="59435" y="838200"/>
                    </a:moveTo>
                    <a:lnTo>
                      <a:pt x="25907" y="838200"/>
                    </a:lnTo>
                    <a:lnTo>
                      <a:pt x="24383" y="825500"/>
                    </a:lnTo>
                    <a:lnTo>
                      <a:pt x="25399" y="812800"/>
                    </a:lnTo>
                    <a:lnTo>
                      <a:pt x="27431" y="825500"/>
                    </a:lnTo>
                    <a:lnTo>
                      <a:pt x="51815" y="825500"/>
                    </a:lnTo>
                    <a:lnTo>
                      <a:pt x="59435" y="838200"/>
                    </a:lnTo>
                    <a:close/>
                  </a:path>
                  <a:path w="1169035" h="2120900">
                    <a:moveTo>
                      <a:pt x="36575" y="825500"/>
                    </a:moveTo>
                    <a:lnTo>
                      <a:pt x="27431" y="825500"/>
                    </a:lnTo>
                    <a:lnTo>
                      <a:pt x="28955" y="812800"/>
                    </a:lnTo>
                    <a:lnTo>
                      <a:pt x="36575" y="825500"/>
                    </a:lnTo>
                    <a:close/>
                  </a:path>
                  <a:path w="1169035" h="2120900">
                    <a:moveTo>
                      <a:pt x="36575" y="825500"/>
                    </a:moveTo>
                    <a:lnTo>
                      <a:pt x="28955" y="812800"/>
                    </a:lnTo>
                    <a:lnTo>
                      <a:pt x="33527" y="812800"/>
                    </a:lnTo>
                    <a:lnTo>
                      <a:pt x="36575" y="825500"/>
                    </a:lnTo>
                    <a:close/>
                  </a:path>
                  <a:path w="1169035" h="2120900">
                    <a:moveTo>
                      <a:pt x="467867" y="838200"/>
                    </a:moveTo>
                    <a:lnTo>
                      <a:pt x="458723" y="825500"/>
                    </a:lnTo>
                    <a:lnTo>
                      <a:pt x="443483" y="825500"/>
                    </a:lnTo>
                    <a:lnTo>
                      <a:pt x="443483" y="812800"/>
                    </a:lnTo>
                    <a:lnTo>
                      <a:pt x="463295" y="812800"/>
                    </a:lnTo>
                    <a:lnTo>
                      <a:pt x="467867" y="825500"/>
                    </a:lnTo>
                    <a:lnTo>
                      <a:pt x="467867" y="838200"/>
                    </a:lnTo>
                    <a:close/>
                  </a:path>
                  <a:path w="1169035" h="2120900">
                    <a:moveTo>
                      <a:pt x="451103" y="838200"/>
                    </a:moveTo>
                    <a:lnTo>
                      <a:pt x="448055" y="838200"/>
                    </a:lnTo>
                    <a:lnTo>
                      <a:pt x="448055" y="825500"/>
                    </a:lnTo>
                    <a:lnTo>
                      <a:pt x="451103" y="838200"/>
                    </a:lnTo>
                    <a:close/>
                  </a:path>
                  <a:path w="1169035" h="2120900">
                    <a:moveTo>
                      <a:pt x="451103" y="838200"/>
                    </a:moveTo>
                    <a:lnTo>
                      <a:pt x="448055" y="825500"/>
                    </a:lnTo>
                    <a:lnTo>
                      <a:pt x="458723" y="825500"/>
                    </a:lnTo>
                    <a:lnTo>
                      <a:pt x="451103" y="838200"/>
                    </a:lnTo>
                    <a:close/>
                  </a:path>
                  <a:path w="1169035" h="2120900">
                    <a:moveTo>
                      <a:pt x="473963" y="850900"/>
                    </a:moveTo>
                    <a:lnTo>
                      <a:pt x="451103" y="850900"/>
                    </a:lnTo>
                    <a:lnTo>
                      <a:pt x="451103" y="838200"/>
                    </a:lnTo>
                    <a:lnTo>
                      <a:pt x="458723" y="825500"/>
                    </a:lnTo>
                    <a:lnTo>
                      <a:pt x="467867" y="838200"/>
                    </a:lnTo>
                    <a:lnTo>
                      <a:pt x="470915" y="838200"/>
                    </a:lnTo>
                    <a:lnTo>
                      <a:pt x="473963" y="850900"/>
                    </a:lnTo>
                    <a:close/>
                  </a:path>
                  <a:path w="1169035" h="2120900">
                    <a:moveTo>
                      <a:pt x="469392" y="838200"/>
                    </a:moveTo>
                    <a:lnTo>
                      <a:pt x="467867" y="838200"/>
                    </a:lnTo>
                    <a:lnTo>
                      <a:pt x="467867" y="825500"/>
                    </a:lnTo>
                    <a:lnTo>
                      <a:pt x="469392" y="825500"/>
                    </a:lnTo>
                    <a:lnTo>
                      <a:pt x="469392" y="838200"/>
                    </a:lnTo>
                    <a:close/>
                  </a:path>
                  <a:path w="1169035" h="2120900">
                    <a:moveTo>
                      <a:pt x="70103" y="850900"/>
                    </a:moveTo>
                    <a:lnTo>
                      <a:pt x="35051" y="850900"/>
                    </a:lnTo>
                    <a:lnTo>
                      <a:pt x="28955" y="838200"/>
                    </a:lnTo>
                    <a:lnTo>
                      <a:pt x="62483" y="838200"/>
                    </a:lnTo>
                    <a:lnTo>
                      <a:pt x="70103" y="850900"/>
                    </a:lnTo>
                    <a:close/>
                  </a:path>
                  <a:path w="1169035" h="2120900">
                    <a:moveTo>
                      <a:pt x="82295" y="863600"/>
                    </a:moveTo>
                    <a:lnTo>
                      <a:pt x="47243" y="863600"/>
                    </a:lnTo>
                    <a:lnTo>
                      <a:pt x="41147" y="850900"/>
                    </a:lnTo>
                    <a:lnTo>
                      <a:pt x="74675" y="850900"/>
                    </a:lnTo>
                    <a:lnTo>
                      <a:pt x="82295" y="863600"/>
                    </a:lnTo>
                    <a:close/>
                  </a:path>
                  <a:path w="1169035" h="2120900">
                    <a:moveTo>
                      <a:pt x="463295" y="863600"/>
                    </a:moveTo>
                    <a:lnTo>
                      <a:pt x="452627" y="863600"/>
                    </a:lnTo>
                    <a:lnTo>
                      <a:pt x="454151" y="850900"/>
                    </a:lnTo>
                    <a:lnTo>
                      <a:pt x="470915" y="850900"/>
                    </a:lnTo>
                    <a:lnTo>
                      <a:pt x="463295" y="863600"/>
                    </a:lnTo>
                    <a:close/>
                  </a:path>
                  <a:path w="1169035" h="2120900">
                    <a:moveTo>
                      <a:pt x="472439" y="863600"/>
                    </a:moveTo>
                    <a:lnTo>
                      <a:pt x="463295" y="863600"/>
                    </a:lnTo>
                    <a:lnTo>
                      <a:pt x="470915" y="850900"/>
                    </a:lnTo>
                    <a:lnTo>
                      <a:pt x="473354" y="850900"/>
                    </a:lnTo>
                    <a:lnTo>
                      <a:pt x="472439" y="863600"/>
                    </a:lnTo>
                    <a:close/>
                  </a:path>
                  <a:path w="1169035" h="2120900">
                    <a:moveTo>
                      <a:pt x="477011" y="863600"/>
                    </a:moveTo>
                    <a:lnTo>
                      <a:pt x="472439" y="863600"/>
                    </a:lnTo>
                    <a:lnTo>
                      <a:pt x="473354" y="850900"/>
                    </a:lnTo>
                    <a:lnTo>
                      <a:pt x="477011" y="863600"/>
                    </a:lnTo>
                    <a:close/>
                  </a:path>
                  <a:path w="1169035" h="2120900">
                    <a:moveTo>
                      <a:pt x="117347" y="876300"/>
                    </a:moveTo>
                    <a:lnTo>
                      <a:pt x="76200" y="876300"/>
                    </a:lnTo>
                    <a:lnTo>
                      <a:pt x="73151" y="863600"/>
                    </a:lnTo>
                    <a:lnTo>
                      <a:pt x="102107" y="863600"/>
                    </a:lnTo>
                    <a:lnTo>
                      <a:pt x="117347" y="876300"/>
                    </a:lnTo>
                    <a:close/>
                  </a:path>
                  <a:path w="1169035" h="2120900">
                    <a:moveTo>
                      <a:pt x="461771" y="876300"/>
                    </a:moveTo>
                    <a:lnTo>
                      <a:pt x="460247" y="876300"/>
                    </a:lnTo>
                    <a:lnTo>
                      <a:pt x="457200" y="863600"/>
                    </a:lnTo>
                    <a:lnTo>
                      <a:pt x="458723" y="863600"/>
                    </a:lnTo>
                    <a:lnTo>
                      <a:pt x="461771" y="876300"/>
                    </a:lnTo>
                    <a:close/>
                  </a:path>
                  <a:path w="1169035" h="2120900">
                    <a:moveTo>
                      <a:pt x="461771" y="876300"/>
                    </a:moveTo>
                    <a:lnTo>
                      <a:pt x="458723" y="863600"/>
                    </a:lnTo>
                    <a:lnTo>
                      <a:pt x="469392" y="863600"/>
                    </a:lnTo>
                    <a:lnTo>
                      <a:pt x="461771" y="876300"/>
                    </a:lnTo>
                    <a:close/>
                  </a:path>
                  <a:path w="1169035" h="2120900">
                    <a:moveTo>
                      <a:pt x="480059" y="876300"/>
                    </a:moveTo>
                    <a:lnTo>
                      <a:pt x="461771" y="876300"/>
                    </a:lnTo>
                    <a:lnTo>
                      <a:pt x="469392" y="863600"/>
                    </a:lnTo>
                    <a:lnTo>
                      <a:pt x="480059" y="863600"/>
                    </a:lnTo>
                    <a:lnTo>
                      <a:pt x="480059" y="876300"/>
                    </a:lnTo>
                    <a:close/>
                  </a:path>
                  <a:path w="1169035" h="2120900">
                    <a:moveTo>
                      <a:pt x="134111" y="889000"/>
                    </a:moveTo>
                    <a:lnTo>
                      <a:pt x="92963" y="889000"/>
                    </a:lnTo>
                    <a:lnTo>
                      <a:pt x="85343" y="876300"/>
                    </a:lnTo>
                    <a:lnTo>
                      <a:pt x="134111" y="876300"/>
                    </a:lnTo>
                    <a:lnTo>
                      <a:pt x="134111" y="889000"/>
                    </a:lnTo>
                    <a:close/>
                  </a:path>
                  <a:path w="1169035" h="2120900">
                    <a:moveTo>
                      <a:pt x="152400" y="901700"/>
                    </a:moveTo>
                    <a:lnTo>
                      <a:pt x="112775" y="901700"/>
                    </a:lnTo>
                    <a:lnTo>
                      <a:pt x="108203" y="889000"/>
                    </a:lnTo>
                    <a:lnTo>
                      <a:pt x="147827" y="889000"/>
                    </a:lnTo>
                    <a:lnTo>
                      <a:pt x="152400" y="901700"/>
                    </a:lnTo>
                    <a:close/>
                  </a:path>
                  <a:path w="1169035" h="2120900">
                    <a:moveTo>
                      <a:pt x="464819" y="901700"/>
                    </a:moveTo>
                    <a:lnTo>
                      <a:pt x="461771" y="889000"/>
                    </a:lnTo>
                    <a:lnTo>
                      <a:pt x="465327" y="889000"/>
                    </a:lnTo>
                    <a:lnTo>
                      <a:pt x="464819" y="901700"/>
                    </a:lnTo>
                    <a:close/>
                  </a:path>
                  <a:path w="1169035" h="2120900">
                    <a:moveTo>
                      <a:pt x="466343" y="901700"/>
                    </a:moveTo>
                    <a:lnTo>
                      <a:pt x="464819" y="901700"/>
                    </a:lnTo>
                    <a:lnTo>
                      <a:pt x="465327" y="889000"/>
                    </a:lnTo>
                    <a:lnTo>
                      <a:pt x="466343" y="901700"/>
                    </a:lnTo>
                    <a:close/>
                  </a:path>
                  <a:path w="1169035" h="2120900">
                    <a:moveTo>
                      <a:pt x="466343" y="901700"/>
                    </a:moveTo>
                    <a:lnTo>
                      <a:pt x="465327" y="889000"/>
                    </a:lnTo>
                    <a:lnTo>
                      <a:pt x="470500" y="889000"/>
                    </a:lnTo>
                    <a:lnTo>
                      <a:pt x="466343" y="901700"/>
                    </a:lnTo>
                    <a:close/>
                  </a:path>
                  <a:path w="1169035" h="2120900">
                    <a:moveTo>
                      <a:pt x="474656" y="901700"/>
                    </a:moveTo>
                    <a:lnTo>
                      <a:pt x="466343" y="901700"/>
                    </a:lnTo>
                    <a:lnTo>
                      <a:pt x="470500" y="889000"/>
                    </a:lnTo>
                    <a:lnTo>
                      <a:pt x="474656" y="901700"/>
                    </a:lnTo>
                    <a:close/>
                  </a:path>
                  <a:path w="1169035" h="2120900">
                    <a:moveTo>
                      <a:pt x="474656" y="901700"/>
                    </a:moveTo>
                    <a:lnTo>
                      <a:pt x="470500" y="889000"/>
                    </a:lnTo>
                    <a:lnTo>
                      <a:pt x="477427" y="889000"/>
                    </a:lnTo>
                    <a:lnTo>
                      <a:pt x="474656" y="901700"/>
                    </a:lnTo>
                    <a:close/>
                  </a:path>
                  <a:path w="1169035" h="2120900">
                    <a:moveTo>
                      <a:pt x="481584" y="901700"/>
                    </a:moveTo>
                    <a:lnTo>
                      <a:pt x="474656" y="901700"/>
                    </a:lnTo>
                    <a:lnTo>
                      <a:pt x="477427" y="889000"/>
                    </a:lnTo>
                    <a:lnTo>
                      <a:pt x="481584" y="901700"/>
                    </a:lnTo>
                    <a:close/>
                  </a:path>
                  <a:path w="1169035" h="2120900">
                    <a:moveTo>
                      <a:pt x="481584" y="901700"/>
                    </a:moveTo>
                    <a:lnTo>
                      <a:pt x="477427" y="889000"/>
                    </a:lnTo>
                    <a:lnTo>
                      <a:pt x="482599" y="889000"/>
                    </a:lnTo>
                    <a:lnTo>
                      <a:pt x="481584" y="901700"/>
                    </a:lnTo>
                    <a:close/>
                  </a:path>
                  <a:path w="1169035" h="2120900">
                    <a:moveTo>
                      <a:pt x="484631" y="901700"/>
                    </a:moveTo>
                    <a:lnTo>
                      <a:pt x="481584" y="901700"/>
                    </a:lnTo>
                    <a:lnTo>
                      <a:pt x="482599" y="889000"/>
                    </a:lnTo>
                    <a:lnTo>
                      <a:pt x="484631" y="901700"/>
                    </a:lnTo>
                    <a:close/>
                  </a:path>
                  <a:path w="1169035" h="2120900">
                    <a:moveTo>
                      <a:pt x="486155" y="901700"/>
                    </a:moveTo>
                    <a:lnTo>
                      <a:pt x="484631" y="901700"/>
                    </a:lnTo>
                    <a:lnTo>
                      <a:pt x="482599" y="889000"/>
                    </a:lnTo>
                    <a:lnTo>
                      <a:pt x="486155" y="889000"/>
                    </a:lnTo>
                    <a:lnTo>
                      <a:pt x="486155" y="901700"/>
                    </a:lnTo>
                    <a:close/>
                  </a:path>
                  <a:path w="1169035" h="2120900">
                    <a:moveTo>
                      <a:pt x="188975" y="914400"/>
                    </a:moveTo>
                    <a:lnTo>
                      <a:pt x="152400" y="914400"/>
                    </a:lnTo>
                    <a:lnTo>
                      <a:pt x="143255" y="901700"/>
                    </a:lnTo>
                    <a:lnTo>
                      <a:pt x="184403" y="901700"/>
                    </a:lnTo>
                    <a:lnTo>
                      <a:pt x="188975" y="914400"/>
                    </a:lnTo>
                    <a:close/>
                  </a:path>
                  <a:path w="1169035" h="2120900">
                    <a:moveTo>
                      <a:pt x="489203" y="914400"/>
                    </a:moveTo>
                    <a:lnTo>
                      <a:pt x="469392" y="914400"/>
                    </a:lnTo>
                    <a:lnTo>
                      <a:pt x="467867" y="901700"/>
                    </a:lnTo>
                    <a:lnTo>
                      <a:pt x="487679" y="901700"/>
                    </a:lnTo>
                    <a:lnTo>
                      <a:pt x="489203" y="914400"/>
                    </a:lnTo>
                    <a:close/>
                  </a:path>
                  <a:path w="1169035" h="2120900">
                    <a:moveTo>
                      <a:pt x="204215" y="927100"/>
                    </a:moveTo>
                    <a:lnTo>
                      <a:pt x="163067" y="927100"/>
                    </a:lnTo>
                    <a:lnTo>
                      <a:pt x="160019" y="914400"/>
                    </a:lnTo>
                    <a:lnTo>
                      <a:pt x="202691" y="914400"/>
                    </a:lnTo>
                    <a:lnTo>
                      <a:pt x="204215" y="927100"/>
                    </a:lnTo>
                    <a:close/>
                  </a:path>
                  <a:path w="1169035" h="2120900">
                    <a:moveTo>
                      <a:pt x="470915" y="939800"/>
                    </a:moveTo>
                    <a:lnTo>
                      <a:pt x="469392" y="939800"/>
                    </a:lnTo>
                    <a:lnTo>
                      <a:pt x="469392" y="927100"/>
                    </a:lnTo>
                    <a:lnTo>
                      <a:pt x="467867" y="914400"/>
                    </a:lnTo>
                    <a:lnTo>
                      <a:pt x="472439" y="914400"/>
                    </a:lnTo>
                    <a:lnTo>
                      <a:pt x="470915" y="927100"/>
                    </a:lnTo>
                    <a:lnTo>
                      <a:pt x="473963" y="927100"/>
                    </a:lnTo>
                    <a:lnTo>
                      <a:pt x="470915" y="939800"/>
                    </a:lnTo>
                    <a:close/>
                  </a:path>
                  <a:path w="1169035" h="2120900">
                    <a:moveTo>
                      <a:pt x="480669" y="927100"/>
                    </a:moveTo>
                    <a:lnTo>
                      <a:pt x="470915" y="927100"/>
                    </a:lnTo>
                    <a:lnTo>
                      <a:pt x="472439" y="914400"/>
                    </a:lnTo>
                    <a:lnTo>
                      <a:pt x="480669" y="927100"/>
                    </a:lnTo>
                    <a:close/>
                  </a:path>
                  <a:path w="1169035" h="2120900">
                    <a:moveTo>
                      <a:pt x="480669" y="927100"/>
                    </a:moveTo>
                    <a:lnTo>
                      <a:pt x="472439" y="914400"/>
                    </a:lnTo>
                    <a:lnTo>
                      <a:pt x="486155" y="914400"/>
                    </a:lnTo>
                    <a:lnTo>
                      <a:pt x="480669" y="927100"/>
                    </a:lnTo>
                    <a:close/>
                  </a:path>
                  <a:path w="1169035" h="2120900">
                    <a:moveTo>
                      <a:pt x="490727" y="927100"/>
                    </a:moveTo>
                    <a:lnTo>
                      <a:pt x="480669" y="927100"/>
                    </a:lnTo>
                    <a:lnTo>
                      <a:pt x="486155" y="914400"/>
                    </a:lnTo>
                    <a:lnTo>
                      <a:pt x="490727" y="927100"/>
                    </a:lnTo>
                    <a:close/>
                  </a:path>
                  <a:path w="1169035" h="2120900">
                    <a:moveTo>
                      <a:pt x="492251" y="927100"/>
                    </a:moveTo>
                    <a:lnTo>
                      <a:pt x="490727" y="927100"/>
                    </a:lnTo>
                    <a:lnTo>
                      <a:pt x="486155" y="914400"/>
                    </a:lnTo>
                    <a:lnTo>
                      <a:pt x="490727" y="914400"/>
                    </a:lnTo>
                    <a:lnTo>
                      <a:pt x="492251" y="927100"/>
                    </a:lnTo>
                    <a:close/>
                  </a:path>
                  <a:path w="1169035" h="2120900">
                    <a:moveTo>
                      <a:pt x="217931" y="939800"/>
                    </a:moveTo>
                    <a:lnTo>
                      <a:pt x="176783" y="939800"/>
                    </a:lnTo>
                    <a:lnTo>
                      <a:pt x="176783" y="927100"/>
                    </a:lnTo>
                    <a:lnTo>
                      <a:pt x="213359" y="927100"/>
                    </a:lnTo>
                    <a:lnTo>
                      <a:pt x="217931" y="939800"/>
                    </a:lnTo>
                    <a:close/>
                  </a:path>
                  <a:path w="1169035" h="2120900">
                    <a:moveTo>
                      <a:pt x="482969" y="939800"/>
                    </a:moveTo>
                    <a:lnTo>
                      <a:pt x="470915" y="939800"/>
                    </a:lnTo>
                    <a:lnTo>
                      <a:pt x="473963" y="927100"/>
                    </a:lnTo>
                    <a:lnTo>
                      <a:pt x="475487" y="927100"/>
                    </a:lnTo>
                    <a:lnTo>
                      <a:pt x="482969" y="939800"/>
                    </a:lnTo>
                    <a:close/>
                  </a:path>
                  <a:path w="1169035" h="2120900">
                    <a:moveTo>
                      <a:pt x="482969" y="939800"/>
                    </a:moveTo>
                    <a:lnTo>
                      <a:pt x="475487" y="927100"/>
                    </a:lnTo>
                    <a:lnTo>
                      <a:pt x="484631" y="927100"/>
                    </a:lnTo>
                    <a:lnTo>
                      <a:pt x="482969" y="939800"/>
                    </a:lnTo>
                    <a:close/>
                  </a:path>
                  <a:path w="1169035" h="2120900">
                    <a:moveTo>
                      <a:pt x="487679" y="939800"/>
                    </a:moveTo>
                    <a:lnTo>
                      <a:pt x="482969" y="939800"/>
                    </a:lnTo>
                    <a:lnTo>
                      <a:pt x="484631" y="927100"/>
                    </a:lnTo>
                    <a:lnTo>
                      <a:pt x="487679" y="939800"/>
                    </a:lnTo>
                    <a:close/>
                  </a:path>
                  <a:path w="1169035" h="2120900">
                    <a:moveTo>
                      <a:pt x="487679" y="939800"/>
                    </a:moveTo>
                    <a:lnTo>
                      <a:pt x="484631" y="927100"/>
                    </a:lnTo>
                    <a:lnTo>
                      <a:pt x="489965" y="927100"/>
                    </a:lnTo>
                    <a:lnTo>
                      <a:pt x="487679" y="939800"/>
                    </a:lnTo>
                    <a:close/>
                  </a:path>
                  <a:path w="1169035" h="2120900">
                    <a:moveTo>
                      <a:pt x="484631" y="952500"/>
                    </a:moveTo>
                    <a:lnTo>
                      <a:pt x="475487" y="952500"/>
                    </a:lnTo>
                    <a:lnTo>
                      <a:pt x="475487" y="939800"/>
                    </a:lnTo>
                    <a:lnTo>
                      <a:pt x="487679" y="939800"/>
                    </a:lnTo>
                    <a:lnTo>
                      <a:pt x="489965" y="927100"/>
                    </a:lnTo>
                    <a:lnTo>
                      <a:pt x="492251" y="939800"/>
                    </a:lnTo>
                    <a:lnTo>
                      <a:pt x="484631" y="952500"/>
                    </a:lnTo>
                    <a:close/>
                  </a:path>
                  <a:path w="1169035" h="2120900">
                    <a:moveTo>
                      <a:pt x="495300" y="952500"/>
                    </a:moveTo>
                    <a:lnTo>
                      <a:pt x="492251" y="939800"/>
                    </a:lnTo>
                    <a:lnTo>
                      <a:pt x="489965" y="927100"/>
                    </a:lnTo>
                    <a:lnTo>
                      <a:pt x="493775" y="927100"/>
                    </a:lnTo>
                    <a:lnTo>
                      <a:pt x="495300" y="939800"/>
                    </a:lnTo>
                    <a:lnTo>
                      <a:pt x="495300" y="952500"/>
                    </a:lnTo>
                    <a:close/>
                  </a:path>
                  <a:path w="1169035" h="2120900">
                    <a:moveTo>
                      <a:pt x="248411" y="952500"/>
                    </a:moveTo>
                    <a:lnTo>
                      <a:pt x="220979" y="952500"/>
                    </a:lnTo>
                    <a:lnTo>
                      <a:pt x="208787" y="939800"/>
                    </a:lnTo>
                    <a:lnTo>
                      <a:pt x="243839" y="939800"/>
                    </a:lnTo>
                    <a:lnTo>
                      <a:pt x="248411" y="952500"/>
                    </a:lnTo>
                    <a:close/>
                  </a:path>
                  <a:path w="1169035" h="2120900">
                    <a:moveTo>
                      <a:pt x="495300" y="952500"/>
                    </a:moveTo>
                    <a:lnTo>
                      <a:pt x="484631" y="952500"/>
                    </a:lnTo>
                    <a:lnTo>
                      <a:pt x="492251" y="939800"/>
                    </a:lnTo>
                    <a:lnTo>
                      <a:pt x="495300" y="952500"/>
                    </a:lnTo>
                    <a:close/>
                  </a:path>
                  <a:path w="1169035" h="2120900">
                    <a:moveTo>
                      <a:pt x="259079" y="965200"/>
                    </a:moveTo>
                    <a:lnTo>
                      <a:pt x="225551" y="965200"/>
                    </a:lnTo>
                    <a:lnTo>
                      <a:pt x="224027" y="952500"/>
                    </a:lnTo>
                    <a:lnTo>
                      <a:pt x="257555" y="952500"/>
                    </a:lnTo>
                    <a:lnTo>
                      <a:pt x="259079" y="965200"/>
                    </a:lnTo>
                    <a:close/>
                  </a:path>
                  <a:path w="1169035" h="2120900">
                    <a:moveTo>
                      <a:pt x="475487" y="965200"/>
                    </a:moveTo>
                    <a:lnTo>
                      <a:pt x="473963" y="952500"/>
                    </a:lnTo>
                    <a:lnTo>
                      <a:pt x="477011" y="952500"/>
                    </a:lnTo>
                    <a:lnTo>
                      <a:pt x="475487" y="965200"/>
                    </a:lnTo>
                    <a:close/>
                  </a:path>
                  <a:path w="1169035" h="2120900">
                    <a:moveTo>
                      <a:pt x="481584" y="965200"/>
                    </a:moveTo>
                    <a:lnTo>
                      <a:pt x="475487" y="965200"/>
                    </a:lnTo>
                    <a:lnTo>
                      <a:pt x="477011" y="952500"/>
                    </a:lnTo>
                    <a:lnTo>
                      <a:pt x="487679" y="952500"/>
                    </a:lnTo>
                    <a:lnTo>
                      <a:pt x="481584" y="965200"/>
                    </a:lnTo>
                    <a:close/>
                  </a:path>
                  <a:path w="1169035" h="2120900">
                    <a:moveTo>
                      <a:pt x="486155" y="965200"/>
                    </a:moveTo>
                    <a:lnTo>
                      <a:pt x="481584" y="965200"/>
                    </a:lnTo>
                    <a:lnTo>
                      <a:pt x="487679" y="952500"/>
                    </a:lnTo>
                    <a:lnTo>
                      <a:pt x="492251" y="952500"/>
                    </a:lnTo>
                    <a:lnTo>
                      <a:pt x="486155" y="965200"/>
                    </a:lnTo>
                    <a:close/>
                  </a:path>
                  <a:path w="1169035" h="2120900">
                    <a:moveTo>
                      <a:pt x="487679" y="977900"/>
                    </a:moveTo>
                    <a:lnTo>
                      <a:pt x="483107" y="977900"/>
                    </a:lnTo>
                    <a:lnTo>
                      <a:pt x="489203" y="965200"/>
                    </a:lnTo>
                    <a:lnTo>
                      <a:pt x="486155" y="965200"/>
                    </a:lnTo>
                    <a:lnTo>
                      <a:pt x="492251" y="952500"/>
                    </a:lnTo>
                    <a:lnTo>
                      <a:pt x="496823" y="965200"/>
                    </a:lnTo>
                    <a:lnTo>
                      <a:pt x="487679" y="977900"/>
                    </a:lnTo>
                    <a:close/>
                  </a:path>
                  <a:path w="1169035" h="2120900">
                    <a:moveTo>
                      <a:pt x="484631" y="1003300"/>
                    </a:moveTo>
                    <a:lnTo>
                      <a:pt x="481584" y="990600"/>
                    </a:lnTo>
                    <a:lnTo>
                      <a:pt x="490727" y="977900"/>
                    </a:lnTo>
                    <a:lnTo>
                      <a:pt x="487679" y="977900"/>
                    </a:lnTo>
                    <a:lnTo>
                      <a:pt x="496823" y="965200"/>
                    </a:lnTo>
                    <a:lnTo>
                      <a:pt x="492251" y="952500"/>
                    </a:lnTo>
                    <a:lnTo>
                      <a:pt x="498347" y="952500"/>
                    </a:lnTo>
                    <a:lnTo>
                      <a:pt x="498347" y="965200"/>
                    </a:lnTo>
                    <a:lnTo>
                      <a:pt x="497839" y="965200"/>
                    </a:lnTo>
                    <a:lnTo>
                      <a:pt x="496823" y="977900"/>
                    </a:lnTo>
                    <a:lnTo>
                      <a:pt x="489203" y="990600"/>
                    </a:lnTo>
                    <a:lnTo>
                      <a:pt x="492251" y="990600"/>
                    </a:lnTo>
                    <a:lnTo>
                      <a:pt x="484631" y="1003300"/>
                    </a:lnTo>
                    <a:close/>
                  </a:path>
                  <a:path w="1169035" h="2120900">
                    <a:moveTo>
                      <a:pt x="274319" y="977900"/>
                    </a:moveTo>
                    <a:lnTo>
                      <a:pt x="243839" y="977900"/>
                    </a:lnTo>
                    <a:lnTo>
                      <a:pt x="234695" y="965200"/>
                    </a:lnTo>
                    <a:lnTo>
                      <a:pt x="266700" y="965200"/>
                    </a:lnTo>
                    <a:lnTo>
                      <a:pt x="274319" y="977900"/>
                    </a:lnTo>
                    <a:close/>
                  </a:path>
                  <a:path w="1169035" h="2120900">
                    <a:moveTo>
                      <a:pt x="478535" y="977900"/>
                    </a:moveTo>
                    <a:lnTo>
                      <a:pt x="477011" y="977900"/>
                    </a:lnTo>
                    <a:lnTo>
                      <a:pt x="477519" y="965200"/>
                    </a:lnTo>
                    <a:lnTo>
                      <a:pt x="478535" y="977900"/>
                    </a:lnTo>
                    <a:close/>
                  </a:path>
                  <a:path w="1169035" h="2120900">
                    <a:moveTo>
                      <a:pt x="483107" y="977900"/>
                    </a:moveTo>
                    <a:lnTo>
                      <a:pt x="478535" y="977900"/>
                    </a:lnTo>
                    <a:lnTo>
                      <a:pt x="477519" y="965200"/>
                    </a:lnTo>
                    <a:lnTo>
                      <a:pt x="489203" y="965200"/>
                    </a:lnTo>
                    <a:lnTo>
                      <a:pt x="483107" y="977900"/>
                    </a:lnTo>
                    <a:close/>
                  </a:path>
                  <a:path w="1169035" h="2120900">
                    <a:moveTo>
                      <a:pt x="501395" y="990600"/>
                    </a:moveTo>
                    <a:lnTo>
                      <a:pt x="499871" y="990600"/>
                    </a:lnTo>
                    <a:lnTo>
                      <a:pt x="496823" y="977900"/>
                    </a:lnTo>
                    <a:lnTo>
                      <a:pt x="497839" y="965200"/>
                    </a:lnTo>
                    <a:lnTo>
                      <a:pt x="498347" y="977900"/>
                    </a:lnTo>
                    <a:lnTo>
                      <a:pt x="501395" y="977900"/>
                    </a:lnTo>
                    <a:lnTo>
                      <a:pt x="501395" y="990600"/>
                    </a:lnTo>
                    <a:close/>
                  </a:path>
                  <a:path w="1169035" h="2120900">
                    <a:moveTo>
                      <a:pt x="280415" y="1003300"/>
                    </a:moveTo>
                    <a:lnTo>
                      <a:pt x="275843" y="990600"/>
                    </a:lnTo>
                    <a:lnTo>
                      <a:pt x="268223" y="990600"/>
                    </a:lnTo>
                    <a:lnTo>
                      <a:pt x="263651" y="977900"/>
                    </a:lnTo>
                    <a:lnTo>
                      <a:pt x="289559" y="977900"/>
                    </a:lnTo>
                    <a:lnTo>
                      <a:pt x="280415" y="1003300"/>
                    </a:lnTo>
                    <a:close/>
                  </a:path>
                  <a:path w="1169035" h="2120900">
                    <a:moveTo>
                      <a:pt x="304800" y="1003300"/>
                    </a:moveTo>
                    <a:lnTo>
                      <a:pt x="280415" y="1003300"/>
                    </a:lnTo>
                    <a:lnTo>
                      <a:pt x="289559" y="977900"/>
                    </a:lnTo>
                    <a:lnTo>
                      <a:pt x="294131" y="990600"/>
                    </a:lnTo>
                    <a:lnTo>
                      <a:pt x="301751" y="990600"/>
                    </a:lnTo>
                    <a:lnTo>
                      <a:pt x="304800" y="1003300"/>
                    </a:lnTo>
                    <a:close/>
                  </a:path>
                  <a:path w="1169035" h="2120900">
                    <a:moveTo>
                      <a:pt x="294131" y="990600"/>
                    </a:moveTo>
                    <a:lnTo>
                      <a:pt x="289559" y="977900"/>
                    </a:lnTo>
                    <a:lnTo>
                      <a:pt x="294131" y="977900"/>
                    </a:lnTo>
                    <a:lnTo>
                      <a:pt x="294131" y="990600"/>
                    </a:lnTo>
                    <a:close/>
                  </a:path>
                  <a:path w="1169035" h="2120900">
                    <a:moveTo>
                      <a:pt x="484631" y="1003300"/>
                    </a:moveTo>
                    <a:lnTo>
                      <a:pt x="480059" y="1003300"/>
                    </a:lnTo>
                    <a:lnTo>
                      <a:pt x="480059" y="990600"/>
                    </a:lnTo>
                    <a:lnTo>
                      <a:pt x="478535" y="990600"/>
                    </a:lnTo>
                    <a:lnTo>
                      <a:pt x="480059" y="977900"/>
                    </a:lnTo>
                    <a:lnTo>
                      <a:pt x="481584" y="990600"/>
                    </a:lnTo>
                    <a:lnTo>
                      <a:pt x="484631" y="1003300"/>
                    </a:lnTo>
                    <a:close/>
                  </a:path>
                  <a:path w="1169035" h="2120900">
                    <a:moveTo>
                      <a:pt x="481584" y="990600"/>
                    </a:moveTo>
                    <a:lnTo>
                      <a:pt x="480059" y="977900"/>
                    </a:lnTo>
                    <a:lnTo>
                      <a:pt x="490727" y="977900"/>
                    </a:lnTo>
                    <a:lnTo>
                      <a:pt x="481584" y="990600"/>
                    </a:lnTo>
                    <a:close/>
                  </a:path>
                  <a:path w="1169035" h="2120900">
                    <a:moveTo>
                      <a:pt x="499871" y="990600"/>
                    </a:moveTo>
                    <a:lnTo>
                      <a:pt x="489203" y="990600"/>
                    </a:lnTo>
                    <a:lnTo>
                      <a:pt x="496823" y="977900"/>
                    </a:lnTo>
                    <a:lnTo>
                      <a:pt x="499871" y="990600"/>
                    </a:lnTo>
                    <a:close/>
                  </a:path>
                  <a:path w="1169035" h="2120900">
                    <a:moveTo>
                      <a:pt x="280415" y="1003300"/>
                    </a:moveTo>
                    <a:lnTo>
                      <a:pt x="275843" y="1003300"/>
                    </a:lnTo>
                    <a:lnTo>
                      <a:pt x="275843" y="990600"/>
                    </a:lnTo>
                    <a:lnTo>
                      <a:pt x="280415" y="1003300"/>
                    </a:lnTo>
                    <a:close/>
                  </a:path>
                  <a:path w="1169035" h="2120900">
                    <a:moveTo>
                      <a:pt x="490727" y="1003300"/>
                    </a:moveTo>
                    <a:lnTo>
                      <a:pt x="484631" y="1003300"/>
                    </a:lnTo>
                    <a:lnTo>
                      <a:pt x="492251" y="990600"/>
                    </a:lnTo>
                    <a:lnTo>
                      <a:pt x="498347" y="990600"/>
                    </a:lnTo>
                    <a:lnTo>
                      <a:pt x="490727" y="1003300"/>
                    </a:lnTo>
                    <a:close/>
                  </a:path>
                  <a:path w="1169035" h="2120900">
                    <a:moveTo>
                      <a:pt x="499871" y="1003300"/>
                    </a:moveTo>
                    <a:lnTo>
                      <a:pt x="490727" y="1003300"/>
                    </a:lnTo>
                    <a:lnTo>
                      <a:pt x="498347" y="990600"/>
                    </a:lnTo>
                    <a:lnTo>
                      <a:pt x="502157" y="990600"/>
                    </a:lnTo>
                    <a:lnTo>
                      <a:pt x="499871" y="1003300"/>
                    </a:lnTo>
                    <a:close/>
                  </a:path>
                  <a:path w="1169035" h="2120900">
                    <a:moveTo>
                      <a:pt x="504443" y="1003300"/>
                    </a:moveTo>
                    <a:lnTo>
                      <a:pt x="499871" y="1003300"/>
                    </a:lnTo>
                    <a:lnTo>
                      <a:pt x="502157" y="990600"/>
                    </a:lnTo>
                    <a:lnTo>
                      <a:pt x="504443" y="1003300"/>
                    </a:lnTo>
                    <a:close/>
                  </a:path>
                  <a:path w="1169035" h="2120900">
                    <a:moveTo>
                      <a:pt x="304800" y="1016000"/>
                    </a:moveTo>
                    <a:lnTo>
                      <a:pt x="286511" y="1016000"/>
                    </a:lnTo>
                    <a:lnTo>
                      <a:pt x="284987" y="1003300"/>
                    </a:lnTo>
                    <a:lnTo>
                      <a:pt x="309371" y="1003300"/>
                    </a:lnTo>
                    <a:lnTo>
                      <a:pt x="304800" y="1016000"/>
                    </a:lnTo>
                    <a:close/>
                  </a:path>
                  <a:path w="1169035" h="2120900">
                    <a:moveTo>
                      <a:pt x="306323" y="1028700"/>
                    </a:moveTo>
                    <a:lnTo>
                      <a:pt x="300608" y="1028700"/>
                    </a:lnTo>
                    <a:lnTo>
                      <a:pt x="300227" y="1016000"/>
                    </a:lnTo>
                    <a:lnTo>
                      <a:pt x="304800" y="1016000"/>
                    </a:lnTo>
                    <a:lnTo>
                      <a:pt x="309371" y="1003300"/>
                    </a:lnTo>
                    <a:lnTo>
                      <a:pt x="312419" y="1003300"/>
                    </a:lnTo>
                    <a:lnTo>
                      <a:pt x="312419" y="1016000"/>
                    </a:lnTo>
                    <a:lnTo>
                      <a:pt x="306323" y="1028700"/>
                    </a:lnTo>
                    <a:close/>
                  </a:path>
                  <a:path w="1169035" h="2120900">
                    <a:moveTo>
                      <a:pt x="318515" y="1028700"/>
                    </a:moveTo>
                    <a:lnTo>
                      <a:pt x="306323" y="1028700"/>
                    </a:lnTo>
                    <a:lnTo>
                      <a:pt x="312419" y="1016000"/>
                    </a:lnTo>
                    <a:lnTo>
                      <a:pt x="312419" y="1003300"/>
                    </a:lnTo>
                    <a:lnTo>
                      <a:pt x="316991" y="1016000"/>
                    </a:lnTo>
                    <a:lnTo>
                      <a:pt x="324611" y="1016000"/>
                    </a:lnTo>
                    <a:lnTo>
                      <a:pt x="318515" y="1028700"/>
                    </a:lnTo>
                    <a:close/>
                  </a:path>
                  <a:path w="1169035" h="2120900">
                    <a:moveTo>
                      <a:pt x="486155" y="1016000"/>
                    </a:moveTo>
                    <a:lnTo>
                      <a:pt x="481584" y="1016000"/>
                    </a:lnTo>
                    <a:lnTo>
                      <a:pt x="481584" y="1003300"/>
                    </a:lnTo>
                    <a:lnTo>
                      <a:pt x="483107" y="1003300"/>
                    </a:lnTo>
                    <a:lnTo>
                      <a:pt x="486155" y="1016000"/>
                    </a:lnTo>
                    <a:close/>
                  </a:path>
                  <a:path w="1169035" h="2120900">
                    <a:moveTo>
                      <a:pt x="486155" y="1016000"/>
                    </a:moveTo>
                    <a:lnTo>
                      <a:pt x="483107" y="1003300"/>
                    </a:lnTo>
                    <a:lnTo>
                      <a:pt x="493775" y="1003300"/>
                    </a:lnTo>
                    <a:lnTo>
                      <a:pt x="486155" y="1016000"/>
                    </a:lnTo>
                    <a:close/>
                  </a:path>
                  <a:path w="1169035" h="2120900">
                    <a:moveTo>
                      <a:pt x="492251" y="1016000"/>
                    </a:moveTo>
                    <a:lnTo>
                      <a:pt x="486155" y="1016000"/>
                    </a:lnTo>
                    <a:lnTo>
                      <a:pt x="493775" y="1003300"/>
                    </a:lnTo>
                    <a:lnTo>
                      <a:pt x="501395" y="1003300"/>
                    </a:lnTo>
                    <a:lnTo>
                      <a:pt x="492251" y="1016000"/>
                    </a:lnTo>
                    <a:close/>
                  </a:path>
                  <a:path w="1169035" h="2120900">
                    <a:moveTo>
                      <a:pt x="501395" y="1016000"/>
                    </a:moveTo>
                    <a:lnTo>
                      <a:pt x="492251" y="1016000"/>
                    </a:lnTo>
                    <a:lnTo>
                      <a:pt x="501395" y="1003300"/>
                    </a:lnTo>
                    <a:lnTo>
                      <a:pt x="502411" y="1003300"/>
                    </a:lnTo>
                    <a:lnTo>
                      <a:pt x="501395" y="1016000"/>
                    </a:lnTo>
                    <a:close/>
                  </a:path>
                  <a:path w="1169035" h="2120900">
                    <a:moveTo>
                      <a:pt x="503681" y="1028700"/>
                    </a:moveTo>
                    <a:lnTo>
                      <a:pt x="494330" y="1028700"/>
                    </a:lnTo>
                    <a:lnTo>
                      <a:pt x="499871" y="1016000"/>
                    </a:lnTo>
                    <a:lnTo>
                      <a:pt x="501395" y="1016000"/>
                    </a:lnTo>
                    <a:lnTo>
                      <a:pt x="502411" y="1003300"/>
                    </a:lnTo>
                    <a:lnTo>
                      <a:pt x="502919" y="1016000"/>
                    </a:lnTo>
                    <a:lnTo>
                      <a:pt x="503681" y="1028700"/>
                    </a:lnTo>
                    <a:close/>
                  </a:path>
                  <a:path w="1169035" h="2120900">
                    <a:moveTo>
                      <a:pt x="300608" y="1028700"/>
                    </a:moveTo>
                    <a:lnTo>
                      <a:pt x="298703" y="1016000"/>
                    </a:lnTo>
                    <a:lnTo>
                      <a:pt x="300227" y="1016000"/>
                    </a:lnTo>
                    <a:lnTo>
                      <a:pt x="300608" y="1028700"/>
                    </a:lnTo>
                    <a:close/>
                  </a:path>
                  <a:path w="1169035" h="2120900">
                    <a:moveTo>
                      <a:pt x="327659" y="1028700"/>
                    </a:moveTo>
                    <a:lnTo>
                      <a:pt x="318515" y="1028700"/>
                    </a:lnTo>
                    <a:lnTo>
                      <a:pt x="324611" y="1016000"/>
                    </a:lnTo>
                    <a:lnTo>
                      <a:pt x="327659" y="1028700"/>
                    </a:lnTo>
                    <a:close/>
                  </a:path>
                  <a:path w="1169035" h="2120900">
                    <a:moveTo>
                      <a:pt x="327659" y="1028700"/>
                    </a:moveTo>
                    <a:lnTo>
                      <a:pt x="324611" y="1016000"/>
                    </a:lnTo>
                    <a:lnTo>
                      <a:pt x="327659" y="1016000"/>
                    </a:lnTo>
                    <a:lnTo>
                      <a:pt x="327659" y="1028700"/>
                    </a:lnTo>
                    <a:close/>
                  </a:path>
                  <a:path w="1169035" h="2120900">
                    <a:moveTo>
                      <a:pt x="489203" y="1041400"/>
                    </a:moveTo>
                    <a:lnTo>
                      <a:pt x="483107" y="1041400"/>
                    </a:lnTo>
                    <a:lnTo>
                      <a:pt x="483107" y="1016000"/>
                    </a:lnTo>
                    <a:lnTo>
                      <a:pt x="489203" y="1041400"/>
                    </a:lnTo>
                    <a:close/>
                  </a:path>
                  <a:path w="1169035" h="2120900">
                    <a:moveTo>
                      <a:pt x="486155" y="1028700"/>
                    </a:moveTo>
                    <a:lnTo>
                      <a:pt x="483107" y="1016000"/>
                    </a:lnTo>
                    <a:lnTo>
                      <a:pt x="487679" y="1016000"/>
                    </a:lnTo>
                    <a:lnTo>
                      <a:pt x="486155" y="1028700"/>
                    </a:lnTo>
                    <a:close/>
                  </a:path>
                  <a:path w="1169035" h="2120900">
                    <a:moveTo>
                      <a:pt x="489203" y="1041400"/>
                    </a:moveTo>
                    <a:lnTo>
                      <a:pt x="486155" y="1028700"/>
                    </a:lnTo>
                    <a:lnTo>
                      <a:pt x="487679" y="1016000"/>
                    </a:lnTo>
                    <a:lnTo>
                      <a:pt x="491489" y="1028700"/>
                    </a:lnTo>
                    <a:lnTo>
                      <a:pt x="495299" y="1028700"/>
                    </a:lnTo>
                    <a:lnTo>
                      <a:pt x="489203" y="1041400"/>
                    </a:lnTo>
                    <a:close/>
                  </a:path>
                  <a:path w="1169035" h="2120900">
                    <a:moveTo>
                      <a:pt x="491489" y="1028700"/>
                    </a:moveTo>
                    <a:lnTo>
                      <a:pt x="487679" y="1016000"/>
                    </a:lnTo>
                    <a:lnTo>
                      <a:pt x="495300" y="1016000"/>
                    </a:lnTo>
                    <a:lnTo>
                      <a:pt x="491489" y="1028700"/>
                    </a:lnTo>
                    <a:close/>
                  </a:path>
                  <a:path w="1169035" h="2120900">
                    <a:moveTo>
                      <a:pt x="494330" y="1028700"/>
                    </a:moveTo>
                    <a:lnTo>
                      <a:pt x="491489" y="1028700"/>
                    </a:lnTo>
                    <a:lnTo>
                      <a:pt x="495300" y="1016000"/>
                    </a:lnTo>
                    <a:lnTo>
                      <a:pt x="499871" y="1016000"/>
                    </a:lnTo>
                    <a:lnTo>
                      <a:pt x="494330" y="1028700"/>
                    </a:lnTo>
                    <a:close/>
                  </a:path>
                  <a:path w="1169035" h="2120900">
                    <a:moveTo>
                      <a:pt x="503681" y="1028700"/>
                    </a:moveTo>
                    <a:lnTo>
                      <a:pt x="502919" y="1016000"/>
                    </a:lnTo>
                    <a:lnTo>
                      <a:pt x="504443" y="1016000"/>
                    </a:lnTo>
                    <a:lnTo>
                      <a:pt x="503681" y="1028700"/>
                    </a:lnTo>
                    <a:close/>
                  </a:path>
                  <a:path w="1169035" h="2120900">
                    <a:moveTo>
                      <a:pt x="330707" y="1054100"/>
                    </a:moveTo>
                    <a:lnTo>
                      <a:pt x="320039" y="1054100"/>
                    </a:lnTo>
                    <a:lnTo>
                      <a:pt x="316991" y="1041400"/>
                    </a:lnTo>
                    <a:lnTo>
                      <a:pt x="309371" y="1041400"/>
                    </a:lnTo>
                    <a:lnTo>
                      <a:pt x="307847" y="1028700"/>
                    </a:lnTo>
                    <a:lnTo>
                      <a:pt x="332231" y="1028700"/>
                    </a:lnTo>
                    <a:lnTo>
                      <a:pt x="335279" y="1041400"/>
                    </a:lnTo>
                    <a:lnTo>
                      <a:pt x="330707" y="1054100"/>
                    </a:lnTo>
                    <a:close/>
                  </a:path>
                  <a:path w="1169035" h="2120900">
                    <a:moveTo>
                      <a:pt x="501395" y="1041400"/>
                    </a:moveTo>
                    <a:lnTo>
                      <a:pt x="489203" y="1041400"/>
                    </a:lnTo>
                    <a:lnTo>
                      <a:pt x="495299" y="1028700"/>
                    </a:lnTo>
                    <a:lnTo>
                      <a:pt x="501395" y="1041400"/>
                    </a:lnTo>
                    <a:close/>
                  </a:path>
                  <a:path w="1169035" h="2120900">
                    <a:moveTo>
                      <a:pt x="489203" y="1066800"/>
                    </a:moveTo>
                    <a:lnTo>
                      <a:pt x="486155" y="1066800"/>
                    </a:lnTo>
                    <a:lnTo>
                      <a:pt x="486155" y="1041400"/>
                    </a:lnTo>
                    <a:lnTo>
                      <a:pt x="501395" y="1041400"/>
                    </a:lnTo>
                    <a:lnTo>
                      <a:pt x="495299" y="1028700"/>
                    </a:lnTo>
                    <a:lnTo>
                      <a:pt x="505967" y="1028700"/>
                    </a:lnTo>
                    <a:lnTo>
                      <a:pt x="505967" y="1041400"/>
                    </a:lnTo>
                    <a:lnTo>
                      <a:pt x="507492" y="1054100"/>
                    </a:lnTo>
                    <a:lnTo>
                      <a:pt x="492251" y="1054100"/>
                    </a:lnTo>
                    <a:lnTo>
                      <a:pt x="489203" y="1066800"/>
                    </a:lnTo>
                    <a:close/>
                  </a:path>
                  <a:path w="1169035" h="2120900">
                    <a:moveTo>
                      <a:pt x="505967" y="1041400"/>
                    </a:moveTo>
                    <a:lnTo>
                      <a:pt x="505967" y="1028700"/>
                    </a:lnTo>
                    <a:lnTo>
                      <a:pt x="507492" y="1028700"/>
                    </a:lnTo>
                    <a:lnTo>
                      <a:pt x="505967" y="1041400"/>
                    </a:lnTo>
                    <a:close/>
                  </a:path>
                  <a:path w="1169035" h="2120900">
                    <a:moveTo>
                      <a:pt x="341375" y="1054100"/>
                    </a:moveTo>
                    <a:lnTo>
                      <a:pt x="330707" y="1054100"/>
                    </a:lnTo>
                    <a:lnTo>
                      <a:pt x="335279" y="1041400"/>
                    </a:lnTo>
                    <a:lnTo>
                      <a:pt x="341375" y="1054100"/>
                    </a:lnTo>
                    <a:close/>
                  </a:path>
                  <a:path w="1169035" h="2120900">
                    <a:moveTo>
                      <a:pt x="341375" y="1054100"/>
                    </a:moveTo>
                    <a:lnTo>
                      <a:pt x="335279" y="1041400"/>
                    </a:lnTo>
                    <a:lnTo>
                      <a:pt x="341375" y="1041400"/>
                    </a:lnTo>
                    <a:lnTo>
                      <a:pt x="341375" y="1054100"/>
                    </a:lnTo>
                    <a:close/>
                  </a:path>
                  <a:path w="1169035" h="2120900">
                    <a:moveTo>
                      <a:pt x="332231" y="1066800"/>
                    </a:moveTo>
                    <a:lnTo>
                      <a:pt x="327659" y="1066800"/>
                    </a:lnTo>
                    <a:lnTo>
                      <a:pt x="326135" y="1054100"/>
                    </a:lnTo>
                    <a:lnTo>
                      <a:pt x="333755" y="1054100"/>
                    </a:lnTo>
                    <a:lnTo>
                      <a:pt x="332231" y="1066800"/>
                    </a:lnTo>
                    <a:close/>
                  </a:path>
                  <a:path w="1169035" h="2120900">
                    <a:moveTo>
                      <a:pt x="356615" y="1104900"/>
                    </a:moveTo>
                    <a:lnTo>
                      <a:pt x="353186" y="1104900"/>
                    </a:lnTo>
                    <a:lnTo>
                      <a:pt x="353567" y="1092200"/>
                    </a:lnTo>
                    <a:lnTo>
                      <a:pt x="359663" y="1079500"/>
                    </a:lnTo>
                    <a:lnTo>
                      <a:pt x="338327" y="1079500"/>
                    </a:lnTo>
                    <a:lnTo>
                      <a:pt x="332231" y="1066800"/>
                    </a:lnTo>
                    <a:lnTo>
                      <a:pt x="333755" y="1054100"/>
                    </a:lnTo>
                    <a:lnTo>
                      <a:pt x="342900" y="1054100"/>
                    </a:lnTo>
                    <a:lnTo>
                      <a:pt x="338327" y="1066800"/>
                    </a:lnTo>
                    <a:lnTo>
                      <a:pt x="356615" y="1066800"/>
                    </a:lnTo>
                    <a:lnTo>
                      <a:pt x="364235" y="1079500"/>
                    </a:lnTo>
                    <a:lnTo>
                      <a:pt x="364235" y="1092200"/>
                    </a:lnTo>
                    <a:lnTo>
                      <a:pt x="362711" y="1092200"/>
                    </a:lnTo>
                    <a:lnTo>
                      <a:pt x="356615" y="1104900"/>
                    </a:lnTo>
                    <a:close/>
                  </a:path>
                  <a:path w="1169035" h="2120900">
                    <a:moveTo>
                      <a:pt x="341375" y="1066800"/>
                    </a:moveTo>
                    <a:lnTo>
                      <a:pt x="338327" y="1066800"/>
                    </a:lnTo>
                    <a:lnTo>
                      <a:pt x="342900" y="1054100"/>
                    </a:lnTo>
                    <a:lnTo>
                      <a:pt x="347471" y="1054100"/>
                    </a:lnTo>
                    <a:lnTo>
                      <a:pt x="341375" y="1066800"/>
                    </a:lnTo>
                    <a:close/>
                  </a:path>
                  <a:path w="1169035" h="2120900">
                    <a:moveTo>
                      <a:pt x="352043" y="1066800"/>
                    </a:moveTo>
                    <a:lnTo>
                      <a:pt x="341375" y="1066800"/>
                    </a:lnTo>
                    <a:lnTo>
                      <a:pt x="347471" y="1054100"/>
                    </a:lnTo>
                    <a:lnTo>
                      <a:pt x="352043" y="1054100"/>
                    </a:lnTo>
                    <a:lnTo>
                      <a:pt x="352043" y="1066800"/>
                    </a:lnTo>
                    <a:close/>
                  </a:path>
                  <a:path w="1169035" h="2120900">
                    <a:moveTo>
                      <a:pt x="355092" y="1066800"/>
                    </a:moveTo>
                    <a:lnTo>
                      <a:pt x="352043" y="1066800"/>
                    </a:lnTo>
                    <a:lnTo>
                      <a:pt x="352043" y="1054100"/>
                    </a:lnTo>
                    <a:lnTo>
                      <a:pt x="355092" y="1066800"/>
                    </a:lnTo>
                    <a:close/>
                  </a:path>
                  <a:path w="1169035" h="2120900">
                    <a:moveTo>
                      <a:pt x="499871" y="1066800"/>
                    </a:moveTo>
                    <a:lnTo>
                      <a:pt x="489203" y="1066800"/>
                    </a:lnTo>
                    <a:lnTo>
                      <a:pt x="492251" y="1054100"/>
                    </a:lnTo>
                    <a:lnTo>
                      <a:pt x="499871" y="1066800"/>
                    </a:lnTo>
                    <a:close/>
                  </a:path>
                  <a:path w="1169035" h="2120900">
                    <a:moveTo>
                      <a:pt x="504443" y="1066800"/>
                    </a:moveTo>
                    <a:lnTo>
                      <a:pt x="499871" y="1066800"/>
                    </a:lnTo>
                    <a:lnTo>
                      <a:pt x="492251" y="1054100"/>
                    </a:lnTo>
                    <a:lnTo>
                      <a:pt x="496823" y="1054100"/>
                    </a:lnTo>
                    <a:lnTo>
                      <a:pt x="504443" y="1066800"/>
                    </a:lnTo>
                    <a:close/>
                  </a:path>
                  <a:path w="1169035" h="2120900">
                    <a:moveTo>
                      <a:pt x="504443" y="1066800"/>
                    </a:moveTo>
                    <a:lnTo>
                      <a:pt x="496823" y="1054100"/>
                    </a:lnTo>
                    <a:lnTo>
                      <a:pt x="507492" y="1054100"/>
                    </a:lnTo>
                    <a:lnTo>
                      <a:pt x="504443" y="1066800"/>
                    </a:lnTo>
                    <a:close/>
                  </a:path>
                  <a:path w="1169035" h="2120900">
                    <a:moveTo>
                      <a:pt x="510539" y="1066800"/>
                    </a:moveTo>
                    <a:lnTo>
                      <a:pt x="504443" y="1066800"/>
                    </a:lnTo>
                    <a:lnTo>
                      <a:pt x="507492" y="1054100"/>
                    </a:lnTo>
                    <a:lnTo>
                      <a:pt x="510539" y="1054100"/>
                    </a:lnTo>
                    <a:lnTo>
                      <a:pt x="510539" y="1066800"/>
                    </a:lnTo>
                    <a:close/>
                  </a:path>
                  <a:path w="1169035" h="2120900">
                    <a:moveTo>
                      <a:pt x="489203" y="1079500"/>
                    </a:moveTo>
                    <a:lnTo>
                      <a:pt x="487679" y="1066800"/>
                    </a:lnTo>
                    <a:lnTo>
                      <a:pt x="490727" y="1066800"/>
                    </a:lnTo>
                    <a:lnTo>
                      <a:pt x="489203" y="1079500"/>
                    </a:lnTo>
                    <a:close/>
                  </a:path>
                  <a:path w="1169035" h="2120900">
                    <a:moveTo>
                      <a:pt x="490727" y="1104900"/>
                    </a:moveTo>
                    <a:lnTo>
                      <a:pt x="489203" y="1104900"/>
                    </a:lnTo>
                    <a:lnTo>
                      <a:pt x="489203" y="1079500"/>
                    </a:lnTo>
                    <a:lnTo>
                      <a:pt x="490727" y="1066800"/>
                    </a:lnTo>
                    <a:lnTo>
                      <a:pt x="499871" y="1079500"/>
                    </a:lnTo>
                    <a:lnTo>
                      <a:pt x="509015" y="1079500"/>
                    </a:lnTo>
                    <a:lnTo>
                      <a:pt x="510539" y="1092200"/>
                    </a:lnTo>
                    <a:lnTo>
                      <a:pt x="493775" y="1092200"/>
                    </a:lnTo>
                    <a:lnTo>
                      <a:pt x="490727" y="1104900"/>
                    </a:lnTo>
                    <a:close/>
                  </a:path>
                  <a:path w="1169035" h="2120900">
                    <a:moveTo>
                      <a:pt x="504443" y="1079500"/>
                    </a:moveTo>
                    <a:lnTo>
                      <a:pt x="499871" y="1079500"/>
                    </a:lnTo>
                    <a:lnTo>
                      <a:pt x="490727" y="1066800"/>
                    </a:lnTo>
                    <a:lnTo>
                      <a:pt x="496823" y="1066800"/>
                    </a:lnTo>
                    <a:lnTo>
                      <a:pt x="504443" y="1079500"/>
                    </a:lnTo>
                    <a:close/>
                  </a:path>
                  <a:path w="1169035" h="2120900">
                    <a:moveTo>
                      <a:pt x="504443" y="1079500"/>
                    </a:moveTo>
                    <a:lnTo>
                      <a:pt x="496823" y="1066800"/>
                    </a:lnTo>
                    <a:lnTo>
                      <a:pt x="509320" y="1066800"/>
                    </a:lnTo>
                    <a:lnTo>
                      <a:pt x="504443" y="1079500"/>
                    </a:lnTo>
                    <a:close/>
                  </a:path>
                  <a:path w="1169035" h="2120900">
                    <a:moveTo>
                      <a:pt x="510539" y="1079500"/>
                    </a:moveTo>
                    <a:lnTo>
                      <a:pt x="504443" y="1079500"/>
                    </a:lnTo>
                    <a:lnTo>
                      <a:pt x="509320" y="1066800"/>
                    </a:lnTo>
                    <a:lnTo>
                      <a:pt x="510539" y="1079500"/>
                    </a:lnTo>
                    <a:close/>
                  </a:path>
                  <a:path w="1169035" h="2120900">
                    <a:moveTo>
                      <a:pt x="344423" y="1092200"/>
                    </a:moveTo>
                    <a:lnTo>
                      <a:pt x="341375" y="1092200"/>
                    </a:lnTo>
                    <a:lnTo>
                      <a:pt x="339851" y="1079500"/>
                    </a:lnTo>
                    <a:lnTo>
                      <a:pt x="344423" y="1079500"/>
                    </a:lnTo>
                    <a:lnTo>
                      <a:pt x="344423" y="1092200"/>
                    </a:lnTo>
                    <a:close/>
                  </a:path>
                  <a:path w="1169035" h="2120900">
                    <a:moveTo>
                      <a:pt x="353186" y="1104900"/>
                    </a:moveTo>
                    <a:lnTo>
                      <a:pt x="352043" y="1092200"/>
                    </a:lnTo>
                    <a:lnTo>
                      <a:pt x="344423" y="1092200"/>
                    </a:lnTo>
                    <a:lnTo>
                      <a:pt x="344423" y="1079500"/>
                    </a:lnTo>
                    <a:lnTo>
                      <a:pt x="353567" y="1092200"/>
                    </a:lnTo>
                    <a:lnTo>
                      <a:pt x="353186" y="1104900"/>
                    </a:lnTo>
                    <a:close/>
                  </a:path>
                  <a:path w="1169035" h="2120900">
                    <a:moveTo>
                      <a:pt x="353567" y="1092200"/>
                    </a:moveTo>
                    <a:lnTo>
                      <a:pt x="344423" y="1079500"/>
                    </a:lnTo>
                    <a:lnTo>
                      <a:pt x="359663" y="1079500"/>
                    </a:lnTo>
                    <a:lnTo>
                      <a:pt x="353567" y="1092200"/>
                    </a:lnTo>
                    <a:close/>
                  </a:path>
                  <a:path w="1169035" h="2120900">
                    <a:moveTo>
                      <a:pt x="365759" y="1092200"/>
                    </a:moveTo>
                    <a:lnTo>
                      <a:pt x="364235" y="1092200"/>
                    </a:lnTo>
                    <a:lnTo>
                      <a:pt x="364235" y="1079500"/>
                    </a:lnTo>
                    <a:lnTo>
                      <a:pt x="365759" y="1092200"/>
                    </a:lnTo>
                    <a:close/>
                  </a:path>
                  <a:path w="1169035" h="2120900">
                    <a:moveTo>
                      <a:pt x="371855" y="1104900"/>
                    </a:moveTo>
                    <a:lnTo>
                      <a:pt x="356615" y="1104900"/>
                    </a:lnTo>
                    <a:lnTo>
                      <a:pt x="362711" y="1092200"/>
                    </a:lnTo>
                    <a:lnTo>
                      <a:pt x="371855" y="1104900"/>
                    </a:lnTo>
                    <a:close/>
                  </a:path>
                  <a:path w="1169035" h="2120900">
                    <a:moveTo>
                      <a:pt x="372617" y="1104900"/>
                    </a:moveTo>
                    <a:lnTo>
                      <a:pt x="371855" y="1104900"/>
                    </a:lnTo>
                    <a:lnTo>
                      <a:pt x="362711" y="1092200"/>
                    </a:lnTo>
                    <a:lnTo>
                      <a:pt x="368807" y="1092200"/>
                    </a:lnTo>
                    <a:lnTo>
                      <a:pt x="372617" y="1104900"/>
                    </a:lnTo>
                    <a:close/>
                  </a:path>
                  <a:path w="1169035" h="2120900">
                    <a:moveTo>
                      <a:pt x="372617" y="1104900"/>
                    </a:moveTo>
                    <a:lnTo>
                      <a:pt x="368807" y="1092200"/>
                    </a:lnTo>
                    <a:lnTo>
                      <a:pt x="373379" y="1092200"/>
                    </a:lnTo>
                    <a:lnTo>
                      <a:pt x="372617" y="1104900"/>
                    </a:lnTo>
                    <a:close/>
                  </a:path>
                  <a:path w="1169035" h="2120900">
                    <a:moveTo>
                      <a:pt x="496823" y="1143000"/>
                    </a:moveTo>
                    <a:lnTo>
                      <a:pt x="493775" y="1130245"/>
                    </a:lnTo>
                    <a:lnTo>
                      <a:pt x="493775" y="1117600"/>
                    </a:lnTo>
                    <a:lnTo>
                      <a:pt x="490727" y="1104900"/>
                    </a:lnTo>
                    <a:lnTo>
                      <a:pt x="493775" y="1092200"/>
                    </a:lnTo>
                    <a:lnTo>
                      <a:pt x="499871" y="1092200"/>
                    </a:lnTo>
                    <a:lnTo>
                      <a:pt x="501700" y="1104900"/>
                    </a:lnTo>
                    <a:lnTo>
                      <a:pt x="501395" y="1104900"/>
                    </a:lnTo>
                    <a:lnTo>
                      <a:pt x="509015" y="1117600"/>
                    </a:lnTo>
                    <a:lnTo>
                      <a:pt x="496823" y="1117600"/>
                    </a:lnTo>
                    <a:lnTo>
                      <a:pt x="495306" y="1130245"/>
                    </a:lnTo>
                    <a:lnTo>
                      <a:pt x="496823" y="1130245"/>
                    </a:lnTo>
                    <a:lnTo>
                      <a:pt x="496823" y="1143000"/>
                    </a:lnTo>
                    <a:close/>
                  </a:path>
                  <a:path w="1169035" h="2120900">
                    <a:moveTo>
                      <a:pt x="501700" y="1104900"/>
                    </a:moveTo>
                    <a:lnTo>
                      <a:pt x="499871" y="1092200"/>
                    </a:lnTo>
                    <a:lnTo>
                      <a:pt x="502919" y="1092200"/>
                    </a:lnTo>
                    <a:lnTo>
                      <a:pt x="501700" y="1104900"/>
                    </a:lnTo>
                    <a:close/>
                  </a:path>
                  <a:path w="1169035" h="2120900">
                    <a:moveTo>
                      <a:pt x="504859" y="1104900"/>
                    </a:moveTo>
                    <a:lnTo>
                      <a:pt x="501700" y="1104900"/>
                    </a:lnTo>
                    <a:lnTo>
                      <a:pt x="502919" y="1092200"/>
                    </a:lnTo>
                    <a:lnTo>
                      <a:pt x="509015" y="1092200"/>
                    </a:lnTo>
                    <a:lnTo>
                      <a:pt x="504859" y="1104900"/>
                    </a:lnTo>
                    <a:close/>
                  </a:path>
                  <a:path w="1169035" h="2120900">
                    <a:moveTo>
                      <a:pt x="510031" y="1104900"/>
                    </a:moveTo>
                    <a:lnTo>
                      <a:pt x="504859" y="1104900"/>
                    </a:lnTo>
                    <a:lnTo>
                      <a:pt x="509015" y="1092200"/>
                    </a:lnTo>
                    <a:lnTo>
                      <a:pt x="510031" y="1104900"/>
                    </a:lnTo>
                    <a:close/>
                  </a:path>
                  <a:path w="1169035" h="2120900">
                    <a:moveTo>
                      <a:pt x="510031" y="1104900"/>
                    </a:moveTo>
                    <a:lnTo>
                      <a:pt x="509015" y="1092200"/>
                    </a:lnTo>
                    <a:lnTo>
                      <a:pt x="510539" y="1092200"/>
                    </a:lnTo>
                    <a:lnTo>
                      <a:pt x="510031" y="1104900"/>
                    </a:lnTo>
                    <a:close/>
                  </a:path>
                  <a:path w="1169035" h="2120900">
                    <a:moveTo>
                      <a:pt x="513587" y="1117600"/>
                    </a:moveTo>
                    <a:lnTo>
                      <a:pt x="509015" y="1117600"/>
                    </a:lnTo>
                    <a:lnTo>
                      <a:pt x="512063" y="1104900"/>
                    </a:lnTo>
                    <a:lnTo>
                      <a:pt x="510031" y="1104900"/>
                    </a:lnTo>
                    <a:lnTo>
                      <a:pt x="510539" y="1092200"/>
                    </a:lnTo>
                    <a:lnTo>
                      <a:pt x="513587" y="1092200"/>
                    </a:lnTo>
                    <a:lnTo>
                      <a:pt x="513587" y="1117600"/>
                    </a:lnTo>
                    <a:close/>
                  </a:path>
                  <a:path w="1169035" h="2120900">
                    <a:moveTo>
                      <a:pt x="382523" y="1117600"/>
                    </a:moveTo>
                    <a:lnTo>
                      <a:pt x="358139" y="1117600"/>
                    </a:lnTo>
                    <a:lnTo>
                      <a:pt x="355092" y="1104900"/>
                    </a:lnTo>
                    <a:lnTo>
                      <a:pt x="376427" y="1104900"/>
                    </a:lnTo>
                    <a:lnTo>
                      <a:pt x="382523" y="1117600"/>
                    </a:lnTo>
                    <a:close/>
                  </a:path>
                  <a:path w="1169035" h="2120900">
                    <a:moveTo>
                      <a:pt x="509015" y="1117600"/>
                    </a:moveTo>
                    <a:lnTo>
                      <a:pt x="501395" y="1104900"/>
                    </a:lnTo>
                    <a:lnTo>
                      <a:pt x="512063" y="1104900"/>
                    </a:lnTo>
                    <a:lnTo>
                      <a:pt x="509015" y="1117600"/>
                    </a:lnTo>
                    <a:close/>
                  </a:path>
                  <a:path w="1169035" h="2120900">
                    <a:moveTo>
                      <a:pt x="361185" y="1130245"/>
                    </a:moveTo>
                    <a:lnTo>
                      <a:pt x="359668" y="1130245"/>
                    </a:lnTo>
                    <a:lnTo>
                      <a:pt x="360679" y="1117600"/>
                    </a:lnTo>
                    <a:lnTo>
                      <a:pt x="361185" y="1130245"/>
                    </a:lnTo>
                    <a:close/>
                  </a:path>
                  <a:path w="1169035" h="2120900">
                    <a:moveTo>
                      <a:pt x="367310" y="1130245"/>
                    </a:moveTo>
                    <a:lnTo>
                      <a:pt x="361185" y="1130245"/>
                    </a:lnTo>
                    <a:lnTo>
                      <a:pt x="360679" y="1117600"/>
                    </a:lnTo>
                    <a:lnTo>
                      <a:pt x="373379" y="1117600"/>
                    </a:lnTo>
                    <a:lnTo>
                      <a:pt x="367310" y="1130245"/>
                    </a:lnTo>
                    <a:close/>
                  </a:path>
                  <a:path w="1169035" h="2120900">
                    <a:moveTo>
                      <a:pt x="371875" y="1130245"/>
                    </a:moveTo>
                    <a:lnTo>
                      <a:pt x="367310" y="1130245"/>
                    </a:lnTo>
                    <a:lnTo>
                      <a:pt x="373379" y="1117600"/>
                    </a:lnTo>
                    <a:lnTo>
                      <a:pt x="376427" y="1117600"/>
                    </a:lnTo>
                    <a:lnTo>
                      <a:pt x="371875" y="1130245"/>
                    </a:lnTo>
                    <a:close/>
                  </a:path>
                  <a:path w="1169035" h="2120900">
                    <a:moveTo>
                      <a:pt x="382530" y="1130245"/>
                    </a:moveTo>
                    <a:lnTo>
                      <a:pt x="371875" y="1130245"/>
                    </a:lnTo>
                    <a:lnTo>
                      <a:pt x="376427" y="1117600"/>
                    </a:lnTo>
                    <a:lnTo>
                      <a:pt x="384047" y="1117600"/>
                    </a:lnTo>
                    <a:lnTo>
                      <a:pt x="382530" y="1130245"/>
                    </a:lnTo>
                    <a:close/>
                  </a:path>
                  <a:path w="1169035" h="2120900">
                    <a:moveTo>
                      <a:pt x="390130" y="1130245"/>
                    </a:moveTo>
                    <a:lnTo>
                      <a:pt x="382530" y="1130245"/>
                    </a:lnTo>
                    <a:lnTo>
                      <a:pt x="384047" y="1117600"/>
                    </a:lnTo>
                    <a:lnTo>
                      <a:pt x="387095" y="1117600"/>
                    </a:lnTo>
                    <a:lnTo>
                      <a:pt x="390130" y="1130245"/>
                    </a:lnTo>
                    <a:close/>
                  </a:path>
                  <a:path w="1169035" h="2120900">
                    <a:moveTo>
                      <a:pt x="504273" y="1130245"/>
                    </a:moveTo>
                    <a:lnTo>
                      <a:pt x="495306" y="1130245"/>
                    </a:lnTo>
                    <a:lnTo>
                      <a:pt x="496823" y="1117600"/>
                    </a:lnTo>
                    <a:lnTo>
                      <a:pt x="504273" y="1130245"/>
                    </a:lnTo>
                    <a:close/>
                  </a:path>
                  <a:path w="1169035" h="2120900">
                    <a:moveTo>
                      <a:pt x="504332" y="1130245"/>
                    </a:moveTo>
                    <a:lnTo>
                      <a:pt x="496823" y="1117600"/>
                    </a:lnTo>
                    <a:lnTo>
                      <a:pt x="510539" y="1117600"/>
                    </a:lnTo>
                    <a:lnTo>
                      <a:pt x="504332" y="1130245"/>
                    </a:lnTo>
                    <a:close/>
                  </a:path>
                  <a:path w="1169035" h="2120900">
                    <a:moveTo>
                      <a:pt x="515109" y="1130245"/>
                    </a:moveTo>
                    <a:lnTo>
                      <a:pt x="504332" y="1130245"/>
                    </a:lnTo>
                    <a:lnTo>
                      <a:pt x="510539" y="1117600"/>
                    </a:lnTo>
                    <a:lnTo>
                      <a:pt x="514603" y="1117600"/>
                    </a:lnTo>
                    <a:lnTo>
                      <a:pt x="515109" y="1130245"/>
                    </a:lnTo>
                    <a:close/>
                  </a:path>
                  <a:path w="1169035" h="2120900">
                    <a:moveTo>
                      <a:pt x="516627" y="1130245"/>
                    </a:moveTo>
                    <a:lnTo>
                      <a:pt x="515109" y="1130245"/>
                    </a:lnTo>
                    <a:lnTo>
                      <a:pt x="514603" y="1117600"/>
                    </a:lnTo>
                    <a:lnTo>
                      <a:pt x="516627" y="1130245"/>
                    </a:lnTo>
                    <a:close/>
                  </a:path>
                  <a:path w="1169035" h="2120900">
                    <a:moveTo>
                      <a:pt x="370839" y="1143000"/>
                    </a:moveTo>
                    <a:lnTo>
                      <a:pt x="365738" y="1130245"/>
                    </a:lnTo>
                    <a:lnTo>
                      <a:pt x="368798" y="1130245"/>
                    </a:lnTo>
                    <a:lnTo>
                      <a:pt x="370839" y="1143000"/>
                    </a:lnTo>
                    <a:close/>
                  </a:path>
                  <a:path w="1169035" h="2120900">
                    <a:moveTo>
                      <a:pt x="373379" y="1143000"/>
                    </a:moveTo>
                    <a:lnTo>
                      <a:pt x="370839" y="1143000"/>
                    </a:lnTo>
                    <a:lnTo>
                      <a:pt x="368798" y="1130245"/>
                    </a:lnTo>
                    <a:lnTo>
                      <a:pt x="379502" y="1130245"/>
                    </a:lnTo>
                    <a:lnTo>
                      <a:pt x="373379" y="1143000"/>
                    </a:lnTo>
                    <a:close/>
                  </a:path>
                  <a:path w="1169035" h="2120900">
                    <a:moveTo>
                      <a:pt x="393192" y="1143000"/>
                    </a:moveTo>
                    <a:lnTo>
                      <a:pt x="373379" y="1143000"/>
                    </a:lnTo>
                    <a:lnTo>
                      <a:pt x="379502" y="1130245"/>
                    </a:lnTo>
                    <a:lnTo>
                      <a:pt x="391661" y="1130245"/>
                    </a:lnTo>
                    <a:lnTo>
                      <a:pt x="393192" y="1143000"/>
                    </a:lnTo>
                    <a:close/>
                  </a:path>
                  <a:path w="1169035" h="2120900">
                    <a:moveTo>
                      <a:pt x="501395" y="1143000"/>
                    </a:moveTo>
                    <a:lnTo>
                      <a:pt x="496823" y="1143000"/>
                    </a:lnTo>
                    <a:lnTo>
                      <a:pt x="496823" y="1130245"/>
                    </a:lnTo>
                    <a:lnTo>
                      <a:pt x="507518" y="1130245"/>
                    </a:lnTo>
                    <a:lnTo>
                      <a:pt x="501395" y="1143000"/>
                    </a:lnTo>
                    <a:close/>
                  </a:path>
                  <a:path w="1169035" h="2120900">
                    <a:moveTo>
                      <a:pt x="516635" y="1143000"/>
                    </a:moveTo>
                    <a:lnTo>
                      <a:pt x="501395" y="1143000"/>
                    </a:lnTo>
                    <a:lnTo>
                      <a:pt x="507518" y="1130245"/>
                    </a:lnTo>
                    <a:lnTo>
                      <a:pt x="518166" y="1130245"/>
                    </a:lnTo>
                    <a:lnTo>
                      <a:pt x="516635" y="1143000"/>
                    </a:lnTo>
                    <a:close/>
                  </a:path>
                  <a:path w="1169035" h="2120900">
                    <a:moveTo>
                      <a:pt x="379475" y="1155700"/>
                    </a:moveTo>
                    <a:lnTo>
                      <a:pt x="374903" y="1155700"/>
                    </a:lnTo>
                    <a:lnTo>
                      <a:pt x="374903" y="1143000"/>
                    </a:lnTo>
                    <a:lnTo>
                      <a:pt x="381000" y="1143000"/>
                    </a:lnTo>
                    <a:lnTo>
                      <a:pt x="379475" y="1155700"/>
                    </a:lnTo>
                    <a:close/>
                  </a:path>
                  <a:path w="1169035" h="2120900">
                    <a:moveTo>
                      <a:pt x="386486" y="1155700"/>
                    </a:moveTo>
                    <a:lnTo>
                      <a:pt x="379475" y="1155700"/>
                    </a:lnTo>
                    <a:lnTo>
                      <a:pt x="381000" y="1143000"/>
                    </a:lnTo>
                    <a:lnTo>
                      <a:pt x="386486" y="1155700"/>
                    </a:lnTo>
                    <a:close/>
                  </a:path>
                  <a:path w="1169035" h="2120900">
                    <a:moveTo>
                      <a:pt x="386486" y="1155700"/>
                    </a:moveTo>
                    <a:lnTo>
                      <a:pt x="381000" y="1143000"/>
                    </a:lnTo>
                    <a:lnTo>
                      <a:pt x="390143" y="1143000"/>
                    </a:lnTo>
                    <a:lnTo>
                      <a:pt x="386486" y="1155700"/>
                    </a:lnTo>
                    <a:close/>
                  </a:path>
                  <a:path w="1169035" h="2120900">
                    <a:moveTo>
                      <a:pt x="394715" y="1155700"/>
                    </a:moveTo>
                    <a:lnTo>
                      <a:pt x="386486" y="1155700"/>
                    </a:lnTo>
                    <a:lnTo>
                      <a:pt x="390143" y="1143000"/>
                    </a:lnTo>
                    <a:lnTo>
                      <a:pt x="394715" y="1143000"/>
                    </a:lnTo>
                    <a:lnTo>
                      <a:pt x="394715" y="1155700"/>
                    </a:lnTo>
                    <a:close/>
                  </a:path>
                  <a:path w="1169035" h="2120900">
                    <a:moveTo>
                      <a:pt x="397763" y="1168400"/>
                    </a:moveTo>
                    <a:lnTo>
                      <a:pt x="396239" y="1168400"/>
                    </a:lnTo>
                    <a:lnTo>
                      <a:pt x="388924" y="1155700"/>
                    </a:lnTo>
                    <a:lnTo>
                      <a:pt x="394715" y="1155700"/>
                    </a:lnTo>
                    <a:lnTo>
                      <a:pt x="394715" y="1143000"/>
                    </a:lnTo>
                    <a:lnTo>
                      <a:pt x="399287" y="1143000"/>
                    </a:lnTo>
                    <a:lnTo>
                      <a:pt x="400811" y="1155700"/>
                    </a:lnTo>
                    <a:lnTo>
                      <a:pt x="397763" y="1168400"/>
                    </a:lnTo>
                    <a:close/>
                  </a:path>
                  <a:path w="1169035" h="2120900">
                    <a:moveTo>
                      <a:pt x="499871" y="1168400"/>
                    </a:moveTo>
                    <a:lnTo>
                      <a:pt x="499871" y="1143000"/>
                    </a:lnTo>
                    <a:lnTo>
                      <a:pt x="518159" y="1143000"/>
                    </a:lnTo>
                    <a:lnTo>
                      <a:pt x="518159" y="1155700"/>
                    </a:lnTo>
                    <a:lnTo>
                      <a:pt x="501395" y="1155700"/>
                    </a:lnTo>
                    <a:lnTo>
                      <a:pt x="499871" y="1168400"/>
                    </a:lnTo>
                    <a:close/>
                  </a:path>
                  <a:path w="1169035" h="2120900">
                    <a:moveTo>
                      <a:pt x="399287" y="1181100"/>
                    </a:moveTo>
                    <a:lnTo>
                      <a:pt x="377951" y="1181100"/>
                    </a:lnTo>
                    <a:lnTo>
                      <a:pt x="377951" y="1168400"/>
                    </a:lnTo>
                    <a:lnTo>
                      <a:pt x="376427" y="1155700"/>
                    </a:lnTo>
                    <a:lnTo>
                      <a:pt x="381761" y="1155700"/>
                    </a:lnTo>
                    <a:lnTo>
                      <a:pt x="381000" y="1168400"/>
                    </a:lnTo>
                    <a:lnTo>
                      <a:pt x="399287" y="1168400"/>
                    </a:lnTo>
                    <a:lnTo>
                      <a:pt x="399287" y="1181100"/>
                    </a:lnTo>
                    <a:close/>
                  </a:path>
                  <a:path w="1169035" h="2120900">
                    <a:moveTo>
                      <a:pt x="384047" y="1168400"/>
                    </a:moveTo>
                    <a:lnTo>
                      <a:pt x="381000" y="1168400"/>
                    </a:lnTo>
                    <a:lnTo>
                      <a:pt x="381761" y="1155700"/>
                    </a:lnTo>
                    <a:lnTo>
                      <a:pt x="384047" y="1168400"/>
                    </a:lnTo>
                    <a:close/>
                  </a:path>
                  <a:path w="1169035" h="2120900">
                    <a:moveTo>
                      <a:pt x="384047" y="1168400"/>
                    </a:moveTo>
                    <a:lnTo>
                      <a:pt x="381761" y="1155700"/>
                    </a:lnTo>
                    <a:lnTo>
                      <a:pt x="387095" y="1155700"/>
                    </a:lnTo>
                    <a:lnTo>
                      <a:pt x="384047" y="1168400"/>
                    </a:lnTo>
                    <a:close/>
                  </a:path>
                  <a:path w="1169035" h="2120900">
                    <a:moveTo>
                      <a:pt x="391667" y="1168400"/>
                    </a:moveTo>
                    <a:lnTo>
                      <a:pt x="384047" y="1168400"/>
                    </a:lnTo>
                    <a:lnTo>
                      <a:pt x="387095" y="1155700"/>
                    </a:lnTo>
                    <a:lnTo>
                      <a:pt x="391667" y="1168400"/>
                    </a:lnTo>
                    <a:close/>
                  </a:path>
                  <a:path w="1169035" h="2120900">
                    <a:moveTo>
                      <a:pt x="396239" y="1168400"/>
                    </a:moveTo>
                    <a:lnTo>
                      <a:pt x="391667" y="1168400"/>
                    </a:lnTo>
                    <a:lnTo>
                      <a:pt x="387095" y="1155700"/>
                    </a:lnTo>
                    <a:lnTo>
                      <a:pt x="388924" y="1155700"/>
                    </a:lnTo>
                    <a:lnTo>
                      <a:pt x="396239" y="1168400"/>
                    </a:lnTo>
                    <a:close/>
                  </a:path>
                  <a:path w="1169035" h="2120900">
                    <a:moveTo>
                      <a:pt x="402335" y="1168400"/>
                    </a:moveTo>
                    <a:lnTo>
                      <a:pt x="397763" y="1168400"/>
                    </a:lnTo>
                    <a:lnTo>
                      <a:pt x="400811" y="1155700"/>
                    </a:lnTo>
                    <a:lnTo>
                      <a:pt x="402335" y="1168400"/>
                    </a:lnTo>
                    <a:close/>
                  </a:path>
                  <a:path w="1169035" h="2120900">
                    <a:moveTo>
                      <a:pt x="502919" y="1168400"/>
                    </a:moveTo>
                    <a:lnTo>
                      <a:pt x="499871" y="1168400"/>
                    </a:lnTo>
                    <a:lnTo>
                      <a:pt x="501395" y="1155700"/>
                    </a:lnTo>
                    <a:lnTo>
                      <a:pt x="512063" y="1155700"/>
                    </a:lnTo>
                    <a:lnTo>
                      <a:pt x="502919" y="1168400"/>
                    </a:lnTo>
                    <a:close/>
                  </a:path>
                  <a:path w="1169035" h="2120900">
                    <a:moveTo>
                      <a:pt x="509015" y="1168400"/>
                    </a:moveTo>
                    <a:lnTo>
                      <a:pt x="502919" y="1168400"/>
                    </a:lnTo>
                    <a:lnTo>
                      <a:pt x="512063" y="1155700"/>
                    </a:lnTo>
                    <a:lnTo>
                      <a:pt x="516635" y="1155700"/>
                    </a:lnTo>
                    <a:lnTo>
                      <a:pt x="509015" y="1168400"/>
                    </a:lnTo>
                    <a:close/>
                  </a:path>
                  <a:path w="1169035" h="2120900">
                    <a:moveTo>
                      <a:pt x="521207" y="1168400"/>
                    </a:moveTo>
                    <a:lnTo>
                      <a:pt x="509015" y="1168400"/>
                    </a:lnTo>
                    <a:lnTo>
                      <a:pt x="516635" y="1155700"/>
                    </a:lnTo>
                    <a:lnTo>
                      <a:pt x="521207" y="1155700"/>
                    </a:lnTo>
                    <a:lnTo>
                      <a:pt x="521207" y="1168400"/>
                    </a:lnTo>
                    <a:close/>
                  </a:path>
                  <a:path w="1169035" h="2120900">
                    <a:moveTo>
                      <a:pt x="524255" y="1168400"/>
                    </a:moveTo>
                    <a:lnTo>
                      <a:pt x="521207" y="1168400"/>
                    </a:lnTo>
                    <a:lnTo>
                      <a:pt x="521207" y="1155700"/>
                    </a:lnTo>
                    <a:lnTo>
                      <a:pt x="524255" y="1168400"/>
                    </a:lnTo>
                    <a:close/>
                  </a:path>
                  <a:path w="1169035" h="2120900">
                    <a:moveTo>
                      <a:pt x="504443" y="1181100"/>
                    </a:moveTo>
                    <a:lnTo>
                      <a:pt x="501395" y="1168400"/>
                    </a:lnTo>
                    <a:lnTo>
                      <a:pt x="504443" y="1168400"/>
                    </a:lnTo>
                    <a:lnTo>
                      <a:pt x="504443" y="1181100"/>
                    </a:lnTo>
                    <a:close/>
                  </a:path>
                  <a:path w="1169035" h="2120900">
                    <a:moveTo>
                      <a:pt x="507492" y="1181100"/>
                    </a:moveTo>
                    <a:lnTo>
                      <a:pt x="504443" y="1181100"/>
                    </a:lnTo>
                    <a:lnTo>
                      <a:pt x="504443" y="1168400"/>
                    </a:lnTo>
                    <a:lnTo>
                      <a:pt x="515111" y="1168400"/>
                    </a:lnTo>
                    <a:lnTo>
                      <a:pt x="507492" y="1181100"/>
                    </a:lnTo>
                    <a:close/>
                  </a:path>
                  <a:path w="1169035" h="2120900">
                    <a:moveTo>
                      <a:pt x="530351" y="1193800"/>
                    </a:moveTo>
                    <a:lnTo>
                      <a:pt x="507492" y="1193800"/>
                    </a:lnTo>
                    <a:lnTo>
                      <a:pt x="507492" y="1181100"/>
                    </a:lnTo>
                    <a:lnTo>
                      <a:pt x="515111" y="1168400"/>
                    </a:lnTo>
                    <a:lnTo>
                      <a:pt x="523493" y="1168400"/>
                    </a:lnTo>
                    <a:lnTo>
                      <a:pt x="525779" y="1181100"/>
                    </a:lnTo>
                    <a:lnTo>
                      <a:pt x="527303" y="1181100"/>
                    </a:lnTo>
                    <a:lnTo>
                      <a:pt x="530351" y="1193800"/>
                    </a:lnTo>
                    <a:close/>
                  </a:path>
                  <a:path w="1169035" h="2120900">
                    <a:moveTo>
                      <a:pt x="376427" y="1193800"/>
                    </a:moveTo>
                    <a:lnTo>
                      <a:pt x="373379" y="1181100"/>
                    </a:lnTo>
                    <a:lnTo>
                      <a:pt x="379475" y="1181100"/>
                    </a:lnTo>
                    <a:lnTo>
                      <a:pt x="376427" y="1193800"/>
                    </a:lnTo>
                    <a:close/>
                  </a:path>
                  <a:path w="1169035" h="2120900">
                    <a:moveTo>
                      <a:pt x="385402" y="1193800"/>
                    </a:moveTo>
                    <a:lnTo>
                      <a:pt x="376427" y="1193800"/>
                    </a:lnTo>
                    <a:lnTo>
                      <a:pt x="379475" y="1181100"/>
                    </a:lnTo>
                    <a:lnTo>
                      <a:pt x="385402" y="1193800"/>
                    </a:lnTo>
                    <a:close/>
                  </a:path>
                  <a:path w="1169035" h="2120900">
                    <a:moveTo>
                      <a:pt x="385402" y="1193800"/>
                    </a:moveTo>
                    <a:lnTo>
                      <a:pt x="379475" y="1181100"/>
                    </a:lnTo>
                    <a:lnTo>
                      <a:pt x="387434" y="1181100"/>
                    </a:lnTo>
                    <a:lnTo>
                      <a:pt x="385402" y="1193800"/>
                    </a:lnTo>
                    <a:close/>
                  </a:path>
                  <a:path w="1169035" h="2120900">
                    <a:moveTo>
                      <a:pt x="391667" y="1193800"/>
                    </a:moveTo>
                    <a:lnTo>
                      <a:pt x="385402" y="1193800"/>
                    </a:lnTo>
                    <a:lnTo>
                      <a:pt x="387434" y="1181100"/>
                    </a:lnTo>
                    <a:lnTo>
                      <a:pt x="391667" y="1193800"/>
                    </a:lnTo>
                    <a:close/>
                  </a:path>
                  <a:path w="1169035" h="2120900">
                    <a:moveTo>
                      <a:pt x="395223" y="1193800"/>
                    </a:moveTo>
                    <a:lnTo>
                      <a:pt x="391667" y="1193800"/>
                    </a:lnTo>
                    <a:lnTo>
                      <a:pt x="387434" y="1181100"/>
                    </a:lnTo>
                    <a:lnTo>
                      <a:pt x="390143" y="1181100"/>
                    </a:lnTo>
                    <a:lnTo>
                      <a:pt x="395223" y="1193800"/>
                    </a:lnTo>
                    <a:close/>
                  </a:path>
                  <a:path w="1169035" h="2120900">
                    <a:moveTo>
                      <a:pt x="395223" y="1193800"/>
                    </a:moveTo>
                    <a:lnTo>
                      <a:pt x="390143" y="1181100"/>
                    </a:lnTo>
                    <a:lnTo>
                      <a:pt x="396747" y="1181100"/>
                    </a:lnTo>
                    <a:lnTo>
                      <a:pt x="395223" y="1193800"/>
                    </a:lnTo>
                    <a:close/>
                  </a:path>
                  <a:path w="1169035" h="2120900">
                    <a:moveTo>
                      <a:pt x="397763" y="1193800"/>
                    </a:moveTo>
                    <a:lnTo>
                      <a:pt x="395223" y="1193800"/>
                    </a:lnTo>
                    <a:lnTo>
                      <a:pt x="396747" y="1181100"/>
                    </a:lnTo>
                    <a:lnTo>
                      <a:pt x="397763" y="1193800"/>
                    </a:lnTo>
                    <a:close/>
                  </a:path>
                  <a:path w="1169035" h="2120900">
                    <a:moveTo>
                      <a:pt x="377951" y="1206500"/>
                    </a:moveTo>
                    <a:lnTo>
                      <a:pt x="374903" y="1206500"/>
                    </a:lnTo>
                    <a:lnTo>
                      <a:pt x="373379" y="1193800"/>
                    </a:lnTo>
                    <a:lnTo>
                      <a:pt x="381000" y="1193800"/>
                    </a:lnTo>
                    <a:lnTo>
                      <a:pt x="377951" y="1206500"/>
                    </a:lnTo>
                    <a:close/>
                  </a:path>
                  <a:path w="1169035" h="2120900">
                    <a:moveTo>
                      <a:pt x="389312" y="1206500"/>
                    </a:moveTo>
                    <a:lnTo>
                      <a:pt x="377951" y="1206500"/>
                    </a:lnTo>
                    <a:lnTo>
                      <a:pt x="381000" y="1193800"/>
                    </a:lnTo>
                    <a:lnTo>
                      <a:pt x="389312" y="1206500"/>
                    </a:lnTo>
                    <a:close/>
                  </a:path>
                  <a:path w="1169035" h="2120900">
                    <a:moveTo>
                      <a:pt x="390143" y="1206500"/>
                    </a:moveTo>
                    <a:lnTo>
                      <a:pt x="389312" y="1206500"/>
                    </a:lnTo>
                    <a:lnTo>
                      <a:pt x="381000" y="1193800"/>
                    </a:lnTo>
                    <a:lnTo>
                      <a:pt x="384047" y="1193800"/>
                    </a:lnTo>
                    <a:lnTo>
                      <a:pt x="390143" y="1206500"/>
                    </a:lnTo>
                    <a:close/>
                  </a:path>
                  <a:path w="1169035" h="2120900">
                    <a:moveTo>
                      <a:pt x="390143" y="1206500"/>
                    </a:moveTo>
                    <a:lnTo>
                      <a:pt x="384047" y="1193800"/>
                    </a:lnTo>
                    <a:lnTo>
                      <a:pt x="396239" y="1193800"/>
                    </a:lnTo>
                    <a:lnTo>
                      <a:pt x="390143" y="1206500"/>
                    </a:lnTo>
                    <a:close/>
                  </a:path>
                  <a:path w="1169035" h="2120900">
                    <a:moveTo>
                      <a:pt x="391667" y="1206500"/>
                    </a:moveTo>
                    <a:lnTo>
                      <a:pt x="390143" y="1206500"/>
                    </a:lnTo>
                    <a:lnTo>
                      <a:pt x="396239" y="1193800"/>
                    </a:lnTo>
                    <a:lnTo>
                      <a:pt x="396747" y="1193800"/>
                    </a:lnTo>
                    <a:lnTo>
                      <a:pt x="391667" y="1206500"/>
                    </a:lnTo>
                    <a:close/>
                  </a:path>
                  <a:path w="1169035" h="2120900">
                    <a:moveTo>
                      <a:pt x="399287" y="1206500"/>
                    </a:moveTo>
                    <a:lnTo>
                      <a:pt x="391667" y="1206500"/>
                    </a:lnTo>
                    <a:lnTo>
                      <a:pt x="396747" y="1193800"/>
                    </a:lnTo>
                    <a:lnTo>
                      <a:pt x="399287" y="1206500"/>
                    </a:lnTo>
                    <a:close/>
                  </a:path>
                  <a:path w="1169035" h="2120900">
                    <a:moveTo>
                      <a:pt x="400811" y="1206500"/>
                    </a:moveTo>
                    <a:lnTo>
                      <a:pt x="399287" y="1206500"/>
                    </a:lnTo>
                    <a:lnTo>
                      <a:pt x="396747" y="1193800"/>
                    </a:lnTo>
                    <a:lnTo>
                      <a:pt x="399287" y="1193800"/>
                    </a:lnTo>
                    <a:lnTo>
                      <a:pt x="400811" y="1206500"/>
                    </a:lnTo>
                    <a:close/>
                  </a:path>
                  <a:path w="1169035" h="2120900">
                    <a:moveTo>
                      <a:pt x="509015" y="1206500"/>
                    </a:moveTo>
                    <a:lnTo>
                      <a:pt x="507492" y="1206500"/>
                    </a:lnTo>
                    <a:lnTo>
                      <a:pt x="508711" y="1193800"/>
                    </a:lnTo>
                    <a:lnTo>
                      <a:pt x="511301" y="1193800"/>
                    </a:lnTo>
                    <a:lnTo>
                      <a:pt x="509015" y="1206500"/>
                    </a:lnTo>
                    <a:close/>
                  </a:path>
                  <a:path w="1169035" h="2120900">
                    <a:moveTo>
                      <a:pt x="513587" y="1206500"/>
                    </a:moveTo>
                    <a:lnTo>
                      <a:pt x="509015" y="1206500"/>
                    </a:lnTo>
                    <a:lnTo>
                      <a:pt x="511301" y="1193800"/>
                    </a:lnTo>
                    <a:lnTo>
                      <a:pt x="513587" y="1206500"/>
                    </a:lnTo>
                    <a:close/>
                  </a:path>
                  <a:path w="1169035" h="2120900">
                    <a:moveTo>
                      <a:pt x="513587" y="1206500"/>
                    </a:moveTo>
                    <a:lnTo>
                      <a:pt x="511301" y="1193800"/>
                    </a:lnTo>
                    <a:lnTo>
                      <a:pt x="517651" y="1193800"/>
                    </a:lnTo>
                    <a:lnTo>
                      <a:pt x="513587" y="1206500"/>
                    </a:lnTo>
                    <a:close/>
                  </a:path>
                  <a:path w="1169035" h="2120900">
                    <a:moveTo>
                      <a:pt x="518159" y="1219200"/>
                    </a:moveTo>
                    <a:lnTo>
                      <a:pt x="513587" y="1206500"/>
                    </a:lnTo>
                    <a:lnTo>
                      <a:pt x="517651" y="1193800"/>
                    </a:lnTo>
                    <a:lnTo>
                      <a:pt x="520191" y="1193800"/>
                    </a:lnTo>
                    <a:lnTo>
                      <a:pt x="518159" y="1206500"/>
                    </a:lnTo>
                    <a:lnTo>
                      <a:pt x="524255" y="1206500"/>
                    </a:lnTo>
                    <a:lnTo>
                      <a:pt x="518159" y="1219200"/>
                    </a:lnTo>
                    <a:close/>
                  </a:path>
                  <a:path w="1169035" h="2120900">
                    <a:moveTo>
                      <a:pt x="522731" y="1206500"/>
                    </a:moveTo>
                    <a:lnTo>
                      <a:pt x="518159" y="1206500"/>
                    </a:lnTo>
                    <a:lnTo>
                      <a:pt x="520191" y="1193800"/>
                    </a:lnTo>
                    <a:lnTo>
                      <a:pt x="522731" y="1206500"/>
                    </a:lnTo>
                    <a:close/>
                  </a:path>
                  <a:path w="1169035" h="2120900">
                    <a:moveTo>
                      <a:pt x="527303" y="1206500"/>
                    </a:moveTo>
                    <a:lnTo>
                      <a:pt x="522731" y="1206500"/>
                    </a:lnTo>
                    <a:lnTo>
                      <a:pt x="520191" y="1193800"/>
                    </a:lnTo>
                    <a:lnTo>
                      <a:pt x="529742" y="1193800"/>
                    </a:lnTo>
                    <a:lnTo>
                      <a:pt x="527303" y="1206500"/>
                    </a:lnTo>
                    <a:close/>
                  </a:path>
                  <a:path w="1169035" h="2120900">
                    <a:moveTo>
                      <a:pt x="536447" y="1231900"/>
                    </a:moveTo>
                    <a:lnTo>
                      <a:pt x="527303" y="1219200"/>
                    </a:lnTo>
                    <a:lnTo>
                      <a:pt x="518159" y="1219200"/>
                    </a:lnTo>
                    <a:lnTo>
                      <a:pt x="524255" y="1206500"/>
                    </a:lnTo>
                    <a:lnTo>
                      <a:pt x="527303" y="1206500"/>
                    </a:lnTo>
                    <a:lnTo>
                      <a:pt x="529742" y="1193800"/>
                    </a:lnTo>
                    <a:lnTo>
                      <a:pt x="533400" y="1206500"/>
                    </a:lnTo>
                    <a:lnTo>
                      <a:pt x="536447" y="1219200"/>
                    </a:lnTo>
                    <a:lnTo>
                      <a:pt x="536447" y="1231900"/>
                    </a:lnTo>
                    <a:close/>
                  </a:path>
                  <a:path w="1169035" h="2120900">
                    <a:moveTo>
                      <a:pt x="419100" y="1219200"/>
                    </a:moveTo>
                    <a:lnTo>
                      <a:pt x="388619" y="1219200"/>
                    </a:lnTo>
                    <a:lnTo>
                      <a:pt x="385571" y="1206500"/>
                    </a:lnTo>
                    <a:lnTo>
                      <a:pt x="414527" y="1206500"/>
                    </a:lnTo>
                    <a:lnTo>
                      <a:pt x="419100" y="1219200"/>
                    </a:lnTo>
                    <a:close/>
                  </a:path>
                  <a:path w="1169035" h="2120900">
                    <a:moveTo>
                      <a:pt x="522731" y="1244600"/>
                    </a:moveTo>
                    <a:lnTo>
                      <a:pt x="518159" y="1244600"/>
                    </a:lnTo>
                    <a:lnTo>
                      <a:pt x="518159" y="1231900"/>
                    </a:lnTo>
                    <a:lnTo>
                      <a:pt x="516635" y="1231900"/>
                    </a:lnTo>
                    <a:lnTo>
                      <a:pt x="516635" y="1219200"/>
                    </a:lnTo>
                    <a:lnTo>
                      <a:pt x="513587" y="1206500"/>
                    </a:lnTo>
                    <a:lnTo>
                      <a:pt x="518159" y="1219200"/>
                    </a:lnTo>
                    <a:lnTo>
                      <a:pt x="521207" y="1219200"/>
                    </a:lnTo>
                    <a:lnTo>
                      <a:pt x="519684" y="1231900"/>
                    </a:lnTo>
                    <a:lnTo>
                      <a:pt x="522731" y="1244600"/>
                    </a:lnTo>
                    <a:close/>
                  </a:path>
                  <a:path w="1169035" h="2120900">
                    <a:moveTo>
                      <a:pt x="405383" y="1231900"/>
                    </a:moveTo>
                    <a:lnTo>
                      <a:pt x="399287" y="1231900"/>
                    </a:lnTo>
                    <a:lnTo>
                      <a:pt x="397763" y="1219200"/>
                    </a:lnTo>
                    <a:lnTo>
                      <a:pt x="416051" y="1219200"/>
                    </a:lnTo>
                    <a:lnTo>
                      <a:pt x="405383" y="1231900"/>
                    </a:lnTo>
                    <a:close/>
                  </a:path>
                  <a:path w="1169035" h="2120900">
                    <a:moveTo>
                      <a:pt x="411479" y="1231900"/>
                    </a:moveTo>
                    <a:lnTo>
                      <a:pt x="405383" y="1231900"/>
                    </a:lnTo>
                    <a:lnTo>
                      <a:pt x="416051" y="1219200"/>
                    </a:lnTo>
                    <a:lnTo>
                      <a:pt x="411479" y="1231900"/>
                    </a:lnTo>
                    <a:close/>
                  </a:path>
                  <a:path w="1169035" h="2120900">
                    <a:moveTo>
                      <a:pt x="431292" y="1231900"/>
                    </a:moveTo>
                    <a:lnTo>
                      <a:pt x="411479" y="1231900"/>
                    </a:lnTo>
                    <a:lnTo>
                      <a:pt x="416051" y="1219200"/>
                    </a:lnTo>
                    <a:lnTo>
                      <a:pt x="425195" y="1219200"/>
                    </a:lnTo>
                    <a:lnTo>
                      <a:pt x="431292" y="1231900"/>
                    </a:lnTo>
                    <a:close/>
                  </a:path>
                  <a:path w="1169035" h="2120900">
                    <a:moveTo>
                      <a:pt x="522731" y="1244600"/>
                    </a:moveTo>
                    <a:lnTo>
                      <a:pt x="519684" y="1231900"/>
                    </a:lnTo>
                    <a:lnTo>
                      <a:pt x="521207" y="1219200"/>
                    </a:lnTo>
                    <a:lnTo>
                      <a:pt x="530351" y="1231900"/>
                    </a:lnTo>
                    <a:lnTo>
                      <a:pt x="525779" y="1231900"/>
                    </a:lnTo>
                    <a:lnTo>
                      <a:pt x="522731" y="1244600"/>
                    </a:lnTo>
                    <a:close/>
                  </a:path>
                  <a:path w="1169035" h="2120900">
                    <a:moveTo>
                      <a:pt x="536447" y="1231900"/>
                    </a:moveTo>
                    <a:lnTo>
                      <a:pt x="530351" y="1231900"/>
                    </a:lnTo>
                    <a:lnTo>
                      <a:pt x="521207" y="1219200"/>
                    </a:lnTo>
                    <a:lnTo>
                      <a:pt x="527303" y="1219200"/>
                    </a:lnTo>
                    <a:lnTo>
                      <a:pt x="536447" y="1231900"/>
                    </a:lnTo>
                    <a:close/>
                  </a:path>
                  <a:path w="1169035" h="2120900">
                    <a:moveTo>
                      <a:pt x="536447" y="1244600"/>
                    </a:moveTo>
                    <a:lnTo>
                      <a:pt x="529589" y="1231900"/>
                    </a:lnTo>
                    <a:lnTo>
                      <a:pt x="536447" y="1231900"/>
                    </a:lnTo>
                    <a:lnTo>
                      <a:pt x="536447" y="1219200"/>
                    </a:lnTo>
                    <a:lnTo>
                      <a:pt x="537971" y="1219200"/>
                    </a:lnTo>
                    <a:lnTo>
                      <a:pt x="539495" y="1231900"/>
                    </a:lnTo>
                    <a:lnTo>
                      <a:pt x="536447" y="1244600"/>
                    </a:lnTo>
                    <a:close/>
                  </a:path>
                  <a:path w="1169035" h="2120900">
                    <a:moveTo>
                      <a:pt x="413003" y="1244600"/>
                    </a:moveTo>
                    <a:lnTo>
                      <a:pt x="411479" y="1244600"/>
                    </a:lnTo>
                    <a:lnTo>
                      <a:pt x="406907" y="1231900"/>
                    </a:lnTo>
                    <a:lnTo>
                      <a:pt x="413003" y="1231900"/>
                    </a:lnTo>
                    <a:lnTo>
                      <a:pt x="413003" y="1244600"/>
                    </a:lnTo>
                    <a:close/>
                  </a:path>
                  <a:path w="1169035" h="2120900">
                    <a:moveTo>
                      <a:pt x="417575" y="1244600"/>
                    </a:moveTo>
                    <a:lnTo>
                      <a:pt x="413003" y="1244600"/>
                    </a:lnTo>
                    <a:lnTo>
                      <a:pt x="413003" y="1231900"/>
                    </a:lnTo>
                    <a:lnTo>
                      <a:pt x="422147" y="1231900"/>
                    </a:lnTo>
                    <a:lnTo>
                      <a:pt x="417575" y="1244600"/>
                    </a:lnTo>
                    <a:close/>
                  </a:path>
                  <a:path w="1169035" h="2120900">
                    <a:moveTo>
                      <a:pt x="419607" y="1257300"/>
                    </a:moveTo>
                    <a:lnTo>
                      <a:pt x="417575" y="1244600"/>
                    </a:lnTo>
                    <a:lnTo>
                      <a:pt x="422147" y="1231900"/>
                    </a:lnTo>
                    <a:lnTo>
                      <a:pt x="432815" y="1231900"/>
                    </a:lnTo>
                    <a:lnTo>
                      <a:pt x="432815" y="1244600"/>
                    </a:lnTo>
                    <a:lnTo>
                      <a:pt x="420623" y="1244600"/>
                    </a:lnTo>
                    <a:lnTo>
                      <a:pt x="419607" y="1257300"/>
                    </a:lnTo>
                    <a:close/>
                  </a:path>
                  <a:path w="1169035" h="2120900">
                    <a:moveTo>
                      <a:pt x="522731" y="1244600"/>
                    </a:moveTo>
                    <a:lnTo>
                      <a:pt x="525779" y="1231900"/>
                    </a:lnTo>
                    <a:lnTo>
                      <a:pt x="528065" y="1231900"/>
                    </a:lnTo>
                    <a:lnTo>
                      <a:pt x="522731" y="1244600"/>
                    </a:lnTo>
                    <a:close/>
                  </a:path>
                  <a:path w="1169035" h="2120900">
                    <a:moveTo>
                      <a:pt x="533400" y="1244600"/>
                    </a:moveTo>
                    <a:lnTo>
                      <a:pt x="522731" y="1244600"/>
                    </a:lnTo>
                    <a:lnTo>
                      <a:pt x="528065" y="1231900"/>
                    </a:lnTo>
                    <a:lnTo>
                      <a:pt x="533400" y="1244600"/>
                    </a:lnTo>
                    <a:close/>
                  </a:path>
                  <a:path w="1169035" h="2120900">
                    <a:moveTo>
                      <a:pt x="536447" y="1244600"/>
                    </a:moveTo>
                    <a:lnTo>
                      <a:pt x="533400" y="1244600"/>
                    </a:lnTo>
                    <a:lnTo>
                      <a:pt x="528065" y="1231900"/>
                    </a:lnTo>
                    <a:lnTo>
                      <a:pt x="529589" y="1231900"/>
                    </a:lnTo>
                    <a:lnTo>
                      <a:pt x="536447" y="1244600"/>
                    </a:lnTo>
                    <a:close/>
                  </a:path>
                  <a:path w="1169035" h="2120900">
                    <a:moveTo>
                      <a:pt x="530351" y="1270000"/>
                    </a:moveTo>
                    <a:lnTo>
                      <a:pt x="528827" y="1270000"/>
                    </a:lnTo>
                    <a:lnTo>
                      <a:pt x="525779" y="1244600"/>
                    </a:lnTo>
                    <a:lnTo>
                      <a:pt x="536447" y="1244600"/>
                    </a:lnTo>
                    <a:lnTo>
                      <a:pt x="539495" y="1231900"/>
                    </a:lnTo>
                    <a:lnTo>
                      <a:pt x="544067" y="1231900"/>
                    </a:lnTo>
                    <a:lnTo>
                      <a:pt x="544067" y="1244600"/>
                    </a:lnTo>
                    <a:lnTo>
                      <a:pt x="537971" y="1257300"/>
                    </a:lnTo>
                    <a:lnTo>
                      <a:pt x="533400" y="1257300"/>
                    </a:lnTo>
                    <a:lnTo>
                      <a:pt x="530351" y="1270000"/>
                    </a:lnTo>
                    <a:close/>
                  </a:path>
                  <a:path w="1169035" h="2120900">
                    <a:moveTo>
                      <a:pt x="423671" y="1257300"/>
                    </a:moveTo>
                    <a:lnTo>
                      <a:pt x="419607" y="1257300"/>
                    </a:lnTo>
                    <a:lnTo>
                      <a:pt x="420623" y="1244600"/>
                    </a:lnTo>
                    <a:lnTo>
                      <a:pt x="431292" y="1244600"/>
                    </a:lnTo>
                    <a:lnTo>
                      <a:pt x="423671" y="1257300"/>
                    </a:lnTo>
                    <a:close/>
                  </a:path>
                  <a:path w="1169035" h="2120900">
                    <a:moveTo>
                      <a:pt x="428243" y="1257300"/>
                    </a:moveTo>
                    <a:lnTo>
                      <a:pt x="423671" y="1257300"/>
                    </a:lnTo>
                    <a:lnTo>
                      <a:pt x="431292" y="1244600"/>
                    </a:lnTo>
                    <a:lnTo>
                      <a:pt x="434339" y="1244600"/>
                    </a:lnTo>
                    <a:lnTo>
                      <a:pt x="428243" y="1257300"/>
                    </a:lnTo>
                    <a:close/>
                  </a:path>
                  <a:path w="1169035" h="2120900">
                    <a:moveTo>
                      <a:pt x="438911" y="1257300"/>
                    </a:moveTo>
                    <a:lnTo>
                      <a:pt x="428243" y="1257300"/>
                    </a:lnTo>
                    <a:lnTo>
                      <a:pt x="434339" y="1244600"/>
                    </a:lnTo>
                    <a:lnTo>
                      <a:pt x="438911" y="1257300"/>
                    </a:lnTo>
                    <a:close/>
                  </a:path>
                  <a:path w="1169035" h="2120900">
                    <a:moveTo>
                      <a:pt x="440435" y="1257300"/>
                    </a:moveTo>
                    <a:lnTo>
                      <a:pt x="438911" y="1257300"/>
                    </a:lnTo>
                    <a:lnTo>
                      <a:pt x="434339" y="1244600"/>
                    </a:lnTo>
                    <a:lnTo>
                      <a:pt x="440435" y="1244600"/>
                    </a:lnTo>
                    <a:lnTo>
                      <a:pt x="440435" y="1257300"/>
                    </a:lnTo>
                    <a:close/>
                  </a:path>
                  <a:path w="1169035" h="2120900">
                    <a:moveTo>
                      <a:pt x="543458" y="1270000"/>
                    </a:moveTo>
                    <a:lnTo>
                      <a:pt x="537971" y="1257300"/>
                    </a:lnTo>
                    <a:lnTo>
                      <a:pt x="544067" y="1244600"/>
                    </a:lnTo>
                    <a:lnTo>
                      <a:pt x="548639" y="1257300"/>
                    </a:lnTo>
                    <a:lnTo>
                      <a:pt x="547115" y="1257300"/>
                    </a:lnTo>
                    <a:lnTo>
                      <a:pt x="543458" y="1270000"/>
                    </a:lnTo>
                    <a:close/>
                  </a:path>
                  <a:path w="1169035" h="2120900">
                    <a:moveTo>
                      <a:pt x="548639" y="1257300"/>
                    </a:moveTo>
                    <a:lnTo>
                      <a:pt x="544067" y="1244600"/>
                    </a:lnTo>
                    <a:lnTo>
                      <a:pt x="548639" y="1244600"/>
                    </a:lnTo>
                    <a:lnTo>
                      <a:pt x="548639" y="1257300"/>
                    </a:lnTo>
                    <a:close/>
                  </a:path>
                  <a:path w="1169035" h="2120900">
                    <a:moveTo>
                      <a:pt x="425195" y="1270000"/>
                    </a:moveTo>
                    <a:lnTo>
                      <a:pt x="419100" y="1270000"/>
                    </a:lnTo>
                    <a:lnTo>
                      <a:pt x="419100" y="1257300"/>
                    </a:lnTo>
                    <a:lnTo>
                      <a:pt x="425195" y="1270000"/>
                    </a:lnTo>
                    <a:close/>
                  </a:path>
                  <a:path w="1169035" h="2120900">
                    <a:moveTo>
                      <a:pt x="425195" y="1270000"/>
                    </a:moveTo>
                    <a:lnTo>
                      <a:pt x="419100" y="1257300"/>
                    </a:lnTo>
                    <a:lnTo>
                      <a:pt x="432815" y="1257300"/>
                    </a:lnTo>
                    <a:lnTo>
                      <a:pt x="425195" y="1270000"/>
                    </a:lnTo>
                    <a:close/>
                  </a:path>
                  <a:path w="1169035" h="2120900">
                    <a:moveTo>
                      <a:pt x="429767" y="1270000"/>
                    </a:moveTo>
                    <a:lnTo>
                      <a:pt x="425195" y="1270000"/>
                    </a:lnTo>
                    <a:lnTo>
                      <a:pt x="432815" y="1257300"/>
                    </a:lnTo>
                    <a:lnTo>
                      <a:pt x="437387" y="1257300"/>
                    </a:lnTo>
                    <a:lnTo>
                      <a:pt x="429767" y="1270000"/>
                    </a:lnTo>
                    <a:close/>
                  </a:path>
                  <a:path w="1169035" h="2120900">
                    <a:moveTo>
                      <a:pt x="428548" y="1295400"/>
                    </a:moveTo>
                    <a:lnTo>
                      <a:pt x="424891" y="1295400"/>
                    </a:lnTo>
                    <a:lnTo>
                      <a:pt x="425195" y="1282700"/>
                    </a:lnTo>
                    <a:lnTo>
                      <a:pt x="432815" y="1270000"/>
                    </a:lnTo>
                    <a:lnTo>
                      <a:pt x="429767" y="1270000"/>
                    </a:lnTo>
                    <a:lnTo>
                      <a:pt x="437387" y="1257300"/>
                    </a:lnTo>
                    <a:lnTo>
                      <a:pt x="440435" y="1270000"/>
                    </a:lnTo>
                    <a:lnTo>
                      <a:pt x="431292" y="1282700"/>
                    </a:lnTo>
                    <a:lnTo>
                      <a:pt x="429767" y="1282700"/>
                    </a:lnTo>
                    <a:lnTo>
                      <a:pt x="428548" y="1295400"/>
                    </a:lnTo>
                    <a:close/>
                  </a:path>
                  <a:path w="1169035" h="2120900">
                    <a:moveTo>
                      <a:pt x="441959" y="1282700"/>
                    </a:moveTo>
                    <a:lnTo>
                      <a:pt x="431292" y="1282700"/>
                    </a:lnTo>
                    <a:lnTo>
                      <a:pt x="440435" y="1270000"/>
                    </a:lnTo>
                    <a:lnTo>
                      <a:pt x="437387" y="1257300"/>
                    </a:lnTo>
                    <a:lnTo>
                      <a:pt x="443483" y="1257300"/>
                    </a:lnTo>
                    <a:lnTo>
                      <a:pt x="443483" y="1270000"/>
                    </a:lnTo>
                    <a:lnTo>
                      <a:pt x="442721" y="1270000"/>
                    </a:lnTo>
                    <a:lnTo>
                      <a:pt x="441959" y="1282700"/>
                    </a:lnTo>
                    <a:close/>
                  </a:path>
                  <a:path w="1169035" h="2120900">
                    <a:moveTo>
                      <a:pt x="534923" y="1282700"/>
                    </a:moveTo>
                    <a:lnTo>
                      <a:pt x="531875" y="1282700"/>
                    </a:lnTo>
                    <a:lnTo>
                      <a:pt x="530351" y="1270000"/>
                    </a:lnTo>
                    <a:lnTo>
                      <a:pt x="533400" y="1257300"/>
                    </a:lnTo>
                    <a:lnTo>
                      <a:pt x="541629" y="1270000"/>
                    </a:lnTo>
                    <a:lnTo>
                      <a:pt x="535304" y="1270000"/>
                    </a:lnTo>
                    <a:lnTo>
                      <a:pt x="534923" y="1282700"/>
                    </a:lnTo>
                    <a:close/>
                  </a:path>
                  <a:path w="1169035" h="2120900">
                    <a:moveTo>
                      <a:pt x="543458" y="1270000"/>
                    </a:moveTo>
                    <a:lnTo>
                      <a:pt x="541629" y="1270000"/>
                    </a:lnTo>
                    <a:lnTo>
                      <a:pt x="533400" y="1257300"/>
                    </a:lnTo>
                    <a:lnTo>
                      <a:pt x="537971" y="1257300"/>
                    </a:lnTo>
                    <a:lnTo>
                      <a:pt x="543458" y="1270000"/>
                    </a:lnTo>
                    <a:close/>
                  </a:path>
                  <a:path w="1169035" h="2120900">
                    <a:moveTo>
                      <a:pt x="547115" y="1270000"/>
                    </a:moveTo>
                    <a:lnTo>
                      <a:pt x="543458" y="1270000"/>
                    </a:lnTo>
                    <a:lnTo>
                      <a:pt x="547115" y="1257300"/>
                    </a:lnTo>
                    <a:lnTo>
                      <a:pt x="548258" y="1257300"/>
                    </a:lnTo>
                    <a:lnTo>
                      <a:pt x="547115" y="1270000"/>
                    </a:lnTo>
                    <a:close/>
                  </a:path>
                  <a:path w="1169035" h="2120900">
                    <a:moveTo>
                      <a:pt x="550163" y="1282700"/>
                    </a:moveTo>
                    <a:lnTo>
                      <a:pt x="546506" y="1270000"/>
                    </a:lnTo>
                    <a:lnTo>
                      <a:pt x="547115" y="1270000"/>
                    </a:lnTo>
                    <a:lnTo>
                      <a:pt x="548258" y="1257300"/>
                    </a:lnTo>
                    <a:lnTo>
                      <a:pt x="551687" y="1270000"/>
                    </a:lnTo>
                    <a:lnTo>
                      <a:pt x="550163" y="1282700"/>
                    </a:lnTo>
                    <a:close/>
                  </a:path>
                  <a:path w="1169035" h="2120900">
                    <a:moveTo>
                      <a:pt x="550856" y="1295400"/>
                    </a:moveTo>
                    <a:lnTo>
                      <a:pt x="542543" y="1282700"/>
                    </a:lnTo>
                    <a:lnTo>
                      <a:pt x="553211" y="1282700"/>
                    </a:lnTo>
                    <a:lnTo>
                      <a:pt x="551687" y="1270000"/>
                    </a:lnTo>
                    <a:lnTo>
                      <a:pt x="548258" y="1257300"/>
                    </a:lnTo>
                    <a:lnTo>
                      <a:pt x="551687" y="1257300"/>
                    </a:lnTo>
                    <a:lnTo>
                      <a:pt x="553211" y="1270000"/>
                    </a:lnTo>
                    <a:lnTo>
                      <a:pt x="554735" y="1270000"/>
                    </a:lnTo>
                    <a:lnTo>
                      <a:pt x="557784" y="1282700"/>
                    </a:lnTo>
                    <a:lnTo>
                      <a:pt x="550856" y="1295400"/>
                    </a:lnTo>
                    <a:close/>
                  </a:path>
                  <a:path w="1169035" h="2120900">
                    <a:moveTo>
                      <a:pt x="424891" y="1295400"/>
                    </a:moveTo>
                    <a:lnTo>
                      <a:pt x="423671" y="1282700"/>
                    </a:lnTo>
                    <a:lnTo>
                      <a:pt x="422147" y="1282700"/>
                    </a:lnTo>
                    <a:lnTo>
                      <a:pt x="422147" y="1270000"/>
                    </a:lnTo>
                    <a:lnTo>
                      <a:pt x="425195" y="1282700"/>
                    </a:lnTo>
                    <a:lnTo>
                      <a:pt x="424891" y="1295400"/>
                    </a:lnTo>
                    <a:close/>
                  </a:path>
                  <a:path w="1169035" h="2120900">
                    <a:moveTo>
                      <a:pt x="425195" y="1282700"/>
                    </a:moveTo>
                    <a:lnTo>
                      <a:pt x="422147" y="1270000"/>
                    </a:lnTo>
                    <a:lnTo>
                      <a:pt x="432815" y="1270000"/>
                    </a:lnTo>
                    <a:lnTo>
                      <a:pt x="425195" y="1282700"/>
                    </a:lnTo>
                    <a:close/>
                  </a:path>
                  <a:path w="1169035" h="2120900">
                    <a:moveTo>
                      <a:pt x="445007" y="1282700"/>
                    </a:moveTo>
                    <a:lnTo>
                      <a:pt x="441959" y="1282700"/>
                    </a:lnTo>
                    <a:lnTo>
                      <a:pt x="442722" y="1270000"/>
                    </a:lnTo>
                    <a:lnTo>
                      <a:pt x="445007" y="1282700"/>
                    </a:lnTo>
                    <a:close/>
                  </a:path>
                  <a:path w="1169035" h="2120900">
                    <a:moveTo>
                      <a:pt x="536447" y="1282700"/>
                    </a:moveTo>
                    <a:lnTo>
                      <a:pt x="534923" y="1282700"/>
                    </a:lnTo>
                    <a:lnTo>
                      <a:pt x="535304" y="1270000"/>
                    </a:lnTo>
                    <a:lnTo>
                      <a:pt x="536447" y="1282700"/>
                    </a:lnTo>
                    <a:close/>
                  </a:path>
                  <a:path w="1169035" h="2120900">
                    <a:moveTo>
                      <a:pt x="536447" y="1282700"/>
                    </a:moveTo>
                    <a:lnTo>
                      <a:pt x="535304" y="1270000"/>
                    </a:lnTo>
                    <a:lnTo>
                      <a:pt x="540105" y="1270000"/>
                    </a:lnTo>
                    <a:lnTo>
                      <a:pt x="536447" y="1282700"/>
                    </a:lnTo>
                    <a:close/>
                  </a:path>
                  <a:path w="1169035" h="2120900">
                    <a:moveTo>
                      <a:pt x="544677" y="1282700"/>
                    </a:moveTo>
                    <a:lnTo>
                      <a:pt x="536447" y="1282700"/>
                    </a:lnTo>
                    <a:lnTo>
                      <a:pt x="540105" y="1270000"/>
                    </a:lnTo>
                    <a:lnTo>
                      <a:pt x="544677" y="1282700"/>
                    </a:lnTo>
                    <a:close/>
                  </a:path>
                  <a:path w="1169035" h="2120900">
                    <a:moveTo>
                      <a:pt x="544677" y="1282700"/>
                    </a:moveTo>
                    <a:lnTo>
                      <a:pt x="540105" y="1270000"/>
                    </a:lnTo>
                    <a:lnTo>
                      <a:pt x="546506" y="1270000"/>
                    </a:lnTo>
                    <a:lnTo>
                      <a:pt x="544677" y="1282700"/>
                    </a:lnTo>
                    <a:close/>
                  </a:path>
                  <a:path w="1169035" h="2120900">
                    <a:moveTo>
                      <a:pt x="550163" y="1282700"/>
                    </a:moveTo>
                    <a:lnTo>
                      <a:pt x="544677" y="1282700"/>
                    </a:lnTo>
                    <a:lnTo>
                      <a:pt x="546506" y="1270000"/>
                    </a:lnTo>
                    <a:lnTo>
                      <a:pt x="550163" y="1282700"/>
                    </a:lnTo>
                    <a:close/>
                  </a:path>
                  <a:path w="1169035" h="2120900">
                    <a:moveTo>
                      <a:pt x="553211" y="1282700"/>
                    </a:moveTo>
                    <a:lnTo>
                      <a:pt x="550163" y="1282700"/>
                    </a:lnTo>
                    <a:lnTo>
                      <a:pt x="551687" y="1270000"/>
                    </a:lnTo>
                    <a:lnTo>
                      <a:pt x="553211" y="1282700"/>
                    </a:lnTo>
                    <a:close/>
                  </a:path>
                  <a:path w="1169035" h="2120900">
                    <a:moveTo>
                      <a:pt x="433924" y="1295400"/>
                    </a:moveTo>
                    <a:lnTo>
                      <a:pt x="428548" y="1295400"/>
                    </a:lnTo>
                    <a:lnTo>
                      <a:pt x="429767" y="1282700"/>
                    </a:lnTo>
                    <a:lnTo>
                      <a:pt x="433924" y="1295400"/>
                    </a:lnTo>
                    <a:close/>
                  </a:path>
                  <a:path w="1169035" h="2120900">
                    <a:moveTo>
                      <a:pt x="433924" y="1295400"/>
                    </a:moveTo>
                    <a:lnTo>
                      <a:pt x="429767" y="1282700"/>
                    </a:lnTo>
                    <a:lnTo>
                      <a:pt x="437387" y="1282700"/>
                    </a:lnTo>
                    <a:lnTo>
                      <a:pt x="433924" y="1295400"/>
                    </a:lnTo>
                    <a:close/>
                  </a:path>
                  <a:path w="1169035" h="2120900">
                    <a:moveTo>
                      <a:pt x="436168" y="1295400"/>
                    </a:moveTo>
                    <a:lnTo>
                      <a:pt x="433924" y="1295400"/>
                    </a:lnTo>
                    <a:lnTo>
                      <a:pt x="437387" y="1282700"/>
                    </a:lnTo>
                    <a:lnTo>
                      <a:pt x="440435" y="1282700"/>
                    </a:lnTo>
                    <a:lnTo>
                      <a:pt x="436168" y="1295400"/>
                    </a:lnTo>
                    <a:close/>
                  </a:path>
                  <a:path w="1169035" h="2120900">
                    <a:moveTo>
                      <a:pt x="444669" y="1295400"/>
                    </a:moveTo>
                    <a:lnTo>
                      <a:pt x="436168" y="1295400"/>
                    </a:lnTo>
                    <a:lnTo>
                      <a:pt x="440435" y="1282700"/>
                    </a:lnTo>
                    <a:lnTo>
                      <a:pt x="444669" y="1295400"/>
                    </a:lnTo>
                    <a:close/>
                  </a:path>
                  <a:path w="1169035" h="2120900">
                    <a:moveTo>
                      <a:pt x="444669" y="1295400"/>
                    </a:moveTo>
                    <a:lnTo>
                      <a:pt x="440435" y="1282700"/>
                    </a:lnTo>
                    <a:lnTo>
                      <a:pt x="448055" y="1282700"/>
                    </a:lnTo>
                    <a:lnTo>
                      <a:pt x="444669" y="1295400"/>
                    </a:lnTo>
                    <a:close/>
                  </a:path>
                  <a:path w="1169035" h="2120900">
                    <a:moveTo>
                      <a:pt x="541019" y="1295400"/>
                    </a:moveTo>
                    <a:lnTo>
                      <a:pt x="539495" y="1295400"/>
                    </a:lnTo>
                    <a:lnTo>
                      <a:pt x="539495" y="1282700"/>
                    </a:lnTo>
                    <a:lnTo>
                      <a:pt x="542543" y="1282700"/>
                    </a:lnTo>
                    <a:lnTo>
                      <a:pt x="541019" y="1295400"/>
                    </a:lnTo>
                    <a:close/>
                  </a:path>
                  <a:path w="1169035" h="2120900">
                    <a:moveTo>
                      <a:pt x="542543" y="1308100"/>
                    </a:moveTo>
                    <a:lnTo>
                      <a:pt x="541019" y="1308100"/>
                    </a:lnTo>
                    <a:lnTo>
                      <a:pt x="541019" y="1295400"/>
                    </a:lnTo>
                    <a:lnTo>
                      <a:pt x="542543" y="1282700"/>
                    </a:lnTo>
                    <a:lnTo>
                      <a:pt x="550856" y="1295400"/>
                    </a:lnTo>
                    <a:lnTo>
                      <a:pt x="545592" y="1295400"/>
                    </a:lnTo>
                    <a:lnTo>
                      <a:pt x="542543" y="1308100"/>
                    </a:lnTo>
                    <a:close/>
                  </a:path>
                  <a:path w="1169035" h="2120900">
                    <a:moveTo>
                      <a:pt x="553904" y="1308100"/>
                    </a:moveTo>
                    <a:lnTo>
                      <a:pt x="545592" y="1295400"/>
                    </a:lnTo>
                    <a:lnTo>
                      <a:pt x="550856" y="1295400"/>
                    </a:lnTo>
                    <a:lnTo>
                      <a:pt x="557784" y="1282700"/>
                    </a:lnTo>
                    <a:lnTo>
                      <a:pt x="560831" y="1295400"/>
                    </a:lnTo>
                    <a:lnTo>
                      <a:pt x="553904" y="1308100"/>
                    </a:lnTo>
                    <a:close/>
                  </a:path>
                  <a:path w="1169035" h="2120900">
                    <a:moveTo>
                      <a:pt x="560831" y="1295400"/>
                    </a:moveTo>
                    <a:lnTo>
                      <a:pt x="557784" y="1282700"/>
                    </a:lnTo>
                    <a:lnTo>
                      <a:pt x="560831" y="1282700"/>
                    </a:lnTo>
                    <a:lnTo>
                      <a:pt x="560831" y="1295400"/>
                    </a:lnTo>
                    <a:close/>
                  </a:path>
                  <a:path w="1169035" h="2120900">
                    <a:moveTo>
                      <a:pt x="432815" y="1308100"/>
                    </a:moveTo>
                    <a:lnTo>
                      <a:pt x="425195" y="1308100"/>
                    </a:lnTo>
                    <a:lnTo>
                      <a:pt x="425195" y="1295400"/>
                    </a:lnTo>
                    <a:lnTo>
                      <a:pt x="428243" y="1295400"/>
                    </a:lnTo>
                    <a:lnTo>
                      <a:pt x="432815" y="1308100"/>
                    </a:lnTo>
                    <a:close/>
                  </a:path>
                  <a:path w="1169035" h="2120900">
                    <a:moveTo>
                      <a:pt x="432815" y="1308100"/>
                    </a:moveTo>
                    <a:lnTo>
                      <a:pt x="428243" y="1295400"/>
                    </a:lnTo>
                    <a:lnTo>
                      <a:pt x="438911" y="1295400"/>
                    </a:lnTo>
                    <a:lnTo>
                      <a:pt x="432815" y="1308100"/>
                    </a:lnTo>
                    <a:close/>
                  </a:path>
                  <a:path w="1169035" h="2120900">
                    <a:moveTo>
                      <a:pt x="435863" y="1308100"/>
                    </a:moveTo>
                    <a:lnTo>
                      <a:pt x="432815" y="1308100"/>
                    </a:lnTo>
                    <a:lnTo>
                      <a:pt x="438911" y="1295400"/>
                    </a:lnTo>
                    <a:lnTo>
                      <a:pt x="443483" y="1295400"/>
                    </a:lnTo>
                    <a:lnTo>
                      <a:pt x="435863" y="1308100"/>
                    </a:lnTo>
                    <a:close/>
                  </a:path>
                  <a:path w="1169035" h="2120900">
                    <a:moveTo>
                      <a:pt x="432172" y="1333444"/>
                    </a:moveTo>
                    <a:lnTo>
                      <a:pt x="428243" y="1333444"/>
                    </a:lnTo>
                    <a:lnTo>
                      <a:pt x="428243" y="1308100"/>
                    </a:lnTo>
                    <a:lnTo>
                      <a:pt x="435863" y="1308100"/>
                    </a:lnTo>
                    <a:lnTo>
                      <a:pt x="443483" y="1295400"/>
                    </a:lnTo>
                    <a:lnTo>
                      <a:pt x="448055" y="1295400"/>
                    </a:lnTo>
                    <a:lnTo>
                      <a:pt x="448055" y="1308100"/>
                    </a:lnTo>
                    <a:lnTo>
                      <a:pt x="450087" y="1320800"/>
                    </a:lnTo>
                    <a:lnTo>
                      <a:pt x="434339" y="1320800"/>
                    </a:lnTo>
                    <a:lnTo>
                      <a:pt x="432213" y="1333204"/>
                    </a:lnTo>
                    <a:lnTo>
                      <a:pt x="432172" y="1333444"/>
                    </a:lnTo>
                    <a:close/>
                  </a:path>
                  <a:path w="1169035" h="2120900">
                    <a:moveTo>
                      <a:pt x="448055" y="1308100"/>
                    </a:moveTo>
                    <a:lnTo>
                      <a:pt x="448055" y="1295400"/>
                    </a:lnTo>
                    <a:lnTo>
                      <a:pt x="449579" y="1295400"/>
                    </a:lnTo>
                    <a:lnTo>
                      <a:pt x="448055" y="1308100"/>
                    </a:lnTo>
                    <a:close/>
                  </a:path>
                  <a:path w="1169035" h="2120900">
                    <a:moveTo>
                      <a:pt x="553904" y="1308100"/>
                    </a:moveTo>
                    <a:lnTo>
                      <a:pt x="542543" y="1308100"/>
                    </a:lnTo>
                    <a:lnTo>
                      <a:pt x="545592" y="1295400"/>
                    </a:lnTo>
                    <a:lnTo>
                      <a:pt x="553904" y="1308100"/>
                    </a:lnTo>
                    <a:close/>
                  </a:path>
                  <a:path w="1169035" h="2120900">
                    <a:moveTo>
                      <a:pt x="563879" y="1308100"/>
                    </a:moveTo>
                    <a:lnTo>
                      <a:pt x="553904" y="1308100"/>
                    </a:lnTo>
                    <a:lnTo>
                      <a:pt x="560831" y="1295400"/>
                    </a:lnTo>
                    <a:lnTo>
                      <a:pt x="563879" y="1308100"/>
                    </a:lnTo>
                    <a:close/>
                  </a:path>
                  <a:path w="1169035" h="2120900">
                    <a:moveTo>
                      <a:pt x="556259" y="1320800"/>
                    </a:moveTo>
                    <a:lnTo>
                      <a:pt x="550163" y="1320800"/>
                    </a:lnTo>
                    <a:lnTo>
                      <a:pt x="557784" y="1308100"/>
                    </a:lnTo>
                    <a:lnTo>
                      <a:pt x="563879" y="1308100"/>
                    </a:lnTo>
                    <a:lnTo>
                      <a:pt x="560831" y="1295400"/>
                    </a:lnTo>
                    <a:lnTo>
                      <a:pt x="565403" y="1295400"/>
                    </a:lnTo>
                    <a:lnTo>
                      <a:pt x="565403" y="1308100"/>
                    </a:lnTo>
                    <a:lnTo>
                      <a:pt x="556259" y="1320800"/>
                    </a:lnTo>
                    <a:close/>
                  </a:path>
                  <a:path w="1169035" h="2120900">
                    <a:moveTo>
                      <a:pt x="547115" y="1320800"/>
                    </a:moveTo>
                    <a:lnTo>
                      <a:pt x="544067" y="1308100"/>
                    </a:lnTo>
                    <a:lnTo>
                      <a:pt x="548639" y="1308100"/>
                    </a:lnTo>
                    <a:lnTo>
                      <a:pt x="547115" y="1320800"/>
                    </a:lnTo>
                    <a:close/>
                  </a:path>
                  <a:path w="1169035" h="2120900">
                    <a:moveTo>
                      <a:pt x="550163" y="1320800"/>
                    </a:moveTo>
                    <a:lnTo>
                      <a:pt x="547115" y="1320800"/>
                    </a:lnTo>
                    <a:lnTo>
                      <a:pt x="548639" y="1308100"/>
                    </a:lnTo>
                    <a:lnTo>
                      <a:pt x="557784" y="1308100"/>
                    </a:lnTo>
                    <a:lnTo>
                      <a:pt x="550163" y="1320800"/>
                    </a:lnTo>
                    <a:close/>
                  </a:path>
                  <a:path w="1169035" h="2120900">
                    <a:moveTo>
                      <a:pt x="566927" y="1320800"/>
                    </a:moveTo>
                    <a:lnTo>
                      <a:pt x="556259" y="1320800"/>
                    </a:lnTo>
                    <a:lnTo>
                      <a:pt x="565403" y="1308100"/>
                    </a:lnTo>
                    <a:lnTo>
                      <a:pt x="567435" y="1308100"/>
                    </a:lnTo>
                    <a:lnTo>
                      <a:pt x="566927" y="1320800"/>
                    </a:lnTo>
                    <a:close/>
                  </a:path>
                  <a:path w="1169035" h="2120900">
                    <a:moveTo>
                      <a:pt x="562382" y="1333444"/>
                    </a:moveTo>
                    <a:lnTo>
                      <a:pt x="557817" y="1333444"/>
                    </a:lnTo>
                    <a:lnTo>
                      <a:pt x="565403" y="1320800"/>
                    </a:lnTo>
                    <a:lnTo>
                      <a:pt x="566927" y="1320800"/>
                    </a:lnTo>
                    <a:lnTo>
                      <a:pt x="567435" y="1308100"/>
                    </a:lnTo>
                    <a:lnTo>
                      <a:pt x="568451" y="1320800"/>
                    </a:lnTo>
                    <a:lnTo>
                      <a:pt x="562497" y="1333204"/>
                    </a:lnTo>
                    <a:lnTo>
                      <a:pt x="562382" y="1333444"/>
                    </a:lnTo>
                    <a:close/>
                  </a:path>
                  <a:path w="1169035" h="2120900">
                    <a:moveTo>
                      <a:pt x="428243" y="1333204"/>
                    </a:moveTo>
                    <a:lnTo>
                      <a:pt x="426719" y="1320800"/>
                    </a:lnTo>
                    <a:lnTo>
                      <a:pt x="428243" y="1320800"/>
                    </a:lnTo>
                    <a:lnTo>
                      <a:pt x="428243" y="1333204"/>
                    </a:lnTo>
                    <a:close/>
                  </a:path>
                  <a:path w="1169035" h="2120900">
                    <a:moveTo>
                      <a:pt x="438133" y="1333444"/>
                    </a:moveTo>
                    <a:lnTo>
                      <a:pt x="432172" y="1333444"/>
                    </a:lnTo>
                    <a:lnTo>
                      <a:pt x="434339" y="1320800"/>
                    </a:lnTo>
                    <a:lnTo>
                      <a:pt x="438061" y="1333204"/>
                    </a:lnTo>
                    <a:lnTo>
                      <a:pt x="438133" y="1333444"/>
                    </a:lnTo>
                    <a:close/>
                  </a:path>
                  <a:path w="1169035" h="2120900">
                    <a:moveTo>
                      <a:pt x="448055" y="1346200"/>
                    </a:moveTo>
                    <a:lnTo>
                      <a:pt x="434339" y="1346200"/>
                    </a:lnTo>
                    <a:lnTo>
                      <a:pt x="440601" y="1333444"/>
                    </a:lnTo>
                    <a:lnTo>
                      <a:pt x="438133" y="1333444"/>
                    </a:lnTo>
                    <a:lnTo>
                      <a:pt x="434339" y="1320800"/>
                    </a:lnTo>
                    <a:lnTo>
                      <a:pt x="438911" y="1320800"/>
                    </a:lnTo>
                    <a:lnTo>
                      <a:pt x="440400" y="1333204"/>
                    </a:lnTo>
                    <a:lnTo>
                      <a:pt x="440429" y="1333444"/>
                    </a:lnTo>
                    <a:lnTo>
                      <a:pt x="448055" y="1346200"/>
                    </a:lnTo>
                    <a:close/>
                  </a:path>
                  <a:path w="1169035" h="2120900">
                    <a:moveTo>
                      <a:pt x="440471" y="1333204"/>
                    </a:moveTo>
                    <a:lnTo>
                      <a:pt x="438911" y="1320800"/>
                    </a:lnTo>
                    <a:lnTo>
                      <a:pt x="441959" y="1320800"/>
                    </a:lnTo>
                    <a:lnTo>
                      <a:pt x="440471" y="1333204"/>
                    </a:lnTo>
                    <a:close/>
                  </a:path>
                  <a:path w="1169035" h="2120900">
                    <a:moveTo>
                      <a:pt x="448055" y="1346200"/>
                    </a:moveTo>
                    <a:lnTo>
                      <a:pt x="440486" y="1333444"/>
                    </a:lnTo>
                    <a:lnTo>
                      <a:pt x="440471" y="1333204"/>
                    </a:lnTo>
                    <a:lnTo>
                      <a:pt x="441959" y="1320800"/>
                    </a:lnTo>
                    <a:lnTo>
                      <a:pt x="449579" y="1320800"/>
                    </a:lnTo>
                    <a:lnTo>
                      <a:pt x="450572" y="1333204"/>
                    </a:lnTo>
                    <a:lnTo>
                      <a:pt x="450591" y="1333444"/>
                    </a:lnTo>
                    <a:lnTo>
                      <a:pt x="449586" y="1333444"/>
                    </a:lnTo>
                    <a:lnTo>
                      <a:pt x="448055" y="1346200"/>
                    </a:lnTo>
                    <a:close/>
                  </a:path>
                  <a:path w="1169035" h="2120900">
                    <a:moveTo>
                      <a:pt x="450607" y="1333204"/>
                    </a:moveTo>
                    <a:lnTo>
                      <a:pt x="449579" y="1320800"/>
                    </a:lnTo>
                    <a:lnTo>
                      <a:pt x="451103" y="1320800"/>
                    </a:lnTo>
                    <a:lnTo>
                      <a:pt x="450607" y="1333204"/>
                    </a:lnTo>
                    <a:close/>
                  </a:path>
                  <a:path w="1169035" h="2120900">
                    <a:moveTo>
                      <a:pt x="552751" y="1333204"/>
                    </a:moveTo>
                    <a:lnTo>
                      <a:pt x="551687" y="1320800"/>
                    </a:lnTo>
                    <a:lnTo>
                      <a:pt x="554735" y="1320800"/>
                    </a:lnTo>
                    <a:lnTo>
                      <a:pt x="552751" y="1333204"/>
                    </a:lnTo>
                    <a:close/>
                  </a:path>
                  <a:path w="1169035" h="2120900">
                    <a:moveTo>
                      <a:pt x="557817" y="1333444"/>
                    </a:moveTo>
                    <a:lnTo>
                      <a:pt x="552712" y="1333444"/>
                    </a:lnTo>
                    <a:lnTo>
                      <a:pt x="554735" y="1320800"/>
                    </a:lnTo>
                    <a:lnTo>
                      <a:pt x="565403" y="1320800"/>
                    </a:lnTo>
                    <a:lnTo>
                      <a:pt x="557817" y="1333444"/>
                    </a:lnTo>
                    <a:close/>
                  </a:path>
                  <a:path w="1169035" h="2120900">
                    <a:moveTo>
                      <a:pt x="575299" y="1333444"/>
                    </a:moveTo>
                    <a:lnTo>
                      <a:pt x="562382" y="1333444"/>
                    </a:lnTo>
                    <a:lnTo>
                      <a:pt x="568451" y="1320800"/>
                    </a:lnTo>
                    <a:lnTo>
                      <a:pt x="573023" y="1320800"/>
                    </a:lnTo>
                    <a:lnTo>
                      <a:pt x="575256" y="1333204"/>
                    </a:lnTo>
                    <a:lnTo>
                      <a:pt x="575299" y="1333444"/>
                    </a:lnTo>
                    <a:close/>
                  </a:path>
                  <a:path w="1169035" h="2120900">
                    <a:moveTo>
                      <a:pt x="575327" y="1333204"/>
                    </a:moveTo>
                    <a:lnTo>
                      <a:pt x="573023" y="1320800"/>
                    </a:lnTo>
                    <a:lnTo>
                      <a:pt x="576071" y="1320800"/>
                    </a:lnTo>
                    <a:lnTo>
                      <a:pt x="575327" y="1333204"/>
                    </a:lnTo>
                    <a:close/>
                  </a:path>
                  <a:path w="1169035" h="2120900">
                    <a:moveTo>
                      <a:pt x="434339" y="1371600"/>
                    </a:moveTo>
                    <a:lnTo>
                      <a:pt x="431292" y="1371600"/>
                    </a:lnTo>
                    <a:lnTo>
                      <a:pt x="431292" y="1346200"/>
                    </a:lnTo>
                    <a:lnTo>
                      <a:pt x="430271" y="1333444"/>
                    </a:lnTo>
                    <a:lnTo>
                      <a:pt x="434339" y="1346200"/>
                    </a:lnTo>
                    <a:lnTo>
                      <a:pt x="435863" y="1346200"/>
                    </a:lnTo>
                    <a:lnTo>
                      <a:pt x="432833" y="1358825"/>
                    </a:lnTo>
                    <a:lnTo>
                      <a:pt x="435872" y="1358825"/>
                    </a:lnTo>
                    <a:lnTo>
                      <a:pt x="434339" y="1371600"/>
                    </a:lnTo>
                    <a:close/>
                  </a:path>
                  <a:path w="1169035" h="2120900">
                    <a:moveTo>
                      <a:pt x="434339" y="1346200"/>
                    </a:moveTo>
                    <a:lnTo>
                      <a:pt x="430258" y="1333444"/>
                    </a:lnTo>
                    <a:lnTo>
                      <a:pt x="440557" y="1333444"/>
                    </a:lnTo>
                    <a:lnTo>
                      <a:pt x="434339" y="1346200"/>
                    </a:lnTo>
                    <a:close/>
                  </a:path>
                  <a:path w="1169035" h="2120900">
                    <a:moveTo>
                      <a:pt x="452627" y="1346200"/>
                    </a:moveTo>
                    <a:lnTo>
                      <a:pt x="448055" y="1346200"/>
                    </a:lnTo>
                    <a:lnTo>
                      <a:pt x="450606" y="1333444"/>
                    </a:lnTo>
                    <a:lnTo>
                      <a:pt x="451097" y="1333444"/>
                    </a:lnTo>
                    <a:lnTo>
                      <a:pt x="452627" y="1346200"/>
                    </a:lnTo>
                    <a:close/>
                  </a:path>
                  <a:path w="1169035" h="2120900">
                    <a:moveTo>
                      <a:pt x="562355" y="1346200"/>
                    </a:moveTo>
                    <a:lnTo>
                      <a:pt x="554735" y="1346200"/>
                    </a:lnTo>
                    <a:lnTo>
                      <a:pt x="556649" y="1333444"/>
                    </a:lnTo>
                    <a:lnTo>
                      <a:pt x="562355" y="1346200"/>
                    </a:lnTo>
                    <a:close/>
                  </a:path>
                  <a:path w="1169035" h="2120900">
                    <a:moveTo>
                      <a:pt x="562355" y="1346200"/>
                    </a:moveTo>
                    <a:lnTo>
                      <a:pt x="556616" y="1333444"/>
                    </a:lnTo>
                    <a:lnTo>
                      <a:pt x="568478" y="1333444"/>
                    </a:lnTo>
                    <a:lnTo>
                      <a:pt x="562355" y="1346200"/>
                    </a:lnTo>
                    <a:close/>
                  </a:path>
                  <a:path w="1169035" h="2120900">
                    <a:moveTo>
                      <a:pt x="565403" y="1346200"/>
                    </a:moveTo>
                    <a:lnTo>
                      <a:pt x="562355" y="1346200"/>
                    </a:lnTo>
                    <a:lnTo>
                      <a:pt x="568478" y="1333444"/>
                    </a:lnTo>
                    <a:lnTo>
                      <a:pt x="571526" y="1333444"/>
                    </a:lnTo>
                    <a:lnTo>
                      <a:pt x="565403" y="1346200"/>
                    </a:lnTo>
                    <a:close/>
                  </a:path>
                  <a:path w="1169035" h="2120900">
                    <a:moveTo>
                      <a:pt x="576071" y="1346200"/>
                    </a:moveTo>
                    <a:lnTo>
                      <a:pt x="565403" y="1346200"/>
                    </a:lnTo>
                    <a:lnTo>
                      <a:pt x="571526" y="1333444"/>
                    </a:lnTo>
                    <a:lnTo>
                      <a:pt x="579133" y="1333444"/>
                    </a:lnTo>
                    <a:lnTo>
                      <a:pt x="576071" y="1346200"/>
                    </a:lnTo>
                    <a:close/>
                  </a:path>
                  <a:path w="1169035" h="2120900">
                    <a:moveTo>
                      <a:pt x="566546" y="1371600"/>
                    </a:moveTo>
                    <a:lnTo>
                      <a:pt x="565439" y="1358825"/>
                    </a:lnTo>
                    <a:lnTo>
                      <a:pt x="571500" y="1346200"/>
                    </a:lnTo>
                    <a:lnTo>
                      <a:pt x="576071" y="1346200"/>
                    </a:lnTo>
                    <a:lnTo>
                      <a:pt x="579133" y="1333444"/>
                    </a:lnTo>
                    <a:lnTo>
                      <a:pt x="580643" y="1346200"/>
                    </a:lnTo>
                    <a:lnTo>
                      <a:pt x="580643" y="1358825"/>
                    </a:lnTo>
                    <a:lnTo>
                      <a:pt x="566930" y="1358825"/>
                    </a:lnTo>
                    <a:lnTo>
                      <a:pt x="566546" y="1371600"/>
                    </a:lnTo>
                    <a:close/>
                  </a:path>
                  <a:path w="1169035" h="2120900">
                    <a:moveTo>
                      <a:pt x="443439" y="1358825"/>
                    </a:moveTo>
                    <a:lnTo>
                      <a:pt x="432833" y="1358825"/>
                    </a:lnTo>
                    <a:lnTo>
                      <a:pt x="435863" y="1346200"/>
                    </a:lnTo>
                    <a:lnTo>
                      <a:pt x="443439" y="1358825"/>
                    </a:lnTo>
                    <a:close/>
                  </a:path>
                  <a:path w="1169035" h="2120900">
                    <a:moveTo>
                      <a:pt x="454456" y="1371600"/>
                    </a:moveTo>
                    <a:lnTo>
                      <a:pt x="449579" y="1371600"/>
                    </a:lnTo>
                    <a:lnTo>
                      <a:pt x="441915" y="1358825"/>
                    </a:lnTo>
                    <a:lnTo>
                      <a:pt x="443439" y="1358825"/>
                    </a:lnTo>
                    <a:lnTo>
                      <a:pt x="435863" y="1346200"/>
                    </a:lnTo>
                    <a:lnTo>
                      <a:pt x="451103" y="1346200"/>
                    </a:lnTo>
                    <a:lnTo>
                      <a:pt x="454134" y="1358825"/>
                    </a:lnTo>
                    <a:lnTo>
                      <a:pt x="454456" y="1371600"/>
                    </a:lnTo>
                    <a:close/>
                  </a:path>
                  <a:path w="1169035" h="2120900">
                    <a:moveTo>
                      <a:pt x="565376" y="1358825"/>
                    </a:moveTo>
                    <a:lnTo>
                      <a:pt x="560831" y="1358825"/>
                    </a:lnTo>
                    <a:lnTo>
                      <a:pt x="560831" y="1346200"/>
                    </a:lnTo>
                    <a:lnTo>
                      <a:pt x="565376" y="1358825"/>
                    </a:lnTo>
                    <a:close/>
                  </a:path>
                  <a:path w="1169035" h="2120900">
                    <a:moveTo>
                      <a:pt x="565439" y="1358825"/>
                    </a:moveTo>
                    <a:lnTo>
                      <a:pt x="560831" y="1346200"/>
                    </a:lnTo>
                    <a:lnTo>
                      <a:pt x="571500" y="1346200"/>
                    </a:lnTo>
                    <a:lnTo>
                      <a:pt x="565439" y="1358825"/>
                    </a:lnTo>
                    <a:close/>
                  </a:path>
                  <a:path w="1169035" h="2120900">
                    <a:moveTo>
                      <a:pt x="454151" y="1384300"/>
                    </a:moveTo>
                    <a:lnTo>
                      <a:pt x="434339" y="1384300"/>
                    </a:lnTo>
                    <a:lnTo>
                      <a:pt x="434339" y="1371600"/>
                    </a:lnTo>
                    <a:lnTo>
                      <a:pt x="435872" y="1358825"/>
                    </a:lnTo>
                    <a:lnTo>
                      <a:pt x="445007" y="1371600"/>
                    </a:lnTo>
                    <a:lnTo>
                      <a:pt x="454151" y="1371600"/>
                    </a:lnTo>
                    <a:lnTo>
                      <a:pt x="454151" y="1384300"/>
                    </a:lnTo>
                    <a:close/>
                  </a:path>
                  <a:path w="1169035" h="2120900">
                    <a:moveTo>
                      <a:pt x="449579" y="1371600"/>
                    </a:moveTo>
                    <a:lnTo>
                      <a:pt x="445007" y="1371600"/>
                    </a:lnTo>
                    <a:lnTo>
                      <a:pt x="435809" y="1358825"/>
                    </a:lnTo>
                    <a:lnTo>
                      <a:pt x="441915" y="1358825"/>
                    </a:lnTo>
                    <a:lnTo>
                      <a:pt x="449579" y="1371600"/>
                    </a:lnTo>
                    <a:close/>
                  </a:path>
                  <a:path w="1169035" h="2120900">
                    <a:moveTo>
                      <a:pt x="454456" y="1371600"/>
                    </a:moveTo>
                    <a:lnTo>
                      <a:pt x="454150" y="1358825"/>
                    </a:lnTo>
                    <a:lnTo>
                      <a:pt x="455683" y="1358825"/>
                    </a:lnTo>
                    <a:lnTo>
                      <a:pt x="454456" y="1371600"/>
                    </a:lnTo>
                    <a:close/>
                  </a:path>
                  <a:path w="1169035" h="2120900">
                    <a:moveTo>
                      <a:pt x="567017" y="1372347"/>
                    </a:moveTo>
                    <a:lnTo>
                      <a:pt x="566546" y="1371600"/>
                    </a:lnTo>
                    <a:lnTo>
                      <a:pt x="566930" y="1358825"/>
                    </a:lnTo>
                    <a:lnTo>
                      <a:pt x="573041" y="1358825"/>
                    </a:lnTo>
                    <a:lnTo>
                      <a:pt x="569975" y="1371600"/>
                    </a:lnTo>
                    <a:lnTo>
                      <a:pt x="566927" y="1371600"/>
                    </a:lnTo>
                    <a:lnTo>
                      <a:pt x="567017" y="1372347"/>
                    </a:lnTo>
                    <a:close/>
                  </a:path>
                  <a:path w="1169035" h="2120900">
                    <a:moveTo>
                      <a:pt x="574547" y="1384300"/>
                    </a:moveTo>
                    <a:lnTo>
                      <a:pt x="569975" y="1371600"/>
                    </a:lnTo>
                    <a:lnTo>
                      <a:pt x="573041" y="1358825"/>
                    </a:lnTo>
                    <a:lnTo>
                      <a:pt x="575309" y="1371600"/>
                    </a:lnTo>
                    <a:lnTo>
                      <a:pt x="579289" y="1371600"/>
                    </a:lnTo>
                    <a:lnTo>
                      <a:pt x="574547" y="1384300"/>
                    </a:lnTo>
                    <a:close/>
                  </a:path>
                  <a:path w="1169035" h="2120900">
                    <a:moveTo>
                      <a:pt x="575309" y="1371600"/>
                    </a:moveTo>
                    <a:lnTo>
                      <a:pt x="573010" y="1358825"/>
                    </a:lnTo>
                    <a:lnTo>
                      <a:pt x="577609" y="1358825"/>
                    </a:lnTo>
                    <a:lnTo>
                      <a:pt x="575309" y="1371600"/>
                    </a:lnTo>
                    <a:close/>
                  </a:path>
                  <a:path w="1169035" h="2120900">
                    <a:moveTo>
                      <a:pt x="578103" y="1371600"/>
                    </a:moveTo>
                    <a:lnTo>
                      <a:pt x="575309" y="1371600"/>
                    </a:lnTo>
                    <a:lnTo>
                      <a:pt x="577609" y="1358825"/>
                    </a:lnTo>
                    <a:lnTo>
                      <a:pt x="582191" y="1358825"/>
                    </a:lnTo>
                    <a:lnTo>
                      <a:pt x="578103" y="1371600"/>
                    </a:lnTo>
                    <a:close/>
                  </a:path>
                  <a:path w="1169035" h="2120900">
                    <a:moveTo>
                      <a:pt x="587654" y="1371600"/>
                    </a:moveTo>
                    <a:lnTo>
                      <a:pt x="578103" y="1371600"/>
                    </a:lnTo>
                    <a:lnTo>
                      <a:pt x="582191" y="1358825"/>
                    </a:lnTo>
                    <a:lnTo>
                      <a:pt x="586734" y="1358825"/>
                    </a:lnTo>
                    <a:lnTo>
                      <a:pt x="587654" y="1371600"/>
                    </a:lnTo>
                    <a:close/>
                  </a:path>
                  <a:path w="1169035" h="2120900">
                    <a:moveTo>
                      <a:pt x="587654" y="1371600"/>
                    </a:moveTo>
                    <a:lnTo>
                      <a:pt x="586734" y="1358825"/>
                    </a:lnTo>
                    <a:lnTo>
                      <a:pt x="588267" y="1358825"/>
                    </a:lnTo>
                    <a:lnTo>
                      <a:pt x="587654" y="1371600"/>
                    </a:lnTo>
                    <a:close/>
                  </a:path>
                  <a:path w="1169035" h="2120900">
                    <a:moveTo>
                      <a:pt x="585215" y="1384300"/>
                    </a:moveTo>
                    <a:lnTo>
                      <a:pt x="574547" y="1384300"/>
                    </a:lnTo>
                    <a:lnTo>
                      <a:pt x="579289" y="1371600"/>
                    </a:lnTo>
                    <a:lnTo>
                      <a:pt x="585215" y="1384300"/>
                    </a:lnTo>
                    <a:close/>
                  </a:path>
                  <a:path w="1169035" h="2120900">
                    <a:moveTo>
                      <a:pt x="588263" y="1384300"/>
                    </a:moveTo>
                    <a:lnTo>
                      <a:pt x="585215" y="1384300"/>
                    </a:lnTo>
                    <a:lnTo>
                      <a:pt x="579289" y="1371600"/>
                    </a:lnTo>
                    <a:lnTo>
                      <a:pt x="591311" y="1371600"/>
                    </a:lnTo>
                    <a:lnTo>
                      <a:pt x="588263" y="1384300"/>
                    </a:lnTo>
                    <a:close/>
                  </a:path>
                  <a:path w="1169035" h="2120900">
                    <a:moveTo>
                      <a:pt x="582167" y="1409700"/>
                    </a:moveTo>
                    <a:lnTo>
                      <a:pt x="576071" y="1397000"/>
                    </a:lnTo>
                    <a:lnTo>
                      <a:pt x="582167" y="1384300"/>
                    </a:lnTo>
                    <a:lnTo>
                      <a:pt x="588263" y="1384300"/>
                    </a:lnTo>
                    <a:lnTo>
                      <a:pt x="591311" y="1371600"/>
                    </a:lnTo>
                    <a:lnTo>
                      <a:pt x="592835" y="1371600"/>
                    </a:lnTo>
                    <a:lnTo>
                      <a:pt x="592835" y="1384300"/>
                    </a:lnTo>
                    <a:lnTo>
                      <a:pt x="595884" y="1397000"/>
                    </a:lnTo>
                    <a:lnTo>
                      <a:pt x="583692" y="1397000"/>
                    </a:lnTo>
                    <a:lnTo>
                      <a:pt x="582167" y="1409700"/>
                    </a:lnTo>
                    <a:close/>
                  </a:path>
                  <a:path w="1169035" h="2120900">
                    <a:moveTo>
                      <a:pt x="574547" y="1384300"/>
                    </a:moveTo>
                    <a:lnTo>
                      <a:pt x="568451" y="1384300"/>
                    </a:lnTo>
                    <a:lnTo>
                      <a:pt x="567017" y="1372347"/>
                    </a:lnTo>
                    <a:lnTo>
                      <a:pt x="574547" y="1384300"/>
                    </a:lnTo>
                    <a:close/>
                  </a:path>
                  <a:path w="1169035" h="2120900">
                    <a:moveTo>
                      <a:pt x="434339" y="1397000"/>
                    </a:moveTo>
                    <a:lnTo>
                      <a:pt x="432815" y="1397000"/>
                    </a:lnTo>
                    <a:lnTo>
                      <a:pt x="432815" y="1384300"/>
                    </a:lnTo>
                    <a:lnTo>
                      <a:pt x="437387" y="1384300"/>
                    </a:lnTo>
                    <a:lnTo>
                      <a:pt x="434339" y="1397000"/>
                    </a:lnTo>
                    <a:close/>
                  </a:path>
                  <a:path w="1169035" h="2120900">
                    <a:moveTo>
                      <a:pt x="435863" y="1409700"/>
                    </a:moveTo>
                    <a:lnTo>
                      <a:pt x="434339" y="1397000"/>
                    </a:lnTo>
                    <a:lnTo>
                      <a:pt x="437387" y="1384300"/>
                    </a:lnTo>
                    <a:lnTo>
                      <a:pt x="444703" y="1397000"/>
                    </a:lnTo>
                    <a:lnTo>
                      <a:pt x="435863" y="1397000"/>
                    </a:lnTo>
                    <a:lnTo>
                      <a:pt x="435863" y="1409700"/>
                    </a:lnTo>
                    <a:close/>
                  </a:path>
                  <a:path w="1169035" h="2120900">
                    <a:moveTo>
                      <a:pt x="444703" y="1397000"/>
                    </a:moveTo>
                    <a:lnTo>
                      <a:pt x="437387" y="1384300"/>
                    </a:lnTo>
                    <a:lnTo>
                      <a:pt x="447141" y="1384300"/>
                    </a:lnTo>
                    <a:lnTo>
                      <a:pt x="444703" y="1397000"/>
                    </a:lnTo>
                    <a:close/>
                  </a:path>
                  <a:path w="1169035" h="2120900">
                    <a:moveTo>
                      <a:pt x="452627" y="1397000"/>
                    </a:moveTo>
                    <a:lnTo>
                      <a:pt x="444703" y="1397000"/>
                    </a:lnTo>
                    <a:lnTo>
                      <a:pt x="447141" y="1384300"/>
                    </a:lnTo>
                    <a:lnTo>
                      <a:pt x="452627" y="1397000"/>
                    </a:lnTo>
                    <a:close/>
                  </a:path>
                  <a:path w="1169035" h="2120900">
                    <a:moveTo>
                      <a:pt x="452627" y="1397000"/>
                    </a:moveTo>
                    <a:lnTo>
                      <a:pt x="447141" y="1384300"/>
                    </a:lnTo>
                    <a:lnTo>
                      <a:pt x="453008" y="1384300"/>
                    </a:lnTo>
                    <a:lnTo>
                      <a:pt x="452627" y="1397000"/>
                    </a:lnTo>
                    <a:close/>
                  </a:path>
                  <a:path w="1169035" h="2120900">
                    <a:moveTo>
                      <a:pt x="454151" y="1397000"/>
                    </a:moveTo>
                    <a:lnTo>
                      <a:pt x="452932" y="1397000"/>
                    </a:lnTo>
                    <a:lnTo>
                      <a:pt x="453008" y="1384300"/>
                    </a:lnTo>
                    <a:lnTo>
                      <a:pt x="454151" y="1397000"/>
                    </a:lnTo>
                    <a:close/>
                  </a:path>
                  <a:path w="1169035" h="2120900">
                    <a:moveTo>
                      <a:pt x="455675" y="1397000"/>
                    </a:moveTo>
                    <a:lnTo>
                      <a:pt x="454151" y="1397000"/>
                    </a:lnTo>
                    <a:lnTo>
                      <a:pt x="453008" y="1384300"/>
                    </a:lnTo>
                    <a:lnTo>
                      <a:pt x="455675" y="1384300"/>
                    </a:lnTo>
                    <a:lnTo>
                      <a:pt x="455675" y="1397000"/>
                    </a:lnTo>
                    <a:close/>
                  </a:path>
                  <a:path w="1169035" h="2120900">
                    <a:moveTo>
                      <a:pt x="576071" y="1397000"/>
                    </a:moveTo>
                    <a:lnTo>
                      <a:pt x="573023" y="1397000"/>
                    </a:lnTo>
                    <a:lnTo>
                      <a:pt x="573023" y="1384300"/>
                    </a:lnTo>
                    <a:lnTo>
                      <a:pt x="576071" y="1397000"/>
                    </a:lnTo>
                    <a:close/>
                  </a:path>
                  <a:path w="1169035" h="2120900">
                    <a:moveTo>
                      <a:pt x="576071" y="1397000"/>
                    </a:moveTo>
                    <a:lnTo>
                      <a:pt x="573023" y="1384300"/>
                    </a:lnTo>
                    <a:lnTo>
                      <a:pt x="582167" y="1384300"/>
                    </a:lnTo>
                    <a:lnTo>
                      <a:pt x="576071" y="1397000"/>
                    </a:lnTo>
                    <a:close/>
                  </a:path>
                  <a:path w="1169035" h="2120900">
                    <a:moveTo>
                      <a:pt x="440435" y="1447800"/>
                    </a:moveTo>
                    <a:lnTo>
                      <a:pt x="437387" y="1435100"/>
                    </a:lnTo>
                    <a:lnTo>
                      <a:pt x="435863" y="1422400"/>
                    </a:lnTo>
                    <a:lnTo>
                      <a:pt x="435863" y="1397000"/>
                    </a:lnTo>
                    <a:lnTo>
                      <a:pt x="446531" y="1397000"/>
                    </a:lnTo>
                    <a:lnTo>
                      <a:pt x="438911" y="1409700"/>
                    </a:lnTo>
                    <a:lnTo>
                      <a:pt x="452627" y="1409700"/>
                    </a:lnTo>
                    <a:lnTo>
                      <a:pt x="445007" y="1422400"/>
                    </a:lnTo>
                    <a:lnTo>
                      <a:pt x="446701" y="1422400"/>
                    </a:lnTo>
                    <a:lnTo>
                      <a:pt x="445007" y="1435100"/>
                    </a:lnTo>
                    <a:lnTo>
                      <a:pt x="448055" y="1435100"/>
                    </a:lnTo>
                    <a:lnTo>
                      <a:pt x="440435" y="1447800"/>
                    </a:lnTo>
                    <a:close/>
                  </a:path>
                  <a:path w="1169035" h="2120900">
                    <a:moveTo>
                      <a:pt x="457200" y="1422400"/>
                    </a:moveTo>
                    <a:lnTo>
                      <a:pt x="455675" y="1422400"/>
                    </a:lnTo>
                    <a:lnTo>
                      <a:pt x="452627" y="1409700"/>
                    </a:lnTo>
                    <a:lnTo>
                      <a:pt x="438911" y="1409700"/>
                    </a:lnTo>
                    <a:lnTo>
                      <a:pt x="446531" y="1397000"/>
                    </a:lnTo>
                    <a:lnTo>
                      <a:pt x="457200" y="1397000"/>
                    </a:lnTo>
                    <a:lnTo>
                      <a:pt x="455675" y="1409700"/>
                    </a:lnTo>
                    <a:lnTo>
                      <a:pt x="457200" y="1422400"/>
                    </a:lnTo>
                    <a:close/>
                  </a:path>
                  <a:path w="1169035" h="2120900">
                    <a:moveTo>
                      <a:pt x="582167" y="1409700"/>
                    </a:moveTo>
                    <a:lnTo>
                      <a:pt x="576071" y="1409700"/>
                    </a:lnTo>
                    <a:lnTo>
                      <a:pt x="576071" y="1397000"/>
                    </a:lnTo>
                    <a:lnTo>
                      <a:pt x="582167" y="1409700"/>
                    </a:lnTo>
                    <a:close/>
                  </a:path>
                  <a:path w="1169035" h="2120900">
                    <a:moveTo>
                      <a:pt x="587017" y="1409700"/>
                    </a:moveTo>
                    <a:lnTo>
                      <a:pt x="582167" y="1409700"/>
                    </a:lnTo>
                    <a:lnTo>
                      <a:pt x="583692" y="1397000"/>
                    </a:lnTo>
                    <a:lnTo>
                      <a:pt x="587017" y="1409700"/>
                    </a:lnTo>
                    <a:close/>
                  </a:path>
                  <a:path w="1169035" h="2120900">
                    <a:moveTo>
                      <a:pt x="588263" y="1409700"/>
                    </a:moveTo>
                    <a:lnTo>
                      <a:pt x="587017" y="1409700"/>
                    </a:lnTo>
                    <a:lnTo>
                      <a:pt x="583692" y="1397000"/>
                    </a:lnTo>
                    <a:lnTo>
                      <a:pt x="586739" y="1397000"/>
                    </a:lnTo>
                    <a:lnTo>
                      <a:pt x="588263" y="1409700"/>
                    </a:lnTo>
                    <a:close/>
                  </a:path>
                  <a:path w="1169035" h="2120900">
                    <a:moveTo>
                      <a:pt x="588263" y="1409700"/>
                    </a:moveTo>
                    <a:lnTo>
                      <a:pt x="586739" y="1397000"/>
                    </a:lnTo>
                    <a:lnTo>
                      <a:pt x="589787" y="1397000"/>
                    </a:lnTo>
                    <a:lnTo>
                      <a:pt x="588263" y="1409700"/>
                    </a:lnTo>
                    <a:close/>
                  </a:path>
                  <a:path w="1169035" h="2120900">
                    <a:moveTo>
                      <a:pt x="592666" y="1409700"/>
                    </a:moveTo>
                    <a:lnTo>
                      <a:pt x="588263" y="1409700"/>
                    </a:lnTo>
                    <a:lnTo>
                      <a:pt x="589787" y="1397000"/>
                    </a:lnTo>
                    <a:lnTo>
                      <a:pt x="597407" y="1397000"/>
                    </a:lnTo>
                    <a:lnTo>
                      <a:pt x="592666" y="1409700"/>
                    </a:lnTo>
                    <a:close/>
                  </a:path>
                  <a:path w="1169035" h="2120900">
                    <a:moveTo>
                      <a:pt x="599439" y="1409700"/>
                    </a:moveTo>
                    <a:lnTo>
                      <a:pt x="592666" y="1409700"/>
                    </a:lnTo>
                    <a:lnTo>
                      <a:pt x="597407" y="1397000"/>
                    </a:lnTo>
                    <a:lnTo>
                      <a:pt x="599439" y="1409700"/>
                    </a:lnTo>
                    <a:close/>
                  </a:path>
                  <a:path w="1169035" h="2120900">
                    <a:moveTo>
                      <a:pt x="599439" y="1409700"/>
                    </a:moveTo>
                    <a:lnTo>
                      <a:pt x="597407" y="1397000"/>
                    </a:lnTo>
                    <a:lnTo>
                      <a:pt x="600455" y="1397000"/>
                    </a:lnTo>
                    <a:lnTo>
                      <a:pt x="599439" y="1409700"/>
                    </a:lnTo>
                    <a:close/>
                  </a:path>
                  <a:path w="1169035" h="2120900">
                    <a:moveTo>
                      <a:pt x="603503" y="1422400"/>
                    </a:moveTo>
                    <a:lnTo>
                      <a:pt x="598931" y="1422400"/>
                    </a:lnTo>
                    <a:lnTo>
                      <a:pt x="600455" y="1409700"/>
                    </a:lnTo>
                    <a:lnTo>
                      <a:pt x="599439" y="1409700"/>
                    </a:lnTo>
                    <a:lnTo>
                      <a:pt x="600455" y="1397000"/>
                    </a:lnTo>
                    <a:lnTo>
                      <a:pt x="601979" y="1397000"/>
                    </a:lnTo>
                    <a:lnTo>
                      <a:pt x="603503" y="1409700"/>
                    </a:lnTo>
                    <a:lnTo>
                      <a:pt x="603503" y="1422400"/>
                    </a:lnTo>
                    <a:close/>
                  </a:path>
                  <a:path w="1169035" h="2120900">
                    <a:moveTo>
                      <a:pt x="455675" y="1422400"/>
                    </a:moveTo>
                    <a:lnTo>
                      <a:pt x="445007" y="1422400"/>
                    </a:lnTo>
                    <a:lnTo>
                      <a:pt x="452627" y="1409700"/>
                    </a:lnTo>
                    <a:lnTo>
                      <a:pt x="455675" y="1422400"/>
                    </a:lnTo>
                    <a:close/>
                  </a:path>
                  <a:path w="1169035" h="2120900">
                    <a:moveTo>
                      <a:pt x="586739" y="1422400"/>
                    </a:moveTo>
                    <a:lnTo>
                      <a:pt x="583692" y="1422400"/>
                    </a:lnTo>
                    <a:lnTo>
                      <a:pt x="580643" y="1409700"/>
                    </a:lnTo>
                    <a:lnTo>
                      <a:pt x="586739" y="1422400"/>
                    </a:lnTo>
                    <a:close/>
                  </a:path>
                  <a:path w="1169035" h="2120900">
                    <a:moveTo>
                      <a:pt x="586739" y="1422400"/>
                    </a:moveTo>
                    <a:lnTo>
                      <a:pt x="580643" y="1409700"/>
                    </a:lnTo>
                    <a:lnTo>
                      <a:pt x="592158" y="1409700"/>
                    </a:lnTo>
                    <a:lnTo>
                      <a:pt x="586739" y="1422400"/>
                    </a:lnTo>
                    <a:close/>
                  </a:path>
                  <a:path w="1169035" h="2120900">
                    <a:moveTo>
                      <a:pt x="598931" y="1422400"/>
                    </a:moveTo>
                    <a:lnTo>
                      <a:pt x="586739" y="1422400"/>
                    </a:lnTo>
                    <a:lnTo>
                      <a:pt x="592158" y="1409700"/>
                    </a:lnTo>
                    <a:lnTo>
                      <a:pt x="598931" y="1422400"/>
                    </a:lnTo>
                    <a:close/>
                  </a:path>
                  <a:path w="1169035" h="2120900">
                    <a:moveTo>
                      <a:pt x="598931" y="1422400"/>
                    </a:moveTo>
                    <a:lnTo>
                      <a:pt x="592158" y="1409700"/>
                    </a:lnTo>
                    <a:lnTo>
                      <a:pt x="600455" y="1409700"/>
                    </a:lnTo>
                    <a:lnTo>
                      <a:pt x="598931" y="1422400"/>
                    </a:lnTo>
                    <a:close/>
                  </a:path>
                  <a:path w="1169035" h="2120900">
                    <a:moveTo>
                      <a:pt x="437387" y="1435100"/>
                    </a:moveTo>
                    <a:lnTo>
                      <a:pt x="434339" y="1435100"/>
                    </a:lnTo>
                    <a:lnTo>
                      <a:pt x="435863" y="1422400"/>
                    </a:lnTo>
                    <a:lnTo>
                      <a:pt x="437387" y="1435100"/>
                    </a:lnTo>
                    <a:close/>
                  </a:path>
                  <a:path w="1169035" h="2120900">
                    <a:moveTo>
                      <a:pt x="448055" y="1435100"/>
                    </a:moveTo>
                    <a:lnTo>
                      <a:pt x="445007" y="1435100"/>
                    </a:lnTo>
                    <a:lnTo>
                      <a:pt x="446701" y="1422400"/>
                    </a:lnTo>
                    <a:lnTo>
                      <a:pt x="448055" y="1435100"/>
                    </a:lnTo>
                    <a:close/>
                  </a:path>
                  <a:path w="1169035" h="2120900">
                    <a:moveTo>
                      <a:pt x="458723" y="1460500"/>
                    </a:moveTo>
                    <a:lnTo>
                      <a:pt x="446531" y="1460500"/>
                    </a:lnTo>
                    <a:lnTo>
                      <a:pt x="454151" y="1447800"/>
                    </a:lnTo>
                    <a:lnTo>
                      <a:pt x="440435" y="1447800"/>
                    </a:lnTo>
                    <a:lnTo>
                      <a:pt x="448055" y="1435100"/>
                    </a:lnTo>
                    <a:lnTo>
                      <a:pt x="446701" y="1422400"/>
                    </a:lnTo>
                    <a:lnTo>
                      <a:pt x="452627" y="1422400"/>
                    </a:lnTo>
                    <a:lnTo>
                      <a:pt x="455675" y="1435100"/>
                    </a:lnTo>
                    <a:lnTo>
                      <a:pt x="458723" y="1435100"/>
                    </a:lnTo>
                    <a:lnTo>
                      <a:pt x="457200" y="1447800"/>
                    </a:lnTo>
                    <a:lnTo>
                      <a:pt x="458723" y="1460500"/>
                    </a:lnTo>
                    <a:close/>
                  </a:path>
                  <a:path w="1169035" h="2120900">
                    <a:moveTo>
                      <a:pt x="458723" y="1435100"/>
                    </a:moveTo>
                    <a:lnTo>
                      <a:pt x="455675" y="1435100"/>
                    </a:lnTo>
                    <a:lnTo>
                      <a:pt x="452627" y="1422400"/>
                    </a:lnTo>
                    <a:lnTo>
                      <a:pt x="458723" y="1422400"/>
                    </a:lnTo>
                    <a:lnTo>
                      <a:pt x="458723" y="1435100"/>
                    </a:lnTo>
                    <a:close/>
                  </a:path>
                  <a:path w="1169035" h="2120900">
                    <a:moveTo>
                      <a:pt x="608075" y="1435100"/>
                    </a:moveTo>
                    <a:lnTo>
                      <a:pt x="585215" y="1435100"/>
                    </a:lnTo>
                    <a:lnTo>
                      <a:pt x="585215" y="1422400"/>
                    </a:lnTo>
                    <a:lnTo>
                      <a:pt x="606551" y="1422400"/>
                    </a:lnTo>
                    <a:lnTo>
                      <a:pt x="608075" y="1435100"/>
                    </a:lnTo>
                    <a:close/>
                  </a:path>
                  <a:path w="1169035" h="2120900">
                    <a:moveTo>
                      <a:pt x="443483" y="1473200"/>
                    </a:moveTo>
                    <a:lnTo>
                      <a:pt x="435863" y="1473200"/>
                    </a:lnTo>
                    <a:lnTo>
                      <a:pt x="435863" y="1460500"/>
                    </a:lnTo>
                    <a:lnTo>
                      <a:pt x="437387" y="1447800"/>
                    </a:lnTo>
                    <a:lnTo>
                      <a:pt x="437387" y="1435100"/>
                    </a:lnTo>
                    <a:lnTo>
                      <a:pt x="440435" y="1447800"/>
                    </a:lnTo>
                    <a:lnTo>
                      <a:pt x="454151" y="1447800"/>
                    </a:lnTo>
                    <a:lnTo>
                      <a:pt x="446531" y="1460500"/>
                    </a:lnTo>
                    <a:lnTo>
                      <a:pt x="437387" y="1460500"/>
                    </a:lnTo>
                    <a:lnTo>
                      <a:pt x="443483" y="1473200"/>
                    </a:lnTo>
                    <a:close/>
                  </a:path>
                  <a:path w="1169035" h="2120900">
                    <a:moveTo>
                      <a:pt x="592835" y="1447800"/>
                    </a:moveTo>
                    <a:lnTo>
                      <a:pt x="588263" y="1447800"/>
                    </a:lnTo>
                    <a:lnTo>
                      <a:pt x="588263" y="1435100"/>
                    </a:lnTo>
                    <a:lnTo>
                      <a:pt x="594359" y="1435100"/>
                    </a:lnTo>
                    <a:lnTo>
                      <a:pt x="592835" y="1447800"/>
                    </a:lnTo>
                    <a:close/>
                  </a:path>
                  <a:path w="1169035" h="2120900">
                    <a:moveTo>
                      <a:pt x="601789" y="1447800"/>
                    </a:moveTo>
                    <a:lnTo>
                      <a:pt x="592835" y="1447800"/>
                    </a:lnTo>
                    <a:lnTo>
                      <a:pt x="594359" y="1435100"/>
                    </a:lnTo>
                    <a:lnTo>
                      <a:pt x="598931" y="1435100"/>
                    </a:lnTo>
                    <a:lnTo>
                      <a:pt x="601789" y="1447800"/>
                    </a:lnTo>
                    <a:close/>
                  </a:path>
                  <a:path w="1169035" h="2120900">
                    <a:moveTo>
                      <a:pt x="601789" y="1447800"/>
                    </a:moveTo>
                    <a:lnTo>
                      <a:pt x="598931" y="1435100"/>
                    </a:lnTo>
                    <a:lnTo>
                      <a:pt x="603503" y="1435100"/>
                    </a:lnTo>
                    <a:lnTo>
                      <a:pt x="601789" y="1447800"/>
                    </a:lnTo>
                    <a:close/>
                  </a:path>
                  <a:path w="1169035" h="2120900">
                    <a:moveTo>
                      <a:pt x="604265" y="1447800"/>
                    </a:moveTo>
                    <a:lnTo>
                      <a:pt x="601789" y="1447800"/>
                    </a:lnTo>
                    <a:lnTo>
                      <a:pt x="603503" y="1435100"/>
                    </a:lnTo>
                    <a:lnTo>
                      <a:pt x="609600" y="1435100"/>
                    </a:lnTo>
                    <a:lnTo>
                      <a:pt x="604265" y="1447800"/>
                    </a:lnTo>
                    <a:close/>
                  </a:path>
                  <a:path w="1169035" h="2120900">
                    <a:moveTo>
                      <a:pt x="606551" y="1447800"/>
                    </a:moveTo>
                    <a:lnTo>
                      <a:pt x="604265" y="1447800"/>
                    </a:lnTo>
                    <a:lnTo>
                      <a:pt x="609600" y="1435100"/>
                    </a:lnTo>
                    <a:lnTo>
                      <a:pt x="606551" y="1447800"/>
                    </a:lnTo>
                    <a:close/>
                  </a:path>
                  <a:path w="1169035" h="2120900">
                    <a:moveTo>
                      <a:pt x="611885" y="1447800"/>
                    </a:moveTo>
                    <a:lnTo>
                      <a:pt x="606551" y="1447800"/>
                    </a:lnTo>
                    <a:lnTo>
                      <a:pt x="609600" y="1435100"/>
                    </a:lnTo>
                    <a:lnTo>
                      <a:pt x="611885" y="1447800"/>
                    </a:lnTo>
                    <a:close/>
                  </a:path>
                  <a:path w="1169035" h="2120900">
                    <a:moveTo>
                      <a:pt x="611885" y="1447800"/>
                    </a:moveTo>
                    <a:lnTo>
                      <a:pt x="609600" y="1435100"/>
                    </a:lnTo>
                    <a:lnTo>
                      <a:pt x="614171" y="1435100"/>
                    </a:lnTo>
                    <a:lnTo>
                      <a:pt x="611885" y="1447800"/>
                    </a:lnTo>
                    <a:close/>
                  </a:path>
                  <a:path w="1169035" h="2120900">
                    <a:moveTo>
                      <a:pt x="458723" y="1460500"/>
                    </a:moveTo>
                    <a:lnTo>
                      <a:pt x="457200" y="1447800"/>
                    </a:lnTo>
                    <a:lnTo>
                      <a:pt x="458723" y="1447800"/>
                    </a:lnTo>
                    <a:lnTo>
                      <a:pt x="458723" y="1460500"/>
                    </a:lnTo>
                    <a:close/>
                  </a:path>
                  <a:path w="1169035" h="2120900">
                    <a:moveTo>
                      <a:pt x="615695" y="1460500"/>
                    </a:moveTo>
                    <a:lnTo>
                      <a:pt x="594359" y="1460500"/>
                    </a:lnTo>
                    <a:lnTo>
                      <a:pt x="591311" y="1447800"/>
                    </a:lnTo>
                    <a:lnTo>
                      <a:pt x="615695" y="1447800"/>
                    </a:lnTo>
                    <a:lnTo>
                      <a:pt x="615695" y="1460500"/>
                    </a:lnTo>
                    <a:close/>
                  </a:path>
                  <a:path w="1169035" h="2120900">
                    <a:moveTo>
                      <a:pt x="443483" y="1473200"/>
                    </a:moveTo>
                    <a:lnTo>
                      <a:pt x="437387" y="1460500"/>
                    </a:lnTo>
                    <a:lnTo>
                      <a:pt x="449579" y="1460500"/>
                    </a:lnTo>
                    <a:lnTo>
                      <a:pt x="443483" y="1473200"/>
                    </a:lnTo>
                    <a:close/>
                  </a:path>
                  <a:path w="1169035" h="2120900">
                    <a:moveTo>
                      <a:pt x="446531" y="1473200"/>
                    </a:moveTo>
                    <a:lnTo>
                      <a:pt x="443483" y="1473200"/>
                    </a:lnTo>
                    <a:lnTo>
                      <a:pt x="449579" y="1460500"/>
                    </a:lnTo>
                    <a:lnTo>
                      <a:pt x="454151" y="1460500"/>
                    </a:lnTo>
                    <a:lnTo>
                      <a:pt x="446531" y="1473200"/>
                    </a:lnTo>
                    <a:close/>
                  </a:path>
                  <a:path w="1169035" h="2120900">
                    <a:moveTo>
                      <a:pt x="454151" y="1473200"/>
                    </a:moveTo>
                    <a:lnTo>
                      <a:pt x="446531" y="1473200"/>
                    </a:lnTo>
                    <a:lnTo>
                      <a:pt x="454151" y="1460500"/>
                    </a:lnTo>
                    <a:lnTo>
                      <a:pt x="458215" y="1460500"/>
                    </a:lnTo>
                    <a:lnTo>
                      <a:pt x="454151" y="1473200"/>
                    </a:lnTo>
                    <a:close/>
                  </a:path>
                  <a:path w="1169035" h="2120900">
                    <a:moveTo>
                      <a:pt x="460247" y="1473200"/>
                    </a:moveTo>
                    <a:lnTo>
                      <a:pt x="454151" y="1473200"/>
                    </a:lnTo>
                    <a:lnTo>
                      <a:pt x="458215" y="1460500"/>
                    </a:lnTo>
                    <a:lnTo>
                      <a:pt x="460247" y="1473200"/>
                    </a:lnTo>
                    <a:close/>
                  </a:path>
                  <a:path w="1169035" h="2120900">
                    <a:moveTo>
                      <a:pt x="638555" y="1473200"/>
                    </a:moveTo>
                    <a:lnTo>
                      <a:pt x="598931" y="1473200"/>
                    </a:lnTo>
                    <a:lnTo>
                      <a:pt x="597407" y="1460500"/>
                    </a:lnTo>
                    <a:lnTo>
                      <a:pt x="623315" y="1460500"/>
                    </a:lnTo>
                    <a:lnTo>
                      <a:pt x="638555" y="1473200"/>
                    </a:lnTo>
                    <a:close/>
                  </a:path>
                  <a:path w="1169035" h="2120900">
                    <a:moveTo>
                      <a:pt x="461009" y="1498600"/>
                    </a:moveTo>
                    <a:lnTo>
                      <a:pt x="460247" y="1485900"/>
                    </a:lnTo>
                    <a:lnTo>
                      <a:pt x="438911" y="1485900"/>
                    </a:lnTo>
                    <a:lnTo>
                      <a:pt x="438911" y="1473200"/>
                    </a:lnTo>
                    <a:lnTo>
                      <a:pt x="458723" y="1473200"/>
                    </a:lnTo>
                    <a:lnTo>
                      <a:pt x="461771" y="1485900"/>
                    </a:lnTo>
                    <a:lnTo>
                      <a:pt x="461009" y="1498600"/>
                    </a:lnTo>
                    <a:close/>
                  </a:path>
                  <a:path w="1169035" h="2120900">
                    <a:moveTo>
                      <a:pt x="606551" y="1485900"/>
                    </a:moveTo>
                    <a:lnTo>
                      <a:pt x="606551" y="1473200"/>
                    </a:lnTo>
                    <a:lnTo>
                      <a:pt x="608075" y="1473200"/>
                    </a:lnTo>
                    <a:lnTo>
                      <a:pt x="606551" y="1485900"/>
                    </a:lnTo>
                    <a:close/>
                  </a:path>
                  <a:path w="1169035" h="2120900">
                    <a:moveTo>
                      <a:pt x="620267" y="1485900"/>
                    </a:moveTo>
                    <a:lnTo>
                      <a:pt x="606551" y="1485900"/>
                    </a:lnTo>
                    <a:lnTo>
                      <a:pt x="608075" y="1473200"/>
                    </a:lnTo>
                    <a:lnTo>
                      <a:pt x="615695" y="1473200"/>
                    </a:lnTo>
                    <a:lnTo>
                      <a:pt x="620267" y="1485900"/>
                    </a:lnTo>
                    <a:close/>
                  </a:path>
                  <a:path w="1169035" h="2120900">
                    <a:moveTo>
                      <a:pt x="624839" y="1498600"/>
                    </a:moveTo>
                    <a:lnTo>
                      <a:pt x="624839" y="1485900"/>
                    </a:lnTo>
                    <a:lnTo>
                      <a:pt x="620267" y="1485900"/>
                    </a:lnTo>
                    <a:lnTo>
                      <a:pt x="615695" y="1473200"/>
                    </a:lnTo>
                    <a:lnTo>
                      <a:pt x="621792" y="1473200"/>
                    </a:lnTo>
                    <a:lnTo>
                      <a:pt x="626363" y="1485900"/>
                    </a:lnTo>
                    <a:lnTo>
                      <a:pt x="624839" y="1498600"/>
                    </a:lnTo>
                    <a:close/>
                  </a:path>
                  <a:path w="1169035" h="2120900">
                    <a:moveTo>
                      <a:pt x="629411" y="1498600"/>
                    </a:moveTo>
                    <a:lnTo>
                      <a:pt x="624839" y="1498600"/>
                    </a:lnTo>
                    <a:lnTo>
                      <a:pt x="626363" y="1485900"/>
                    </a:lnTo>
                    <a:lnTo>
                      <a:pt x="621792" y="1473200"/>
                    </a:lnTo>
                    <a:lnTo>
                      <a:pt x="635507" y="1473200"/>
                    </a:lnTo>
                    <a:lnTo>
                      <a:pt x="635507" y="1485900"/>
                    </a:lnTo>
                    <a:lnTo>
                      <a:pt x="633984" y="1485900"/>
                    </a:lnTo>
                    <a:lnTo>
                      <a:pt x="629411" y="1498600"/>
                    </a:lnTo>
                    <a:close/>
                  </a:path>
                  <a:path w="1169035" h="2120900">
                    <a:moveTo>
                      <a:pt x="635507" y="1485900"/>
                    </a:moveTo>
                    <a:lnTo>
                      <a:pt x="635507" y="1473200"/>
                    </a:lnTo>
                    <a:lnTo>
                      <a:pt x="640079" y="1473200"/>
                    </a:lnTo>
                    <a:lnTo>
                      <a:pt x="635507" y="1485900"/>
                    </a:lnTo>
                    <a:close/>
                  </a:path>
                  <a:path w="1169035" h="2120900">
                    <a:moveTo>
                      <a:pt x="441959" y="1498600"/>
                    </a:moveTo>
                    <a:lnTo>
                      <a:pt x="437387" y="1498600"/>
                    </a:lnTo>
                    <a:lnTo>
                      <a:pt x="437387" y="1485900"/>
                    </a:lnTo>
                    <a:lnTo>
                      <a:pt x="440435" y="1485900"/>
                    </a:lnTo>
                    <a:lnTo>
                      <a:pt x="441959" y="1498600"/>
                    </a:lnTo>
                    <a:close/>
                  </a:path>
                  <a:path w="1169035" h="2120900">
                    <a:moveTo>
                      <a:pt x="441959" y="1498600"/>
                    </a:moveTo>
                    <a:lnTo>
                      <a:pt x="440435" y="1485900"/>
                    </a:lnTo>
                    <a:lnTo>
                      <a:pt x="443483" y="1485900"/>
                    </a:lnTo>
                    <a:lnTo>
                      <a:pt x="441959" y="1498600"/>
                    </a:lnTo>
                    <a:close/>
                  </a:path>
                  <a:path w="1169035" h="2120900">
                    <a:moveTo>
                      <a:pt x="441959" y="1498600"/>
                    </a:moveTo>
                    <a:lnTo>
                      <a:pt x="443483" y="1485900"/>
                    </a:lnTo>
                    <a:lnTo>
                      <a:pt x="447293" y="1485900"/>
                    </a:lnTo>
                    <a:lnTo>
                      <a:pt x="441959" y="1498600"/>
                    </a:lnTo>
                    <a:close/>
                  </a:path>
                  <a:path w="1169035" h="2120900">
                    <a:moveTo>
                      <a:pt x="450134" y="1498600"/>
                    </a:moveTo>
                    <a:lnTo>
                      <a:pt x="441959" y="1498600"/>
                    </a:lnTo>
                    <a:lnTo>
                      <a:pt x="447293" y="1485900"/>
                    </a:lnTo>
                    <a:lnTo>
                      <a:pt x="450134" y="1498600"/>
                    </a:lnTo>
                    <a:close/>
                  </a:path>
                  <a:path w="1169035" h="2120900">
                    <a:moveTo>
                      <a:pt x="450134" y="1498600"/>
                    </a:moveTo>
                    <a:lnTo>
                      <a:pt x="447293" y="1485900"/>
                    </a:lnTo>
                    <a:lnTo>
                      <a:pt x="455675" y="1485900"/>
                    </a:lnTo>
                    <a:lnTo>
                      <a:pt x="450134" y="1498600"/>
                    </a:lnTo>
                    <a:close/>
                  </a:path>
                  <a:path w="1169035" h="2120900">
                    <a:moveTo>
                      <a:pt x="460247" y="1511300"/>
                    </a:moveTo>
                    <a:lnTo>
                      <a:pt x="457200" y="1511300"/>
                    </a:lnTo>
                    <a:lnTo>
                      <a:pt x="451103" y="1498600"/>
                    </a:lnTo>
                    <a:lnTo>
                      <a:pt x="450134" y="1498600"/>
                    </a:lnTo>
                    <a:lnTo>
                      <a:pt x="455675" y="1485900"/>
                    </a:lnTo>
                    <a:lnTo>
                      <a:pt x="460247" y="1485900"/>
                    </a:lnTo>
                    <a:lnTo>
                      <a:pt x="461009" y="1498600"/>
                    </a:lnTo>
                    <a:lnTo>
                      <a:pt x="460247" y="1511300"/>
                    </a:lnTo>
                    <a:close/>
                  </a:path>
                  <a:path w="1169035" h="2120900">
                    <a:moveTo>
                      <a:pt x="609600" y="1511300"/>
                    </a:moveTo>
                    <a:lnTo>
                      <a:pt x="608075" y="1498600"/>
                    </a:lnTo>
                    <a:lnTo>
                      <a:pt x="605027" y="1498600"/>
                    </a:lnTo>
                    <a:lnTo>
                      <a:pt x="605027" y="1485900"/>
                    </a:lnTo>
                    <a:lnTo>
                      <a:pt x="616915" y="1485900"/>
                    </a:lnTo>
                    <a:lnTo>
                      <a:pt x="618743" y="1498600"/>
                    </a:lnTo>
                    <a:lnTo>
                      <a:pt x="609600" y="1511300"/>
                    </a:lnTo>
                    <a:close/>
                  </a:path>
                  <a:path w="1169035" h="2120900">
                    <a:moveTo>
                      <a:pt x="615695" y="1511300"/>
                    </a:moveTo>
                    <a:lnTo>
                      <a:pt x="609600" y="1511300"/>
                    </a:lnTo>
                    <a:lnTo>
                      <a:pt x="618743" y="1498600"/>
                    </a:lnTo>
                    <a:lnTo>
                      <a:pt x="616915" y="1485900"/>
                    </a:lnTo>
                    <a:lnTo>
                      <a:pt x="623315" y="1498600"/>
                    </a:lnTo>
                    <a:lnTo>
                      <a:pt x="621792" y="1498600"/>
                    </a:lnTo>
                    <a:lnTo>
                      <a:pt x="615695" y="1511300"/>
                    </a:lnTo>
                    <a:close/>
                  </a:path>
                  <a:path w="1169035" h="2120900">
                    <a:moveTo>
                      <a:pt x="624839" y="1498600"/>
                    </a:moveTo>
                    <a:lnTo>
                      <a:pt x="623315" y="1498600"/>
                    </a:lnTo>
                    <a:lnTo>
                      <a:pt x="616915" y="1485900"/>
                    </a:lnTo>
                    <a:lnTo>
                      <a:pt x="624839" y="1485900"/>
                    </a:lnTo>
                    <a:lnTo>
                      <a:pt x="624839" y="1498600"/>
                    </a:lnTo>
                    <a:close/>
                  </a:path>
                  <a:path w="1169035" h="2120900">
                    <a:moveTo>
                      <a:pt x="440435" y="1511300"/>
                    </a:moveTo>
                    <a:lnTo>
                      <a:pt x="438911" y="1511300"/>
                    </a:lnTo>
                    <a:lnTo>
                      <a:pt x="438911" y="1498600"/>
                    </a:lnTo>
                    <a:lnTo>
                      <a:pt x="441741" y="1498600"/>
                    </a:lnTo>
                    <a:lnTo>
                      <a:pt x="440435" y="1511300"/>
                    </a:lnTo>
                    <a:close/>
                  </a:path>
                  <a:path w="1169035" h="2120900">
                    <a:moveTo>
                      <a:pt x="445007" y="1536700"/>
                    </a:moveTo>
                    <a:lnTo>
                      <a:pt x="440435" y="1536700"/>
                    </a:lnTo>
                    <a:lnTo>
                      <a:pt x="440435" y="1524000"/>
                    </a:lnTo>
                    <a:lnTo>
                      <a:pt x="441959" y="1511300"/>
                    </a:lnTo>
                    <a:lnTo>
                      <a:pt x="440435" y="1511300"/>
                    </a:lnTo>
                    <a:lnTo>
                      <a:pt x="441742" y="1498600"/>
                    </a:lnTo>
                    <a:lnTo>
                      <a:pt x="445007" y="1511300"/>
                    </a:lnTo>
                    <a:lnTo>
                      <a:pt x="443483" y="1524000"/>
                    </a:lnTo>
                    <a:lnTo>
                      <a:pt x="445007" y="1536700"/>
                    </a:lnTo>
                    <a:close/>
                  </a:path>
                  <a:path w="1169035" h="2120900">
                    <a:moveTo>
                      <a:pt x="445007" y="1511300"/>
                    </a:moveTo>
                    <a:lnTo>
                      <a:pt x="441742" y="1498600"/>
                    </a:lnTo>
                    <a:lnTo>
                      <a:pt x="448471" y="1498600"/>
                    </a:lnTo>
                    <a:lnTo>
                      <a:pt x="445007" y="1511300"/>
                    </a:lnTo>
                    <a:close/>
                  </a:path>
                  <a:path w="1169035" h="2120900">
                    <a:moveTo>
                      <a:pt x="463295" y="1524000"/>
                    </a:moveTo>
                    <a:lnTo>
                      <a:pt x="454151" y="1524000"/>
                    </a:lnTo>
                    <a:lnTo>
                      <a:pt x="445007" y="1511300"/>
                    </a:lnTo>
                    <a:lnTo>
                      <a:pt x="448471" y="1498600"/>
                    </a:lnTo>
                    <a:lnTo>
                      <a:pt x="452627" y="1511300"/>
                    </a:lnTo>
                    <a:lnTo>
                      <a:pt x="461771" y="1511300"/>
                    </a:lnTo>
                    <a:lnTo>
                      <a:pt x="463295" y="1524000"/>
                    </a:lnTo>
                    <a:close/>
                  </a:path>
                  <a:path w="1169035" h="2120900">
                    <a:moveTo>
                      <a:pt x="457200" y="1511300"/>
                    </a:moveTo>
                    <a:lnTo>
                      <a:pt x="452627" y="1511300"/>
                    </a:lnTo>
                    <a:lnTo>
                      <a:pt x="448471" y="1498600"/>
                    </a:lnTo>
                    <a:lnTo>
                      <a:pt x="451103" y="1498600"/>
                    </a:lnTo>
                    <a:lnTo>
                      <a:pt x="457200" y="1511300"/>
                    </a:lnTo>
                    <a:close/>
                  </a:path>
                  <a:path w="1169035" h="2120900">
                    <a:moveTo>
                      <a:pt x="461771" y="1511300"/>
                    </a:moveTo>
                    <a:lnTo>
                      <a:pt x="460247" y="1511300"/>
                    </a:lnTo>
                    <a:lnTo>
                      <a:pt x="461009" y="1498600"/>
                    </a:lnTo>
                    <a:lnTo>
                      <a:pt x="461771" y="1511300"/>
                    </a:lnTo>
                    <a:close/>
                  </a:path>
                  <a:path w="1169035" h="2120900">
                    <a:moveTo>
                      <a:pt x="609600" y="1511300"/>
                    </a:moveTo>
                    <a:lnTo>
                      <a:pt x="606551" y="1511300"/>
                    </a:lnTo>
                    <a:lnTo>
                      <a:pt x="608075" y="1498600"/>
                    </a:lnTo>
                    <a:lnTo>
                      <a:pt x="609600" y="1511300"/>
                    </a:lnTo>
                    <a:close/>
                  </a:path>
                  <a:path w="1169035" h="2120900">
                    <a:moveTo>
                      <a:pt x="626363" y="1511300"/>
                    </a:moveTo>
                    <a:lnTo>
                      <a:pt x="615695" y="1511300"/>
                    </a:lnTo>
                    <a:lnTo>
                      <a:pt x="621792" y="1498600"/>
                    </a:lnTo>
                    <a:lnTo>
                      <a:pt x="627017" y="1498600"/>
                    </a:lnTo>
                    <a:lnTo>
                      <a:pt x="626363" y="1511300"/>
                    </a:lnTo>
                    <a:close/>
                  </a:path>
                  <a:path w="1169035" h="2120900">
                    <a:moveTo>
                      <a:pt x="630935" y="1524000"/>
                    </a:moveTo>
                    <a:lnTo>
                      <a:pt x="614171" y="1524000"/>
                    </a:lnTo>
                    <a:lnTo>
                      <a:pt x="621792" y="1511300"/>
                    </a:lnTo>
                    <a:lnTo>
                      <a:pt x="626363" y="1511300"/>
                    </a:lnTo>
                    <a:lnTo>
                      <a:pt x="627017" y="1498600"/>
                    </a:lnTo>
                    <a:lnTo>
                      <a:pt x="630935" y="1511300"/>
                    </a:lnTo>
                    <a:lnTo>
                      <a:pt x="630935" y="1524000"/>
                    </a:lnTo>
                    <a:close/>
                  </a:path>
                  <a:path w="1169035" h="2120900">
                    <a:moveTo>
                      <a:pt x="445007" y="1536700"/>
                    </a:moveTo>
                    <a:lnTo>
                      <a:pt x="443483" y="1524000"/>
                    </a:lnTo>
                    <a:lnTo>
                      <a:pt x="445007" y="1511300"/>
                    </a:lnTo>
                    <a:lnTo>
                      <a:pt x="454151" y="1524000"/>
                    </a:lnTo>
                    <a:lnTo>
                      <a:pt x="446531" y="1524000"/>
                    </a:lnTo>
                    <a:lnTo>
                      <a:pt x="445007" y="1536700"/>
                    </a:lnTo>
                    <a:close/>
                  </a:path>
                  <a:path w="1169035" h="2120900">
                    <a:moveTo>
                      <a:pt x="611123" y="1524000"/>
                    </a:moveTo>
                    <a:lnTo>
                      <a:pt x="608075" y="1511300"/>
                    </a:lnTo>
                    <a:lnTo>
                      <a:pt x="611123" y="1511300"/>
                    </a:lnTo>
                    <a:lnTo>
                      <a:pt x="611123" y="1524000"/>
                    </a:lnTo>
                    <a:close/>
                  </a:path>
                  <a:path w="1169035" h="2120900">
                    <a:moveTo>
                      <a:pt x="614171" y="1524000"/>
                    </a:moveTo>
                    <a:lnTo>
                      <a:pt x="611123" y="1524000"/>
                    </a:lnTo>
                    <a:lnTo>
                      <a:pt x="611123" y="1511300"/>
                    </a:lnTo>
                    <a:lnTo>
                      <a:pt x="621792" y="1511300"/>
                    </a:lnTo>
                    <a:lnTo>
                      <a:pt x="614171" y="1524000"/>
                    </a:lnTo>
                    <a:close/>
                  </a:path>
                  <a:path w="1169035" h="2120900">
                    <a:moveTo>
                      <a:pt x="450341" y="1536700"/>
                    </a:moveTo>
                    <a:lnTo>
                      <a:pt x="445007" y="1536700"/>
                    </a:lnTo>
                    <a:lnTo>
                      <a:pt x="446531" y="1524000"/>
                    </a:lnTo>
                    <a:lnTo>
                      <a:pt x="450341" y="1536700"/>
                    </a:lnTo>
                    <a:close/>
                  </a:path>
                  <a:path w="1169035" h="2120900">
                    <a:moveTo>
                      <a:pt x="450341" y="1536700"/>
                    </a:moveTo>
                    <a:lnTo>
                      <a:pt x="446531" y="1524000"/>
                    </a:lnTo>
                    <a:lnTo>
                      <a:pt x="452627" y="1524000"/>
                    </a:lnTo>
                    <a:lnTo>
                      <a:pt x="450341" y="1536700"/>
                    </a:lnTo>
                    <a:close/>
                  </a:path>
                  <a:path w="1169035" h="2120900">
                    <a:moveTo>
                      <a:pt x="458723" y="1536700"/>
                    </a:moveTo>
                    <a:lnTo>
                      <a:pt x="450341" y="1536700"/>
                    </a:lnTo>
                    <a:lnTo>
                      <a:pt x="452627" y="1524000"/>
                    </a:lnTo>
                    <a:lnTo>
                      <a:pt x="458723" y="1536700"/>
                    </a:lnTo>
                    <a:close/>
                  </a:path>
                  <a:path w="1169035" h="2120900">
                    <a:moveTo>
                      <a:pt x="458723" y="1536700"/>
                    </a:moveTo>
                    <a:lnTo>
                      <a:pt x="452627" y="1524000"/>
                    </a:lnTo>
                    <a:lnTo>
                      <a:pt x="461771" y="1524000"/>
                    </a:lnTo>
                    <a:lnTo>
                      <a:pt x="458723" y="1536700"/>
                    </a:lnTo>
                    <a:close/>
                  </a:path>
                  <a:path w="1169035" h="2120900">
                    <a:moveTo>
                      <a:pt x="463295" y="1562100"/>
                    </a:moveTo>
                    <a:lnTo>
                      <a:pt x="461771" y="1549400"/>
                    </a:lnTo>
                    <a:lnTo>
                      <a:pt x="460247" y="1549400"/>
                    </a:lnTo>
                    <a:lnTo>
                      <a:pt x="463295" y="1536700"/>
                    </a:lnTo>
                    <a:lnTo>
                      <a:pt x="458723" y="1536700"/>
                    </a:lnTo>
                    <a:lnTo>
                      <a:pt x="461771" y="1524000"/>
                    </a:lnTo>
                    <a:lnTo>
                      <a:pt x="464819" y="1524000"/>
                    </a:lnTo>
                    <a:lnTo>
                      <a:pt x="464819" y="1549400"/>
                    </a:lnTo>
                    <a:lnTo>
                      <a:pt x="463295" y="1562100"/>
                    </a:lnTo>
                    <a:close/>
                  </a:path>
                  <a:path w="1169035" h="2120900">
                    <a:moveTo>
                      <a:pt x="621792" y="1536700"/>
                    </a:moveTo>
                    <a:lnTo>
                      <a:pt x="611123" y="1536700"/>
                    </a:lnTo>
                    <a:lnTo>
                      <a:pt x="612647" y="1524000"/>
                    </a:lnTo>
                    <a:lnTo>
                      <a:pt x="629411" y="1524000"/>
                    </a:lnTo>
                    <a:lnTo>
                      <a:pt x="621792" y="1536700"/>
                    </a:lnTo>
                    <a:close/>
                  </a:path>
                  <a:path w="1169035" h="2120900">
                    <a:moveTo>
                      <a:pt x="632459" y="1536700"/>
                    </a:moveTo>
                    <a:lnTo>
                      <a:pt x="621792" y="1536700"/>
                    </a:lnTo>
                    <a:lnTo>
                      <a:pt x="629411" y="1524000"/>
                    </a:lnTo>
                    <a:lnTo>
                      <a:pt x="632459" y="1536700"/>
                    </a:lnTo>
                    <a:close/>
                  </a:path>
                  <a:path w="1169035" h="2120900">
                    <a:moveTo>
                      <a:pt x="632459" y="1536700"/>
                    </a:moveTo>
                    <a:lnTo>
                      <a:pt x="629411" y="1524000"/>
                    </a:lnTo>
                    <a:lnTo>
                      <a:pt x="632459" y="1524000"/>
                    </a:lnTo>
                    <a:lnTo>
                      <a:pt x="632459" y="1536700"/>
                    </a:lnTo>
                    <a:close/>
                  </a:path>
                  <a:path w="1169035" h="2120900">
                    <a:moveTo>
                      <a:pt x="443483" y="1549400"/>
                    </a:moveTo>
                    <a:lnTo>
                      <a:pt x="441959" y="1549400"/>
                    </a:lnTo>
                    <a:lnTo>
                      <a:pt x="441959" y="1536700"/>
                    </a:lnTo>
                    <a:lnTo>
                      <a:pt x="444245" y="1536700"/>
                    </a:lnTo>
                    <a:lnTo>
                      <a:pt x="443483" y="1549400"/>
                    </a:lnTo>
                    <a:close/>
                  </a:path>
                  <a:path w="1169035" h="2120900">
                    <a:moveTo>
                      <a:pt x="443483" y="1562100"/>
                    </a:moveTo>
                    <a:lnTo>
                      <a:pt x="443483" y="1549400"/>
                    </a:lnTo>
                    <a:lnTo>
                      <a:pt x="444245" y="1536700"/>
                    </a:lnTo>
                    <a:lnTo>
                      <a:pt x="448055" y="1549400"/>
                    </a:lnTo>
                    <a:lnTo>
                      <a:pt x="446531" y="1549400"/>
                    </a:lnTo>
                    <a:lnTo>
                      <a:pt x="443483" y="1562100"/>
                    </a:lnTo>
                    <a:close/>
                  </a:path>
                  <a:path w="1169035" h="2120900">
                    <a:moveTo>
                      <a:pt x="448055" y="1549400"/>
                    </a:moveTo>
                    <a:lnTo>
                      <a:pt x="444245" y="1536700"/>
                    </a:lnTo>
                    <a:lnTo>
                      <a:pt x="450494" y="1536700"/>
                    </a:lnTo>
                    <a:lnTo>
                      <a:pt x="448055" y="1549400"/>
                    </a:lnTo>
                    <a:close/>
                  </a:path>
                  <a:path w="1169035" h="2120900">
                    <a:moveTo>
                      <a:pt x="457961" y="1562100"/>
                    </a:moveTo>
                    <a:lnTo>
                      <a:pt x="455845" y="1562100"/>
                    </a:lnTo>
                    <a:lnTo>
                      <a:pt x="451103" y="1549400"/>
                    </a:lnTo>
                    <a:lnTo>
                      <a:pt x="448055" y="1549400"/>
                    </a:lnTo>
                    <a:lnTo>
                      <a:pt x="450494" y="1536700"/>
                    </a:lnTo>
                    <a:lnTo>
                      <a:pt x="454151" y="1549400"/>
                    </a:lnTo>
                    <a:lnTo>
                      <a:pt x="457961" y="1562100"/>
                    </a:lnTo>
                    <a:close/>
                  </a:path>
                  <a:path w="1169035" h="2120900">
                    <a:moveTo>
                      <a:pt x="457961" y="1562100"/>
                    </a:moveTo>
                    <a:lnTo>
                      <a:pt x="454151" y="1549400"/>
                    </a:lnTo>
                    <a:lnTo>
                      <a:pt x="450494" y="1536700"/>
                    </a:lnTo>
                    <a:lnTo>
                      <a:pt x="453474" y="1536700"/>
                    </a:lnTo>
                    <a:lnTo>
                      <a:pt x="460247" y="1549400"/>
                    </a:lnTo>
                    <a:lnTo>
                      <a:pt x="461771" y="1549400"/>
                    </a:lnTo>
                    <a:lnTo>
                      <a:pt x="457961" y="1562100"/>
                    </a:lnTo>
                    <a:close/>
                  </a:path>
                  <a:path w="1169035" h="2120900">
                    <a:moveTo>
                      <a:pt x="460247" y="1549400"/>
                    </a:moveTo>
                    <a:lnTo>
                      <a:pt x="453474" y="1536700"/>
                    </a:lnTo>
                    <a:lnTo>
                      <a:pt x="463295" y="1536700"/>
                    </a:lnTo>
                    <a:lnTo>
                      <a:pt x="460247" y="1549400"/>
                    </a:lnTo>
                    <a:close/>
                  </a:path>
                  <a:path w="1169035" h="2120900">
                    <a:moveTo>
                      <a:pt x="614171" y="1549400"/>
                    </a:moveTo>
                    <a:lnTo>
                      <a:pt x="612647" y="1549400"/>
                    </a:lnTo>
                    <a:lnTo>
                      <a:pt x="614171" y="1536700"/>
                    </a:lnTo>
                    <a:lnTo>
                      <a:pt x="616203" y="1536700"/>
                    </a:lnTo>
                    <a:lnTo>
                      <a:pt x="614171" y="1549400"/>
                    </a:lnTo>
                    <a:close/>
                  </a:path>
                  <a:path w="1169035" h="2120900">
                    <a:moveTo>
                      <a:pt x="618743" y="1562100"/>
                    </a:moveTo>
                    <a:lnTo>
                      <a:pt x="614171" y="1549400"/>
                    </a:lnTo>
                    <a:lnTo>
                      <a:pt x="616203" y="1536700"/>
                    </a:lnTo>
                    <a:lnTo>
                      <a:pt x="617219" y="1549400"/>
                    </a:lnTo>
                    <a:lnTo>
                      <a:pt x="618743" y="1549400"/>
                    </a:lnTo>
                    <a:lnTo>
                      <a:pt x="618743" y="1562100"/>
                    </a:lnTo>
                    <a:close/>
                  </a:path>
                  <a:path w="1169035" h="2120900">
                    <a:moveTo>
                      <a:pt x="617219" y="1549400"/>
                    </a:moveTo>
                    <a:lnTo>
                      <a:pt x="616203" y="1536700"/>
                    </a:lnTo>
                    <a:lnTo>
                      <a:pt x="618949" y="1545281"/>
                    </a:lnTo>
                    <a:lnTo>
                      <a:pt x="617219" y="1549400"/>
                    </a:lnTo>
                    <a:close/>
                  </a:path>
                  <a:path w="1169035" h="2120900">
                    <a:moveTo>
                      <a:pt x="618949" y="1545281"/>
                    </a:moveTo>
                    <a:lnTo>
                      <a:pt x="616203" y="1536700"/>
                    </a:lnTo>
                    <a:lnTo>
                      <a:pt x="622553" y="1536700"/>
                    </a:lnTo>
                    <a:lnTo>
                      <a:pt x="618949" y="1545281"/>
                    </a:lnTo>
                    <a:close/>
                  </a:path>
                  <a:path w="1169035" h="2120900">
                    <a:moveTo>
                      <a:pt x="623315" y="1549400"/>
                    </a:moveTo>
                    <a:lnTo>
                      <a:pt x="620267" y="1549400"/>
                    </a:lnTo>
                    <a:lnTo>
                      <a:pt x="618949" y="1545281"/>
                    </a:lnTo>
                    <a:lnTo>
                      <a:pt x="622553" y="1536700"/>
                    </a:lnTo>
                    <a:lnTo>
                      <a:pt x="625601" y="1536700"/>
                    </a:lnTo>
                    <a:lnTo>
                      <a:pt x="623315" y="1549400"/>
                    </a:lnTo>
                    <a:close/>
                  </a:path>
                  <a:path w="1169035" h="2120900">
                    <a:moveTo>
                      <a:pt x="627887" y="1549400"/>
                    </a:moveTo>
                    <a:lnTo>
                      <a:pt x="623315" y="1549400"/>
                    </a:lnTo>
                    <a:lnTo>
                      <a:pt x="625601" y="1536700"/>
                    </a:lnTo>
                    <a:lnTo>
                      <a:pt x="627887" y="1549400"/>
                    </a:lnTo>
                    <a:close/>
                  </a:path>
                  <a:path w="1169035" h="2120900">
                    <a:moveTo>
                      <a:pt x="632459" y="1549400"/>
                    </a:moveTo>
                    <a:lnTo>
                      <a:pt x="627887" y="1549400"/>
                    </a:lnTo>
                    <a:lnTo>
                      <a:pt x="625601" y="1536700"/>
                    </a:lnTo>
                    <a:lnTo>
                      <a:pt x="634745" y="1536700"/>
                    </a:lnTo>
                    <a:lnTo>
                      <a:pt x="632459" y="1549400"/>
                    </a:lnTo>
                    <a:close/>
                  </a:path>
                  <a:path w="1169035" h="2120900">
                    <a:moveTo>
                      <a:pt x="637031" y="1549400"/>
                    </a:moveTo>
                    <a:lnTo>
                      <a:pt x="632459" y="1549400"/>
                    </a:lnTo>
                    <a:lnTo>
                      <a:pt x="634745" y="1536700"/>
                    </a:lnTo>
                    <a:lnTo>
                      <a:pt x="637031" y="1549400"/>
                    </a:lnTo>
                    <a:close/>
                  </a:path>
                  <a:path w="1169035" h="2120900">
                    <a:moveTo>
                      <a:pt x="620267" y="1549400"/>
                    </a:moveTo>
                    <a:lnTo>
                      <a:pt x="617219" y="1549400"/>
                    </a:lnTo>
                    <a:lnTo>
                      <a:pt x="618949" y="1545281"/>
                    </a:lnTo>
                    <a:lnTo>
                      <a:pt x="620267" y="1549400"/>
                    </a:lnTo>
                    <a:close/>
                  </a:path>
                  <a:path w="1169035" h="2120900">
                    <a:moveTo>
                      <a:pt x="455845" y="1562100"/>
                    </a:moveTo>
                    <a:lnTo>
                      <a:pt x="443483" y="1562100"/>
                    </a:lnTo>
                    <a:lnTo>
                      <a:pt x="446531" y="1549400"/>
                    </a:lnTo>
                    <a:lnTo>
                      <a:pt x="451103" y="1549400"/>
                    </a:lnTo>
                    <a:lnTo>
                      <a:pt x="455845" y="1562100"/>
                    </a:lnTo>
                    <a:close/>
                  </a:path>
                  <a:path w="1169035" h="2120900">
                    <a:moveTo>
                      <a:pt x="457833" y="1574745"/>
                    </a:moveTo>
                    <a:lnTo>
                      <a:pt x="456590" y="1562100"/>
                    </a:lnTo>
                    <a:lnTo>
                      <a:pt x="457961" y="1562100"/>
                    </a:lnTo>
                    <a:lnTo>
                      <a:pt x="461771" y="1549400"/>
                    </a:lnTo>
                    <a:lnTo>
                      <a:pt x="463295" y="1562100"/>
                    </a:lnTo>
                    <a:lnTo>
                      <a:pt x="457833" y="1574745"/>
                    </a:lnTo>
                    <a:close/>
                  </a:path>
                  <a:path w="1169035" h="2120900">
                    <a:moveTo>
                      <a:pt x="460266" y="1574745"/>
                    </a:moveTo>
                    <a:lnTo>
                      <a:pt x="457833" y="1574745"/>
                    </a:lnTo>
                    <a:lnTo>
                      <a:pt x="463295" y="1562100"/>
                    </a:lnTo>
                    <a:lnTo>
                      <a:pt x="464819" y="1549400"/>
                    </a:lnTo>
                    <a:lnTo>
                      <a:pt x="467867" y="1549400"/>
                    </a:lnTo>
                    <a:lnTo>
                      <a:pt x="467867" y="1562100"/>
                    </a:lnTo>
                    <a:lnTo>
                      <a:pt x="464602" y="1562100"/>
                    </a:lnTo>
                    <a:lnTo>
                      <a:pt x="460266" y="1574745"/>
                    </a:lnTo>
                    <a:close/>
                  </a:path>
                  <a:path w="1169035" h="2120900">
                    <a:moveTo>
                      <a:pt x="621792" y="1562100"/>
                    </a:moveTo>
                    <a:lnTo>
                      <a:pt x="618743" y="1562100"/>
                    </a:lnTo>
                    <a:lnTo>
                      <a:pt x="618743" y="1549400"/>
                    </a:lnTo>
                    <a:lnTo>
                      <a:pt x="629411" y="1549400"/>
                    </a:lnTo>
                    <a:lnTo>
                      <a:pt x="621792" y="1562100"/>
                    </a:lnTo>
                    <a:close/>
                  </a:path>
                  <a:path w="1169035" h="2120900">
                    <a:moveTo>
                      <a:pt x="638555" y="1562100"/>
                    </a:moveTo>
                    <a:lnTo>
                      <a:pt x="621792" y="1562100"/>
                    </a:lnTo>
                    <a:lnTo>
                      <a:pt x="629411" y="1549400"/>
                    </a:lnTo>
                    <a:lnTo>
                      <a:pt x="638555" y="1549400"/>
                    </a:lnTo>
                    <a:lnTo>
                      <a:pt x="638555" y="1562100"/>
                    </a:lnTo>
                    <a:close/>
                  </a:path>
                  <a:path w="1169035" h="2120900">
                    <a:moveTo>
                      <a:pt x="446531" y="1587500"/>
                    </a:moveTo>
                    <a:lnTo>
                      <a:pt x="445011" y="1574745"/>
                    </a:lnTo>
                    <a:lnTo>
                      <a:pt x="445922" y="1562100"/>
                    </a:lnTo>
                    <a:lnTo>
                      <a:pt x="449564" y="1574745"/>
                    </a:lnTo>
                    <a:lnTo>
                      <a:pt x="448062" y="1574745"/>
                    </a:lnTo>
                    <a:lnTo>
                      <a:pt x="446531" y="1587500"/>
                    </a:lnTo>
                    <a:close/>
                  </a:path>
                  <a:path w="1169035" h="2120900">
                    <a:moveTo>
                      <a:pt x="447751" y="1600200"/>
                    </a:moveTo>
                    <a:lnTo>
                      <a:pt x="446531" y="1587500"/>
                    </a:lnTo>
                    <a:lnTo>
                      <a:pt x="448062" y="1574745"/>
                    </a:lnTo>
                    <a:lnTo>
                      <a:pt x="449564" y="1574745"/>
                    </a:lnTo>
                    <a:lnTo>
                      <a:pt x="445922" y="1562100"/>
                    </a:lnTo>
                    <a:lnTo>
                      <a:pt x="449579" y="1562100"/>
                    </a:lnTo>
                    <a:lnTo>
                      <a:pt x="455675" y="1574745"/>
                    </a:lnTo>
                    <a:lnTo>
                      <a:pt x="449579" y="1587500"/>
                    </a:lnTo>
                    <a:lnTo>
                      <a:pt x="447751" y="1600200"/>
                    </a:lnTo>
                    <a:close/>
                  </a:path>
                  <a:path w="1169035" h="2120900">
                    <a:moveTo>
                      <a:pt x="461771" y="1587500"/>
                    </a:moveTo>
                    <a:lnTo>
                      <a:pt x="449580" y="1562100"/>
                    </a:lnTo>
                    <a:lnTo>
                      <a:pt x="454151" y="1562100"/>
                    </a:lnTo>
                    <a:lnTo>
                      <a:pt x="457793" y="1574745"/>
                    </a:lnTo>
                    <a:lnTo>
                      <a:pt x="464833" y="1574745"/>
                    </a:lnTo>
                    <a:lnTo>
                      <a:pt x="461771" y="1587500"/>
                    </a:lnTo>
                    <a:close/>
                  </a:path>
                  <a:path w="1169035" h="2120900">
                    <a:moveTo>
                      <a:pt x="457804" y="1574745"/>
                    </a:moveTo>
                    <a:lnTo>
                      <a:pt x="454151" y="1562100"/>
                    </a:lnTo>
                    <a:lnTo>
                      <a:pt x="456590" y="1562100"/>
                    </a:lnTo>
                    <a:lnTo>
                      <a:pt x="457804" y="1574745"/>
                    </a:lnTo>
                    <a:close/>
                  </a:path>
                  <a:path w="1169035" h="2120900">
                    <a:moveTo>
                      <a:pt x="466336" y="1574745"/>
                    </a:moveTo>
                    <a:lnTo>
                      <a:pt x="460266" y="1574745"/>
                    </a:lnTo>
                    <a:lnTo>
                      <a:pt x="464602" y="1562100"/>
                    </a:lnTo>
                    <a:lnTo>
                      <a:pt x="466336" y="1574745"/>
                    </a:lnTo>
                    <a:close/>
                  </a:path>
                  <a:path w="1169035" h="2120900">
                    <a:moveTo>
                      <a:pt x="466343" y="1587500"/>
                    </a:moveTo>
                    <a:lnTo>
                      <a:pt x="461771" y="1587500"/>
                    </a:lnTo>
                    <a:lnTo>
                      <a:pt x="464833" y="1574745"/>
                    </a:lnTo>
                    <a:lnTo>
                      <a:pt x="466336" y="1574745"/>
                    </a:lnTo>
                    <a:lnTo>
                      <a:pt x="464602" y="1562100"/>
                    </a:lnTo>
                    <a:lnTo>
                      <a:pt x="467867" y="1562100"/>
                    </a:lnTo>
                    <a:lnTo>
                      <a:pt x="467867" y="1574745"/>
                    </a:lnTo>
                    <a:lnTo>
                      <a:pt x="466343" y="1587500"/>
                    </a:lnTo>
                    <a:close/>
                  </a:path>
                  <a:path w="1169035" h="2120900">
                    <a:moveTo>
                      <a:pt x="623328" y="1574745"/>
                    </a:moveTo>
                    <a:lnTo>
                      <a:pt x="620267" y="1574745"/>
                    </a:lnTo>
                    <a:lnTo>
                      <a:pt x="620267" y="1562100"/>
                    </a:lnTo>
                    <a:lnTo>
                      <a:pt x="626363" y="1562100"/>
                    </a:lnTo>
                    <a:lnTo>
                      <a:pt x="623328" y="1574745"/>
                    </a:lnTo>
                    <a:close/>
                  </a:path>
                  <a:path w="1169035" h="2120900">
                    <a:moveTo>
                      <a:pt x="632737" y="1574745"/>
                    </a:moveTo>
                    <a:lnTo>
                      <a:pt x="623328" y="1574745"/>
                    </a:lnTo>
                    <a:lnTo>
                      <a:pt x="626363" y="1562100"/>
                    </a:lnTo>
                    <a:lnTo>
                      <a:pt x="632737" y="1574745"/>
                    </a:lnTo>
                    <a:close/>
                  </a:path>
                  <a:path w="1169035" h="2120900">
                    <a:moveTo>
                      <a:pt x="632783" y="1574745"/>
                    </a:moveTo>
                    <a:lnTo>
                      <a:pt x="626363" y="1562100"/>
                    </a:lnTo>
                    <a:lnTo>
                      <a:pt x="637031" y="1562100"/>
                    </a:lnTo>
                    <a:lnTo>
                      <a:pt x="632783" y="1574745"/>
                    </a:lnTo>
                    <a:close/>
                  </a:path>
                  <a:path w="1169035" h="2120900">
                    <a:moveTo>
                      <a:pt x="640079" y="1574745"/>
                    </a:moveTo>
                    <a:lnTo>
                      <a:pt x="632783" y="1574745"/>
                    </a:lnTo>
                    <a:lnTo>
                      <a:pt x="637031" y="1562100"/>
                    </a:lnTo>
                    <a:lnTo>
                      <a:pt x="640079" y="1562100"/>
                    </a:lnTo>
                    <a:lnTo>
                      <a:pt x="640079" y="1574745"/>
                    </a:lnTo>
                    <a:close/>
                  </a:path>
                  <a:path w="1169035" h="2120900">
                    <a:moveTo>
                      <a:pt x="646169" y="1574745"/>
                    </a:moveTo>
                    <a:lnTo>
                      <a:pt x="640079" y="1574745"/>
                    </a:lnTo>
                    <a:lnTo>
                      <a:pt x="640079" y="1562100"/>
                    </a:lnTo>
                    <a:lnTo>
                      <a:pt x="644651" y="1562100"/>
                    </a:lnTo>
                    <a:lnTo>
                      <a:pt x="646169" y="1574745"/>
                    </a:lnTo>
                    <a:close/>
                  </a:path>
                  <a:path w="1169035" h="2120900">
                    <a:moveTo>
                      <a:pt x="452627" y="1600200"/>
                    </a:moveTo>
                    <a:lnTo>
                      <a:pt x="447751" y="1600200"/>
                    </a:lnTo>
                    <a:lnTo>
                      <a:pt x="449579" y="1587500"/>
                    </a:lnTo>
                    <a:lnTo>
                      <a:pt x="455787" y="1574745"/>
                    </a:lnTo>
                    <a:lnTo>
                      <a:pt x="455649" y="1574745"/>
                    </a:lnTo>
                    <a:lnTo>
                      <a:pt x="461771" y="1587500"/>
                    </a:lnTo>
                    <a:lnTo>
                      <a:pt x="460247" y="1587500"/>
                    </a:lnTo>
                    <a:lnTo>
                      <a:pt x="452627" y="1600200"/>
                    </a:lnTo>
                    <a:close/>
                  </a:path>
                  <a:path w="1169035" h="2120900">
                    <a:moveTo>
                      <a:pt x="629411" y="1587500"/>
                    </a:moveTo>
                    <a:lnTo>
                      <a:pt x="621792" y="1587500"/>
                    </a:lnTo>
                    <a:lnTo>
                      <a:pt x="621792" y="1574745"/>
                    </a:lnTo>
                    <a:lnTo>
                      <a:pt x="624820" y="1574745"/>
                    </a:lnTo>
                    <a:lnTo>
                      <a:pt x="629411" y="1587500"/>
                    </a:lnTo>
                    <a:close/>
                  </a:path>
                  <a:path w="1169035" h="2120900">
                    <a:moveTo>
                      <a:pt x="629411" y="1587500"/>
                    </a:moveTo>
                    <a:lnTo>
                      <a:pt x="624820" y="1574745"/>
                    </a:lnTo>
                    <a:lnTo>
                      <a:pt x="634173" y="1574745"/>
                    </a:lnTo>
                    <a:lnTo>
                      <a:pt x="629411" y="1587500"/>
                    </a:lnTo>
                    <a:close/>
                  </a:path>
                  <a:path w="1169035" h="2120900">
                    <a:moveTo>
                      <a:pt x="638735" y="1587500"/>
                    </a:moveTo>
                    <a:lnTo>
                      <a:pt x="629411" y="1587500"/>
                    </a:lnTo>
                    <a:lnTo>
                      <a:pt x="634173" y="1574745"/>
                    </a:lnTo>
                    <a:lnTo>
                      <a:pt x="638735" y="1587500"/>
                    </a:lnTo>
                    <a:close/>
                  </a:path>
                  <a:path w="1169035" h="2120900">
                    <a:moveTo>
                      <a:pt x="638735" y="1587500"/>
                    </a:moveTo>
                    <a:lnTo>
                      <a:pt x="634133" y="1574745"/>
                    </a:lnTo>
                    <a:lnTo>
                      <a:pt x="644677" y="1574745"/>
                    </a:lnTo>
                    <a:lnTo>
                      <a:pt x="638735" y="1587500"/>
                    </a:lnTo>
                    <a:close/>
                  </a:path>
                  <a:path w="1169035" h="2120900">
                    <a:moveTo>
                      <a:pt x="640384" y="1600200"/>
                    </a:moveTo>
                    <a:lnTo>
                      <a:pt x="637793" y="1600200"/>
                    </a:lnTo>
                    <a:lnTo>
                      <a:pt x="638555" y="1587500"/>
                    </a:lnTo>
                    <a:lnTo>
                      <a:pt x="638735" y="1587500"/>
                    </a:lnTo>
                    <a:lnTo>
                      <a:pt x="644677" y="1574745"/>
                    </a:lnTo>
                    <a:lnTo>
                      <a:pt x="643127" y="1587500"/>
                    </a:lnTo>
                    <a:lnTo>
                      <a:pt x="640384" y="1600200"/>
                    </a:lnTo>
                    <a:close/>
                  </a:path>
                  <a:path w="1169035" h="2120900">
                    <a:moveTo>
                      <a:pt x="653795" y="1600200"/>
                    </a:moveTo>
                    <a:lnTo>
                      <a:pt x="640384" y="1600200"/>
                    </a:lnTo>
                    <a:lnTo>
                      <a:pt x="643127" y="1587500"/>
                    </a:lnTo>
                    <a:lnTo>
                      <a:pt x="644658" y="1574745"/>
                    </a:lnTo>
                    <a:lnTo>
                      <a:pt x="653789" y="1574745"/>
                    </a:lnTo>
                    <a:lnTo>
                      <a:pt x="655319" y="1587500"/>
                    </a:lnTo>
                    <a:lnTo>
                      <a:pt x="653795" y="1587500"/>
                    </a:lnTo>
                    <a:lnTo>
                      <a:pt x="653795" y="1600200"/>
                    </a:lnTo>
                    <a:close/>
                  </a:path>
                  <a:path w="1169035" h="2120900">
                    <a:moveTo>
                      <a:pt x="664463" y="1587500"/>
                    </a:moveTo>
                    <a:lnTo>
                      <a:pt x="655319" y="1587500"/>
                    </a:lnTo>
                    <a:lnTo>
                      <a:pt x="653789" y="1574745"/>
                    </a:lnTo>
                    <a:lnTo>
                      <a:pt x="661402" y="1574745"/>
                    </a:lnTo>
                    <a:lnTo>
                      <a:pt x="664463" y="1587500"/>
                    </a:lnTo>
                    <a:close/>
                  </a:path>
                  <a:path w="1169035" h="2120900">
                    <a:moveTo>
                      <a:pt x="457200" y="1600200"/>
                    </a:moveTo>
                    <a:lnTo>
                      <a:pt x="452627" y="1600200"/>
                    </a:lnTo>
                    <a:lnTo>
                      <a:pt x="460247" y="1587500"/>
                    </a:lnTo>
                    <a:lnTo>
                      <a:pt x="463295" y="1587500"/>
                    </a:lnTo>
                    <a:lnTo>
                      <a:pt x="457200" y="1600200"/>
                    </a:lnTo>
                    <a:close/>
                  </a:path>
                  <a:path w="1169035" h="2120900">
                    <a:moveTo>
                      <a:pt x="461263" y="1612900"/>
                    </a:moveTo>
                    <a:lnTo>
                      <a:pt x="458554" y="1600200"/>
                    </a:lnTo>
                    <a:lnTo>
                      <a:pt x="457200" y="1600200"/>
                    </a:lnTo>
                    <a:lnTo>
                      <a:pt x="463295" y="1587500"/>
                    </a:lnTo>
                    <a:lnTo>
                      <a:pt x="466343" y="1600200"/>
                    </a:lnTo>
                    <a:lnTo>
                      <a:pt x="461263" y="1612900"/>
                    </a:lnTo>
                    <a:close/>
                  </a:path>
                  <a:path w="1169035" h="2120900">
                    <a:moveTo>
                      <a:pt x="468629" y="1612900"/>
                    </a:moveTo>
                    <a:lnTo>
                      <a:pt x="466953" y="1600200"/>
                    </a:lnTo>
                    <a:lnTo>
                      <a:pt x="463295" y="1587500"/>
                    </a:lnTo>
                    <a:lnTo>
                      <a:pt x="470915" y="1587500"/>
                    </a:lnTo>
                    <a:lnTo>
                      <a:pt x="470915" y="1600200"/>
                    </a:lnTo>
                    <a:lnTo>
                      <a:pt x="468629" y="1612900"/>
                    </a:lnTo>
                    <a:close/>
                  </a:path>
                  <a:path w="1169035" h="2120900">
                    <a:moveTo>
                      <a:pt x="627887" y="1600200"/>
                    </a:moveTo>
                    <a:lnTo>
                      <a:pt x="624839" y="1587500"/>
                    </a:lnTo>
                    <a:lnTo>
                      <a:pt x="627887" y="1587500"/>
                    </a:lnTo>
                    <a:lnTo>
                      <a:pt x="627887" y="1600200"/>
                    </a:lnTo>
                    <a:close/>
                  </a:path>
                  <a:path w="1169035" h="2120900">
                    <a:moveTo>
                      <a:pt x="630935" y="1612900"/>
                    </a:moveTo>
                    <a:lnTo>
                      <a:pt x="629411" y="1612900"/>
                    </a:lnTo>
                    <a:lnTo>
                      <a:pt x="627887" y="1600200"/>
                    </a:lnTo>
                    <a:lnTo>
                      <a:pt x="627887" y="1587500"/>
                    </a:lnTo>
                    <a:lnTo>
                      <a:pt x="637031" y="1587500"/>
                    </a:lnTo>
                    <a:lnTo>
                      <a:pt x="637793" y="1600200"/>
                    </a:lnTo>
                    <a:lnTo>
                      <a:pt x="633984" y="1600200"/>
                    </a:lnTo>
                    <a:lnTo>
                      <a:pt x="630935" y="1612900"/>
                    </a:lnTo>
                    <a:close/>
                  </a:path>
                  <a:path w="1169035" h="2120900">
                    <a:moveTo>
                      <a:pt x="637793" y="1600200"/>
                    </a:moveTo>
                    <a:lnTo>
                      <a:pt x="637031" y="1587500"/>
                    </a:lnTo>
                    <a:lnTo>
                      <a:pt x="638555" y="1587500"/>
                    </a:lnTo>
                    <a:lnTo>
                      <a:pt x="637793" y="1600200"/>
                    </a:lnTo>
                    <a:close/>
                  </a:path>
                  <a:path w="1169035" h="2120900">
                    <a:moveTo>
                      <a:pt x="653795" y="1600200"/>
                    </a:moveTo>
                    <a:lnTo>
                      <a:pt x="653795" y="1587500"/>
                    </a:lnTo>
                    <a:lnTo>
                      <a:pt x="656843" y="1587500"/>
                    </a:lnTo>
                    <a:lnTo>
                      <a:pt x="653795" y="1600200"/>
                    </a:lnTo>
                    <a:close/>
                  </a:path>
                  <a:path w="1169035" h="2120900">
                    <a:moveTo>
                      <a:pt x="653795" y="1600200"/>
                    </a:moveTo>
                    <a:lnTo>
                      <a:pt x="656843" y="1587500"/>
                    </a:lnTo>
                    <a:lnTo>
                      <a:pt x="716279" y="1587500"/>
                    </a:lnTo>
                    <a:lnTo>
                      <a:pt x="653795" y="1600200"/>
                    </a:lnTo>
                    <a:close/>
                  </a:path>
                  <a:path w="1169035" h="2120900">
                    <a:moveTo>
                      <a:pt x="717803" y="1612900"/>
                    </a:moveTo>
                    <a:lnTo>
                      <a:pt x="661415" y="1612900"/>
                    </a:lnTo>
                    <a:lnTo>
                      <a:pt x="649985" y="1600200"/>
                    </a:lnTo>
                    <a:lnTo>
                      <a:pt x="653795" y="1600200"/>
                    </a:lnTo>
                    <a:lnTo>
                      <a:pt x="716279" y="1587500"/>
                    </a:lnTo>
                    <a:lnTo>
                      <a:pt x="717803" y="1600200"/>
                    </a:lnTo>
                    <a:lnTo>
                      <a:pt x="717803" y="1612900"/>
                    </a:lnTo>
                    <a:close/>
                  </a:path>
                  <a:path w="1169035" h="2120900">
                    <a:moveTo>
                      <a:pt x="726947" y="1612900"/>
                    </a:moveTo>
                    <a:lnTo>
                      <a:pt x="717803" y="1612900"/>
                    </a:lnTo>
                    <a:lnTo>
                      <a:pt x="717803" y="1600200"/>
                    </a:lnTo>
                    <a:lnTo>
                      <a:pt x="716279" y="1587500"/>
                    </a:lnTo>
                    <a:lnTo>
                      <a:pt x="723900" y="1587500"/>
                    </a:lnTo>
                    <a:lnTo>
                      <a:pt x="726947" y="1600200"/>
                    </a:lnTo>
                    <a:lnTo>
                      <a:pt x="726947" y="1612900"/>
                    </a:lnTo>
                    <a:close/>
                  </a:path>
                  <a:path w="1169035" h="2120900">
                    <a:moveTo>
                      <a:pt x="448563" y="1612900"/>
                    </a:moveTo>
                    <a:lnTo>
                      <a:pt x="446531" y="1600200"/>
                    </a:lnTo>
                    <a:lnTo>
                      <a:pt x="449579" y="1600200"/>
                    </a:lnTo>
                    <a:lnTo>
                      <a:pt x="448563" y="1612900"/>
                    </a:lnTo>
                    <a:close/>
                  </a:path>
                  <a:path w="1169035" h="2120900">
                    <a:moveTo>
                      <a:pt x="452627" y="1612900"/>
                    </a:moveTo>
                    <a:lnTo>
                      <a:pt x="448563" y="1612900"/>
                    </a:lnTo>
                    <a:lnTo>
                      <a:pt x="449579" y="1600200"/>
                    </a:lnTo>
                    <a:lnTo>
                      <a:pt x="458554" y="1600200"/>
                    </a:lnTo>
                    <a:lnTo>
                      <a:pt x="452627" y="1612900"/>
                    </a:lnTo>
                    <a:close/>
                  </a:path>
                  <a:path w="1169035" h="2120900">
                    <a:moveTo>
                      <a:pt x="461263" y="1612900"/>
                    </a:moveTo>
                    <a:lnTo>
                      <a:pt x="452627" y="1612900"/>
                    </a:lnTo>
                    <a:lnTo>
                      <a:pt x="458554" y="1600200"/>
                    </a:lnTo>
                    <a:lnTo>
                      <a:pt x="461263" y="1612900"/>
                    </a:lnTo>
                    <a:close/>
                  </a:path>
                  <a:path w="1169035" h="2120900">
                    <a:moveTo>
                      <a:pt x="463295" y="1612900"/>
                    </a:moveTo>
                    <a:lnTo>
                      <a:pt x="461263" y="1612900"/>
                    </a:lnTo>
                    <a:lnTo>
                      <a:pt x="466343" y="1600200"/>
                    </a:lnTo>
                    <a:lnTo>
                      <a:pt x="466953" y="1600200"/>
                    </a:lnTo>
                    <a:lnTo>
                      <a:pt x="463295" y="1612900"/>
                    </a:lnTo>
                    <a:close/>
                  </a:path>
                  <a:path w="1169035" h="2120900">
                    <a:moveTo>
                      <a:pt x="468629" y="1612900"/>
                    </a:moveTo>
                    <a:lnTo>
                      <a:pt x="463295" y="1612900"/>
                    </a:lnTo>
                    <a:lnTo>
                      <a:pt x="466953" y="1600200"/>
                    </a:lnTo>
                    <a:lnTo>
                      <a:pt x="468629" y="1612900"/>
                    </a:lnTo>
                    <a:close/>
                  </a:path>
                  <a:path w="1169035" h="2120900">
                    <a:moveTo>
                      <a:pt x="642450" y="1612900"/>
                    </a:moveTo>
                    <a:lnTo>
                      <a:pt x="630935" y="1612900"/>
                    </a:lnTo>
                    <a:lnTo>
                      <a:pt x="633984" y="1600200"/>
                    </a:lnTo>
                    <a:lnTo>
                      <a:pt x="637031" y="1600200"/>
                    </a:lnTo>
                    <a:lnTo>
                      <a:pt x="642450" y="1612900"/>
                    </a:lnTo>
                    <a:close/>
                  </a:path>
                  <a:path w="1169035" h="2120900">
                    <a:moveTo>
                      <a:pt x="643127" y="1612900"/>
                    </a:moveTo>
                    <a:lnTo>
                      <a:pt x="642450" y="1612900"/>
                    </a:lnTo>
                    <a:lnTo>
                      <a:pt x="637031" y="1600200"/>
                    </a:lnTo>
                    <a:lnTo>
                      <a:pt x="646176" y="1600200"/>
                    </a:lnTo>
                    <a:lnTo>
                      <a:pt x="644779" y="1608930"/>
                    </a:lnTo>
                    <a:lnTo>
                      <a:pt x="643127" y="1612900"/>
                    </a:lnTo>
                    <a:close/>
                  </a:path>
                  <a:path w="1169035" h="2120900">
                    <a:moveTo>
                      <a:pt x="644779" y="1608930"/>
                    </a:moveTo>
                    <a:lnTo>
                      <a:pt x="646176" y="1600200"/>
                    </a:lnTo>
                    <a:lnTo>
                      <a:pt x="648207" y="1600200"/>
                    </a:lnTo>
                    <a:lnTo>
                      <a:pt x="647530" y="1602316"/>
                    </a:lnTo>
                    <a:lnTo>
                      <a:pt x="644779" y="1608930"/>
                    </a:lnTo>
                    <a:close/>
                  </a:path>
                  <a:path w="1169035" h="2120900">
                    <a:moveTo>
                      <a:pt x="646176" y="1606549"/>
                    </a:moveTo>
                    <a:lnTo>
                      <a:pt x="647530" y="1602316"/>
                    </a:lnTo>
                    <a:lnTo>
                      <a:pt x="648411" y="1600200"/>
                    </a:lnTo>
                    <a:lnTo>
                      <a:pt x="649223" y="1600200"/>
                    </a:lnTo>
                    <a:lnTo>
                      <a:pt x="646176" y="1606549"/>
                    </a:lnTo>
                    <a:close/>
                  </a:path>
                  <a:path w="1169035" h="2120900">
                    <a:moveTo>
                      <a:pt x="652271" y="1612900"/>
                    </a:moveTo>
                    <a:lnTo>
                      <a:pt x="644144" y="1612900"/>
                    </a:lnTo>
                    <a:lnTo>
                      <a:pt x="649223" y="1600200"/>
                    </a:lnTo>
                    <a:lnTo>
                      <a:pt x="649985" y="1600200"/>
                    </a:lnTo>
                    <a:lnTo>
                      <a:pt x="652271" y="1612900"/>
                    </a:lnTo>
                    <a:close/>
                  </a:path>
                  <a:path w="1169035" h="2120900">
                    <a:moveTo>
                      <a:pt x="661415" y="1612900"/>
                    </a:moveTo>
                    <a:lnTo>
                      <a:pt x="652271" y="1612900"/>
                    </a:lnTo>
                    <a:lnTo>
                      <a:pt x="649985" y="1600200"/>
                    </a:lnTo>
                    <a:lnTo>
                      <a:pt x="661415" y="1612900"/>
                    </a:lnTo>
                    <a:close/>
                  </a:path>
                  <a:path w="1169035" h="2120900">
                    <a:moveTo>
                      <a:pt x="644652" y="1609724"/>
                    </a:moveTo>
                    <a:lnTo>
                      <a:pt x="644779" y="1608930"/>
                    </a:lnTo>
                    <a:lnTo>
                      <a:pt x="647530" y="1602316"/>
                    </a:lnTo>
                    <a:lnTo>
                      <a:pt x="646176" y="1606549"/>
                    </a:lnTo>
                    <a:lnTo>
                      <a:pt x="644652" y="1609724"/>
                    </a:lnTo>
                    <a:close/>
                  </a:path>
                  <a:path w="1169035" h="2120900">
                    <a:moveTo>
                      <a:pt x="644144" y="1612900"/>
                    </a:moveTo>
                    <a:lnTo>
                      <a:pt x="644652" y="1609724"/>
                    </a:lnTo>
                    <a:lnTo>
                      <a:pt x="646176" y="1606549"/>
                    </a:lnTo>
                    <a:lnTo>
                      <a:pt x="644144" y="1612900"/>
                    </a:lnTo>
                    <a:close/>
                  </a:path>
                  <a:path w="1169035" h="2120900">
                    <a:moveTo>
                      <a:pt x="643127" y="1612900"/>
                    </a:moveTo>
                    <a:lnTo>
                      <a:pt x="644779" y="1608930"/>
                    </a:lnTo>
                    <a:lnTo>
                      <a:pt x="644652" y="1609724"/>
                    </a:lnTo>
                    <a:lnTo>
                      <a:pt x="643127" y="1612900"/>
                    </a:lnTo>
                    <a:close/>
                  </a:path>
                  <a:path w="1169035" h="2120900">
                    <a:moveTo>
                      <a:pt x="644144" y="1612900"/>
                    </a:moveTo>
                    <a:lnTo>
                      <a:pt x="643127" y="1612900"/>
                    </a:lnTo>
                    <a:lnTo>
                      <a:pt x="644652" y="1609724"/>
                    </a:lnTo>
                    <a:lnTo>
                      <a:pt x="644144" y="1612900"/>
                    </a:lnTo>
                    <a:close/>
                  </a:path>
                  <a:path w="1169035" h="2120900">
                    <a:moveTo>
                      <a:pt x="457200" y="1638300"/>
                    </a:moveTo>
                    <a:lnTo>
                      <a:pt x="449579" y="1638300"/>
                    </a:lnTo>
                    <a:lnTo>
                      <a:pt x="449579" y="1612900"/>
                    </a:lnTo>
                    <a:lnTo>
                      <a:pt x="469392" y="1612900"/>
                    </a:lnTo>
                    <a:lnTo>
                      <a:pt x="469392" y="1625600"/>
                    </a:lnTo>
                    <a:lnTo>
                      <a:pt x="463295" y="1625600"/>
                    </a:lnTo>
                    <a:lnTo>
                      <a:pt x="457200" y="1638300"/>
                    </a:lnTo>
                    <a:close/>
                  </a:path>
                  <a:path w="1169035" h="2120900">
                    <a:moveTo>
                      <a:pt x="634655" y="1625456"/>
                    </a:moveTo>
                    <a:lnTo>
                      <a:pt x="633953" y="1612900"/>
                    </a:lnTo>
                    <a:lnTo>
                      <a:pt x="637031" y="1612900"/>
                    </a:lnTo>
                    <a:lnTo>
                      <a:pt x="634655" y="1625456"/>
                    </a:lnTo>
                    <a:close/>
                  </a:path>
                  <a:path w="1169035" h="2120900">
                    <a:moveTo>
                      <a:pt x="641603" y="1625600"/>
                    </a:moveTo>
                    <a:lnTo>
                      <a:pt x="634628" y="1625600"/>
                    </a:lnTo>
                    <a:lnTo>
                      <a:pt x="634621" y="1625456"/>
                    </a:lnTo>
                    <a:lnTo>
                      <a:pt x="637031" y="1612900"/>
                    </a:lnTo>
                    <a:lnTo>
                      <a:pt x="641603" y="1612900"/>
                    </a:lnTo>
                    <a:lnTo>
                      <a:pt x="641603" y="1625600"/>
                    </a:lnTo>
                    <a:close/>
                  </a:path>
                  <a:path w="1169035" h="2120900">
                    <a:moveTo>
                      <a:pt x="657723" y="1625600"/>
                    </a:moveTo>
                    <a:lnTo>
                      <a:pt x="641603" y="1625600"/>
                    </a:lnTo>
                    <a:lnTo>
                      <a:pt x="641603" y="1612900"/>
                    </a:lnTo>
                    <a:lnTo>
                      <a:pt x="655319" y="1612900"/>
                    </a:lnTo>
                    <a:lnTo>
                      <a:pt x="657696" y="1625456"/>
                    </a:lnTo>
                    <a:lnTo>
                      <a:pt x="657723" y="1625600"/>
                    </a:lnTo>
                    <a:close/>
                  </a:path>
                  <a:path w="1169035" h="2120900">
                    <a:moveTo>
                      <a:pt x="657723" y="1625600"/>
                    </a:moveTo>
                    <a:lnTo>
                      <a:pt x="655319" y="1612900"/>
                    </a:lnTo>
                    <a:lnTo>
                      <a:pt x="667511" y="1612900"/>
                    </a:lnTo>
                    <a:lnTo>
                      <a:pt x="657833" y="1625456"/>
                    </a:lnTo>
                    <a:lnTo>
                      <a:pt x="657723" y="1625600"/>
                    </a:lnTo>
                    <a:close/>
                  </a:path>
                  <a:path w="1169035" h="2120900">
                    <a:moveTo>
                      <a:pt x="667511" y="1625600"/>
                    </a:moveTo>
                    <a:lnTo>
                      <a:pt x="657758" y="1625600"/>
                    </a:lnTo>
                    <a:lnTo>
                      <a:pt x="667511" y="1612900"/>
                    </a:lnTo>
                    <a:lnTo>
                      <a:pt x="667511" y="1625600"/>
                    </a:lnTo>
                    <a:close/>
                  </a:path>
                  <a:path w="1169035" h="2120900">
                    <a:moveTo>
                      <a:pt x="449579" y="1638300"/>
                    </a:moveTo>
                    <a:lnTo>
                      <a:pt x="448055" y="1625600"/>
                    </a:lnTo>
                    <a:lnTo>
                      <a:pt x="449579" y="1625600"/>
                    </a:lnTo>
                    <a:lnTo>
                      <a:pt x="449579" y="1638300"/>
                    </a:lnTo>
                    <a:close/>
                  </a:path>
                  <a:path w="1169035" h="2120900">
                    <a:moveTo>
                      <a:pt x="460247" y="1638300"/>
                    </a:moveTo>
                    <a:lnTo>
                      <a:pt x="457200" y="1638300"/>
                    </a:lnTo>
                    <a:lnTo>
                      <a:pt x="463295" y="1625600"/>
                    </a:lnTo>
                    <a:lnTo>
                      <a:pt x="466343" y="1625600"/>
                    </a:lnTo>
                    <a:lnTo>
                      <a:pt x="460247" y="1638300"/>
                    </a:lnTo>
                    <a:close/>
                  </a:path>
                  <a:path w="1169035" h="2120900">
                    <a:moveTo>
                      <a:pt x="470915" y="1651000"/>
                    </a:moveTo>
                    <a:lnTo>
                      <a:pt x="462686" y="1638300"/>
                    </a:lnTo>
                    <a:lnTo>
                      <a:pt x="460247" y="1638300"/>
                    </a:lnTo>
                    <a:lnTo>
                      <a:pt x="466343" y="1625600"/>
                    </a:lnTo>
                    <a:lnTo>
                      <a:pt x="470915" y="1625600"/>
                    </a:lnTo>
                    <a:lnTo>
                      <a:pt x="472439" y="1638300"/>
                    </a:lnTo>
                    <a:lnTo>
                      <a:pt x="470915" y="1651000"/>
                    </a:lnTo>
                    <a:close/>
                  </a:path>
                  <a:path w="1169035" h="2120900">
                    <a:moveTo>
                      <a:pt x="473963" y="1638300"/>
                    </a:moveTo>
                    <a:lnTo>
                      <a:pt x="472439" y="1638300"/>
                    </a:lnTo>
                    <a:lnTo>
                      <a:pt x="470915" y="1625600"/>
                    </a:lnTo>
                    <a:lnTo>
                      <a:pt x="473963" y="1625600"/>
                    </a:lnTo>
                    <a:lnTo>
                      <a:pt x="473963" y="1638300"/>
                    </a:lnTo>
                    <a:close/>
                  </a:path>
                  <a:path w="1169035" h="2120900">
                    <a:moveTo>
                      <a:pt x="636814" y="1651000"/>
                    </a:moveTo>
                    <a:lnTo>
                      <a:pt x="632459" y="1638300"/>
                    </a:lnTo>
                    <a:lnTo>
                      <a:pt x="632459" y="1625600"/>
                    </a:lnTo>
                    <a:lnTo>
                      <a:pt x="635507" y="1625600"/>
                    </a:lnTo>
                    <a:lnTo>
                      <a:pt x="633984" y="1638300"/>
                    </a:lnTo>
                    <a:lnTo>
                      <a:pt x="638555" y="1638300"/>
                    </a:lnTo>
                    <a:lnTo>
                      <a:pt x="636814" y="1651000"/>
                    </a:lnTo>
                    <a:close/>
                  </a:path>
                  <a:path w="1169035" h="2120900">
                    <a:moveTo>
                      <a:pt x="643737" y="1638300"/>
                    </a:moveTo>
                    <a:lnTo>
                      <a:pt x="633984" y="1638300"/>
                    </a:lnTo>
                    <a:lnTo>
                      <a:pt x="635507" y="1625600"/>
                    </a:lnTo>
                    <a:lnTo>
                      <a:pt x="643737" y="1638300"/>
                    </a:lnTo>
                    <a:close/>
                  </a:path>
                  <a:path w="1169035" h="2120900">
                    <a:moveTo>
                      <a:pt x="643737" y="1638300"/>
                    </a:moveTo>
                    <a:lnTo>
                      <a:pt x="635507" y="1625600"/>
                    </a:lnTo>
                    <a:lnTo>
                      <a:pt x="649223" y="1625600"/>
                    </a:lnTo>
                    <a:lnTo>
                      <a:pt x="643737" y="1638300"/>
                    </a:lnTo>
                    <a:close/>
                  </a:path>
                  <a:path w="1169035" h="2120900">
                    <a:moveTo>
                      <a:pt x="655319" y="1638300"/>
                    </a:moveTo>
                    <a:lnTo>
                      <a:pt x="643737" y="1638300"/>
                    </a:lnTo>
                    <a:lnTo>
                      <a:pt x="649223" y="1625600"/>
                    </a:lnTo>
                    <a:lnTo>
                      <a:pt x="655319" y="1638300"/>
                    </a:lnTo>
                    <a:close/>
                  </a:path>
                  <a:path w="1169035" h="2120900">
                    <a:moveTo>
                      <a:pt x="655319" y="1638300"/>
                    </a:moveTo>
                    <a:lnTo>
                      <a:pt x="649223" y="1625600"/>
                    </a:lnTo>
                    <a:lnTo>
                      <a:pt x="655319" y="1625600"/>
                    </a:lnTo>
                    <a:lnTo>
                      <a:pt x="655319" y="1638300"/>
                    </a:lnTo>
                    <a:close/>
                  </a:path>
                  <a:path w="1169035" h="2120900">
                    <a:moveTo>
                      <a:pt x="457200" y="1651000"/>
                    </a:moveTo>
                    <a:lnTo>
                      <a:pt x="451103" y="1640840"/>
                    </a:lnTo>
                    <a:lnTo>
                      <a:pt x="451103" y="1638300"/>
                    </a:lnTo>
                    <a:lnTo>
                      <a:pt x="462686" y="1638300"/>
                    </a:lnTo>
                    <a:lnTo>
                      <a:pt x="457200" y="1651000"/>
                    </a:lnTo>
                    <a:close/>
                  </a:path>
                  <a:path w="1169035" h="2120900">
                    <a:moveTo>
                      <a:pt x="470915" y="1651000"/>
                    </a:moveTo>
                    <a:lnTo>
                      <a:pt x="457200" y="1651000"/>
                    </a:lnTo>
                    <a:lnTo>
                      <a:pt x="462686" y="1638300"/>
                    </a:lnTo>
                    <a:lnTo>
                      <a:pt x="470915" y="1651000"/>
                    </a:lnTo>
                    <a:close/>
                  </a:path>
                  <a:path w="1169035" h="2120900">
                    <a:moveTo>
                      <a:pt x="472439" y="1651000"/>
                    </a:moveTo>
                    <a:lnTo>
                      <a:pt x="470915" y="1651000"/>
                    </a:lnTo>
                    <a:lnTo>
                      <a:pt x="472439" y="1638300"/>
                    </a:lnTo>
                    <a:lnTo>
                      <a:pt x="472439" y="1651000"/>
                    </a:lnTo>
                    <a:close/>
                  </a:path>
                  <a:path w="1169035" h="2120900">
                    <a:moveTo>
                      <a:pt x="640079" y="1651000"/>
                    </a:moveTo>
                    <a:lnTo>
                      <a:pt x="636814" y="1651000"/>
                    </a:lnTo>
                    <a:lnTo>
                      <a:pt x="638555" y="1638300"/>
                    </a:lnTo>
                    <a:lnTo>
                      <a:pt x="647700" y="1638300"/>
                    </a:lnTo>
                    <a:lnTo>
                      <a:pt x="640079" y="1651000"/>
                    </a:lnTo>
                    <a:close/>
                  </a:path>
                  <a:path w="1169035" h="2120900">
                    <a:moveTo>
                      <a:pt x="646176" y="1651000"/>
                    </a:moveTo>
                    <a:lnTo>
                      <a:pt x="640079" y="1651000"/>
                    </a:lnTo>
                    <a:lnTo>
                      <a:pt x="647700" y="1638300"/>
                    </a:lnTo>
                    <a:lnTo>
                      <a:pt x="653795" y="1638300"/>
                    </a:lnTo>
                    <a:lnTo>
                      <a:pt x="646176" y="1651000"/>
                    </a:lnTo>
                    <a:close/>
                  </a:path>
                  <a:path w="1169035" h="2120900">
                    <a:moveTo>
                      <a:pt x="656843" y="1651000"/>
                    </a:moveTo>
                    <a:lnTo>
                      <a:pt x="646176" y="1651000"/>
                    </a:lnTo>
                    <a:lnTo>
                      <a:pt x="653795" y="1638300"/>
                    </a:lnTo>
                    <a:lnTo>
                      <a:pt x="656843" y="1651000"/>
                    </a:lnTo>
                    <a:close/>
                  </a:path>
                  <a:path w="1169035" h="2120900">
                    <a:moveTo>
                      <a:pt x="658367" y="1651000"/>
                    </a:moveTo>
                    <a:lnTo>
                      <a:pt x="656843" y="1651000"/>
                    </a:lnTo>
                    <a:lnTo>
                      <a:pt x="653795" y="1638300"/>
                    </a:lnTo>
                    <a:lnTo>
                      <a:pt x="656843" y="1638300"/>
                    </a:lnTo>
                    <a:lnTo>
                      <a:pt x="658367" y="1651000"/>
                    </a:lnTo>
                    <a:close/>
                  </a:path>
                  <a:path w="1169035" h="2120900">
                    <a:moveTo>
                      <a:pt x="457200" y="1651000"/>
                    </a:moveTo>
                    <a:lnTo>
                      <a:pt x="451103" y="1651000"/>
                    </a:lnTo>
                    <a:lnTo>
                      <a:pt x="451103" y="1640840"/>
                    </a:lnTo>
                    <a:lnTo>
                      <a:pt x="457200" y="1651000"/>
                    </a:lnTo>
                    <a:close/>
                  </a:path>
                  <a:path w="1169035" h="2120900">
                    <a:moveTo>
                      <a:pt x="461771" y="1676400"/>
                    </a:moveTo>
                    <a:lnTo>
                      <a:pt x="454151" y="1676400"/>
                    </a:lnTo>
                    <a:lnTo>
                      <a:pt x="454151" y="1651000"/>
                    </a:lnTo>
                    <a:lnTo>
                      <a:pt x="473963" y="1651000"/>
                    </a:lnTo>
                    <a:lnTo>
                      <a:pt x="473963" y="1663700"/>
                    </a:lnTo>
                    <a:lnTo>
                      <a:pt x="457200" y="1663700"/>
                    </a:lnTo>
                    <a:lnTo>
                      <a:pt x="461771" y="1676400"/>
                    </a:lnTo>
                    <a:close/>
                  </a:path>
                  <a:path w="1169035" h="2120900">
                    <a:moveTo>
                      <a:pt x="638555" y="1663700"/>
                    </a:moveTo>
                    <a:lnTo>
                      <a:pt x="635507" y="1663700"/>
                    </a:lnTo>
                    <a:lnTo>
                      <a:pt x="636523" y="1651000"/>
                    </a:lnTo>
                    <a:lnTo>
                      <a:pt x="638555" y="1663700"/>
                    </a:lnTo>
                    <a:close/>
                  </a:path>
                  <a:path w="1169035" h="2120900">
                    <a:moveTo>
                      <a:pt x="640841" y="1676400"/>
                    </a:moveTo>
                    <a:lnTo>
                      <a:pt x="638555" y="1663700"/>
                    </a:lnTo>
                    <a:lnTo>
                      <a:pt x="636523" y="1651000"/>
                    </a:lnTo>
                    <a:lnTo>
                      <a:pt x="649223" y="1651000"/>
                    </a:lnTo>
                    <a:lnTo>
                      <a:pt x="641603" y="1663700"/>
                    </a:lnTo>
                    <a:lnTo>
                      <a:pt x="643127" y="1663700"/>
                    </a:lnTo>
                    <a:lnTo>
                      <a:pt x="640841" y="1676400"/>
                    </a:lnTo>
                    <a:close/>
                  </a:path>
                  <a:path w="1169035" h="2120900">
                    <a:moveTo>
                      <a:pt x="646176" y="1663700"/>
                    </a:moveTo>
                    <a:lnTo>
                      <a:pt x="641603" y="1663700"/>
                    </a:lnTo>
                    <a:lnTo>
                      <a:pt x="649223" y="1651000"/>
                    </a:lnTo>
                    <a:lnTo>
                      <a:pt x="655319" y="1651000"/>
                    </a:lnTo>
                    <a:lnTo>
                      <a:pt x="646176" y="1663700"/>
                    </a:lnTo>
                    <a:close/>
                  </a:path>
                  <a:path w="1169035" h="2120900">
                    <a:moveTo>
                      <a:pt x="650747" y="1676400"/>
                    </a:moveTo>
                    <a:lnTo>
                      <a:pt x="646176" y="1676400"/>
                    </a:lnTo>
                    <a:lnTo>
                      <a:pt x="652271" y="1663700"/>
                    </a:lnTo>
                    <a:lnTo>
                      <a:pt x="646176" y="1663700"/>
                    </a:lnTo>
                    <a:lnTo>
                      <a:pt x="655319" y="1651000"/>
                    </a:lnTo>
                    <a:lnTo>
                      <a:pt x="656843" y="1663700"/>
                    </a:lnTo>
                    <a:lnTo>
                      <a:pt x="650747" y="1676400"/>
                    </a:lnTo>
                    <a:close/>
                  </a:path>
                  <a:path w="1169035" h="2120900">
                    <a:moveTo>
                      <a:pt x="662558" y="1676400"/>
                    </a:moveTo>
                    <a:lnTo>
                      <a:pt x="650747" y="1676400"/>
                    </a:lnTo>
                    <a:lnTo>
                      <a:pt x="656843" y="1663700"/>
                    </a:lnTo>
                    <a:lnTo>
                      <a:pt x="655319" y="1651000"/>
                    </a:lnTo>
                    <a:lnTo>
                      <a:pt x="659892" y="1651000"/>
                    </a:lnTo>
                    <a:lnTo>
                      <a:pt x="659892" y="1663700"/>
                    </a:lnTo>
                    <a:lnTo>
                      <a:pt x="661415" y="1663700"/>
                    </a:lnTo>
                    <a:lnTo>
                      <a:pt x="662558" y="1676400"/>
                    </a:lnTo>
                    <a:close/>
                  </a:path>
                  <a:path w="1169035" h="2120900">
                    <a:moveTo>
                      <a:pt x="466343" y="1676400"/>
                    </a:moveTo>
                    <a:lnTo>
                      <a:pt x="461771" y="1676400"/>
                    </a:lnTo>
                    <a:lnTo>
                      <a:pt x="457200" y="1663700"/>
                    </a:lnTo>
                    <a:lnTo>
                      <a:pt x="464819" y="1663700"/>
                    </a:lnTo>
                    <a:lnTo>
                      <a:pt x="466343" y="1676400"/>
                    </a:lnTo>
                    <a:close/>
                  </a:path>
                  <a:path w="1169035" h="2120900">
                    <a:moveTo>
                      <a:pt x="466343" y="1676400"/>
                    </a:moveTo>
                    <a:lnTo>
                      <a:pt x="464819" y="1663700"/>
                    </a:lnTo>
                    <a:lnTo>
                      <a:pt x="467867" y="1663700"/>
                    </a:lnTo>
                    <a:lnTo>
                      <a:pt x="466343" y="1676400"/>
                    </a:lnTo>
                    <a:close/>
                  </a:path>
                  <a:path w="1169035" h="2120900">
                    <a:moveTo>
                      <a:pt x="481584" y="1701800"/>
                    </a:moveTo>
                    <a:lnTo>
                      <a:pt x="458723" y="1701800"/>
                    </a:lnTo>
                    <a:lnTo>
                      <a:pt x="458723" y="1689100"/>
                    </a:lnTo>
                    <a:lnTo>
                      <a:pt x="457200" y="1676400"/>
                    </a:lnTo>
                    <a:lnTo>
                      <a:pt x="466343" y="1676400"/>
                    </a:lnTo>
                    <a:lnTo>
                      <a:pt x="467867" y="1663700"/>
                    </a:lnTo>
                    <a:lnTo>
                      <a:pt x="475487" y="1663700"/>
                    </a:lnTo>
                    <a:lnTo>
                      <a:pt x="477011" y="1676400"/>
                    </a:lnTo>
                    <a:lnTo>
                      <a:pt x="480059" y="1689100"/>
                    </a:lnTo>
                    <a:lnTo>
                      <a:pt x="481584" y="1701800"/>
                    </a:lnTo>
                    <a:close/>
                  </a:path>
                  <a:path w="1169035" h="2120900">
                    <a:moveTo>
                      <a:pt x="477011" y="1676400"/>
                    </a:moveTo>
                    <a:lnTo>
                      <a:pt x="475487" y="1663700"/>
                    </a:lnTo>
                    <a:lnTo>
                      <a:pt x="477011" y="1663700"/>
                    </a:lnTo>
                    <a:lnTo>
                      <a:pt x="477011" y="1676400"/>
                    </a:lnTo>
                    <a:close/>
                  </a:path>
                  <a:path w="1169035" h="2120900">
                    <a:moveTo>
                      <a:pt x="643635" y="1689100"/>
                    </a:moveTo>
                    <a:lnTo>
                      <a:pt x="640841" y="1676400"/>
                    </a:lnTo>
                    <a:lnTo>
                      <a:pt x="643127" y="1663700"/>
                    </a:lnTo>
                    <a:lnTo>
                      <a:pt x="652271" y="1663700"/>
                    </a:lnTo>
                    <a:lnTo>
                      <a:pt x="646176" y="1676400"/>
                    </a:lnTo>
                    <a:lnTo>
                      <a:pt x="647700" y="1676400"/>
                    </a:lnTo>
                    <a:lnTo>
                      <a:pt x="643635" y="1689100"/>
                    </a:lnTo>
                    <a:close/>
                  </a:path>
                  <a:path w="1169035" h="2120900">
                    <a:moveTo>
                      <a:pt x="662558" y="1676400"/>
                    </a:moveTo>
                    <a:lnTo>
                      <a:pt x="661415" y="1663700"/>
                    </a:lnTo>
                    <a:lnTo>
                      <a:pt x="662939" y="1663700"/>
                    </a:lnTo>
                    <a:lnTo>
                      <a:pt x="662558" y="1676400"/>
                    </a:lnTo>
                    <a:close/>
                  </a:path>
                  <a:path w="1169035" h="2120900">
                    <a:moveTo>
                      <a:pt x="649223" y="1689100"/>
                    </a:moveTo>
                    <a:lnTo>
                      <a:pt x="643635" y="1689100"/>
                    </a:lnTo>
                    <a:lnTo>
                      <a:pt x="647700" y="1676400"/>
                    </a:lnTo>
                    <a:lnTo>
                      <a:pt x="655319" y="1676400"/>
                    </a:lnTo>
                    <a:lnTo>
                      <a:pt x="649223" y="1689100"/>
                    </a:lnTo>
                    <a:close/>
                  </a:path>
                  <a:path w="1169035" h="2120900">
                    <a:moveTo>
                      <a:pt x="652271" y="1701800"/>
                    </a:moveTo>
                    <a:lnTo>
                      <a:pt x="646176" y="1701800"/>
                    </a:lnTo>
                    <a:lnTo>
                      <a:pt x="643127" y="1689100"/>
                    </a:lnTo>
                    <a:lnTo>
                      <a:pt x="649223" y="1689100"/>
                    </a:lnTo>
                    <a:lnTo>
                      <a:pt x="655319" y="1676400"/>
                    </a:lnTo>
                    <a:lnTo>
                      <a:pt x="658367" y="1676400"/>
                    </a:lnTo>
                    <a:lnTo>
                      <a:pt x="652271" y="1689100"/>
                    </a:lnTo>
                    <a:lnTo>
                      <a:pt x="652271" y="1701800"/>
                    </a:lnTo>
                    <a:close/>
                  </a:path>
                  <a:path w="1169035" h="2120900">
                    <a:moveTo>
                      <a:pt x="667511" y="1701800"/>
                    </a:moveTo>
                    <a:lnTo>
                      <a:pt x="652271" y="1701800"/>
                    </a:lnTo>
                    <a:lnTo>
                      <a:pt x="652271" y="1689100"/>
                    </a:lnTo>
                    <a:lnTo>
                      <a:pt x="658367" y="1676400"/>
                    </a:lnTo>
                    <a:lnTo>
                      <a:pt x="665479" y="1676400"/>
                    </a:lnTo>
                    <a:lnTo>
                      <a:pt x="664463" y="1689100"/>
                    </a:lnTo>
                    <a:lnTo>
                      <a:pt x="661415" y="1689100"/>
                    </a:lnTo>
                    <a:lnTo>
                      <a:pt x="667511" y="1701800"/>
                    </a:lnTo>
                    <a:close/>
                  </a:path>
                  <a:path w="1169035" h="2120900">
                    <a:moveTo>
                      <a:pt x="670559" y="1689100"/>
                    </a:moveTo>
                    <a:lnTo>
                      <a:pt x="664463" y="1689100"/>
                    </a:lnTo>
                    <a:lnTo>
                      <a:pt x="665479" y="1676400"/>
                    </a:lnTo>
                    <a:lnTo>
                      <a:pt x="670559" y="1689100"/>
                    </a:lnTo>
                    <a:close/>
                  </a:path>
                  <a:path w="1169035" h="2120900">
                    <a:moveTo>
                      <a:pt x="676655" y="1701800"/>
                    </a:moveTo>
                    <a:lnTo>
                      <a:pt x="667511" y="1701800"/>
                    </a:lnTo>
                    <a:lnTo>
                      <a:pt x="661415" y="1689100"/>
                    </a:lnTo>
                    <a:lnTo>
                      <a:pt x="676655" y="1689100"/>
                    </a:lnTo>
                    <a:lnTo>
                      <a:pt x="676655" y="1701800"/>
                    </a:lnTo>
                    <a:close/>
                  </a:path>
                  <a:path w="1169035" h="2120900">
                    <a:moveTo>
                      <a:pt x="466724" y="1727200"/>
                    </a:moveTo>
                    <a:lnTo>
                      <a:pt x="463295" y="1714500"/>
                    </a:lnTo>
                    <a:lnTo>
                      <a:pt x="461771" y="1701800"/>
                    </a:lnTo>
                    <a:lnTo>
                      <a:pt x="470915" y="1701800"/>
                    </a:lnTo>
                    <a:lnTo>
                      <a:pt x="480059" y="1714500"/>
                    </a:lnTo>
                    <a:lnTo>
                      <a:pt x="467867" y="1714500"/>
                    </a:lnTo>
                    <a:lnTo>
                      <a:pt x="466724" y="1727200"/>
                    </a:lnTo>
                    <a:close/>
                  </a:path>
                  <a:path w="1169035" h="2120900">
                    <a:moveTo>
                      <a:pt x="480059" y="1714500"/>
                    </a:moveTo>
                    <a:lnTo>
                      <a:pt x="470915" y="1701800"/>
                    </a:lnTo>
                    <a:lnTo>
                      <a:pt x="483107" y="1701800"/>
                    </a:lnTo>
                    <a:lnTo>
                      <a:pt x="480059" y="1714500"/>
                    </a:lnTo>
                    <a:close/>
                  </a:path>
                  <a:path w="1169035" h="2120900">
                    <a:moveTo>
                      <a:pt x="483107" y="1714500"/>
                    </a:moveTo>
                    <a:lnTo>
                      <a:pt x="480059" y="1714500"/>
                    </a:lnTo>
                    <a:lnTo>
                      <a:pt x="483107" y="1701800"/>
                    </a:lnTo>
                    <a:lnTo>
                      <a:pt x="484631" y="1701800"/>
                    </a:lnTo>
                    <a:lnTo>
                      <a:pt x="483107" y="1714500"/>
                    </a:lnTo>
                    <a:close/>
                  </a:path>
                  <a:path w="1169035" h="2120900">
                    <a:moveTo>
                      <a:pt x="652925" y="1714500"/>
                    </a:moveTo>
                    <a:lnTo>
                      <a:pt x="649223" y="1714500"/>
                    </a:lnTo>
                    <a:lnTo>
                      <a:pt x="649223" y="1701800"/>
                    </a:lnTo>
                    <a:lnTo>
                      <a:pt x="650747" y="1701800"/>
                    </a:lnTo>
                    <a:lnTo>
                      <a:pt x="652925" y="1714500"/>
                    </a:lnTo>
                    <a:close/>
                  </a:path>
                  <a:path w="1169035" h="2120900">
                    <a:moveTo>
                      <a:pt x="652925" y="1714500"/>
                    </a:moveTo>
                    <a:lnTo>
                      <a:pt x="650747" y="1701800"/>
                    </a:lnTo>
                    <a:lnTo>
                      <a:pt x="658367" y="1701800"/>
                    </a:lnTo>
                    <a:lnTo>
                      <a:pt x="652925" y="1714500"/>
                    </a:lnTo>
                    <a:close/>
                  </a:path>
                  <a:path w="1169035" h="2120900">
                    <a:moveTo>
                      <a:pt x="661415" y="1714500"/>
                    </a:moveTo>
                    <a:lnTo>
                      <a:pt x="652925" y="1714500"/>
                    </a:lnTo>
                    <a:lnTo>
                      <a:pt x="658367" y="1701800"/>
                    </a:lnTo>
                    <a:lnTo>
                      <a:pt x="661415" y="1714500"/>
                    </a:lnTo>
                    <a:close/>
                  </a:path>
                  <a:path w="1169035" h="2120900">
                    <a:moveTo>
                      <a:pt x="661415" y="1714500"/>
                    </a:moveTo>
                    <a:lnTo>
                      <a:pt x="658367" y="1701800"/>
                    </a:lnTo>
                    <a:lnTo>
                      <a:pt x="664463" y="1701800"/>
                    </a:lnTo>
                    <a:lnTo>
                      <a:pt x="661415" y="1714500"/>
                    </a:lnTo>
                    <a:close/>
                  </a:path>
                  <a:path w="1169035" h="2120900">
                    <a:moveTo>
                      <a:pt x="667511" y="1714500"/>
                    </a:moveTo>
                    <a:lnTo>
                      <a:pt x="661415" y="1714500"/>
                    </a:lnTo>
                    <a:lnTo>
                      <a:pt x="664463" y="1701800"/>
                    </a:lnTo>
                    <a:lnTo>
                      <a:pt x="670559" y="1701800"/>
                    </a:lnTo>
                    <a:lnTo>
                      <a:pt x="667511" y="1714500"/>
                    </a:lnTo>
                    <a:close/>
                  </a:path>
                  <a:path w="1169035" h="2120900">
                    <a:moveTo>
                      <a:pt x="674115" y="1727200"/>
                    </a:moveTo>
                    <a:lnTo>
                      <a:pt x="672388" y="1714500"/>
                    </a:lnTo>
                    <a:lnTo>
                      <a:pt x="667511" y="1714500"/>
                    </a:lnTo>
                    <a:lnTo>
                      <a:pt x="670559" y="1701800"/>
                    </a:lnTo>
                    <a:lnTo>
                      <a:pt x="675131" y="1714500"/>
                    </a:lnTo>
                    <a:lnTo>
                      <a:pt x="674115" y="1727200"/>
                    </a:lnTo>
                    <a:close/>
                  </a:path>
                  <a:path w="1169035" h="2120900">
                    <a:moveTo>
                      <a:pt x="679703" y="1714500"/>
                    </a:moveTo>
                    <a:lnTo>
                      <a:pt x="675131" y="1714500"/>
                    </a:lnTo>
                    <a:lnTo>
                      <a:pt x="670559" y="1701800"/>
                    </a:lnTo>
                    <a:lnTo>
                      <a:pt x="679703" y="1701800"/>
                    </a:lnTo>
                    <a:lnTo>
                      <a:pt x="679703" y="1714500"/>
                    </a:lnTo>
                    <a:close/>
                  </a:path>
                  <a:path w="1169035" h="2120900">
                    <a:moveTo>
                      <a:pt x="477011" y="1727200"/>
                    </a:moveTo>
                    <a:lnTo>
                      <a:pt x="466724" y="1727200"/>
                    </a:lnTo>
                    <a:lnTo>
                      <a:pt x="467867" y="1714500"/>
                    </a:lnTo>
                    <a:lnTo>
                      <a:pt x="477011" y="1727200"/>
                    </a:lnTo>
                    <a:close/>
                  </a:path>
                  <a:path w="1169035" h="2120900">
                    <a:moveTo>
                      <a:pt x="487679" y="1727200"/>
                    </a:moveTo>
                    <a:lnTo>
                      <a:pt x="477011" y="1727200"/>
                    </a:lnTo>
                    <a:lnTo>
                      <a:pt x="467867" y="1714500"/>
                    </a:lnTo>
                    <a:lnTo>
                      <a:pt x="484631" y="1714500"/>
                    </a:lnTo>
                    <a:lnTo>
                      <a:pt x="487679" y="1727200"/>
                    </a:lnTo>
                    <a:close/>
                  </a:path>
                  <a:path w="1169035" h="2120900">
                    <a:moveTo>
                      <a:pt x="659892" y="1727200"/>
                    </a:moveTo>
                    <a:lnTo>
                      <a:pt x="650747" y="1727200"/>
                    </a:lnTo>
                    <a:lnTo>
                      <a:pt x="650747" y="1714500"/>
                    </a:lnTo>
                    <a:lnTo>
                      <a:pt x="653795" y="1714500"/>
                    </a:lnTo>
                    <a:lnTo>
                      <a:pt x="659892" y="1727200"/>
                    </a:lnTo>
                    <a:close/>
                  </a:path>
                  <a:path w="1169035" h="2120900">
                    <a:moveTo>
                      <a:pt x="660806" y="1727200"/>
                    </a:moveTo>
                    <a:lnTo>
                      <a:pt x="659892" y="1727200"/>
                    </a:lnTo>
                    <a:lnTo>
                      <a:pt x="653795" y="1714500"/>
                    </a:lnTo>
                    <a:lnTo>
                      <a:pt x="658367" y="1714500"/>
                    </a:lnTo>
                    <a:lnTo>
                      <a:pt x="660806" y="1727200"/>
                    </a:lnTo>
                    <a:close/>
                  </a:path>
                  <a:path w="1169035" h="2120900">
                    <a:moveTo>
                      <a:pt x="660806" y="1727200"/>
                    </a:moveTo>
                    <a:lnTo>
                      <a:pt x="658367" y="1714500"/>
                    </a:lnTo>
                    <a:lnTo>
                      <a:pt x="663320" y="1714500"/>
                    </a:lnTo>
                    <a:lnTo>
                      <a:pt x="660806" y="1727200"/>
                    </a:lnTo>
                    <a:close/>
                  </a:path>
                  <a:path w="1169035" h="2120900">
                    <a:moveTo>
                      <a:pt x="666105" y="1727200"/>
                    </a:moveTo>
                    <a:lnTo>
                      <a:pt x="660806" y="1727200"/>
                    </a:lnTo>
                    <a:lnTo>
                      <a:pt x="663320" y="1714500"/>
                    </a:lnTo>
                    <a:lnTo>
                      <a:pt x="666105" y="1727200"/>
                    </a:lnTo>
                    <a:close/>
                  </a:path>
                  <a:path w="1169035" h="2120900">
                    <a:moveTo>
                      <a:pt x="666105" y="1727200"/>
                    </a:moveTo>
                    <a:lnTo>
                      <a:pt x="663320" y="1714500"/>
                    </a:lnTo>
                    <a:lnTo>
                      <a:pt x="672388" y="1714500"/>
                    </a:lnTo>
                    <a:lnTo>
                      <a:pt x="666105" y="1727200"/>
                    </a:lnTo>
                    <a:close/>
                  </a:path>
                  <a:path w="1169035" h="2120900">
                    <a:moveTo>
                      <a:pt x="674115" y="1727200"/>
                    </a:moveTo>
                    <a:lnTo>
                      <a:pt x="666105" y="1727200"/>
                    </a:lnTo>
                    <a:lnTo>
                      <a:pt x="672388" y="1714500"/>
                    </a:lnTo>
                    <a:lnTo>
                      <a:pt x="674115" y="1727200"/>
                    </a:lnTo>
                    <a:close/>
                  </a:path>
                  <a:path w="1169035" h="2120900">
                    <a:moveTo>
                      <a:pt x="469392" y="1739900"/>
                    </a:moveTo>
                    <a:lnTo>
                      <a:pt x="464819" y="1739900"/>
                    </a:lnTo>
                    <a:lnTo>
                      <a:pt x="464819" y="1727200"/>
                    </a:lnTo>
                    <a:lnTo>
                      <a:pt x="472439" y="1727200"/>
                    </a:lnTo>
                    <a:lnTo>
                      <a:pt x="469392" y="1739900"/>
                    </a:lnTo>
                    <a:close/>
                  </a:path>
                  <a:path w="1169035" h="2120900">
                    <a:moveTo>
                      <a:pt x="492251" y="1752600"/>
                    </a:moveTo>
                    <a:lnTo>
                      <a:pt x="472439" y="1752600"/>
                    </a:lnTo>
                    <a:lnTo>
                      <a:pt x="469392" y="1739900"/>
                    </a:lnTo>
                    <a:lnTo>
                      <a:pt x="472439" y="1727200"/>
                    </a:lnTo>
                    <a:lnTo>
                      <a:pt x="478366" y="1727200"/>
                    </a:lnTo>
                    <a:lnTo>
                      <a:pt x="477011" y="1739900"/>
                    </a:lnTo>
                    <a:lnTo>
                      <a:pt x="492251" y="1739900"/>
                    </a:lnTo>
                    <a:lnTo>
                      <a:pt x="492251" y="1752600"/>
                    </a:lnTo>
                    <a:close/>
                  </a:path>
                  <a:path w="1169035" h="2120900">
                    <a:moveTo>
                      <a:pt x="480059" y="1739900"/>
                    </a:moveTo>
                    <a:lnTo>
                      <a:pt x="477011" y="1739900"/>
                    </a:lnTo>
                    <a:lnTo>
                      <a:pt x="478366" y="1727200"/>
                    </a:lnTo>
                    <a:lnTo>
                      <a:pt x="480059" y="1739900"/>
                    </a:lnTo>
                    <a:close/>
                  </a:path>
                  <a:path w="1169035" h="2120900">
                    <a:moveTo>
                      <a:pt x="483107" y="1739900"/>
                    </a:moveTo>
                    <a:lnTo>
                      <a:pt x="480059" y="1739900"/>
                    </a:lnTo>
                    <a:lnTo>
                      <a:pt x="478366" y="1727200"/>
                    </a:lnTo>
                    <a:lnTo>
                      <a:pt x="479721" y="1727200"/>
                    </a:lnTo>
                    <a:lnTo>
                      <a:pt x="483107" y="1739900"/>
                    </a:lnTo>
                    <a:close/>
                  </a:path>
                  <a:path w="1169035" h="2120900">
                    <a:moveTo>
                      <a:pt x="483107" y="1739900"/>
                    </a:moveTo>
                    <a:lnTo>
                      <a:pt x="479721" y="1727200"/>
                    </a:lnTo>
                    <a:lnTo>
                      <a:pt x="485284" y="1727200"/>
                    </a:lnTo>
                    <a:lnTo>
                      <a:pt x="483107" y="1739900"/>
                    </a:lnTo>
                    <a:close/>
                  </a:path>
                  <a:path w="1169035" h="2120900">
                    <a:moveTo>
                      <a:pt x="490727" y="1739900"/>
                    </a:moveTo>
                    <a:lnTo>
                      <a:pt x="483107" y="1739900"/>
                    </a:lnTo>
                    <a:lnTo>
                      <a:pt x="485284" y="1727200"/>
                    </a:lnTo>
                    <a:lnTo>
                      <a:pt x="490727" y="1739900"/>
                    </a:lnTo>
                    <a:close/>
                  </a:path>
                  <a:path w="1169035" h="2120900">
                    <a:moveTo>
                      <a:pt x="490727" y="1739900"/>
                    </a:moveTo>
                    <a:lnTo>
                      <a:pt x="485284" y="1727200"/>
                    </a:lnTo>
                    <a:lnTo>
                      <a:pt x="489203" y="1727200"/>
                    </a:lnTo>
                    <a:lnTo>
                      <a:pt x="490727" y="1739900"/>
                    </a:lnTo>
                    <a:close/>
                  </a:path>
                  <a:path w="1169035" h="2120900">
                    <a:moveTo>
                      <a:pt x="676655" y="1739900"/>
                    </a:moveTo>
                    <a:lnTo>
                      <a:pt x="656843" y="1739900"/>
                    </a:lnTo>
                    <a:lnTo>
                      <a:pt x="655319" y="1727200"/>
                    </a:lnTo>
                    <a:lnTo>
                      <a:pt x="675131" y="1727200"/>
                    </a:lnTo>
                    <a:lnTo>
                      <a:pt x="676655" y="1739900"/>
                    </a:lnTo>
                    <a:close/>
                  </a:path>
                  <a:path w="1169035" h="2120900">
                    <a:moveTo>
                      <a:pt x="667511" y="1765300"/>
                    </a:moveTo>
                    <a:lnTo>
                      <a:pt x="664463" y="1765300"/>
                    </a:lnTo>
                    <a:lnTo>
                      <a:pt x="661415" y="1752600"/>
                    </a:lnTo>
                    <a:lnTo>
                      <a:pt x="659892" y="1752600"/>
                    </a:lnTo>
                    <a:lnTo>
                      <a:pt x="658367" y="1739900"/>
                    </a:lnTo>
                    <a:lnTo>
                      <a:pt x="667511" y="1765300"/>
                    </a:lnTo>
                    <a:close/>
                  </a:path>
                  <a:path w="1169035" h="2120900">
                    <a:moveTo>
                      <a:pt x="664463" y="1752600"/>
                    </a:moveTo>
                    <a:lnTo>
                      <a:pt x="658367" y="1739900"/>
                    </a:lnTo>
                    <a:lnTo>
                      <a:pt x="665987" y="1739900"/>
                    </a:lnTo>
                    <a:lnTo>
                      <a:pt x="664463" y="1752600"/>
                    </a:lnTo>
                    <a:close/>
                  </a:path>
                  <a:path w="1169035" h="2120900">
                    <a:moveTo>
                      <a:pt x="667511" y="1765300"/>
                    </a:moveTo>
                    <a:lnTo>
                      <a:pt x="664463" y="1752600"/>
                    </a:lnTo>
                    <a:lnTo>
                      <a:pt x="665987" y="1739900"/>
                    </a:lnTo>
                    <a:lnTo>
                      <a:pt x="669312" y="1752600"/>
                    </a:lnTo>
                    <a:lnTo>
                      <a:pt x="669035" y="1752600"/>
                    </a:lnTo>
                    <a:lnTo>
                      <a:pt x="667511" y="1765300"/>
                    </a:lnTo>
                    <a:close/>
                  </a:path>
                  <a:path w="1169035" h="2120900">
                    <a:moveTo>
                      <a:pt x="670559" y="1752600"/>
                    </a:moveTo>
                    <a:lnTo>
                      <a:pt x="669312" y="1752600"/>
                    </a:lnTo>
                    <a:lnTo>
                      <a:pt x="665987" y="1739900"/>
                    </a:lnTo>
                    <a:lnTo>
                      <a:pt x="669035" y="1739900"/>
                    </a:lnTo>
                    <a:lnTo>
                      <a:pt x="670559" y="1752600"/>
                    </a:lnTo>
                    <a:close/>
                  </a:path>
                  <a:path w="1169035" h="2120900">
                    <a:moveTo>
                      <a:pt x="670559" y="1752600"/>
                    </a:moveTo>
                    <a:lnTo>
                      <a:pt x="669035" y="1739900"/>
                    </a:lnTo>
                    <a:lnTo>
                      <a:pt x="672084" y="1739900"/>
                    </a:lnTo>
                    <a:lnTo>
                      <a:pt x="670559" y="1752600"/>
                    </a:lnTo>
                    <a:close/>
                  </a:path>
                  <a:path w="1169035" h="2120900">
                    <a:moveTo>
                      <a:pt x="672845" y="1752600"/>
                    </a:moveTo>
                    <a:lnTo>
                      <a:pt x="670559" y="1752600"/>
                    </a:lnTo>
                    <a:lnTo>
                      <a:pt x="672084" y="1739900"/>
                    </a:lnTo>
                    <a:lnTo>
                      <a:pt x="673607" y="1739900"/>
                    </a:lnTo>
                    <a:lnTo>
                      <a:pt x="672845" y="1752600"/>
                    </a:lnTo>
                    <a:close/>
                  </a:path>
                  <a:path w="1169035" h="2120900">
                    <a:moveTo>
                      <a:pt x="681089" y="1752600"/>
                    </a:moveTo>
                    <a:lnTo>
                      <a:pt x="672845" y="1752600"/>
                    </a:lnTo>
                    <a:lnTo>
                      <a:pt x="673607" y="1739900"/>
                    </a:lnTo>
                    <a:lnTo>
                      <a:pt x="681089" y="1752600"/>
                    </a:lnTo>
                    <a:close/>
                  </a:path>
                  <a:path w="1169035" h="2120900">
                    <a:moveTo>
                      <a:pt x="681089" y="1752600"/>
                    </a:moveTo>
                    <a:lnTo>
                      <a:pt x="673607" y="1739900"/>
                    </a:lnTo>
                    <a:lnTo>
                      <a:pt x="682751" y="1739900"/>
                    </a:lnTo>
                    <a:lnTo>
                      <a:pt x="681089" y="1752600"/>
                    </a:lnTo>
                    <a:close/>
                  </a:path>
                  <a:path w="1169035" h="2120900">
                    <a:moveTo>
                      <a:pt x="684276" y="1752600"/>
                    </a:moveTo>
                    <a:lnTo>
                      <a:pt x="681089" y="1752600"/>
                    </a:lnTo>
                    <a:lnTo>
                      <a:pt x="682751" y="1739900"/>
                    </a:lnTo>
                    <a:lnTo>
                      <a:pt x="684276" y="1739900"/>
                    </a:lnTo>
                    <a:lnTo>
                      <a:pt x="684276" y="1752600"/>
                    </a:lnTo>
                    <a:close/>
                  </a:path>
                  <a:path w="1169035" h="2120900">
                    <a:moveTo>
                      <a:pt x="477011" y="1778000"/>
                    </a:moveTo>
                    <a:lnTo>
                      <a:pt x="473963" y="1778000"/>
                    </a:lnTo>
                    <a:lnTo>
                      <a:pt x="473963" y="1752600"/>
                    </a:lnTo>
                    <a:lnTo>
                      <a:pt x="477011" y="1752600"/>
                    </a:lnTo>
                    <a:lnTo>
                      <a:pt x="475487" y="1765300"/>
                    </a:lnTo>
                    <a:lnTo>
                      <a:pt x="480059" y="1765300"/>
                    </a:lnTo>
                    <a:lnTo>
                      <a:pt x="477011" y="1778000"/>
                    </a:lnTo>
                    <a:close/>
                  </a:path>
                  <a:path w="1169035" h="2120900">
                    <a:moveTo>
                      <a:pt x="485241" y="1765300"/>
                    </a:moveTo>
                    <a:lnTo>
                      <a:pt x="475487" y="1765300"/>
                    </a:lnTo>
                    <a:lnTo>
                      <a:pt x="477011" y="1752600"/>
                    </a:lnTo>
                    <a:lnTo>
                      <a:pt x="485241" y="1765300"/>
                    </a:lnTo>
                    <a:close/>
                  </a:path>
                  <a:path w="1169035" h="2120900">
                    <a:moveTo>
                      <a:pt x="485241" y="1765300"/>
                    </a:moveTo>
                    <a:lnTo>
                      <a:pt x="477011" y="1752600"/>
                    </a:lnTo>
                    <a:lnTo>
                      <a:pt x="490727" y="1752600"/>
                    </a:lnTo>
                    <a:lnTo>
                      <a:pt x="485241" y="1765300"/>
                    </a:lnTo>
                    <a:close/>
                  </a:path>
                  <a:path w="1169035" h="2120900">
                    <a:moveTo>
                      <a:pt x="493775" y="1765300"/>
                    </a:moveTo>
                    <a:lnTo>
                      <a:pt x="485241" y="1765300"/>
                    </a:lnTo>
                    <a:lnTo>
                      <a:pt x="490727" y="1752600"/>
                    </a:lnTo>
                    <a:lnTo>
                      <a:pt x="493775" y="1765300"/>
                    </a:lnTo>
                    <a:close/>
                  </a:path>
                  <a:path w="1169035" h="2120900">
                    <a:moveTo>
                      <a:pt x="495300" y="1765300"/>
                    </a:moveTo>
                    <a:lnTo>
                      <a:pt x="493775" y="1765300"/>
                    </a:lnTo>
                    <a:lnTo>
                      <a:pt x="490727" y="1752600"/>
                    </a:lnTo>
                    <a:lnTo>
                      <a:pt x="495300" y="1752600"/>
                    </a:lnTo>
                    <a:lnTo>
                      <a:pt x="495300" y="1765300"/>
                    </a:lnTo>
                    <a:close/>
                  </a:path>
                  <a:path w="1169035" h="2120900">
                    <a:moveTo>
                      <a:pt x="670559" y="1765300"/>
                    </a:moveTo>
                    <a:lnTo>
                      <a:pt x="667511" y="1765300"/>
                    </a:lnTo>
                    <a:lnTo>
                      <a:pt x="669035" y="1752600"/>
                    </a:lnTo>
                    <a:lnTo>
                      <a:pt x="674115" y="1752600"/>
                    </a:lnTo>
                    <a:lnTo>
                      <a:pt x="670559" y="1765300"/>
                    </a:lnTo>
                    <a:close/>
                  </a:path>
                  <a:path w="1169035" h="2120900">
                    <a:moveTo>
                      <a:pt x="681227" y="1765300"/>
                    </a:moveTo>
                    <a:lnTo>
                      <a:pt x="670559" y="1765300"/>
                    </a:lnTo>
                    <a:lnTo>
                      <a:pt x="674115" y="1752600"/>
                    </a:lnTo>
                    <a:lnTo>
                      <a:pt x="681227" y="1765300"/>
                    </a:lnTo>
                    <a:close/>
                  </a:path>
                  <a:path w="1169035" h="2120900">
                    <a:moveTo>
                      <a:pt x="681227" y="1765300"/>
                    </a:moveTo>
                    <a:lnTo>
                      <a:pt x="674115" y="1752600"/>
                    </a:lnTo>
                    <a:lnTo>
                      <a:pt x="682751" y="1752600"/>
                    </a:lnTo>
                    <a:lnTo>
                      <a:pt x="681227" y="1765300"/>
                    </a:lnTo>
                    <a:close/>
                  </a:path>
                  <a:path w="1169035" h="2120900">
                    <a:moveTo>
                      <a:pt x="697992" y="1778000"/>
                    </a:moveTo>
                    <a:lnTo>
                      <a:pt x="688309" y="1765300"/>
                    </a:lnTo>
                    <a:lnTo>
                      <a:pt x="681227" y="1765300"/>
                    </a:lnTo>
                    <a:lnTo>
                      <a:pt x="682751" y="1752600"/>
                    </a:lnTo>
                    <a:lnTo>
                      <a:pt x="697992" y="1752600"/>
                    </a:lnTo>
                    <a:lnTo>
                      <a:pt x="699515" y="1765300"/>
                    </a:lnTo>
                    <a:lnTo>
                      <a:pt x="697992" y="1778000"/>
                    </a:lnTo>
                    <a:close/>
                  </a:path>
                  <a:path w="1169035" h="2120900">
                    <a:moveTo>
                      <a:pt x="705611" y="1778000"/>
                    </a:moveTo>
                    <a:lnTo>
                      <a:pt x="697992" y="1778000"/>
                    </a:lnTo>
                    <a:lnTo>
                      <a:pt x="699515" y="1765300"/>
                    </a:lnTo>
                    <a:lnTo>
                      <a:pt x="697992" y="1752600"/>
                    </a:lnTo>
                    <a:lnTo>
                      <a:pt x="708659" y="1752600"/>
                    </a:lnTo>
                    <a:lnTo>
                      <a:pt x="710184" y="1765300"/>
                    </a:lnTo>
                    <a:lnTo>
                      <a:pt x="705611" y="1778000"/>
                    </a:lnTo>
                    <a:close/>
                  </a:path>
                  <a:path w="1169035" h="2120900">
                    <a:moveTo>
                      <a:pt x="481584" y="1778000"/>
                    </a:moveTo>
                    <a:lnTo>
                      <a:pt x="477011" y="1778000"/>
                    </a:lnTo>
                    <a:lnTo>
                      <a:pt x="480059" y="1765300"/>
                    </a:lnTo>
                    <a:lnTo>
                      <a:pt x="486325" y="1765300"/>
                    </a:lnTo>
                    <a:lnTo>
                      <a:pt x="481584" y="1778000"/>
                    </a:lnTo>
                    <a:close/>
                  </a:path>
                  <a:path w="1169035" h="2120900">
                    <a:moveTo>
                      <a:pt x="484631" y="1803400"/>
                    </a:moveTo>
                    <a:lnTo>
                      <a:pt x="481584" y="1778000"/>
                    </a:lnTo>
                    <a:lnTo>
                      <a:pt x="486325" y="1765300"/>
                    </a:lnTo>
                    <a:lnTo>
                      <a:pt x="489203" y="1765300"/>
                    </a:lnTo>
                    <a:lnTo>
                      <a:pt x="486155" y="1778000"/>
                    </a:lnTo>
                    <a:lnTo>
                      <a:pt x="499871" y="1778000"/>
                    </a:lnTo>
                    <a:lnTo>
                      <a:pt x="492251" y="1790700"/>
                    </a:lnTo>
                    <a:lnTo>
                      <a:pt x="486155" y="1790700"/>
                    </a:lnTo>
                    <a:lnTo>
                      <a:pt x="484631" y="1803400"/>
                    </a:lnTo>
                    <a:close/>
                  </a:path>
                  <a:path w="1169035" h="2120900">
                    <a:moveTo>
                      <a:pt x="492251" y="1778000"/>
                    </a:moveTo>
                    <a:lnTo>
                      <a:pt x="486155" y="1778000"/>
                    </a:lnTo>
                    <a:lnTo>
                      <a:pt x="489203" y="1765300"/>
                    </a:lnTo>
                    <a:lnTo>
                      <a:pt x="492251" y="1778000"/>
                    </a:lnTo>
                    <a:close/>
                  </a:path>
                  <a:path w="1169035" h="2120900">
                    <a:moveTo>
                      <a:pt x="492251" y="1778000"/>
                    </a:moveTo>
                    <a:lnTo>
                      <a:pt x="489203" y="1765300"/>
                    </a:lnTo>
                    <a:lnTo>
                      <a:pt x="494791" y="1765300"/>
                    </a:lnTo>
                    <a:lnTo>
                      <a:pt x="492251" y="1778000"/>
                    </a:lnTo>
                    <a:close/>
                  </a:path>
                  <a:path w="1169035" h="2120900">
                    <a:moveTo>
                      <a:pt x="495300" y="1778000"/>
                    </a:moveTo>
                    <a:lnTo>
                      <a:pt x="492251" y="1778000"/>
                    </a:lnTo>
                    <a:lnTo>
                      <a:pt x="494791" y="1765300"/>
                    </a:lnTo>
                    <a:lnTo>
                      <a:pt x="496823" y="1765300"/>
                    </a:lnTo>
                    <a:lnTo>
                      <a:pt x="495300" y="1778000"/>
                    </a:lnTo>
                    <a:close/>
                  </a:path>
                  <a:path w="1169035" h="2120900">
                    <a:moveTo>
                      <a:pt x="499871" y="1778000"/>
                    </a:moveTo>
                    <a:lnTo>
                      <a:pt x="495300" y="1778000"/>
                    </a:lnTo>
                    <a:lnTo>
                      <a:pt x="496823" y="1765300"/>
                    </a:lnTo>
                    <a:lnTo>
                      <a:pt x="499871" y="1778000"/>
                    </a:lnTo>
                    <a:close/>
                  </a:path>
                  <a:path w="1169035" h="2120900">
                    <a:moveTo>
                      <a:pt x="673303" y="1790700"/>
                    </a:moveTo>
                    <a:lnTo>
                      <a:pt x="672084" y="1778000"/>
                    </a:lnTo>
                    <a:lnTo>
                      <a:pt x="665987" y="1778000"/>
                    </a:lnTo>
                    <a:lnTo>
                      <a:pt x="665987" y="1765300"/>
                    </a:lnTo>
                    <a:lnTo>
                      <a:pt x="675703" y="1765300"/>
                    </a:lnTo>
                    <a:lnTo>
                      <a:pt x="678179" y="1778000"/>
                    </a:lnTo>
                    <a:lnTo>
                      <a:pt x="673303" y="1790700"/>
                    </a:lnTo>
                    <a:close/>
                  </a:path>
                  <a:path w="1169035" h="2120900">
                    <a:moveTo>
                      <a:pt x="684414" y="1790700"/>
                    </a:moveTo>
                    <a:lnTo>
                      <a:pt x="678179" y="1778000"/>
                    </a:lnTo>
                    <a:lnTo>
                      <a:pt x="675703" y="1765300"/>
                    </a:lnTo>
                    <a:lnTo>
                      <a:pt x="688309" y="1765300"/>
                    </a:lnTo>
                    <a:lnTo>
                      <a:pt x="688847" y="1778000"/>
                    </a:lnTo>
                    <a:lnTo>
                      <a:pt x="691895" y="1778000"/>
                    </a:lnTo>
                    <a:lnTo>
                      <a:pt x="684414" y="1790700"/>
                    </a:lnTo>
                    <a:close/>
                  </a:path>
                  <a:path w="1169035" h="2120900">
                    <a:moveTo>
                      <a:pt x="697992" y="1778000"/>
                    </a:moveTo>
                    <a:lnTo>
                      <a:pt x="688847" y="1778000"/>
                    </a:lnTo>
                    <a:lnTo>
                      <a:pt x="688309" y="1765300"/>
                    </a:lnTo>
                    <a:lnTo>
                      <a:pt x="697992" y="1778000"/>
                    </a:lnTo>
                    <a:close/>
                  </a:path>
                  <a:path w="1169035" h="2120900">
                    <a:moveTo>
                      <a:pt x="495300" y="1803400"/>
                    </a:moveTo>
                    <a:lnTo>
                      <a:pt x="490727" y="1803400"/>
                    </a:lnTo>
                    <a:lnTo>
                      <a:pt x="496823" y="1790700"/>
                    </a:lnTo>
                    <a:lnTo>
                      <a:pt x="492251" y="1790700"/>
                    </a:lnTo>
                    <a:lnTo>
                      <a:pt x="499871" y="1778000"/>
                    </a:lnTo>
                    <a:lnTo>
                      <a:pt x="502919" y="1790700"/>
                    </a:lnTo>
                    <a:lnTo>
                      <a:pt x="495300" y="1803400"/>
                    </a:lnTo>
                    <a:close/>
                  </a:path>
                  <a:path w="1169035" h="2120900">
                    <a:moveTo>
                      <a:pt x="502919" y="1790700"/>
                    </a:moveTo>
                    <a:lnTo>
                      <a:pt x="499871" y="1778000"/>
                    </a:lnTo>
                    <a:lnTo>
                      <a:pt x="502919" y="1778000"/>
                    </a:lnTo>
                    <a:lnTo>
                      <a:pt x="502919" y="1790700"/>
                    </a:lnTo>
                    <a:close/>
                  </a:path>
                  <a:path w="1169035" h="2120900">
                    <a:moveTo>
                      <a:pt x="684414" y="1790700"/>
                    </a:moveTo>
                    <a:lnTo>
                      <a:pt x="673303" y="1790700"/>
                    </a:lnTo>
                    <a:lnTo>
                      <a:pt x="678179" y="1778000"/>
                    </a:lnTo>
                    <a:lnTo>
                      <a:pt x="684414" y="1790700"/>
                    </a:lnTo>
                    <a:close/>
                  </a:path>
                  <a:path w="1169035" h="2120900">
                    <a:moveTo>
                      <a:pt x="690371" y="1803400"/>
                    </a:moveTo>
                    <a:lnTo>
                      <a:pt x="682751" y="1790700"/>
                    </a:lnTo>
                    <a:lnTo>
                      <a:pt x="684414" y="1790700"/>
                    </a:lnTo>
                    <a:lnTo>
                      <a:pt x="691895" y="1778000"/>
                    </a:lnTo>
                    <a:lnTo>
                      <a:pt x="693419" y="1790700"/>
                    </a:lnTo>
                    <a:lnTo>
                      <a:pt x="690371" y="1803400"/>
                    </a:lnTo>
                    <a:close/>
                  </a:path>
                  <a:path w="1169035" h="2120900">
                    <a:moveTo>
                      <a:pt x="688847" y="1816100"/>
                    </a:moveTo>
                    <a:lnTo>
                      <a:pt x="684276" y="1816100"/>
                    </a:lnTo>
                    <a:lnTo>
                      <a:pt x="690371" y="1803400"/>
                    </a:lnTo>
                    <a:lnTo>
                      <a:pt x="693419" y="1790700"/>
                    </a:lnTo>
                    <a:lnTo>
                      <a:pt x="691895" y="1778000"/>
                    </a:lnTo>
                    <a:lnTo>
                      <a:pt x="696467" y="1778000"/>
                    </a:lnTo>
                    <a:lnTo>
                      <a:pt x="696467" y="1790700"/>
                    </a:lnTo>
                    <a:lnTo>
                      <a:pt x="694943" y="1790700"/>
                    </a:lnTo>
                    <a:lnTo>
                      <a:pt x="699515" y="1803400"/>
                    </a:lnTo>
                    <a:lnTo>
                      <a:pt x="693419" y="1803400"/>
                    </a:lnTo>
                    <a:lnTo>
                      <a:pt x="688847" y="1816100"/>
                    </a:lnTo>
                    <a:close/>
                  </a:path>
                  <a:path w="1169035" h="2120900">
                    <a:moveTo>
                      <a:pt x="490727" y="1803400"/>
                    </a:moveTo>
                    <a:lnTo>
                      <a:pt x="484631" y="1803400"/>
                    </a:lnTo>
                    <a:lnTo>
                      <a:pt x="486155" y="1790700"/>
                    </a:lnTo>
                    <a:lnTo>
                      <a:pt x="496823" y="1790700"/>
                    </a:lnTo>
                    <a:lnTo>
                      <a:pt x="490727" y="1803400"/>
                    </a:lnTo>
                    <a:close/>
                  </a:path>
                  <a:path w="1169035" h="2120900">
                    <a:moveTo>
                      <a:pt x="506729" y="1803400"/>
                    </a:moveTo>
                    <a:lnTo>
                      <a:pt x="495300" y="1803400"/>
                    </a:lnTo>
                    <a:lnTo>
                      <a:pt x="502919" y="1790700"/>
                    </a:lnTo>
                    <a:lnTo>
                      <a:pt x="506729" y="1803400"/>
                    </a:lnTo>
                    <a:close/>
                  </a:path>
                  <a:path w="1169035" h="2120900">
                    <a:moveTo>
                      <a:pt x="506729" y="1803400"/>
                    </a:moveTo>
                    <a:lnTo>
                      <a:pt x="502919" y="1790700"/>
                    </a:lnTo>
                    <a:lnTo>
                      <a:pt x="507492" y="1790700"/>
                    </a:lnTo>
                    <a:lnTo>
                      <a:pt x="506729" y="1803400"/>
                    </a:lnTo>
                    <a:close/>
                  </a:path>
                  <a:path w="1169035" h="2120900">
                    <a:moveTo>
                      <a:pt x="684276" y="1816100"/>
                    </a:moveTo>
                    <a:lnTo>
                      <a:pt x="680211" y="1803400"/>
                    </a:lnTo>
                    <a:lnTo>
                      <a:pt x="676655" y="1803400"/>
                    </a:lnTo>
                    <a:lnTo>
                      <a:pt x="675131" y="1790700"/>
                    </a:lnTo>
                    <a:lnTo>
                      <a:pt x="682751" y="1790700"/>
                    </a:lnTo>
                    <a:lnTo>
                      <a:pt x="690371" y="1803400"/>
                    </a:lnTo>
                    <a:lnTo>
                      <a:pt x="684276" y="1816100"/>
                    </a:lnTo>
                    <a:close/>
                  </a:path>
                  <a:path w="1169035" h="2120900">
                    <a:moveTo>
                      <a:pt x="493775" y="1816100"/>
                    </a:moveTo>
                    <a:lnTo>
                      <a:pt x="487679" y="1816100"/>
                    </a:lnTo>
                    <a:lnTo>
                      <a:pt x="488695" y="1803400"/>
                    </a:lnTo>
                    <a:lnTo>
                      <a:pt x="493775" y="1816100"/>
                    </a:lnTo>
                    <a:close/>
                  </a:path>
                  <a:path w="1169035" h="2120900">
                    <a:moveTo>
                      <a:pt x="493775" y="1816100"/>
                    </a:moveTo>
                    <a:lnTo>
                      <a:pt x="488695" y="1803400"/>
                    </a:lnTo>
                    <a:lnTo>
                      <a:pt x="499871" y="1803400"/>
                    </a:lnTo>
                    <a:lnTo>
                      <a:pt x="493775" y="1816100"/>
                    </a:lnTo>
                    <a:close/>
                  </a:path>
                  <a:path w="1169035" h="2120900">
                    <a:moveTo>
                      <a:pt x="498347" y="1816100"/>
                    </a:moveTo>
                    <a:lnTo>
                      <a:pt x="493775" y="1816100"/>
                    </a:lnTo>
                    <a:lnTo>
                      <a:pt x="499871" y="1803400"/>
                    </a:lnTo>
                    <a:lnTo>
                      <a:pt x="505967" y="1803400"/>
                    </a:lnTo>
                    <a:lnTo>
                      <a:pt x="498347" y="1816100"/>
                    </a:lnTo>
                    <a:close/>
                  </a:path>
                  <a:path w="1169035" h="2120900">
                    <a:moveTo>
                      <a:pt x="509015" y="1816100"/>
                    </a:moveTo>
                    <a:lnTo>
                      <a:pt x="498347" y="1816100"/>
                    </a:lnTo>
                    <a:lnTo>
                      <a:pt x="505967" y="1803400"/>
                    </a:lnTo>
                    <a:lnTo>
                      <a:pt x="509015" y="1816100"/>
                    </a:lnTo>
                    <a:close/>
                  </a:path>
                  <a:path w="1169035" h="2120900">
                    <a:moveTo>
                      <a:pt x="509015" y="1816100"/>
                    </a:moveTo>
                    <a:lnTo>
                      <a:pt x="505967" y="1803400"/>
                    </a:lnTo>
                    <a:lnTo>
                      <a:pt x="510539" y="1803400"/>
                    </a:lnTo>
                    <a:lnTo>
                      <a:pt x="509015" y="1816100"/>
                    </a:lnTo>
                    <a:close/>
                  </a:path>
                  <a:path w="1169035" h="2120900">
                    <a:moveTo>
                      <a:pt x="684276" y="1816100"/>
                    </a:moveTo>
                    <a:lnTo>
                      <a:pt x="678179" y="1816100"/>
                    </a:lnTo>
                    <a:lnTo>
                      <a:pt x="680211" y="1803400"/>
                    </a:lnTo>
                    <a:lnTo>
                      <a:pt x="684276" y="1816100"/>
                    </a:lnTo>
                    <a:close/>
                  </a:path>
                  <a:path w="1169035" h="2120900">
                    <a:moveTo>
                      <a:pt x="696467" y="1828800"/>
                    </a:moveTo>
                    <a:lnTo>
                      <a:pt x="692657" y="1828800"/>
                    </a:lnTo>
                    <a:lnTo>
                      <a:pt x="694943" y="1816100"/>
                    </a:lnTo>
                    <a:lnTo>
                      <a:pt x="688847" y="1816100"/>
                    </a:lnTo>
                    <a:lnTo>
                      <a:pt x="693419" y="1803400"/>
                    </a:lnTo>
                    <a:lnTo>
                      <a:pt x="701039" y="1816100"/>
                    </a:lnTo>
                    <a:lnTo>
                      <a:pt x="696467" y="1828800"/>
                    </a:lnTo>
                    <a:close/>
                  </a:path>
                  <a:path w="1169035" h="2120900">
                    <a:moveTo>
                      <a:pt x="701039" y="1816100"/>
                    </a:moveTo>
                    <a:lnTo>
                      <a:pt x="693419" y="1803400"/>
                    </a:lnTo>
                    <a:lnTo>
                      <a:pt x="701039" y="1803400"/>
                    </a:lnTo>
                    <a:lnTo>
                      <a:pt x="701039" y="1816100"/>
                    </a:lnTo>
                    <a:close/>
                  </a:path>
                  <a:path w="1169035" h="2120900">
                    <a:moveTo>
                      <a:pt x="505967" y="1828800"/>
                    </a:moveTo>
                    <a:lnTo>
                      <a:pt x="495300" y="1828800"/>
                    </a:lnTo>
                    <a:lnTo>
                      <a:pt x="495300" y="1816100"/>
                    </a:lnTo>
                    <a:lnTo>
                      <a:pt x="512063" y="1816100"/>
                    </a:lnTo>
                    <a:lnTo>
                      <a:pt x="505967" y="1828800"/>
                    </a:lnTo>
                    <a:close/>
                  </a:path>
                  <a:path w="1169035" h="2120900">
                    <a:moveTo>
                      <a:pt x="516635" y="1828800"/>
                    </a:moveTo>
                    <a:lnTo>
                      <a:pt x="505967" y="1828800"/>
                    </a:lnTo>
                    <a:lnTo>
                      <a:pt x="512063" y="1816100"/>
                    </a:lnTo>
                    <a:lnTo>
                      <a:pt x="516635" y="1816100"/>
                    </a:lnTo>
                    <a:lnTo>
                      <a:pt x="516635" y="1828800"/>
                    </a:lnTo>
                    <a:close/>
                  </a:path>
                  <a:path w="1169035" h="2120900">
                    <a:moveTo>
                      <a:pt x="519684" y="1828800"/>
                    </a:moveTo>
                    <a:lnTo>
                      <a:pt x="516635" y="1828800"/>
                    </a:lnTo>
                    <a:lnTo>
                      <a:pt x="516635" y="1816100"/>
                    </a:lnTo>
                    <a:lnTo>
                      <a:pt x="519684" y="1828800"/>
                    </a:lnTo>
                    <a:close/>
                  </a:path>
                  <a:path w="1169035" h="2120900">
                    <a:moveTo>
                      <a:pt x="684276" y="1828800"/>
                    </a:moveTo>
                    <a:lnTo>
                      <a:pt x="682751" y="1828800"/>
                    </a:lnTo>
                    <a:lnTo>
                      <a:pt x="681227" y="1816100"/>
                    </a:lnTo>
                    <a:lnTo>
                      <a:pt x="685800" y="1816100"/>
                    </a:lnTo>
                    <a:lnTo>
                      <a:pt x="684276" y="1828800"/>
                    </a:lnTo>
                    <a:close/>
                  </a:path>
                  <a:path w="1169035" h="2120900">
                    <a:moveTo>
                      <a:pt x="692657" y="1828800"/>
                    </a:moveTo>
                    <a:lnTo>
                      <a:pt x="684276" y="1828800"/>
                    </a:lnTo>
                    <a:lnTo>
                      <a:pt x="685800" y="1816100"/>
                    </a:lnTo>
                    <a:lnTo>
                      <a:pt x="690371" y="1816100"/>
                    </a:lnTo>
                    <a:lnTo>
                      <a:pt x="692657" y="1828800"/>
                    </a:lnTo>
                    <a:close/>
                  </a:path>
                  <a:path w="1169035" h="2120900">
                    <a:moveTo>
                      <a:pt x="692657" y="1828800"/>
                    </a:moveTo>
                    <a:lnTo>
                      <a:pt x="690371" y="1816100"/>
                    </a:lnTo>
                    <a:lnTo>
                      <a:pt x="694943" y="1816100"/>
                    </a:lnTo>
                    <a:lnTo>
                      <a:pt x="692657" y="1828800"/>
                    </a:lnTo>
                    <a:close/>
                  </a:path>
                  <a:path w="1169035" h="2120900">
                    <a:moveTo>
                      <a:pt x="696467" y="1828800"/>
                    </a:moveTo>
                    <a:lnTo>
                      <a:pt x="701039" y="1816100"/>
                    </a:lnTo>
                    <a:lnTo>
                      <a:pt x="702055" y="1816100"/>
                    </a:lnTo>
                    <a:lnTo>
                      <a:pt x="696467" y="1828800"/>
                    </a:lnTo>
                    <a:close/>
                  </a:path>
                  <a:path w="1169035" h="2120900">
                    <a:moveTo>
                      <a:pt x="705611" y="1828800"/>
                    </a:moveTo>
                    <a:lnTo>
                      <a:pt x="696467" y="1828800"/>
                    </a:lnTo>
                    <a:lnTo>
                      <a:pt x="702055" y="1816100"/>
                    </a:lnTo>
                    <a:lnTo>
                      <a:pt x="705611" y="1828800"/>
                    </a:lnTo>
                    <a:close/>
                  </a:path>
                  <a:path w="1169035" h="2120900">
                    <a:moveTo>
                      <a:pt x="705611" y="1828800"/>
                    </a:moveTo>
                    <a:lnTo>
                      <a:pt x="702055" y="1816100"/>
                    </a:lnTo>
                    <a:lnTo>
                      <a:pt x="705611" y="1816100"/>
                    </a:lnTo>
                    <a:lnTo>
                      <a:pt x="705611" y="1828800"/>
                    </a:lnTo>
                    <a:close/>
                  </a:path>
                  <a:path w="1169035" h="2120900">
                    <a:moveTo>
                      <a:pt x="499363" y="1841500"/>
                    </a:moveTo>
                    <a:lnTo>
                      <a:pt x="498347" y="1828800"/>
                    </a:lnTo>
                    <a:lnTo>
                      <a:pt x="501395" y="1828800"/>
                    </a:lnTo>
                    <a:lnTo>
                      <a:pt x="499363" y="1841500"/>
                    </a:lnTo>
                    <a:close/>
                  </a:path>
                  <a:path w="1169035" h="2120900">
                    <a:moveTo>
                      <a:pt x="504443" y="1841500"/>
                    </a:moveTo>
                    <a:lnTo>
                      <a:pt x="499363" y="1841500"/>
                    </a:lnTo>
                    <a:lnTo>
                      <a:pt x="501395" y="1828800"/>
                    </a:lnTo>
                    <a:lnTo>
                      <a:pt x="510539" y="1828800"/>
                    </a:lnTo>
                    <a:lnTo>
                      <a:pt x="504443" y="1841500"/>
                    </a:lnTo>
                    <a:close/>
                  </a:path>
                  <a:path w="1169035" h="2120900">
                    <a:moveTo>
                      <a:pt x="509015" y="1841500"/>
                    </a:moveTo>
                    <a:lnTo>
                      <a:pt x="504443" y="1841500"/>
                    </a:lnTo>
                    <a:lnTo>
                      <a:pt x="510539" y="1828800"/>
                    </a:lnTo>
                    <a:lnTo>
                      <a:pt x="515111" y="1828800"/>
                    </a:lnTo>
                    <a:lnTo>
                      <a:pt x="509015" y="1841500"/>
                    </a:lnTo>
                    <a:close/>
                  </a:path>
                  <a:path w="1169035" h="2120900">
                    <a:moveTo>
                      <a:pt x="512063" y="1854200"/>
                    </a:moveTo>
                    <a:lnTo>
                      <a:pt x="507492" y="1854200"/>
                    </a:lnTo>
                    <a:lnTo>
                      <a:pt x="513587" y="1841500"/>
                    </a:lnTo>
                    <a:lnTo>
                      <a:pt x="509015" y="1841500"/>
                    </a:lnTo>
                    <a:lnTo>
                      <a:pt x="515111" y="1828800"/>
                    </a:lnTo>
                    <a:lnTo>
                      <a:pt x="521207" y="1828800"/>
                    </a:lnTo>
                    <a:lnTo>
                      <a:pt x="518159" y="1841500"/>
                    </a:lnTo>
                    <a:lnTo>
                      <a:pt x="512063" y="1854200"/>
                    </a:lnTo>
                    <a:close/>
                  </a:path>
                  <a:path w="1169035" h="2120900">
                    <a:moveTo>
                      <a:pt x="536447" y="1866900"/>
                    </a:moveTo>
                    <a:lnTo>
                      <a:pt x="512063" y="1866900"/>
                    </a:lnTo>
                    <a:lnTo>
                      <a:pt x="512063" y="1854200"/>
                    </a:lnTo>
                    <a:lnTo>
                      <a:pt x="518159" y="1841500"/>
                    </a:lnTo>
                    <a:lnTo>
                      <a:pt x="521207" y="1828800"/>
                    </a:lnTo>
                    <a:lnTo>
                      <a:pt x="522731" y="1828800"/>
                    </a:lnTo>
                    <a:lnTo>
                      <a:pt x="524255" y="1841500"/>
                    </a:lnTo>
                    <a:lnTo>
                      <a:pt x="522731" y="1841500"/>
                    </a:lnTo>
                    <a:lnTo>
                      <a:pt x="521207" y="1854200"/>
                    </a:lnTo>
                    <a:lnTo>
                      <a:pt x="536447" y="1854200"/>
                    </a:lnTo>
                    <a:lnTo>
                      <a:pt x="536447" y="1866900"/>
                    </a:lnTo>
                    <a:close/>
                  </a:path>
                  <a:path w="1169035" h="2120900">
                    <a:moveTo>
                      <a:pt x="690371" y="1841500"/>
                    </a:moveTo>
                    <a:lnTo>
                      <a:pt x="688847" y="1841500"/>
                    </a:lnTo>
                    <a:lnTo>
                      <a:pt x="687323" y="1828800"/>
                    </a:lnTo>
                    <a:lnTo>
                      <a:pt x="691895" y="1828800"/>
                    </a:lnTo>
                    <a:lnTo>
                      <a:pt x="690371" y="1841500"/>
                    </a:lnTo>
                    <a:close/>
                  </a:path>
                  <a:path w="1169035" h="2120900">
                    <a:moveTo>
                      <a:pt x="693419" y="1854200"/>
                    </a:moveTo>
                    <a:lnTo>
                      <a:pt x="691895" y="1854200"/>
                    </a:lnTo>
                    <a:lnTo>
                      <a:pt x="690371" y="1841500"/>
                    </a:lnTo>
                    <a:lnTo>
                      <a:pt x="691895" y="1828800"/>
                    </a:lnTo>
                    <a:lnTo>
                      <a:pt x="701039" y="1828800"/>
                    </a:lnTo>
                    <a:lnTo>
                      <a:pt x="703325" y="1841500"/>
                    </a:lnTo>
                    <a:lnTo>
                      <a:pt x="693419" y="1841500"/>
                    </a:lnTo>
                    <a:lnTo>
                      <a:pt x="693419" y="1854200"/>
                    </a:lnTo>
                    <a:close/>
                  </a:path>
                  <a:path w="1169035" h="2120900">
                    <a:moveTo>
                      <a:pt x="703325" y="1841500"/>
                    </a:moveTo>
                    <a:lnTo>
                      <a:pt x="701039" y="1828800"/>
                    </a:lnTo>
                    <a:lnTo>
                      <a:pt x="707135" y="1828800"/>
                    </a:lnTo>
                    <a:lnTo>
                      <a:pt x="703325" y="1841500"/>
                    </a:lnTo>
                    <a:close/>
                  </a:path>
                  <a:path w="1169035" h="2120900">
                    <a:moveTo>
                      <a:pt x="710184" y="1841500"/>
                    </a:moveTo>
                    <a:lnTo>
                      <a:pt x="703325" y="1841500"/>
                    </a:lnTo>
                    <a:lnTo>
                      <a:pt x="707135" y="1828800"/>
                    </a:lnTo>
                    <a:lnTo>
                      <a:pt x="710184" y="1841500"/>
                    </a:lnTo>
                    <a:close/>
                  </a:path>
                  <a:path w="1169035" h="2120900">
                    <a:moveTo>
                      <a:pt x="716279" y="1841500"/>
                    </a:moveTo>
                    <a:lnTo>
                      <a:pt x="710184" y="1841500"/>
                    </a:lnTo>
                    <a:lnTo>
                      <a:pt x="707135" y="1828800"/>
                    </a:lnTo>
                    <a:lnTo>
                      <a:pt x="716279" y="1828800"/>
                    </a:lnTo>
                    <a:lnTo>
                      <a:pt x="716279" y="1841500"/>
                    </a:lnTo>
                    <a:close/>
                  </a:path>
                  <a:path w="1169035" h="2120900">
                    <a:moveTo>
                      <a:pt x="507492" y="1854200"/>
                    </a:moveTo>
                    <a:lnTo>
                      <a:pt x="501395" y="1854200"/>
                    </a:lnTo>
                    <a:lnTo>
                      <a:pt x="503834" y="1841500"/>
                    </a:lnTo>
                    <a:lnTo>
                      <a:pt x="507492" y="1854200"/>
                    </a:lnTo>
                    <a:close/>
                  </a:path>
                  <a:path w="1169035" h="2120900">
                    <a:moveTo>
                      <a:pt x="507492" y="1854200"/>
                    </a:moveTo>
                    <a:lnTo>
                      <a:pt x="503834" y="1841500"/>
                    </a:lnTo>
                    <a:lnTo>
                      <a:pt x="513587" y="1841500"/>
                    </a:lnTo>
                    <a:lnTo>
                      <a:pt x="507492" y="1854200"/>
                    </a:lnTo>
                    <a:close/>
                  </a:path>
                  <a:path w="1169035" h="2120900">
                    <a:moveTo>
                      <a:pt x="525779" y="1854200"/>
                    </a:moveTo>
                    <a:lnTo>
                      <a:pt x="521207" y="1854200"/>
                    </a:lnTo>
                    <a:lnTo>
                      <a:pt x="522731" y="1841500"/>
                    </a:lnTo>
                    <a:lnTo>
                      <a:pt x="525779" y="1841500"/>
                    </a:lnTo>
                    <a:lnTo>
                      <a:pt x="525779" y="1854200"/>
                    </a:lnTo>
                    <a:close/>
                  </a:path>
                  <a:path w="1169035" h="2120900">
                    <a:moveTo>
                      <a:pt x="701039" y="1866900"/>
                    </a:moveTo>
                    <a:lnTo>
                      <a:pt x="699515" y="1854200"/>
                    </a:lnTo>
                    <a:lnTo>
                      <a:pt x="693419" y="1854200"/>
                    </a:lnTo>
                    <a:lnTo>
                      <a:pt x="693419" y="1841500"/>
                    </a:lnTo>
                    <a:lnTo>
                      <a:pt x="701039" y="1854200"/>
                    </a:lnTo>
                    <a:lnTo>
                      <a:pt x="701039" y="1866900"/>
                    </a:lnTo>
                    <a:close/>
                  </a:path>
                  <a:path w="1169035" h="2120900">
                    <a:moveTo>
                      <a:pt x="704087" y="1866900"/>
                    </a:moveTo>
                    <a:lnTo>
                      <a:pt x="701039" y="1866900"/>
                    </a:lnTo>
                    <a:lnTo>
                      <a:pt x="701039" y="1854200"/>
                    </a:lnTo>
                    <a:lnTo>
                      <a:pt x="693419" y="1841500"/>
                    </a:lnTo>
                    <a:lnTo>
                      <a:pt x="701954" y="1854200"/>
                    </a:lnTo>
                    <a:lnTo>
                      <a:pt x="711707" y="1854200"/>
                    </a:lnTo>
                    <a:lnTo>
                      <a:pt x="704087" y="1866900"/>
                    </a:lnTo>
                    <a:close/>
                  </a:path>
                  <a:path w="1169035" h="2120900">
                    <a:moveTo>
                      <a:pt x="701954" y="1854200"/>
                    </a:moveTo>
                    <a:lnTo>
                      <a:pt x="693419" y="1841500"/>
                    </a:lnTo>
                    <a:lnTo>
                      <a:pt x="702563" y="1841500"/>
                    </a:lnTo>
                    <a:lnTo>
                      <a:pt x="701954" y="1854200"/>
                    </a:lnTo>
                    <a:close/>
                  </a:path>
                  <a:path w="1169035" h="2120900">
                    <a:moveTo>
                      <a:pt x="703434" y="1854200"/>
                    </a:moveTo>
                    <a:lnTo>
                      <a:pt x="701954" y="1854200"/>
                    </a:lnTo>
                    <a:lnTo>
                      <a:pt x="702563" y="1841500"/>
                    </a:lnTo>
                    <a:lnTo>
                      <a:pt x="703434" y="1854200"/>
                    </a:lnTo>
                    <a:close/>
                  </a:path>
                  <a:path w="1169035" h="2120900">
                    <a:moveTo>
                      <a:pt x="703434" y="1854200"/>
                    </a:moveTo>
                    <a:lnTo>
                      <a:pt x="702563" y="1841500"/>
                    </a:lnTo>
                    <a:lnTo>
                      <a:pt x="708659" y="1841500"/>
                    </a:lnTo>
                    <a:lnTo>
                      <a:pt x="703434" y="1854200"/>
                    </a:lnTo>
                    <a:close/>
                  </a:path>
                  <a:path w="1169035" h="2120900">
                    <a:moveTo>
                      <a:pt x="704087" y="1854200"/>
                    </a:moveTo>
                    <a:lnTo>
                      <a:pt x="703434" y="1854200"/>
                    </a:lnTo>
                    <a:lnTo>
                      <a:pt x="708659" y="1841500"/>
                    </a:lnTo>
                    <a:lnTo>
                      <a:pt x="710488" y="1841500"/>
                    </a:lnTo>
                    <a:lnTo>
                      <a:pt x="704087" y="1854200"/>
                    </a:lnTo>
                    <a:close/>
                  </a:path>
                  <a:path w="1169035" h="2120900">
                    <a:moveTo>
                      <a:pt x="713231" y="1854200"/>
                    </a:moveTo>
                    <a:lnTo>
                      <a:pt x="704087" y="1854200"/>
                    </a:lnTo>
                    <a:lnTo>
                      <a:pt x="710488" y="1841500"/>
                    </a:lnTo>
                    <a:lnTo>
                      <a:pt x="713231" y="1841500"/>
                    </a:lnTo>
                    <a:lnTo>
                      <a:pt x="713231" y="1854200"/>
                    </a:lnTo>
                    <a:close/>
                  </a:path>
                  <a:path w="1169035" h="2120900">
                    <a:moveTo>
                      <a:pt x="714755" y="1854200"/>
                    </a:moveTo>
                    <a:lnTo>
                      <a:pt x="713231" y="1854200"/>
                    </a:lnTo>
                    <a:lnTo>
                      <a:pt x="713231" y="1841500"/>
                    </a:lnTo>
                    <a:lnTo>
                      <a:pt x="714755" y="1854200"/>
                    </a:lnTo>
                    <a:close/>
                  </a:path>
                  <a:path w="1169035" h="2120900">
                    <a:moveTo>
                      <a:pt x="711707" y="1866900"/>
                    </a:moveTo>
                    <a:lnTo>
                      <a:pt x="704087" y="1866900"/>
                    </a:lnTo>
                    <a:lnTo>
                      <a:pt x="711707" y="1854200"/>
                    </a:lnTo>
                    <a:lnTo>
                      <a:pt x="717803" y="1854200"/>
                    </a:lnTo>
                    <a:lnTo>
                      <a:pt x="711707" y="1866900"/>
                    </a:lnTo>
                    <a:close/>
                  </a:path>
                  <a:path w="1169035" h="2120900">
                    <a:moveTo>
                      <a:pt x="714755" y="1866900"/>
                    </a:moveTo>
                    <a:lnTo>
                      <a:pt x="711707" y="1866900"/>
                    </a:lnTo>
                    <a:lnTo>
                      <a:pt x="717803" y="1854200"/>
                    </a:lnTo>
                    <a:lnTo>
                      <a:pt x="714755" y="1866900"/>
                    </a:lnTo>
                    <a:close/>
                  </a:path>
                  <a:path w="1169035" h="2120900">
                    <a:moveTo>
                      <a:pt x="719835" y="1866900"/>
                    </a:moveTo>
                    <a:lnTo>
                      <a:pt x="714755" y="1866900"/>
                    </a:lnTo>
                    <a:lnTo>
                      <a:pt x="717803" y="1854200"/>
                    </a:lnTo>
                    <a:lnTo>
                      <a:pt x="719835" y="1866900"/>
                    </a:lnTo>
                    <a:close/>
                  </a:path>
                  <a:path w="1169035" h="2120900">
                    <a:moveTo>
                      <a:pt x="719835" y="1866900"/>
                    </a:moveTo>
                    <a:lnTo>
                      <a:pt x="717803" y="1854200"/>
                    </a:lnTo>
                    <a:lnTo>
                      <a:pt x="722376" y="1854200"/>
                    </a:lnTo>
                    <a:lnTo>
                      <a:pt x="719835" y="1866900"/>
                    </a:lnTo>
                    <a:close/>
                  </a:path>
                  <a:path w="1169035" h="2120900">
                    <a:moveTo>
                      <a:pt x="734567" y="1879600"/>
                    </a:moveTo>
                    <a:lnTo>
                      <a:pt x="729995" y="1879600"/>
                    </a:lnTo>
                    <a:lnTo>
                      <a:pt x="728471" y="1866900"/>
                    </a:lnTo>
                    <a:lnTo>
                      <a:pt x="719835" y="1866900"/>
                    </a:lnTo>
                    <a:lnTo>
                      <a:pt x="722376" y="1854200"/>
                    </a:lnTo>
                    <a:lnTo>
                      <a:pt x="729995" y="1854200"/>
                    </a:lnTo>
                    <a:lnTo>
                      <a:pt x="733043" y="1866900"/>
                    </a:lnTo>
                    <a:lnTo>
                      <a:pt x="734567" y="1879600"/>
                    </a:lnTo>
                    <a:close/>
                  </a:path>
                  <a:path w="1169035" h="2120900">
                    <a:moveTo>
                      <a:pt x="527303" y="1892300"/>
                    </a:moveTo>
                    <a:lnTo>
                      <a:pt x="524255" y="1879600"/>
                    </a:lnTo>
                    <a:lnTo>
                      <a:pt x="518159" y="1879600"/>
                    </a:lnTo>
                    <a:lnTo>
                      <a:pt x="516635" y="1866900"/>
                    </a:lnTo>
                    <a:lnTo>
                      <a:pt x="541019" y="1866900"/>
                    </a:lnTo>
                    <a:lnTo>
                      <a:pt x="533400" y="1879600"/>
                    </a:lnTo>
                    <a:lnTo>
                      <a:pt x="527303" y="1892300"/>
                    </a:lnTo>
                    <a:close/>
                  </a:path>
                  <a:path w="1169035" h="2120900">
                    <a:moveTo>
                      <a:pt x="548639" y="1892300"/>
                    </a:moveTo>
                    <a:lnTo>
                      <a:pt x="527303" y="1892300"/>
                    </a:lnTo>
                    <a:lnTo>
                      <a:pt x="533400" y="1879600"/>
                    </a:lnTo>
                    <a:lnTo>
                      <a:pt x="541019" y="1866900"/>
                    </a:lnTo>
                    <a:lnTo>
                      <a:pt x="543305" y="1879600"/>
                    </a:lnTo>
                    <a:lnTo>
                      <a:pt x="547115" y="1879600"/>
                    </a:lnTo>
                    <a:lnTo>
                      <a:pt x="548639" y="1892300"/>
                    </a:lnTo>
                    <a:close/>
                  </a:path>
                  <a:path w="1169035" h="2120900">
                    <a:moveTo>
                      <a:pt x="543305" y="1879600"/>
                    </a:moveTo>
                    <a:lnTo>
                      <a:pt x="541019" y="1866900"/>
                    </a:lnTo>
                    <a:lnTo>
                      <a:pt x="542543" y="1866900"/>
                    </a:lnTo>
                    <a:lnTo>
                      <a:pt x="543305" y="1879600"/>
                    </a:lnTo>
                    <a:close/>
                  </a:path>
                  <a:path w="1169035" h="2120900">
                    <a:moveTo>
                      <a:pt x="707135" y="1879600"/>
                    </a:moveTo>
                    <a:lnTo>
                      <a:pt x="705611" y="1879600"/>
                    </a:lnTo>
                    <a:lnTo>
                      <a:pt x="702563" y="1866900"/>
                    </a:lnTo>
                    <a:lnTo>
                      <a:pt x="710184" y="1866900"/>
                    </a:lnTo>
                    <a:lnTo>
                      <a:pt x="707135" y="1879600"/>
                    </a:lnTo>
                    <a:close/>
                  </a:path>
                  <a:path w="1169035" h="2120900">
                    <a:moveTo>
                      <a:pt x="717803" y="1879600"/>
                    </a:moveTo>
                    <a:lnTo>
                      <a:pt x="707135" y="1879600"/>
                    </a:lnTo>
                    <a:lnTo>
                      <a:pt x="710184" y="1866900"/>
                    </a:lnTo>
                    <a:lnTo>
                      <a:pt x="723900" y="1866900"/>
                    </a:lnTo>
                    <a:lnTo>
                      <a:pt x="717803" y="1879600"/>
                    </a:lnTo>
                    <a:close/>
                  </a:path>
                  <a:path w="1169035" h="2120900">
                    <a:moveTo>
                      <a:pt x="720851" y="1879600"/>
                    </a:moveTo>
                    <a:lnTo>
                      <a:pt x="717803" y="1879600"/>
                    </a:lnTo>
                    <a:lnTo>
                      <a:pt x="723900" y="1866900"/>
                    </a:lnTo>
                    <a:lnTo>
                      <a:pt x="720851" y="1879600"/>
                    </a:lnTo>
                    <a:close/>
                  </a:path>
                  <a:path w="1169035" h="2120900">
                    <a:moveTo>
                      <a:pt x="729903" y="1879600"/>
                    </a:moveTo>
                    <a:lnTo>
                      <a:pt x="720851" y="1879600"/>
                    </a:lnTo>
                    <a:lnTo>
                      <a:pt x="723900" y="1866900"/>
                    </a:lnTo>
                    <a:lnTo>
                      <a:pt x="728471" y="1866900"/>
                    </a:lnTo>
                    <a:lnTo>
                      <a:pt x="729903" y="1879600"/>
                    </a:lnTo>
                    <a:close/>
                  </a:path>
                  <a:path w="1169035" h="2120900">
                    <a:moveTo>
                      <a:pt x="527303" y="1892300"/>
                    </a:moveTo>
                    <a:lnTo>
                      <a:pt x="524255" y="1892300"/>
                    </a:lnTo>
                    <a:lnTo>
                      <a:pt x="524255" y="1879600"/>
                    </a:lnTo>
                    <a:lnTo>
                      <a:pt x="527303" y="1892300"/>
                    </a:lnTo>
                    <a:close/>
                  </a:path>
                  <a:path w="1169035" h="2120900">
                    <a:moveTo>
                      <a:pt x="711707" y="1892300"/>
                    </a:moveTo>
                    <a:lnTo>
                      <a:pt x="708659" y="1879600"/>
                    </a:lnTo>
                    <a:lnTo>
                      <a:pt x="711707" y="1879600"/>
                    </a:lnTo>
                    <a:lnTo>
                      <a:pt x="711707" y="1892300"/>
                    </a:lnTo>
                    <a:close/>
                  </a:path>
                  <a:path w="1169035" h="2120900">
                    <a:moveTo>
                      <a:pt x="716279" y="1892300"/>
                    </a:moveTo>
                    <a:lnTo>
                      <a:pt x="711707" y="1892300"/>
                    </a:lnTo>
                    <a:lnTo>
                      <a:pt x="711707" y="1879600"/>
                    </a:lnTo>
                    <a:lnTo>
                      <a:pt x="720089" y="1879600"/>
                    </a:lnTo>
                    <a:lnTo>
                      <a:pt x="716279" y="1892300"/>
                    </a:lnTo>
                    <a:close/>
                  </a:path>
                  <a:path w="1169035" h="2120900">
                    <a:moveTo>
                      <a:pt x="723029" y="1892300"/>
                    </a:moveTo>
                    <a:lnTo>
                      <a:pt x="716279" y="1892300"/>
                    </a:lnTo>
                    <a:lnTo>
                      <a:pt x="720089" y="1879600"/>
                    </a:lnTo>
                    <a:lnTo>
                      <a:pt x="723029" y="1892300"/>
                    </a:lnTo>
                    <a:close/>
                  </a:path>
                  <a:path w="1169035" h="2120900">
                    <a:moveTo>
                      <a:pt x="723029" y="1892300"/>
                    </a:moveTo>
                    <a:lnTo>
                      <a:pt x="720089" y="1879600"/>
                    </a:lnTo>
                    <a:lnTo>
                      <a:pt x="726947" y="1879600"/>
                    </a:lnTo>
                    <a:lnTo>
                      <a:pt x="723029" y="1892300"/>
                    </a:lnTo>
                    <a:close/>
                  </a:path>
                  <a:path w="1169035" h="2120900">
                    <a:moveTo>
                      <a:pt x="723900" y="1892300"/>
                    </a:moveTo>
                    <a:lnTo>
                      <a:pt x="723029" y="1892300"/>
                    </a:lnTo>
                    <a:lnTo>
                      <a:pt x="726947" y="1879600"/>
                    </a:lnTo>
                    <a:lnTo>
                      <a:pt x="727963" y="1879600"/>
                    </a:lnTo>
                    <a:lnTo>
                      <a:pt x="723900" y="1892300"/>
                    </a:lnTo>
                    <a:close/>
                  </a:path>
                  <a:path w="1169035" h="2120900">
                    <a:moveTo>
                      <a:pt x="734567" y="1905000"/>
                    </a:moveTo>
                    <a:lnTo>
                      <a:pt x="725423" y="1905000"/>
                    </a:lnTo>
                    <a:lnTo>
                      <a:pt x="723900" y="1892300"/>
                    </a:lnTo>
                    <a:lnTo>
                      <a:pt x="727963" y="1879600"/>
                    </a:lnTo>
                    <a:lnTo>
                      <a:pt x="726185" y="1892300"/>
                    </a:lnTo>
                    <a:lnTo>
                      <a:pt x="734567" y="1892300"/>
                    </a:lnTo>
                    <a:lnTo>
                      <a:pt x="734567" y="1905000"/>
                    </a:lnTo>
                    <a:close/>
                  </a:path>
                  <a:path w="1169035" h="2120900">
                    <a:moveTo>
                      <a:pt x="731519" y="1892300"/>
                    </a:moveTo>
                    <a:lnTo>
                      <a:pt x="726947" y="1892300"/>
                    </a:lnTo>
                    <a:lnTo>
                      <a:pt x="727963" y="1879600"/>
                    </a:lnTo>
                    <a:lnTo>
                      <a:pt x="731519" y="1879600"/>
                    </a:lnTo>
                    <a:lnTo>
                      <a:pt x="731519" y="1892300"/>
                    </a:lnTo>
                    <a:close/>
                  </a:path>
                  <a:path w="1169035" h="2120900">
                    <a:moveTo>
                      <a:pt x="739139" y="1892300"/>
                    </a:moveTo>
                    <a:lnTo>
                      <a:pt x="731519" y="1892300"/>
                    </a:lnTo>
                    <a:lnTo>
                      <a:pt x="731519" y="1879600"/>
                    </a:lnTo>
                    <a:lnTo>
                      <a:pt x="736346" y="1879600"/>
                    </a:lnTo>
                    <a:lnTo>
                      <a:pt x="739139" y="1892300"/>
                    </a:lnTo>
                    <a:close/>
                  </a:path>
                  <a:path w="1169035" h="2120900">
                    <a:moveTo>
                      <a:pt x="821435" y="1905000"/>
                    </a:moveTo>
                    <a:lnTo>
                      <a:pt x="748126" y="1905000"/>
                    </a:lnTo>
                    <a:lnTo>
                      <a:pt x="746759" y="1892300"/>
                    </a:lnTo>
                    <a:lnTo>
                      <a:pt x="739139" y="1892300"/>
                    </a:lnTo>
                    <a:lnTo>
                      <a:pt x="736346" y="1879600"/>
                    </a:lnTo>
                    <a:lnTo>
                      <a:pt x="822959" y="1892300"/>
                    </a:lnTo>
                    <a:lnTo>
                      <a:pt x="821435" y="1905000"/>
                    </a:lnTo>
                    <a:close/>
                  </a:path>
                  <a:path w="1169035" h="2120900">
                    <a:moveTo>
                      <a:pt x="537971" y="1905000"/>
                    </a:moveTo>
                    <a:lnTo>
                      <a:pt x="536447" y="1892300"/>
                    </a:lnTo>
                    <a:lnTo>
                      <a:pt x="537971" y="1892300"/>
                    </a:lnTo>
                    <a:lnTo>
                      <a:pt x="537971" y="1905000"/>
                    </a:lnTo>
                    <a:close/>
                  </a:path>
                  <a:path w="1169035" h="2120900">
                    <a:moveTo>
                      <a:pt x="539495" y="1905000"/>
                    </a:moveTo>
                    <a:lnTo>
                      <a:pt x="537971" y="1905000"/>
                    </a:lnTo>
                    <a:lnTo>
                      <a:pt x="537971" y="1892300"/>
                    </a:lnTo>
                    <a:lnTo>
                      <a:pt x="547115" y="1892300"/>
                    </a:lnTo>
                    <a:lnTo>
                      <a:pt x="539495" y="1905000"/>
                    </a:lnTo>
                    <a:close/>
                  </a:path>
                  <a:path w="1169035" h="2120900">
                    <a:moveTo>
                      <a:pt x="547115" y="1917700"/>
                    </a:moveTo>
                    <a:lnTo>
                      <a:pt x="545084" y="1917700"/>
                    </a:lnTo>
                    <a:lnTo>
                      <a:pt x="544067" y="1905000"/>
                    </a:lnTo>
                    <a:lnTo>
                      <a:pt x="539495" y="1905000"/>
                    </a:lnTo>
                    <a:lnTo>
                      <a:pt x="547115" y="1892300"/>
                    </a:lnTo>
                    <a:lnTo>
                      <a:pt x="559307" y="1892300"/>
                    </a:lnTo>
                    <a:lnTo>
                      <a:pt x="547115" y="1917700"/>
                    </a:lnTo>
                    <a:close/>
                  </a:path>
                  <a:path w="1169035" h="2120900">
                    <a:moveTo>
                      <a:pt x="579119" y="1930400"/>
                    </a:moveTo>
                    <a:lnTo>
                      <a:pt x="553211" y="1930400"/>
                    </a:lnTo>
                    <a:lnTo>
                      <a:pt x="553211" y="1917700"/>
                    </a:lnTo>
                    <a:lnTo>
                      <a:pt x="547115" y="1917700"/>
                    </a:lnTo>
                    <a:lnTo>
                      <a:pt x="559307" y="1892300"/>
                    </a:lnTo>
                    <a:lnTo>
                      <a:pt x="562355" y="1905000"/>
                    </a:lnTo>
                    <a:lnTo>
                      <a:pt x="568451" y="1905000"/>
                    </a:lnTo>
                    <a:lnTo>
                      <a:pt x="577595" y="1917700"/>
                    </a:lnTo>
                    <a:lnTo>
                      <a:pt x="579119" y="1930400"/>
                    </a:lnTo>
                    <a:close/>
                  </a:path>
                  <a:path w="1169035" h="2120900">
                    <a:moveTo>
                      <a:pt x="562355" y="1905000"/>
                    </a:moveTo>
                    <a:lnTo>
                      <a:pt x="559307" y="1892300"/>
                    </a:lnTo>
                    <a:lnTo>
                      <a:pt x="562355" y="1892300"/>
                    </a:lnTo>
                    <a:lnTo>
                      <a:pt x="562355" y="1905000"/>
                    </a:lnTo>
                    <a:close/>
                  </a:path>
                  <a:path w="1169035" h="2120900">
                    <a:moveTo>
                      <a:pt x="748126" y="1905000"/>
                    </a:moveTo>
                    <a:lnTo>
                      <a:pt x="734567" y="1905000"/>
                    </a:lnTo>
                    <a:lnTo>
                      <a:pt x="734567" y="1892300"/>
                    </a:lnTo>
                    <a:lnTo>
                      <a:pt x="748126" y="1905000"/>
                    </a:lnTo>
                    <a:close/>
                  </a:path>
                  <a:path w="1169035" h="2120900">
                    <a:moveTo>
                      <a:pt x="748126" y="1905000"/>
                    </a:moveTo>
                    <a:lnTo>
                      <a:pt x="734567" y="1892300"/>
                    </a:lnTo>
                    <a:lnTo>
                      <a:pt x="740663" y="1892300"/>
                    </a:lnTo>
                    <a:lnTo>
                      <a:pt x="748126" y="1905000"/>
                    </a:lnTo>
                    <a:close/>
                  </a:path>
                  <a:path w="1169035" h="2120900">
                    <a:moveTo>
                      <a:pt x="748126" y="1905000"/>
                    </a:moveTo>
                    <a:lnTo>
                      <a:pt x="740663" y="1892300"/>
                    </a:lnTo>
                    <a:lnTo>
                      <a:pt x="746759" y="1892300"/>
                    </a:lnTo>
                    <a:lnTo>
                      <a:pt x="748126" y="1905000"/>
                    </a:lnTo>
                    <a:close/>
                  </a:path>
                  <a:path w="1169035" h="2120900">
                    <a:moveTo>
                      <a:pt x="827531" y="1905000"/>
                    </a:moveTo>
                    <a:lnTo>
                      <a:pt x="821435" y="1905000"/>
                    </a:lnTo>
                    <a:lnTo>
                      <a:pt x="822959" y="1892300"/>
                    </a:lnTo>
                    <a:lnTo>
                      <a:pt x="832103" y="1892300"/>
                    </a:lnTo>
                    <a:lnTo>
                      <a:pt x="827531" y="1905000"/>
                    </a:lnTo>
                    <a:close/>
                  </a:path>
                  <a:path w="1169035" h="2120900">
                    <a:moveTo>
                      <a:pt x="545084" y="1917700"/>
                    </a:moveTo>
                    <a:lnTo>
                      <a:pt x="541019" y="1905000"/>
                    </a:lnTo>
                    <a:lnTo>
                      <a:pt x="544067" y="1905000"/>
                    </a:lnTo>
                    <a:lnTo>
                      <a:pt x="545084" y="1917700"/>
                    </a:lnTo>
                    <a:close/>
                  </a:path>
                  <a:path w="1169035" h="2120900">
                    <a:moveTo>
                      <a:pt x="758951" y="1917700"/>
                    </a:moveTo>
                    <a:lnTo>
                      <a:pt x="734567" y="1917700"/>
                    </a:lnTo>
                    <a:lnTo>
                      <a:pt x="733043" y="1905000"/>
                    </a:lnTo>
                    <a:lnTo>
                      <a:pt x="758951" y="1905000"/>
                    </a:lnTo>
                    <a:lnTo>
                      <a:pt x="758951" y="1917700"/>
                    </a:lnTo>
                    <a:close/>
                  </a:path>
                  <a:path w="1169035" h="2120900">
                    <a:moveTo>
                      <a:pt x="758951" y="1930400"/>
                    </a:moveTo>
                    <a:lnTo>
                      <a:pt x="742187" y="1930400"/>
                    </a:lnTo>
                    <a:lnTo>
                      <a:pt x="737615" y="1917700"/>
                    </a:lnTo>
                    <a:lnTo>
                      <a:pt x="763523" y="1917700"/>
                    </a:lnTo>
                    <a:lnTo>
                      <a:pt x="758951" y="1930400"/>
                    </a:lnTo>
                    <a:close/>
                  </a:path>
                  <a:path w="1169035" h="2120900">
                    <a:moveTo>
                      <a:pt x="768095" y="1930400"/>
                    </a:moveTo>
                    <a:lnTo>
                      <a:pt x="758951" y="1930400"/>
                    </a:lnTo>
                    <a:lnTo>
                      <a:pt x="763523" y="1917700"/>
                    </a:lnTo>
                    <a:lnTo>
                      <a:pt x="768095" y="1917700"/>
                    </a:lnTo>
                    <a:lnTo>
                      <a:pt x="768095" y="1930400"/>
                    </a:lnTo>
                    <a:close/>
                  </a:path>
                  <a:path w="1169035" h="2120900">
                    <a:moveTo>
                      <a:pt x="771143" y="1930400"/>
                    </a:moveTo>
                    <a:lnTo>
                      <a:pt x="768095" y="1930400"/>
                    </a:lnTo>
                    <a:lnTo>
                      <a:pt x="768095" y="1917700"/>
                    </a:lnTo>
                    <a:lnTo>
                      <a:pt x="771143" y="1930400"/>
                    </a:lnTo>
                    <a:close/>
                  </a:path>
                  <a:path w="1169035" h="2120900">
                    <a:moveTo>
                      <a:pt x="577595" y="1943100"/>
                    </a:moveTo>
                    <a:lnTo>
                      <a:pt x="569975" y="1943100"/>
                    </a:lnTo>
                    <a:lnTo>
                      <a:pt x="569975" y="1930400"/>
                    </a:lnTo>
                    <a:lnTo>
                      <a:pt x="586739" y="1930400"/>
                    </a:lnTo>
                    <a:lnTo>
                      <a:pt x="577595" y="1943100"/>
                    </a:lnTo>
                    <a:close/>
                  </a:path>
                  <a:path w="1169035" h="2120900">
                    <a:moveTo>
                      <a:pt x="615695" y="1955800"/>
                    </a:moveTo>
                    <a:lnTo>
                      <a:pt x="580643" y="1955800"/>
                    </a:lnTo>
                    <a:lnTo>
                      <a:pt x="577595" y="1943100"/>
                    </a:lnTo>
                    <a:lnTo>
                      <a:pt x="586739" y="1930400"/>
                    </a:lnTo>
                    <a:lnTo>
                      <a:pt x="583692" y="1943100"/>
                    </a:lnTo>
                    <a:lnTo>
                      <a:pt x="609600" y="1943100"/>
                    </a:lnTo>
                    <a:lnTo>
                      <a:pt x="615695" y="1955800"/>
                    </a:lnTo>
                    <a:close/>
                  </a:path>
                  <a:path w="1169035" h="2120900">
                    <a:moveTo>
                      <a:pt x="588263" y="1943100"/>
                    </a:moveTo>
                    <a:lnTo>
                      <a:pt x="583692" y="1943100"/>
                    </a:lnTo>
                    <a:lnTo>
                      <a:pt x="586739" y="1930400"/>
                    </a:lnTo>
                    <a:lnTo>
                      <a:pt x="592835" y="1930400"/>
                    </a:lnTo>
                    <a:lnTo>
                      <a:pt x="588263" y="1943100"/>
                    </a:lnTo>
                    <a:close/>
                  </a:path>
                  <a:path w="1169035" h="2120900">
                    <a:moveTo>
                      <a:pt x="597407" y="1943100"/>
                    </a:moveTo>
                    <a:lnTo>
                      <a:pt x="588263" y="1943100"/>
                    </a:lnTo>
                    <a:lnTo>
                      <a:pt x="592835" y="1930400"/>
                    </a:lnTo>
                    <a:lnTo>
                      <a:pt x="595884" y="1930400"/>
                    </a:lnTo>
                    <a:lnTo>
                      <a:pt x="597407" y="1943100"/>
                    </a:lnTo>
                    <a:close/>
                  </a:path>
                  <a:path w="1169035" h="2120900">
                    <a:moveTo>
                      <a:pt x="601979" y="1943100"/>
                    </a:moveTo>
                    <a:lnTo>
                      <a:pt x="597407" y="1943100"/>
                    </a:lnTo>
                    <a:lnTo>
                      <a:pt x="595884" y="1930400"/>
                    </a:lnTo>
                    <a:lnTo>
                      <a:pt x="601979" y="1930400"/>
                    </a:lnTo>
                    <a:lnTo>
                      <a:pt x="601979" y="1943100"/>
                    </a:lnTo>
                    <a:close/>
                  </a:path>
                  <a:path w="1169035" h="2120900">
                    <a:moveTo>
                      <a:pt x="797051" y="1943100"/>
                    </a:moveTo>
                    <a:lnTo>
                      <a:pt x="765047" y="1943100"/>
                    </a:lnTo>
                    <a:lnTo>
                      <a:pt x="760476" y="1930400"/>
                    </a:lnTo>
                    <a:lnTo>
                      <a:pt x="789431" y="1930400"/>
                    </a:lnTo>
                    <a:lnTo>
                      <a:pt x="797051" y="1943100"/>
                    </a:lnTo>
                    <a:close/>
                  </a:path>
                  <a:path w="1169035" h="2120900">
                    <a:moveTo>
                      <a:pt x="809243" y="1955800"/>
                    </a:moveTo>
                    <a:lnTo>
                      <a:pt x="777239" y="1955800"/>
                    </a:lnTo>
                    <a:lnTo>
                      <a:pt x="769619" y="1943100"/>
                    </a:lnTo>
                    <a:lnTo>
                      <a:pt x="801623" y="1943100"/>
                    </a:lnTo>
                    <a:lnTo>
                      <a:pt x="809243" y="1955800"/>
                    </a:lnTo>
                    <a:close/>
                  </a:path>
                  <a:path w="1169035" h="2120900">
                    <a:moveTo>
                      <a:pt x="626363" y="1968500"/>
                    </a:moveTo>
                    <a:lnTo>
                      <a:pt x="591311" y="1968500"/>
                    </a:lnTo>
                    <a:lnTo>
                      <a:pt x="591311" y="1955800"/>
                    </a:lnTo>
                    <a:lnTo>
                      <a:pt x="620267" y="1955800"/>
                    </a:lnTo>
                    <a:lnTo>
                      <a:pt x="626363" y="1968500"/>
                    </a:lnTo>
                    <a:close/>
                  </a:path>
                  <a:path w="1169035" h="2120900">
                    <a:moveTo>
                      <a:pt x="821435" y="1968500"/>
                    </a:moveTo>
                    <a:lnTo>
                      <a:pt x="786384" y="1968500"/>
                    </a:lnTo>
                    <a:lnTo>
                      <a:pt x="780287" y="1955800"/>
                    </a:lnTo>
                    <a:lnTo>
                      <a:pt x="813815" y="1955800"/>
                    </a:lnTo>
                    <a:lnTo>
                      <a:pt x="821435" y="1968500"/>
                    </a:lnTo>
                    <a:close/>
                  </a:path>
                  <a:path w="1169035" h="2120900">
                    <a:moveTo>
                      <a:pt x="656843" y="1981200"/>
                    </a:moveTo>
                    <a:lnTo>
                      <a:pt x="617219" y="1981200"/>
                    </a:lnTo>
                    <a:lnTo>
                      <a:pt x="617219" y="1968500"/>
                    </a:lnTo>
                    <a:lnTo>
                      <a:pt x="650747" y="1968500"/>
                    </a:lnTo>
                    <a:lnTo>
                      <a:pt x="656843" y="1981200"/>
                    </a:lnTo>
                    <a:close/>
                  </a:path>
                  <a:path w="1169035" h="2120900">
                    <a:moveTo>
                      <a:pt x="859535" y="1981200"/>
                    </a:moveTo>
                    <a:lnTo>
                      <a:pt x="818387" y="1981200"/>
                    </a:lnTo>
                    <a:lnTo>
                      <a:pt x="803147" y="1968500"/>
                    </a:lnTo>
                    <a:lnTo>
                      <a:pt x="856487" y="1968500"/>
                    </a:lnTo>
                    <a:lnTo>
                      <a:pt x="859535" y="1981200"/>
                    </a:lnTo>
                    <a:close/>
                  </a:path>
                  <a:path w="1169035" h="2120900">
                    <a:moveTo>
                      <a:pt x="676655" y="1993900"/>
                    </a:moveTo>
                    <a:lnTo>
                      <a:pt x="632459" y="1993900"/>
                    </a:lnTo>
                    <a:lnTo>
                      <a:pt x="630935" y="1981200"/>
                    </a:lnTo>
                    <a:lnTo>
                      <a:pt x="672084" y="1981200"/>
                    </a:lnTo>
                    <a:lnTo>
                      <a:pt x="676655" y="1993900"/>
                    </a:lnTo>
                    <a:close/>
                  </a:path>
                  <a:path w="1169035" h="2120900">
                    <a:moveTo>
                      <a:pt x="880871" y="1993900"/>
                    </a:moveTo>
                    <a:lnTo>
                      <a:pt x="835151" y="1993900"/>
                    </a:lnTo>
                    <a:lnTo>
                      <a:pt x="833627" y="1981200"/>
                    </a:lnTo>
                    <a:lnTo>
                      <a:pt x="874776" y="1981200"/>
                    </a:lnTo>
                    <a:lnTo>
                      <a:pt x="880871" y="1993900"/>
                    </a:lnTo>
                    <a:close/>
                  </a:path>
                  <a:path w="1169035" h="2120900">
                    <a:moveTo>
                      <a:pt x="691895" y="2006600"/>
                    </a:moveTo>
                    <a:lnTo>
                      <a:pt x="652271" y="2006600"/>
                    </a:lnTo>
                    <a:lnTo>
                      <a:pt x="646176" y="1993900"/>
                    </a:lnTo>
                    <a:lnTo>
                      <a:pt x="690371" y="1993900"/>
                    </a:lnTo>
                    <a:lnTo>
                      <a:pt x="691895" y="2006600"/>
                    </a:lnTo>
                    <a:close/>
                  </a:path>
                  <a:path w="1169035" h="2120900">
                    <a:moveTo>
                      <a:pt x="897635" y="2006600"/>
                    </a:moveTo>
                    <a:lnTo>
                      <a:pt x="853439" y="2006600"/>
                    </a:lnTo>
                    <a:lnTo>
                      <a:pt x="848868" y="1993900"/>
                    </a:lnTo>
                    <a:lnTo>
                      <a:pt x="890015" y="1993900"/>
                    </a:lnTo>
                    <a:lnTo>
                      <a:pt x="897635" y="2006600"/>
                    </a:lnTo>
                    <a:close/>
                  </a:path>
                  <a:path w="1169035" h="2120900">
                    <a:moveTo>
                      <a:pt x="736092" y="2019300"/>
                    </a:moveTo>
                    <a:lnTo>
                      <a:pt x="682751" y="2019300"/>
                    </a:lnTo>
                    <a:lnTo>
                      <a:pt x="681227" y="2006600"/>
                    </a:lnTo>
                    <a:lnTo>
                      <a:pt x="728471" y="2006600"/>
                    </a:lnTo>
                    <a:lnTo>
                      <a:pt x="736092" y="2019300"/>
                    </a:lnTo>
                    <a:close/>
                  </a:path>
                  <a:path w="1169035" h="2120900">
                    <a:moveTo>
                      <a:pt x="943355" y="2019300"/>
                    </a:moveTo>
                    <a:lnTo>
                      <a:pt x="888492" y="2019300"/>
                    </a:lnTo>
                    <a:lnTo>
                      <a:pt x="888492" y="2006600"/>
                    </a:lnTo>
                    <a:lnTo>
                      <a:pt x="938784" y="2006600"/>
                    </a:lnTo>
                    <a:lnTo>
                      <a:pt x="943355" y="2019300"/>
                    </a:lnTo>
                    <a:close/>
                  </a:path>
                  <a:path w="1169035" h="2120900">
                    <a:moveTo>
                      <a:pt x="754379" y="2032000"/>
                    </a:moveTo>
                    <a:lnTo>
                      <a:pt x="711707" y="2032000"/>
                    </a:lnTo>
                    <a:lnTo>
                      <a:pt x="701039" y="2019300"/>
                    </a:lnTo>
                    <a:lnTo>
                      <a:pt x="748284" y="2019300"/>
                    </a:lnTo>
                    <a:lnTo>
                      <a:pt x="754379" y="2032000"/>
                    </a:lnTo>
                    <a:close/>
                  </a:path>
                  <a:path w="1169035" h="2120900">
                    <a:moveTo>
                      <a:pt x="972311" y="2032000"/>
                    </a:moveTo>
                    <a:lnTo>
                      <a:pt x="915923" y="2032000"/>
                    </a:lnTo>
                    <a:lnTo>
                      <a:pt x="908303" y="2019300"/>
                    </a:lnTo>
                    <a:lnTo>
                      <a:pt x="957071" y="2019300"/>
                    </a:lnTo>
                    <a:lnTo>
                      <a:pt x="972311" y="2032000"/>
                    </a:lnTo>
                    <a:close/>
                  </a:path>
                  <a:path w="1169035" h="2120900">
                    <a:moveTo>
                      <a:pt x="812292" y="2044700"/>
                    </a:moveTo>
                    <a:lnTo>
                      <a:pt x="728471" y="2044700"/>
                    </a:lnTo>
                    <a:lnTo>
                      <a:pt x="720851" y="2032000"/>
                    </a:lnTo>
                    <a:lnTo>
                      <a:pt x="775715" y="2032000"/>
                    </a:lnTo>
                    <a:lnTo>
                      <a:pt x="812292" y="2044700"/>
                    </a:lnTo>
                    <a:close/>
                  </a:path>
                  <a:path w="1169035" h="2120900">
                    <a:moveTo>
                      <a:pt x="990600" y="2044700"/>
                    </a:moveTo>
                    <a:lnTo>
                      <a:pt x="932687" y="2044700"/>
                    </a:lnTo>
                    <a:lnTo>
                      <a:pt x="929639" y="2032000"/>
                    </a:lnTo>
                    <a:lnTo>
                      <a:pt x="982979" y="2032000"/>
                    </a:lnTo>
                    <a:lnTo>
                      <a:pt x="990600" y="2044700"/>
                    </a:lnTo>
                    <a:close/>
                  </a:path>
                  <a:path w="1169035" h="2120900">
                    <a:moveTo>
                      <a:pt x="877823" y="2070100"/>
                    </a:moveTo>
                    <a:lnTo>
                      <a:pt x="806195" y="2070100"/>
                    </a:lnTo>
                    <a:lnTo>
                      <a:pt x="769619" y="2044700"/>
                    </a:lnTo>
                    <a:lnTo>
                      <a:pt x="835151" y="2044700"/>
                    </a:lnTo>
                    <a:lnTo>
                      <a:pt x="850392" y="2057400"/>
                    </a:lnTo>
                    <a:lnTo>
                      <a:pt x="861059" y="2057400"/>
                    </a:lnTo>
                    <a:lnTo>
                      <a:pt x="877823" y="2070100"/>
                    </a:lnTo>
                    <a:close/>
                  </a:path>
                  <a:path w="1169035" h="2120900">
                    <a:moveTo>
                      <a:pt x="1031748" y="2057400"/>
                    </a:moveTo>
                    <a:lnTo>
                      <a:pt x="982979" y="2057400"/>
                    </a:lnTo>
                    <a:lnTo>
                      <a:pt x="975360" y="2044700"/>
                    </a:lnTo>
                    <a:lnTo>
                      <a:pt x="1027175" y="2044700"/>
                    </a:lnTo>
                    <a:lnTo>
                      <a:pt x="1031748" y="2057400"/>
                    </a:lnTo>
                    <a:close/>
                  </a:path>
                  <a:path w="1169035" h="2120900">
                    <a:moveTo>
                      <a:pt x="1065275" y="2070100"/>
                    </a:moveTo>
                    <a:lnTo>
                      <a:pt x="1001268" y="2070100"/>
                    </a:lnTo>
                    <a:lnTo>
                      <a:pt x="996696" y="2057400"/>
                    </a:lnTo>
                    <a:lnTo>
                      <a:pt x="1054607" y="2057400"/>
                    </a:lnTo>
                    <a:lnTo>
                      <a:pt x="1065275" y="2070100"/>
                    </a:lnTo>
                    <a:close/>
                  </a:path>
                  <a:path w="1169035" h="2120900">
                    <a:moveTo>
                      <a:pt x="908303" y="2082800"/>
                    </a:moveTo>
                    <a:lnTo>
                      <a:pt x="830579" y="2082800"/>
                    </a:lnTo>
                    <a:lnTo>
                      <a:pt x="829055" y="2070100"/>
                    </a:lnTo>
                    <a:lnTo>
                      <a:pt x="890015" y="2070100"/>
                    </a:lnTo>
                    <a:lnTo>
                      <a:pt x="908303" y="2082800"/>
                    </a:lnTo>
                    <a:close/>
                  </a:path>
                  <a:path w="1169035" h="2120900">
                    <a:moveTo>
                      <a:pt x="1100327" y="2082800"/>
                    </a:moveTo>
                    <a:lnTo>
                      <a:pt x="1025651" y="2082800"/>
                    </a:lnTo>
                    <a:lnTo>
                      <a:pt x="1025651" y="2070100"/>
                    </a:lnTo>
                    <a:lnTo>
                      <a:pt x="1077468" y="2070100"/>
                    </a:lnTo>
                    <a:lnTo>
                      <a:pt x="1100327" y="2082800"/>
                    </a:lnTo>
                    <a:close/>
                  </a:path>
                  <a:path w="1169035" h="2120900">
                    <a:moveTo>
                      <a:pt x="996696" y="2095500"/>
                    </a:moveTo>
                    <a:lnTo>
                      <a:pt x="915923" y="2095500"/>
                    </a:lnTo>
                    <a:lnTo>
                      <a:pt x="903731" y="2082800"/>
                    </a:lnTo>
                    <a:lnTo>
                      <a:pt x="973835" y="2082800"/>
                    </a:lnTo>
                    <a:lnTo>
                      <a:pt x="996696" y="2095500"/>
                    </a:lnTo>
                    <a:close/>
                  </a:path>
                  <a:path w="1169035" h="2120900">
                    <a:moveTo>
                      <a:pt x="1146048" y="2095500"/>
                    </a:moveTo>
                    <a:lnTo>
                      <a:pt x="1092707" y="2095500"/>
                    </a:lnTo>
                    <a:lnTo>
                      <a:pt x="1069848" y="2082800"/>
                    </a:lnTo>
                    <a:lnTo>
                      <a:pt x="1132332" y="2082800"/>
                    </a:lnTo>
                    <a:lnTo>
                      <a:pt x="1146048" y="2095500"/>
                    </a:lnTo>
                    <a:close/>
                  </a:path>
                  <a:path w="1169035" h="2120900">
                    <a:moveTo>
                      <a:pt x="1040891" y="2108200"/>
                    </a:moveTo>
                    <a:lnTo>
                      <a:pt x="952500" y="2108200"/>
                    </a:lnTo>
                    <a:lnTo>
                      <a:pt x="935735" y="2095500"/>
                    </a:lnTo>
                    <a:lnTo>
                      <a:pt x="1013459" y="2095500"/>
                    </a:lnTo>
                    <a:lnTo>
                      <a:pt x="1040891" y="2108200"/>
                    </a:lnTo>
                    <a:close/>
                  </a:path>
                  <a:path w="1169035" h="2120900">
                    <a:moveTo>
                      <a:pt x="1162811" y="2120900"/>
                    </a:moveTo>
                    <a:lnTo>
                      <a:pt x="1139951" y="2120900"/>
                    </a:lnTo>
                    <a:lnTo>
                      <a:pt x="1126235" y="2108200"/>
                    </a:lnTo>
                    <a:lnTo>
                      <a:pt x="1117091" y="2108200"/>
                    </a:lnTo>
                    <a:lnTo>
                      <a:pt x="1101851" y="2095500"/>
                    </a:lnTo>
                    <a:lnTo>
                      <a:pt x="1158239" y="2095500"/>
                    </a:lnTo>
                    <a:lnTo>
                      <a:pt x="1168907" y="2108200"/>
                    </a:lnTo>
                    <a:lnTo>
                      <a:pt x="1162811" y="2120900"/>
                    </a:lnTo>
                    <a:close/>
                  </a:path>
                  <a:path w="1169035" h="2120900">
                    <a:moveTo>
                      <a:pt x="1059728" y="2120900"/>
                    </a:moveTo>
                    <a:lnTo>
                      <a:pt x="992123" y="2120900"/>
                    </a:lnTo>
                    <a:lnTo>
                      <a:pt x="970787" y="2108200"/>
                    </a:lnTo>
                    <a:lnTo>
                      <a:pt x="1062227" y="2108200"/>
                    </a:lnTo>
                    <a:lnTo>
                      <a:pt x="1059728" y="2120900"/>
                    </a:lnTo>
                    <a:close/>
                  </a:path>
                </a:pathLst>
              </a:custGeom>
              <a:solidFill>
                <a:srgbClr val="0000FF"/>
              </a:solidFill>
            </p:spPr>
            <p:txBody>
              <a:bodyPr wrap="square" lIns="0" tIns="0" rIns="0" bIns="0" rtlCol="0"/>
              <a:lstStyle/>
              <a:p>
                <a:endParaRPr sz="1154"/>
              </a:p>
            </p:txBody>
          </p:sp>
          <p:sp>
            <p:nvSpPr>
              <p:cNvPr id="69" name="object 69"/>
              <p:cNvSpPr/>
              <p:nvPr/>
            </p:nvSpPr>
            <p:spPr>
              <a:xfrm>
                <a:off x="3861816" y="4567428"/>
                <a:ext cx="794385" cy="2120900"/>
              </a:xfrm>
              <a:custGeom>
                <a:avLst/>
                <a:gdLst/>
                <a:ahLst/>
                <a:cxnLst/>
                <a:rect l="l" t="t" r="r" b="b"/>
                <a:pathLst>
                  <a:path w="794385" h="2120900">
                    <a:moveTo>
                      <a:pt x="172211" y="12700"/>
                    </a:moveTo>
                    <a:lnTo>
                      <a:pt x="170687" y="12700"/>
                    </a:lnTo>
                    <a:lnTo>
                      <a:pt x="170687" y="0"/>
                    </a:lnTo>
                    <a:lnTo>
                      <a:pt x="176783" y="0"/>
                    </a:lnTo>
                    <a:lnTo>
                      <a:pt x="172211" y="12700"/>
                    </a:lnTo>
                    <a:close/>
                  </a:path>
                  <a:path w="794385" h="2120900">
                    <a:moveTo>
                      <a:pt x="178308" y="25400"/>
                    </a:moveTo>
                    <a:lnTo>
                      <a:pt x="169164" y="25400"/>
                    </a:lnTo>
                    <a:lnTo>
                      <a:pt x="169164" y="12700"/>
                    </a:lnTo>
                    <a:lnTo>
                      <a:pt x="172211" y="12700"/>
                    </a:lnTo>
                    <a:lnTo>
                      <a:pt x="176783" y="0"/>
                    </a:lnTo>
                    <a:lnTo>
                      <a:pt x="180594" y="12700"/>
                    </a:lnTo>
                    <a:lnTo>
                      <a:pt x="180843" y="13077"/>
                    </a:lnTo>
                    <a:lnTo>
                      <a:pt x="178308" y="25400"/>
                    </a:lnTo>
                    <a:close/>
                  </a:path>
                  <a:path w="794385" h="2120900">
                    <a:moveTo>
                      <a:pt x="180594" y="12700"/>
                    </a:moveTo>
                    <a:lnTo>
                      <a:pt x="176783" y="0"/>
                    </a:lnTo>
                    <a:lnTo>
                      <a:pt x="184403" y="0"/>
                    </a:lnTo>
                    <a:lnTo>
                      <a:pt x="180594" y="12700"/>
                    </a:lnTo>
                    <a:close/>
                  </a:path>
                  <a:path w="794385" h="2120900">
                    <a:moveTo>
                      <a:pt x="180843" y="13077"/>
                    </a:moveTo>
                    <a:lnTo>
                      <a:pt x="180594" y="12700"/>
                    </a:lnTo>
                    <a:lnTo>
                      <a:pt x="184403" y="0"/>
                    </a:lnTo>
                    <a:lnTo>
                      <a:pt x="188975" y="12700"/>
                    </a:lnTo>
                    <a:lnTo>
                      <a:pt x="180920" y="12700"/>
                    </a:lnTo>
                    <a:lnTo>
                      <a:pt x="180843" y="13077"/>
                    </a:lnTo>
                    <a:close/>
                  </a:path>
                  <a:path w="794385" h="2120900">
                    <a:moveTo>
                      <a:pt x="192024" y="12700"/>
                    </a:moveTo>
                    <a:lnTo>
                      <a:pt x="188975" y="12700"/>
                    </a:lnTo>
                    <a:lnTo>
                      <a:pt x="184403" y="0"/>
                    </a:lnTo>
                    <a:lnTo>
                      <a:pt x="192024" y="12700"/>
                    </a:lnTo>
                    <a:close/>
                  </a:path>
                  <a:path w="794385" h="2120900">
                    <a:moveTo>
                      <a:pt x="192024" y="12700"/>
                    </a:moveTo>
                    <a:lnTo>
                      <a:pt x="184403" y="0"/>
                    </a:lnTo>
                    <a:lnTo>
                      <a:pt x="190500" y="0"/>
                    </a:lnTo>
                    <a:lnTo>
                      <a:pt x="192024" y="12700"/>
                    </a:lnTo>
                    <a:close/>
                  </a:path>
                  <a:path w="794385" h="2120900">
                    <a:moveTo>
                      <a:pt x="195072" y="12700"/>
                    </a:moveTo>
                    <a:lnTo>
                      <a:pt x="192024" y="12700"/>
                    </a:lnTo>
                    <a:lnTo>
                      <a:pt x="190500" y="0"/>
                    </a:lnTo>
                    <a:lnTo>
                      <a:pt x="195072" y="0"/>
                    </a:lnTo>
                    <a:lnTo>
                      <a:pt x="195072" y="12700"/>
                    </a:lnTo>
                    <a:close/>
                  </a:path>
                  <a:path w="794385" h="2120900">
                    <a:moveTo>
                      <a:pt x="199643" y="12700"/>
                    </a:moveTo>
                    <a:lnTo>
                      <a:pt x="195072" y="12700"/>
                    </a:lnTo>
                    <a:lnTo>
                      <a:pt x="195072" y="0"/>
                    </a:lnTo>
                    <a:lnTo>
                      <a:pt x="201167" y="0"/>
                    </a:lnTo>
                    <a:lnTo>
                      <a:pt x="199643" y="12700"/>
                    </a:lnTo>
                    <a:close/>
                  </a:path>
                  <a:path w="794385" h="2120900">
                    <a:moveTo>
                      <a:pt x="230124" y="12700"/>
                    </a:moveTo>
                    <a:lnTo>
                      <a:pt x="199643" y="12700"/>
                    </a:lnTo>
                    <a:lnTo>
                      <a:pt x="201167" y="0"/>
                    </a:lnTo>
                    <a:lnTo>
                      <a:pt x="225551" y="0"/>
                    </a:lnTo>
                    <a:lnTo>
                      <a:pt x="230124" y="12700"/>
                    </a:lnTo>
                    <a:close/>
                  </a:path>
                  <a:path w="794385" h="2120900">
                    <a:moveTo>
                      <a:pt x="181152" y="13546"/>
                    </a:moveTo>
                    <a:lnTo>
                      <a:pt x="180843" y="13077"/>
                    </a:lnTo>
                    <a:lnTo>
                      <a:pt x="180920" y="12700"/>
                    </a:lnTo>
                    <a:lnTo>
                      <a:pt x="181152" y="13546"/>
                    </a:lnTo>
                    <a:close/>
                  </a:path>
                  <a:path w="794385" h="2120900">
                    <a:moveTo>
                      <a:pt x="181917" y="14705"/>
                    </a:moveTo>
                    <a:lnTo>
                      <a:pt x="181152" y="13546"/>
                    </a:lnTo>
                    <a:lnTo>
                      <a:pt x="181024" y="13077"/>
                    </a:lnTo>
                    <a:lnTo>
                      <a:pt x="180920" y="12700"/>
                    </a:lnTo>
                    <a:lnTo>
                      <a:pt x="181165" y="12700"/>
                    </a:lnTo>
                    <a:lnTo>
                      <a:pt x="181917" y="14705"/>
                    </a:lnTo>
                    <a:close/>
                  </a:path>
                  <a:path w="794385" h="2120900">
                    <a:moveTo>
                      <a:pt x="188975" y="25400"/>
                    </a:moveTo>
                    <a:lnTo>
                      <a:pt x="181917" y="14705"/>
                    </a:lnTo>
                    <a:lnTo>
                      <a:pt x="181165" y="12700"/>
                    </a:lnTo>
                    <a:lnTo>
                      <a:pt x="182880" y="12700"/>
                    </a:lnTo>
                    <a:lnTo>
                      <a:pt x="188975" y="25400"/>
                    </a:lnTo>
                    <a:close/>
                  </a:path>
                  <a:path w="794385" h="2120900">
                    <a:moveTo>
                      <a:pt x="190500" y="25400"/>
                    </a:moveTo>
                    <a:lnTo>
                      <a:pt x="188975" y="25400"/>
                    </a:lnTo>
                    <a:lnTo>
                      <a:pt x="182880" y="12700"/>
                    </a:lnTo>
                    <a:lnTo>
                      <a:pt x="193548" y="12700"/>
                    </a:lnTo>
                    <a:lnTo>
                      <a:pt x="190500" y="25400"/>
                    </a:lnTo>
                    <a:close/>
                  </a:path>
                  <a:path w="794385" h="2120900">
                    <a:moveTo>
                      <a:pt x="225551" y="25400"/>
                    </a:moveTo>
                    <a:lnTo>
                      <a:pt x="211835" y="25400"/>
                    </a:lnTo>
                    <a:lnTo>
                      <a:pt x="205740" y="12700"/>
                    </a:lnTo>
                    <a:lnTo>
                      <a:pt x="228600" y="12700"/>
                    </a:lnTo>
                    <a:lnTo>
                      <a:pt x="225551" y="25400"/>
                    </a:lnTo>
                    <a:close/>
                  </a:path>
                  <a:path w="794385" h="2120900">
                    <a:moveTo>
                      <a:pt x="233172" y="38100"/>
                    </a:moveTo>
                    <a:lnTo>
                      <a:pt x="225551" y="38100"/>
                    </a:lnTo>
                    <a:lnTo>
                      <a:pt x="225551" y="25400"/>
                    </a:lnTo>
                    <a:lnTo>
                      <a:pt x="228396" y="13546"/>
                    </a:lnTo>
                    <a:lnTo>
                      <a:pt x="228509" y="13077"/>
                    </a:lnTo>
                    <a:lnTo>
                      <a:pt x="228600" y="12700"/>
                    </a:lnTo>
                    <a:lnTo>
                      <a:pt x="236219" y="12700"/>
                    </a:lnTo>
                    <a:lnTo>
                      <a:pt x="236219" y="25400"/>
                    </a:lnTo>
                    <a:lnTo>
                      <a:pt x="233172" y="25400"/>
                    </a:lnTo>
                    <a:lnTo>
                      <a:pt x="233172" y="38100"/>
                    </a:lnTo>
                    <a:close/>
                  </a:path>
                  <a:path w="794385" h="2120900">
                    <a:moveTo>
                      <a:pt x="184403" y="25400"/>
                    </a:moveTo>
                    <a:lnTo>
                      <a:pt x="178308" y="25400"/>
                    </a:lnTo>
                    <a:lnTo>
                      <a:pt x="180746" y="13546"/>
                    </a:lnTo>
                    <a:lnTo>
                      <a:pt x="180843" y="13077"/>
                    </a:lnTo>
                    <a:lnTo>
                      <a:pt x="181152" y="13546"/>
                    </a:lnTo>
                    <a:lnTo>
                      <a:pt x="184403" y="25400"/>
                    </a:lnTo>
                    <a:close/>
                  </a:path>
                  <a:path w="794385" h="2120900">
                    <a:moveTo>
                      <a:pt x="190500" y="38100"/>
                    </a:moveTo>
                    <a:lnTo>
                      <a:pt x="190500" y="25400"/>
                    </a:lnTo>
                    <a:lnTo>
                      <a:pt x="193344" y="13546"/>
                    </a:lnTo>
                    <a:lnTo>
                      <a:pt x="193457" y="13077"/>
                    </a:lnTo>
                    <a:lnTo>
                      <a:pt x="193548" y="25400"/>
                    </a:lnTo>
                    <a:lnTo>
                      <a:pt x="192024" y="25400"/>
                    </a:lnTo>
                    <a:lnTo>
                      <a:pt x="190500" y="38100"/>
                    </a:lnTo>
                    <a:close/>
                  </a:path>
                  <a:path w="794385" h="2120900">
                    <a:moveTo>
                      <a:pt x="239267" y="25400"/>
                    </a:moveTo>
                    <a:lnTo>
                      <a:pt x="236219" y="25400"/>
                    </a:lnTo>
                    <a:lnTo>
                      <a:pt x="236219" y="13077"/>
                    </a:lnTo>
                    <a:lnTo>
                      <a:pt x="236423" y="13546"/>
                    </a:lnTo>
                    <a:lnTo>
                      <a:pt x="239267" y="25400"/>
                    </a:lnTo>
                    <a:close/>
                  </a:path>
                  <a:path w="794385" h="2120900">
                    <a:moveTo>
                      <a:pt x="169164" y="25400"/>
                    </a:moveTo>
                    <a:lnTo>
                      <a:pt x="167640" y="25400"/>
                    </a:lnTo>
                    <a:lnTo>
                      <a:pt x="169062" y="13546"/>
                    </a:lnTo>
                    <a:lnTo>
                      <a:pt x="169164" y="25400"/>
                    </a:lnTo>
                    <a:close/>
                  </a:path>
                  <a:path w="794385" h="2120900">
                    <a:moveTo>
                      <a:pt x="181694" y="38100"/>
                    </a:moveTo>
                    <a:lnTo>
                      <a:pt x="178985" y="25400"/>
                    </a:lnTo>
                    <a:lnTo>
                      <a:pt x="184403" y="25400"/>
                    </a:lnTo>
                    <a:lnTo>
                      <a:pt x="181152" y="13546"/>
                    </a:lnTo>
                    <a:lnTo>
                      <a:pt x="181917" y="14705"/>
                    </a:lnTo>
                    <a:lnTo>
                      <a:pt x="185927" y="25400"/>
                    </a:lnTo>
                    <a:lnTo>
                      <a:pt x="181694" y="38100"/>
                    </a:lnTo>
                    <a:close/>
                  </a:path>
                  <a:path w="794385" h="2120900">
                    <a:moveTo>
                      <a:pt x="190500" y="38100"/>
                    </a:moveTo>
                    <a:lnTo>
                      <a:pt x="188637" y="38100"/>
                    </a:lnTo>
                    <a:lnTo>
                      <a:pt x="185927" y="25400"/>
                    </a:lnTo>
                    <a:lnTo>
                      <a:pt x="181917" y="14705"/>
                    </a:lnTo>
                    <a:lnTo>
                      <a:pt x="188975" y="25400"/>
                    </a:lnTo>
                    <a:lnTo>
                      <a:pt x="190500" y="25400"/>
                    </a:lnTo>
                    <a:lnTo>
                      <a:pt x="190500" y="38100"/>
                    </a:lnTo>
                    <a:close/>
                  </a:path>
                  <a:path w="794385" h="2120900">
                    <a:moveTo>
                      <a:pt x="172211" y="38100"/>
                    </a:moveTo>
                    <a:lnTo>
                      <a:pt x="170687" y="38100"/>
                    </a:lnTo>
                    <a:lnTo>
                      <a:pt x="170687" y="25400"/>
                    </a:lnTo>
                    <a:lnTo>
                      <a:pt x="172211" y="38100"/>
                    </a:lnTo>
                    <a:close/>
                  </a:path>
                  <a:path w="794385" h="2120900">
                    <a:moveTo>
                      <a:pt x="172211" y="38100"/>
                    </a:moveTo>
                    <a:lnTo>
                      <a:pt x="170687" y="25400"/>
                    </a:lnTo>
                    <a:lnTo>
                      <a:pt x="178985" y="25400"/>
                    </a:lnTo>
                    <a:lnTo>
                      <a:pt x="172211" y="38100"/>
                    </a:lnTo>
                    <a:close/>
                  </a:path>
                  <a:path w="794385" h="2120900">
                    <a:moveTo>
                      <a:pt x="181694" y="38100"/>
                    </a:moveTo>
                    <a:lnTo>
                      <a:pt x="172211" y="38100"/>
                    </a:lnTo>
                    <a:lnTo>
                      <a:pt x="178985" y="25400"/>
                    </a:lnTo>
                    <a:lnTo>
                      <a:pt x="181694" y="38100"/>
                    </a:lnTo>
                    <a:close/>
                  </a:path>
                  <a:path w="794385" h="2120900">
                    <a:moveTo>
                      <a:pt x="188637" y="38100"/>
                    </a:moveTo>
                    <a:lnTo>
                      <a:pt x="181694" y="38100"/>
                    </a:lnTo>
                    <a:lnTo>
                      <a:pt x="185927" y="25400"/>
                    </a:lnTo>
                    <a:lnTo>
                      <a:pt x="188637" y="38100"/>
                    </a:lnTo>
                    <a:close/>
                  </a:path>
                  <a:path w="794385" h="2120900">
                    <a:moveTo>
                      <a:pt x="239267" y="38100"/>
                    </a:moveTo>
                    <a:lnTo>
                      <a:pt x="233172" y="38100"/>
                    </a:lnTo>
                    <a:lnTo>
                      <a:pt x="233172" y="25400"/>
                    </a:lnTo>
                    <a:lnTo>
                      <a:pt x="242316" y="25400"/>
                    </a:lnTo>
                    <a:lnTo>
                      <a:pt x="239267" y="38100"/>
                    </a:lnTo>
                    <a:close/>
                  </a:path>
                  <a:path w="794385" h="2120900">
                    <a:moveTo>
                      <a:pt x="242316" y="38100"/>
                    </a:moveTo>
                    <a:lnTo>
                      <a:pt x="239267" y="38100"/>
                    </a:lnTo>
                    <a:lnTo>
                      <a:pt x="242316" y="25400"/>
                    </a:lnTo>
                    <a:lnTo>
                      <a:pt x="248411" y="25400"/>
                    </a:lnTo>
                    <a:lnTo>
                      <a:pt x="242316" y="38100"/>
                    </a:lnTo>
                    <a:close/>
                  </a:path>
                  <a:path w="794385" h="2120900">
                    <a:moveTo>
                      <a:pt x="252983" y="38100"/>
                    </a:moveTo>
                    <a:lnTo>
                      <a:pt x="242316" y="38100"/>
                    </a:lnTo>
                    <a:lnTo>
                      <a:pt x="248411" y="25400"/>
                    </a:lnTo>
                    <a:lnTo>
                      <a:pt x="252983" y="25400"/>
                    </a:lnTo>
                    <a:lnTo>
                      <a:pt x="252983" y="38100"/>
                    </a:lnTo>
                    <a:close/>
                  </a:path>
                  <a:path w="794385" h="2120900">
                    <a:moveTo>
                      <a:pt x="249935" y="50800"/>
                    </a:moveTo>
                    <a:lnTo>
                      <a:pt x="236219" y="50800"/>
                    </a:lnTo>
                    <a:lnTo>
                      <a:pt x="234695" y="38100"/>
                    </a:lnTo>
                    <a:lnTo>
                      <a:pt x="252983" y="38100"/>
                    </a:lnTo>
                    <a:lnTo>
                      <a:pt x="252983" y="25400"/>
                    </a:lnTo>
                    <a:lnTo>
                      <a:pt x="256032" y="38100"/>
                    </a:lnTo>
                    <a:lnTo>
                      <a:pt x="249935" y="50800"/>
                    </a:lnTo>
                    <a:close/>
                  </a:path>
                  <a:path w="794385" h="2120900">
                    <a:moveTo>
                      <a:pt x="169502" y="88900"/>
                    </a:moveTo>
                    <a:lnTo>
                      <a:pt x="166116" y="76200"/>
                    </a:lnTo>
                    <a:lnTo>
                      <a:pt x="167640" y="63500"/>
                    </a:lnTo>
                    <a:lnTo>
                      <a:pt x="167640" y="50800"/>
                    </a:lnTo>
                    <a:lnTo>
                      <a:pt x="168656" y="38100"/>
                    </a:lnTo>
                    <a:lnTo>
                      <a:pt x="170687" y="50800"/>
                    </a:lnTo>
                    <a:lnTo>
                      <a:pt x="179832" y="50800"/>
                    </a:lnTo>
                    <a:lnTo>
                      <a:pt x="176783" y="63500"/>
                    </a:lnTo>
                    <a:lnTo>
                      <a:pt x="169164" y="63500"/>
                    </a:lnTo>
                    <a:lnTo>
                      <a:pt x="169164" y="76200"/>
                    </a:lnTo>
                    <a:lnTo>
                      <a:pt x="173735" y="76200"/>
                    </a:lnTo>
                    <a:lnTo>
                      <a:pt x="169502" y="88900"/>
                    </a:lnTo>
                    <a:close/>
                  </a:path>
                  <a:path w="794385" h="2120900">
                    <a:moveTo>
                      <a:pt x="179832" y="50800"/>
                    </a:moveTo>
                    <a:lnTo>
                      <a:pt x="170687" y="50800"/>
                    </a:lnTo>
                    <a:lnTo>
                      <a:pt x="168656" y="38100"/>
                    </a:lnTo>
                    <a:lnTo>
                      <a:pt x="176783" y="38100"/>
                    </a:lnTo>
                    <a:lnTo>
                      <a:pt x="179832" y="50800"/>
                    </a:lnTo>
                    <a:close/>
                  </a:path>
                  <a:path w="794385" h="2120900">
                    <a:moveTo>
                      <a:pt x="179832" y="50800"/>
                    </a:moveTo>
                    <a:lnTo>
                      <a:pt x="176783" y="38100"/>
                    </a:lnTo>
                    <a:lnTo>
                      <a:pt x="181051" y="38100"/>
                    </a:lnTo>
                    <a:lnTo>
                      <a:pt x="179832" y="50800"/>
                    </a:lnTo>
                    <a:close/>
                  </a:path>
                  <a:path w="794385" h="2120900">
                    <a:moveTo>
                      <a:pt x="182880" y="63500"/>
                    </a:moveTo>
                    <a:lnTo>
                      <a:pt x="179832" y="50800"/>
                    </a:lnTo>
                    <a:lnTo>
                      <a:pt x="181051" y="38100"/>
                    </a:lnTo>
                    <a:lnTo>
                      <a:pt x="187451" y="50800"/>
                    </a:lnTo>
                    <a:lnTo>
                      <a:pt x="185492" y="50800"/>
                    </a:lnTo>
                    <a:lnTo>
                      <a:pt x="182880" y="63500"/>
                    </a:lnTo>
                    <a:close/>
                  </a:path>
                  <a:path w="794385" h="2120900">
                    <a:moveTo>
                      <a:pt x="187756" y="50800"/>
                    </a:moveTo>
                    <a:lnTo>
                      <a:pt x="187451" y="50800"/>
                    </a:lnTo>
                    <a:lnTo>
                      <a:pt x="181051" y="38100"/>
                    </a:lnTo>
                    <a:lnTo>
                      <a:pt x="182880" y="38100"/>
                    </a:lnTo>
                    <a:lnTo>
                      <a:pt x="187756" y="50800"/>
                    </a:lnTo>
                    <a:close/>
                  </a:path>
                  <a:path w="794385" h="2120900">
                    <a:moveTo>
                      <a:pt x="187756" y="50800"/>
                    </a:moveTo>
                    <a:lnTo>
                      <a:pt x="182880" y="38100"/>
                    </a:lnTo>
                    <a:lnTo>
                      <a:pt x="188975" y="38100"/>
                    </a:lnTo>
                    <a:lnTo>
                      <a:pt x="187756" y="50800"/>
                    </a:lnTo>
                    <a:close/>
                  </a:path>
                  <a:path w="794385" h="2120900">
                    <a:moveTo>
                      <a:pt x="192024" y="63500"/>
                    </a:moveTo>
                    <a:lnTo>
                      <a:pt x="188975" y="63500"/>
                    </a:lnTo>
                    <a:lnTo>
                      <a:pt x="185492" y="50800"/>
                    </a:lnTo>
                    <a:lnTo>
                      <a:pt x="187756" y="50800"/>
                    </a:lnTo>
                    <a:lnTo>
                      <a:pt x="188975" y="38100"/>
                    </a:lnTo>
                    <a:lnTo>
                      <a:pt x="192024" y="38100"/>
                    </a:lnTo>
                    <a:lnTo>
                      <a:pt x="192024" y="63500"/>
                    </a:lnTo>
                    <a:close/>
                  </a:path>
                  <a:path w="794385" h="2120900">
                    <a:moveTo>
                      <a:pt x="259842" y="50800"/>
                    </a:moveTo>
                    <a:lnTo>
                      <a:pt x="249935" y="50800"/>
                    </a:lnTo>
                    <a:lnTo>
                      <a:pt x="256032" y="38100"/>
                    </a:lnTo>
                    <a:lnTo>
                      <a:pt x="259842" y="50800"/>
                    </a:lnTo>
                    <a:close/>
                  </a:path>
                  <a:path w="794385" h="2120900">
                    <a:moveTo>
                      <a:pt x="259842" y="50800"/>
                    </a:moveTo>
                    <a:lnTo>
                      <a:pt x="256032" y="38100"/>
                    </a:lnTo>
                    <a:lnTo>
                      <a:pt x="259080" y="38100"/>
                    </a:lnTo>
                    <a:lnTo>
                      <a:pt x="259842" y="50800"/>
                    </a:lnTo>
                    <a:close/>
                  </a:path>
                  <a:path w="794385" h="2120900">
                    <a:moveTo>
                      <a:pt x="167640" y="63500"/>
                    </a:moveTo>
                    <a:lnTo>
                      <a:pt x="166116" y="63500"/>
                    </a:lnTo>
                    <a:lnTo>
                      <a:pt x="166116" y="50800"/>
                    </a:lnTo>
                    <a:lnTo>
                      <a:pt x="167640" y="50800"/>
                    </a:lnTo>
                    <a:lnTo>
                      <a:pt x="167640" y="63500"/>
                    </a:lnTo>
                    <a:close/>
                  </a:path>
                  <a:path w="794385" h="2120900">
                    <a:moveTo>
                      <a:pt x="178308" y="76200"/>
                    </a:moveTo>
                    <a:lnTo>
                      <a:pt x="175564" y="76200"/>
                    </a:lnTo>
                    <a:lnTo>
                      <a:pt x="178308" y="63500"/>
                    </a:lnTo>
                    <a:lnTo>
                      <a:pt x="176783" y="63500"/>
                    </a:lnTo>
                    <a:lnTo>
                      <a:pt x="179832" y="50800"/>
                    </a:lnTo>
                    <a:lnTo>
                      <a:pt x="182880" y="63500"/>
                    </a:lnTo>
                    <a:lnTo>
                      <a:pt x="178308" y="76200"/>
                    </a:lnTo>
                    <a:close/>
                  </a:path>
                  <a:path w="794385" h="2120900">
                    <a:moveTo>
                      <a:pt x="188975" y="88900"/>
                    </a:moveTo>
                    <a:lnTo>
                      <a:pt x="182880" y="63500"/>
                    </a:lnTo>
                    <a:lnTo>
                      <a:pt x="185492" y="50800"/>
                    </a:lnTo>
                    <a:lnTo>
                      <a:pt x="188975" y="63500"/>
                    </a:lnTo>
                    <a:lnTo>
                      <a:pt x="188975" y="88900"/>
                    </a:lnTo>
                    <a:close/>
                  </a:path>
                  <a:path w="794385" h="2120900">
                    <a:moveTo>
                      <a:pt x="245364" y="63500"/>
                    </a:moveTo>
                    <a:lnTo>
                      <a:pt x="242316" y="63500"/>
                    </a:lnTo>
                    <a:lnTo>
                      <a:pt x="240792" y="50800"/>
                    </a:lnTo>
                    <a:lnTo>
                      <a:pt x="245364" y="50800"/>
                    </a:lnTo>
                    <a:lnTo>
                      <a:pt x="245364" y="63500"/>
                    </a:lnTo>
                    <a:close/>
                  </a:path>
                  <a:path w="794385" h="2120900">
                    <a:moveTo>
                      <a:pt x="252983" y="63500"/>
                    </a:moveTo>
                    <a:lnTo>
                      <a:pt x="245364" y="63500"/>
                    </a:lnTo>
                    <a:lnTo>
                      <a:pt x="245364" y="50800"/>
                    </a:lnTo>
                    <a:lnTo>
                      <a:pt x="257556" y="50800"/>
                    </a:lnTo>
                    <a:lnTo>
                      <a:pt x="252983" y="63500"/>
                    </a:lnTo>
                    <a:close/>
                  </a:path>
                  <a:path w="794385" h="2120900">
                    <a:moveTo>
                      <a:pt x="254508" y="63500"/>
                    </a:moveTo>
                    <a:lnTo>
                      <a:pt x="252983" y="63500"/>
                    </a:lnTo>
                    <a:lnTo>
                      <a:pt x="257556" y="50800"/>
                    </a:lnTo>
                    <a:lnTo>
                      <a:pt x="259080" y="50800"/>
                    </a:lnTo>
                    <a:lnTo>
                      <a:pt x="254508" y="63500"/>
                    </a:lnTo>
                    <a:close/>
                  </a:path>
                  <a:path w="794385" h="2120900">
                    <a:moveTo>
                      <a:pt x="268224" y="63500"/>
                    </a:moveTo>
                    <a:lnTo>
                      <a:pt x="254508" y="63500"/>
                    </a:lnTo>
                    <a:lnTo>
                      <a:pt x="259080" y="50800"/>
                    </a:lnTo>
                    <a:lnTo>
                      <a:pt x="267546" y="50800"/>
                    </a:lnTo>
                    <a:lnTo>
                      <a:pt x="268224" y="63500"/>
                    </a:lnTo>
                    <a:close/>
                  </a:path>
                  <a:path w="794385" h="2120900">
                    <a:moveTo>
                      <a:pt x="274319" y="63500"/>
                    </a:moveTo>
                    <a:lnTo>
                      <a:pt x="268224" y="63500"/>
                    </a:lnTo>
                    <a:lnTo>
                      <a:pt x="267546" y="50800"/>
                    </a:lnTo>
                    <a:lnTo>
                      <a:pt x="274319" y="63500"/>
                    </a:lnTo>
                    <a:close/>
                  </a:path>
                  <a:path w="794385" h="2120900">
                    <a:moveTo>
                      <a:pt x="169164" y="76200"/>
                    </a:moveTo>
                    <a:lnTo>
                      <a:pt x="169164" y="63500"/>
                    </a:lnTo>
                    <a:lnTo>
                      <a:pt x="173735" y="63500"/>
                    </a:lnTo>
                    <a:lnTo>
                      <a:pt x="169164" y="76200"/>
                    </a:lnTo>
                    <a:close/>
                  </a:path>
                  <a:path w="794385" h="2120900">
                    <a:moveTo>
                      <a:pt x="175564" y="76200"/>
                    </a:moveTo>
                    <a:lnTo>
                      <a:pt x="169164" y="76200"/>
                    </a:lnTo>
                    <a:lnTo>
                      <a:pt x="173735" y="63500"/>
                    </a:lnTo>
                    <a:lnTo>
                      <a:pt x="175564" y="76200"/>
                    </a:lnTo>
                    <a:close/>
                  </a:path>
                  <a:path w="794385" h="2120900">
                    <a:moveTo>
                      <a:pt x="175564" y="76200"/>
                    </a:moveTo>
                    <a:lnTo>
                      <a:pt x="173735" y="63500"/>
                    </a:lnTo>
                    <a:lnTo>
                      <a:pt x="178308" y="63500"/>
                    </a:lnTo>
                    <a:lnTo>
                      <a:pt x="175564" y="76200"/>
                    </a:lnTo>
                    <a:close/>
                  </a:path>
                  <a:path w="794385" h="2120900">
                    <a:moveTo>
                      <a:pt x="188975" y="101600"/>
                    </a:moveTo>
                    <a:lnTo>
                      <a:pt x="185927" y="101600"/>
                    </a:lnTo>
                    <a:lnTo>
                      <a:pt x="182662" y="88900"/>
                    </a:lnTo>
                    <a:lnTo>
                      <a:pt x="176021" y="88900"/>
                    </a:lnTo>
                    <a:lnTo>
                      <a:pt x="179832" y="76200"/>
                    </a:lnTo>
                    <a:lnTo>
                      <a:pt x="178308" y="76200"/>
                    </a:lnTo>
                    <a:lnTo>
                      <a:pt x="182880" y="63500"/>
                    </a:lnTo>
                    <a:lnTo>
                      <a:pt x="188975" y="88900"/>
                    </a:lnTo>
                    <a:lnTo>
                      <a:pt x="188975" y="101600"/>
                    </a:lnTo>
                    <a:close/>
                  </a:path>
                  <a:path w="794385" h="2120900">
                    <a:moveTo>
                      <a:pt x="259080" y="76200"/>
                    </a:moveTo>
                    <a:lnTo>
                      <a:pt x="257556" y="63500"/>
                    </a:lnTo>
                    <a:lnTo>
                      <a:pt x="259080" y="63500"/>
                    </a:lnTo>
                    <a:lnTo>
                      <a:pt x="259080" y="76200"/>
                    </a:lnTo>
                    <a:close/>
                  </a:path>
                  <a:path w="794385" h="2120900">
                    <a:moveTo>
                      <a:pt x="263651" y="76200"/>
                    </a:moveTo>
                    <a:lnTo>
                      <a:pt x="259080" y="76200"/>
                    </a:lnTo>
                    <a:lnTo>
                      <a:pt x="259080" y="63500"/>
                    </a:lnTo>
                    <a:lnTo>
                      <a:pt x="269138" y="63500"/>
                    </a:lnTo>
                    <a:lnTo>
                      <a:pt x="263651" y="76200"/>
                    </a:lnTo>
                    <a:close/>
                  </a:path>
                  <a:path w="794385" h="2120900">
                    <a:moveTo>
                      <a:pt x="277367" y="76200"/>
                    </a:moveTo>
                    <a:lnTo>
                      <a:pt x="263651" y="76200"/>
                    </a:lnTo>
                    <a:lnTo>
                      <a:pt x="269138" y="63500"/>
                    </a:lnTo>
                    <a:lnTo>
                      <a:pt x="277367" y="76200"/>
                    </a:lnTo>
                    <a:close/>
                  </a:path>
                  <a:path w="794385" h="2120900">
                    <a:moveTo>
                      <a:pt x="277367" y="76200"/>
                    </a:moveTo>
                    <a:lnTo>
                      <a:pt x="269138" y="63500"/>
                    </a:lnTo>
                    <a:lnTo>
                      <a:pt x="278892" y="63500"/>
                    </a:lnTo>
                    <a:lnTo>
                      <a:pt x="277367" y="76200"/>
                    </a:lnTo>
                    <a:close/>
                  </a:path>
                  <a:path w="794385" h="2120900">
                    <a:moveTo>
                      <a:pt x="283464" y="76200"/>
                    </a:moveTo>
                    <a:lnTo>
                      <a:pt x="277367" y="76200"/>
                    </a:lnTo>
                    <a:lnTo>
                      <a:pt x="278892" y="63500"/>
                    </a:lnTo>
                    <a:lnTo>
                      <a:pt x="283464" y="76200"/>
                    </a:lnTo>
                    <a:close/>
                  </a:path>
                  <a:path w="794385" h="2120900">
                    <a:moveTo>
                      <a:pt x="172211" y="101600"/>
                    </a:moveTo>
                    <a:lnTo>
                      <a:pt x="164592" y="101600"/>
                    </a:lnTo>
                    <a:lnTo>
                      <a:pt x="163067" y="88900"/>
                    </a:lnTo>
                    <a:lnTo>
                      <a:pt x="163067" y="76200"/>
                    </a:lnTo>
                    <a:lnTo>
                      <a:pt x="166116" y="76200"/>
                    </a:lnTo>
                    <a:lnTo>
                      <a:pt x="169502" y="88900"/>
                    </a:lnTo>
                    <a:lnTo>
                      <a:pt x="175259" y="88900"/>
                    </a:lnTo>
                    <a:lnTo>
                      <a:pt x="172211" y="101600"/>
                    </a:lnTo>
                    <a:close/>
                  </a:path>
                  <a:path w="794385" h="2120900">
                    <a:moveTo>
                      <a:pt x="172211" y="88900"/>
                    </a:moveTo>
                    <a:lnTo>
                      <a:pt x="169502" y="88900"/>
                    </a:lnTo>
                    <a:lnTo>
                      <a:pt x="173735" y="76200"/>
                    </a:lnTo>
                    <a:lnTo>
                      <a:pt x="175259" y="76200"/>
                    </a:lnTo>
                    <a:lnTo>
                      <a:pt x="172211" y="88900"/>
                    </a:lnTo>
                    <a:close/>
                  </a:path>
                  <a:path w="794385" h="2120900">
                    <a:moveTo>
                      <a:pt x="176021" y="88900"/>
                    </a:moveTo>
                    <a:lnTo>
                      <a:pt x="172211" y="88900"/>
                    </a:lnTo>
                    <a:lnTo>
                      <a:pt x="175259" y="76200"/>
                    </a:lnTo>
                    <a:lnTo>
                      <a:pt x="176021" y="88900"/>
                    </a:lnTo>
                    <a:close/>
                  </a:path>
                  <a:path w="794385" h="2120900">
                    <a:moveTo>
                      <a:pt x="176021" y="88900"/>
                    </a:moveTo>
                    <a:lnTo>
                      <a:pt x="175259" y="76200"/>
                    </a:lnTo>
                    <a:lnTo>
                      <a:pt x="179832" y="76200"/>
                    </a:lnTo>
                    <a:lnTo>
                      <a:pt x="176021" y="88900"/>
                    </a:lnTo>
                    <a:close/>
                  </a:path>
                  <a:path w="794385" h="2120900">
                    <a:moveTo>
                      <a:pt x="274319" y="88900"/>
                    </a:moveTo>
                    <a:lnTo>
                      <a:pt x="263651" y="88900"/>
                    </a:lnTo>
                    <a:lnTo>
                      <a:pt x="262127" y="76200"/>
                    </a:lnTo>
                    <a:lnTo>
                      <a:pt x="278892" y="76200"/>
                    </a:lnTo>
                    <a:lnTo>
                      <a:pt x="274319" y="88900"/>
                    </a:lnTo>
                    <a:close/>
                  </a:path>
                  <a:path w="794385" h="2120900">
                    <a:moveTo>
                      <a:pt x="284987" y="88900"/>
                    </a:moveTo>
                    <a:lnTo>
                      <a:pt x="274319" y="88900"/>
                    </a:lnTo>
                    <a:lnTo>
                      <a:pt x="278892" y="76200"/>
                    </a:lnTo>
                    <a:lnTo>
                      <a:pt x="284987" y="76200"/>
                    </a:lnTo>
                    <a:lnTo>
                      <a:pt x="284987" y="88900"/>
                    </a:lnTo>
                    <a:close/>
                  </a:path>
                  <a:path w="794385" h="2120900">
                    <a:moveTo>
                      <a:pt x="291083" y="88900"/>
                    </a:moveTo>
                    <a:lnTo>
                      <a:pt x="284987" y="88900"/>
                    </a:lnTo>
                    <a:lnTo>
                      <a:pt x="284987" y="76200"/>
                    </a:lnTo>
                    <a:lnTo>
                      <a:pt x="288035" y="76200"/>
                    </a:lnTo>
                    <a:lnTo>
                      <a:pt x="291083" y="88900"/>
                    </a:lnTo>
                    <a:close/>
                  </a:path>
                  <a:path w="794385" h="2120900">
                    <a:moveTo>
                      <a:pt x="164592" y="101600"/>
                    </a:moveTo>
                    <a:lnTo>
                      <a:pt x="161543" y="101600"/>
                    </a:lnTo>
                    <a:lnTo>
                      <a:pt x="161543" y="88900"/>
                    </a:lnTo>
                    <a:lnTo>
                      <a:pt x="163067" y="88900"/>
                    </a:lnTo>
                    <a:lnTo>
                      <a:pt x="164592" y="101600"/>
                    </a:lnTo>
                    <a:close/>
                  </a:path>
                  <a:path w="794385" h="2120900">
                    <a:moveTo>
                      <a:pt x="170878" y="114300"/>
                    </a:moveTo>
                    <a:lnTo>
                      <a:pt x="169164" y="101600"/>
                    </a:lnTo>
                    <a:lnTo>
                      <a:pt x="172211" y="101600"/>
                    </a:lnTo>
                    <a:lnTo>
                      <a:pt x="175259" y="88900"/>
                    </a:lnTo>
                    <a:lnTo>
                      <a:pt x="175695" y="88900"/>
                    </a:lnTo>
                    <a:lnTo>
                      <a:pt x="173735" y="101600"/>
                    </a:lnTo>
                    <a:lnTo>
                      <a:pt x="170878" y="114300"/>
                    </a:lnTo>
                    <a:close/>
                  </a:path>
                  <a:path w="794385" h="2120900">
                    <a:moveTo>
                      <a:pt x="171776" y="114300"/>
                    </a:moveTo>
                    <a:lnTo>
                      <a:pt x="170878" y="114300"/>
                    </a:lnTo>
                    <a:lnTo>
                      <a:pt x="173735" y="101600"/>
                    </a:lnTo>
                    <a:lnTo>
                      <a:pt x="175695" y="88900"/>
                    </a:lnTo>
                    <a:lnTo>
                      <a:pt x="178308" y="101600"/>
                    </a:lnTo>
                    <a:lnTo>
                      <a:pt x="175259" y="101600"/>
                    </a:lnTo>
                    <a:lnTo>
                      <a:pt x="171776" y="114300"/>
                    </a:lnTo>
                    <a:close/>
                  </a:path>
                  <a:path w="794385" h="2120900">
                    <a:moveTo>
                      <a:pt x="178308" y="101600"/>
                    </a:moveTo>
                    <a:lnTo>
                      <a:pt x="175695" y="88900"/>
                    </a:lnTo>
                    <a:lnTo>
                      <a:pt x="182662" y="88900"/>
                    </a:lnTo>
                    <a:lnTo>
                      <a:pt x="178308" y="101600"/>
                    </a:lnTo>
                    <a:close/>
                  </a:path>
                  <a:path w="794385" h="2120900">
                    <a:moveTo>
                      <a:pt x="185927" y="101600"/>
                    </a:moveTo>
                    <a:lnTo>
                      <a:pt x="178308" y="101600"/>
                    </a:lnTo>
                    <a:lnTo>
                      <a:pt x="182662" y="88900"/>
                    </a:lnTo>
                    <a:lnTo>
                      <a:pt x="185927" y="101600"/>
                    </a:lnTo>
                    <a:close/>
                  </a:path>
                  <a:path w="794385" h="2120900">
                    <a:moveTo>
                      <a:pt x="268224" y="101600"/>
                    </a:moveTo>
                    <a:lnTo>
                      <a:pt x="266700" y="101600"/>
                    </a:lnTo>
                    <a:lnTo>
                      <a:pt x="265175" y="88900"/>
                    </a:lnTo>
                    <a:lnTo>
                      <a:pt x="268224" y="88900"/>
                    </a:lnTo>
                    <a:lnTo>
                      <a:pt x="268224" y="101600"/>
                    </a:lnTo>
                    <a:close/>
                  </a:path>
                  <a:path w="794385" h="2120900">
                    <a:moveTo>
                      <a:pt x="277367" y="101600"/>
                    </a:moveTo>
                    <a:lnTo>
                      <a:pt x="268224" y="101600"/>
                    </a:lnTo>
                    <a:lnTo>
                      <a:pt x="268224" y="88900"/>
                    </a:lnTo>
                    <a:lnTo>
                      <a:pt x="281940" y="88900"/>
                    </a:lnTo>
                    <a:lnTo>
                      <a:pt x="277367" y="101600"/>
                    </a:lnTo>
                    <a:close/>
                  </a:path>
                  <a:path w="794385" h="2120900">
                    <a:moveTo>
                      <a:pt x="278892" y="101600"/>
                    </a:moveTo>
                    <a:lnTo>
                      <a:pt x="277367" y="101600"/>
                    </a:lnTo>
                    <a:lnTo>
                      <a:pt x="281940" y="88900"/>
                    </a:lnTo>
                    <a:lnTo>
                      <a:pt x="278892" y="101600"/>
                    </a:lnTo>
                    <a:close/>
                  </a:path>
                  <a:path w="794385" h="2120900">
                    <a:moveTo>
                      <a:pt x="284987" y="114300"/>
                    </a:moveTo>
                    <a:lnTo>
                      <a:pt x="280416" y="114300"/>
                    </a:lnTo>
                    <a:lnTo>
                      <a:pt x="280416" y="101600"/>
                    </a:lnTo>
                    <a:lnTo>
                      <a:pt x="278892" y="101600"/>
                    </a:lnTo>
                    <a:lnTo>
                      <a:pt x="281940" y="88900"/>
                    </a:lnTo>
                    <a:lnTo>
                      <a:pt x="292608" y="88900"/>
                    </a:lnTo>
                    <a:lnTo>
                      <a:pt x="289559" y="101600"/>
                    </a:lnTo>
                    <a:lnTo>
                      <a:pt x="280416" y="101600"/>
                    </a:lnTo>
                    <a:lnTo>
                      <a:pt x="280416" y="114300"/>
                    </a:lnTo>
                    <a:lnTo>
                      <a:pt x="284987" y="114300"/>
                    </a:lnTo>
                    <a:close/>
                  </a:path>
                  <a:path w="794385" h="2120900">
                    <a:moveTo>
                      <a:pt x="306324" y="114300"/>
                    </a:moveTo>
                    <a:lnTo>
                      <a:pt x="284987" y="114300"/>
                    </a:lnTo>
                    <a:lnTo>
                      <a:pt x="289559" y="101600"/>
                    </a:lnTo>
                    <a:lnTo>
                      <a:pt x="292608" y="88900"/>
                    </a:lnTo>
                    <a:lnTo>
                      <a:pt x="295656" y="88900"/>
                    </a:lnTo>
                    <a:lnTo>
                      <a:pt x="295656" y="101600"/>
                    </a:lnTo>
                    <a:lnTo>
                      <a:pt x="304800" y="101600"/>
                    </a:lnTo>
                    <a:lnTo>
                      <a:pt x="306324" y="114300"/>
                    </a:lnTo>
                    <a:close/>
                  </a:path>
                  <a:path w="794385" h="2120900">
                    <a:moveTo>
                      <a:pt x="164809" y="114300"/>
                    </a:moveTo>
                    <a:lnTo>
                      <a:pt x="160019" y="114300"/>
                    </a:lnTo>
                    <a:lnTo>
                      <a:pt x="160019" y="101600"/>
                    </a:lnTo>
                    <a:lnTo>
                      <a:pt x="163067" y="101600"/>
                    </a:lnTo>
                    <a:lnTo>
                      <a:pt x="164809" y="114300"/>
                    </a:lnTo>
                    <a:close/>
                  </a:path>
                  <a:path w="794385" h="2120900">
                    <a:moveTo>
                      <a:pt x="164809" y="114300"/>
                    </a:moveTo>
                    <a:lnTo>
                      <a:pt x="163067" y="101600"/>
                    </a:lnTo>
                    <a:lnTo>
                      <a:pt x="169164" y="101600"/>
                    </a:lnTo>
                    <a:lnTo>
                      <a:pt x="164809" y="114300"/>
                    </a:lnTo>
                    <a:close/>
                  </a:path>
                  <a:path w="794385" h="2120900">
                    <a:moveTo>
                      <a:pt x="170878" y="114300"/>
                    </a:moveTo>
                    <a:lnTo>
                      <a:pt x="164809" y="114300"/>
                    </a:lnTo>
                    <a:lnTo>
                      <a:pt x="169164" y="101600"/>
                    </a:lnTo>
                    <a:lnTo>
                      <a:pt x="170878" y="114300"/>
                    </a:lnTo>
                    <a:close/>
                  </a:path>
                  <a:path w="794385" h="2120900">
                    <a:moveTo>
                      <a:pt x="182880" y="127000"/>
                    </a:moveTo>
                    <a:lnTo>
                      <a:pt x="178308" y="114300"/>
                    </a:lnTo>
                    <a:lnTo>
                      <a:pt x="171776" y="114300"/>
                    </a:lnTo>
                    <a:lnTo>
                      <a:pt x="175259" y="101600"/>
                    </a:lnTo>
                    <a:lnTo>
                      <a:pt x="182880" y="101600"/>
                    </a:lnTo>
                    <a:lnTo>
                      <a:pt x="184403" y="114300"/>
                    </a:lnTo>
                    <a:lnTo>
                      <a:pt x="182880" y="127000"/>
                    </a:lnTo>
                    <a:close/>
                  </a:path>
                  <a:path w="794385" h="2120900">
                    <a:moveTo>
                      <a:pt x="184403" y="114300"/>
                    </a:moveTo>
                    <a:lnTo>
                      <a:pt x="182880" y="101600"/>
                    </a:lnTo>
                    <a:lnTo>
                      <a:pt x="184403" y="101600"/>
                    </a:lnTo>
                    <a:lnTo>
                      <a:pt x="184403" y="114300"/>
                    </a:lnTo>
                    <a:close/>
                  </a:path>
                  <a:path w="794385" h="2120900">
                    <a:moveTo>
                      <a:pt x="160019" y="127000"/>
                    </a:moveTo>
                    <a:lnTo>
                      <a:pt x="156972" y="127000"/>
                    </a:lnTo>
                    <a:lnTo>
                      <a:pt x="156972" y="114300"/>
                    </a:lnTo>
                    <a:lnTo>
                      <a:pt x="163406" y="114300"/>
                    </a:lnTo>
                    <a:lnTo>
                      <a:pt x="160019" y="127000"/>
                    </a:lnTo>
                    <a:close/>
                  </a:path>
                  <a:path w="794385" h="2120900">
                    <a:moveTo>
                      <a:pt x="167640" y="127000"/>
                    </a:moveTo>
                    <a:lnTo>
                      <a:pt x="160019" y="127000"/>
                    </a:lnTo>
                    <a:lnTo>
                      <a:pt x="163406" y="114300"/>
                    </a:lnTo>
                    <a:lnTo>
                      <a:pt x="167640" y="127000"/>
                    </a:lnTo>
                    <a:close/>
                  </a:path>
                  <a:path w="794385" h="2120900">
                    <a:moveTo>
                      <a:pt x="167640" y="139700"/>
                    </a:moveTo>
                    <a:lnTo>
                      <a:pt x="158495" y="127000"/>
                    </a:lnTo>
                    <a:lnTo>
                      <a:pt x="167640" y="127000"/>
                    </a:lnTo>
                    <a:lnTo>
                      <a:pt x="163406" y="114300"/>
                    </a:lnTo>
                    <a:lnTo>
                      <a:pt x="166116" y="114300"/>
                    </a:lnTo>
                    <a:lnTo>
                      <a:pt x="169599" y="127000"/>
                    </a:lnTo>
                    <a:lnTo>
                      <a:pt x="167640" y="139700"/>
                    </a:lnTo>
                    <a:close/>
                  </a:path>
                  <a:path w="794385" h="2120900">
                    <a:moveTo>
                      <a:pt x="169599" y="127000"/>
                    </a:moveTo>
                    <a:lnTo>
                      <a:pt x="166116" y="114300"/>
                    </a:lnTo>
                    <a:lnTo>
                      <a:pt x="172211" y="114300"/>
                    </a:lnTo>
                    <a:lnTo>
                      <a:pt x="169599" y="127000"/>
                    </a:lnTo>
                    <a:close/>
                  </a:path>
                  <a:path w="794385" h="2120900">
                    <a:moveTo>
                      <a:pt x="176783" y="152400"/>
                    </a:moveTo>
                    <a:lnTo>
                      <a:pt x="173735" y="139700"/>
                    </a:lnTo>
                    <a:lnTo>
                      <a:pt x="172211" y="139700"/>
                    </a:lnTo>
                    <a:lnTo>
                      <a:pt x="169599" y="127000"/>
                    </a:lnTo>
                    <a:lnTo>
                      <a:pt x="172211" y="114300"/>
                    </a:lnTo>
                    <a:lnTo>
                      <a:pt x="173735" y="114300"/>
                    </a:lnTo>
                    <a:lnTo>
                      <a:pt x="169925" y="127000"/>
                    </a:lnTo>
                    <a:lnTo>
                      <a:pt x="175259" y="127000"/>
                    </a:lnTo>
                    <a:lnTo>
                      <a:pt x="178308" y="139700"/>
                    </a:lnTo>
                    <a:lnTo>
                      <a:pt x="176783" y="152400"/>
                    </a:lnTo>
                    <a:close/>
                  </a:path>
                  <a:path w="794385" h="2120900">
                    <a:moveTo>
                      <a:pt x="181356" y="139700"/>
                    </a:moveTo>
                    <a:lnTo>
                      <a:pt x="178308" y="139700"/>
                    </a:lnTo>
                    <a:lnTo>
                      <a:pt x="175259" y="127000"/>
                    </a:lnTo>
                    <a:lnTo>
                      <a:pt x="169925" y="127000"/>
                    </a:lnTo>
                    <a:lnTo>
                      <a:pt x="173735" y="114300"/>
                    </a:lnTo>
                    <a:lnTo>
                      <a:pt x="178308" y="114300"/>
                    </a:lnTo>
                    <a:lnTo>
                      <a:pt x="182880" y="127000"/>
                    </a:lnTo>
                    <a:lnTo>
                      <a:pt x="181356" y="139700"/>
                    </a:lnTo>
                    <a:close/>
                  </a:path>
                  <a:path w="794385" h="2120900">
                    <a:moveTo>
                      <a:pt x="294640" y="139700"/>
                    </a:moveTo>
                    <a:lnTo>
                      <a:pt x="288035" y="139700"/>
                    </a:lnTo>
                    <a:lnTo>
                      <a:pt x="286511" y="127000"/>
                    </a:lnTo>
                    <a:lnTo>
                      <a:pt x="281940" y="127000"/>
                    </a:lnTo>
                    <a:lnTo>
                      <a:pt x="283844" y="114300"/>
                    </a:lnTo>
                    <a:lnTo>
                      <a:pt x="289559" y="127000"/>
                    </a:lnTo>
                    <a:lnTo>
                      <a:pt x="294640" y="139700"/>
                    </a:lnTo>
                    <a:close/>
                  </a:path>
                  <a:path w="794385" h="2120900">
                    <a:moveTo>
                      <a:pt x="289559" y="127000"/>
                    </a:moveTo>
                    <a:lnTo>
                      <a:pt x="283844" y="114300"/>
                    </a:lnTo>
                    <a:lnTo>
                      <a:pt x="292608" y="114300"/>
                    </a:lnTo>
                    <a:lnTo>
                      <a:pt x="289559" y="127000"/>
                    </a:lnTo>
                    <a:close/>
                  </a:path>
                  <a:path w="794385" h="2120900">
                    <a:moveTo>
                      <a:pt x="289559" y="127000"/>
                    </a:moveTo>
                    <a:lnTo>
                      <a:pt x="292608" y="114300"/>
                    </a:lnTo>
                    <a:lnTo>
                      <a:pt x="294301" y="114300"/>
                    </a:lnTo>
                    <a:lnTo>
                      <a:pt x="289559" y="127000"/>
                    </a:lnTo>
                    <a:close/>
                  </a:path>
                  <a:path w="794385" h="2120900">
                    <a:moveTo>
                      <a:pt x="294640" y="139700"/>
                    </a:moveTo>
                    <a:lnTo>
                      <a:pt x="289559" y="127000"/>
                    </a:lnTo>
                    <a:lnTo>
                      <a:pt x="294301" y="114300"/>
                    </a:lnTo>
                    <a:lnTo>
                      <a:pt x="295465" y="114300"/>
                    </a:lnTo>
                    <a:lnTo>
                      <a:pt x="292608" y="127000"/>
                    </a:lnTo>
                    <a:lnTo>
                      <a:pt x="297180" y="127000"/>
                    </a:lnTo>
                    <a:lnTo>
                      <a:pt x="294640" y="139700"/>
                    </a:lnTo>
                    <a:close/>
                  </a:path>
                  <a:path w="794385" h="2120900">
                    <a:moveTo>
                      <a:pt x="298050" y="127000"/>
                    </a:moveTo>
                    <a:lnTo>
                      <a:pt x="292608" y="127000"/>
                    </a:lnTo>
                    <a:lnTo>
                      <a:pt x="295465" y="114300"/>
                    </a:lnTo>
                    <a:lnTo>
                      <a:pt x="298050" y="127000"/>
                    </a:lnTo>
                    <a:close/>
                  </a:path>
                  <a:path w="794385" h="2120900">
                    <a:moveTo>
                      <a:pt x="298050" y="127000"/>
                    </a:moveTo>
                    <a:lnTo>
                      <a:pt x="295465" y="114300"/>
                    </a:lnTo>
                    <a:lnTo>
                      <a:pt x="300227" y="114300"/>
                    </a:lnTo>
                    <a:lnTo>
                      <a:pt x="298050" y="127000"/>
                    </a:lnTo>
                    <a:close/>
                  </a:path>
                  <a:path w="794385" h="2120900">
                    <a:moveTo>
                      <a:pt x="301751" y="127000"/>
                    </a:moveTo>
                    <a:lnTo>
                      <a:pt x="298050" y="127000"/>
                    </a:lnTo>
                    <a:lnTo>
                      <a:pt x="300227" y="114300"/>
                    </a:lnTo>
                    <a:lnTo>
                      <a:pt x="303656" y="114300"/>
                    </a:lnTo>
                    <a:lnTo>
                      <a:pt x="301751" y="127000"/>
                    </a:lnTo>
                    <a:close/>
                  </a:path>
                  <a:path w="794385" h="2120900">
                    <a:moveTo>
                      <a:pt x="309372" y="127000"/>
                    </a:moveTo>
                    <a:lnTo>
                      <a:pt x="301751" y="127000"/>
                    </a:lnTo>
                    <a:lnTo>
                      <a:pt x="303657" y="114300"/>
                    </a:lnTo>
                    <a:lnTo>
                      <a:pt x="309372" y="127000"/>
                    </a:lnTo>
                    <a:close/>
                  </a:path>
                  <a:path w="794385" h="2120900">
                    <a:moveTo>
                      <a:pt x="309372" y="127000"/>
                    </a:moveTo>
                    <a:lnTo>
                      <a:pt x="303657" y="114300"/>
                    </a:lnTo>
                    <a:lnTo>
                      <a:pt x="309372" y="114300"/>
                    </a:lnTo>
                    <a:lnTo>
                      <a:pt x="309372" y="127000"/>
                    </a:lnTo>
                    <a:close/>
                  </a:path>
                  <a:path w="794385" h="2120900">
                    <a:moveTo>
                      <a:pt x="156972" y="139700"/>
                    </a:moveTo>
                    <a:lnTo>
                      <a:pt x="155448" y="127000"/>
                    </a:lnTo>
                    <a:lnTo>
                      <a:pt x="158495" y="127000"/>
                    </a:lnTo>
                    <a:lnTo>
                      <a:pt x="156972" y="139700"/>
                    </a:lnTo>
                    <a:close/>
                  </a:path>
                  <a:path w="794385" h="2120900">
                    <a:moveTo>
                      <a:pt x="167640" y="139700"/>
                    </a:moveTo>
                    <a:lnTo>
                      <a:pt x="156972" y="139700"/>
                    </a:lnTo>
                    <a:lnTo>
                      <a:pt x="158495" y="127000"/>
                    </a:lnTo>
                    <a:lnTo>
                      <a:pt x="167640" y="139700"/>
                    </a:lnTo>
                    <a:close/>
                  </a:path>
                  <a:path w="794385" h="2120900">
                    <a:moveTo>
                      <a:pt x="172211" y="139700"/>
                    </a:moveTo>
                    <a:lnTo>
                      <a:pt x="167640" y="139700"/>
                    </a:lnTo>
                    <a:lnTo>
                      <a:pt x="169599" y="127000"/>
                    </a:lnTo>
                    <a:lnTo>
                      <a:pt x="172211" y="139700"/>
                    </a:lnTo>
                    <a:close/>
                  </a:path>
                  <a:path w="794385" h="2120900">
                    <a:moveTo>
                      <a:pt x="295656" y="139700"/>
                    </a:moveTo>
                    <a:lnTo>
                      <a:pt x="294640" y="139700"/>
                    </a:lnTo>
                    <a:lnTo>
                      <a:pt x="297180" y="127000"/>
                    </a:lnTo>
                    <a:lnTo>
                      <a:pt x="299085" y="127000"/>
                    </a:lnTo>
                    <a:lnTo>
                      <a:pt x="295656" y="139700"/>
                    </a:lnTo>
                    <a:close/>
                  </a:path>
                  <a:path w="794385" h="2120900">
                    <a:moveTo>
                      <a:pt x="301751" y="152400"/>
                    </a:moveTo>
                    <a:lnTo>
                      <a:pt x="297180" y="152400"/>
                    </a:lnTo>
                    <a:lnTo>
                      <a:pt x="297180" y="139700"/>
                    </a:lnTo>
                    <a:lnTo>
                      <a:pt x="295656" y="139700"/>
                    </a:lnTo>
                    <a:lnTo>
                      <a:pt x="299085" y="127000"/>
                    </a:lnTo>
                    <a:lnTo>
                      <a:pt x="304800" y="139700"/>
                    </a:lnTo>
                    <a:lnTo>
                      <a:pt x="301751" y="152400"/>
                    </a:lnTo>
                    <a:close/>
                  </a:path>
                  <a:path w="794385" h="2120900">
                    <a:moveTo>
                      <a:pt x="310515" y="152400"/>
                    </a:moveTo>
                    <a:lnTo>
                      <a:pt x="299085" y="127000"/>
                    </a:lnTo>
                    <a:lnTo>
                      <a:pt x="310895" y="127000"/>
                    </a:lnTo>
                    <a:lnTo>
                      <a:pt x="307848" y="139700"/>
                    </a:lnTo>
                    <a:lnTo>
                      <a:pt x="313943" y="139700"/>
                    </a:lnTo>
                    <a:lnTo>
                      <a:pt x="310515" y="152400"/>
                    </a:lnTo>
                    <a:close/>
                  </a:path>
                  <a:path w="794385" h="2120900">
                    <a:moveTo>
                      <a:pt x="315467" y="139700"/>
                    </a:moveTo>
                    <a:lnTo>
                      <a:pt x="307848" y="139700"/>
                    </a:lnTo>
                    <a:lnTo>
                      <a:pt x="310895" y="127000"/>
                    </a:lnTo>
                    <a:lnTo>
                      <a:pt x="313943" y="127000"/>
                    </a:lnTo>
                    <a:lnTo>
                      <a:pt x="315467" y="139700"/>
                    </a:lnTo>
                    <a:close/>
                  </a:path>
                  <a:path w="794385" h="2120900">
                    <a:moveTo>
                      <a:pt x="160019" y="165100"/>
                    </a:moveTo>
                    <a:lnTo>
                      <a:pt x="148589" y="165100"/>
                    </a:lnTo>
                    <a:lnTo>
                      <a:pt x="150875" y="139700"/>
                    </a:lnTo>
                    <a:lnTo>
                      <a:pt x="152400" y="139700"/>
                    </a:lnTo>
                    <a:lnTo>
                      <a:pt x="152400" y="152400"/>
                    </a:lnTo>
                    <a:lnTo>
                      <a:pt x="155448" y="152400"/>
                    </a:lnTo>
                    <a:lnTo>
                      <a:pt x="160019" y="165100"/>
                    </a:lnTo>
                    <a:close/>
                  </a:path>
                  <a:path w="794385" h="2120900">
                    <a:moveTo>
                      <a:pt x="163067" y="152400"/>
                    </a:moveTo>
                    <a:lnTo>
                      <a:pt x="152400" y="152400"/>
                    </a:lnTo>
                    <a:lnTo>
                      <a:pt x="152400" y="139700"/>
                    </a:lnTo>
                    <a:lnTo>
                      <a:pt x="161543" y="139700"/>
                    </a:lnTo>
                    <a:lnTo>
                      <a:pt x="163067" y="152400"/>
                    </a:lnTo>
                    <a:close/>
                  </a:path>
                  <a:path w="794385" h="2120900">
                    <a:moveTo>
                      <a:pt x="163575" y="152400"/>
                    </a:moveTo>
                    <a:lnTo>
                      <a:pt x="163067" y="152400"/>
                    </a:lnTo>
                    <a:lnTo>
                      <a:pt x="161543" y="139700"/>
                    </a:lnTo>
                    <a:lnTo>
                      <a:pt x="163067" y="139700"/>
                    </a:lnTo>
                    <a:lnTo>
                      <a:pt x="163575" y="152400"/>
                    </a:lnTo>
                    <a:close/>
                  </a:path>
                  <a:path w="794385" h="2120900">
                    <a:moveTo>
                      <a:pt x="163575" y="152400"/>
                    </a:moveTo>
                    <a:lnTo>
                      <a:pt x="163067" y="139700"/>
                    </a:lnTo>
                    <a:lnTo>
                      <a:pt x="164592" y="139700"/>
                    </a:lnTo>
                    <a:lnTo>
                      <a:pt x="163575" y="152400"/>
                    </a:lnTo>
                    <a:close/>
                  </a:path>
                  <a:path w="794385" h="2120900">
                    <a:moveTo>
                      <a:pt x="172211" y="165100"/>
                    </a:moveTo>
                    <a:lnTo>
                      <a:pt x="161543" y="165100"/>
                    </a:lnTo>
                    <a:lnTo>
                      <a:pt x="166116" y="152400"/>
                    </a:lnTo>
                    <a:lnTo>
                      <a:pt x="163575" y="152400"/>
                    </a:lnTo>
                    <a:lnTo>
                      <a:pt x="164592" y="139700"/>
                    </a:lnTo>
                    <a:lnTo>
                      <a:pt x="172211" y="152400"/>
                    </a:lnTo>
                    <a:lnTo>
                      <a:pt x="172211" y="165100"/>
                    </a:lnTo>
                    <a:close/>
                  </a:path>
                  <a:path w="794385" h="2120900">
                    <a:moveTo>
                      <a:pt x="173735" y="165100"/>
                    </a:moveTo>
                    <a:lnTo>
                      <a:pt x="172211" y="165100"/>
                    </a:lnTo>
                    <a:lnTo>
                      <a:pt x="172211" y="152400"/>
                    </a:lnTo>
                    <a:lnTo>
                      <a:pt x="164592" y="139700"/>
                    </a:lnTo>
                    <a:lnTo>
                      <a:pt x="173735" y="139700"/>
                    </a:lnTo>
                    <a:lnTo>
                      <a:pt x="176783" y="152400"/>
                    </a:lnTo>
                    <a:lnTo>
                      <a:pt x="175259" y="152400"/>
                    </a:lnTo>
                    <a:lnTo>
                      <a:pt x="173735" y="165100"/>
                    </a:lnTo>
                    <a:close/>
                  </a:path>
                  <a:path w="794385" h="2120900">
                    <a:moveTo>
                      <a:pt x="310515" y="152400"/>
                    </a:moveTo>
                    <a:lnTo>
                      <a:pt x="301751" y="152400"/>
                    </a:lnTo>
                    <a:lnTo>
                      <a:pt x="304800" y="139700"/>
                    </a:lnTo>
                    <a:lnTo>
                      <a:pt x="310515" y="152400"/>
                    </a:lnTo>
                    <a:close/>
                  </a:path>
                  <a:path w="794385" h="2120900">
                    <a:moveTo>
                      <a:pt x="321564" y="152400"/>
                    </a:moveTo>
                    <a:lnTo>
                      <a:pt x="310515" y="152400"/>
                    </a:lnTo>
                    <a:lnTo>
                      <a:pt x="313943" y="139700"/>
                    </a:lnTo>
                    <a:lnTo>
                      <a:pt x="321564" y="152400"/>
                    </a:lnTo>
                    <a:close/>
                  </a:path>
                  <a:path w="794385" h="2120900">
                    <a:moveTo>
                      <a:pt x="323087" y="152400"/>
                    </a:moveTo>
                    <a:lnTo>
                      <a:pt x="321564" y="152400"/>
                    </a:lnTo>
                    <a:lnTo>
                      <a:pt x="313943" y="139700"/>
                    </a:lnTo>
                    <a:lnTo>
                      <a:pt x="321564" y="139700"/>
                    </a:lnTo>
                    <a:lnTo>
                      <a:pt x="323087" y="152400"/>
                    </a:lnTo>
                    <a:close/>
                  </a:path>
                  <a:path w="794385" h="2120900">
                    <a:moveTo>
                      <a:pt x="148589" y="165100"/>
                    </a:moveTo>
                    <a:lnTo>
                      <a:pt x="147827" y="152400"/>
                    </a:lnTo>
                    <a:lnTo>
                      <a:pt x="149351" y="152400"/>
                    </a:lnTo>
                    <a:lnTo>
                      <a:pt x="148589" y="165100"/>
                    </a:lnTo>
                    <a:close/>
                  </a:path>
                  <a:path w="794385" h="2120900">
                    <a:moveTo>
                      <a:pt x="160019" y="165100"/>
                    </a:moveTo>
                    <a:lnTo>
                      <a:pt x="155448" y="152400"/>
                    </a:lnTo>
                    <a:lnTo>
                      <a:pt x="156972" y="152400"/>
                    </a:lnTo>
                    <a:lnTo>
                      <a:pt x="160019" y="165100"/>
                    </a:lnTo>
                    <a:close/>
                  </a:path>
                  <a:path w="794385" h="2120900">
                    <a:moveTo>
                      <a:pt x="160019" y="165100"/>
                    </a:moveTo>
                    <a:lnTo>
                      <a:pt x="156972" y="152400"/>
                    </a:lnTo>
                    <a:lnTo>
                      <a:pt x="158495" y="152400"/>
                    </a:lnTo>
                    <a:lnTo>
                      <a:pt x="160019" y="165100"/>
                    </a:lnTo>
                    <a:close/>
                  </a:path>
                  <a:path w="794385" h="2120900">
                    <a:moveTo>
                      <a:pt x="161543" y="165100"/>
                    </a:moveTo>
                    <a:lnTo>
                      <a:pt x="160019" y="165100"/>
                    </a:lnTo>
                    <a:lnTo>
                      <a:pt x="158495" y="152400"/>
                    </a:lnTo>
                    <a:lnTo>
                      <a:pt x="166116" y="152400"/>
                    </a:lnTo>
                    <a:lnTo>
                      <a:pt x="161543" y="165100"/>
                    </a:lnTo>
                    <a:close/>
                  </a:path>
                  <a:path w="794385" h="2120900">
                    <a:moveTo>
                      <a:pt x="305104" y="165100"/>
                    </a:moveTo>
                    <a:lnTo>
                      <a:pt x="300227" y="165100"/>
                    </a:lnTo>
                    <a:lnTo>
                      <a:pt x="300227" y="152400"/>
                    </a:lnTo>
                    <a:lnTo>
                      <a:pt x="305104" y="165100"/>
                    </a:lnTo>
                    <a:close/>
                  </a:path>
                  <a:path w="794385" h="2120900">
                    <a:moveTo>
                      <a:pt x="305104" y="165100"/>
                    </a:moveTo>
                    <a:lnTo>
                      <a:pt x="300227" y="152400"/>
                    </a:lnTo>
                    <a:lnTo>
                      <a:pt x="306324" y="152400"/>
                    </a:lnTo>
                    <a:lnTo>
                      <a:pt x="305104" y="165100"/>
                    </a:lnTo>
                    <a:close/>
                  </a:path>
                  <a:path w="794385" h="2120900">
                    <a:moveTo>
                      <a:pt x="306324" y="165100"/>
                    </a:moveTo>
                    <a:lnTo>
                      <a:pt x="305104" y="165100"/>
                    </a:lnTo>
                    <a:lnTo>
                      <a:pt x="306324" y="152400"/>
                    </a:lnTo>
                    <a:lnTo>
                      <a:pt x="311065" y="152400"/>
                    </a:lnTo>
                    <a:lnTo>
                      <a:pt x="306324" y="165100"/>
                    </a:lnTo>
                    <a:close/>
                  </a:path>
                  <a:path w="794385" h="2120900">
                    <a:moveTo>
                      <a:pt x="315298" y="165100"/>
                    </a:moveTo>
                    <a:lnTo>
                      <a:pt x="306324" y="165100"/>
                    </a:lnTo>
                    <a:lnTo>
                      <a:pt x="311065" y="152400"/>
                    </a:lnTo>
                    <a:lnTo>
                      <a:pt x="315298" y="165100"/>
                    </a:lnTo>
                    <a:close/>
                  </a:path>
                  <a:path w="794385" h="2120900">
                    <a:moveTo>
                      <a:pt x="315298" y="165100"/>
                    </a:moveTo>
                    <a:lnTo>
                      <a:pt x="311065" y="152400"/>
                    </a:lnTo>
                    <a:lnTo>
                      <a:pt x="320040" y="152400"/>
                    </a:lnTo>
                    <a:lnTo>
                      <a:pt x="315298" y="165100"/>
                    </a:lnTo>
                    <a:close/>
                  </a:path>
                  <a:path w="794385" h="2120900">
                    <a:moveTo>
                      <a:pt x="316992" y="165100"/>
                    </a:moveTo>
                    <a:lnTo>
                      <a:pt x="315298" y="165100"/>
                    </a:lnTo>
                    <a:lnTo>
                      <a:pt x="320040" y="152400"/>
                    </a:lnTo>
                    <a:lnTo>
                      <a:pt x="316992" y="165100"/>
                    </a:lnTo>
                    <a:close/>
                  </a:path>
                  <a:path w="794385" h="2120900">
                    <a:moveTo>
                      <a:pt x="326135" y="165100"/>
                    </a:moveTo>
                    <a:lnTo>
                      <a:pt x="316992" y="165100"/>
                    </a:lnTo>
                    <a:lnTo>
                      <a:pt x="320040" y="152400"/>
                    </a:lnTo>
                    <a:lnTo>
                      <a:pt x="326135" y="165100"/>
                    </a:lnTo>
                    <a:close/>
                  </a:path>
                  <a:path w="794385" h="2120900">
                    <a:moveTo>
                      <a:pt x="326135" y="165100"/>
                    </a:moveTo>
                    <a:lnTo>
                      <a:pt x="320040" y="152400"/>
                    </a:lnTo>
                    <a:lnTo>
                      <a:pt x="326135" y="152400"/>
                    </a:lnTo>
                    <a:lnTo>
                      <a:pt x="326135" y="165100"/>
                    </a:lnTo>
                    <a:close/>
                  </a:path>
                  <a:path w="794385" h="2120900">
                    <a:moveTo>
                      <a:pt x="163067" y="190500"/>
                    </a:moveTo>
                    <a:lnTo>
                      <a:pt x="156972" y="190500"/>
                    </a:lnTo>
                    <a:lnTo>
                      <a:pt x="153924" y="177800"/>
                    </a:lnTo>
                    <a:lnTo>
                      <a:pt x="147827" y="177800"/>
                    </a:lnTo>
                    <a:lnTo>
                      <a:pt x="147827" y="165100"/>
                    </a:lnTo>
                    <a:lnTo>
                      <a:pt x="156972" y="165100"/>
                    </a:lnTo>
                    <a:lnTo>
                      <a:pt x="163067" y="177800"/>
                    </a:lnTo>
                    <a:lnTo>
                      <a:pt x="163067" y="190500"/>
                    </a:lnTo>
                    <a:close/>
                  </a:path>
                  <a:path w="794385" h="2120900">
                    <a:moveTo>
                      <a:pt x="163067" y="190500"/>
                    </a:moveTo>
                    <a:lnTo>
                      <a:pt x="163067" y="177800"/>
                    </a:lnTo>
                    <a:lnTo>
                      <a:pt x="156972" y="165100"/>
                    </a:lnTo>
                    <a:lnTo>
                      <a:pt x="167640" y="165100"/>
                    </a:lnTo>
                    <a:lnTo>
                      <a:pt x="167640" y="177800"/>
                    </a:lnTo>
                    <a:lnTo>
                      <a:pt x="166116" y="177800"/>
                    </a:lnTo>
                    <a:lnTo>
                      <a:pt x="163067" y="190500"/>
                    </a:lnTo>
                    <a:close/>
                  </a:path>
                  <a:path w="794385" h="2120900">
                    <a:moveTo>
                      <a:pt x="167640" y="177800"/>
                    </a:moveTo>
                    <a:lnTo>
                      <a:pt x="167640" y="165100"/>
                    </a:lnTo>
                    <a:lnTo>
                      <a:pt x="170687" y="165100"/>
                    </a:lnTo>
                    <a:lnTo>
                      <a:pt x="167640" y="177800"/>
                    </a:lnTo>
                    <a:close/>
                  </a:path>
                  <a:path w="794385" h="2120900">
                    <a:moveTo>
                      <a:pt x="309676" y="177800"/>
                    </a:moveTo>
                    <a:lnTo>
                      <a:pt x="304800" y="177800"/>
                    </a:lnTo>
                    <a:lnTo>
                      <a:pt x="304800" y="165100"/>
                    </a:lnTo>
                    <a:lnTo>
                      <a:pt x="309676" y="177800"/>
                    </a:lnTo>
                    <a:close/>
                  </a:path>
                  <a:path w="794385" h="2120900">
                    <a:moveTo>
                      <a:pt x="309676" y="177800"/>
                    </a:moveTo>
                    <a:lnTo>
                      <a:pt x="304800" y="165100"/>
                    </a:lnTo>
                    <a:lnTo>
                      <a:pt x="310895" y="165100"/>
                    </a:lnTo>
                    <a:lnTo>
                      <a:pt x="309676" y="177800"/>
                    </a:lnTo>
                    <a:close/>
                  </a:path>
                  <a:path w="794385" h="2120900">
                    <a:moveTo>
                      <a:pt x="310895" y="177800"/>
                    </a:moveTo>
                    <a:lnTo>
                      <a:pt x="309676" y="177800"/>
                    </a:lnTo>
                    <a:lnTo>
                      <a:pt x="310895" y="165100"/>
                    </a:lnTo>
                    <a:lnTo>
                      <a:pt x="314553" y="165100"/>
                    </a:lnTo>
                    <a:lnTo>
                      <a:pt x="310895" y="177800"/>
                    </a:lnTo>
                    <a:close/>
                  </a:path>
                  <a:path w="794385" h="2120900">
                    <a:moveTo>
                      <a:pt x="315467" y="190500"/>
                    </a:moveTo>
                    <a:lnTo>
                      <a:pt x="313943" y="190500"/>
                    </a:lnTo>
                    <a:lnTo>
                      <a:pt x="310895" y="177800"/>
                    </a:lnTo>
                    <a:lnTo>
                      <a:pt x="314553" y="165100"/>
                    </a:lnTo>
                    <a:lnTo>
                      <a:pt x="320040" y="177800"/>
                    </a:lnTo>
                    <a:lnTo>
                      <a:pt x="316992" y="177800"/>
                    </a:lnTo>
                    <a:lnTo>
                      <a:pt x="315467" y="190500"/>
                    </a:lnTo>
                    <a:close/>
                  </a:path>
                  <a:path w="794385" h="2120900">
                    <a:moveTo>
                      <a:pt x="325754" y="190500"/>
                    </a:moveTo>
                    <a:lnTo>
                      <a:pt x="320040" y="177800"/>
                    </a:lnTo>
                    <a:lnTo>
                      <a:pt x="314553" y="165100"/>
                    </a:lnTo>
                    <a:lnTo>
                      <a:pt x="315637" y="165100"/>
                    </a:lnTo>
                    <a:lnTo>
                      <a:pt x="321564" y="177800"/>
                    </a:lnTo>
                    <a:lnTo>
                      <a:pt x="329184" y="177800"/>
                    </a:lnTo>
                    <a:lnTo>
                      <a:pt x="325754" y="190500"/>
                    </a:lnTo>
                    <a:close/>
                  </a:path>
                  <a:path w="794385" h="2120900">
                    <a:moveTo>
                      <a:pt x="321564" y="177800"/>
                    </a:moveTo>
                    <a:lnTo>
                      <a:pt x="315637" y="165100"/>
                    </a:lnTo>
                    <a:lnTo>
                      <a:pt x="324611" y="165100"/>
                    </a:lnTo>
                    <a:lnTo>
                      <a:pt x="321564" y="177800"/>
                    </a:lnTo>
                    <a:close/>
                  </a:path>
                  <a:path w="794385" h="2120900">
                    <a:moveTo>
                      <a:pt x="330708" y="177800"/>
                    </a:moveTo>
                    <a:lnTo>
                      <a:pt x="321564" y="177800"/>
                    </a:lnTo>
                    <a:lnTo>
                      <a:pt x="324611" y="165100"/>
                    </a:lnTo>
                    <a:lnTo>
                      <a:pt x="329184" y="165100"/>
                    </a:lnTo>
                    <a:lnTo>
                      <a:pt x="330708" y="177800"/>
                    </a:lnTo>
                    <a:close/>
                  </a:path>
                  <a:path w="794385" h="2120900">
                    <a:moveTo>
                      <a:pt x="153924" y="215900"/>
                    </a:moveTo>
                    <a:lnTo>
                      <a:pt x="144780" y="215900"/>
                    </a:lnTo>
                    <a:lnTo>
                      <a:pt x="138683" y="203200"/>
                    </a:lnTo>
                    <a:lnTo>
                      <a:pt x="137159" y="190500"/>
                    </a:lnTo>
                    <a:lnTo>
                      <a:pt x="138683" y="177800"/>
                    </a:lnTo>
                    <a:lnTo>
                      <a:pt x="140208" y="177800"/>
                    </a:lnTo>
                    <a:lnTo>
                      <a:pt x="140208" y="190500"/>
                    </a:lnTo>
                    <a:lnTo>
                      <a:pt x="147658" y="190500"/>
                    </a:lnTo>
                    <a:lnTo>
                      <a:pt x="141732" y="203200"/>
                    </a:lnTo>
                    <a:lnTo>
                      <a:pt x="144780" y="203200"/>
                    </a:lnTo>
                    <a:lnTo>
                      <a:pt x="153924" y="215900"/>
                    </a:lnTo>
                    <a:close/>
                  </a:path>
                  <a:path w="794385" h="2120900">
                    <a:moveTo>
                      <a:pt x="151066" y="190500"/>
                    </a:moveTo>
                    <a:lnTo>
                      <a:pt x="140208" y="190500"/>
                    </a:lnTo>
                    <a:lnTo>
                      <a:pt x="140208" y="177800"/>
                    </a:lnTo>
                    <a:lnTo>
                      <a:pt x="149351" y="177800"/>
                    </a:lnTo>
                    <a:lnTo>
                      <a:pt x="151066" y="190500"/>
                    </a:lnTo>
                    <a:close/>
                  </a:path>
                  <a:path w="794385" h="2120900">
                    <a:moveTo>
                      <a:pt x="151066" y="190500"/>
                    </a:moveTo>
                    <a:lnTo>
                      <a:pt x="149351" y="177800"/>
                    </a:lnTo>
                    <a:lnTo>
                      <a:pt x="153924" y="177800"/>
                    </a:lnTo>
                    <a:lnTo>
                      <a:pt x="151066" y="190500"/>
                    </a:lnTo>
                    <a:close/>
                  </a:path>
                  <a:path w="794385" h="2120900">
                    <a:moveTo>
                      <a:pt x="156972" y="190500"/>
                    </a:moveTo>
                    <a:lnTo>
                      <a:pt x="151066" y="190500"/>
                    </a:lnTo>
                    <a:lnTo>
                      <a:pt x="153924" y="177800"/>
                    </a:lnTo>
                    <a:lnTo>
                      <a:pt x="156972" y="190500"/>
                    </a:lnTo>
                    <a:close/>
                  </a:path>
                  <a:path w="794385" h="2120900">
                    <a:moveTo>
                      <a:pt x="318516" y="203200"/>
                    </a:moveTo>
                    <a:lnTo>
                      <a:pt x="315467" y="203200"/>
                    </a:lnTo>
                    <a:lnTo>
                      <a:pt x="315467" y="190500"/>
                    </a:lnTo>
                    <a:lnTo>
                      <a:pt x="316992" y="177800"/>
                    </a:lnTo>
                    <a:lnTo>
                      <a:pt x="320040" y="177800"/>
                    </a:lnTo>
                    <a:lnTo>
                      <a:pt x="325754" y="190500"/>
                    </a:lnTo>
                    <a:lnTo>
                      <a:pt x="320040" y="190500"/>
                    </a:lnTo>
                    <a:lnTo>
                      <a:pt x="318516" y="203200"/>
                    </a:lnTo>
                    <a:close/>
                  </a:path>
                  <a:path w="794385" h="2120900">
                    <a:moveTo>
                      <a:pt x="338327" y="190500"/>
                    </a:moveTo>
                    <a:lnTo>
                      <a:pt x="325754" y="190500"/>
                    </a:lnTo>
                    <a:lnTo>
                      <a:pt x="329184" y="177800"/>
                    </a:lnTo>
                    <a:lnTo>
                      <a:pt x="338327" y="190500"/>
                    </a:lnTo>
                    <a:close/>
                  </a:path>
                  <a:path w="794385" h="2120900">
                    <a:moveTo>
                      <a:pt x="338327" y="190500"/>
                    </a:moveTo>
                    <a:lnTo>
                      <a:pt x="329184" y="177800"/>
                    </a:lnTo>
                    <a:lnTo>
                      <a:pt x="336803" y="177800"/>
                    </a:lnTo>
                    <a:lnTo>
                      <a:pt x="338327" y="190500"/>
                    </a:lnTo>
                    <a:close/>
                  </a:path>
                  <a:path w="794385" h="2120900">
                    <a:moveTo>
                      <a:pt x="135254" y="228600"/>
                    </a:moveTo>
                    <a:lnTo>
                      <a:pt x="134111" y="215900"/>
                    </a:lnTo>
                    <a:lnTo>
                      <a:pt x="134111" y="203200"/>
                    </a:lnTo>
                    <a:lnTo>
                      <a:pt x="135635" y="203200"/>
                    </a:lnTo>
                    <a:lnTo>
                      <a:pt x="135635" y="190500"/>
                    </a:lnTo>
                    <a:lnTo>
                      <a:pt x="137159" y="190500"/>
                    </a:lnTo>
                    <a:lnTo>
                      <a:pt x="138683" y="203200"/>
                    </a:lnTo>
                    <a:lnTo>
                      <a:pt x="144780" y="215900"/>
                    </a:lnTo>
                    <a:lnTo>
                      <a:pt x="137159" y="215900"/>
                    </a:lnTo>
                    <a:lnTo>
                      <a:pt x="135254" y="228600"/>
                    </a:lnTo>
                    <a:close/>
                  </a:path>
                  <a:path w="794385" h="2120900">
                    <a:moveTo>
                      <a:pt x="152400" y="203200"/>
                    </a:moveTo>
                    <a:lnTo>
                      <a:pt x="141732" y="203200"/>
                    </a:lnTo>
                    <a:lnTo>
                      <a:pt x="147658" y="190500"/>
                    </a:lnTo>
                    <a:lnTo>
                      <a:pt x="152400" y="203200"/>
                    </a:lnTo>
                    <a:close/>
                  </a:path>
                  <a:path w="794385" h="2120900">
                    <a:moveTo>
                      <a:pt x="152400" y="203200"/>
                    </a:moveTo>
                    <a:lnTo>
                      <a:pt x="147658" y="190500"/>
                    </a:lnTo>
                    <a:lnTo>
                      <a:pt x="158495" y="190500"/>
                    </a:lnTo>
                    <a:lnTo>
                      <a:pt x="152400" y="203200"/>
                    </a:lnTo>
                    <a:close/>
                  </a:path>
                  <a:path w="794385" h="2120900">
                    <a:moveTo>
                      <a:pt x="160019" y="203200"/>
                    </a:moveTo>
                    <a:lnTo>
                      <a:pt x="152400" y="203200"/>
                    </a:lnTo>
                    <a:lnTo>
                      <a:pt x="158495" y="190500"/>
                    </a:lnTo>
                    <a:lnTo>
                      <a:pt x="160019" y="190500"/>
                    </a:lnTo>
                    <a:lnTo>
                      <a:pt x="160019" y="203200"/>
                    </a:lnTo>
                    <a:close/>
                  </a:path>
                  <a:path w="794385" h="2120900">
                    <a:moveTo>
                      <a:pt x="329374" y="203200"/>
                    </a:moveTo>
                    <a:lnTo>
                      <a:pt x="318516" y="203200"/>
                    </a:lnTo>
                    <a:lnTo>
                      <a:pt x="320040" y="190500"/>
                    </a:lnTo>
                    <a:lnTo>
                      <a:pt x="324611" y="190500"/>
                    </a:lnTo>
                    <a:lnTo>
                      <a:pt x="329374" y="203200"/>
                    </a:lnTo>
                    <a:close/>
                  </a:path>
                  <a:path w="794385" h="2120900">
                    <a:moveTo>
                      <a:pt x="329374" y="203200"/>
                    </a:moveTo>
                    <a:lnTo>
                      <a:pt x="324611" y="190500"/>
                    </a:lnTo>
                    <a:lnTo>
                      <a:pt x="332232" y="190500"/>
                    </a:lnTo>
                    <a:lnTo>
                      <a:pt x="329374" y="203200"/>
                    </a:lnTo>
                    <a:close/>
                  </a:path>
                  <a:path w="794385" h="2120900">
                    <a:moveTo>
                      <a:pt x="330538" y="203200"/>
                    </a:moveTo>
                    <a:lnTo>
                      <a:pt x="329374" y="203200"/>
                    </a:lnTo>
                    <a:lnTo>
                      <a:pt x="332232" y="190500"/>
                    </a:lnTo>
                    <a:lnTo>
                      <a:pt x="335280" y="190500"/>
                    </a:lnTo>
                    <a:lnTo>
                      <a:pt x="330538" y="203200"/>
                    </a:lnTo>
                    <a:close/>
                  </a:path>
                  <a:path w="794385" h="2120900">
                    <a:moveTo>
                      <a:pt x="332232" y="203200"/>
                    </a:moveTo>
                    <a:lnTo>
                      <a:pt x="330538" y="203200"/>
                    </a:lnTo>
                    <a:lnTo>
                      <a:pt x="335280" y="190500"/>
                    </a:lnTo>
                    <a:lnTo>
                      <a:pt x="332232" y="203200"/>
                    </a:lnTo>
                    <a:close/>
                  </a:path>
                  <a:path w="794385" h="2120900">
                    <a:moveTo>
                      <a:pt x="341375" y="203200"/>
                    </a:moveTo>
                    <a:lnTo>
                      <a:pt x="332232" y="203200"/>
                    </a:lnTo>
                    <a:lnTo>
                      <a:pt x="335280" y="190500"/>
                    </a:lnTo>
                    <a:lnTo>
                      <a:pt x="339851" y="190500"/>
                    </a:lnTo>
                    <a:lnTo>
                      <a:pt x="341375" y="203200"/>
                    </a:lnTo>
                    <a:close/>
                  </a:path>
                  <a:path w="794385" h="2120900">
                    <a:moveTo>
                      <a:pt x="341375" y="203200"/>
                    </a:moveTo>
                    <a:lnTo>
                      <a:pt x="339851" y="190500"/>
                    </a:lnTo>
                    <a:lnTo>
                      <a:pt x="341375" y="190500"/>
                    </a:lnTo>
                    <a:lnTo>
                      <a:pt x="341375" y="203200"/>
                    </a:lnTo>
                    <a:close/>
                  </a:path>
                  <a:path w="794385" h="2120900">
                    <a:moveTo>
                      <a:pt x="135254" y="228600"/>
                    </a:moveTo>
                    <a:lnTo>
                      <a:pt x="131233" y="228600"/>
                    </a:lnTo>
                    <a:lnTo>
                      <a:pt x="126491" y="215900"/>
                    </a:lnTo>
                    <a:lnTo>
                      <a:pt x="129540" y="215900"/>
                    </a:lnTo>
                    <a:lnTo>
                      <a:pt x="134111" y="203200"/>
                    </a:lnTo>
                    <a:lnTo>
                      <a:pt x="134111" y="215900"/>
                    </a:lnTo>
                    <a:lnTo>
                      <a:pt x="135254" y="228600"/>
                    </a:lnTo>
                    <a:close/>
                  </a:path>
                  <a:path w="794385" h="2120900">
                    <a:moveTo>
                      <a:pt x="153924" y="215900"/>
                    </a:moveTo>
                    <a:lnTo>
                      <a:pt x="144780" y="203200"/>
                    </a:lnTo>
                    <a:lnTo>
                      <a:pt x="153924" y="203200"/>
                    </a:lnTo>
                    <a:lnTo>
                      <a:pt x="153924" y="215900"/>
                    </a:lnTo>
                    <a:close/>
                  </a:path>
                  <a:path w="794385" h="2120900">
                    <a:moveTo>
                      <a:pt x="327659" y="228600"/>
                    </a:moveTo>
                    <a:lnTo>
                      <a:pt x="326135" y="228600"/>
                    </a:lnTo>
                    <a:lnTo>
                      <a:pt x="324611" y="215900"/>
                    </a:lnTo>
                    <a:lnTo>
                      <a:pt x="323087" y="215900"/>
                    </a:lnTo>
                    <a:lnTo>
                      <a:pt x="323087" y="203200"/>
                    </a:lnTo>
                    <a:lnTo>
                      <a:pt x="327659" y="215900"/>
                    </a:lnTo>
                    <a:lnTo>
                      <a:pt x="327659" y="228600"/>
                    </a:lnTo>
                    <a:close/>
                  </a:path>
                  <a:path w="794385" h="2120900">
                    <a:moveTo>
                      <a:pt x="327659" y="215900"/>
                    </a:moveTo>
                    <a:lnTo>
                      <a:pt x="323087" y="203200"/>
                    </a:lnTo>
                    <a:lnTo>
                      <a:pt x="330296" y="210408"/>
                    </a:lnTo>
                    <a:lnTo>
                      <a:pt x="327659" y="215900"/>
                    </a:lnTo>
                    <a:close/>
                  </a:path>
                  <a:path w="794385" h="2120900">
                    <a:moveTo>
                      <a:pt x="330296" y="210408"/>
                    </a:moveTo>
                    <a:lnTo>
                      <a:pt x="323087" y="203200"/>
                    </a:lnTo>
                    <a:lnTo>
                      <a:pt x="333756" y="203200"/>
                    </a:lnTo>
                    <a:lnTo>
                      <a:pt x="330296" y="210408"/>
                    </a:lnTo>
                    <a:close/>
                  </a:path>
                  <a:path w="794385" h="2120900">
                    <a:moveTo>
                      <a:pt x="342900" y="215900"/>
                    </a:moveTo>
                    <a:lnTo>
                      <a:pt x="335788" y="215900"/>
                    </a:lnTo>
                    <a:lnTo>
                      <a:pt x="330296" y="210408"/>
                    </a:lnTo>
                    <a:lnTo>
                      <a:pt x="333756" y="203200"/>
                    </a:lnTo>
                    <a:lnTo>
                      <a:pt x="342900" y="203200"/>
                    </a:lnTo>
                    <a:lnTo>
                      <a:pt x="342900" y="215900"/>
                    </a:lnTo>
                    <a:close/>
                  </a:path>
                  <a:path w="794385" h="2120900">
                    <a:moveTo>
                      <a:pt x="332232" y="241300"/>
                    </a:moveTo>
                    <a:lnTo>
                      <a:pt x="327659" y="228600"/>
                    </a:lnTo>
                    <a:lnTo>
                      <a:pt x="327659" y="215900"/>
                    </a:lnTo>
                    <a:lnTo>
                      <a:pt x="330296" y="210408"/>
                    </a:lnTo>
                    <a:lnTo>
                      <a:pt x="335788" y="215900"/>
                    </a:lnTo>
                    <a:lnTo>
                      <a:pt x="342900" y="215900"/>
                    </a:lnTo>
                    <a:lnTo>
                      <a:pt x="336803" y="228600"/>
                    </a:lnTo>
                    <a:lnTo>
                      <a:pt x="332232" y="228600"/>
                    </a:lnTo>
                    <a:lnTo>
                      <a:pt x="332232" y="241300"/>
                    </a:lnTo>
                    <a:close/>
                  </a:path>
                  <a:path w="794385" h="2120900">
                    <a:moveTo>
                      <a:pt x="124663" y="228600"/>
                    </a:moveTo>
                    <a:lnTo>
                      <a:pt x="120395" y="228600"/>
                    </a:lnTo>
                    <a:lnTo>
                      <a:pt x="121919" y="215900"/>
                    </a:lnTo>
                    <a:lnTo>
                      <a:pt x="123443" y="215900"/>
                    </a:lnTo>
                    <a:lnTo>
                      <a:pt x="124663" y="228600"/>
                    </a:lnTo>
                    <a:close/>
                  </a:path>
                  <a:path w="794385" h="2120900">
                    <a:moveTo>
                      <a:pt x="124663" y="228600"/>
                    </a:moveTo>
                    <a:lnTo>
                      <a:pt x="123443" y="215900"/>
                    </a:lnTo>
                    <a:lnTo>
                      <a:pt x="126491" y="215900"/>
                    </a:lnTo>
                    <a:lnTo>
                      <a:pt x="124663" y="228600"/>
                    </a:lnTo>
                    <a:close/>
                  </a:path>
                  <a:path w="794385" h="2120900">
                    <a:moveTo>
                      <a:pt x="131233" y="228600"/>
                    </a:moveTo>
                    <a:lnTo>
                      <a:pt x="124663" y="228600"/>
                    </a:lnTo>
                    <a:lnTo>
                      <a:pt x="126491" y="215900"/>
                    </a:lnTo>
                    <a:lnTo>
                      <a:pt x="131233" y="228600"/>
                    </a:lnTo>
                    <a:close/>
                  </a:path>
                  <a:path w="794385" h="2120900">
                    <a:moveTo>
                      <a:pt x="136143" y="228600"/>
                    </a:moveTo>
                    <a:lnTo>
                      <a:pt x="135254" y="228600"/>
                    </a:lnTo>
                    <a:lnTo>
                      <a:pt x="137159" y="215900"/>
                    </a:lnTo>
                    <a:lnTo>
                      <a:pt x="140208" y="215900"/>
                    </a:lnTo>
                    <a:lnTo>
                      <a:pt x="136143" y="228600"/>
                    </a:lnTo>
                    <a:close/>
                  </a:path>
                  <a:path w="794385" h="2120900">
                    <a:moveTo>
                      <a:pt x="141224" y="228600"/>
                    </a:moveTo>
                    <a:lnTo>
                      <a:pt x="136143" y="228600"/>
                    </a:lnTo>
                    <a:lnTo>
                      <a:pt x="140208" y="215900"/>
                    </a:lnTo>
                    <a:lnTo>
                      <a:pt x="141224" y="228600"/>
                    </a:lnTo>
                    <a:close/>
                  </a:path>
                  <a:path w="794385" h="2120900">
                    <a:moveTo>
                      <a:pt x="141224" y="228600"/>
                    </a:moveTo>
                    <a:lnTo>
                      <a:pt x="140208" y="215900"/>
                    </a:lnTo>
                    <a:lnTo>
                      <a:pt x="146303" y="215900"/>
                    </a:lnTo>
                    <a:lnTo>
                      <a:pt x="141224" y="228600"/>
                    </a:lnTo>
                    <a:close/>
                  </a:path>
                  <a:path w="794385" h="2120900">
                    <a:moveTo>
                      <a:pt x="147827" y="228600"/>
                    </a:moveTo>
                    <a:lnTo>
                      <a:pt x="141224" y="228600"/>
                    </a:lnTo>
                    <a:lnTo>
                      <a:pt x="146303" y="215900"/>
                    </a:lnTo>
                    <a:lnTo>
                      <a:pt x="147827" y="215900"/>
                    </a:lnTo>
                    <a:lnTo>
                      <a:pt x="147827" y="228600"/>
                    </a:lnTo>
                    <a:close/>
                  </a:path>
                  <a:path w="794385" h="2120900">
                    <a:moveTo>
                      <a:pt x="341811" y="241300"/>
                    </a:moveTo>
                    <a:lnTo>
                      <a:pt x="332232" y="241300"/>
                    </a:lnTo>
                    <a:lnTo>
                      <a:pt x="332232" y="228600"/>
                    </a:lnTo>
                    <a:lnTo>
                      <a:pt x="336803" y="228600"/>
                    </a:lnTo>
                    <a:lnTo>
                      <a:pt x="342900" y="215900"/>
                    </a:lnTo>
                    <a:lnTo>
                      <a:pt x="338327" y="228600"/>
                    </a:lnTo>
                    <a:lnTo>
                      <a:pt x="341811" y="241300"/>
                    </a:lnTo>
                    <a:close/>
                  </a:path>
                  <a:path w="794385" h="2120900">
                    <a:moveTo>
                      <a:pt x="341811" y="241300"/>
                    </a:moveTo>
                    <a:lnTo>
                      <a:pt x="338327" y="228600"/>
                    </a:lnTo>
                    <a:lnTo>
                      <a:pt x="342900" y="215900"/>
                    </a:lnTo>
                    <a:lnTo>
                      <a:pt x="347472" y="215900"/>
                    </a:lnTo>
                    <a:lnTo>
                      <a:pt x="352043" y="228600"/>
                    </a:lnTo>
                    <a:lnTo>
                      <a:pt x="344424" y="228600"/>
                    </a:lnTo>
                    <a:lnTo>
                      <a:pt x="341811" y="241300"/>
                    </a:lnTo>
                    <a:close/>
                  </a:path>
                  <a:path w="794385" h="2120900">
                    <a:moveTo>
                      <a:pt x="352043" y="228600"/>
                    </a:moveTo>
                    <a:lnTo>
                      <a:pt x="350519" y="215900"/>
                    </a:lnTo>
                    <a:lnTo>
                      <a:pt x="352043" y="215900"/>
                    </a:lnTo>
                    <a:lnTo>
                      <a:pt x="352043" y="228600"/>
                    </a:lnTo>
                    <a:close/>
                  </a:path>
                  <a:path w="794385" h="2120900">
                    <a:moveTo>
                      <a:pt x="126491" y="266700"/>
                    </a:moveTo>
                    <a:lnTo>
                      <a:pt x="115443" y="266700"/>
                    </a:lnTo>
                    <a:lnTo>
                      <a:pt x="117348" y="254000"/>
                    </a:lnTo>
                    <a:lnTo>
                      <a:pt x="117348" y="241300"/>
                    </a:lnTo>
                    <a:lnTo>
                      <a:pt x="118872" y="228600"/>
                    </a:lnTo>
                    <a:lnTo>
                      <a:pt x="121919" y="228600"/>
                    </a:lnTo>
                    <a:lnTo>
                      <a:pt x="123443" y="241300"/>
                    </a:lnTo>
                    <a:lnTo>
                      <a:pt x="122300" y="241300"/>
                    </a:lnTo>
                    <a:lnTo>
                      <a:pt x="120395" y="254000"/>
                    </a:lnTo>
                    <a:lnTo>
                      <a:pt x="126491" y="254000"/>
                    </a:lnTo>
                    <a:lnTo>
                      <a:pt x="126491" y="266700"/>
                    </a:lnTo>
                    <a:close/>
                  </a:path>
                  <a:path w="794385" h="2120900">
                    <a:moveTo>
                      <a:pt x="123443" y="241300"/>
                    </a:moveTo>
                    <a:lnTo>
                      <a:pt x="121919" y="228600"/>
                    </a:lnTo>
                    <a:lnTo>
                      <a:pt x="131572" y="228600"/>
                    </a:lnTo>
                    <a:lnTo>
                      <a:pt x="123443" y="241300"/>
                    </a:lnTo>
                    <a:close/>
                  </a:path>
                  <a:path w="794385" h="2120900">
                    <a:moveTo>
                      <a:pt x="135635" y="254000"/>
                    </a:moveTo>
                    <a:lnTo>
                      <a:pt x="128778" y="241300"/>
                    </a:lnTo>
                    <a:lnTo>
                      <a:pt x="123443" y="241300"/>
                    </a:lnTo>
                    <a:lnTo>
                      <a:pt x="131572" y="228600"/>
                    </a:lnTo>
                    <a:lnTo>
                      <a:pt x="135635" y="241300"/>
                    </a:lnTo>
                    <a:lnTo>
                      <a:pt x="135635" y="254000"/>
                    </a:lnTo>
                    <a:close/>
                  </a:path>
                  <a:path w="794385" h="2120900">
                    <a:moveTo>
                      <a:pt x="135635" y="241300"/>
                    </a:moveTo>
                    <a:lnTo>
                      <a:pt x="131572" y="228600"/>
                    </a:lnTo>
                    <a:lnTo>
                      <a:pt x="142951" y="228600"/>
                    </a:lnTo>
                    <a:lnTo>
                      <a:pt x="135635" y="241300"/>
                    </a:lnTo>
                    <a:close/>
                  </a:path>
                  <a:path w="794385" h="2120900">
                    <a:moveTo>
                      <a:pt x="137159" y="254000"/>
                    </a:moveTo>
                    <a:lnTo>
                      <a:pt x="135635" y="254000"/>
                    </a:lnTo>
                    <a:lnTo>
                      <a:pt x="135635" y="241300"/>
                    </a:lnTo>
                    <a:lnTo>
                      <a:pt x="142951" y="228600"/>
                    </a:lnTo>
                    <a:lnTo>
                      <a:pt x="141732" y="241300"/>
                    </a:lnTo>
                    <a:lnTo>
                      <a:pt x="137159" y="241300"/>
                    </a:lnTo>
                    <a:lnTo>
                      <a:pt x="137159" y="254000"/>
                    </a:lnTo>
                    <a:close/>
                  </a:path>
                  <a:path w="794385" h="2120900">
                    <a:moveTo>
                      <a:pt x="343662" y="241300"/>
                    </a:moveTo>
                    <a:lnTo>
                      <a:pt x="341811" y="241300"/>
                    </a:lnTo>
                    <a:lnTo>
                      <a:pt x="344424" y="228600"/>
                    </a:lnTo>
                    <a:lnTo>
                      <a:pt x="348995" y="228600"/>
                    </a:lnTo>
                    <a:lnTo>
                      <a:pt x="343662" y="241300"/>
                    </a:lnTo>
                    <a:close/>
                  </a:path>
                  <a:path w="794385" h="2120900">
                    <a:moveTo>
                      <a:pt x="344424" y="241300"/>
                    </a:moveTo>
                    <a:lnTo>
                      <a:pt x="343662" y="241300"/>
                    </a:lnTo>
                    <a:lnTo>
                      <a:pt x="348995" y="228600"/>
                    </a:lnTo>
                    <a:lnTo>
                      <a:pt x="350519" y="228600"/>
                    </a:lnTo>
                    <a:lnTo>
                      <a:pt x="344424" y="241300"/>
                    </a:lnTo>
                    <a:close/>
                  </a:path>
                  <a:path w="794385" h="2120900">
                    <a:moveTo>
                      <a:pt x="353567" y="241300"/>
                    </a:moveTo>
                    <a:lnTo>
                      <a:pt x="344424" y="241300"/>
                    </a:lnTo>
                    <a:lnTo>
                      <a:pt x="350519" y="228600"/>
                    </a:lnTo>
                    <a:lnTo>
                      <a:pt x="353567" y="228600"/>
                    </a:lnTo>
                    <a:lnTo>
                      <a:pt x="353567" y="241300"/>
                    </a:lnTo>
                    <a:close/>
                  </a:path>
                  <a:path w="794385" h="2120900">
                    <a:moveTo>
                      <a:pt x="353567" y="241300"/>
                    </a:moveTo>
                    <a:lnTo>
                      <a:pt x="353567" y="228600"/>
                    </a:lnTo>
                    <a:lnTo>
                      <a:pt x="355092" y="228600"/>
                    </a:lnTo>
                    <a:lnTo>
                      <a:pt x="353567" y="241300"/>
                    </a:lnTo>
                    <a:close/>
                  </a:path>
                  <a:path w="794385" h="2120900">
                    <a:moveTo>
                      <a:pt x="111556" y="254000"/>
                    </a:moveTo>
                    <a:lnTo>
                      <a:pt x="112775" y="241300"/>
                    </a:lnTo>
                    <a:lnTo>
                      <a:pt x="117348" y="241300"/>
                    </a:lnTo>
                    <a:lnTo>
                      <a:pt x="111556" y="254000"/>
                    </a:lnTo>
                    <a:close/>
                  </a:path>
                  <a:path w="794385" h="2120900">
                    <a:moveTo>
                      <a:pt x="115443" y="266700"/>
                    </a:moveTo>
                    <a:lnTo>
                      <a:pt x="114300" y="254000"/>
                    </a:lnTo>
                    <a:lnTo>
                      <a:pt x="111556" y="254000"/>
                    </a:lnTo>
                    <a:lnTo>
                      <a:pt x="117348" y="241300"/>
                    </a:lnTo>
                    <a:lnTo>
                      <a:pt x="117348" y="254000"/>
                    </a:lnTo>
                    <a:lnTo>
                      <a:pt x="115443" y="266700"/>
                    </a:lnTo>
                    <a:close/>
                  </a:path>
                  <a:path w="794385" h="2120900">
                    <a:moveTo>
                      <a:pt x="123443" y="254000"/>
                    </a:moveTo>
                    <a:lnTo>
                      <a:pt x="120395" y="254000"/>
                    </a:lnTo>
                    <a:lnTo>
                      <a:pt x="122300" y="241300"/>
                    </a:lnTo>
                    <a:lnTo>
                      <a:pt x="123443" y="254000"/>
                    </a:lnTo>
                    <a:close/>
                  </a:path>
                  <a:path w="794385" h="2120900">
                    <a:moveTo>
                      <a:pt x="126491" y="254000"/>
                    </a:moveTo>
                    <a:lnTo>
                      <a:pt x="123443" y="254000"/>
                    </a:lnTo>
                    <a:lnTo>
                      <a:pt x="122300" y="241300"/>
                    </a:lnTo>
                    <a:lnTo>
                      <a:pt x="124205" y="241300"/>
                    </a:lnTo>
                    <a:lnTo>
                      <a:pt x="126491" y="254000"/>
                    </a:lnTo>
                    <a:close/>
                  </a:path>
                  <a:path w="794385" h="2120900">
                    <a:moveTo>
                      <a:pt x="126491" y="266700"/>
                    </a:moveTo>
                    <a:lnTo>
                      <a:pt x="126491" y="254000"/>
                    </a:lnTo>
                    <a:lnTo>
                      <a:pt x="124205" y="241300"/>
                    </a:lnTo>
                    <a:lnTo>
                      <a:pt x="128778" y="241300"/>
                    </a:lnTo>
                    <a:lnTo>
                      <a:pt x="131064" y="254000"/>
                    </a:lnTo>
                    <a:lnTo>
                      <a:pt x="128016" y="254000"/>
                    </a:lnTo>
                    <a:lnTo>
                      <a:pt x="126491" y="266700"/>
                    </a:lnTo>
                    <a:close/>
                  </a:path>
                  <a:path w="794385" h="2120900">
                    <a:moveTo>
                      <a:pt x="135635" y="254000"/>
                    </a:moveTo>
                    <a:lnTo>
                      <a:pt x="131064" y="254000"/>
                    </a:lnTo>
                    <a:lnTo>
                      <a:pt x="128778" y="241300"/>
                    </a:lnTo>
                    <a:lnTo>
                      <a:pt x="135635" y="254000"/>
                    </a:lnTo>
                    <a:close/>
                  </a:path>
                  <a:path w="794385" h="2120900">
                    <a:moveTo>
                      <a:pt x="345948" y="254000"/>
                    </a:moveTo>
                    <a:lnTo>
                      <a:pt x="336803" y="254000"/>
                    </a:lnTo>
                    <a:lnTo>
                      <a:pt x="335280" y="241300"/>
                    </a:lnTo>
                    <a:lnTo>
                      <a:pt x="352043" y="241300"/>
                    </a:lnTo>
                    <a:lnTo>
                      <a:pt x="345948" y="254000"/>
                    </a:lnTo>
                    <a:close/>
                  </a:path>
                  <a:path w="794385" h="2120900">
                    <a:moveTo>
                      <a:pt x="356616" y="254000"/>
                    </a:moveTo>
                    <a:lnTo>
                      <a:pt x="345948" y="254000"/>
                    </a:lnTo>
                    <a:lnTo>
                      <a:pt x="352043" y="241300"/>
                    </a:lnTo>
                    <a:lnTo>
                      <a:pt x="356615" y="241300"/>
                    </a:lnTo>
                    <a:lnTo>
                      <a:pt x="356616" y="254000"/>
                    </a:lnTo>
                    <a:close/>
                  </a:path>
                  <a:path w="794385" h="2120900">
                    <a:moveTo>
                      <a:pt x="361187" y="254000"/>
                    </a:moveTo>
                    <a:lnTo>
                      <a:pt x="356616" y="254000"/>
                    </a:lnTo>
                    <a:lnTo>
                      <a:pt x="356616" y="241300"/>
                    </a:lnTo>
                    <a:lnTo>
                      <a:pt x="361187" y="254000"/>
                    </a:lnTo>
                    <a:close/>
                  </a:path>
                  <a:path w="794385" h="2120900">
                    <a:moveTo>
                      <a:pt x="109727" y="266700"/>
                    </a:moveTo>
                    <a:lnTo>
                      <a:pt x="102108" y="266700"/>
                    </a:lnTo>
                    <a:lnTo>
                      <a:pt x="102108" y="254000"/>
                    </a:lnTo>
                    <a:lnTo>
                      <a:pt x="106680" y="254000"/>
                    </a:lnTo>
                    <a:lnTo>
                      <a:pt x="109727" y="266700"/>
                    </a:lnTo>
                    <a:close/>
                  </a:path>
                  <a:path w="794385" h="2120900">
                    <a:moveTo>
                      <a:pt x="115443" y="266700"/>
                    </a:moveTo>
                    <a:lnTo>
                      <a:pt x="109727" y="266700"/>
                    </a:lnTo>
                    <a:lnTo>
                      <a:pt x="106680" y="254000"/>
                    </a:lnTo>
                    <a:lnTo>
                      <a:pt x="114300" y="254000"/>
                    </a:lnTo>
                    <a:lnTo>
                      <a:pt x="115443" y="266700"/>
                    </a:lnTo>
                    <a:close/>
                  </a:path>
                  <a:path w="794385" h="2120900">
                    <a:moveTo>
                      <a:pt x="341375" y="266700"/>
                    </a:moveTo>
                    <a:lnTo>
                      <a:pt x="339851" y="254000"/>
                    </a:lnTo>
                    <a:lnTo>
                      <a:pt x="341375" y="254000"/>
                    </a:lnTo>
                    <a:lnTo>
                      <a:pt x="341375" y="266700"/>
                    </a:lnTo>
                    <a:close/>
                  </a:path>
                  <a:path w="794385" h="2120900">
                    <a:moveTo>
                      <a:pt x="345948" y="279400"/>
                    </a:moveTo>
                    <a:lnTo>
                      <a:pt x="341375" y="266700"/>
                    </a:lnTo>
                    <a:lnTo>
                      <a:pt x="341375" y="254000"/>
                    </a:lnTo>
                    <a:lnTo>
                      <a:pt x="350519" y="254000"/>
                    </a:lnTo>
                    <a:lnTo>
                      <a:pt x="347472" y="266700"/>
                    </a:lnTo>
                    <a:lnTo>
                      <a:pt x="344424" y="266700"/>
                    </a:lnTo>
                    <a:lnTo>
                      <a:pt x="345948" y="279400"/>
                    </a:lnTo>
                    <a:close/>
                  </a:path>
                  <a:path w="794385" h="2120900">
                    <a:moveTo>
                      <a:pt x="353377" y="266700"/>
                    </a:moveTo>
                    <a:lnTo>
                      <a:pt x="347472" y="266700"/>
                    </a:lnTo>
                    <a:lnTo>
                      <a:pt x="350519" y="254000"/>
                    </a:lnTo>
                    <a:lnTo>
                      <a:pt x="353377" y="266700"/>
                    </a:lnTo>
                    <a:close/>
                  </a:path>
                  <a:path w="794385" h="2120900">
                    <a:moveTo>
                      <a:pt x="353377" y="266700"/>
                    </a:moveTo>
                    <a:lnTo>
                      <a:pt x="350519" y="254000"/>
                    </a:lnTo>
                    <a:lnTo>
                      <a:pt x="355092" y="254000"/>
                    </a:lnTo>
                    <a:lnTo>
                      <a:pt x="353377" y="266700"/>
                    </a:lnTo>
                    <a:close/>
                  </a:path>
                  <a:path w="794385" h="2120900">
                    <a:moveTo>
                      <a:pt x="362711" y="266700"/>
                    </a:moveTo>
                    <a:lnTo>
                      <a:pt x="353377" y="266700"/>
                    </a:lnTo>
                    <a:lnTo>
                      <a:pt x="355092" y="254000"/>
                    </a:lnTo>
                    <a:lnTo>
                      <a:pt x="365759" y="254000"/>
                    </a:lnTo>
                    <a:lnTo>
                      <a:pt x="362711" y="266700"/>
                    </a:lnTo>
                    <a:close/>
                  </a:path>
                  <a:path w="794385" h="2120900">
                    <a:moveTo>
                      <a:pt x="367284" y="266700"/>
                    </a:moveTo>
                    <a:lnTo>
                      <a:pt x="362711" y="266700"/>
                    </a:lnTo>
                    <a:lnTo>
                      <a:pt x="365759" y="254000"/>
                    </a:lnTo>
                    <a:lnTo>
                      <a:pt x="367284" y="254000"/>
                    </a:lnTo>
                    <a:lnTo>
                      <a:pt x="367284" y="266700"/>
                    </a:lnTo>
                    <a:close/>
                  </a:path>
                  <a:path w="794385" h="2120900">
                    <a:moveTo>
                      <a:pt x="94487" y="279400"/>
                    </a:moveTo>
                    <a:lnTo>
                      <a:pt x="94487" y="266700"/>
                    </a:lnTo>
                    <a:lnTo>
                      <a:pt x="100583" y="266700"/>
                    </a:lnTo>
                    <a:lnTo>
                      <a:pt x="94487" y="279400"/>
                    </a:lnTo>
                    <a:close/>
                  </a:path>
                  <a:path w="794385" h="2120900">
                    <a:moveTo>
                      <a:pt x="98624" y="292100"/>
                    </a:moveTo>
                    <a:lnTo>
                      <a:pt x="104463" y="279400"/>
                    </a:lnTo>
                    <a:lnTo>
                      <a:pt x="94487" y="279400"/>
                    </a:lnTo>
                    <a:lnTo>
                      <a:pt x="100583" y="266700"/>
                    </a:lnTo>
                    <a:lnTo>
                      <a:pt x="105156" y="279400"/>
                    </a:lnTo>
                    <a:lnTo>
                      <a:pt x="98624" y="292100"/>
                    </a:lnTo>
                    <a:close/>
                  </a:path>
                  <a:path w="794385" h="2120900">
                    <a:moveTo>
                      <a:pt x="108203" y="292100"/>
                    </a:moveTo>
                    <a:lnTo>
                      <a:pt x="98624" y="292100"/>
                    </a:lnTo>
                    <a:lnTo>
                      <a:pt x="105156" y="279400"/>
                    </a:lnTo>
                    <a:lnTo>
                      <a:pt x="100583" y="266700"/>
                    </a:lnTo>
                    <a:lnTo>
                      <a:pt x="120395" y="266700"/>
                    </a:lnTo>
                    <a:lnTo>
                      <a:pt x="118872" y="279400"/>
                    </a:lnTo>
                    <a:lnTo>
                      <a:pt x="106172" y="279400"/>
                    </a:lnTo>
                    <a:lnTo>
                      <a:pt x="108203" y="292100"/>
                    </a:lnTo>
                    <a:close/>
                  </a:path>
                  <a:path w="794385" h="2120900">
                    <a:moveTo>
                      <a:pt x="353567" y="279400"/>
                    </a:moveTo>
                    <a:lnTo>
                      <a:pt x="345948" y="279400"/>
                    </a:lnTo>
                    <a:lnTo>
                      <a:pt x="344424" y="266700"/>
                    </a:lnTo>
                    <a:lnTo>
                      <a:pt x="357124" y="266700"/>
                    </a:lnTo>
                    <a:lnTo>
                      <a:pt x="353567" y="279400"/>
                    </a:lnTo>
                    <a:close/>
                  </a:path>
                  <a:path w="794385" h="2120900">
                    <a:moveTo>
                      <a:pt x="364235" y="279400"/>
                    </a:moveTo>
                    <a:lnTo>
                      <a:pt x="353567" y="279400"/>
                    </a:lnTo>
                    <a:lnTo>
                      <a:pt x="357124" y="266700"/>
                    </a:lnTo>
                    <a:lnTo>
                      <a:pt x="364235" y="279400"/>
                    </a:lnTo>
                    <a:close/>
                  </a:path>
                  <a:path w="794385" h="2120900">
                    <a:moveTo>
                      <a:pt x="365759" y="279400"/>
                    </a:moveTo>
                    <a:lnTo>
                      <a:pt x="364235" y="279400"/>
                    </a:lnTo>
                    <a:lnTo>
                      <a:pt x="357124" y="266700"/>
                    </a:lnTo>
                    <a:lnTo>
                      <a:pt x="367792" y="266700"/>
                    </a:lnTo>
                    <a:lnTo>
                      <a:pt x="365759" y="279400"/>
                    </a:lnTo>
                    <a:close/>
                  </a:path>
                  <a:path w="794385" h="2120900">
                    <a:moveTo>
                      <a:pt x="368808" y="279400"/>
                    </a:moveTo>
                    <a:lnTo>
                      <a:pt x="365759" y="279400"/>
                    </a:lnTo>
                    <a:lnTo>
                      <a:pt x="367792" y="266700"/>
                    </a:lnTo>
                    <a:lnTo>
                      <a:pt x="368808" y="279400"/>
                    </a:lnTo>
                    <a:close/>
                  </a:path>
                  <a:path w="794385" h="2120900">
                    <a:moveTo>
                      <a:pt x="86867" y="292100"/>
                    </a:moveTo>
                    <a:lnTo>
                      <a:pt x="88391" y="279400"/>
                    </a:lnTo>
                    <a:lnTo>
                      <a:pt x="94705" y="279400"/>
                    </a:lnTo>
                    <a:lnTo>
                      <a:pt x="86867" y="292100"/>
                    </a:lnTo>
                    <a:close/>
                  </a:path>
                  <a:path w="794385" h="2120900">
                    <a:moveTo>
                      <a:pt x="96011" y="292100"/>
                    </a:moveTo>
                    <a:lnTo>
                      <a:pt x="86867" y="292100"/>
                    </a:lnTo>
                    <a:lnTo>
                      <a:pt x="94705" y="279400"/>
                    </a:lnTo>
                    <a:lnTo>
                      <a:pt x="96011" y="292100"/>
                    </a:lnTo>
                    <a:close/>
                  </a:path>
                  <a:path w="794385" h="2120900">
                    <a:moveTo>
                      <a:pt x="96011" y="292100"/>
                    </a:moveTo>
                    <a:lnTo>
                      <a:pt x="94705" y="279400"/>
                    </a:lnTo>
                    <a:lnTo>
                      <a:pt x="98297" y="279400"/>
                    </a:lnTo>
                    <a:lnTo>
                      <a:pt x="96011" y="292100"/>
                    </a:lnTo>
                    <a:close/>
                  </a:path>
                  <a:path w="794385" h="2120900">
                    <a:moveTo>
                      <a:pt x="98624" y="292100"/>
                    </a:moveTo>
                    <a:lnTo>
                      <a:pt x="96011" y="292100"/>
                    </a:lnTo>
                    <a:lnTo>
                      <a:pt x="98297" y="279400"/>
                    </a:lnTo>
                    <a:lnTo>
                      <a:pt x="98624" y="292100"/>
                    </a:lnTo>
                    <a:close/>
                  </a:path>
                  <a:path w="794385" h="2120900">
                    <a:moveTo>
                      <a:pt x="98624" y="292100"/>
                    </a:moveTo>
                    <a:lnTo>
                      <a:pt x="98297" y="279400"/>
                    </a:lnTo>
                    <a:lnTo>
                      <a:pt x="104463" y="279400"/>
                    </a:lnTo>
                    <a:lnTo>
                      <a:pt x="98624" y="292100"/>
                    </a:lnTo>
                    <a:close/>
                  </a:path>
                  <a:path w="794385" h="2120900">
                    <a:moveTo>
                      <a:pt x="111251" y="292100"/>
                    </a:moveTo>
                    <a:lnTo>
                      <a:pt x="108203" y="292100"/>
                    </a:lnTo>
                    <a:lnTo>
                      <a:pt x="106172" y="279400"/>
                    </a:lnTo>
                    <a:lnTo>
                      <a:pt x="111251" y="292100"/>
                    </a:lnTo>
                    <a:close/>
                  </a:path>
                  <a:path w="794385" h="2120900">
                    <a:moveTo>
                      <a:pt x="111251" y="292100"/>
                    </a:moveTo>
                    <a:lnTo>
                      <a:pt x="106172" y="279400"/>
                    </a:lnTo>
                    <a:lnTo>
                      <a:pt x="114681" y="279400"/>
                    </a:lnTo>
                    <a:lnTo>
                      <a:pt x="111251" y="292100"/>
                    </a:lnTo>
                    <a:close/>
                  </a:path>
                  <a:path w="794385" h="2120900">
                    <a:moveTo>
                      <a:pt x="115824" y="292100"/>
                    </a:moveTo>
                    <a:lnTo>
                      <a:pt x="111251" y="292100"/>
                    </a:lnTo>
                    <a:lnTo>
                      <a:pt x="114681" y="279400"/>
                    </a:lnTo>
                    <a:lnTo>
                      <a:pt x="115824" y="292100"/>
                    </a:lnTo>
                    <a:close/>
                  </a:path>
                  <a:path w="794385" h="2120900">
                    <a:moveTo>
                      <a:pt x="355092" y="292100"/>
                    </a:moveTo>
                    <a:lnTo>
                      <a:pt x="348995" y="292100"/>
                    </a:lnTo>
                    <a:lnTo>
                      <a:pt x="348995" y="279400"/>
                    </a:lnTo>
                    <a:lnTo>
                      <a:pt x="358140" y="279400"/>
                    </a:lnTo>
                    <a:lnTo>
                      <a:pt x="355092" y="292100"/>
                    </a:lnTo>
                    <a:close/>
                  </a:path>
                  <a:path w="794385" h="2120900">
                    <a:moveTo>
                      <a:pt x="364235" y="304800"/>
                    </a:moveTo>
                    <a:lnTo>
                      <a:pt x="355092" y="304800"/>
                    </a:lnTo>
                    <a:lnTo>
                      <a:pt x="355092" y="292100"/>
                    </a:lnTo>
                    <a:lnTo>
                      <a:pt x="358140" y="279400"/>
                    </a:lnTo>
                    <a:lnTo>
                      <a:pt x="361950" y="279400"/>
                    </a:lnTo>
                    <a:lnTo>
                      <a:pt x="359664" y="292100"/>
                    </a:lnTo>
                    <a:lnTo>
                      <a:pt x="356616" y="292100"/>
                    </a:lnTo>
                    <a:lnTo>
                      <a:pt x="364235" y="304800"/>
                    </a:lnTo>
                    <a:close/>
                  </a:path>
                  <a:path w="794385" h="2120900">
                    <a:moveTo>
                      <a:pt x="367501" y="304800"/>
                    </a:moveTo>
                    <a:lnTo>
                      <a:pt x="364235" y="304800"/>
                    </a:lnTo>
                    <a:lnTo>
                      <a:pt x="356616" y="292100"/>
                    </a:lnTo>
                    <a:lnTo>
                      <a:pt x="359664" y="292100"/>
                    </a:lnTo>
                    <a:lnTo>
                      <a:pt x="361950" y="279400"/>
                    </a:lnTo>
                    <a:lnTo>
                      <a:pt x="365759" y="292100"/>
                    </a:lnTo>
                    <a:lnTo>
                      <a:pt x="367501" y="304800"/>
                    </a:lnTo>
                    <a:close/>
                  </a:path>
                  <a:path w="794385" h="2120900">
                    <a:moveTo>
                      <a:pt x="367501" y="304800"/>
                    </a:moveTo>
                    <a:lnTo>
                      <a:pt x="365759" y="292100"/>
                    </a:lnTo>
                    <a:lnTo>
                      <a:pt x="361950" y="279400"/>
                    </a:lnTo>
                    <a:lnTo>
                      <a:pt x="370332" y="279400"/>
                    </a:lnTo>
                    <a:lnTo>
                      <a:pt x="368808" y="292100"/>
                    </a:lnTo>
                    <a:lnTo>
                      <a:pt x="367501" y="304800"/>
                    </a:lnTo>
                    <a:close/>
                  </a:path>
                  <a:path w="794385" h="2120900">
                    <a:moveTo>
                      <a:pt x="371856" y="304800"/>
                    </a:moveTo>
                    <a:lnTo>
                      <a:pt x="367501" y="304800"/>
                    </a:lnTo>
                    <a:lnTo>
                      <a:pt x="368808" y="292100"/>
                    </a:lnTo>
                    <a:lnTo>
                      <a:pt x="370332" y="279400"/>
                    </a:lnTo>
                    <a:lnTo>
                      <a:pt x="373380" y="292100"/>
                    </a:lnTo>
                    <a:lnTo>
                      <a:pt x="377951" y="292100"/>
                    </a:lnTo>
                    <a:lnTo>
                      <a:pt x="371856" y="304800"/>
                    </a:lnTo>
                    <a:close/>
                  </a:path>
                  <a:path w="794385" h="2120900">
                    <a:moveTo>
                      <a:pt x="102108" y="304800"/>
                    </a:moveTo>
                    <a:lnTo>
                      <a:pt x="71627" y="304800"/>
                    </a:lnTo>
                    <a:lnTo>
                      <a:pt x="74675" y="292100"/>
                    </a:lnTo>
                    <a:lnTo>
                      <a:pt x="103632" y="292100"/>
                    </a:lnTo>
                    <a:lnTo>
                      <a:pt x="102108" y="304800"/>
                    </a:lnTo>
                    <a:close/>
                  </a:path>
                  <a:path w="794385" h="2120900">
                    <a:moveTo>
                      <a:pt x="381000" y="304800"/>
                    </a:moveTo>
                    <a:lnTo>
                      <a:pt x="371856" y="304800"/>
                    </a:lnTo>
                    <a:lnTo>
                      <a:pt x="377951" y="292100"/>
                    </a:lnTo>
                    <a:lnTo>
                      <a:pt x="379475" y="292100"/>
                    </a:lnTo>
                    <a:lnTo>
                      <a:pt x="381000" y="304800"/>
                    </a:lnTo>
                    <a:close/>
                  </a:path>
                  <a:path w="794385" h="2120900">
                    <a:moveTo>
                      <a:pt x="67709" y="317500"/>
                    </a:moveTo>
                    <a:lnTo>
                      <a:pt x="68580" y="304800"/>
                    </a:lnTo>
                    <a:lnTo>
                      <a:pt x="74675" y="304800"/>
                    </a:lnTo>
                    <a:lnTo>
                      <a:pt x="67709" y="317500"/>
                    </a:lnTo>
                    <a:close/>
                  </a:path>
                  <a:path w="794385" h="2120900">
                    <a:moveTo>
                      <a:pt x="71056" y="330200"/>
                    </a:moveTo>
                    <a:lnTo>
                      <a:pt x="67056" y="317500"/>
                    </a:lnTo>
                    <a:lnTo>
                      <a:pt x="67709" y="317500"/>
                    </a:lnTo>
                    <a:lnTo>
                      <a:pt x="74675" y="304800"/>
                    </a:lnTo>
                    <a:lnTo>
                      <a:pt x="77724" y="317500"/>
                    </a:lnTo>
                    <a:lnTo>
                      <a:pt x="71056" y="330200"/>
                    </a:lnTo>
                    <a:close/>
                  </a:path>
                  <a:path w="794385" h="2120900">
                    <a:moveTo>
                      <a:pt x="77724" y="317500"/>
                    </a:moveTo>
                    <a:lnTo>
                      <a:pt x="74675" y="304800"/>
                    </a:lnTo>
                    <a:lnTo>
                      <a:pt x="86867" y="304800"/>
                    </a:lnTo>
                    <a:lnTo>
                      <a:pt x="77724" y="317500"/>
                    </a:lnTo>
                    <a:close/>
                  </a:path>
                  <a:path w="794385" h="2120900">
                    <a:moveTo>
                      <a:pt x="82295" y="330200"/>
                    </a:moveTo>
                    <a:lnTo>
                      <a:pt x="71056" y="330200"/>
                    </a:lnTo>
                    <a:lnTo>
                      <a:pt x="77724" y="317500"/>
                    </a:lnTo>
                    <a:lnTo>
                      <a:pt x="86867" y="304800"/>
                    </a:lnTo>
                    <a:lnTo>
                      <a:pt x="88391" y="317500"/>
                    </a:lnTo>
                    <a:lnTo>
                      <a:pt x="79248" y="317500"/>
                    </a:lnTo>
                    <a:lnTo>
                      <a:pt x="82218" y="329878"/>
                    </a:lnTo>
                    <a:lnTo>
                      <a:pt x="82295" y="330200"/>
                    </a:lnTo>
                    <a:close/>
                  </a:path>
                  <a:path w="794385" h="2120900">
                    <a:moveTo>
                      <a:pt x="91440" y="317500"/>
                    </a:moveTo>
                    <a:lnTo>
                      <a:pt x="88391" y="317500"/>
                    </a:lnTo>
                    <a:lnTo>
                      <a:pt x="86867" y="304800"/>
                    </a:lnTo>
                    <a:lnTo>
                      <a:pt x="92964" y="304800"/>
                    </a:lnTo>
                    <a:lnTo>
                      <a:pt x="91440" y="317500"/>
                    </a:lnTo>
                    <a:close/>
                  </a:path>
                  <a:path w="794385" h="2120900">
                    <a:moveTo>
                      <a:pt x="364235" y="317500"/>
                    </a:moveTo>
                    <a:lnTo>
                      <a:pt x="361187" y="317500"/>
                    </a:lnTo>
                    <a:lnTo>
                      <a:pt x="359664" y="304800"/>
                    </a:lnTo>
                    <a:lnTo>
                      <a:pt x="364235" y="317500"/>
                    </a:lnTo>
                    <a:close/>
                  </a:path>
                  <a:path w="794385" h="2120900">
                    <a:moveTo>
                      <a:pt x="364235" y="317500"/>
                    </a:moveTo>
                    <a:lnTo>
                      <a:pt x="359664" y="304800"/>
                    </a:lnTo>
                    <a:lnTo>
                      <a:pt x="370332" y="304800"/>
                    </a:lnTo>
                    <a:lnTo>
                      <a:pt x="364235" y="317500"/>
                    </a:lnTo>
                    <a:close/>
                  </a:path>
                  <a:path w="794385" h="2120900">
                    <a:moveTo>
                      <a:pt x="368445" y="325361"/>
                    </a:moveTo>
                    <a:lnTo>
                      <a:pt x="362407" y="317500"/>
                    </a:lnTo>
                    <a:lnTo>
                      <a:pt x="364235" y="317500"/>
                    </a:lnTo>
                    <a:lnTo>
                      <a:pt x="370332" y="304800"/>
                    </a:lnTo>
                    <a:lnTo>
                      <a:pt x="377951" y="304800"/>
                    </a:lnTo>
                    <a:lnTo>
                      <a:pt x="370332" y="317500"/>
                    </a:lnTo>
                    <a:lnTo>
                      <a:pt x="368445" y="325361"/>
                    </a:lnTo>
                    <a:close/>
                  </a:path>
                  <a:path w="794385" h="2120900">
                    <a:moveTo>
                      <a:pt x="370332" y="317500"/>
                    </a:moveTo>
                    <a:lnTo>
                      <a:pt x="377951" y="304800"/>
                    </a:lnTo>
                    <a:lnTo>
                      <a:pt x="378561" y="304800"/>
                    </a:lnTo>
                    <a:lnTo>
                      <a:pt x="370332" y="317500"/>
                    </a:lnTo>
                    <a:close/>
                  </a:path>
                  <a:path w="794385" h="2120900">
                    <a:moveTo>
                      <a:pt x="368879" y="325927"/>
                    </a:moveTo>
                    <a:lnTo>
                      <a:pt x="368445" y="325361"/>
                    </a:lnTo>
                    <a:lnTo>
                      <a:pt x="370332" y="317500"/>
                    </a:lnTo>
                    <a:lnTo>
                      <a:pt x="378561" y="304800"/>
                    </a:lnTo>
                    <a:lnTo>
                      <a:pt x="384048" y="317500"/>
                    </a:lnTo>
                    <a:lnTo>
                      <a:pt x="372025" y="317500"/>
                    </a:lnTo>
                    <a:lnTo>
                      <a:pt x="368879" y="325927"/>
                    </a:lnTo>
                    <a:close/>
                  </a:path>
                  <a:path w="794385" h="2120900">
                    <a:moveTo>
                      <a:pt x="59435" y="330200"/>
                    </a:moveTo>
                    <a:lnTo>
                      <a:pt x="54864" y="330200"/>
                    </a:lnTo>
                    <a:lnTo>
                      <a:pt x="59435" y="317500"/>
                    </a:lnTo>
                    <a:lnTo>
                      <a:pt x="59435" y="330200"/>
                    </a:lnTo>
                    <a:close/>
                  </a:path>
                  <a:path w="794385" h="2120900">
                    <a:moveTo>
                      <a:pt x="71056" y="330200"/>
                    </a:moveTo>
                    <a:lnTo>
                      <a:pt x="59435" y="330200"/>
                    </a:lnTo>
                    <a:lnTo>
                      <a:pt x="59435" y="317500"/>
                    </a:lnTo>
                    <a:lnTo>
                      <a:pt x="67056" y="317500"/>
                    </a:lnTo>
                    <a:lnTo>
                      <a:pt x="70955" y="329878"/>
                    </a:lnTo>
                    <a:lnTo>
                      <a:pt x="71056" y="330200"/>
                    </a:lnTo>
                    <a:close/>
                  </a:path>
                  <a:path w="794385" h="2120900">
                    <a:moveTo>
                      <a:pt x="86867" y="330200"/>
                    </a:moveTo>
                    <a:lnTo>
                      <a:pt x="82295" y="330200"/>
                    </a:lnTo>
                    <a:lnTo>
                      <a:pt x="79248" y="317500"/>
                    </a:lnTo>
                    <a:lnTo>
                      <a:pt x="88391" y="317500"/>
                    </a:lnTo>
                    <a:lnTo>
                      <a:pt x="86906" y="329878"/>
                    </a:lnTo>
                    <a:lnTo>
                      <a:pt x="86867" y="330200"/>
                    </a:lnTo>
                    <a:close/>
                  </a:path>
                  <a:path w="794385" h="2120900">
                    <a:moveTo>
                      <a:pt x="367284" y="330200"/>
                    </a:moveTo>
                    <a:lnTo>
                      <a:pt x="361187" y="330200"/>
                    </a:lnTo>
                    <a:lnTo>
                      <a:pt x="362407" y="317500"/>
                    </a:lnTo>
                    <a:lnTo>
                      <a:pt x="367160" y="329878"/>
                    </a:lnTo>
                    <a:lnTo>
                      <a:pt x="367284" y="330200"/>
                    </a:lnTo>
                    <a:close/>
                  </a:path>
                  <a:path w="794385" h="2120900">
                    <a:moveTo>
                      <a:pt x="367284" y="330200"/>
                    </a:moveTo>
                    <a:lnTo>
                      <a:pt x="362407" y="317500"/>
                    </a:lnTo>
                    <a:lnTo>
                      <a:pt x="368445" y="325361"/>
                    </a:lnTo>
                    <a:lnTo>
                      <a:pt x="367361" y="329878"/>
                    </a:lnTo>
                    <a:lnTo>
                      <a:pt x="367284" y="330200"/>
                    </a:lnTo>
                    <a:close/>
                  </a:path>
                  <a:path w="794385" h="2120900">
                    <a:moveTo>
                      <a:pt x="371913" y="329878"/>
                    </a:moveTo>
                    <a:lnTo>
                      <a:pt x="368879" y="325927"/>
                    </a:lnTo>
                    <a:lnTo>
                      <a:pt x="372025" y="317500"/>
                    </a:lnTo>
                    <a:lnTo>
                      <a:pt x="374142" y="317500"/>
                    </a:lnTo>
                    <a:lnTo>
                      <a:pt x="371913" y="329878"/>
                    </a:lnTo>
                    <a:close/>
                  </a:path>
                  <a:path w="794385" h="2120900">
                    <a:moveTo>
                      <a:pt x="374903" y="330200"/>
                    </a:moveTo>
                    <a:lnTo>
                      <a:pt x="372160" y="330200"/>
                    </a:lnTo>
                    <a:lnTo>
                      <a:pt x="371913" y="329878"/>
                    </a:lnTo>
                    <a:lnTo>
                      <a:pt x="374142" y="317500"/>
                    </a:lnTo>
                    <a:lnTo>
                      <a:pt x="376046" y="317500"/>
                    </a:lnTo>
                    <a:lnTo>
                      <a:pt x="374932" y="329878"/>
                    </a:lnTo>
                    <a:lnTo>
                      <a:pt x="374903" y="330200"/>
                    </a:lnTo>
                    <a:close/>
                  </a:path>
                  <a:path w="794385" h="2120900">
                    <a:moveTo>
                      <a:pt x="377951" y="330200"/>
                    </a:moveTo>
                    <a:lnTo>
                      <a:pt x="374903" y="330200"/>
                    </a:lnTo>
                    <a:lnTo>
                      <a:pt x="376046" y="317500"/>
                    </a:lnTo>
                    <a:lnTo>
                      <a:pt x="377903" y="329878"/>
                    </a:lnTo>
                    <a:lnTo>
                      <a:pt x="377951" y="330200"/>
                    </a:lnTo>
                    <a:close/>
                  </a:path>
                  <a:path w="794385" h="2120900">
                    <a:moveTo>
                      <a:pt x="381000" y="330200"/>
                    </a:moveTo>
                    <a:lnTo>
                      <a:pt x="377951" y="330200"/>
                    </a:lnTo>
                    <a:lnTo>
                      <a:pt x="376046" y="317500"/>
                    </a:lnTo>
                    <a:lnTo>
                      <a:pt x="382016" y="317500"/>
                    </a:lnTo>
                    <a:lnTo>
                      <a:pt x="381025" y="329878"/>
                    </a:lnTo>
                    <a:lnTo>
                      <a:pt x="381000" y="330200"/>
                    </a:lnTo>
                    <a:close/>
                  </a:path>
                  <a:path w="794385" h="2120900">
                    <a:moveTo>
                      <a:pt x="387095" y="330200"/>
                    </a:moveTo>
                    <a:lnTo>
                      <a:pt x="381000" y="330200"/>
                    </a:lnTo>
                    <a:lnTo>
                      <a:pt x="382016" y="317500"/>
                    </a:lnTo>
                    <a:lnTo>
                      <a:pt x="387095" y="330200"/>
                    </a:lnTo>
                    <a:close/>
                  </a:path>
                  <a:path w="794385" h="2120900">
                    <a:moveTo>
                      <a:pt x="388619" y="330200"/>
                    </a:moveTo>
                    <a:lnTo>
                      <a:pt x="387095" y="330200"/>
                    </a:lnTo>
                    <a:lnTo>
                      <a:pt x="382016" y="317500"/>
                    </a:lnTo>
                    <a:lnTo>
                      <a:pt x="385572" y="317500"/>
                    </a:lnTo>
                    <a:lnTo>
                      <a:pt x="388542" y="329878"/>
                    </a:lnTo>
                    <a:lnTo>
                      <a:pt x="388619" y="330200"/>
                    </a:lnTo>
                    <a:close/>
                  </a:path>
                  <a:path w="794385" h="2120900">
                    <a:moveTo>
                      <a:pt x="367404" y="329878"/>
                    </a:moveTo>
                    <a:lnTo>
                      <a:pt x="368445" y="325361"/>
                    </a:lnTo>
                    <a:lnTo>
                      <a:pt x="368879" y="325927"/>
                    </a:lnTo>
                    <a:lnTo>
                      <a:pt x="367404" y="329878"/>
                    </a:lnTo>
                    <a:close/>
                  </a:path>
                  <a:path w="794385" h="2120900">
                    <a:moveTo>
                      <a:pt x="371856" y="330200"/>
                    </a:moveTo>
                    <a:lnTo>
                      <a:pt x="367284" y="330200"/>
                    </a:lnTo>
                    <a:lnTo>
                      <a:pt x="368879" y="325927"/>
                    </a:lnTo>
                    <a:lnTo>
                      <a:pt x="371913" y="329878"/>
                    </a:lnTo>
                    <a:lnTo>
                      <a:pt x="371856" y="330200"/>
                    </a:lnTo>
                    <a:close/>
                  </a:path>
                  <a:path w="794385" h="2120900">
                    <a:moveTo>
                      <a:pt x="372160" y="330200"/>
                    </a:moveTo>
                    <a:lnTo>
                      <a:pt x="371856" y="330200"/>
                    </a:lnTo>
                    <a:lnTo>
                      <a:pt x="371913" y="329878"/>
                    </a:lnTo>
                    <a:lnTo>
                      <a:pt x="372160" y="330200"/>
                    </a:lnTo>
                    <a:close/>
                  </a:path>
                  <a:path w="794385" h="2120900">
                    <a:moveTo>
                      <a:pt x="59435" y="355600"/>
                    </a:moveTo>
                    <a:lnTo>
                      <a:pt x="59435" y="342900"/>
                    </a:lnTo>
                    <a:lnTo>
                      <a:pt x="39624" y="342900"/>
                    </a:lnTo>
                    <a:lnTo>
                      <a:pt x="42672" y="330200"/>
                    </a:lnTo>
                    <a:lnTo>
                      <a:pt x="70103" y="330200"/>
                    </a:lnTo>
                    <a:lnTo>
                      <a:pt x="64008" y="342900"/>
                    </a:lnTo>
                    <a:lnTo>
                      <a:pt x="59435" y="355600"/>
                    </a:lnTo>
                    <a:close/>
                  </a:path>
                  <a:path w="794385" h="2120900">
                    <a:moveTo>
                      <a:pt x="377951" y="342900"/>
                    </a:moveTo>
                    <a:lnTo>
                      <a:pt x="370332" y="342900"/>
                    </a:lnTo>
                    <a:lnTo>
                      <a:pt x="368808" y="330200"/>
                    </a:lnTo>
                    <a:lnTo>
                      <a:pt x="370332" y="330200"/>
                    </a:lnTo>
                    <a:lnTo>
                      <a:pt x="377951" y="342900"/>
                    </a:lnTo>
                    <a:close/>
                  </a:path>
                  <a:path w="794385" h="2120900">
                    <a:moveTo>
                      <a:pt x="381381" y="342900"/>
                    </a:moveTo>
                    <a:lnTo>
                      <a:pt x="377951" y="342900"/>
                    </a:lnTo>
                    <a:lnTo>
                      <a:pt x="370332" y="330200"/>
                    </a:lnTo>
                    <a:lnTo>
                      <a:pt x="379475" y="330200"/>
                    </a:lnTo>
                    <a:lnTo>
                      <a:pt x="381381" y="342900"/>
                    </a:lnTo>
                    <a:close/>
                  </a:path>
                  <a:path w="794385" h="2120900">
                    <a:moveTo>
                      <a:pt x="381381" y="342900"/>
                    </a:moveTo>
                    <a:lnTo>
                      <a:pt x="379475" y="330200"/>
                    </a:lnTo>
                    <a:lnTo>
                      <a:pt x="382524" y="330200"/>
                    </a:lnTo>
                    <a:lnTo>
                      <a:pt x="381381" y="342900"/>
                    </a:lnTo>
                    <a:close/>
                  </a:path>
                  <a:path w="794385" h="2120900">
                    <a:moveTo>
                      <a:pt x="387095" y="342900"/>
                    </a:moveTo>
                    <a:lnTo>
                      <a:pt x="381381" y="342900"/>
                    </a:lnTo>
                    <a:lnTo>
                      <a:pt x="382524" y="330200"/>
                    </a:lnTo>
                    <a:lnTo>
                      <a:pt x="390143" y="330200"/>
                    </a:lnTo>
                    <a:lnTo>
                      <a:pt x="387095" y="342900"/>
                    </a:lnTo>
                    <a:close/>
                  </a:path>
                  <a:path w="794385" h="2120900">
                    <a:moveTo>
                      <a:pt x="393192" y="342900"/>
                    </a:moveTo>
                    <a:lnTo>
                      <a:pt x="387095" y="342900"/>
                    </a:lnTo>
                    <a:lnTo>
                      <a:pt x="390143" y="330200"/>
                    </a:lnTo>
                    <a:lnTo>
                      <a:pt x="393192" y="330200"/>
                    </a:lnTo>
                    <a:lnTo>
                      <a:pt x="393192" y="342900"/>
                    </a:lnTo>
                    <a:close/>
                  </a:path>
                  <a:path w="794385" h="2120900">
                    <a:moveTo>
                      <a:pt x="39624" y="355600"/>
                    </a:moveTo>
                    <a:lnTo>
                      <a:pt x="33527" y="355600"/>
                    </a:lnTo>
                    <a:lnTo>
                      <a:pt x="35051" y="342900"/>
                    </a:lnTo>
                    <a:lnTo>
                      <a:pt x="36575" y="342900"/>
                    </a:lnTo>
                    <a:lnTo>
                      <a:pt x="39624" y="355600"/>
                    </a:lnTo>
                    <a:close/>
                  </a:path>
                  <a:path w="794385" h="2120900">
                    <a:moveTo>
                      <a:pt x="50291" y="355600"/>
                    </a:moveTo>
                    <a:lnTo>
                      <a:pt x="39624" y="355600"/>
                    </a:lnTo>
                    <a:lnTo>
                      <a:pt x="36575" y="342900"/>
                    </a:lnTo>
                    <a:lnTo>
                      <a:pt x="45719" y="342900"/>
                    </a:lnTo>
                    <a:lnTo>
                      <a:pt x="50291" y="355600"/>
                    </a:lnTo>
                    <a:close/>
                  </a:path>
                  <a:path w="794385" h="2120900">
                    <a:moveTo>
                      <a:pt x="53340" y="355600"/>
                    </a:moveTo>
                    <a:lnTo>
                      <a:pt x="50291" y="355600"/>
                    </a:lnTo>
                    <a:lnTo>
                      <a:pt x="45719" y="342900"/>
                    </a:lnTo>
                    <a:lnTo>
                      <a:pt x="48767" y="342900"/>
                    </a:lnTo>
                    <a:lnTo>
                      <a:pt x="53340" y="355600"/>
                    </a:lnTo>
                    <a:close/>
                  </a:path>
                  <a:path w="794385" h="2120900">
                    <a:moveTo>
                      <a:pt x="57911" y="368300"/>
                    </a:moveTo>
                    <a:lnTo>
                      <a:pt x="53340" y="368300"/>
                    </a:lnTo>
                    <a:lnTo>
                      <a:pt x="51816" y="355600"/>
                    </a:lnTo>
                    <a:lnTo>
                      <a:pt x="53340" y="355600"/>
                    </a:lnTo>
                    <a:lnTo>
                      <a:pt x="48767" y="342900"/>
                    </a:lnTo>
                    <a:lnTo>
                      <a:pt x="59435" y="342900"/>
                    </a:lnTo>
                    <a:lnTo>
                      <a:pt x="59435" y="355600"/>
                    </a:lnTo>
                    <a:lnTo>
                      <a:pt x="57911" y="368300"/>
                    </a:lnTo>
                    <a:close/>
                  </a:path>
                  <a:path w="794385" h="2120900">
                    <a:moveTo>
                      <a:pt x="377951" y="355600"/>
                    </a:moveTo>
                    <a:lnTo>
                      <a:pt x="374903" y="355600"/>
                    </a:lnTo>
                    <a:lnTo>
                      <a:pt x="374903" y="342900"/>
                    </a:lnTo>
                    <a:lnTo>
                      <a:pt x="381000" y="342900"/>
                    </a:lnTo>
                    <a:lnTo>
                      <a:pt x="377951" y="355600"/>
                    </a:lnTo>
                    <a:close/>
                  </a:path>
                  <a:path w="794385" h="2120900">
                    <a:moveTo>
                      <a:pt x="386715" y="355600"/>
                    </a:moveTo>
                    <a:lnTo>
                      <a:pt x="377951" y="355600"/>
                    </a:lnTo>
                    <a:lnTo>
                      <a:pt x="381000" y="342900"/>
                    </a:lnTo>
                    <a:lnTo>
                      <a:pt x="386715" y="355600"/>
                    </a:lnTo>
                    <a:close/>
                  </a:path>
                  <a:path w="794385" h="2120900">
                    <a:moveTo>
                      <a:pt x="386715" y="355600"/>
                    </a:moveTo>
                    <a:lnTo>
                      <a:pt x="381000" y="342900"/>
                    </a:lnTo>
                    <a:lnTo>
                      <a:pt x="390143" y="342900"/>
                    </a:lnTo>
                    <a:lnTo>
                      <a:pt x="386715" y="355600"/>
                    </a:lnTo>
                    <a:close/>
                  </a:path>
                  <a:path w="794385" h="2120900">
                    <a:moveTo>
                      <a:pt x="396240" y="368300"/>
                    </a:moveTo>
                    <a:lnTo>
                      <a:pt x="393192" y="368300"/>
                    </a:lnTo>
                    <a:lnTo>
                      <a:pt x="391287" y="355600"/>
                    </a:lnTo>
                    <a:lnTo>
                      <a:pt x="386715" y="355600"/>
                    </a:lnTo>
                    <a:lnTo>
                      <a:pt x="390143" y="342900"/>
                    </a:lnTo>
                    <a:lnTo>
                      <a:pt x="397764" y="355600"/>
                    </a:lnTo>
                    <a:lnTo>
                      <a:pt x="396240" y="368300"/>
                    </a:lnTo>
                    <a:close/>
                  </a:path>
                  <a:path w="794385" h="2120900">
                    <a:moveTo>
                      <a:pt x="402335" y="368300"/>
                    </a:moveTo>
                    <a:lnTo>
                      <a:pt x="400811" y="368300"/>
                    </a:lnTo>
                    <a:lnTo>
                      <a:pt x="397764" y="355600"/>
                    </a:lnTo>
                    <a:lnTo>
                      <a:pt x="390143" y="342900"/>
                    </a:lnTo>
                    <a:lnTo>
                      <a:pt x="399287" y="342900"/>
                    </a:lnTo>
                    <a:lnTo>
                      <a:pt x="399287" y="355600"/>
                    </a:lnTo>
                    <a:lnTo>
                      <a:pt x="402335" y="355600"/>
                    </a:lnTo>
                    <a:lnTo>
                      <a:pt x="402335" y="368300"/>
                    </a:lnTo>
                    <a:close/>
                  </a:path>
                  <a:path w="794385" h="2120900">
                    <a:moveTo>
                      <a:pt x="26098" y="381000"/>
                    </a:moveTo>
                    <a:lnTo>
                      <a:pt x="24383" y="368300"/>
                    </a:lnTo>
                    <a:lnTo>
                      <a:pt x="27432" y="355600"/>
                    </a:lnTo>
                    <a:lnTo>
                      <a:pt x="30480" y="355600"/>
                    </a:lnTo>
                    <a:lnTo>
                      <a:pt x="33527" y="368300"/>
                    </a:lnTo>
                    <a:lnTo>
                      <a:pt x="28956" y="368300"/>
                    </a:lnTo>
                    <a:lnTo>
                      <a:pt x="26098" y="381000"/>
                    </a:lnTo>
                    <a:close/>
                  </a:path>
                  <a:path w="794385" h="2120900">
                    <a:moveTo>
                      <a:pt x="38100" y="381000"/>
                    </a:moveTo>
                    <a:lnTo>
                      <a:pt x="32003" y="381000"/>
                    </a:lnTo>
                    <a:lnTo>
                      <a:pt x="28956" y="368300"/>
                    </a:lnTo>
                    <a:lnTo>
                      <a:pt x="33527" y="368300"/>
                    </a:lnTo>
                    <a:lnTo>
                      <a:pt x="30480" y="355600"/>
                    </a:lnTo>
                    <a:lnTo>
                      <a:pt x="38100" y="355600"/>
                    </a:lnTo>
                    <a:lnTo>
                      <a:pt x="42672" y="368300"/>
                    </a:lnTo>
                    <a:lnTo>
                      <a:pt x="38100" y="381000"/>
                    </a:lnTo>
                    <a:close/>
                  </a:path>
                  <a:path w="794385" h="2120900">
                    <a:moveTo>
                      <a:pt x="44195" y="368300"/>
                    </a:moveTo>
                    <a:lnTo>
                      <a:pt x="42672" y="368300"/>
                    </a:lnTo>
                    <a:lnTo>
                      <a:pt x="38100" y="355600"/>
                    </a:lnTo>
                    <a:lnTo>
                      <a:pt x="41148" y="355600"/>
                    </a:lnTo>
                    <a:lnTo>
                      <a:pt x="44195" y="368300"/>
                    </a:lnTo>
                    <a:close/>
                  </a:path>
                  <a:path w="794385" h="2120900">
                    <a:moveTo>
                      <a:pt x="53340" y="368300"/>
                    </a:moveTo>
                    <a:lnTo>
                      <a:pt x="44195" y="368300"/>
                    </a:lnTo>
                    <a:lnTo>
                      <a:pt x="41148" y="355600"/>
                    </a:lnTo>
                    <a:lnTo>
                      <a:pt x="51816" y="355600"/>
                    </a:lnTo>
                    <a:lnTo>
                      <a:pt x="53340" y="368300"/>
                    </a:lnTo>
                    <a:close/>
                  </a:path>
                  <a:path w="794385" h="2120900">
                    <a:moveTo>
                      <a:pt x="381000" y="368300"/>
                    </a:moveTo>
                    <a:lnTo>
                      <a:pt x="376427" y="368300"/>
                    </a:lnTo>
                    <a:lnTo>
                      <a:pt x="376427" y="355600"/>
                    </a:lnTo>
                    <a:lnTo>
                      <a:pt x="381000" y="368300"/>
                    </a:lnTo>
                    <a:close/>
                  </a:path>
                  <a:path w="794385" h="2120900">
                    <a:moveTo>
                      <a:pt x="381000" y="368300"/>
                    </a:moveTo>
                    <a:lnTo>
                      <a:pt x="376427" y="355600"/>
                    </a:lnTo>
                    <a:lnTo>
                      <a:pt x="382905" y="355600"/>
                    </a:lnTo>
                    <a:lnTo>
                      <a:pt x="381000" y="368300"/>
                    </a:lnTo>
                    <a:close/>
                  </a:path>
                  <a:path w="794385" h="2120900">
                    <a:moveTo>
                      <a:pt x="382524" y="368300"/>
                    </a:moveTo>
                    <a:lnTo>
                      <a:pt x="381000" y="368300"/>
                    </a:lnTo>
                    <a:lnTo>
                      <a:pt x="382905" y="355600"/>
                    </a:lnTo>
                    <a:lnTo>
                      <a:pt x="382524" y="368300"/>
                    </a:lnTo>
                    <a:close/>
                  </a:path>
                  <a:path w="794385" h="2120900">
                    <a:moveTo>
                      <a:pt x="390143" y="368300"/>
                    </a:moveTo>
                    <a:lnTo>
                      <a:pt x="382524" y="368300"/>
                    </a:lnTo>
                    <a:lnTo>
                      <a:pt x="382905" y="355600"/>
                    </a:lnTo>
                    <a:lnTo>
                      <a:pt x="391159" y="355600"/>
                    </a:lnTo>
                    <a:lnTo>
                      <a:pt x="390143" y="368300"/>
                    </a:lnTo>
                    <a:close/>
                  </a:path>
                  <a:path w="794385" h="2120900">
                    <a:moveTo>
                      <a:pt x="393192" y="368300"/>
                    </a:moveTo>
                    <a:lnTo>
                      <a:pt x="390143" y="368300"/>
                    </a:lnTo>
                    <a:lnTo>
                      <a:pt x="391159" y="355600"/>
                    </a:lnTo>
                    <a:lnTo>
                      <a:pt x="393192" y="368300"/>
                    </a:lnTo>
                    <a:close/>
                  </a:path>
                  <a:path w="794385" h="2120900">
                    <a:moveTo>
                      <a:pt x="393192" y="368300"/>
                    </a:moveTo>
                    <a:lnTo>
                      <a:pt x="391159" y="355600"/>
                    </a:lnTo>
                    <a:lnTo>
                      <a:pt x="391287" y="355600"/>
                    </a:lnTo>
                    <a:lnTo>
                      <a:pt x="393192" y="368300"/>
                    </a:lnTo>
                    <a:close/>
                  </a:path>
                  <a:path w="794385" h="2120900">
                    <a:moveTo>
                      <a:pt x="400811" y="368300"/>
                    </a:moveTo>
                    <a:lnTo>
                      <a:pt x="396240" y="368300"/>
                    </a:lnTo>
                    <a:lnTo>
                      <a:pt x="397763" y="355600"/>
                    </a:lnTo>
                    <a:lnTo>
                      <a:pt x="400811" y="368300"/>
                    </a:lnTo>
                    <a:close/>
                  </a:path>
                  <a:path w="794385" h="2120900">
                    <a:moveTo>
                      <a:pt x="18287" y="381000"/>
                    </a:moveTo>
                    <a:lnTo>
                      <a:pt x="12191" y="381000"/>
                    </a:lnTo>
                    <a:lnTo>
                      <a:pt x="16764" y="368300"/>
                    </a:lnTo>
                    <a:lnTo>
                      <a:pt x="18287" y="368300"/>
                    </a:lnTo>
                    <a:lnTo>
                      <a:pt x="18287" y="381000"/>
                    </a:lnTo>
                    <a:close/>
                  </a:path>
                  <a:path w="794385" h="2120900">
                    <a:moveTo>
                      <a:pt x="26098" y="381000"/>
                    </a:moveTo>
                    <a:lnTo>
                      <a:pt x="18287" y="381000"/>
                    </a:lnTo>
                    <a:lnTo>
                      <a:pt x="18287" y="368300"/>
                    </a:lnTo>
                    <a:lnTo>
                      <a:pt x="24383" y="368300"/>
                    </a:lnTo>
                    <a:lnTo>
                      <a:pt x="26098" y="381000"/>
                    </a:lnTo>
                    <a:close/>
                  </a:path>
                  <a:path w="794385" h="2120900">
                    <a:moveTo>
                      <a:pt x="32003" y="381000"/>
                    </a:moveTo>
                    <a:lnTo>
                      <a:pt x="26098" y="381000"/>
                    </a:lnTo>
                    <a:lnTo>
                      <a:pt x="28956" y="368300"/>
                    </a:lnTo>
                    <a:lnTo>
                      <a:pt x="32003" y="381000"/>
                    </a:lnTo>
                    <a:close/>
                  </a:path>
                  <a:path w="794385" h="2120900">
                    <a:moveTo>
                      <a:pt x="391667" y="393700"/>
                    </a:moveTo>
                    <a:lnTo>
                      <a:pt x="390143" y="393700"/>
                    </a:lnTo>
                    <a:lnTo>
                      <a:pt x="387095" y="368300"/>
                    </a:lnTo>
                    <a:lnTo>
                      <a:pt x="405384" y="368300"/>
                    </a:lnTo>
                    <a:lnTo>
                      <a:pt x="399287" y="381000"/>
                    </a:lnTo>
                    <a:lnTo>
                      <a:pt x="393192" y="381000"/>
                    </a:lnTo>
                    <a:lnTo>
                      <a:pt x="391667" y="393700"/>
                    </a:lnTo>
                    <a:close/>
                  </a:path>
                  <a:path w="794385" h="2120900">
                    <a:moveTo>
                      <a:pt x="408432" y="381000"/>
                    </a:moveTo>
                    <a:lnTo>
                      <a:pt x="399287" y="381000"/>
                    </a:lnTo>
                    <a:lnTo>
                      <a:pt x="405384" y="368300"/>
                    </a:lnTo>
                    <a:lnTo>
                      <a:pt x="408432" y="381000"/>
                    </a:lnTo>
                    <a:close/>
                  </a:path>
                  <a:path w="794385" h="2120900">
                    <a:moveTo>
                      <a:pt x="408432" y="381000"/>
                    </a:moveTo>
                    <a:lnTo>
                      <a:pt x="405384" y="368300"/>
                    </a:lnTo>
                    <a:lnTo>
                      <a:pt x="408432" y="368300"/>
                    </a:lnTo>
                    <a:lnTo>
                      <a:pt x="408432" y="381000"/>
                    </a:lnTo>
                    <a:close/>
                  </a:path>
                  <a:path w="794385" h="2120900">
                    <a:moveTo>
                      <a:pt x="11853" y="419100"/>
                    </a:moveTo>
                    <a:lnTo>
                      <a:pt x="9143" y="406400"/>
                    </a:lnTo>
                    <a:lnTo>
                      <a:pt x="7619" y="393700"/>
                    </a:lnTo>
                    <a:lnTo>
                      <a:pt x="9143" y="381000"/>
                    </a:lnTo>
                    <a:lnTo>
                      <a:pt x="10667" y="381000"/>
                    </a:lnTo>
                    <a:lnTo>
                      <a:pt x="12191" y="393700"/>
                    </a:lnTo>
                    <a:lnTo>
                      <a:pt x="17780" y="393700"/>
                    </a:lnTo>
                    <a:lnTo>
                      <a:pt x="10667" y="406400"/>
                    </a:lnTo>
                    <a:lnTo>
                      <a:pt x="15240" y="406400"/>
                    </a:lnTo>
                    <a:lnTo>
                      <a:pt x="11853" y="419100"/>
                    </a:lnTo>
                    <a:close/>
                  </a:path>
                  <a:path w="794385" h="2120900">
                    <a:moveTo>
                      <a:pt x="16764" y="393700"/>
                    </a:moveTo>
                    <a:lnTo>
                      <a:pt x="12191" y="393700"/>
                    </a:lnTo>
                    <a:lnTo>
                      <a:pt x="10667" y="381000"/>
                    </a:lnTo>
                    <a:lnTo>
                      <a:pt x="22478" y="381000"/>
                    </a:lnTo>
                    <a:lnTo>
                      <a:pt x="16764" y="393700"/>
                    </a:lnTo>
                    <a:close/>
                  </a:path>
                  <a:path w="794385" h="2120900">
                    <a:moveTo>
                      <a:pt x="24383" y="393700"/>
                    </a:moveTo>
                    <a:lnTo>
                      <a:pt x="16764" y="393700"/>
                    </a:lnTo>
                    <a:lnTo>
                      <a:pt x="22478" y="381000"/>
                    </a:lnTo>
                    <a:lnTo>
                      <a:pt x="24383" y="393700"/>
                    </a:lnTo>
                    <a:close/>
                  </a:path>
                  <a:path w="794385" h="2120900">
                    <a:moveTo>
                      <a:pt x="25908" y="393700"/>
                    </a:moveTo>
                    <a:lnTo>
                      <a:pt x="24383" y="393700"/>
                    </a:lnTo>
                    <a:lnTo>
                      <a:pt x="22478" y="381000"/>
                    </a:lnTo>
                    <a:lnTo>
                      <a:pt x="22859" y="381000"/>
                    </a:lnTo>
                    <a:lnTo>
                      <a:pt x="25908" y="393700"/>
                    </a:lnTo>
                    <a:close/>
                  </a:path>
                  <a:path w="794385" h="2120900">
                    <a:moveTo>
                      <a:pt x="27432" y="393700"/>
                    </a:moveTo>
                    <a:lnTo>
                      <a:pt x="25908" y="393700"/>
                    </a:lnTo>
                    <a:lnTo>
                      <a:pt x="22859" y="381000"/>
                    </a:lnTo>
                    <a:lnTo>
                      <a:pt x="25908" y="381000"/>
                    </a:lnTo>
                    <a:lnTo>
                      <a:pt x="27432" y="393700"/>
                    </a:lnTo>
                    <a:close/>
                  </a:path>
                  <a:path w="794385" h="2120900">
                    <a:moveTo>
                      <a:pt x="35051" y="393700"/>
                    </a:moveTo>
                    <a:lnTo>
                      <a:pt x="27432" y="393700"/>
                    </a:lnTo>
                    <a:lnTo>
                      <a:pt x="25908" y="381000"/>
                    </a:lnTo>
                    <a:lnTo>
                      <a:pt x="35051" y="381000"/>
                    </a:lnTo>
                    <a:lnTo>
                      <a:pt x="35051" y="393700"/>
                    </a:lnTo>
                    <a:close/>
                  </a:path>
                  <a:path w="794385" h="2120900">
                    <a:moveTo>
                      <a:pt x="35051" y="393700"/>
                    </a:moveTo>
                    <a:lnTo>
                      <a:pt x="35051" y="381000"/>
                    </a:lnTo>
                    <a:lnTo>
                      <a:pt x="36575" y="381000"/>
                    </a:lnTo>
                    <a:lnTo>
                      <a:pt x="35051" y="393700"/>
                    </a:lnTo>
                    <a:close/>
                  </a:path>
                  <a:path w="794385" h="2120900">
                    <a:moveTo>
                      <a:pt x="402907" y="393700"/>
                    </a:moveTo>
                    <a:lnTo>
                      <a:pt x="391667" y="393700"/>
                    </a:lnTo>
                    <a:lnTo>
                      <a:pt x="393192" y="381000"/>
                    </a:lnTo>
                    <a:lnTo>
                      <a:pt x="396240" y="381000"/>
                    </a:lnTo>
                    <a:lnTo>
                      <a:pt x="402907" y="393700"/>
                    </a:lnTo>
                    <a:close/>
                  </a:path>
                  <a:path w="794385" h="2120900">
                    <a:moveTo>
                      <a:pt x="402907" y="393700"/>
                    </a:moveTo>
                    <a:lnTo>
                      <a:pt x="396240" y="381000"/>
                    </a:lnTo>
                    <a:lnTo>
                      <a:pt x="406908" y="381000"/>
                    </a:lnTo>
                    <a:lnTo>
                      <a:pt x="402907" y="393700"/>
                    </a:lnTo>
                    <a:close/>
                  </a:path>
                  <a:path w="794385" h="2120900">
                    <a:moveTo>
                      <a:pt x="414527" y="393700"/>
                    </a:moveTo>
                    <a:lnTo>
                      <a:pt x="402907" y="393700"/>
                    </a:lnTo>
                    <a:lnTo>
                      <a:pt x="406908" y="381000"/>
                    </a:lnTo>
                    <a:lnTo>
                      <a:pt x="414527" y="393700"/>
                    </a:lnTo>
                    <a:close/>
                  </a:path>
                  <a:path w="794385" h="2120900">
                    <a:moveTo>
                      <a:pt x="414527" y="393700"/>
                    </a:moveTo>
                    <a:lnTo>
                      <a:pt x="406908" y="381000"/>
                    </a:lnTo>
                    <a:lnTo>
                      <a:pt x="414527" y="381000"/>
                    </a:lnTo>
                    <a:lnTo>
                      <a:pt x="414527" y="393700"/>
                    </a:lnTo>
                    <a:close/>
                  </a:path>
                  <a:path w="794385" h="2120900">
                    <a:moveTo>
                      <a:pt x="4267" y="419100"/>
                    </a:moveTo>
                    <a:lnTo>
                      <a:pt x="3048" y="406400"/>
                    </a:lnTo>
                    <a:lnTo>
                      <a:pt x="6095" y="393700"/>
                    </a:lnTo>
                    <a:lnTo>
                      <a:pt x="7619" y="393700"/>
                    </a:lnTo>
                    <a:lnTo>
                      <a:pt x="9143" y="406400"/>
                    </a:lnTo>
                    <a:lnTo>
                      <a:pt x="4267" y="419100"/>
                    </a:lnTo>
                    <a:close/>
                  </a:path>
                  <a:path w="794385" h="2120900">
                    <a:moveTo>
                      <a:pt x="22859" y="419100"/>
                    </a:moveTo>
                    <a:lnTo>
                      <a:pt x="12627" y="419100"/>
                    </a:lnTo>
                    <a:lnTo>
                      <a:pt x="15240" y="406400"/>
                    </a:lnTo>
                    <a:lnTo>
                      <a:pt x="10667" y="406400"/>
                    </a:lnTo>
                    <a:lnTo>
                      <a:pt x="17780" y="393700"/>
                    </a:lnTo>
                    <a:lnTo>
                      <a:pt x="21335" y="406400"/>
                    </a:lnTo>
                    <a:lnTo>
                      <a:pt x="22859" y="419100"/>
                    </a:lnTo>
                    <a:close/>
                  </a:path>
                  <a:path w="794385" h="2120900">
                    <a:moveTo>
                      <a:pt x="25908" y="419100"/>
                    </a:moveTo>
                    <a:lnTo>
                      <a:pt x="22859" y="419100"/>
                    </a:lnTo>
                    <a:lnTo>
                      <a:pt x="21335" y="406400"/>
                    </a:lnTo>
                    <a:lnTo>
                      <a:pt x="17780" y="393700"/>
                    </a:lnTo>
                    <a:lnTo>
                      <a:pt x="30480" y="393700"/>
                    </a:lnTo>
                    <a:lnTo>
                      <a:pt x="28956" y="406400"/>
                    </a:lnTo>
                    <a:lnTo>
                      <a:pt x="25908" y="406400"/>
                    </a:lnTo>
                    <a:lnTo>
                      <a:pt x="25908" y="419100"/>
                    </a:lnTo>
                    <a:close/>
                  </a:path>
                  <a:path w="794385" h="2120900">
                    <a:moveTo>
                      <a:pt x="28956" y="406400"/>
                    </a:moveTo>
                    <a:lnTo>
                      <a:pt x="30480" y="393700"/>
                    </a:lnTo>
                    <a:lnTo>
                      <a:pt x="32003" y="393700"/>
                    </a:lnTo>
                    <a:lnTo>
                      <a:pt x="28956" y="406400"/>
                    </a:lnTo>
                    <a:close/>
                  </a:path>
                  <a:path w="794385" h="2120900">
                    <a:moveTo>
                      <a:pt x="394716" y="406400"/>
                    </a:moveTo>
                    <a:lnTo>
                      <a:pt x="393192" y="393700"/>
                    </a:lnTo>
                    <a:lnTo>
                      <a:pt x="397764" y="393700"/>
                    </a:lnTo>
                    <a:lnTo>
                      <a:pt x="394716" y="406400"/>
                    </a:lnTo>
                    <a:close/>
                  </a:path>
                  <a:path w="794385" h="2120900">
                    <a:moveTo>
                      <a:pt x="403859" y="406400"/>
                    </a:moveTo>
                    <a:lnTo>
                      <a:pt x="394716" y="406400"/>
                    </a:lnTo>
                    <a:lnTo>
                      <a:pt x="397764" y="393700"/>
                    </a:lnTo>
                    <a:lnTo>
                      <a:pt x="406146" y="393700"/>
                    </a:lnTo>
                    <a:lnTo>
                      <a:pt x="403859" y="406400"/>
                    </a:lnTo>
                    <a:close/>
                  </a:path>
                  <a:path w="794385" h="2120900">
                    <a:moveTo>
                      <a:pt x="403859" y="419100"/>
                    </a:moveTo>
                    <a:lnTo>
                      <a:pt x="403859" y="406400"/>
                    </a:lnTo>
                    <a:lnTo>
                      <a:pt x="406146" y="393700"/>
                    </a:lnTo>
                    <a:lnTo>
                      <a:pt x="407670" y="393700"/>
                    </a:lnTo>
                    <a:lnTo>
                      <a:pt x="405384" y="406400"/>
                    </a:lnTo>
                    <a:lnTo>
                      <a:pt x="406908" y="406400"/>
                    </a:lnTo>
                    <a:lnTo>
                      <a:pt x="403859" y="419100"/>
                    </a:lnTo>
                    <a:close/>
                  </a:path>
                  <a:path w="794385" h="2120900">
                    <a:moveTo>
                      <a:pt x="409956" y="406400"/>
                    </a:moveTo>
                    <a:lnTo>
                      <a:pt x="405384" y="406400"/>
                    </a:lnTo>
                    <a:lnTo>
                      <a:pt x="407670" y="393700"/>
                    </a:lnTo>
                    <a:lnTo>
                      <a:pt x="409956" y="406400"/>
                    </a:lnTo>
                    <a:close/>
                  </a:path>
                  <a:path w="794385" h="2120900">
                    <a:moveTo>
                      <a:pt x="409956" y="406400"/>
                    </a:moveTo>
                    <a:lnTo>
                      <a:pt x="407670" y="393700"/>
                    </a:lnTo>
                    <a:lnTo>
                      <a:pt x="411099" y="393700"/>
                    </a:lnTo>
                    <a:lnTo>
                      <a:pt x="409956" y="406400"/>
                    </a:lnTo>
                    <a:close/>
                  </a:path>
                  <a:path w="794385" h="2120900">
                    <a:moveTo>
                      <a:pt x="417575" y="406400"/>
                    </a:moveTo>
                    <a:lnTo>
                      <a:pt x="409956" y="406400"/>
                    </a:lnTo>
                    <a:lnTo>
                      <a:pt x="411099" y="393700"/>
                    </a:lnTo>
                    <a:lnTo>
                      <a:pt x="413003" y="393700"/>
                    </a:lnTo>
                    <a:lnTo>
                      <a:pt x="417575" y="406400"/>
                    </a:lnTo>
                    <a:close/>
                  </a:path>
                  <a:path w="794385" h="2120900">
                    <a:moveTo>
                      <a:pt x="417575" y="431800"/>
                    </a:moveTo>
                    <a:lnTo>
                      <a:pt x="408432" y="431800"/>
                    </a:lnTo>
                    <a:lnTo>
                      <a:pt x="408432" y="419100"/>
                    </a:lnTo>
                    <a:lnTo>
                      <a:pt x="416051" y="406400"/>
                    </a:lnTo>
                    <a:lnTo>
                      <a:pt x="417575" y="406400"/>
                    </a:lnTo>
                    <a:lnTo>
                      <a:pt x="413003" y="393700"/>
                    </a:lnTo>
                    <a:lnTo>
                      <a:pt x="417575" y="393700"/>
                    </a:lnTo>
                    <a:lnTo>
                      <a:pt x="419100" y="406400"/>
                    </a:lnTo>
                    <a:lnTo>
                      <a:pt x="414527" y="419100"/>
                    </a:lnTo>
                    <a:lnTo>
                      <a:pt x="422148" y="419100"/>
                    </a:lnTo>
                    <a:lnTo>
                      <a:pt x="417575" y="431800"/>
                    </a:lnTo>
                    <a:close/>
                  </a:path>
                  <a:path w="794385" h="2120900">
                    <a:moveTo>
                      <a:pt x="1016" y="431800"/>
                    </a:moveTo>
                    <a:lnTo>
                      <a:pt x="0" y="419100"/>
                    </a:lnTo>
                    <a:lnTo>
                      <a:pt x="1524" y="406400"/>
                    </a:lnTo>
                    <a:lnTo>
                      <a:pt x="3048" y="406400"/>
                    </a:lnTo>
                    <a:lnTo>
                      <a:pt x="4267" y="419100"/>
                    </a:lnTo>
                    <a:lnTo>
                      <a:pt x="3048" y="419100"/>
                    </a:lnTo>
                    <a:lnTo>
                      <a:pt x="1016" y="431800"/>
                    </a:lnTo>
                    <a:close/>
                  </a:path>
                  <a:path w="794385" h="2120900">
                    <a:moveTo>
                      <a:pt x="11853" y="419100"/>
                    </a:moveTo>
                    <a:lnTo>
                      <a:pt x="4267" y="419100"/>
                    </a:lnTo>
                    <a:lnTo>
                      <a:pt x="9143" y="406400"/>
                    </a:lnTo>
                    <a:lnTo>
                      <a:pt x="11853" y="419100"/>
                    </a:lnTo>
                    <a:close/>
                  </a:path>
                  <a:path w="794385" h="2120900">
                    <a:moveTo>
                      <a:pt x="12627" y="419100"/>
                    </a:moveTo>
                    <a:lnTo>
                      <a:pt x="11853" y="419100"/>
                    </a:lnTo>
                    <a:lnTo>
                      <a:pt x="15240" y="406400"/>
                    </a:lnTo>
                    <a:lnTo>
                      <a:pt x="12627" y="419100"/>
                    </a:lnTo>
                    <a:close/>
                  </a:path>
                  <a:path w="794385" h="2120900">
                    <a:moveTo>
                      <a:pt x="408432" y="431800"/>
                    </a:moveTo>
                    <a:lnTo>
                      <a:pt x="403859" y="419100"/>
                    </a:lnTo>
                    <a:lnTo>
                      <a:pt x="406908" y="406400"/>
                    </a:lnTo>
                    <a:lnTo>
                      <a:pt x="416051" y="406400"/>
                    </a:lnTo>
                    <a:lnTo>
                      <a:pt x="408432" y="419100"/>
                    </a:lnTo>
                    <a:lnTo>
                      <a:pt x="408432" y="431800"/>
                    </a:lnTo>
                    <a:close/>
                  </a:path>
                  <a:path w="794385" h="2120900">
                    <a:moveTo>
                      <a:pt x="425195" y="419100"/>
                    </a:moveTo>
                    <a:lnTo>
                      <a:pt x="414527" y="419100"/>
                    </a:lnTo>
                    <a:lnTo>
                      <a:pt x="419100" y="406400"/>
                    </a:lnTo>
                    <a:lnTo>
                      <a:pt x="426719" y="406400"/>
                    </a:lnTo>
                    <a:lnTo>
                      <a:pt x="425195" y="419100"/>
                    </a:lnTo>
                    <a:close/>
                  </a:path>
                  <a:path w="794385" h="2120900">
                    <a:moveTo>
                      <a:pt x="431292" y="419100"/>
                    </a:moveTo>
                    <a:lnTo>
                      <a:pt x="425195" y="419100"/>
                    </a:lnTo>
                    <a:lnTo>
                      <a:pt x="426719" y="406400"/>
                    </a:lnTo>
                    <a:lnTo>
                      <a:pt x="429767" y="406400"/>
                    </a:lnTo>
                    <a:lnTo>
                      <a:pt x="431292" y="419100"/>
                    </a:lnTo>
                    <a:close/>
                  </a:path>
                  <a:path w="794385" h="2120900">
                    <a:moveTo>
                      <a:pt x="10667" y="431800"/>
                    </a:moveTo>
                    <a:lnTo>
                      <a:pt x="1016" y="431800"/>
                    </a:lnTo>
                    <a:lnTo>
                      <a:pt x="3048" y="419100"/>
                    </a:lnTo>
                    <a:lnTo>
                      <a:pt x="13280" y="419100"/>
                    </a:lnTo>
                    <a:lnTo>
                      <a:pt x="10667" y="431800"/>
                    </a:lnTo>
                    <a:close/>
                  </a:path>
                  <a:path w="794385" h="2120900">
                    <a:moveTo>
                      <a:pt x="16764" y="431800"/>
                    </a:moveTo>
                    <a:lnTo>
                      <a:pt x="10667" y="431800"/>
                    </a:lnTo>
                    <a:lnTo>
                      <a:pt x="13280" y="419100"/>
                    </a:lnTo>
                    <a:lnTo>
                      <a:pt x="16764" y="431800"/>
                    </a:lnTo>
                    <a:close/>
                  </a:path>
                  <a:path w="794385" h="2120900">
                    <a:moveTo>
                      <a:pt x="16764" y="431800"/>
                    </a:moveTo>
                    <a:lnTo>
                      <a:pt x="13280" y="419100"/>
                    </a:lnTo>
                    <a:lnTo>
                      <a:pt x="21335" y="419100"/>
                    </a:lnTo>
                    <a:lnTo>
                      <a:pt x="16764" y="431800"/>
                    </a:lnTo>
                    <a:close/>
                  </a:path>
                  <a:path w="794385" h="2120900">
                    <a:moveTo>
                      <a:pt x="24383" y="431800"/>
                    </a:moveTo>
                    <a:lnTo>
                      <a:pt x="16764" y="431800"/>
                    </a:lnTo>
                    <a:lnTo>
                      <a:pt x="21335" y="419100"/>
                    </a:lnTo>
                    <a:lnTo>
                      <a:pt x="24383" y="431800"/>
                    </a:lnTo>
                    <a:close/>
                  </a:path>
                  <a:path w="794385" h="2120900">
                    <a:moveTo>
                      <a:pt x="22859" y="444500"/>
                    </a:moveTo>
                    <a:lnTo>
                      <a:pt x="16764" y="444500"/>
                    </a:lnTo>
                    <a:lnTo>
                      <a:pt x="21335" y="431800"/>
                    </a:lnTo>
                    <a:lnTo>
                      <a:pt x="24383" y="431800"/>
                    </a:lnTo>
                    <a:lnTo>
                      <a:pt x="21335" y="419100"/>
                    </a:lnTo>
                    <a:lnTo>
                      <a:pt x="24383" y="419100"/>
                    </a:lnTo>
                    <a:lnTo>
                      <a:pt x="25908" y="431800"/>
                    </a:lnTo>
                    <a:lnTo>
                      <a:pt x="22859" y="444500"/>
                    </a:lnTo>
                    <a:close/>
                  </a:path>
                  <a:path w="794385" h="2120900">
                    <a:moveTo>
                      <a:pt x="419100" y="431800"/>
                    </a:moveTo>
                    <a:lnTo>
                      <a:pt x="417575" y="431800"/>
                    </a:lnTo>
                    <a:lnTo>
                      <a:pt x="422148" y="419100"/>
                    </a:lnTo>
                    <a:lnTo>
                      <a:pt x="419100" y="431800"/>
                    </a:lnTo>
                    <a:close/>
                  </a:path>
                  <a:path w="794385" h="2120900">
                    <a:moveTo>
                      <a:pt x="431292" y="431800"/>
                    </a:moveTo>
                    <a:lnTo>
                      <a:pt x="419100" y="431800"/>
                    </a:lnTo>
                    <a:lnTo>
                      <a:pt x="422148" y="419100"/>
                    </a:lnTo>
                    <a:lnTo>
                      <a:pt x="432816" y="419100"/>
                    </a:lnTo>
                    <a:lnTo>
                      <a:pt x="431292" y="431800"/>
                    </a:lnTo>
                    <a:close/>
                  </a:path>
                  <a:path w="794385" h="2120900">
                    <a:moveTo>
                      <a:pt x="431292" y="457200"/>
                    </a:moveTo>
                    <a:lnTo>
                      <a:pt x="422656" y="457200"/>
                    </a:lnTo>
                    <a:lnTo>
                      <a:pt x="423672" y="444500"/>
                    </a:lnTo>
                    <a:lnTo>
                      <a:pt x="429767" y="431800"/>
                    </a:lnTo>
                    <a:lnTo>
                      <a:pt x="431292" y="431800"/>
                    </a:lnTo>
                    <a:lnTo>
                      <a:pt x="432816" y="419100"/>
                    </a:lnTo>
                    <a:lnTo>
                      <a:pt x="434340" y="419100"/>
                    </a:lnTo>
                    <a:lnTo>
                      <a:pt x="435864" y="431800"/>
                    </a:lnTo>
                    <a:lnTo>
                      <a:pt x="432816" y="444500"/>
                    </a:lnTo>
                    <a:lnTo>
                      <a:pt x="431292" y="457200"/>
                    </a:lnTo>
                    <a:close/>
                  </a:path>
                  <a:path w="794385" h="2120900">
                    <a:moveTo>
                      <a:pt x="4572" y="444500"/>
                    </a:moveTo>
                    <a:lnTo>
                      <a:pt x="3048" y="444500"/>
                    </a:lnTo>
                    <a:lnTo>
                      <a:pt x="3429" y="431800"/>
                    </a:lnTo>
                    <a:lnTo>
                      <a:pt x="4572" y="444500"/>
                    </a:lnTo>
                    <a:close/>
                  </a:path>
                  <a:path w="794385" h="2120900">
                    <a:moveTo>
                      <a:pt x="10667" y="444500"/>
                    </a:moveTo>
                    <a:lnTo>
                      <a:pt x="4572" y="444500"/>
                    </a:lnTo>
                    <a:lnTo>
                      <a:pt x="3429" y="431800"/>
                    </a:lnTo>
                    <a:lnTo>
                      <a:pt x="13280" y="431800"/>
                    </a:lnTo>
                    <a:lnTo>
                      <a:pt x="10667" y="444500"/>
                    </a:lnTo>
                    <a:close/>
                  </a:path>
                  <a:path w="794385" h="2120900">
                    <a:moveTo>
                      <a:pt x="13716" y="444500"/>
                    </a:moveTo>
                    <a:lnTo>
                      <a:pt x="10667" y="444500"/>
                    </a:lnTo>
                    <a:lnTo>
                      <a:pt x="13280" y="431800"/>
                    </a:lnTo>
                    <a:lnTo>
                      <a:pt x="15240" y="431800"/>
                    </a:lnTo>
                    <a:lnTo>
                      <a:pt x="13716" y="444500"/>
                    </a:lnTo>
                    <a:close/>
                  </a:path>
                  <a:path w="794385" h="2120900">
                    <a:moveTo>
                      <a:pt x="16764" y="444500"/>
                    </a:moveTo>
                    <a:lnTo>
                      <a:pt x="13716" y="444500"/>
                    </a:lnTo>
                    <a:lnTo>
                      <a:pt x="15240" y="431800"/>
                    </a:lnTo>
                    <a:lnTo>
                      <a:pt x="16764" y="444500"/>
                    </a:lnTo>
                    <a:close/>
                  </a:path>
                  <a:path w="794385" h="2120900">
                    <a:moveTo>
                      <a:pt x="16764" y="444500"/>
                    </a:moveTo>
                    <a:lnTo>
                      <a:pt x="15240" y="431800"/>
                    </a:lnTo>
                    <a:lnTo>
                      <a:pt x="21335" y="431800"/>
                    </a:lnTo>
                    <a:lnTo>
                      <a:pt x="16764" y="444500"/>
                    </a:lnTo>
                    <a:close/>
                  </a:path>
                  <a:path w="794385" h="2120900">
                    <a:moveTo>
                      <a:pt x="22859" y="457200"/>
                    </a:moveTo>
                    <a:lnTo>
                      <a:pt x="15240" y="457200"/>
                    </a:lnTo>
                    <a:lnTo>
                      <a:pt x="15240" y="444500"/>
                    </a:lnTo>
                    <a:lnTo>
                      <a:pt x="22859" y="444500"/>
                    </a:lnTo>
                    <a:lnTo>
                      <a:pt x="25908" y="431800"/>
                    </a:lnTo>
                    <a:lnTo>
                      <a:pt x="27432" y="444500"/>
                    </a:lnTo>
                    <a:lnTo>
                      <a:pt x="22859" y="457200"/>
                    </a:lnTo>
                    <a:close/>
                  </a:path>
                  <a:path w="794385" h="2120900">
                    <a:moveTo>
                      <a:pt x="413003" y="444500"/>
                    </a:moveTo>
                    <a:lnTo>
                      <a:pt x="411480" y="444500"/>
                    </a:lnTo>
                    <a:lnTo>
                      <a:pt x="409956" y="431800"/>
                    </a:lnTo>
                    <a:lnTo>
                      <a:pt x="416051" y="431800"/>
                    </a:lnTo>
                    <a:lnTo>
                      <a:pt x="413003" y="444500"/>
                    </a:lnTo>
                    <a:close/>
                  </a:path>
                  <a:path w="794385" h="2120900">
                    <a:moveTo>
                      <a:pt x="420624" y="444500"/>
                    </a:moveTo>
                    <a:lnTo>
                      <a:pt x="413003" y="444500"/>
                    </a:lnTo>
                    <a:lnTo>
                      <a:pt x="416051" y="431800"/>
                    </a:lnTo>
                    <a:lnTo>
                      <a:pt x="425195" y="431800"/>
                    </a:lnTo>
                    <a:lnTo>
                      <a:pt x="420624" y="444500"/>
                    </a:lnTo>
                    <a:close/>
                  </a:path>
                  <a:path w="794385" h="2120900">
                    <a:moveTo>
                      <a:pt x="422656" y="457200"/>
                    </a:moveTo>
                    <a:lnTo>
                      <a:pt x="420624" y="444500"/>
                    </a:lnTo>
                    <a:lnTo>
                      <a:pt x="425195" y="431800"/>
                    </a:lnTo>
                    <a:lnTo>
                      <a:pt x="429767" y="431800"/>
                    </a:lnTo>
                    <a:lnTo>
                      <a:pt x="423672" y="444500"/>
                    </a:lnTo>
                    <a:lnTo>
                      <a:pt x="422656" y="457200"/>
                    </a:lnTo>
                    <a:close/>
                  </a:path>
                  <a:path w="794385" h="2120900">
                    <a:moveTo>
                      <a:pt x="435673" y="457200"/>
                    </a:moveTo>
                    <a:lnTo>
                      <a:pt x="433662" y="444500"/>
                    </a:lnTo>
                    <a:lnTo>
                      <a:pt x="432816" y="444500"/>
                    </a:lnTo>
                    <a:lnTo>
                      <a:pt x="435864" y="431800"/>
                    </a:lnTo>
                    <a:lnTo>
                      <a:pt x="437387" y="431800"/>
                    </a:lnTo>
                    <a:lnTo>
                      <a:pt x="437387" y="444500"/>
                    </a:lnTo>
                    <a:lnTo>
                      <a:pt x="433662" y="444500"/>
                    </a:lnTo>
                    <a:lnTo>
                      <a:pt x="431292" y="457200"/>
                    </a:lnTo>
                    <a:lnTo>
                      <a:pt x="435673" y="457200"/>
                    </a:lnTo>
                    <a:close/>
                  </a:path>
                  <a:path w="794385" h="2120900">
                    <a:moveTo>
                      <a:pt x="15240" y="457200"/>
                    </a:moveTo>
                    <a:lnTo>
                      <a:pt x="13716" y="457200"/>
                    </a:lnTo>
                    <a:lnTo>
                      <a:pt x="12191" y="444500"/>
                    </a:lnTo>
                    <a:lnTo>
                      <a:pt x="15240" y="444500"/>
                    </a:lnTo>
                    <a:lnTo>
                      <a:pt x="15240" y="457200"/>
                    </a:lnTo>
                    <a:close/>
                  </a:path>
                  <a:path w="794385" h="2120900">
                    <a:moveTo>
                      <a:pt x="24383" y="457200"/>
                    </a:moveTo>
                    <a:lnTo>
                      <a:pt x="22859" y="457200"/>
                    </a:lnTo>
                    <a:lnTo>
                      <a:pt x="27432" y="444500"/>
                    </a:lnTo>
                    <a:lnTo>
                      <a:pt x="28956" y="444500"/>
                    </a:lnTo>
                    <a:lnTo>
                      <a:pt x="24383" y="457200"/>
                    </a:lnTo>
                    <a:close/>
                  </a:path>
                  <a:path w="794385" h="2120900">
                    <a:moveTo>
                      <a:pt x="36575" y="457200"/>
                    </a:moveTo>
                    <a:lnTo>
                      <a:pt x="24383" y="457200"/>
                    </a:lnTo>
                    <a:lnTo>
                      <a:pt x="28956" y="444500"/>
                    </a:lnTo>
                    <a:lnTo>
                      <a:pt x="38100" y="444500"/>
                    </a:lnTo>
                    <a:lnTo>
                      <a:pt x="36575" y="457200"/>
                    </a:lnTo>
                    <a:close/>
                  </a:path>
                  <a:path w="794385" h="2120900">
                    <a:moveTo>
                      <a:pt x="44195" y="469900"/>
                    </a:moveTo>
                    <a:lnTo>
                      <a:pt x="33527" y="469900"/>
                    </a:lnTo>
                    <a:lnTo>
                      <a:pt x="38100" y="457200"/>
                    </a:lnTo>
                    <a:lnTo>
                      <a:pt x="36575" y="457200"/>
                    </a:lnTo>
                    <a:lnTo>
                      <a:pt x="38100" y="444500"/>
                    </a:lnTo>
                    <a:lnTo>
                      <a:pt x="42672" y="444500"/>
                    </a:lnTo>
                    <a:lnTo>
                      <a:pt x="44195" y="457200"/>
                    </a:lnTo>
                    <a:lnTo>
                      <a:pt x="44195" y="469900"/>
                    </a:lnTo>
                    <a:close/>
                  </a:path>
                  <a:path w="794385" h="2120900">
                    <a:moveTo>
                      <a:pt x="435673" y="457200"/>
                    </a:moveTo>
                    <a:lnTo>
                      <a:pt x="431292" y="457200"/>
                    </a:lnTo>
                    <a:lnTo>
                      <a:pt x="433662" y="444500"/>
                    </a:lnTo>
                    <a:lnTo>
                      <a:pt x="435673" y="457200"/>
                    </a:lnTo>
                    <a:close/>
                  </a:path>
                  <a:path w="794385" h="2120900">
                    <a:moveTo>
                      <a:pt x="443484" y="457200"/>
                    </a:moveTo>
                    <a:lnTo>
                      <a:pt x="435673" y="457200"/>
                    </a:lnTo>
                    <a:lnTo>
                      <a:pt x="437387" y="444500"/>
                    </a:lnTo>
                    <a:lnTo>
                      <a:pt x="445008" y="444500"/>
                    </a:lnTo>
                    <a:lnTo>
                      <a:pt x="443484" y="457200"/>
                    </a:lnTo>
                    <a:close/>
                  </a:path>
                  <a:path w="794385" h="2120900">
                    <a:moveTo>
                      <a:pt x="446532" y="469900"/>
                    </a:moveTo>
                    <a:lnTo>
                      <a:pt x="435864" y="469900"/>
                    </a:lnTo>
                    <a:lnTo>
                      <a:pt x="440435" y="457200"/>
                    </a:lnTo>
                    <a:lnTo>
                      <a:pt x="443484" y="457200"/>
                    </a:lnTo>
                    <a:lnTo>
                      <a:pt x="445008" y="444500"/>
                    </a:lnTo>
                    <a:lnTo>
                      <a:pt x="448056" y="444500"/>
                    </a:lnTo>
                    <a:lnTo>
                      <a:pt x="449580" y="457200"/>
                    </a:lnTo>
                    <a:lnTo>
                      <a:pt x="446532" y="469900"/>
                    </a:lnTo>
                    <a:close/>
                  </a:path>
                  <a:path w="794385" h="2120900">
                    <a:moveTo>
                      <a:pt x="30480" y="469900"/>
                    </a:moveTo>
                    <a:lnTo>
                      <a:pt x="21335" y="469900"/>
                    </a:lnTo>
                    <a:lnTo>
                      <a:pt x="23164" y="457200"/>
                    </a:lnTo>
                    <a:lnTo>
                      <a:pt x="30480" y="469900"/>
                    </a:lnTo>
                    <a:close/>
                  </a:path>
                  <a:path w="794385" h="2120900">
                    <a:moveTo>
                      <a:pt x="30480" y="469900"/>
                    </a:moveTo>
                    <a:lnTo>
                      <a:pt x="23164" y="457200"/>
                    </a:lnTo>
                    <a:lnTo>
                      <a:pt x="35051" y="457200"/>
                    </a:lnTo>
                    <a:lnTo>
                      <a:pt x="30480" y="469900"/>
                    </a:lnTo>
                    <a:close/>
                  </a:path>
                  <a:path w="794385" h="2120900">
                    <a:moveTo>
                      <a:pt x="33527" y="469900"/>
                    </a:moveTo>
                    <a:lnTo>
                      <a:pt x="30480" y="469900"/>
                    </a:lnTo>
                    <a:lnTo>
                      <a:pt x="35051" y="457200"/>
                    </a:lnTo>
                    <a:lnTo>
                      <a:pt x="38100" y="457200"/>
                    </a:lnTo>
                    <a:lnTo>
                      <a:pt x="33527" y="469900"/>
                    </a:lnTo>
                    <a:close/>
                  </a:path>
                  <a:path w="794385" h="2120900">
                    <a:moveTo>
                      <a:pt x="50291" y="469900"/>
                    </a:moveTo>
                    <a:lnTo>
                      <a:pt x="44195" y="469900"/>
                    </a:lnTo>
                    <a:lnTo>
                      <a:pt x="44195" y="457200"/>
                    </a:lnTo>
                    <a:lnTo>
                      <a:pt x="48767" y="457200"/>
                    </a:lnTo>
                    <a:lnTo>
                      <a:pt x="50291" y="469900"/>
                    </a:lnTo>
                    <a:close/>
                  </a:path>
                  <a:path w="794385" h="2120900">
                    <a:moveTo>
                      <a:pt x="426719" y="469900"/>
                    </a:moveTo>
                    <a:lnTo>
                      <a:pt x="423672" y="457200"/>
                    </a:lnTo>
                    <a:lnTo>
                      <a:pt x="426719" y="457200"/>
                    </a:lnTo>
                    <a:lnTo>
                      <a:pt x="426719" y="469900"/>
                    </a:lnTo>
                    <a:close/>
                  </a:path>
                  <a:path w="794385" h="2120900">
                    <a:moveTo>
                      <a:pt x="434340" y="469900"/>
                    </a:moveTo>
                    <a:lnTo>
                      <a:pt x="426719" y="469900"/>
                    </a:lnTo>
                    <a:lnTo>
                      <a:pt x="426719" y="457200"/>
                    </a:lnTo>
                    <a:lnTo>
                      <a:pt x="440435" y="457200"/>
                    </a:lnTo>
                    <a:lnTo>
                      <a:pt x="434340" y="469900"/>
                    </a:lnTo>
                    <a:close/>
                  </a:path>
                  <a:path w="794385" h="2120900">
                    <a:moveTo>
                      <a:pt x="435864" y="469900"/>
                    </a:moveTo>
                    <a:lnTo>
                      <a:pt x="434340" y="469900"/>
                    </a:lnTo>
                    <a:lnTo>
                      <a:pt x="440435" y="457200"/>
                    </a:lnTo>
                    <a:lnTo>
                      <a:pt x="435864" y="469900"/>
                    </a:lnTo>
                    <a:close/>
                  </a:path>
                  <a:path w="794385" h="2120900">
                    <a:moveTo>
                      <a:pt x="455675" y="469900"/>
                    </a:moveTo>
                    <a:lnTo>
                      <a:pt x="446532" y="469900"/>
                    </a:lnTo>
                    <a:lnTo>
                      <a:pt x="449580" y="457200"/>
                    </a:lnTo>
                    <a:lnTo>
                      <a:pt x="454151" y="457200"/>
                    </a:lnTo>
                    <a:lnTo>
                      <a:pt x="455675" y="469900"/>
                    </a:lnTo>
                    <a:close/>
                  </a:path>
                  <a:path w="794385" h="2120900">
                    <a:moveTo>
                      <a:pt x="65532" y="482600"/>
                    </a:moveTo>
                    <a:lnTo>
                      <a:pt x="35051" y="482600"/>
                    </a:lnTo>
                    <a:lnTo>
                      <a:pt x="28956" y="469900"/>
                    </a:lnTo>
                    <a:lnTo>
                      <a:pt x="62483" y="469900"/>
                    </a:lnTo>
                    <a:lnTo>
                      <a:pt x="65532" y="482600"/>
                    </a:lnTo>
                    <a:close/>
                  </a:path>
                  <a:path w="794385" h="2120900">
                    <a:moveTo>
                      <a:pt x="438911" y="482600"/>
                    </a:moveTo>
                    <a:lnTo>
                      <a:pt x="432816" y="482600"/>
                    </a:lnTo>
                    <a:lnTo>
                      <a:pt x="432816" y="469900"/>
                    </a:lnTo>
                    <a:lnTo>
                      <a:pt x="438911" y="482600"/>
                    </a:lnTo>
                    <a:close/>
                  </a:path>
                  <a:path w="794385" h="2120900">
                    <a:moveTo>
                      <a:pt x="438911" y="482600"/>
                    </a:moveTo>
                    <a:lnTo>
                      <a:pt x="432816" y="469900"/>
                    </a:lnTo>
                    <a:lnTo>
                      <a:pt x="443788" y="469900"/>
                    </a:lnTo>
                    <a:lnTo>
                      <a:pt x="438911" y="482600"/>
                    </a:lnTo>
                    <a:close/>
                  </a:path>
                  <a:path w="794385" h="2120900">
                    <a:moveTo>
                      <a:pt x="445516" y="495300"/>
                    </a:moveTo>
                    <a:lnTo>
                      <a:pt x="438911" y="495300"/>
                    </a:lnTo>
                    <a:lnTo>
                      <a:pt x="438911" y="482600"/>
                    </a:lnTo>
                    <a:lnTo>
                      <a:pt x="443788" y="469900"/>
                    </a:lnTo>
                    <a:lnTo>
                      <a:pt x="451103" y="482600"/>
                    </a:lnTo>
                    <a:lnTo>
                      <a:pt x="440435" y="482600"/>
                    </a:lnTo>
                    <a:lnTo>
                      <a:pt x="445516" y="495300"/>
                    </a:lnTo>
                    <a:close/>
                  </a:path>
                  <a:path w="794385" h="2120900">
                    <a:moveTo>
                      <a:pt x="451103" y="482600"/>
                    </a:moveTo>
                    <a:lnTo>
                      <a:pt x="443788" y="469900"/>
                    </a:lnTo>
                    <a:lnTo>
                      <a:pt x="452627" y="469900"/>
                    </a:lnTo>
                    <a:lnTo>
                      <a:pt x="451103" y="482600"/>
                    </a:lnTo>
                    <a:close/>
                  </a:path>
                  <a:path w="794385" h="2120900">
                    <a:moveTo>
                      <a:pt x="452627" y="508000"/>
                    </a:moveTo>
                    <a:lnTo>
                      <a:pt x="450088" y="508000"/>
                    </a:lnTo>
                    <a:lnTo>
                      <a:pt x="451103" y="495300"/>
                    </a:lnTo>
                    <a:lnTo>
                      <a:pt x="450087" y="495300"/>
                    </a:lnTo>
                    <a:lnTo>
                      <a:pt x="451103" y="482600"/>
                    </a:lnTo>
                    <a:lnTo>
                      <a:pt x="452627" y="469900"/>
                    </a:lnTo>
                    <a:lnTo>
                      <a:pt x="454151" y="469900"/>
                    </a:lnTo>
                    <a:lnTo>
                      <a:pt x="457200" y="482600"/>
                    </a:lnTo>
                    <a:lnTo>
                      <a:pt x="458724" y="482600"/>
                    </a:lnTo>
                    <a:lnTo>
                      <a:pt x="455168" y="495300"/>
                    </a:lnTo>
                    <a:lnTo>
                      <a:pt x="452627" y="508000"/>
                    </a:lnTo>
                    <a:close/>
                  </a:path>
                  <a:path w="794385" h="2120900">
                    <a:moveTo>
                      <a:pt x="59435" y="495300"/>
                    </a:moveTo>
                    <a:lnTo>
                      <a:pt x="56387" y="495300"/>
                    </a:lnTo>
                    <a:lnTo>
                      <a:pt x="53340" y="482600"/>
                    </a:lnTo>
                    <a:lnTo>
                      <a:pt x="59435" y="482600"/>
                    </a:lnTo>
                    <a:lnTo>
                      <a:pt x="59435" y="495300"/>
                    </a:lnTo>
                    <a:close/>
                  </a:path>
                  <a:path w="794385" h="2120900">
                    <a:moveTo>
                      <a:pt x="71246" y="495300"/>
                    </a:moveTo>
                    <a:lnTo>
                      <a:pt x="59435" y="495300"/>
                    </a:lnTo>
                    <a:lnTo>
                      <a:pt x="59435" y="482600"/>
                    </a:lnTo>
                    <a:lnTo>
                      <a:pt x="70103" y="482600"/>
                    </a:lnTo>
                    <a:lnTo>
                      <a:pt x="71246" y="495300"/>
                    </a:lnTo>
                    <a:close/>
                  </a:path>
                  <a:path w="794385" h="2120900">
                    <a:moveTo>
                      <a:pt x="96011" y="495300"/>
                    </a:moveTo>
                    <a:lnTo>
                      <a:pt x="79248" y="495300"/>
                    </a:lnTo>
                    <a:lnTo>
                      <a:pt x="80772" y="482600"/>
                    </a:lnTo>
                    <a:lnTo>
                      <a:pt x="89916" y="482600"/>
                    </a:lnTo>
                    <a:lnTo>
                      <a:pt x="96011" y="495300"/>
                    </a:lnTo>
                    <a:close/>
                  </a:path>
                  <a:path w="794385" h="2120900">
                    <a:moveTo>
                      <a:pt x="445516" y="495300"/>
                    </a:moveTo>
                    <a:lnTo>
                      <a:pt x="440435" y="482600"/>
                    </a:lnTo>
                    <a:lnTo>
                      <a:pt x="448056" y="482600"/>
                    </a:lnTo>
                    <a:lnTo>
                      <a:pt x="445516" y="495300"/>
                    </a:lnTo>
                    <a:close/>
                  </a:path>
                  <a:path w="794385" h="2120900">
                    <a:moveTo>
                      <a:pt x="450087" y="495300"/>
                    </a:moveTo>
                    <a:lnTo>
                      <a:pt x="445516" y="495300"/>
                    </a:lnTo>
                    <a:lnTo>
                      <a:pt x="448056" y="482600"/>
                    </a:lnTo>
                    <a:lnTo>
                      <a:pt x="450087" y="495300"/>
                    </a:lnTo>
                    <a:close/>
                  </a:path>
                  <a:path w="794385" h="2120900">
                    <a:moveTo>
                      <a:pt x="450087" y="495300"/>
                    </a:moveTo>
                    <a:lnTo>
                      <a:pt x="448056" y="482600"/>
                    </a:lnTo>
                    <a:lnTo>
                      <a:pt x="451103" y="482600"/>
                    </a:lnTo>
                    <a:lnTo>
                      <a:pt x="450087" y="495300"/>
                    </a:lnTo>
                    <a:close/>
                  </a:path>
                  <a:path w="794385" h="2120900">
                    <a:moveTo>
                      <a:pt x="461772" y="520700"/>
                    </a:moveTo>
                    <a:lnTo>
                      <a:pt x="455675" y="520700"/>
                    </a:lnTo>
                    <a:lnTo>
                      <a:pt x="460248" y="508000"/>
                    </a:lnTo>
                    <a:lnTo>
                      <a:pt x="455168" y="495300"/>
                    </a:lnTo>
                    <a:lnTo>
                      <a:pt x="458724" y="482600"/>
                    </a:lnTo>
                    <a:lnTo>
                      <a:pt x="461162" y="495300"/>
                    </a:lnTo>
                    <a:lnTo>
                      <a:pt x="456057" y="495300"/>
                    </a:lnTo>
                    <a:lnTo>
                      <a:pt x="461772" y="508000"/>
                    </a:lnTo>
                    <a:lnTo>
                      <a:pt x="469392" y="508000"/>
                    </a:lnTo>
                    <a:lnTo>
                      <a:pt x="461772" y="520700"/>
                    </a:lnTo>
                    <a:close/>
                  </a:path>
                  <a:path w="794385" h="2120900">
                    <a:moveTo>
                      <a:pt x="461162" y="495300"/>
                    </a:moveTo>
                    <a:lnTo>
                      <a:pt x="458724" y="482600"/>
                    </a:lnTo>
                    <a:lnTo>
                      <a:pt x="461772" y="482600"/>
                    </a:lnTo>
                    <a:lnTo>
                      <a:pt x="461162" y="495300"/>
                    </a:lnTo>
                    <a:close/>
                  </a:path>
                  <a:path w="794385" h="2120900">
                    <a:moveTo>
                      <a:pt x="466343" y="495300"/>
                    </a:moveTo>
                    <a:lnTo>
                      <a:pt x="461162" y="495300"/>
                    </a:lnTo>
                    <a:lnTo>
                      <a:pt x="461772" y="482600"/>
                    </a:lnTo>
                    <a:lnTo>
                      <a:pt x="463295" y="482600"/>
                    </a:lnTo>
                    <a:lnTo>
                      <a:pt x="466343" y="495300"/>
                    </a:lnTo>
                    <a:close/>
                  </a:path>
                  <a:path w="794385" h="2120900">
                    <a:moveTo>
                      <a:pt x="109727" y="508000"/>
                    </a:moveTo>
                    <a:lnTo>
                      <a:pt x="73151" y="508000"/>
                    </a:lnTo>
                    <a:lnTo>
                      <a:pt x="67056" y="495300"/>
                    </a:lnTo>
                    <a:lnTo>
                      <a:pt x="105156" y="495300"/>
                    </a:lnTo>
                    <a:lnTo>
                      <a:pt x="109727" y="508000"/>
                    </a:lnTo>
                    <a:close/>
                  </a:path>
                  <a:path w="794385" h="2120900">
                    <a:moveTo>
                      <a:pt x="450088" y="508000"/>
                    </a:moveTo>
                    <a:lnTo>
                      <a:pt x="445008" y="508000"/>
                    </a:lnTo>
                    <a:lnTo>
                      <a:pt x="443484" y="495300"/>
                    </a:lnTo>
                    <a:lnTo>
                      <a:pt x="445008" y="495300"/>
                    </a:lnTo>
                    <a:lnTo>
                      <a:pt x="450088" y="508000"/>
                    </a:lnTo>
                    <a:close/>
                  </a:path>
                  <a:path w="794385" h="2120900">
                    <a:moveTo>
                      <a:pt x="450088" y="508000"/>
                    </a:moveTo>
                    <a:lnTo>
                      <a:pt x="445008" y="495300"/>
                    </a:lnTo>
                    <a:lnTo>
                      <a:pt x="451103" y="495300"/>
                    </a:lnTo>
                    <a:lnTo>
                      <a:pt x="450088" y="508000"/>
                    </a:lnTo>
                    <a:close/>
                  </a:path>
                  <a:path w="794385" h="2120900">
                    <a:moveTo>
                      <a:pt x="455675" y="520700"/>
                    </a:moveTo>
                    <a:lnTo>
                      <a:pt x="451104" y="508000"/>
                    </a:lnTo>
                    <a:lnTo>
                      <a:pt x="452627" y="508000"/>
                    </a:lnTo>
                    <a:lnTo>
                      <a:pt x="455167" y="495300"/>
                    </a:lnTo>
                    <a:lnTo>
                      <a:pt x="460248" y="508000"/>
                    </a:lnTo>
                    <a:lnTo>
                      <a:pt x="455675" y="520700"/>
                    </a:lnTo>
                    <a:close/>
                  </a:path>
                  <a:path w="794385" h="2120900">
                    <a:moveTo>
                      <a:pt x="461772" y="508000"/>
                    </a:moveTo>
                    <a:lnTo>
                      <a:pt x="456057" y="495300"/>
                    </a:lnTo>
                    <a:lnTo>
                      <a:pt x="464819" y="495300"/>
                    </a:lnTo>
                    <a:lnTo>
                      <a:pt x="461772" y="508000"/>
                    </a:lnTo>
                    <a:close/>
                  </a:path>
                  <a:path w="794385" h="2120900">
                    <a:moveTo>
                      <a:pt x="469392" y="508000"/>
                    </a:moveTo>
                    <a:lnTo>
                      <a:pt x="461772" y="508000"/>
                    </a:lnTo>
                    <a:lnTo>
                      <a:pt x="464819" y="495300"/>
                    </a:lnTo>
                    <a:lnTo>
                      <a:pt x="470916" y="495300"/>
                    </a:lnTo>
                    <a:lnTo>
                      <a:pt x="469392" y="508000"/>
                    </a:lnTo>
                    <a:close/>
                  </a:path>
                  <a:path w="794385" h="2120900">
                    <a:moveTo>
                      <a:pt x="124967" y="520700"/>
                    </a:moveTo>
                    <a:lnTo>
                      <a:pt x="88391" y="520700"/>
                    </a:lnTo>
                    <a:lnTo>
                      <a:pt x="79248" y="508000"/>
                    </a:lnTo>
                    <a:lnTo>
                      <a:pt x="124967" y="508000"/>
                    </a:lnTo>
                    <a:lnTo>
                      <a:pt x="124967" y="520700"/>
                    </a:lnTo>
                    <a:close/>
                  </a:path>
                  <a:path w="794385" h="2120900">
                    <a:moveTo>
                      <a:pt x="455675" y="520700"/>
                    </a:moveTo>
                    <a:lnTo>
                      <a:pt x="452627" y="520700"/>
                    </a:lnTo>
                    <a:lnTo>
                      <a:pt x="451104" y="508000"/>
                    </a:lnTo>
                    <a:lnTo>
                      <a:pt x="455675" y="520700"/>
                    </a:lnTo>
                    <a:close/>
                  </a:path>
                  <a:path w="794385" h="2120900">
                    <a:moveTo>
                      <a:pt x="473964" y="520700"/>
                    </a:moveTo>
                    <a:lnTo>
                      <a:pt x="461772" y="520700"/>
                    </a:lnTo>
                    <a:lnTo>
                      <a:pt x="469392" y="508000"/>
                    </a:lnTo>
                    <a:lnTo>
                      <a:pt x="472440" y="508000"/>
                    </a:lnTo>
                    <a:lnTo>
                      <a:pt x="473964" y="520700"/>
                    </a:lnTo>
                    <a:close/>
                  </a:path>
                  <a:path w="794385" h="2120900">
                    <a:moveTo>
                      <a:pt x="123443" y="533400"/>
                    </a:moveTo>
                    <a:lnTo>
                      <a:pt x="115824" y="520700"/>
                    </a:lnTo>
                    <a:lnTo>
                      <a:pt x="123443" y="520700"/>
                    </a:lnTo>
                    <a:lnTo>
                      <a:pt x="123443" y="533400"/>
                    </a:lnTo>
                    <a:close/>
                  </a:path>
                  <a:path w="794385" h="2120900">
                    <a:moveTo>
                      <a:pt x="128016" y="533400"/>
                    </a:moveTo>
                    <a:lnTo>
                      <a:pt x="123443" y="533400"/>
                    </a:lnTo>
                    <a:lnTo>
                      <a:pt x="123443" y="520700"/>
                    </a:lnTo>
                    <a:lnTo>
                      <a:pt x="131064" y="520700"/>
                    </a:lnTo>
                    <a:lnTo>
                      <a:pt x="128016" y="533400"/>
                    </a:lnTo>
                    <a:close/>
                  </a:path>
                  <a:path w="794385" h="2120900">
                    <a:moveTo>
                      <a:pt x="169164" y="533400"/>
                    </a:moveTo>
                    <a:lnTo>
                      <a:pt x="128016" y="533400"/>
                    </a:lnTo>
                    <a:lnTo>
                      <a:pt x="131064" y="520700"/>
                    </a:lnTo>
                    <a:lnTo>
                      <a:pt x="153924" y="520700"/>
                    </a:lnTo>
                    <a:lnTo>
                      <a:pt x="169164" y="533400"/>
                    </a:lnTo>
                    <a:close/>
                  </a:path>
                  <a:path w="794385" h="2120900">
                    <a:moveTo>
                      <a:pt x="463803" y="533400"/>
                    </a:moveTo>
                    <a:lnTo>
                      <a:pt x="458724" y="533400"/>
                    </a:lnTo>
                    <a:lnTo>
                      <a:pt x="457200" y="520700"/>
                    </a:lnTo>
                    <a:lnTo>
                      <a:pt x="458724" y="520700"/>
                    </a:lnTo>
                    <a:lnTo>
                      <a:pt x="463803" y="533400"/>
                    </a:lnTo>
                    <a:close/>
                  </a:path>
                  <a:path w="794385" h="2120900">
                    <a:moveTo>
                      <a:pt x="463803" y="533400"/>
                    </a:moveTo>
                    <a:lnTo>
                      <a:pt x="458724" y="520700"/>
                    </a:lnTo>
                    <a:lnTo>
                      <a:pt x="466343" y="520700"/>
                    </a:lnTo>
                    <a:lnTo>
                      <a:pt x="463803" y="533400"/>
                    </a:lnTo>
                    <a:close/>
                  </a:path>
                  <a:path w="794385" h="2120900">
                    <a:moveTo>
                      <a:pt x="468248" y="533400"/>
                    </a:moveTo>
                    <a:lnTo>
                      <a:pt x="463803" y="533400"/>
                    </a:lnTo>
                    <a:lnTo>
                      <a:pt x="466343" y="520700"/>
                    </a:lnTo>
                    <a:lnTo>
                      <a:pt x="468248" y="533400"/>
                    </a:lnTo>
                    <a:close/>
                  </a:path>
                  <a:path w="794385" h="2120900">
                    <a:moveTo>
                      <a:pt x="468820" y="533400"/>
                    </a:moveTo>
                    <a:lnTo>
                      <a:pt x="468248" y="533400"/>
                    </a:lnTo>
                    <a:lnTo>
                      <a:pt x="466343" y="520700"/>
                    </a:lnTo>
                    <a:lnTo>
                      <a:pt x="467867" y="520700"/>
                    </a:lnTo>
                    <a:lnTo>
                      <a:pt x="468820" y="533400"/>
                    </a:lnTo>
                    <a:close/>
                  </a:path>
                  <a:path w="794385" h="2120900">
                    <a:moveTo>
                      <a:pt x="468820" y="533400"/>
                    </a:moveTo>
                    <a:lnTo>
                      <a:pt x="467867" y="520700"/>
                    </a:lnTo>
                    <a:lnTo>
                      <a:pt x="469392" y="520700"/>
                    </a:lnTo>
                    <a:lnTo>
                      <a:pt x="468820" y="533400"/>
                    </a:lnTo>
                    <a:close/>
                  </a:path>
                  <a:path w="794385" h="2120900">
                    <a:moveTo>
                      <a:pt x="473963" y="533400"/>
                    </a:moveTo>
                    <a:lnTo>
                      <a:pt x="468820" y="533400"/>
                    </a:lnTo>
                    <a:lnTo>
                      <a:pt x="469392" y="520700"/>
                    </a:lnTo>
                    <a:lnTo>
                      <a:pt x="480059" y="520700"/>
                    </a:lnTo>
                    <a:lnTo>
                      <a:pt x="473963" y="533400"/>
                    </a:lnTo>
                    <a:close/>
                  </a:path>
                  <a:path w="794385" h="2120900">
                    <a:moveTo>
                      <a:pt x="475487" y="533400"/>
                    </a:moveTo>
                    <a:lnTo>
                      <a:pt x="473963" y="533400"/>
                    </a:lnTo>
                    <a:lnTo>
                      <a:pt x="480059" y="520700"/>
                    </a:lnTo>
                    <a:lnTo>
                      <a:pt x="475487" y="533400"/>
                    </a:lnTo>
                    <a:close/>
                  </a:path>
                  <a:path w="794385" h="2120900">
                    <a:moveTo>
                      <a:pt x="486156" y="546100"/>
                    </a:moveTo>
                    <a:lnTo>
                      <a:pt x="481584" y="546100"/>
                    </a:lnTo>
                    <a:lnTo>
                      <a:pt x="483108" y="533400"/>
                    </a:lnTo>
                    <a:lnTo>
                      <a:pt x="475487" y="533400"/>
                    </a:lnTo>
                    <a:lnTo>
                      <a:pt x="480059" y="520700"/>
                    </a:lnTo>
                    <a:lnTo>
                      <a:pt x="486156" y="533400"/>
                    </a:lnTo>
                    <a:lnTo>
                      <a:pt x="486156" y="546100"/>
                    </a:lnTo>
                    <a:close/>
                  </a:path>
                  <a:path w="794385" h="2120900">
                    <a:moveTo>
                      <a:pt x="486156" y="533400"/>
                    </a:moveTo>
                    <a:lnTo>
                      <a:pt x="480059" y="520700"/>
                    </a:lnTo>
                    <a:lnTo>
                      <a:pt x="484632" y="520700"/>
                    </a:lnTo>
                    <a:lnTo>
                      <a:pt x="486156" y="533400"/>
                    </a:lnTo>
                    <a:close/>
                  </a:path>
                  <a:path w="794385" h="2120900">
                    <a:moveTo>
                      <a:pt x="185927" y="546100"/>
                    </a:moveTo>
                    <a:lnTo>
                      <a:pt x="140208" y="546100"/>
                    </a:lnTo>
                    <a:lnTo>
                      <a:pt x="129540" y="533400"/>
                    </a:lnTo>
                    <a:lnTo>
                      <a:pt x="176783" y="533400"/>
                    </a:lnTo>
                    <a:lnTo>
                      <a:pt x="185927" y="546100"/>
                    </a:lnTo>
                    <a:close/>
                  </a:path>
                  <a:path w="794385" h="2120900">
                    <a:moveTo>
                      <a:pt x="469963" y="546100"/>
                    </a:moveTo>
                    <a:lnTo>
                      <a:pt x="469392" y="546100"/>
                    </a:lnTo>
                    <a:lnTo>
                      <a:pt x="461772" y="533400"/>
                    </a:lnTo>
                    <a:lnTo>
                      <a:pt x="463295" y="533400"/>
                    </a:lnTo>
                    <a:lnTo>
                      <a:pt x="469963" y="546100"/>
                    </a:lnTo>
                    <a:close/>
                  </a:path>
                  <a:path w="794385" h="2120900">
                    <a:moveTo>
                      <a:pt x="469963" y="546100"/>
                    </a:moveTo>
                    <a:lnTo>
                      <a:pt x="463295" y="533400"/>
                    </a:lnTo>
                    <a:lnTo>
                      <a:pt x="473456" y="533400"/>
                    </a:lnTo>
                    <a:lnTo>
                      <a:pt x="469963" y="546100"/>
                    </a:lnTo>
                    <a:close/>
                  </a:path>
                  <a:path w="794385" h="2120900">
                    <a:moveTo>
                      <a:pt x="481584" y="546100"/>
                    </a:moveTo>
                    <a:lnTo>
                      <a:pt x="469963" y="546100"/>
                    </a:lnTo>
                    <a:lnTo>
                      <a:pt x="473456" y="533400"/>
                    </a:lnTo>
                    <a:lnTo>
                      <a:pt x="481584" y="546100"/>
                    </a:lnTo>
                    <a:close/>
                  </a:path>
                  <a:path w="794385" h="2120900">
                    <a:moveTo>
                      <a:pt x="481584" y="546100"/>
                    </a:moveTo>
                    <a:lnTo>
                      <a:pt x="473456" y="533400"/>
                    </a:lnTo>
                    <a:lnTo>
                      <a:pt x="483108" y="533400"/>
                    </a:lnTo>
                    <a:lnTo>
                      <a:pt x="481584" y="546100"/>
                    </a:lnTo>
                    <a:close/>
                  </a:path>
                  <a:path w="794385" h="2120900">
                    <a:moveTo>
                      <a:pt x="199643" y="558800"/>
                    </a:moveTo>
                    <a:lnTo>
                      <a:pt x="160019" y="558800"/>
                    </a:lnTo>
                    <a:lnTo>
                      <a:pt x="153924" y="546100"/>
                    </a:lnTo>
                    <a:lnTo>
                      <a:pt x="192024" y="546100"/>
                    </a:lnTo>
                    <a:lnTo>
                      <a:pt x="199643" y="558800"/>
                    </a:lnTo>
                    <a:close/>
                  </a:path>
                  <a:path w="794385" h="2120900">
                    <a:moveTo>
                      <a:pt x="469392" y="558800"/>
                    </a:moveTo>
                    <a:lnTo>
                      <a:pt x="467867" y="558800"/>
                    </a:lnTo>
                    <a:lnTo>
                      <a:pt x="467867" y="546100"/>
                    </a:lnTo>
                    <a:lnTo>
                      <a:pt x="472440" y="546100"/>
                    </a:lnTo>
                    <a:lnTo>
                      <a:pt x="469392" y="558800"/>
                    </a:lnTo>
                    <a:close/>
                  </a:path>
                  <a:path w="794385" h="2120900">
                    <a:moveTo>
                      <a:pt x="480567" y="558800"/>
                    </a:moveTo>
                    <a:lnTo>
                      <a:pt x="469392" y="558800"/>
                    </a:lnTo>
                    <a:lnTo>
                      <a:pt x="472440" y="546100"/>
                    </a:lnTo>
                    <a:lnTo>
                      <a:pt x="480567" y="558800"/>
                    </a:lnTo>
                    <a:close/>
                  </a:path>
                  <a:path w="794385" h="2120900">
                    <a:moveTo>
                      <a:pt x="480567" y="558800"/>
                    </a:moveTo>
                    <a:lnTo>
                      <a:pt x="472440" y="546100"/>
                    </a:lnTo>
                    <a:lnTo>
                      <a:pt x="484632" y="546100"/>
                    </a:lnTo>
                    <a:lnTo>
                      <a:pt x="480567" y="558800"/>
                    </a:lnTo>
                    <a:close/>
                  </a:path>
                  <a:path w="794385" h="2120900">
                    <a:moveTo>
                      <a:pt x="487870" y="571500"/>
                    </a:moveTo>
                    <a:lnTo>
                      <a:pt x="483108" y="558800"/>
                    </a:lnTo>
                    <a:lnTo>
                      <a:pt x="480567" y="558800"/>
                    </a:lnTo>
                    <a:lnTo>
                      <a:pt x="484632" y="546100"/>
                    </a:lnTo>
                    <a:lnTo>
                      <a:pt x="490727" y="558800"/>
                    </a:lnTo>
                    <a:lnTo>
                      <a:pt x="487870" y="571500"/>
                    </a:lnTo>
                    <a:close/>
                  </a:path>
                  <a:path w="794385" h="2120900">
                    <a:moveTo>
                      <a:pt x="492759" y="571500"/>
                    </a:moveTo>
                    <a:lnTo>
                      <a:pt x="487870" y="571500"/>
                    </a:lnTo>
                    <a:lnTo>
                      <a:pt x="490727" y="558800"/>
                    </a:lnTo>
                    <a:lnTo>
                      <a:pt x="484632" y="546100"/>
                    </a:lnTo>
                    <a:lnTo>
                      <a:pt x="490727" y="546100"/>
                    </a:lnTo>
                    <a:lnTo>
                      <a:pt x="492251" y="558800"/>
                    </a:lnTo>
                    <a:lnTo>
                      <a:pt x="493776" y="558800"/>
                    </a:lnTo>
                    <a:lnTo>
                      <a:pt x="492759" y="571500"/>
                    </a:lnTo>
                    <a:close/>
                  </a:path>
                  <a:path w="794385" h="2120900">
                    <a:moveTo>
                      <a:pt x="190064" y="571500"/>
                    </a:moveTo>
                    <a:lnTo>
                      <a:pt x="181356" y="558800"/>
                    </a:lnTo>
                    <a:lnTo>
                      <a:pt x="188975" y="558800"/>
                    </a:lnTo>
                    <a:lnTo>
                      <a:pt x="190064" y="571500"/>
                    </a:lnTo>
                    <a:close/>
                  </a:path>
                  <a:path w="794385" h="2120900">
                    <a:moveTo>
                      <a:pt x="193548" y="571500"/>
                    </a:moveTo>
                    <a:lnTo>
                      <a:pt x="190064" y="571500"/>
                    </a:lnTo>
                    <a:lnTo>
                      <a:pt x="188975" y="558800"/>
                    </a:lnTo>
                    <a:lnTo>
                      <a:pt x="196595" y="558800"/>
                    </a:lnTo>
                    <a:lnTo>
                      <a:pt x="193548" y="571500"/>
                    </a:lnTo>
                    <a:close/>
                  </a:path>
                  <a:path w="794385" h="2120900">
                    <a:moveTo>
                      <a:pt x="234695" y="571500"/>
                    </a:moveTo>
                    <a:lnTo>
                      <a:pt x="193548" y="571500"/>
                    </a:lnTo>
                    <a:lnTo>
                      <a:pt x="196595" y="558800"/>
                    </a:lnTo>
                    <a:lnTo>
                      <a:pt x="219456" y="558800"/>
                    </a:lnTo>
                    <a:lnTo>
                      <a:pt x="234695" y="571500"/>
                    </a:lnTo>
                    <a:close/>
                  </a:path>
                  <a:path w="794385" h="2120900">
                    <a:moveTo>
                      <a:pt x="477011" y="571500"/>
                    </a:moveTo>
                    <a:lnTo>
                      <a:pt x="473964" y="571500"/>
                    </a:lnTo>
                    <a:lnTo>
                      <a:pt x="473964" y="558800"/>
                    </a:lnTo>
                    <a:lnTo>
                      <a:pt x="480059" y="558800"/>
                    </a:lnTo>
                    <a:lnTo>
                      <a:pt x="477011" y="571500"/>
                    </a:lnTo>
                    <a:close/>
                  </a:path>
                  <a:path w="794385" h="2120900">
                    <a:moveTo>
                      <a:pt x="481584" y="584200"/>
                    </a:moveTo>
                    <a:lnTo>
                      <a:pt x="477011" y="571500"/>
                    </a:lnTo>
                    <a:lnTo>
                      <a:pt x="480059" y="558800"/>
                    </a:lnTo>
                    <a:lnTo>
                      <a:pt x="483108" y="558800"/>
                    </a:lnTo>
                    <a:lnTo>
                      <a:pt x="487870" y="571500"/>
                    </a:lnTo>
                    <a:lnTo>
                      <a:pt x="481584" y="571500"/>
                    </a:lnTo>
                    <a:lnTo>
                      <a:pt x="481584" y="584200"/>
                    </a:lnTo>
                    <a:close/>
                  </a:path>
                  <a:path w="794385" h="2120900">
                    <a:moveTo>
                      <a:pt x="492759" y="571500"/>
                    </a:moveTo>
                    <a:lnTo>
                      <a:pt x="493776" y="558800"/>
                    </a:lnTo>
                    <a:lnTo>
                      <a:pt x="495300" y="558800"/>
                    </a:lnTo>
                    <a:lnTo>
                      <a:pt x="492759" y="571500"/>
                    </a:lnTo>
                    <a:close/>
                  </a:path>
                  <a:path w="794385" h="2120900">
                    <a:moveTo>
                      <a:pt x="499872" y="571500"/>
                    </a:moveTo>
                    <a:lnTo>
                      <a:pt x="492759" y="571500"/>
                    </a:lnTo>
                    <a:lnTo>
                      <a:pt x="495300" y="558800"/>
                    </a:lnTo>
                    <a:lnTo>
                      <a:pt x="499872" y="571500"/>
                    </a:lnTo>
                    <a:close/>
                  </a:path>
                  <a:path w="794385" h="2120900">
                    <a:moveTo>
                      <a:pt x="499872" y="571500"/>
                    </a:moveTo>
                    <a:lnTo>
                      <a:pt x="495300" y="558800"/>
                    </a:lnTo>
                    <a:lnTo>
                      <a:pt x="499872" y="558800"/>
                    </a:lnTo>
                    <a:lnTo>
                      <a:pt x="499872" y="571500"/>
                    </a:lnTo>
                    <a:close/>
                  </a:path>
                  <a:path w="794385" h="2120900">
                    <a:moveTo>
                      <a:pt x="246887" y="584200"/>
                    </a:moveTo>
                    <a:lnTo>
                      <a:pt x="205740" y="584200"/>
                    </a:lnTo>
                    <a:lnTo>
                      <a:pt x="204216" y="571500"/>
                    </a:lnTo>
                    <a:lnTo>
                      <a:pt x="237743" y="571500"/>
                    </a:lnTo>
                    <a:lnTo>
                      <a:pt x="246887" y="584200"/>
                    </a:lnTo>
                    <a:close/>
                  </a:path>
                  <a:path w="794385" h="2120900">
                    <a:moveTo>
                      <a:pt x="483108" y="596900"/>
                    </a:moveTo>
                    <a:lnTo>
                      <a:pt x="481584" y="596900"/>
                    </a:lnTo>
                    <a:lnTo>
                      <a:pt x="481584" y="571500"/>
                    </a:lnTo>
                    <a:lnTo>
                      <a:pt x="490727" y="571500"/>
                    </a:lnTo>
                    <a:lnTo>
                      <a:pt x="484632" y="584200"/>
                    </a:lnTo>
                    <a:lnTo>
                      <a:pt x="483108" y="596900"/>
                    </a:lnTo>
                    <a:close/>
                  </a:path>
                  <a:path w="794385" h="2120900">
                    <a:moveTo>
                      <a:pt x="494347" y="596900"/>
                    </a:moveTo>
                    <a:lnTo>
                      <a:pt x="483108" y="596900"/>
                    </a:lnTo>
                    <a:lnTo>
                      <a:pt x="484632" y="584200"/>
                    </a:lnTo>
                    <a:lnTo>
                      <a:pt x="490727" y="571500"/>
                    </a:lnTo>
                    <a:lnTo>
                      <a:pt x="498348" y="571500"/>
                    </a:lnTo>
                    <a:lnTo>
                      <a:pt x="490727" y="584200"/>
                    </a:lnTo>
                    <a:lnTo>
                      <a:pt x="487680" y="584200"/>
                    </a:lnTo>
                    <a:lnTo>
                      <a:pt x="494347" y="596900"/>
                    </a:lnTo>
                    <a:close/>
                  </a:path>
                  <a:path w="794385" h="2120900">
                    <a:moveTo>
                      <a:pt x="501395" y="584200"/>
                    </a:moveTo>
                    <a:lnTo>
                      <a:pt x="490727" y="584200"/>
                    </a:lnTo>
                    <a:lnTo>
                      <a:pt x="498348" y="571500"/>
                    </a:lnTo>
                    <a:lnTo>
                      <a:pt x="501395" y="571500"/>
                    </a:lnTo>
                    <a:lnTo>
                      <a:pt x="501395" y="584200"/>
                    </a:lnTo>
                    <a:close/>
                  </a:path>
                  <a:path w="794385" h="2120900">
                    <a:moveTo>
                      <a:pt x="505967" y="596900"/>
                    </a:moveTo>
                    <a:lnTo>
                      <a:pt x="498348" y="584200"/>
                    </a:lnTo>
                    <a:lnTo>
                      <a:pt x="501395" y="584200"/>
                    </a:lnTo>
                    <a:lnTo>
                      <a:pt x="501395" y="571500"/>
                    </a:lnTo>
                    <a:lnTo>
                      <a:pt x="505967" y="584200"/>
                    </a:lnTo>
                    <a:lnTo>
                      <a:pt x="505967" y="596900"/>
                    </a:lnTo>
                    <a:close/>
                  </a:path>
                  <a:path w="794385" h="2120900">
                    <a:moveTo>
                      <a:pt x="243840" y="596900"/>
                    </a:moveTo>
                    <a:lnTo>
                      <a:pt x="224027" y="596900"/>
                    </a:lnTo>
                    <a:lnTo>
                      <a:pt x="216408" y="584200"/>
                    </a:lnTo>
                    <a:lnTo>
                      <a:pt x="248411" y="584200"/>
                    </a:lnTo>
                    <a:lnTo>
                      <a:pt x="243840" y="596900"/>
                    </a:lnTo>
                    <a:close/>
                  </a:path>
                  <a:path w="794385" h="2120900">
                    <a:moveTo>
                      <a:pt x="254508" y="596900"/>
                    </a:moveTo>
                    <a:lnTo>
                      <a:pt x="243840" y="596900"/>
                    </a:lnTo>
                    <a:lnTo>
                      <a:pt x="248411" y="584200"/>
                    </a:lnTo>
                    <a:lnTo>
                      <a:pt x="252983" y="584200"/>
                    </a:lnTo>
                    <a:lnTo>
                      <a:pt x="254508" y="596900"/>
                    </a:lnTo>
                    <a:close/>
                  </a:path>
                  <a:path w="794385" h="2120900">
                    <a:moveTo>
                      <a:pt x="262127" y="596900"/>
                    </a:moveTo>
                    <a:lnTo>
                      <a:pt x="254508" y="596900"/>
                    </a:lnTo>
                    <a:lnTo>
                      <a:pt x="252983" y="584200"/>
                    </a:lnTo>
                    <a:lnTo>
                      <a:pt x="259080" y="584200"/>
                    </a:lnTo>
                    <a:lnTo>
                      <a:pt x="262127" y="596900"/>
                    </a:lnTo>
                    <a:close/>
                  </a:path>
                  <a:path w="794385" h="2120900">
                    <a:moveTo>
                      <a:pt x="494347" y="596900"/>
                    </a:moveTo>
                    <a:lnTo>
                      <a:pt x="487680" y="584200"/>
                    </a:lnTo>
                    <a:lnTo>
                      <a:pt x="498348" y="584200"/>
                    </a:lnTo>
                    <a:lnTo>
                      <a:pt x="494347" y="596900"/>
                    </a:lnTo>
                    <a:close/>
                  </a:path>
                  <a:path w="794385" h="2120900">
                    <a:moveTo>
                      <a:pt x="496824" y="622300"/>
                    </a:moveTo>
                    <a:lnTo>
                      <a:pt x="492251" y="622300"/>
                    </a:lnTo>
                    <a:lnTo>
                      <a:pt x="492251" y="609600"/>
                    </a:lnTo>
                    <a:lnTo>
                      <a:pt x="498783" y="609600"/>
                    </a:lnTo>
                    <a:lnTo>
                      <a:pt x="501395" y="596900"/>
                    </a:lnTo>
                    <a:lnTo>
                      <a:pt x="494347" y="596900"/>
                    </a:lnTo>
                    <a:lnTo>
                      <a:pt x="498348" y="584200"/>
                    </a:lnTo>
                    <a:lnTo>
                      <a:pt x="505967" y="596900"/>
                    </a:lnTo>
                    <a:lnTo>
                      <a:pt x="496824" y="622300"/>
                    </a:lnTo>
                    <a:close/>
                  </a:path>
                  <a:path w="794385" h="2120900">
                    <a:moveTo>
                      <a:pt x="291083" y="609600"/>
                    </a:moveTo>
                    <a:lnTo>
                      <a:pt x="249935" y="609600"/>
                    </a:lnTo>
                    <a:lnTo>
                      <a:pt x="246887" y="596900"/>
                    </a:lnTo>
                    <a:lnTo>
                      <a:pt x="275843" y="596900"/>
                    </a:lnTo>
                    <a:lnTo>
                      <a:pt x="291083" y="609600"/>
                    </a:lnTo>
                    <a:close/>
                  </a:path>
                  <a:path w="794385" h="2120900">
                    <a:moveTo>
                      <a:pt x="490727" y="609600"/>
                    </a:moveTo>
                    <a:lnTo>
                      <a:pt x="487680" y="596900"/>
                    </a:lnTo>
                    <a:lnTo>
                      <a:pt x="490727" y="596900"/>
                    </a:lnTo>
                    <a:lnTo>
                      <a:pt x="490727" y="609600"/>
                    </a:lnTo>
                    <a:close/>
                  </a:path>
                  <a:path w="794385" h="2120900">
                    <a:moveTo>
                      <a:pt x="498783" y="609600"/>
                    </a:moveTo>
                    <a:lnTo>
                      <a:pt x="490727" y="609600"/>
                    </a:lnTo>
                    <a:lnTo>
                      <a:pt x="490727" y="596900"/>
                    </a:lnTo>
                    <a:lnTo>
                      <a:pt x="495300" y="596900"/>
                    </a:lnTo>
                    <a:lnTo>
                      <a:pt x="498783" y="609600"/>
                    </a:lnTo>
                    <a:close/>
                  </a:path>
                  <a:path w="794385" h="2120900">
                    <a:moveTo>
                      <a:pt x="498783" y="609600"/>
                    </a:moveTo>
                    <a:lnTo>
                      <a:pt x="495300" y="596900"/>
                    </a:lnTo>
                    <a:lnTo>
                      <a:pt x="501395" y="596900"/>
                    </a:lnTo>
                    <a:lnTo>
                      <a:pt x="498783" y="609600"/>
                    </a:lnTo>
                    <a:close/>
                  </a:path>
                  <a:path w="794385" h="2120900">
                    <a:moveTo>
                      <a:pt x="504443" y="622300"/>
                    </a:moveTo>
                    <a:lnTo>
                      <a:pt x="501395" y="609600"/>
                    </a:lnTo>
                    <a:lnTo>
                      <a:pt x="505967" y="596900"/>
                    </a:lnTo>
                    <a:lnTo>
                      <a:pt x="513587" y="596900"/>
                    </a:lnTo>
                    <a:lnTo>
                      <a:pt x="510540" y="609600"/>
                    </a:lnTo>
                    <a:lnTo>
                      <a:pt x="507492" y="609600"/>
                    </a:lnTo>
                    <a:lnTo>
                      <a:pt x="504443" y="622300"/>
                    </a:lnTo>
                    <a:close/>
                  </a:path>
                  <a:path w="794385" h="2120900">
                    <a:moveTo>
                      <a:pt x="274319" y="622300"/>
                    </a:moveTo>
                    <a:lnTo>
                      <a:pt x="271272" y="622300"/>
                    </a:lnTo>
                    <a:lnTo>
                      <a:pt x="265175" y="609600"/>
                    </a:lnTo>
                    <a:lnTo>
                      <a:pt x="284987" y="609600"/>
                    </a:lnTo>
                    <a:lnTo>
                      <a:pt x="274319" y="622300"/>
                    </a:lnTo>
                    <a:close/>
                  </a:path>
                  <a:path w="794385" h="2120900">
                    <a:moveTo>
                      <a:pt x="284987" y="635000"/>
                    </a:moveTo>
                    <a:lnTo>
                      <a:pt x="278892" y="635000"/>
                    </a:lnTo>
                    <a:lnTo>
                      <a:pt x="274319" y="622300"/>
                    </a:lnTo>
                    <a:lnTo>
                      <a:pt x="284987" y="609600"/>
                    </a:lnTo>
                    <a:lnTo>
                      <a:pt x="280416" y="622300"/>
                    </a:lnTo>
                    <a:lnTo>
                      <a:pt x="284987" y="622300"/>
                    </a:lnTo>
                    <a:lnTo>
                      <a:pt x="284987" y="635000"/>
                    </a:lnTo>
                    <a:close/>
                  </a:path>
                  <a:path w="794385" h="2120900">
                    <a:moveTo>
                      <a:pt x="284987" y="622300"/>
                    </a:moveTo>
                    <a:lnTo>
                      <a:pt x="280416" y="622300"/>
                    </a:lnTo>
                    <a:lnTo>
                      <a:pt x="284987" y="609600"/>
                    </a:lnTo>
                    <a:lnTo>
                      <a:pt x="289559" y="609600"/>
                    </a:lnTo>
                    <a:lnTo>
                      <a:pt x="284987" y="622300"/>
                    </a:lnTo>
                    <a:close/>
                  </a:path>
                  <a:path w="794385" h="2120900">
                    <a:moveTo>
                      <a:pt x="292608" y="635000"/>
                    </a:moveTo>
                    <a:lnTo>
                      <a:pt x="284987" y="635000"/>
                    </a:lnTo>
                    <a:lnTo>
                      <a:pt x="284987" y="622300"/>
                    </a:lnTo>
                    <a:lnTo>
                      <a:pt x="289559" y="609600"/>
                    </a:lnTo>
                    <a:lnTo>
                      <a:pt x="294132" y="609600"/>
                    </a:lnTo>
                    <a:lnTo>
                      <a:pt x="294132" y="622300"/>
                    </a:lnTo>
                    <a:lnTo>
                      <a:pt x="295656" y="622300"/>
                    </a:lnTo>
                    <a:lnTo>
                      <a:pt x="292608" y="635000"/>
                    </a:lnTo>
                    <a:close/>
                  </a:path>
                  <a:path w="794385" h="2120900">
                    <a:moveTo>
                      <a:pt x="304800" y="622300"/>
                    </a:moveTo>
                    <a:lnTo>
                      <a:pt x="294132" y="622300"/>
                    </a:lnTo>
                    <a:lnTo>
                      <a:pt x="294132" y="609600"/>
                    </a:lnTo>
                    <a:lnTo>
                      <a:pt x="300227" y="609600"/>
                    </a:lnTo>
                    <a:lnTo>
                      <a:pt x="304800" y="622300"/>
                    </a:lnTo>
                    <a:close/>
                  </a:path>
                  <a:path w="794385" h="2120900">
                    <a:moveTo>
                      <a:pt x="504443" y="622300"/>
                    </a:moveTo>
                    <a:lnTo>
                      <a:pt x="496824" y="622300"/>
                    </a:lnTo>
                    <a:lnTo>
                      <a:pt x="501395" y="609600"/>
                    </a:lnTo>
                    <a:lnTo>
                      <a:pt x="504443" y="622300"/>
                    </a:lnTo>
                    <a:close/>
                  </a:path>
                  <a:path w="794385" h="2120900">
                    <a:moveTo>
                      <a:pt x="512064" y="622300"/>
                    </a:moveTo>
                    <a:lnTo>
                      <a:pt x="504443" y="622300"/>
                    </a:lnTo>
                    <a:lnTo>
                      <a:pt x="507492" y="609600"/>
                    </a:lnTo>
                    <a:lnTo>
                      <a:pt x="513587" y="609600"/>
                    </a:lnTo>
                    <a:lnTo>
                      <a:pt x="512064" y="622300"/>
                    </a:lnTo>
                    <a:close/>
                  </a:path>
                  <a:path w="794385" h="2120900">
                    <a:moveTo>
                      <a:pt x="516635" y="635000"/>
                    </a:moveTo>
                    <a:lnTo>
                      <a:pt x="515111" y="622300"/>
                    </a:lnTo>
                    <a:lnTo>
                      <a:pt x="512064" y="622300"/>
                    </a:lnTo>
                    <a:lnTo>
                      <a:pt x="513587" y="609600"/>
                    </a:lnTo>
                    <a:lnTo>
                      <a:pt x="516635" y="622300"/>
                    </a:lnTo>
                    <a:lnTo>
                      <a:pt x="516635" y="635000"/>
                    </a:lnTo>
                    <a:close/>
                  </a:path>
                  <a:path w="794385" h="2120900">
                    <a:moveTo>
                      <a:pt x="295656" y="635000"/>
                    </a:moveTo>
                    <a:lnTo>
                      <a:pt x="292608" y="635000"/>
                    </a:lnTo>
                    <a:lnTo>
                      <a:pt x="295656" y="622300"/>
                    </a:lnTo>
                    <a:lnTo>
                      <a:pt x="298703" y="622300"/>
                    </a:lnTo>
                    <a:lnTo>
                      <a:pt x="295656" y="635000"/>
                    </a:lnTo>
                    <a:close/>
                  </a:path>
                  <a:path w="794385" h="2120900">
                    <a:moveTo>
                      <a:pt x="304800" y="635000"/>
                    </a:moveTo>
                    <a:lnTo>
                      <a:pt x="295656" y="635000"/>
                    </a:lnTo>
                    <a:lnTo>
                      <a:pt x="298703" y="622300"/>
                    </a:lnTo>
                    <a:lnTo>
                      <a:pt x="306324" y="622300"/>
                    </a:lnTo>
                    <a:lnTo>
                      <a:pt x="304800" y="635000"/>
                    </a:lnTo>
                    <a:close/>
                  </a:path>
                  <a:path w="794385" h="2120900">
                    <a:moveTo>
                      <a:pt x="313943" y="635000"/>
                    </a:moveTo>
                    <a:lnTo>
                      <a:pt x="304800" y="635000"/>
                    </a:lnTo>
                    <a:lnTo>
                      <a:pt x="306324" y="622300"/>
                    </a:lnTo>
                    <a:lnTo>
                      <a:pt x="310895" y="622300"/>
                    </a:lnTo>
                    <a:lnTo>
                      <a:pt x="313943" y="635000"/>
                    </a:lnTo>
                    <a:close/>
                  </a:path>
                  <a:path w="794385" h="2120900">
                    <a:moveTo>
                      <a:pt x="495300" y="635000"/>
                    </a:moveTo>
                    <a:lnTo>
                      <a:pt x="493776" y="635000"/>
                    </a:lnTo>
                    <a:lnTo>
                      <a:pt x="493776" y="622300"/>
                    </a:lnTo>
                    <a:lnTo>
                      <a:pt x="495300" y="635000"/>
                    </a:lnTo>
                    <a:close/>
                  </a:path>
                  <a:path w="794385" h="2120900">
                    <a:moveTo>
                      <a:pt x="498348" y="647700"/>
                    </a:moveTo>
                    <a:lnTo>
                      <a:pt x="495300" y="635000"/>
                    </a:lnTo>
                    <a:lnTo>
                      <a:pt x="493776" y="622300"/>
                    </a:lnTo>
                    <a:lnTo>
                      <a:pt x="502919" y="622300"/>
                    </a:lnTo>
                    <a:lnTo>
                      <a:pt x="498348" y="635000"/>
                    </a:lnTo>
                    <a:lnTo>
                      <a:pt x="498348" y="647700"/>
                    </a:lnTo>
                    <a:close/>
                  </a:path>
                  <a:path w="794385" h="2120900">
                    <a:moveTo>
                      <a:pt x="502411" y="660400"/>
                    </a:moveTo>
                    <a:lnTo>
                      <a:pt x="498348" y="660400"/>
                    </a:lnTo>
                    <a:lnTo>
                      <a:pt x="498348" y="635000"/>
                    </a:lnTo>
                    <a:lnTo>
                      <a:pt x="502919" y="622300"/>
                    </a:lnTo>
                    <a:lnTo>
                      <a:pt x="505205" y="622300"/>
                    </a:lnTo>
                    <a:lnTo>
                      <a:pt x="501395" y="635000"/>
                    </a:lnTo>
                    <a:lnTo>
                      <a:pt x="509016" y="635000"/>
                    </a:lnTo>
                    <a:lnTo>
                      <a:pt x="501395" y="647700"/>
                    </a:lnTo>
                    <a:lnTo>
                      <a:pt x="499872" y="647700"/>
                    </a:lnTo>
                    <a:lnTo>
                      <a:pt x="502411" y="660400"/>
                    </a:lnTo>
                    <a:close/>
                  </a:path>
                  <a:path w="794385" h="2120900">
                    <a:moveTo>
                      <a:pt x="502919" y="635000"/>
                    </a:moveTo>
                    <a:lnTo>
                      <a:pt x="501395" y="635000"/>
                    </a:lnTo>
                    <a:lnTo>
                      <a:pt x="505205" y="622300"/>
                    </a:lnTo>
                    <a:lnTo>
                      <a:pt x="505967" y="622300"/>
                    </a:lnTo>
                    <a:lnTo>
                      <a:pt x="502919" y="635000"/>
                    </a:lnTo>
                    <a:close/>
                  </a:path>
                  <a:path w="794385" h="2120900">
                    <a:moveTo>
                      <a:pt x="509016" y="635000"/>
                    </a:moveTo>
                    <a:lnTo>
                      <a:pt x="502919" y="635000"/>
                    </a:lnTo>
                    <a:lnTo>
                      <a:pt x="505967" y="622300"/>
                    </a:lnTo>
                    <a:lnTo>
                      <a:pt x="509016" y="635000"/>
                    </a:lnTo>
                    <a:close/>
                  </a:path>
                  <a:path w="794385" h="2120900">
                    <a:moveTo>
                      <a:pt x="502411" y="660400"/>
                    </a:moveTo>
                    <a:lnTo>
                      <a:pt x="499872" y="647700"/>
                    </a:lnTo>
                    <a:lnTo>
                      <a:pt x="501395" y="647700"/>
                    </a:lnTo>
                    <a:lnTo>
                      <a:pt x="509016" y="635000"/>
                    </a:lnTo>
                    <a:lnTo>
                      <a:pt x="505967" y="622300"/>
                    </a:lnTo>
                    <a:lnTo>
                      <a:pt x="515111" y="622300"/>
                    </a:lnTo>
                    <a:lnTo>
                      <a:pt x="516635" y="635000"/>
                    </a:lnTo>
                    <a:lnTo>
                      <a:pt x="507492" y="647700"/>
                    </a:lnTo>
                    <a:lnTo>
                      <a:pt x="502411" y="660400"/>
                    </a:lnTo>
                    <a:close/>
                  </a:path>
                  <a:path w="794385" h="2120900">
                    <a:moveTo>
                      <a:pt x="335280" y="660400"/>
                    </a:moveTo>
                    <a:lnTo>
                      <a:pt x="326135" y="660400"/>
                    </a:lnTo>
                    <a:lnTo>
                      <a:pt x="329184" y="647700"/>
                    </a:lnTo>
                    <a:lnTo>
                      <a:pt x="306324" y="647700"/>
                    </a:lnTo>
                    <a:lnTo>
                      <a:pt x="300227" y="635000"/>
                    </a:lnTo>
                    <a:lnTo>
                      <a:pt x="336803" y="635000"/>
                    </a:lnTo>
                    <a:lnTo>
                      <a:pt x="338327" y="647700"/>
                    </a:lnTo>
                    <a:lnTo>
                      <a:pt x="335280" y="660400"/>
                    </a:lnTo>
                    <a:close/>
                  </a:path>
                  <a:path w="794385" h="2120900">
                    <a:moveTo>
                      <a:pt x="502919" y="660400"/>
                    </a:moveTo>
                    <a:lnTo>
                      <a:pt x="502411" y="660400"/>
                    </a:lnTo>
                    <a:lnTo>
                      <a:pt x="507492" y="647700"/>
                    </a:lnTo>
                    <a:lnTo>
                      <a:pt x="516635" y="635000"/>
                    </a:lnTo>
                    <a:lnTo>
                      <a:pt x="518159" y="647700"/>
                    </a:lnTo>
                    <a:lnTo>
                      <a:pt x="509016" y="647700"/>
                    </a:lnTo>
                    <a:lnTo>
                      <a:pt x="502919" y="660400"/>
                    </a:lnTo>
                    <a:close/>
                  </a:path>
                  <a:path w="794385" h="2120900">
                    <a:moveTo>
                      <a:pt x="518159" y="647700"/>
                    </a:moveTo>
                    <a:lnTo>
                      <a:pt x="516635" y="635000"/>
                    </a:lnTo>
                    <a:lnTo>
                      <a:pt x="518159" y="635000"/>
                    </a:lnTo>
                    <a:lnTo>
                      <a:pt x="518159" y="647700"/>
                    </a:lnTo>
                    <a:close/>
                  </a:path>
                  <a:path w="794385" h="2120900">
                    <a:moveTo>
                      <a:pt x="315467" y="660400"/>
                    </a:moveTo>
                    <a:lnTo>
                      <a:pt x="312419" y="660400"/>
                    </a:lnTo>
                    <a:lnTo>
                      <a:pt x="310895" y="647700"/>
                    </a:lnTo>
                    <a:lnTo>
                      <a:pt x="316992" y="647700"/>
                    </a:lnTo>
                    <a:lnTo>
                      <a:pt x="315467" y="660400"/>
                    </a:lnTo>
                    <a:close/>
                  </a:path>
                  <a:path w="794385" h="2120900">
                    <a:moveTo>
                      <a:pt x="321564" y="673100"/>
                    </a:moveTo>
                    <a:lnTo>
                      <a:pt x="320040" y="673100"/>
                    </a:lnTo>
                    <a:lnTo>
                      <a:pt x="318516" y="660400"/>
                    </a:lnTo>
                    <a:lnTo>
                      <a:pt x="315467" y="660400"/>
                    </a:lnTo>
                    <a:lnTo>
                      <a:pt x="316992" y="647700"/>
                    </a:lnTo>
                    <a:lnTo>
                      <a:pt x="327659" y="647700"/>
                    </a:lnTo>
                    <a:lnTo>
                      <a:pt x="321564" y="673100"/>
                    </a:lnTo>
                    <a:close/>
                  </a:path>
                  <a:path w="794385" h="2120900">
                    <a:moveTo>
                      <a:pt x="330708" y="673100"/>
                    </a:moveTo>
                    <a:lnTo>
                      <a:pt x="321564" y="673100"/>
                    </a:lnTo>
                    <a:lnTo>
                      <a:pt x="327659" y="647700"/>
                    </a:lnTo>
                    <a:lnTo>
                      <a:pt x="329184" y="647700"/>
                    </a:lnTo>
                    <a:lnTo>
                      <a:pt x="326135" y="660400"/>
                    </a:lnTo>
                    <a:lnTo>
                      <a:pt x="335280" y="660400"/>
                    </a:lnTo>
                    <a:lnTo>
                      <a:pt x="330708" y="673100"/>
                    </a:lnTo>
                    <a:close/>
                  </a:path>
                  <a:path w="794385" h="2120900">
                    <a:moveTo>
                      <a:pt x="333756" y="673100"/>
                    </a:moveTo>
                    <a:lnTo>
                      <a:pt x="330708" y="673100"/>
                    </a:lnTo>
                    <a:lnTo>
                      <a:pt x="335280" y="660400"/>
                    </a:lnTo>
                    <a:lnTo>
                      <a:pt x="338327" y="647700"/>
                    </a:lnTo>
                    <a:lnTo>
                      <a:pt x="342900" y="647700"/>
                    </a:lnTo>
                    <a:lnTo>
                      <a:pt x="344424" y="660400"/>
                    </a:lnTo>
                    <a:lnTo>
                      <a:pt x="336803" y="660400"/>
                    </a:lnTo>
                    <a:lnTo>
                      <a:pt x="333756" y="673100"/>
                    </a:lnTo>
                    <a:close/>
                  </a:path>
                  <a:path w="794385" h="2120900">
                    <a:moveTo>
                      <a:pt x="504443" y="673100"/>
                    </a:moveTo>
                    <a:lnTo>
                      <a:pt x="502919" y="673100"/>
                    </a:lnTo>
                    <a:lnTo>
                      <a:pt x="499872" y="660400"/>
                    </a:lnTo>
                    <a:lnTo>
                      <a:pt x="502919" y="660400"/>
                    </a:lnTo>
                    <a:lnTo>
                      <a:pt x="509016" y="647700"/>
                    </a:lnTo>
                    <a:lnTo>
                      <a:pt x="510878" y="647700"/>
                    </a:lnTo>
                    <a:lnTo>
                      <a:pt x="507492" y="660400"/>
                    </a:lnTo>
                    <a:lnTo>
                      <a:pt x="504443" y="673100"/>
                    </a:lnTo>
                    <a:close/>
                  </a:path>
                  <a:path w="794385" h="2120900">
                    <a:moveTo>
                      <a:pt x="507492" y="711200"/>
                    </a:moveTo>
                    <a:lnTo>
                      <a:pt x="504443" y="711200"/>
                    </a:lnTo>
                    <a:lnTo>
                      <a:pt x="504443" y="685800"/>
                    </a:lnTo>
                    <a:lnTo>
                      <a:pt x="502919" y="685800"/>
                    </a:lnTo>
                    <a:lnTo>
                      <a:pt x="504443" y="673100"/>
                    </a:lnTo>
                    <a:lnTo>
                      <a:pt x="507492" y="660400"/>
                    </a:lnTo>
                    <a:lnTo>
                      <a:pt x="510878" y="647700"/>
                    </a:lnTo>
                    <a:lnTo>
                      <a:pt x="515111" y="660400"/>
                    </a:lnTo>
                    <a:lnTo>
                      <a:pt x="511725" y="660400"/>
                    </a:lnTo>
                    <a:lnTo>
                      <a:pt x="509016" y="673100"/>
                    </a:lnTo>
                    <a:lnTo>
                      <a:pt x="510540" y="673100"/>
                    </a:lnTo>
                    <a:lnTo>
                      <a:pt x="505967" y="685800"/>
                    </a:lnTo>
                    <a:lnTo>
                      <a:pt x="507492" y="698500"/>
                    </a:lnTo>
                    <a:lnTo>
                      <a:pt x="508635" y="698500"/>
                    </a:lnTo>
                    <a:lnTo>
                      <a:pt x="507492" y="711200"/>
                    </a:lnTo>
                    <a:close/>
                  </a:path>
                  <a:path w="794385" h="2120900">
                    <a:moveTo>
                      <a:pt x="519684" y="660400"/>
                    </a:moveTo>
                    <a:lnTo>
                      <a:pt x="515111" y="660400"/>
                    </a:lnTo>
                    <a:lnTo>
                      <a:pt x="510878" y="647700"/>
                    </a:lnTo>
                    <a:lnTo>
                      <a:pt x="520827" y="647700"/>
                    </a:lnTo>
                    <a:lnTo>
                      <a:pt x="519684" y="660400"/>
                    </a:lnTo>
                    <a:close/>
                  </a:path>
                  <a:path w="794385" h="2120900">
                    <a:moveTo>
                      <a:pt x="522732" y="673100"/>
                    </a:moveTo>
                    <a:lnTo>
                      <a:pt x="515111" y="673100"/>
                    </a:lnTo>
                    <a:lnTo>
                      <a:pt x="512254" y="660400"/>
                    </a:lnTo>
                    <a:lnTo>
                      <a:pt x="519684" y="660400"/>
                    </a:lnTo>
                    <a:lnTo>
                      <a:pt x="520827" y="647700"/>
                    </a:lnTo>
                    <a:lnTo>
                      <a:pt x="524256" y="660400"/>
                    </a:lnTo>
                    <a:lnTo>
                      <a:pt x="522732" y="673100"/>
                    </a:lnTo>
                    <a:close/>
                  </a:path>
                  <a:path w="794385" h="2120900">
                    <a:moveTo>
                      <a:pt x="342900" y="673100"/>
                    </a:moveTo>
                    <a:lnTo>
                      <a:pt x="333756" y="673100"/>
                    </a:lnTo>
                    <a:lnTo>
                      <a:pt x="336803" y="660400"/>
                    </a:lnTo>
                    <a:lnTo>
                      <a:pt x="344424" y="660400"/>
                    </a:lnTo>
                    <a:lnTo>
                      <a:pt x="342900" y="673100"/>
                    </a:lnTo>
                    <a:close/>
                  </a:path>
                  <a:path w="794385" h="2120900">
                    <a:moveTo>
                      <a:pt x="350519" y="673100"/>
                    </a:moveTo>
                    <a:lnTo>
                      <a:pt x="342900" y="673100"/>
                    </a:lnTo>
                    <a:lnTo>
                      <a:pt x="344424" y="660400"/>
                    </a:lnTo>
                    <a:lnTo>
                      <a:pt x="350519" y="660400"/>
                    </a:lnTo>
                    <a:lnTo>
                      <a:pt x="350519" y="673100"/>
                    </a:lnTo>
                    <a:close/>
                  </a:path>
                  <a:path w="794385" h="2120900">
                    <a:moveTo>
                      <a:pt x="502919" y="673100"/>
                    </a:moveTo>
                    <a:lnTo>
                      <a:pt x="499872" y="673100"/>
                    </a:lnTo>
                    <a:lnTo>
                      <a:pt x="499872" y="660400"/>
                    </a:lnTo>
                    <a:lnTo>
                      <a:pt x="502919" y="673100"/>
                    </a:lnTo>
                    <a:close/>
                  </a:path>
                  <a:path w="794385" h="2120900">
                    <a:moveTo>
                      <a:pt x="510540" y="673100"/>
                    </a:moveTo>
                    <a:lnTo>
                      <a:pt x="509016" y="673100"/>
                    </a:lnTo>
                    <a:lnTo>
                      <a:pt x="511725" y="660400"/>
                    </a:lnTo>
                    <a:lnTo>
                      <a:pt x="512254" y="660400"/>
                    </a:lnTo>
                    <a:lnTo>
                      <a:pt x="510540" y="673100"/>
                    </a:lnTo>
                    <a:close/>
                  </a:path>
                  <a:path w="794385" h="2120900">
                    <a:moveTo>
                      <a:pt x="522732" y="685800"/>
                    </a:moveTo>
                    <a:lnTo>
                      <a:pt x="516635" y="685800"/>
                    </a:lnTo>
                    <a:lnTo>
                      <a:pt x="510540" y="673100"/>
                    </a:lnTo>
                    <a:lnTo>
                      <a:pt x="512254" y="660400"/>
                    </a:lnTo>
                    <a:lnTo>
                      <a:pt x="515111" y="673100"/>
                    </a:lnTo>
                    <a:lnTo>
                      <a:pt x="513587" y="673100"/>
                    </a:lnTo>
                    <a:lnTo>
                      <a:pt x="522732" y="685800"/>
                    </a:lnTo>
                    <a:close/>
                  </a:path>
                  <a:path w="794385" h="2120900">
                    <a:moveTo>
                      <a:pt x="525780" y="673100"/>
                    </a:moveTo>
                    <a:lnTo>
                      <a:pt x="522732" y="673100"/>
                    </a:lnTo>
                    <a:lnTo>
                      <a:pt x="524256" y="660400"/>
                    </a:lnTo>
                    <a:lnTo>
                      <a:pt x="525780" y="660400"/>
                    </a:lnTo>
                    <a:lnTo>
                      <a:pt x="525780" y="673100"/>
                    </a:lnTo>
                    <a:close/>
                  </a:path>
                  <a:path w="794385" h="2120900">
                    <a:moveTo>
                      <a:pt x="342900" y="685800"/>
                    </a:moveTo>
                    <a:lnTo>
                      <a:pt x="339851" y="685800"/>
                    </a:lnTo>
                    <a:lnTo>
                      <a:pt x="339851" y="673100"/>
                    </a:lnTo>
                    <a:lnTo>
                      <a:pt x="342900" y="685800"/>
                    </a:lnTo>
                    <a:close/>
                  </a:path>
                  <a:path w="794385" h="2120900">
                    <a:moveTo>
                      <a:pt x="348614" y="685800"/>
                    </a:moveTo>
                    <a:lnTo>
                      <a:pt x="342900" y="685800"/>
                    </a:lnTo>
                    <a:lnTo>
                      <a:pt x="339851" y="673100"/>
                    </a:lnTo>
                    <a:lnTo>
                      <a:pt x="348995" y="673100"/>
                    </a:lnTo>
                    <a:lnTo>
                      <a:pt x="348614" y="685800"/>
                    </a:lnTo>
                    <a:close/>
                  </a:path>
                  <a:path w="794385" h="2120900">
                    <a:moveTo>
                      <a:pt x="348614" y="685800"/>
                    </a:moveTo>
                    <a:lnTo>
                      <a:pt x="348995" y="673100"/>
                    </a:lnTo>
                    <a:lnTo>
                      <a:pt x="349757" y="673100"/>
                    </a:lnTo>
                    <a:lnTo>
                      <a:pt x="348614" y="685800"/>
                    </a:lnTo>
                    <a:close/>
                  </a:path>
                  <a:path w="794385" h="2120900">
                    <a:moveTo>
                      <a:pt x="355663" y="685800"/>
                    </a:moveTo>
                    <a:lnTo>
                      <a:pt x="348614" y="685800"/>
                    </a:lnTo>
                    <a:lnTo>
                      <a:pt x="349757" y="673100"/>
                    </a:lnTo>
                    <a:lnTo>
                      <a:pt x="355663" y="685800"/>
                    </a:lnTo>
                    <a:close/>
                  </a:path>
                  <a:path w="794385" h="2120900">
                    <a:moveTo>
                      <a:pt x="355663" y="685800"/>
                    </a:moveTo>
                    <a:lnTo>
                      <a:pt x="349757" y="673100"/>
                    </a:lnTo>
                    <a:lnTo>
                      <a:pt x="359664" y="673100"/>
                    </a:lnTo>
                    <a:lnTo>
                      <a:pt x="355663" y="685800"/>
                    </a:lnTo>
                    <a:close/>
                  </a:path>
                  <a:path w="794385" h="2120900">
                    <a:moveTo>
                      <a:pt x="367284" y="685800"/>
                    </a:moveTo>
                    <a:lnTo>
                      <a:pt x="355663" y="685800"/>
                    </a:lnTo>
                    <a:lnTo>
                      <a:pt x="359664" y="673100"/>
                    </a:lnTo>
                    <a:lnTo>
                      <a:pt x="367284" y="685800"/>
                    </a:lnTo>
                    <a:close/>
                  </a:path>
                  <a:path w="794385" h="2120900">
                    <a:moveTo>
                      <a:pt x="367284" y="685800"/>
                    </a:moveTo>
                    <a:lnTo>
                      <a:pt x="359664" y="673100"/>
                    </a:lnTo>
                    <a:lnTo>
                      <a:pt x="365759" y="673100"/>
                    </a:lnTo>
                    <a:lnTo>
                      <a:pt x="367284" y="685800"/>
                    </a:lnTo>
                    <a:close/>
                  </a:path>
                  <a:path w="794385" h="2120900">
                    <a:moveTo>
                      <a:pt x="507492" y="698500"/>
                    </a:moveTo>
                    <a:lnTo>
                      <a:pt x="505967" y="685800"/>
                    </a:lnTo>
                    <a:lnTo>
                      <a:pt x="510540" y="673100"/>
                    </a:lnTo>
                    <a:lnTo>
                      <a:pt x="516635" y="685800"/>
                    </a:lnTo>
                    <a:lnTo>
                      <a:pt x="509016" y="685800"/>
                    </a:lnTo>
                    <a:lnTo>
                      <a:pt x="507492" y="698500"/>
                    </a:lnTo>
                    <a:close/>
                  </a:path>
                  <a:path w="794385" h="2120900">
                    <a:moveTo>
                      <a:pt x="523646" y="685800"/>
                    </a:moveTo>
                    <a:lnTo>
                      <a:pt x="522732" y="685800"/>
                    </a:lnTo>
                    <a:lnTo>
                      <a:pt x="513587" y="673100"/>
                    </a:lnTo>
                    <a:lnTo>
                      <a:pt x="521208" y="673100"/>
                    </a:lnTo>
                    <a:lnTo>
                      <a:pt x="523646" y="685800"/>
                    </a:lnTo>
                    <a:close/>
                  </a:path>
                  <a:path w="794385" h="2120900">
                    <a:moveTo>
                      <a:pt x="523646" y="685800"/>
                    </a:moveTo>
                    <a:lnTo>
                      <a:pt x="521208" y="673100"/>
                    </a:lnTo>
                    <a:lnTo>
                      <a:pt x="524256" y="673100"/>
                    </a:lnTo>
                    <a:lnTo>
                      <a:pt x="523646" y="685800"/>
                    </a:lnTo>
                    <a:close/>
                  </a:path>
                  <a:path w="794385" h="2120900">
                    <a:moveTo>
                      <a:pt x="349866" y="698500"/>
                    </a:moveTo>
                    <a:lnTo>
                      <a:pt x="344424" y="698500"/>
                    </a:lnTo>
                    <a:lnTo>
                      <a:pt x="344424" y="685800"/>
                    </a:lnTo>
                    <a:lnTo>
                      <a:pt x="349866" y="698500"/>
                    </a:lnTo>
                    <a:close/>
                  </a:path>
                  <a:path w="794385" h="2120900">
                    <a:moveTo>
                      <a:pt x="349866" y="698500"/>
                    </a:moveTo>
                    <a:lnTo>
                      <a:pt x="344424" y="685800"/>
                    </a:lnTo>
                    <a:lnTo>
                      <a:pt x="352043" y="685800"/>
                    </a:lnTo>
                    <a:lnTo>
                      <a:pt x="349866" y="698500"/>
                    </a:lnTo>
                    <a:close/>
                  </a:path>
                  <a:path w="794385" h="2120900">
                    <a:moveTo>
                      <a:pt x="352043" y="698500"/>
                    </a:moveTo>
                    <a:lnTo>
                      <a:pt x="349866" y="698500"/>
                    </a:lnTo>
                    <a:lnTo>
                      <a:pt x="352043" y="685800"/>
                    </a:lnTo>
                    <a:lnTo>
                      <a:pt x="356044" y="685800"/>
                    </a:lnTo>
                    <a:lnTo>
                      <a:pt x="352043" y="698500"/>
                    </a:lnTo>
                    <a:close/>
                  </a:path>
                  <a:path w="794385" h="2120900">
                    <a:moveTo>
                      <a:pt x="360807" y="698500"/>
                    </a:moveTo>
                    <a:lnTo>
                      <a:pt x="352043" y="698500"/>
                    </a:lnTo>
                    <a:lnTo>
                      <a:pt x="356044" y="685800"/>
                    </a:lnTo>
                    <a:lnTo>
                      <a:pt x="360807" y="698500"/>
                    </a:lnTo>
                    <a:close/>
                  </a:path>
                  <a:path w="794385" h="2120900">
                    <a:moveTo>
                      <a:pt x="360807" y="698500"/>
                    </a:moveTo>
                    <a:lnTo>
                      <a:pt x="356044" y="685800"/>
                    </a:lnTo>
                    <a:lnTo>
                      <a:pt x="364235" y="685800"/>
                    </a:lnTo>
                    <a:lnTo>
                      <a:pt x="360807" y="698500"/>
                    </a:lnTo>
                    <a:close/>
                  </a:path>
                  <a:path w="794385" h="2120900">
                    <a:moveTo>
                      <a:pt x="365759" y="698500"/>
                    </a:moveTo>
                    <a:lnTo>
                      <a:pt x="360807" y="698500"/>
                    </a:lnTo>
                    <a:lnTo>
                      <a:pt x="364235" y="685800"/>
                    </a:lnTo>
                    <a:lnTo>
                      <a:pt x="366674" y="685800"/>
                    </a:lnTo>
                    <a:lnTo>
                      <a:pt x="365759" y="698500"/>
                    </a:lnTo>
                    <a:close/>
                  </a:path>
                  <a:path w="794385" h="2120900">
                    <a:moveTo>
                      <a:pt x="370332" y="698500"/>
                    </a:moveTo>
                    <a:lnTo>
                      <a:pt x="365759" y="698500"/>
                    </a:lnTo>
                    <a:lnTo>
                      <a:pt x="366674" y="685800"/>
                    </a:lnTo>
                    <a:lnTo>
                      <a:pt x="370332" y="698500"/>
                    </a:lnTo>
                    <a:close/>
                  </a:path>
                  <a:path w="794385" h="2120900">
                    <a:moveTo>
                      <a:pt x="364453" y="723900"/>
                    </a:moveTo>
                    <a:lnTo>
                      <a:pt x="361187" y="711200"/>
                    </a:lnTo>
                    <a:lnTo>
                      <a:pt x="365759" y="711200"/>
                    </a:lnTo>
                    <a:lnTo>
                      <a:pt x="361405" y="698500"/>
                    </a:lnTo>
                    <a:lnTo>
                      <a:pt x="370332" y="698500"/>
                    </a:lnTo>
                    <a:lnTo>
                      <a:pt x="366674" y="685800"/>
                    </a:lnTo>
                    <a:lnTo>
                      <a:pt x="371856" y="685800"/>
                    </a:lnTo>
                    <a:lnTo>
                      <a:pt x="371856" y="698500"/>
                    </a:lnTo>
                    <a:lnTo>
                      <a:pt x="368808" y="711200"/>
                    </a:lnTo>
                    <a:lnTo>
                      <a:pt x="364453" y="723900"/>
                    </a:lnTo>
                    <a:close/>
                  </a:path>
                  <a:path w="794385" h="2120900">
                    <a:moveTo>
                      <a:pt x="509016" y="698500"/>
                    </a:moveTo>
                    <a:lnTo>
                      <a:pt x="507492" y="698500"/>
                    </a:lnTo>
                    <a:lnTo>
                      <a:pt x="509016" y="685800"/>
                    </a:lnTo>
                    <a:lnTo>
                      <a:pt x="514096" y="685800"/>
                    </a:lnTo>
                    <a:lnTo>
                      <a:pt x="509016" y="698500"/>
                    </a:lnTo>
                    <a:close/>
                  </a:path>
                  <a:path w="794385" h="2120900">
                    <a:moveTo>
                      <a:pt x="521208" y="711200"/>
                    </a:moveTo>
                    <a:lnTo>
                      <a:pt x="519684" y="711200"/>
                    </a:lnTo>
                    <a:lnTo>
                      <a:pt x="515450" y="698500"/>
                    </a:lnTo>
                    <a:lnTo>
                      <a:pt x="509016" y="698500"/>
                    </a:lnTo>
                    <a:lnTo>
                      <a:pt x="514096" y="685800"/>
                    </a:lnTo>
                    <a:lnTo>
                      <a:pt x="516635" y="698500"/>
                    </a:lnTo>
                    <a:lnTo>
                      <a:pt x="521208" y="711200"/>
                    </a:lnTo>
                    <a:close/>
                  </a:path>
                  <a:path w="794385" h="2120900">
                    <a:moveTo>
                      <a:pt x="521208" y="711200"/>
                    </a:moveTo>
                    <a:lnTo>
                      <a:pt x="516635" y="698500"/>
                    </a:lnTo>
                    <a:lnTo>
                      <a:pt x="514096" y="685800"/>
                    </a:lnTo>
                    <a:lnTo>
                      <a:pt x="515111" y="685800"/>
                    </a:lnTo>
                    <a:lnTo>
                      <a:pt x="517821" y="698500"/>
                    </a:lnTo>
                    <a:lnTo>
                      <a:pt x="528827" y="698500"/>
                    </a:lnTo>
                    <a:lnTo>
                      <a:pt x="521208" y="711200"/>
                    </a:lnTo>
                    <a:close/>
                  </a:path>
                  <a:path w="794385" h="2120900">
                    <a:moveTo>
                      <a:pt x="517821" y="698500"/>
                    </a:moveTo>
                    <a:lnTo>
                      <a:pt x="515111" y="685800"/>
                    </a:lnTo>
                    <a:lnTo>
                      <a:pt x="521208" y="685800"/>
                    </a:lnTo>
                    <a:lnTo>
                      <a:pt x="517821" y="698500"/>
                    </a:lnTo>
                    <a:close/>
                  </a:path>
                  <a:path w="794385" h="2120900">
                    <a:moveTo>
                      <a:pt x="523820" y="698500"/>
                    </a:moveTo>
                    <a:lnTo>
                      <a:pt x="517821" y="698500"/>
                    </a:lnTo>
                    <a:lnTo>
                      <a:pt x="521208" y="685800"/>
                    </a:lnTo>
                    <a:lnTo>
                      <a:pt x="523820" y="698500"/>
                    </a:lnTo>
                    <a:close/>
                  </a:path>
                  <a:path w="794385" h="2120900">
                    <a:moveTo>
                      <a:pt x="523820" y="698500"/>
                    </a:moveTo>
                    <a:lnTo>
                      <a:pt x="521208" y="685800"/>
                    </a:lnTo>
                    <a:lnTo>
                      <a:pt x="527303" y="685800"/>
                    </a:lnTo>
                    <a:lnTo>
                      <a:pt x="523820" y="698500"/>
                    </a:lnTo>
                    <a:close/>
                  </a:path>
                  <a:path w="794385" h="2120900">
                    <a:moveTo>
                      <a:pt x="528827" y="698500"/>
                    </a:moveTo>
                    <a:lnTo>
                      <a:pt x="523820" y="698500"/>
                    </a:lnTo>
                    <a:lnTo>
                      <a:pt x="527303" y="685800"/>
                    </a:lnTo>
                    <a:lnTo>
                      <a:pt x="528827" y="698500"/>
                    </a:lnTo>
                    <a:close/>
                  </a:path>
                  <a:path w="794385" h="2120900">
                    <a:moveTo>
                      <a:pt x="358140" y="711200"/>
                    </a:moveTo>
                    <a:lnTo>
                      <a:pt x="348995" y="711200"/>
                    </a:lnTo>
                    <a:lnTo>
                      <a:pt x="348995" y="698500"/>
                    </a:lnTo>
                    <a:lnTo>
                      <a:pt x="350519" y="698500"/>
                    </a:lnTo>
                    <a:lnTo>
                      <a:pt x="358140" y="711200"/>
                    </a:lnTo>
                    <a:close/>
                  </a:path>
                  <a:path w="794385" h="2120900">
                    <a:moveTo>
                      <a:pt x="358140" y="711200"/>
                    </a:moveTo>
                    <a:lnTo>
                      <a:pt x="350519" y="698500"/>
                    </a:lnTo>
                    <a:lnTo>
                      <a:pt x="361405" y="698500"/>
                    </a:lnTo>
                    <a:lnTo>
                      <a:pt x="358140" y="711200"/>
                    </a:lnTo>
                    <a:close/>
                  </a:path>
                  <a:path w="794385" h="2120900">
                    <a:moveTo>
                      <a:pt x="364235" y="736600"/>
                    </a:moveTo>
                    <a:lnTo>
                      <a:pt x="362711" y="736600"/>
                    </a:lnTo>
                    <a:lnTo>
                      <a:pt x="361187" y="723900"/>
                    </a:lnTo>
                    <a:lnTo>
                      <a:pt x="358140" y="711200"/>
                    </a:lnTo>
                    <a:lnTo>
                      <a:pt x="361405" y="698500"/>
                    </a:lnTo>
                    <a:lnTo>
                      <a:pt x="365759" y="711200"/>
                    </a:lnTo>
                    <a:lnTo>
                      <a:pt x="361187" y="711200"/>
                    </a:lnTo>
                    <a:lnTo>
                      <a:pt x="364453" y="723900"/>
                    </a:lnTo>
                    <a:lnTo>
                      <a:pt x="366413" y="723900"/>
                    </a:lnTo>
                    <a:lnTo>
                      <a:pt x="364235" y="736600"/>
                    </a:lnTo>
                    <a:close/>
                  </a:path>
                  <a:path w="794385" h="2120900">
                    <a:moveTo>
                      <a:pt x="370501" y="723900"/>
                    </a:moveTo>
                    <a:lnTo>
                      <a:pt x="368808" y="711200"/>
                    </a:lnTo>
                    <a:lnTo>
                      <a:pt x="371856" y="698500"/>
                    </a:lnTo>
                    <a:lnTo>
                      <a:pt x="374903" y="698500"/>
                    </a:lnTo>
                    <a:lnTo>
                      <a:pt x="374903" y="711200"/>
                    </a:lnTo>
                    <a:lnTo>
                      <a:pt x="371178" y="711200"/>
                    </a:lnTo>
                    <a:lnTo>
                      <a:pt x="370501" y="723900"/>
                    </a:lnTo>
                    <a:close/>
                  </a:path>
                  <a:path w="794385" h="2120900">
                    <a:moveTo>
                      <a:pt x="512064" y="711200"/>
                    </a:moveTo>
                    <a:lnTo>
                      <a:pt x="507492" y="711200"/>
                    </a:lnTo>
                    <a:lnTo>
                      <a:pt x="508635" y="698500"/>
                    </a:lnTo>
                    <a:lnTo>
                      <a:pt x="512064" y="711200"/>
                    </a:lnTo>
                    <a:close/>
                  </a:path>
                  <a:path w="794385" h="2120900">
                    <a:moveTo>
                      <a:pt x="512064" y="711200"/>
                    </a:moveTo>
                    <a:lnTo>
                      <a:pt x="508635" y="698500"/>
                    </a:lnTo>
                    <a:lnTo>
                      <a:pt x="515450" y="698500"/>
                    </a:lnTo>
                    <a:lnTo>
                      <a:pt x="512064" y="711200"/>
                    </a:lnTo>
                    <a:close/>
                  </a:path>
                  <a:path w="794385" h="2120900">
                    <a:moveTo>
                      <a:pt x="519684" y="711200"/>
                    </a:moveTo>
                    <a:lnTo>
                      <a:pt x="512064" y="711200"/>
                    </a:lnTo>
                    <a:lnTo>
                      <a:pt x="515450" y="698500"/>
                    </a:lnTo>
                    <a:lnTo>
                      <a:pt x="519684" y="711200"/>
                    </a:lnTo>
                    <a:close/>
                  </a:path>
                  <a:path w="794385" h="2120900">
                    <a:moveTo>
                      <a:pt x="530351" y="711200"/>
                    </a:moveTo>
                    <a:lnTo>
                      <a:pt x="521208" y="711200"/>
                    </a:lnTo>
                    <a:lnTo>
                      <a:pt x="528827" y="698500"/>
                    </a:lnTo>
                    <a:lnTo>
                      <a:pt x="530351" y="698500"/>
                    </a:lnTo>
                    <a:lnTo>
                      <a:pt x="530351" y="711200"/>
                    </a:lnTo>
                    <a:close/>
                  </a:path>
                  <a:path w="794385" h="2120900">
                    <a:moveTo>
                      <a:pt x="370501" y="723900"/>
                    </a:moveTo>
                    <a:lnTo>
                      <a:pt x="364453" y="723900"/>
                    </a:lnTo>
                    <a:lnTo>
                      <a:pt x="368808" y="711200"/>
                    </a:lnTo>
                    <a:lnTo>
                      <a:pt x="370501" y="723900"/>
                    </a:lnTo>
                    <a:close/>
                  </a:path>
                  <a:path w="794385" h="2120900">
                    <a:moveTo>
                      <a:pt x="374142" y="723900"/>
                    </a:moveTo>
                    <a:lnTo>
                      <a:pt x="370501" y="723900"/>
                    </a:lnTo>
                    <a:lnTo>
                      <a:pt x="371178" y="711200"/>
                    </a:lnTo>
                    <a:lnTo>
                      <a:pt x="374142" y="723900"/>
                    </a:lnTo>
                    <a:close/>
                  </a:path>
                  <a:path w="794385" h="2120900">
                    <a:moveTo>
                      <a:pt x="374142" y="723900"/>
                    </a:moveTo>
                    <a:lnTo>
                      <a:pt x="371178" y="711200"/>
                    </a:lnTo>
                    <a:lnTo>
                      <a:pt x="376427" y="711200"/>
                    </a:lnTo>
                    <a:lnTo>
                      <a:pt x="374142" y="723900"/>
                    </a:lnTo>
                    <a:close/>
                  </a:path>
                  <a:path w="794385" h="2120900">
                    <a:moveTo>
                      <a:pt x="379856" y="723900"/>
                    </a:moveTo>
                    <a:lnTo>
                      <a:pt x="374142" y="723900"/>
                    </a:lnTo>
                    <a:lnTo>
                      <a:pt x="376427" y="711200"/>
                    </a:lnTo>
                    <a:lnTo>
                      <a:pt x="379856" y="723900"/>
                    </a:lnTo>
                    <a:close/>
                  </a:path>
                  <a:path w="794385" h="2120900">
                    <a:moveTo>
                      <a:pt x="379856" y="723900"/>
                    </a:moveTo>
                    <a:lnTo>
                      <a:pt x="376427" y="711200"/>
                    </a:lnTo>
                    <a:lnTo>
                      <a:pt x="381000" y="711200"/>
                    </a:lnTo>
                    <a:lnTo>
                      <a:pt x="379856" y="723900"/>
                    </a:lnTo>
                    <a:close/>
                  </a:path>
                  <a:path w="794385" h="2120900">
                    <a:moveTo>
                      <a:pt x="385572" y="723900"/>
                    </a:moveTo>
                    <a:lnTo>
                      <a:pt x="379856" y="723900"/>
                    </a:lnTo>
                    <a:lnTo>
                      <a:pt x="381000" y="711200"/>
                    </a:lnTo>
                    <a:lnTo>
                      <a:pt x="385572" y="711200"/>
                    </a:lnTo>
                    <a:lnTo>
                      <a:pt x="385572" y="723900"/>
                    </a:lnTo>
                    <a:close/>
                  </a:path>
                  <a:path w="794385" h="2120900">
                    <a:moveTo>
                      <a:pt x="507492" y="723900"/>
                    </a:moveTo>
                    <a:lnTo>
                      <a:pt x="505967" y="711200"/>
                    </a:lnTo>
                    <a:lnTo>
                      <a:pt x="510540" y="711200"/>
                    </a:lnTo>
                    <a:lnTo>
                      <a:pt x="507492" y="723900"/>
                    </a:lnTo>
                    <a:close/>
                  </a:path>
                  <a:path w="794385" h="2120900">
                    <a:moveTo>
                      <a:pt x="509016" y="736600"/>
                    </a:moveTo>
                    <a:lnTo>
                      <a:pt x="507492" y="736600"/>
                    </a:lnTo>
                    <a:lnTo>
                      <a:pt x="507492" y="723900"/>
                    </a:lnTo>
                    <a:lnTo>
                      <a:pt x="510540" y="711200"/>
                    </a:lnTo>
                    <a:lnTo>
                      <a:pt x="515111" y="711200"/>
                    </a:lnTo>
                    <a:lnTo>
                      <a:pt x="518921" y="723900"/>
                    </a:lnTo>
                    <a:lnTo>
                      <a:pt x="509016" y="723900"/>
                    </a:lnTo>
                    <a:lnTo>
                      <a:pt x="509016" y="736600"/>
                    </a:lnTo>
                    <a:close/>
                  </a:path>
                  <a:path w="794385" h="2120900">
                    <a:moveTo>
                      <a:pt x="520293" y="723900"/>
                    </a:moveTo>
                    <a:lnTo>
                      <a:pt x="518921" y="723900"/>
                    </a:lnTo>
                    <a:lnTo>
                      <a:pt x="515111" y="711200"/>
                    </a:lnTo>
                    <a:lnTo>
                      <a:pt x="516635" y="711200"/>
                    </a:lnTo>
                    <a:lnTo>
                      <a:pt x="520293" y="723900"/>
                    </a:lnTo>
                    <a:close/>
                  </a:path>
                  <a:path w="794385" h="2120900">
                    <a:moveTo>
                      <a:pt x="520293" y="723900"/>
                    </a:moveTo>
                    <a:lnTo>
                      <a:pt x="516635" y="711200"/>
                    </a:lnTo>
                    <a:lnTo>
                      <a:pt x="522732" y="711200"/>
                    </a:lnTo>
                    <a:lnTo>
                      <a:pt x="520293" y="723900"/>
                    </a:lnTo>
                    <a:close/>
                  </a:path>
                  <a:path w="794385" h="2120900">
                    <a:moveTo>
                      <a:pt x="526161" y="723900"/>
                    </a:moveTo>
                    <a:lnTo>
                      <a:pt x="520293" y="723900"/>
                    </a:lnTo>
                    <a:lnTo>
                      <a:pt x="522732" y="711200"/>
                    </a:lnTo>
                    <a:lnTo>
                      <a:pt x="526161" y="723900"/>
                    </a:lnTo>
                    <a:close/>
                  </a:path>
                  <a:path w="794385" h="2120900">
                    <a:moveTo>
                      <a:pt x="526161" y="723900"/>
                    </a:moveTo>
                    <a:lnTo>
                      <a:pt x="522732" y="711200"/>
                    </a:lnTo>
                    <a:lnTo>
                      <a:pt x="527303" y="711200"/>
                    </a:lnTo>
                    <a:lnTo>
                      <a:pt x="526161" y="723900"/>
                    </a:lnTo>
                    <a:close/>
                  </a:path>
                  <a:path w="794385" h="2120900">
                    <a:moveTo>
                      <a:pt x="530351" y="749300"/>
                    </a:moveTo>
                    <a:lnTo>
                      <a:pt x="524256" y="749300"/>
                    </a:lnTo>
                    <a:lnTo>
                      <a:pt x="528827" y="736600"/>
                    </a:lnTo>
                    <a:lnTo>
                      <a:pt x="526868" y="736600"/>
                    </a:lnTo>
                    <a:lnTo>
                      <a:pt x="530351" y="723900"/>
                    </a:lnTo>
                    <a:lnTo>
                      <a:pt x="526161" y="723900"/>
                    </a:lnTo>
                    <a:lnTo>
                      <a:pt x="527303" y="711200"/>
                    </a:lnTo>
                    <a:lnTo>
                      <a:pt x="531876" y="711200"/>
                    </a:lnTo>
                    <a:lnTo>
                      <a:pt x="531876" y="736600"/>
                    </a:lnTo>
                    <a:lnTo>
                      <a:pt x="530351" y="749300"/>
                    </a:lnTo>
                    <a:close/>
                  </a:path>
                  <a:path w="794385" h="2120900">
                    <a:moveTo>
                      <a:pt x="374903" y="749300"/>
                    </a:moveTo>
                    <a:lnTo>
                      <a:pt x="368808" y="749300"/>
                    </a:lnTo>
                    <a:lnTo>
                      <a:pt x="364235" y="736600"/>
                    </a:lnTo>
                    <a:lnTo>
                      <a:pt x="366413" y="723900"/>
                    </a:lnTo>
                    <a:lnTo>
                      <a:pt x="371856" y="736600"/>
                    </a:lnTo>
                    <a:lnTo>
                      <a:pt x="367284" y="736600"/>
                    </a:lnTo>
                    <a:lnTo>
                      <a:pt x="374903" y="749300"/>
                    </a:lnTo>
                    <a:close/>
                  </a:path>
                  <a:path w="794385" h="2120900">
                    <a:moveTo>
                      <a:pt x="374142" y="736600"/>
                    </a:moveTo>
                    <a:lnTo>
                      <a:pt x="371856" y="736600"/>
                    </a:lnTo>
                    <a:lnTo>
                      <a:pt x="366413" y="723900"/>
                    </a:lnTo>
                    <a:lnTo>
                      <a:pt x="370332" y="723900"/>
                    </a:lnTo>
                    <a:lnTo>
                      <a:pt x="374142" y="736600"/>
                    </a:lnTo>
                    <a:close/>
                  </a:path>
                  <a:path w="794385" h="2120900">
                    <a:moveTo>
                      <a:pt x="374142" y="736600"/>
                    </a:moveTo>
                    <a:lnTo>
                      <a:pt x="370332" y="723900"/>
                    </a:lnTo>
                    <a:lnTo>
                      <a:pt x="374468" y="723900"/>
                    </a:lnTo>
                    <a:lnTo>
                      <a:pt x="374142" y="736600"/>
                    </a:lnTo>
                    <a:close/>
                  </a:path>
                  <a:path w="794385" h="2120900">
                    <a:moveTo>
                      <a:pt x="376597" y="736600"/>
                    </a:moveTo>
                    <a:lnTo>
                      <a:pt x="374142" y="736600"/>
                    </a:lnTo>
                    <a:lnTo>
                      <a:pt x="374468" y="723900"/>
                    </a:lnTo>
                    <a:lnTo>
                      <a:pt x="376597" y="736600"/>
                    </a:lnTo>
                    <a:close/>
                  </a:path>
                  <a:path w="794385" h="2120900">
                    <a:moveTo>
                      <a:pt x="376597" y="736600"/>
                    </a:moveTo>
                    <a:lnTo>
                      <a:pt x="374468" y="723900"/>
                    </a:lnTo>
                    <a:lnTo>
                      <a:pt x="382524" y="723900"/>
                    </a:lnTo>
                    <a:lnTo>
                      <a:pt x="376597" y="736600"/>
                    </a:lnTo>
                    <a:close/>
                  </a:path>
                  <a:path w="794385" h="2120900">
                    <a:moveTo>
                      <a:pt x="377951" y="736600"/>
                    </a:moveTo>
                    <a:lnTo>
                      <a:pt x="376597" y="736600"/>
                    </a:lnTo>
                    <a:lnTo>
                      <a:pt x="382524" y="723900"/>
                    </a:lnTo>
                    <a:lnTo>
                      <a:pt x="377951" y="736600"/>
                    </a:lnTo>
                    <a:close/>
                  </a:path>
                  <a:path w="794385" h="2120900">
                    <a:moveTo>
                      <a:pt x="382524" y="749300"/>
                    </a:moveTo>
                    <a:lnTo>
                      <a:pt x="377081" y="736600"/>
                    </a:lnTo>
                    <a:lnTo>
                      <a:pt x="377951" y="736600"/>
                    </a:lnTo>
                    <a:lnTo>
                      <a:pt x="382524" y="723900"/>
                    </a:lnTo>
                    <a:lnTo>
                      <a:pt x="385572" y="736600"/>
                    </a:lnTo>
                    <a:lnTo>
                      <a:pt x="382524" y="749300"/>
                    </a:lnTo>
                    <a:close/>
                  </a:path>
                  <a:path w="794385" h="2120900">
                    <a:moveTo>
                      <a:pt x="388619" y="749300"/>
                    </a:moveTo>
                    <a:lnTo>
                      <a:pt x="382524" y="749300"/>
                    </a:lnTo>
                    <a:lnTo>
                      <a:pt x="385572" y="736600"/>
                    </a:lnTo>
                    <a:lnTo>
                      <a:pt x="382524" y="723900"/>
                    </a:lnTo>
                    <a:lnTo>
                      <a:pt x="388619" y="723900"/>
                    </a:lnTo>
                    <a:lnTo>
                      <a:pt x="388619" y="749300"/>
                    </a:lnTo>
                    <a:close/>
                  </a:path>
                  <a:path w="794385" h="2120900">
                    <a:moveTo>
                      <a:pt x="510540" y="762000"/>
                    </a:moveTo>
                    <a:lnTo>
                      <a:pt x="509016" y="749300"/>
                    </a:lnTo>
                    <a:lnTo>
                      <a:pt x="509016" y="723900"/>
                    </a:lnTo>
                    <a:lnTo>
                      <a:pt x="510540" y="723900"/>
                    </a:lnTo>
                    <a:lnTo>
                      <a:pt x="515111" y="736600"/>
                    </a:lnTo>
                    <a:lnTo>
                      <a:pt x="512064" y="736600"/>
                    </a:lnTo>
                    <a:lnTo>
                      <a:pt x="510540" y="749300"/>
                    </a:lnTo>
                    <a:lnTo>
                      <a:pt x="512064" y="749300"/>
                    </a:lnTo>
                    <a:lnTo>
                      <a:pt x="510540" y="762000"/>
                    </a:lnTo>
                    <a:close/>
                  </a:path>
                  <a:path w="794385" h="2120900">
                    <a:moveTo>
                      <a:pt x="515111" y="736600"/>
                    </a:moveTo>
                    <a:lnTo>
                      <a:pt x="510540" y="723900"/>
                    </a:lnTo>
                    <a:lnTo>
                      <a:pt x="518498" y="723900"/>
                    </a:lnTo>
                    <a:lnTo>
                      <a:pt x="515111" y="736600"/>
                    </a:lnTo>
                    <a:close/>
                  </a:path>
                  <a:path w="794385" h="2120900">
                    <a:moveTo>
                      <a:pt x="520192" y="736600"/>
                    </a:moveTo>
                    <a:lnTo>
                      <a:pt x="515111" y="736600"/>
                    </a:lnTo>
                    <a:lnTo>
                      <a:pt x="518498" y="723900"/>
                    </a:lnTo>
                    <a:lnTo>
                      <a:pt x="520192" y="736600"/>
                    </a:lnTo>
                    <a:close/>
                  </a:path>
                  <a:path w="794385" h="2120900">
                    <a:moveTo>
                      <a:pt x="520869" y="736600"/>
                    </a:moveTo>
                    <a:lnTo>
                      <a:pt x="520192" y="736600"/>
                    </a:lnTo>
                    <a:lnTo>
                      <a:pt x="518498" y="723900"/>
                    </a:lnTo>
                    <a:lnTo>
                      <a:pt x="519176" y="723900"/>
                    </a:lnTo>
                    <a:lnTo>
                      <a:pt x="520869" y="736600"/>
                    </a:lnTo>
                    <a:close/>
                  </a:path>
                  <a:path w="794385" h="2120900">
                    <a:moveTo>
                      <a:pt x="520869" y="736600"/>
                    </a:moveTo>
                    <a:lnTo>
                      <a:pt x="519176" y="723900"/>
                    </a:lnTo>
                    <a:lnTo>
                      <a:pt x="524256" y="723900"/>
                    </a:lnTo>
                    <a:lnTo>
                      <a:pt x="520869" y="736600"/>
                    </a:lnTo>
                    <a:close/>
                  </a:path>
                  <a:path w="794385" h="2120900">
                    <a:moveTo>
                      <a:pt x="526868" y="736600"/>
                    </a:moveTo>
                    <a:lnTo>
                      <a:pt x="520869" y="736600"/>
                    </a:lnTo>
                    <a:lnTo>
                      <a:pt x="524256" y="723900"/>
                    </a:lnTo>
                    <a:lnTo>
                      <a:pt x="526868" y="736600"/>
                    </a:lnTo>
                    <a:close/>
                  </a:path>
                  <a:path w="794385" h="2120900">
                    <a:moveTo>
                      <a:pt x="526868" y="736600"/>
                    </a:moveTo>
                    <a:lnTo>
                      <a:pt x="524256" y="723900"/>
                    </a:lnTo>
                    <a:lnTo>
                      <a:pt x="530351" y="723900"/>
                    </a:lnTo>
                    <a:lnTo>
                      <a:pt x="526868" y="736600"/>
                    </a:lnTo>
                    <a:close/>
                  </a:path>
                  <a:path w="794385" h="2120900">
                    <a:moveTo>
                      <a:pt x="374903" y="749300"/>
                    </a:moveTo>
                    <a:lnTo>
                      <a:pt x="367284" y="736600"/>
                    </a:lnTo>
                    <a:lnTo>
                      <a:pt x="377081" y="736600"/>
                    </a:lnTo>
                    <a:lnTo>
                      <a:pt x="374903" y="749300"/>
                    </a:lnTo>
                    <a:close/>
                  </a:path>
                  <a:path w="794385" h="2120900">
                    <a:moveTo>
                      <a:pt x="382524" y="749300"/>
                    </a:moveTo>
                    <a:lnTo>
                      <a:pt x="374903" y="749300"/>
                    </a:lnTo>
                    <a:lnTo>
                      <a:pt x="377081" y="736600"/>
                    </a:lnTo>
                    <a:lnTo>
                      <a:pt x="382524" y="749300"/>
                    </a:lnTo>
                    <a:close/>
                  </a:path>
                  <a:path w="794385" h="2120900">
                    <a:moveTo>
                      <a:pt x="515111" y="749300"/>
                    </a:moveTo>
                    <a:lnTo>
                      <a:pt x="510540" y="749300"/>
                    </a:lnTo>
                    <a:lnTo>
                      <a:pt x="512064" y="736600"/>
                    </a:lnTo>
                    <a:lnTo>
                      <a:pt x="519684" y="736600"/>
                    </a:lnTo>
                    <a:lnTo>
                      <a:pt x="515111" y="749300"/>
                    </a:lnTo>
                    <a:close/>
                  </a:path>
                  <a:path w="794385" h="2120900">
                    <a:moveTo>
                      <a:pt x="524256" y="749300"/>
                    </a:moveTo>
                    <a:lnTo>
                      <a:pt x="515111" y="749300"/>
                    </a:lnTo>
                    <a:lnTo>
                      <a:pt x="519684" y="736600"/>
                    </a:lnTo>
                    <a:lnTo>
                      <a:pt x="524256" y="749300"/>
                    </a:lnTo>
                    <a:close/>
                  </a:path>
                  <a:path w="794385" h="2120900">
                    <a:moveTo>
                      <a:pt x="524256" y="749300"/>
                    </a:moveTo>
                    <a:lnTo>
                      <a:pt x="519684" y="736600"/>
                    </a:lnTo>
                    <a:lnTo>
                      <a:pt x="528827" y="736600"/>
                    </a:lnTo>
                    <a:lnTo>
                      <a:pt x="524256" y="749300"/>
                    </a:lnTo>
                    <a:close/>
                  </a:path>
                  <a:path w="794385" h="2120900">
                    <a:moveTo>
                      <a:pt x="371094" y="762000"/>
                    </a:moveTo>
                    <a:lnTo>
                      <a:pt x="370332" y="749300"/>
                    </a:lnTo>
                    <a:lnTo>
                      <a:pt x="371856" y="749300"/>
                    </a:lnTo>
                    <a:lnTo>
                      <a:pt x="371094" y="762000"/>
                    </a:lnTo>
                    <a:close/>
                  </a:path>
                  <a:path w="794385" h="2120900">
                    <a:moveTo>
                      <a:pt x="383286" y="762000"/>
                    </a:moveTo>
                    <a:lnTo>
                      <a:pt x="371094" y="762000"/>
                    </a:lnTo>
                    <a:lnTo>
                      <a:pt x="371856" y="749300"/>
                    </a:lnTo>
                    <a:lnTo>
                      <a:pt x="379475" y="749300"/>
                    </a:lnTo>
                    <a:lnTo>
                      <a:pt x="383286" y="762000"/>
                    </a:lnTo>
                    <a:close/>
                  </a:path>
                  <a:path w="794385" h="2120900">
                    <a:moveTo>
                      <a:pt x="383612" y="762000"/>
                    </a:moveTo>
                    <a:lnTo>
                      <a:pt x="383286" y="762000"/>
                    </a:lnTo>
                    <a:lnTo>
                      <a:pt x="379475" y="749300"/>
                    </a:lnTo>
                    <a:lnTo>
                      <a:pt x="381000" y="749300"/>
                    </a:lnTo>
                    <a:lnTo>
                      <a:pt x="383612" y="762000"/>
                    </a:lnTo>
                    <a:close/>
                  </a:path>
                  <a:path w="794385" h="2120900">
                    <a:moveTo>
                      <a:pt x="383612" y="762000"/>
                    </a:moveTo>
                    <a:lnTo>
                      <a:pt x="381000" y="749300"/>
                    </a:lnTo>
                    <a:lnTo>
                      <a:pt x="387095" y="749300"/>
                    </a:lnTo>
                    <a:lnTo>
                      <a:pt x="383612" y="762000"/>
                    </a:lnTo>
                    <a:close/>
                  </a:path>
                  <a:path w="794385" h="2120900">
                    <a:moveTo>
                      <a:pt x="389055" y="762000"/>
                    </a:moveTo>
                    <a:lnTo>
                      <a:pt x="383612" y="762000"/>
                    </a:lnTo>
                    <a:lnTo>
                      <a:pt x="387095" y="749300"/>
                    </a:lnTo>
                    <a:lnTo>
                      <a:pt x="389055" y="762000"/>
                    </a:lnTo>
                    <a:close/>
                  </a:path>
                  <a:path w="794385" h="2120900">
                    <a:moveTo>
                      <a:pt x="389055" y="762000"/>
                    </a:moveTo>
                    <a:lnTo>
                      <a:pt x="387095" y="749300"/>
                    </a:lnTo>
                    <a:lnTo>
                      <a:pt x="391667" y="749300"/>
                    </a:lnTo>
                    <a:lnTo>
                      <a:pt x="389055" y="762000"/>
                    </a:lnTo>
                    <a:close/>
                  </a:path>
                  <a:path w="794385" h="2120900">
                    <a:moveTo>
                      <a:pt x="396240" y="774700"/>
                    </a:moveTo>
                    <a:lnTo>
                      <a:pt x="393192" y="774700"/>
                    </a:lnTo>
                    <a:lnTo>
                      <a:pt x="390651" y="762000"/>
                    </a:lnTo>
                    <a:lnTo>
                      <a:pt x="389055" y="762000"/>
                    </a:lnTo>
                    <a:lnTo>
                      <a:pt x="391667" y="749300"/>
                    </a:lnTo>
                    <a:lnTo>
                      <a:pt x="394716" y="749300"/>
                    </a:lnTo>
                    <a:lnTo>
                      <a:pt x="394716" y="762000"/>
                    </a:lnTo>
                    <a:lnTo>
                      <a:pt x="396240" y="774700"/>
                    </a:lnTo>
                    <a:close/>
                  </a:path>
                  <a:path w="794385" h="2120900">
                    <a:moveTo>
                      <a:pt x="511302" y="774700"/>
                    </a:moveTo>
                    <a:lnTo>
                      <a:pt x="510540" y="762000"/>
                    </a:lnTo>
                    <a:lnTo>
                      <a:pt x="512064" y="749300"/>
                    </a:lnTo>
                    <a:lnTo>
                      <a:pt x="518159" y="749300"/>
                    </a:lnTo>
                    <a:lnTo>
                      <a:pt x="521970" y="762000"/>
                    </a:lnTo>
                    <a:lnTo>
                      <a:pt x="512064" y="762000"/>
                    </a:lnTo>
                    <a:lnTo>
                      <a:pt x="511302" y="774700"/>
                    </a:lnTo>
                    <a:close/>
                  </a:path>
                  <a:path w="794385" h="2120900">
                    <a:moveTo>
                      <a:pt x="522393" y="762000"/>
                    </a:moveTo>
                    <a:lnTo>
                      <a:pt x="521970" y="762000"/>
                    </a:lnTo>
                    <a:lnTo>
                      <a:pt x="518159" y="749300"/>
                    </a:lnTo>
                    <a:lnTo>
                      <a:pt x="522393" y="762000"/>
                    </a:lnTo>
                    <a:close/>
                  </a:path>
                  <a:path w="794385" h="2120900">
                    <a:moveTo>
                      <a:pt x="522393" y="762000"/>
                    </a:moveTo>
                    <a:lnTo>
                      <a:pt x="518159" y="749300"/>
                    </a:lnTo>
                    <a:lnTo>
                      <a:pt x="525780" y="749300"/>
                    </a:lnTo>
                    <a:lnTo>
                      <a:pt x="522393" y="762000"/>
                    </a:lnTo>
                    <a:close/>
                  </a:path>
                  <a:path w="794385" h="2120900">
                    <a:moveTo>
                      <a:pt x="528828" y="762000"/>
                    </a:moveTo>
                    <a:lnTo>
                      <a:pt x="522393" y="762000"/>
                    </a:lnTo>
                    <a:lnTo>
                      <a:pt x="525780" y="749300"/>
                    </a:lnTo>
                    <a:lnTo>
                      <a:pt x="528828" y="762000"/>
                    </a:lnTo>
                    <a:close/>
                  </a:path>
                  <a:path w="794385" h="2120900">
                    <a:moveTo>
                      <a:pt x="528828" y="762000"/>
                    </a:moveTo>
                    <a:lnTo>
                      <a:pt x="525780" y="749300"/>
                    </a:lnTo>
                    <a:lnTo>
                      <a:pt x="531876" y="749300"/>
                    </a:lnTo>
                    <a:lnTo>
                      <a:pt x="528828" y="762000"/>
                    </a:lnTo>
                    <a:close/>
                  </a:path>
                  <a:path w="794385" h="2120900">
                    <a:moveTo>
                      <a:pt x="523951" y="774700"/>
                    </a:moveTo>
                    <a:lnTo>
                      <a:pt x="522732" y="774700"/>
                    </a:lnTo>
                    <a:lnTo>
                      <a:pt x="528828" y="762000"/>
                    </a:lnTo>
                    <a:lnTo>
                      <a:pt x="531876" y="749300"/>
                    </a:lnTo>
                    <a:lnTo>
                      <a:pt x="533400" y="749300"/>
                    </a:lnTo>
                    <a:lnTo>
                      <a:pt x="533400" y="762000"/>
                    </a:lnTo>
                    <a:lnTo>
                      <a:pt x="530351" y="762000"/>
                    </a:lnTo>
                    <a:lnTo>
                      <a:pt x="523951" y="774700"/>
                    </a:lnTo>
                    <a:close/>
                  </a:path>
                  <a:path w="794385" h="2120900">
                    <a:moveTo>
                      <a:pt x="371856" y="774700"/>
                    </a:moveTo>
                    <a:lnTo>
                      <a:pt x="370332" y="762000"/>
                    </a:lnTo>
                    <a:lnTo>
                      <a:pt x="371856" y="762000"/>
                    </a:lnTo>
                    <a:lnTo>
                      <a:pt x="371856" y="774700"/>
                    </a:lnTo>
                    <a:close/>
                  </a:path>
                  <a:path w="794385" h="2120900">
                    <a:moveTo>
                      <a:pt x="379475" y="774700"/>
                    </a:moveTo>
                    <a:lnTo>
                      <a:pt x="371856" y="774700"/>
                    </a:lnTo>
                    <a:lnTo>
                      <a:pt x="371856" y="762000"/>
                    </a:lnTo>
                    <a:lnTo>
                      <a:pt x="382959" y="762000"/>
                    </a:lnTo>
                    <a:lnTo>
                      <a:pt x="379475" y="774700"/>
                    </a:lnTo>
                    <a:close/>
                  </a:path>
                  <a:path w="794385" h="2120900">
                    <a:moveTo>
                      <a:pt x="384429" y="774700"/>
                    </a:moveTo>
                    <a:lnTo>
                      <a:pt x="379475" y="774700"/>
                    </a:lnTo>
                    <a:lnTo>
                      <a:pt x="382959" y="762000"/>
                    </a:lnTo>
                    <a:lnTo>
                      <a:pt x="384429" y="774700"/>
                    </a:lnTo>
                    <a:close/>
                  </a:path>
                  <a:path w="794385" h="2120900">
                    <a:moveTo>
                      <a:pt x="384429" y="774700"/>
                    </a:moveTo>
                    <a:lnTo>
                      <a:pt x="382959" y="762000"/>
                    </a:lnTo>
                    <a:lnTo>
                      <a:pt x="390143" y="762000"/>
                    </a:lnTo>
                    <a:lnTo>
                      <a:pt x="384429" y="774700"/>
                    </a:lnTo>
                    <a:close/>
                  </a:path>
                  <a:path w="794385" h="2120900">
                    <a:moveTo>
                      <a:pt x="385572" y="774700"/>
                    </a:moveTo>
                    <a:lnTo>
                      <a:pt x="384429" y="774700"/>
                    </a:lnTo>
                    <a:lnTo>
                      <a:pt x="390143" y="762000"/>
                    </a:lnTo>
                    <a:lnTo>
                      <a:pt x="390651" y="762000"/>
                    </a:lnTo>
                    <a:lnTo>
                      <a:pt x="385572" y="774700"/>
                    </a:lnTo>
                    <a:close/>
                  </a:path>
                  <a:path w="794385" h="2120900">
                    <a:moveTo>
                      <a:pt x="393192" y="774700"/>
                    </a:moveTo>
                    <a:lnTo>
                      <a:pt x="385572" y="774700"/>
                    </a:lnTo>
                    <a:lnTo>
                      <a:pt x="390651" y="762000"/>
                    </a:lnTo>
                    <a:lnTo>
                      <a:pt x="393192" y="774700"/>
                    </a:lnTo>
                    <a:close/>
                  </a:path>
                  <a:path w="794385" h="2120900">
                    <a:moveTo>
                      <a:pt x="522732" y="774700"/>
                    </a:moveTo>
                    <a:lnTo>
                      <a:pt x="511302" y="774700"/>
                    </a:lnTo>
                    <a:lnTo>
                      <a:pt x="512064" y="762000"/>
                    </a:lnTo>
                    <a:lnTo>
                      <a:pt x="519684" y="762000"/>
                    </a:lnTo>
                    <a:lnTo>
                      <a:pt x="522732" y="774700"/>
                    </a:lnTo>
                    <a:close/>
                  </a:path>
                  <a:path w="794385" h="2120900">
                    <a:moveTo>
                      <a:pt x="522732" y="774700"/>
                    </a:moveTo>
                    <a:lnTo>
                      <a:pt x="519684" y="762000"/>
                    </a:lnTo>
                    <a:lnTo>
                      <a:pt x="525780" y="762000"/>
                    </a:lnTo>
                    <a:lnTo>
                      <a:pt x="522732" y="774700"/>
                    </a:lnTo>
                    <a:close/>
                  </a:path>
                  <a:path w="794385" h="2120900">
                    <a:moveTo>
                      <a:pt x="525780" y="774700"/>
                    </a:moveTo>
                    <a:lnTo>
                      <a:pt x="523951" y="774700"/>
                    </a:lnTo>
                    <a:lnTo>
                      <a:pt x="530351" y="762000"/>
                    </a:lnTo>
                    <a:lnTo>
                      <a:pt x="525780" y="774700"/>
                    </a:lnTo>
                    <a:close/>
                  </a:path>
                  <a:path w="794385" h="2120900">
                    <a:moveTo>
                      <a:pt x="531876" y="774700"/>
                    </a:moveTo>
                    <a:lnTo>
                      <a:pt x="525780" y="774700"/>
                    </a:lnTo>
                    <a:lnTo>
                      <a:pt x="530351" y="762000"/>
                    </a:lnTo>
                    <a:lnTo>
                      <a:pt x="531876" y="774700"/>
                    </a:lnTo>
                    <a:close/>
                  </a:path>
                  <a:path w="794385" h="2120900">
                    <a:moveTo>
                      <a:pt x="534924" y="774700"/>
                    </a:moveTo>
                    <a:lnTo>
                      <a:pt x="531876" y="774700"/>
                    </a:lnTo>
                    <a:lnTo>
                      <a:pt x="530351" y="762000"/>
                    </a:lnTo>
                    <a:lnTo>
                      <a:pt x="534924" y="762000"/>
                    </a:lnTo>
                    <a:lnTo>
                      <a:pt x="534924" y="774700"/>
                    </a:lnTo>
                    <a:close/>
                  </a:path>
                  <a:path w="794385" h="2120900">
                    <a:moveTo>
                      <a:pt x="376046" y="787400"/>
                    </a:moveTo>
                    <a:lnTo>
                      <a:pt x="373483" y="775193"/>
                    </a:lnTo>
                    <a:lnTo>
                      <a:pt x="373380" y="774700"/>
                    </a:lnTo>
                    <a:lnTo>
                      <a:pt x="383201" y="774700"/>
                    </a:lnTo>
                    <a:lnTo>
                      <a:pt x="376046" y="787400"/>
                    </a:lnTo>
                    <a:close/>
                  </a:path>
                  <a:path w="794385" h="2120900">
                    <a:moveTo>
                      <a:pt x="384048" y="787400"/>
                    </a:moveTo>
                    <a:lnTo>
                      <a:pt x="376427" y="787400"/>
                    </a:lnTo>
                    <a:lnTo>
                      <a:pt x="382938" y="775193"/>
                    </a:lnTo>
                    <a:lnTo>
                      <a:pt x="383216" y="774700"/>
                    </a:lnTo>
                    <a:lnTo>
                      <a:pt x="386334" y="774700"/>
                    </a:lnTo>
                    <a:lnTo>
                      <a:pt x="384048" y="787400"/>
                    </a:lnTo>
                    <a:close/>
                  </a:path>
                  <a:path w="794385" h="2120900">
                    <a:moveTo>
                      <a:pt x="385571" y="787400"/>
                    </a:moveTo>
                    <a:lnTo>
                      <a:pt x="384048" y="787400"/>
                    </a:lnTo>
                    <a:lnTo>
                      <a:pt x="386245" y="775193"/>
                    </a:lnTo>
                    <a:lnTo>
                      <a:pt x="386334" y="774700"/>
                    </a:lnTo>
                    <a:lnTo>
                      <a:pt x="387857" y="783166"/>
                    </a:lnTo>
                    <a:lnTo>
                      <a:pt x="385571" y="787400"/>
                    </a:lnTo>
                    <a:close/>
                  </a:path>
                  <a:path w="794385" h="2120900">
                    <a:moveTo>
                      <a:pt x="387857" y="783166"/>
                    </a:moveTo>
                    <a:lnTo>
                      <a:pt x="386422" y="775193"/>
                    </a:lnTo>
                    <a:lnTo>
                      <a:pt x="386334" y="774700"/>
                    </a:lnTo>
                    <a:lnTo>
                      <a:pt x="392429" y="774700"/>
                    </a:lnTo>
                    <a:lnTo>
                      <a:pt x="392281" y="775193"/>
                    </a:lnTo>
                    <a:lnTo>
                      <a:pt x="387857" y="783166"/>
                    </a:lnTo>
                    <a:close/>
                  </a:path>
                  <a:path w="794385" h="2120900">
                    <a:moveTo>
                      <a:pt x="392277" y="800100"/>
                    </a:moveTo>
                    <a:lnTo>
                      <a:pt x="388619" y="787400"/>
                    </a:lnTo>
                    <a:lnTo>
                      <a:pt x="389889" y="783166"/>
                    </a:lnTo>
                    <a:lnTo>
                      <a:pt x="392163" y="775193"/>
                    </a:lnTo>
                    <a:lnTo>
                      <a:pt x="392429" y="774700"/>
                    </a:lnTo>
                    <a:lnTo>
                      <a:pt x="396240" y="787400"/>
                    </a:lnTo>
                    <a:lnTo>
                      <a:pt x="394716" y="787400"/>
                    </a:lnTo>
                    <a:lnTo>
                      <a:pt x="392397" y="799474"/>
                    </a:lnTo>
                    <a:lnTo>
                      <a:pt x="392277" y="800100"/>
                    </a:lnTo>
                    <a:close/>
                  </a:path>
                  <a:path w="794385" h="2120900">
                    <a:moveTo>
                      <a:pt x="396240" y="787400"/>
                    </a:moveTo>
                    <a:lnTo>
                      <a:pt x="392429" y="774700"/>
                    </a:lnTo>
                    <a:lnTo>
                      <a:pt x="394716" y="774700"/>
                    </a:lnTo>
                    <a:lnTo>
                      <a:pt x="396240" y="787400"/>
                    </a:lnTo>
                    <a:close/>
                  </a:path>
                  <a:path w="794385" h="2120900">
                    <a:moveTo>
                      <a:pt x="513587" y="787400"/>
                    </a:moveTo>
                    <a:lnTo>
                      <a:pt x="512611" y="775193"/>
                    </a:lnTo>
                    <a:lnTo>
                      <a:pt x="512572" y="774700"/>
                    </a:lnTo>
                    <a:lnTo>
                      <a:pt x="521900" y="774700"/>
                    </a:lnTo>
                    <a:lnTo>
                      <a:pt x="513587" y="787400"/>
                    </a:lnTo>
                    <a:close/>
                  </a:path>
                  <a:path w="794385" h="2120900">
                    <a:moveTo>
                      <a:pt x="524594" y="800100"/>
                    </a:moveTo>
                    <a:lnTo>
                      <a:pt x="513587" y="800100"/>
                    </a:lnTo>
                    <a:lnTo>
                      <a:pt x="512064" y="787400"/>
                    </a:lnTo>
                    <a:lnTo>
                      <a:pt x="513587" y="787400"/>
                    </a:lnTo>
                    <a:lnTo>
                      <a:pt x="521900" y="774700"/>
                    </a:lnTo>
                    <a:lnTo>
                      <a:pt x="525017" y="774700"/>
                    </a:lnTo>
                    <a:lnTo>
                      <a:pt x="521208" y="787400"/>
                    </a:lnTo>
                    <a:lnTo>
                      <a:pt x="524594" y="800100"/>
                    </a:lnTo>
                    <a:close/>
                  </a:path>
                  <a:path w="794385" h="2120900">
                    <a:moveTo>
                      <a:pt x="524594" y="800100"/>
                    </a:moveTo>
                    <a:lnTo>
                      <a:pt x="521208" y="787400"/>
                    </a:lnTo>
                    <a:lnTo>
                      <a:pt x="525017" y="774700"/>
                    </a:lnTo>
                    <a:lnTo>
                      <a:pt x="528827" y="787400"/>
                    </a:lnTo>
                    <a:lnTo>
                      <a:pt x="527303" y="787400"/>
                    </a:lnTo>
                    <a:lnTo>
                      <a:pt x="524594" y="800100"/>
                    </a:lnTo>
                    <a:close/>
                  </a:path>
                  <a:path w="794385" h="2120900">
                    <a:moveTo>
                      <a:pt x="528827" y="787400"/>
                    </a:moveTo>
                    <a:lnTo>
                      <a:pt x="525017" y="774700"/>
                    </a:lnTo>
                    <a:lnTo>
                      <a:pt x="530859" y="774700"/>
                    </a:lnTo>
                    <a:lnTo>
                      <a:pt x="528827" y="787400"/>
                    </a:lnTo>
                    <a:close/>
                  </a:path>
                  <a:path w="794385" h="2120900">
                    <a:moveTo>
                      <a:pt x="528827" y="800100"/>
                    </a:moveTo>
                    <a:lnTo>
                      <a:pt x="525441" y="800100"/>
                    </a:lnTo>
                    <a:lnTo>
                      <a:pt x="528827" y="787400"/>
                    </a:lnTo>
                    <a:lnTo>
                      <a:pt x="530781" y="775193"/>
                    </a:lnTo>
                    <a:lnTo>
                      <a:pt x="530860" y="774700"/>
                    </a:lnTo>
                    <a:lnTo>
                      <a:pt x="533400" y="774700"/>
                    </a:lnTo>
                    <a:lnTo>
                      <a:pt x="533400" y="787400"/>
                    </a:lnTo>
                    <a:lnTo>
                      <a:pt x="528827" y="800100"/>
                    </a:lnTo>
                    <a:close/>
                  </a:path>
                  <a:path w="794385" h="2120900">
                    <a:moveTo>
                      <a:pt x="376427" y="787400"/>
                    </a:moveTo>
                    <a:lnTo>
                      <a:pt x="376046" y="787400"/>
                    </a:lnTo>
                    <a:lnTo>
                      <a:pt x="382938" y="775193"/>
                    </a:lnTo>
                    <a:lnTo>
                      <a:pt x="376427" y="787400"/>
                    </a:lnTo>
                    <a:close/>
                  </a:path>
                  <a:path w="794385" h="2120900">
                    <a:moveTo>
                      <a:pt x="388619" y="787400"/>
                    </a:moveTo>
                    <a:lnTo>
                      <a:pt x="387857" y="783166"/>
                    </a:lnTo>
                    <a:lnTo>
                      <a:pt x="392163" y="775193"/>
                    </a:lnTo>
                    <a:lnTo>
                      <a:pt x="389889" y="783166"/>
                    </a:lnTo>
                    <a:lnTo>
                      <a:pt x="388619" y="787400"/>
                    </a:lnTo>
                    <a:close/>
                  </a:path>
                  <a:path w="794385" h="2120900">
                    <a:moveTo>
                      <a:pt x="513587" y="787400"/>
                    </a:moveTo>
                    <a:lnTo>
                      <a:pt x="510540" y="787400"/>
                    </a:lnTo>
                    <a:lnTo>
                      <a:pt x="512493" y="775193"/>
                    </a:lnTo>
                    <a:lnTo>
                      <a:pt x="513249" y="783166"/>
                    </a:lnTo>
                    <a:lnTo>
                      <a:pt x="513587" y="787400"/>
                    </a:lnTo>
                    <a:close/>
                  </a:path>
                  <a:path w="794385" h="2120900">
                    <a:moveTo>
                      <a:pt x="536448" y="800100"/>
                    </a:moveTo>
                    <a:lnTo>
                      <a:pt x="533400" y="787400"/>
                    </a:lnTo>
                    <a:lnTo>
                      <a:pt x="533400" y="775193"/>
                    </a:lnTo>
                    <a:lnTo>
                      <a:pt x="534416" y="783166"/>
                    </a:lnTo>
                    <a:lnTo>
                      <a:pt x="534924" y="787400"/>
                    </a:lnTo>
                    <a:lnTo>
                      <a:pt x="536448" y="787400"/>
                    </a:lnTo>
                    <a:lnTo>
                      <a:pt x="536448" y="800100"/>
                    </a:lnTo>
                    <a:close/>
                  </a:path>
                  <a:path w="794385" h="2120900">
                    <a:moveTo>
                      <a:pt x="385571" y="800100"/>
                    </a:moveTo>
                    <a:lnTo>
                      <a:pt x="382524" y="787400"/>
                    </a:lnTo>
                    <a:lnTo>
                      <a:pt x="385571" y="787400"/>
                    </a:lnTo>
                    <a:lnTo>
                      <a:pt x="387857" y="783166"/>
                    </a:lnTo>
                    <a:lnTo>
                      <a:pt x="388619" y="787400"/>
                    </a:lnTo>
                    <a:lnTo>
                      <a:pt x="385571" y="800100"/>
                    </a:lnTo>
                    <a:close/>
                  </a:path>
                  <a:path w="794385" h="2120900">
                    <a:moveTo>
                      <a:pt x="374831" y="800100"/>
                    </a:moveTo>
                    <a:lnTo>
                      <a:pt x="373380" y="800100"/>
                    </a:lnTo>
                    <a:lnTo>
                      <a:pt x="373380" y="787400"/>
                    </a:lnTo>
                    <a:lnTo>
                      <a:pt x="374828" y="799474"/>
                    </a:lnTo>
                    <a:lnTo>
                      <a:pt x="374831" y="800100"/>
                    </a:lnTo>
                    <a:close/>
                  </a:path>
                  <a:path w="794385" h="2120900">
                    <a:moveTo>
                      <a:pt x="377734" y="825500"/>
                    </a:moveTo>
                    <a:lnTo>
                      <a:pt x="376470" y="813209"/>
                    </a:lnTo>
                    <a:lnTo>
                      <a:pt x="374973" y="800676"/>
                    </a:lnTo>
                    <a:lnTo>
                      <a:pt x="374832" y="800100"/>
                    </a:lnTo>
                    <a:lnTo>
                      <a:pt x="373380" y="787400"/>
                    </a:lnTo>
                    <a:lnTo>
                      <a:pt x="382524" y="787400"/>
                    </a:lnTo>
                    <a:lnTo>
                      <a:pt x="385571" y="800100"/>
                    </a:lnTo>
                    <a:lnTo>
                      <a:pt x="384809" y="800100"/>
                    </a:lnTo>
                    <a:lnTo>
                      <a:pt x="381000" y="812800"/>
                    </a:lnTo>
                    <a:lnTo>
                      <a:pt x="385572" y="812800"/>
                    </a:lnTo>
                    <a:lnTo>
                      <a:pt x="377734" y="825500"/>
                    </a:lnTo>
                    <a:close/>
                  </a:path>
                  <a:path w="794385" h="2120900">
                    <a:moveTo>
                      <a:pt x="392277" y="800100"/>
                    </a:moveTo>
                    <a:lnTo>
                      <a:pt x="385571" y="800100"/>
                    </a:lnTo>
                    <a:lnTo>
                      <a:pt x="388619" y="787400"/>
                    </a:lnTo>
                    <a:lnTo>
                      <a:pt x="392277" y="800100"/>
                    </a:lnTo>
                    <a:close/>
                  </a:path>
                  <a:path w="794385" h="2120900">
                    <a:moveTo>
                      <a:pt x="396240" y="812800"/>
                    </a:moveTo>
                    <a:lnTo>
                      <a:pt x="394716" y="812800"/>
                    </a:lnTo>
                    <a:lnTo>
                      <a:pt x="394716" y="800100"/>
                    </a:lnTo>
                    <a:lnTo>
                      <a:pt x="392277" y="800100"/>
                    </a:lnTo>
                    <a:lnTo>
                      <a:pt x="394716" y="787400"/>
                    </a:lnTo>
                    <a:lnTo>
                      <a:pt x="397764" y="787400"/>
                    </a:lnTo>
                    <a:lnTo>
                      <a:pt x="397694" y="800676"/>
                    </a:lnTo>
                    <a:lnTo>
                      <a:pt x="396240" y="812800"/>
                    </a:lnTo>
                    <a:close/>
                  </a:path>
                  <a:path w="794385" h="2120900">
                    <a:moveTo>
                      <a:pt x="513587" y="800100"/>
                    </a:moveTo>
                    <a:lnTo>
                      <a:pt x="512064" y="800100"/>
                    </a:lnTo>
                    <a:lnTo>
                      <a:pt x="512064" y="787400"/>
                    </a:lnTo>
                    <a:lnTo>
                      <a:pt x="513512" y="799474"/>
                    </a:lnTo>
                    <a:lnTo>
                      <a:pt x="513587" y="800100"/>
                    </a:lnTo>
                    <a:close/>
                  </a:path>
                  <a:path w="794385" h="2120900">
                    <a:moveTo>
                      <a:pt x="525441" y="800100"/>
                    </a:moveTo>
                    <a:lnTo>
                      <a:pt x="524594" y="800100"/>
                    </a:lnTo>
                    <a:lnTo>
                      <a:pt x="527303" y="787400"/>
                    </a:lnTo>
                    <a:lnTo>
                      <a:pt x="528827" y="787400"/>
                    </a:lnTo>
                    <a:lnTo>
                      <a:pt x="525441" y="800100"/>
                    </a:lnTo>
                    <a:close/>
                  </a:path>
                  <a:path w="794385" h="2120900">
                    <a:moveTo>
                      <a:pt x="536448" y="800100"/>
                    </a:moveTo>
                    <a:lnTo>
                      <a:pt x="528827" y="800100"/>
                    </a:lnTo>
                    <a:lnTo>
                      <a:pt x="533400" y="787400"/>
                    </a:lnTo>
                    <a:lnTo>
                      <a:pt x="536448" y="800100"/>
                    </a:lnTo>
                    <a:close/>
                  </a:path>
                  <a:path w="794385" h="2120900">
                    <a:moveTo>
                      <a:pt x="386957" y="812800"/>
                    </a:moveTo>
                    <a:lnTo>
                      <a:pt x="381000" y="812800"/>
                    </a:lnTo>
                    <a:lnTo>
                      <a:pt x="384809" y="800100"/>
                    </a:lnTo>
                    <a:lnTo>
                      <a:pt x="386957" y="812800"/>
                    </a:lnTo>
                    <a:close/>
                  </a:path>
                  <a:path w="794385" h="2120900">
                    <a:moveTo>
                      <a:pt x="386957" y="812800"/>
                    </a:moveTo>
                    <a:lnTo>
                      <a:pt x="384907" y="800676"/>
                    </a:lnTo>
                    <a:lnTo>
                      <a:pt x="384809" y="800100"/>
                    </a:lnTo>
                    <a:lnTo>
                      <a:pt x="394716" y="800100"/>
                    </a:lnTo>
                    <a:lnTo>
                      <a:pt x="386957" y="812800"/>
                    </a:lnTo>
                    <a:close/>
                  </a:path>
                  <a:path w="794385" h="2120900">
                    <a:moveTo>
                      <a:pt x="394716" y="812800"/>
                    </a:moveTo>
                    <a:lnTo>
                      <a:pt x="388619" y="812800"/>
                    </a:lnTo>
                    <a:lnTo>
                      <a:pt x="394716" y="800100"/>
                    </a:lnTo>
                    <a:lnTo>
                      <a:pt x="394716" y="812800"/>
                    </a:lnTo>
                    <a:close/>
                  </a:path>
                  <a:path w="794385" h="2120900">
                    <a:moveTo>
                      <a:pt x="516635" y="812800"/>
                    </a:moveTo>
                    <a:lnTo>
                      <a:pt x="513587" y="812800"/>
                    </a:lnTo>
                    <a:lnTo>
                      <a:pt x="514557" y="800676"/>
                    </a:lnTo>
                    <a:lnTo>
                      <a:pt x="514603" y="800100"/>
                    </a:lnTo>
                    <a:lnTo>
                      <a:pt x="516635" y="812800"/>
                    </a:lnTo>
                    <a:close/>
                  </a:path>
                  <a:path w="794385" h="2120900">
                    <a:moveTo>
                      <a:pt x="521208" y="812800"/>
                    </a:moveTo>
                    <a:lnTo>
                      <a:pt x="516635" y="812800"/>
                    </a:lnTo>
                    <a:lnTo>
                      <a:pt x="514696" y="800676"/>
                    </a:lnTo>
                    <a:lnTo>
                      <a:pt x="514603" y="800100"/>
                    </a:lnTo>
                    <a:lnTo>
                      <a:pt x="527303" y="800100"/>
                    </a:lnTo>
                    <a:lnTo>
                      <a:pt x="521208" y="812800"/>
                    </a:lnTo>
                    <a:close/>
                  </a:path>
                  <a:path w="794385" h="2120900">
                    <a:moveTo>
                      <a:pt x="524256" y="812800"/>
                    </a:moveTo>
                    <a:lnTo>
                      <a:pt x="521208" y="812800"/>
                    </a:lnTo>
                    <a:lnTo>
                      <a:pt x="527303" y="800100"/>
                    </a:lnTo>
                    <a:lnTo>
                      <a:pt x="533400" y="800100"/>
                    </a:lnTo>
                    <a:lnTo>
                      <a:pt x="524256" y="812800"/>
                    </a:lnTo>
                    <a:close/>
                  </a:path>
                  <a:path w="794385" h="2120900">
                    <a:moveTo>
                      <a:pt x="534924" y="812800"/>
                    </a:moveTo>
                    <a:lnTo>
                      <a:pt x="524256" y="812800"/>
                    </a:lnTo>
                    <a:lnTo>
                      <a:pt x="533400" y="800100"/>
                    </a:lnTo>
                    <a:lnTo>
                      <a:pt x="534924" y="812800"/>
                    </a:lnTo>
                    <a:close/>
                  </a:path>
                  <a:path w="794385" h="2120900">
                    <a:moveTo>
                      <a:pt x="534924" y="812800"/>
                    </a:moveTo>
                    <a:lnTo>
                      <a:pt x="533469" y="800676"/>
                    </a:lnTo>
                    <a:lnTo>
                      <a:pt x="533400" y="800100"/>
                    </a:lnTo>
                    <a:lnTo>
                      <a:pt x="537972" y="800100"/>
                    </a:lnTo>
                    <a:lnTo>
                      <a:pt x="534924" y="812800"/>
                    </a:lnTo>
                    <a:close/>
                  </a:path>
                  <a:path w="794385" h="2120900">
                    <a:moveTo>
                      <a:pt x="376282" y="812800"/>
                    </a:moveTo>
                    <a:lnTo>
                      <a:pt x="374903" y="812800"/>
                    </a:lnTo>
                    <a:lnTo>
                      <a:pt x="374903" y="800676"/>
                    </a:lnTo>
                    <a:lnTo>
                      <a:pt x="376282" y="812800"/>
                    </a:lnTo>
                    <a:close/>
                  </a:path>
                  <a:path w="794385" h="2120900">
                    <a:moveTo>
                      <a:pt x="376329" y="813209"/>
                    </a:moveTo>
                    <a:lnTo>
                      <a:pt x="374897" y="800676"/>
                    </a:lnTo>
                    <a:lnTo>
                      <a:pt x="376427" y="812800"/>
                    </a:lnTo>
                    <a:lnTo>
                      <a:pt x="376329" y="813209"/>
                    </a:lnTo>
                    <a:close/>
                  </a:path>
                  <a:path w="794385" h="2120900">
                    <a:moveTo>
                      <a:pt x="388619" y="812800"/>
                    </a:moveTo>
                    <a:lnTo>
                      <a:pt x="386957" y="812800"/>
                    </a:lnTo>
                    <a:lnTo>
                      <a:pt x="394363" y="800676"/>
                    </a:lnTo>
                    <a:lnTo>
                      <a:pt x="388619" y="812800"/>
                    </a:lnTo>
                    <a:close/>
                  </a:path>
                  <a:path w="794385" h="2120900">
                    <a:moveTo>
                      <a:pt x="377734" y="825500"/>
                    </a:moveTo>
                    <a:lnTo>
                      <a:pt x="376329" y="813209"/>
                    </a:lnTo>
                    <a:lnTo>
                      <a:pt x="376427" y="812800"/>
                    </a:lnTo>
                    <a:lnTo>
                      <a:pt x="377734" y="825500"/>
                    </a:lnTo>
                    <a:close/>
                  </a:path>
                  <a:path w="794385" h="2120900">
                    <a:moveTo>
                      <a:pt x="377951" y="825500"/>
                    </a:moveTo>
                    <a:lnTo>
                      <a:pt x="377734" y="825500"/>
                    </a:lnTo>
                    <a:lnTo>
                      <a:pt x="385572" y="812800"/>
                    </a:lnTo>
                    <a:lnTo>
                      <a:pt x="386080" y="812800"/>
                    </a:lnTo>
                    <a:lnTo>
                      <a:pt x="377951" y="825500"/>
                    </a:lnTo>
                    <a:close/>
                  </a:path>
                  <a:path w="794385" h="2120900">
                    <a:moveTo>
                      <a:pt x="386007" y="838200"/>
                    </a:moveTo>
                    <a:lnTo>
                      <a:pt x="382524" y="838200"/>
                    </a:lnTo>
                    <a:lnTo>
                      <a:pt x="374903" y="825500"/>
                    </a:lnTo>
                    <a:lnTo>
                      <a:pt x="377951" y="825500"/>
                    </a:lnTo>
                    <a:lnTo>
                      <a:pt x="386080" y="812800"/>
                    </a:lnTo>
                    <a:lnTo>
                      <a:pt x="387858" y="812800"/>
                    </a:lnTo>
                    <a:lnTo>
                      <a:pt x="384048" y="825500"/>
                    </a:lnTo>
                    <a:lnTo>
                      <a:pt x="386007" y="838200"/>
                    </a:lnTo>
                    <a:close/>
                  </a:path>
                  <a:path w="794385" h="2120900">
                    <a:moveTo>
                      <a:pt x="386007" y="838200"/>
                    </a:moveTo>
                    <a:lnTo>
                      <a:pt x="384048" y="825500"/>
                    </a:lnTo>
                    <a:lnTo>
                      <a:pt x="387735" y="813209"/>
                    </a:lnTo>
                    <a:lnTo>
                      <a:pt x="387858" y="812800"/>
                    </a:lnTo>
                    <a:lnTo>
                      <a:pt x="390143" y="825500"/>
                    </a:lnTo>
                    <a:lnTo>
                      <a:pt x="388619" y="825500"/>
                    </a:lnTo>
                    <a:lnTo>
                      <a:pt x="386007" y="838200"/>
                    </a:lnTo>
                    <a:close/>
                  </a:path>
                  <a:path w="794385" h="2120900">
                    <a:moveTo>
                      <a:pt x="396240" y="825500"/>
                    </a:moveTo>
                    <a:lnTo>
                      <a:pt x="390143" y="825500"/>
                    </a:lnTo>
                    <a:lnTo>
                      <a:pt x="387931" y="813209"/>
                    </a:lnTo>
                    <a:lnTo>
                      <a:pt x="387858" y="812800"/>
                    </a:lnTo>
                    <a:lnTo>
                      <a:pt x="391667" y="812800"/>
                    </a:lnTo>
                    <a:lnTo>
                      <a:pt x="396240" y="825500"/>
                    </a:lnTo>
                    <a:close/>
                  </a:path>
                  <a:path w="794385" h="2120900">
                    <a:moveTo>
                      <a:pt x="397764" y="825500"/>
                    </a:moveTo>
                    <a:lnTo>
                      <a:pt x="396240" y="825500"/>
                    </a:lnTo>
                    <a:lnTo>
                      <a:pt x="391667" y="812800"/>
                    </a:lnTo>
                    <a:lnTo>
                      <a:pt x="397764" y="812800"/>
                    </a:lnTo>
                    <a:lnTo>
                      <a:pt x="397764" y="825500"/>
                    </a:lnTo>
                    <a:close/>
                  </a:path>
                  <a:path w="794385" h="2120900">
                    <a:moveTo>
                      <a:pt x="520598" y="838200"/>
                    </a:moveTo>
                    <a:lnTo>
                      <a:pt x="516635" y="838200"/>
                    </a:lnTo>
                    <a:lnTo>
                      <a:pt x="516635" y="825500"/>
                    </a:lnTo>
                    <a:lnTo>
                      <a:pt x="513587" y="825500"/>
                    </a:lnTo>
                    <a:lnTo>
                      <a:pt x="515062" y="813209"/>
                    </a:lnTo>
                    <a:lnTo>
                      <a:pt x="515111" y="812800"/>
                    </a:lnTo>
                    <a:lnTo>
                      <a:pt x="522732" y="812800"/>
                    </a:lnTo>
                    <a:lnTo>
                      <a:pt x="518159" y="825500"/>
                    </a:lnTo>
                    <a:lnTo>
                      <a:pt x="520598" y="838200"/>
                    </a:lnTo>
                    <a:close/>
                  </a:path>
                  <a:path w="794385" h="2120900">
                    <a:moveTo>
                      <a:pt x="520598" y="838200"/>
                    </a:moveTo>
                    <a:lnTo>
                      <a:pt x="518159" y="825500"/>
                    </a:lnTo>
                    <a:lnTo>
                      <a:pt x="522732" y="812800"/>
                    </a:lnTo>
                    <a:lnTo>
                      <a:pt x="526542" y="812800"/>
                    </a:lnTo>
                    <a:lnTo>
                      <a:pt x="524256" y="825500"/>
                    </a:lnTo>
                    <a:lnTo>
                      <a:pt x="521208" y="825500"/>
                    </a:lnTo>
                    <a:lnTo>
                      <a:pt x="520598" y="838200"/>
                    </a:lnTo>
                    <a:close/>
                  </a:path>
                  <a:path w="794385" h="2120900">
                    <a:moveTo>
                      <a:pt x="528827" y="825500"/>
                    </a:moveTo>
                    <a:lnTo>
                      <a:pt x="524256" y="825500"/>
                    </a:lnTo>
                    <a:lnTo>
                      <a:pt x="526468" y="813209"/>
                    </a:lnTo>
                    <a:lnTo>
                      <a:pt x="526542" y="812800"/>
                    </a:lnTo>
                    <a:lnTo>
                      <a:pt x="528827" y="825500"/>
                    </a:lnTo>
                    <a:close/>
                  </a:path>
                  <a:path w="794385" h="2120900">
                    <a:moveTo>
                      <a:pt x="534924" y="825500"/>
                    </a:moveTo>
                    <a:lnTo>
                      <a:pt x="528827" y="825500"/>
                    </a:lnTo>
                    <a:lnTo>
                      <a:pt x="526615" y="813209"/>
                    </a:lnTo>
                    <a:lnTo>
                      <a:pt x="526542" y="812800"/>
                    </a:lnTo>
                    <a:lnTo>
                      <a:pt x="530351" y="812800"/>
                    </a:lnTo>
                    <a:lnTo>
                      <a:pt x="534924" y="825500"/>
                    </a:lnTo>
                    <a:close/>
                  </a:path>
                  <a:path w="794385" h="2120900">
                    <a:moveTo>
                      <a:pt x="539495" y="838200"/>
                    </a:moveTo>
                    <a:lnTo>
                      <a:pt x="528066" y="838200"/>
                    </a:lnTo>
                    <a:lnTo>
                      <a:pt x="530351" y="825500"/>
                    </a:lnTo>
                    <a:lnTo>
                      <a:pt x="534924" y="825500"/>
                    </a:lnTo>
                    <a:lnTo>
                      <a:pt x="530351" y="812800"/>
                    </a:lnTo>
                    <a:lnTo>
                      <a:pt x="536448" y="812800"/>
                    </a:lnTo>
                    <a:lnTo>
                      <a:pt x="536448" y="825500"/>
                    </a:lnTo>
                    <a:lnTo>
                      <a:pt x="539495" y="838200"/>
                    </a:lnTo>
                    <a:close/>
                  </a:path>
                  <a:path w="794385" h="2120900">
                    <a:moveTo>
                      <a:pt x="377734" y="825500"/>
                    </a:moveTo>
                    <a:lnTo>
                      <a:pt x="373380" y="825500"/>
                    </a:lnTo>
                    <a:lnTo>
                      <a:pt x="376329" y="813209"/>
                    </a:lnTo>
                    <a:lnTo>
                      <a:pt x="377734" y="825500"/>
                    </a:lnTo>
                    <a:close/>
                  </a:path>
                  <a:path w="794385" h="2120900">
                    <a:moveTo>
                      <a:pt x="382524" y="838200"/>
                    </a:moveTo>
                    <a:lnTo>
                      <a:pt x="373380" y="838200"/>
                    </a:lnTo>
                    <a:lnTo>
                      <a:pt x="374903" y="825500"/>
                    </a:lnTo>
                    <a:lnTo>
                      <a:pt x="382524" y="838200"/>
                    </a:lnTo>
                    <a:close/>
                  </a:path>
                  <a:path w="794385" h="2120900">
                    <a:moveTo>
                      <a:pt x="397764" y="838200"/>
                    </a:moveTo>
                    <a:lnTo>
                      <a:pt x="386007" y="838200"/>
                    </a:lnTo>
                    <a:lnTo>
                      <a:pt x="388619" y="825500"/>
                    </a:lnTo>
                    <a:lnTo>
                      <a:pt x="394716" y="825500"/>
                    </a:lnTo>
                    <a:lnTo>
                      <a:pt x="397764" y="838200"/>
                    </a:lnTo>
                    <a:close/>
                  </a:path>
                  <a:path w="794385" h="2120900">
                    <a:moveTo>
                      <a:pt x="397764" y="838200"/>
                    </a:moveTo>
                    <a:lnTo>
                      <a:pt x="394716" y="825500"/>
                    </a:lnTo>
                    <a:lnTo>
                      <a:pt x="399287" y="825500"/>
                    </a:lnTo>
                    <a:lnTo>
                      <a:pt x="397764" y="838200"/>
                    </a:lnTo>
                    <a:close/>
                  </a:path>
                  <a:path w="794385" h="2120900">
                    <a:moveTo>
                      <a:pt x="526288" y="838200"/>
                    </a:moveTo>
                    <a:lnTo>
                      <a:pt x="520598" y="838200"/>
                    </a:lnTo>
                    <a:lnTo>
                      <a:pt x="521208" y="825500"/>
                    </a:lnTo>
                    <a:lnTo>
                      <a:pt x="526288" y="838200"/>
                    </a:lnTo>
                    <a:close/>
                  </a:path>
                  <a:path w="794385" h="2120900">
                    <a:moveTo>
                      <a:pt x="528066" y="838200"/>
                    </a:moveTo>
                    <a:lnTo>
                      <a:pt x="526288" y="838200"/>
                    </a:lnTo>
                    <a:lnTo>
                      <a:pt x="521208" y="825500"/>
                    </a:lnTo>
                    <a:lnTo>
                      <a:pt x="525780" y="825500"/>
                    </a:lnTo>
                    <a:lnTo>
                      <a:pt x="528066" y="838200"/>
                    </a:lnTo>
                    <a:close/>
                  </a:path>
                  <a:path w="794385" h="2120900">
                    <a:moveTo>
                      <a:pt x="528066" y="838200"/>
                    </a:moveTo>
                    <a:lnTo>
                      <a:pt x="525780" y="825500"/>
                    </a:lnTo>
                    <a:lnTo>
                      <a:pt x="530351" y="825500"/>
                    </a:lnTo>
                    <a:lnTo>
                      <a:pt x="528066" y="838200"/>
                    </a:lnTo>
                    <a:close/>
                  </a:path>
                  <a:path w="794385" h="2120900">
                    <a:moveTo>
                      <a:pt x="539495" y="838200"/>
                    </a:moveTo>
                    <a:lnTo>
                      <a:pt x="536448" y="825500"/>
                    </a:lnTo>
                    <a:lnTo>
                      <a:pt x="541019" y="825500"/>
                    </a:lnTo>
                    <a:lnTo>
                      <a:pt x="539495" y="838200"/>
                    </a:lnTo>
                    <a:close/>
                  </a:path>
                  <a:path w="794385" h="2120900">
                    <a:moveTo>
                      <a:pt x="380695" y="863600"/>
                    </a:moveTo>
                    <a:lnTo>
                      <a:pt x="374903" y="863600"/>
                    </a:lnTo>
                    <a:lnTo>
                      <a:pt x="377951" y="850900"/>
                    </a:lnTo>
                    <a:lnTo>
                      <a:pt x="376427" y="850900"/>
                    </a:lnTo>
                    <a:lnTo>
                      <a:pt x="376427" y="838200"/>
                    </a:lnTo>
                    <a:lnTo>
                      <a:pt x="379475" y="850900"/>
                    </a:lnTo>
                    <a:lnTo>
                      <a:pt x="380695" y="863600"/>
                    </a:lnTo>
                    <a:close/>
                  </a:path>
                  <a:path w="794385" h="2120900">
                    <a:moveTo>
                      <a:pt x="379475" y="850900"/>
                    </a:moveTo>
                    <a:lnTo>
                      <a:pt x="376427" y="838200"/>
                    </a:lnTo>
                    <a:lnTo>
                      <a:pt x="387095" y="838200"/>
                    </a:lnTo>
                    <a:lnTo>
                      <a:pt x="379475" y="850900"/>
                    </a:lnTo>
                    <a:close/>
                  </a:path>
                  <a:path w="794385" h="2120900">
                    <a:moveTo>
                      <a:pt x="380695" y="863600"/>
                    </a:moveTo>
                    <a:lnTo>
                      <a:pt x="379475" y="850900"/>
                    </a:lnTo>
                    <a:lnTo>
                      <a:pt x="387095" y="838200"/>
                    </a:lnTo>
                    <a:lnTo>
                      <a:pt x="394716" y="838200"/>
                    </a:lnTo>
                    <a:lnTo>
                      <a:pt x="387095" y="850900"/>
                    </a:lnTo>
                    <a:lnTo>
                      <a:pt x="385572" y="850900"/>
                    </a:lnTo>
                    <a:lnTo>
                      <a:pt x="380695" y="863600"/>
                    </a:lnTo>
                    <a:close/>
                  </a:path>
                  <a:path w="794385" h="2120900">
                    <a:moveTo>
                      <a:pt x="396240" y="850900"/>
                    </a:moveTo>
                    <a:lnTo>
                      <a:pt x="387095" y="850900"/>
                    </a:lnTo>
                    <a:lnTo>
                      <a:pt x="394716" y="838200"/>
                    </a:lnTo>
                    <a:lnTo>
                      <a:pt x="396240" y="850900"/>
                    </a:lnTo>
                    <a:close/>
                  </a:path>
                  <a:path w="794385" h="2120900">
                    <a:moveTo>
                      <a:pt x="396240" y="850900"/>
                    </a:moveTo>
                    <a:lnTo>
                      <a:pt x="394716" y="838200"/>
                    </a:lnTo>
                    <a:lnTo>
                      <a:pt x="396240" y="838200"/>
                    </a:lnTo>
                    <a:lnTo>
                      <a:pt x="396240" y="850900"/>
                    </a:lnTo>
                    <a:close/>
                  </a:path>
                  <a:path w="794385" h="2120900">
                    <a:moveTo>
                      <a:pt x="521208" y="850900"/>
                    </a:moveTo>
                    <a:lnTo>
                      <a:pt x="518159" y="850900"/>
                    </a:lnTo>
                    <a:lnTo>
                      <a:pt x="518159" y="838200"/>
                    </a:lnTo>
                    <a:lnTo>
                      <a:pt x="521208" y="850900"/>
                    </a:lnTo>
                    <a:close/>
                  </a:path>
                  <a:path w="794385" h="2120900">
                    <a:moveTo>
                      <a:pt x="521208" y="850900"/>
                    </a:moveTo>
                    <a:lnTo>
                      <a:pt x="518159" y="838200"/>
                    </a:lnTo>
                    <a:lnTo>
                      <a:pt x="528827" y="838200"/>
                    </a:lnTo>
                    <a:lnTo>
                      <a:pt x="521208" y="850900"/>
                    </a:lnTo>
                    <a:close/>
                  </a:path>
                  <a:path w="794385" h="2120900">
                    <a:moveTo>
                      <a:pt x="522078" y="863600"/>
                    </a:moveTo>
                    <a:lnTo>
                      <a:pt x="519074" y="850900"/>
                    </a:lnTo>
                    <a:lnTo>
                      <a:pt x="521208" y="850900"/>
                    </a:lnTo>
                    <a:lnTo>
                      <a:pt x="528827" y="838200"/>
                    </a:lnTo>
                    <a:lnTo>
                      <a:pt x="534924" y="838200"/>
                    </a:lnTo>
                    <a:lnTo>
                      <a:pt x="527303" y="850900"/>
                    </a:lnTo>
                    <a:lnTo>
                      <a:pt x="522078" y="863600"/>
                    </a:lnTo>
                    <a:close/>
                  </a:path>
                  <a:path w="794385" h="2120900">
                    <a:moveTo>
                      <a:pt x="522732" y="889000"/>
                    </a:moveTo>
                    <a:lnTo>
                      <a:pt x="522732" y="876300"/>
                    </a:lnTo>
                    <a:lnTo>
                      <a:pt x="519684" y="863600"/>
                    </a:lnTo>
                    <a:lnTo>
                      <a:pt x="522078" y="863600"/>
                    </a:lnTo>
                    <a:lnTo>
                      <a:pt x="527303" y="850900"/>
                    </a:lnTo>
                    <a:lnTo>
                      <a:pt x="534924" y="838200"/>
                    </a:lnTo>
                    <a:lnTo>
                      <a:pt x="537972" y="850900"/>
                    </a:lnTo>
                    <a:lnTo>
                      <a:pt x="528658" y="850900"/>
                    </a:lnTo>
                    <a:lnTo>
                      <a:pt x="522732" y="863600"/>
                    </a:lnTo>
                    <a:lnTo>
                      <a:pt x="528827" y="876300"/>
                    </a:lnTo>
                    <a:lnTo>
                      <a:pt x="522732" y="889000"/>
                    </a:lnTo>
                    <a:close/>
                  </a:path>
                  <a:path w="794385" h="2120900">
                    <a:moveTo>
                      <a:pt x="537972" y="850900"/>
                    </a:moveTo>
                    <a:lnTo>
                      <a:pt x="534924" y="838200"/>
                    </a:lnTo>
                    <a:lnTo>
                      <a:pt x="537972" y="838200"/>
                    </a:lnTo>
                    <a:lnTo>
                      <a:pt x="537972" y="850900"/>
                    </a:lnTo>
                    <a:close/>
                  </a:path>
                  <a:path w="794385" h="2120900">
                    <a:moveTo>
                      <a:pt x="381000" y="863600"/>
                    </a:moveTo>
                    <a:lnTo>
                      <a:pt x="380695" y="863600"/>
                    </a:lnTo>
                    <a:lnTo>
                      <a:pt x="385572" y="850900"/>
                    </a:lnTo>
                    <a:lnTo>
                      <a:pt x="386926" y="850900"/>
                    </a:lnTo>
                    <a:lnTo>
                      <a:pt x="381000" y="863600"/>
                    </a:lnTo>
                    <a:close/>
                  </a:path>
                  <a:path w="794385" h="2120900">
                    <a:moveTo>
                      <a:pt x="387858" y="876300"/>
                    </a:moveTo>
                    <a:lnTo>
                      <a:pt x="384048" y="876300"/>
                    </a:lnTo>
                    <a:lnTo>
                      <a:pt x="379475" y="863600"/>
                    </a:lnTo>
                    <a:lnTo>
                      <a:pt x="381000" y="863600"/>
                    </a:lnTo>
                    <a:lnTo>
                      <a:pt x="386926" y="850900"/>
                    </a:lnTo>
                    <a:lnTo>
                      <a:pt x="388620" y="850900"/>
                    </a:lnTo>
                    <a:lnTo>
                      <a:pt x="385572" y="863600"/>
                    </a:lnTo>
                    <a:lnTo>
                      <a:pt x="387858" y="876300"/>
                    </a:lnTo>
                    <a:close/>
                  </a:path>
                  <a:path w="794385" h="2120900">
                    <a:moveTo>
                      <a:pt x="387858" y="876300"/>
                    </a:moveTo>
                    <a:lnTo>
                      <a:pt x="385572" y="863600"/>
                    </a:lnTo>
                    <a:lnTo>
                      <a:pt x="388620" y="850900"/>
                    </a:lnTo>
                    <a:lnTo>
                      <a:pt x="391667" y="863600"/>
                    </a:lnTo>
                    <a:lnTo>
                      <a:pt x="390143" y="863600"/>
                    </a:lnTo>
                    <a:lnTo>
                      <a:pt x="387858" y="876300"/>
                    </a:lnTo>
                    <a:close/>
                  </a:path>
                  <a:path w="794385" h="2120900">
                    <a:moveTo>
                      <a:pt x="396240" y="863600"/>
                    </a:moveTo>
                    <a:lnTo>
                      <a:pt x="391667" y="863600"/>
                    </a:lnTo>
                    <a:lnTo>
                      <a:pt x="388620" y="850900"/>
                    </a:lnTo>
                    <a:lnTo>
                      <a:pt x="399287" y="850900"/>
                    </a:lnTo>
                    <a:lnTo>
                      <a:pt x="396240" y="863600"/>
                    </a:lnTo>
                    <a:close/>
                  </a:path>
                  <a:path w="794385" h="2120900">
                    <a:moveTo>
                      <a:pt x="400811" y="863600"/>
                    </a:moveTo>
                    <a:lnTo>
                      <a:pt x="396240" y="863600"/>
                    </a:lnTo>
                    <a:lnTo>
                      <a:pt x="399287" y="850900"/>
                    </a:lnTo>
                    <a:lnTo>
                      <a:pt x="400811" y="863600"/>
                    </a:lnTo>
                    <a:close/>
                  </a:path>
                  <a:path w="794385" h="2120900">
                    <a:moveTo>
                      <a:pt x="522078" y="863600"/>
                    </a:moveTo>
                    <a:lnTo>
                      <a:pt x="516635" y="863600"/>
                    </a:lnTo>
                    <a:lnTo>
                      <a:pt x="519074" y="850900"/>
                    </a:lnTo>
                    <a:lnTo>
                      <a:pt x="522078" y="863600"/>
                    </a:lnTo>
                    <a:close/>
                  </a:path>
                  <a:path w="794385" h="2120900">
                    <a:moveTo>
                      <a:pt x="533590" y="889000"/>
                    </a:moveTo>
                    <a:lnTo>
                      <a:pt x="528827" y="876300"/>
                    </a:lnTo>
                    <a:lnTo>
                      <a:pt x="522732" y="863600"/>
                    </a:lnTo>
                    <a:lnTo>
                      <a:pt x="528658" y="850900"/>
                    </a:lnTo>
                    <a:lnTo>
                      <a:pt x="529916" y="850900"/>
                    </a:lnTo>
                    <a:lnTo>
                      <a:pt x="527303" y="863600"/>
                    </a:lnTo>
                    <a:lnTo>
                      <a:pt x="530351" y="863600"/>
                    </a:lnTo>
                    <a:lnTo>
                      <a:pt x="532257" y="876300"/>
                    </a:lnTo>
                    <a:lnTo>
                      <a:pt x="536448" y="876300"/>
                    </a:lnTo>
                    <a:lnTo>
                      <a:pt x="533590" y="889000"/>
                    </a:lnTo>
                    <a:close/>
                  </a:path>
                  <a:path w="794385" h="2120900">
                    <a:moveTo>
                      <a:pt x="532257" y="876300"/>
                    </a:moveTo>
                    <a:lnTo>
                      <a:pt x="530351" y="863600"/>
                    </a:lnTo>
                    <a:lnTo>
                      <a:pt x="527303" y="863600"/>
                    </a:lnTo>
                    <a:lnTo>
                      <a:pt x="529916" y="850900"/>
                    </a:lnTo>
                    <a:lnTo>
                      <a:pt x="533400" y="863600"/>
                    </a:lnTo>
                    <a:lnTo>
                      <a:pt x="532257" y="876300"/>
                    </a:lnTo>
                    <a:close/>
                  </a:path>
                  <a:path w="794385" h="2120900">
                    <a:moveTo>
                      <a:pt x="541324" y="889000"/>
                    </a:moveTo>
                    <a:lnTo>
                      <a:pt x="537802" y="876300"/>
                    </a:lnTo>
                    <a:lnTo>
                      <a:pt x="532257" y="876300"/>
                    </a:lnTo>
                    <a:lnTo>
                      <a:pt x="533400" y="863600"/>
                    </a:lnTo>
                    <a:lnTo>
                      <a:pt x="529916" y="850900"/>
                    </a:lnTo>
                    <a:lnTo>
                      <a:pt x="541019" y="850900"/>
                    </a:lnTo>
                    <a:lnTo>
                      <a:pt x="537972" y="863600"/>
                    </a:lnTo>
                    <a:lnTo>
                      <a:pt x="542543" y="863600"/>
                    </a:lnTo>
                    <a:lnTo>
                      <a:pt x="542543" y="876300"/>
                    </a:lnTo>
                    <a:lnTo>
                      <a:pt x="541324" y="889000"/>
                    </a:lnTo>
                    <a:close/>
                  </a:path>
                  <a:path w="794385" h="2120900">
                    <a:moveTo>
                      <a:pt x="542543" y="863600"/>
                    </a:moveTo>
                    <a:lnTo>
                      <a:pt x="537972" y="863600"/>
                    </a:lnTo>
                    <a:lnTo>
                      <a:pt x="541019" y="850900"/>
                    </a:lnTo>
                    <a:lnTo>
                      <a:pt x="542543" y="863600"/>
                    </a:lnTo>
                    <a:close/>
                  </a:path>
                  <a:path w="794385" h="2120900">
                    <a:moveTo>
                      <a:pt x="384048" y="876300"/>
                    </a:moveTo>
                    <a:lnTo>
                      <a:pt x="376427" y="876300"/>
                    </a:lnTo>
                    <a:lnTo>
                      <a:pt x="376427" y="863600"/>
                    </a:lnTo>
                    <a:lnTo>
                      <a:pt x="379475" y="863600"/>
                    </a:lnTo>
                    <a:lnTo>
                      <a:pt x="384048" y="876300"/>
                    </a:lnTo>
                    <a:close/>
                  </a:path>
                  <a:path w="794385" h="2120900">
                    <a:moveTo>
                      <a:pt x="396240" y="876300"/>
                    </a:moveTo>
                    <a:lnTo>
                      <a:pt x="387858" y="876300"/>
                    </a:lnTo>
                    <a:lnTo>
                      <a:pt x="390143" y="863600"/>
                    </a:lnTo>
                    <a:lnTo>
                      <a:pt x="399287" y="863600"/>
                    </a:lnTo>
                    <a:lnTo>
                      <a:pt x="396240" y="876300"/>
                    </a:lnTo>
                    <a:close/>
                  </a:path>
                  <a:path w="794385" h="2120900">
                    <a:moveTo>
                      <a:pt x="397764" y="889000"/>
                    </a:moveTo>
                    <a:lnTo>
                      <a:pt x="393192" y="876300"/>
                    </a:lnTo>
                    <a:lnTo>
                      <a:pt x="396240" y="876300"/>
                    </a:lnTo>
                    <a:lnTo>
                      <a:pt x="399287" y="863600"/>
                    </a:lnTo>
                    <a:lnTo>
                      <a:pt x="399287" y="876300"/>
                    </a:lnTo>
                    <a:lnTo>
                      <a:pt x="397764" y="889000"/>
                    </a:lnTo>
                    <a:close/>
                  </a:path>
                  <a:path w="794385" h="2120900">
                    <a:moveTo>
                      <a:pt x="542543" y="876300"/>
                    </a:moveTo>
                    <a:lnTo>
                      <a:pt x="542543" y="863600"/>
                    </a:lnTo>
                    <a:lnTo>
                      <a:pt x="544067" y="863600"/>
                    </a:lnTo>
                    <a:lnTo>
                      <a:pt x="542543" y="876300"/>
                    </a:lnTo>
                    <a:close/>
                  </a:path>
                  <a:path w="794385" h="2120900">
                    <a:moveTo>
                      <a:pt x="379475" y="901700"/>
                    </a:moveTo>
                    <a:lnTo>
                      <a:pt x="377951" y="901700"/>
                    </a:lnTo>
                    <a:lnTo>
                      <a:pt x="377951" y="889000"/>
                    </a:lnTo>
                    <a:lnTo>
                      <a:pt x="379475" y="876300"/>
                    </a:lnTo>
                    <a:lnTo>
                      <a:pt x="387095" y="876300"/>
                    </a:lnTo>
                    <a:lnTo>
                      <a:pt x="381000" y="889000"/>
                    </a:lnTo>
                    <a:lnTo>
                      <a:pt x="382524" y="889000"/>
                    </a:lnTo>
                    <a:lnTo>
                      <a:pt x="379475" y="901700"/>
                    </a:lnTo>
                    <a:close/>
                  </a:path>
                  <a:path w="794385" h="2120900">
                    <a:moveTo>
                      <a:pt x="387095" y="889000"/>
                    </a:moveTo>
                    <a:lnTo>
                      <a:pt x="381000" y="889000"/>
                    </a:lnTo>
                    <a:lnTo>
                      <a:pt x="387095" y="876300"/>
                    </a:lnTo>
                    <a:lnTo>
                      <a:pt x="389708" y="876300"/>
                    </a:lnTo>
                    <a:lnTo>
                      <a:pt x="387095" y="889000"/>
                    </a:lnTo>
                    <a:close/>
                  </a:path>
                  <a:path w="794385" h="2120900">
                    <a:moveTo>
                      <a:pt x="390905" y="889000"/>
                    </a:moveTo>
                    <a:lnTo>
                      <a:pt x="387095" y="889000"/>
                    </a:lnTo>
                    <a:lnTo>
                      <a:pt x="389708" y="876300"/>
                    </a:lnTo>
                    <a:lnTo>
                      <a:pt x="390905" y="889000"/>
                    </a:lnTo>
                    <a:close/>
                  </a:path>
                  <a:path w="794385" h="2120900">
                    <a:moveTo>
                      <a:pt x="390905" y="889000"/>
                    </a:moveTo>
                    <a:lnTo>
                      <a:pt x="389708" y="876300"/>
                    </a:lnTo>
                    <a:lnTo>
                      <a:pt x="393192" y="876300"/>
                    </a:lnTo>
                    <a:lnTo>
                      <a:pt x="390905" y="889000"/>
                    </a:lnTo>
                    <a:close/>
                  </a:path>
                  <a:path w="794385" h="2120900">
                    <a:moveTo>
                      <a:pt x="397764" y="889000"/>
                    </a:moveTo>
                    <a:lnTo>
                      <a:pt x="390905" y="889000"/>
                    </a:lnTo>
                    <a:lnTo>
                      <a:pt x="393192" y="876300"/>
                    </a:lnTo>
                    <a:lnTo>
                      <a:pt x="397764" y="889000"/>
                    </a:lnTo>
                    <a:close/>
                  </a:path>
                  <a:path w="794385" h="2120900">
                    <a:moveTo>
                      <a:pt x="401029" y="901700"/>
                    </a:moveTo>
                    <a:lnTo>
                      <a:pt x="393192" y="889000"/>
                    </a:lnTo>
                    <a:lnTo>
                      <a:pt x="397764" y="889000"/>
                    </a:lnTo>
                    <a:lnTo>
                      <a:pt x="399287" y="876300"/>
                    </a:lnTo>
                    <a:lnTo>
                      <a:pt x="400811" y="876300"/>
                    </a:lnTo>
                    <a:lnTo>
                      <a:pt x="402335" y="889000"/>
                    </a:lnTo>
                    <a:lnTo>
                      <a:pt x="401029" y="901700"/>
                    </a:lnTo>
                    <a:close/>
                  </a:path>
                  <a:path w="794385" h="2120900">
                    <a:moveTo>
                      <a:pt x="524256" y="901700"/>
                    </a:moveTo>
                    <a:lnTo>
                      <a:pt x="522732" y="901700"/>
                    </a:lnTo>
                    <a:lnTo>
                      <a:pt x="522732" y="889000"/>
                    </a:lnTo>
                    <a:lnTo>
                      <a:pt x="528827" y="876300"/>
                    </a:lnTo>
                    <a:lnTo>
                      <a:pt x="533590" y="889000"/>
                    </a:lnTo>
                    <a:lnTo>
                      <a:pt x="526542" y="889000"/>
                    </a:lnTo>
                    <a:lnTo>
                      <a:pt x="524256" y="901700"/>
                    </a:lnTo>
                    <a:close/>
                  </a:path>
                  <a:path w="794385" h="2120900">
                    <a:moveTo>
                      <a:pt x="534162" y="889000"/>
                    </a:moveTo>
                    <a:lnTo>
                      <a:pt x="533590" y="889000"/>
                    </a:lnTo>
                    <a:lnTo>
                      <a:pt x="536448" y="876300"/>
                    </a:lnTo>
                    <a:lnTo>
                      <a:pt x="537802" y="876300"/>
                    </a:lnTo>
                    <a:lnTo>
                      <a:pt x="534162" y="889000"/>
                    </a:lnTo>
                    <a:close/>
                  </a:path>
                  <a:path w="794385" h="2120900">
                    <a:moveTo>
                      <a:pt x="541324" y="889000"/>
                    </a:moveTo>
                    <a:lnTo>
                      <a:pt x="534162" y="889000"/>
                    </a:lnTo>
                    <a:lnTo>
                      <a:pt x="537802" y="876300"/>
                    </a:lnTo>
                    <a:lnTo>
                      <a:pt x="541324" y="889000"/>
                    </a:lnTo>
                    <a:close/>
                  </a:path>
                  <a:path w="794385" h="2120900">
                    <a:moveTo>
                      <a:pt x="545592" y="889000"/>
                    </a:moveTo>
                    <a:lnTo>
                      <a:pt x="541324" y="889000"/>
                    </a:lnTo>
                    <a:lnTo>
                      <a:pt x="542543" y="876300"/>
                    </a:lnTo>
                    <a:lnTo>
                      <a:pt x="545592" y="889000"/>
                    </a:lnTo>
                    <a:close/>
                  </a:path>
                  <a:path w="794385" h="2120900">
                    <a:moveTo>
                      <a:pt x="382524" y="914400"/>
                    </a:moveTo>
                    <a:lnTo>
                      <a:pt x="379475" y="901700"/>
                    </a:lnTo>
                    <a:lnTo>
                      <a:pt x="382524" y="889000"/>
                    </a:lnTo>
                    <a:lnTo>
                      <a:pt x="387095" y="901700"/>
                    </a:lnTo>
                    <a:lnTo>
                      <a:pt x="385572" y="901700"/>
                    </a:lnTo>
                    <a:lnTo>
                      <a:pt x="382524" y="914400"/>
                    </a:lnTo>
                    <a:close/>
                  </a:path>
                  <a:path w="794385" h="2120900">
                    <a:moveTo>
                      <a:pt x="387095" y="901700"/>
                    </a:moveTo>
                    <a:lnTo>
                      <a:pt x="382524" y="889000"/>
                    </a:lnTo>
                    <a:lnTo>
                      <a:pt x="390143" y="889000"/>
                    </a:lnTo>
                    <a:lnTo>
                      <a:pt x="387095" y="901700"/>
                    </a:lnTo>
                    <a:close/>
                  </a:path>
                  <a:path w="794385" h="2120900">
                    <a:moveTo>
                      <a:pt x="393192" y="901700"/>
                    </a:moveTo>
                    <a:lnTo>
                      <a:pt x="387095" y="901700"/>
                    </a:lnTo>
                    <a:lnTo>
                      <a:pt x="390143" y="889000"/>
                    </a:lnTo>
                    <a:lnTo>
                      <a:pt x="393192" y="901700"/>
                    </a:lnTo>
                    <a:close/>
                  </a:path>
                  <a:path w="794385" h="2120900">
                    <a:moveTo>
                      <a:pt x="393192" y="901700"/>
                    </a:moveTo>
                    <a:lnTo>
                      <a:pt x="390143" y="889000"/>
                    </a:lnTo>
                    <a:lnTo>
                      <a:pt x="390579" y="889000"/>
                    </a:lnTo>
                    <a:lnTo>
                      <a:pt x="393192" y="901700"/>
                    </a:lnTo>
                    <a:close/>
                  </a:path>
                  <a:path w="794385" h="2120900">
                    <a:moveTo>
                      <a:pt x="401029" y="901700"/>
                    </a:moveTo>
                    <a:lnTo>
                      <a:pt x="393192" y="901700"/>
                    </a:lnTo>
                    <a:lnTo>
                      <a:pt x="390579" y="889000"/>
                    </a:lnTo>
                    <a:lnTo>
                      <a:pt x="393192" y="889000"/>
                    </a:lnTo>
                    <a:lnTo>
                      <a:pt x="401029" y="901700"/>
                    </a:lnTo>
                    <a:close/>
                  </a:path>
                  <a:path w="794385" h="2120900">
                    <a:moveTo>
                      <a:pt x="402640" y="914400"/>
                    </a:moveTo>
                    <a:lnTo>
                      <a:pt x="402335" y="901700"/>
                    </a:lnTo>
                    <a:lnTo>
                      <a:pt x="401029" y="901700"/>
                    </a:lnTo>
                    <a:lnTo>
                      <a:pt x="402335" y="889000"/>
                    </a:lnTo>
                    <a:lnTo>
                      <a:pt x="403859" y="889000"/>
                    </a:lnTo>
                    <a:lnTo>
                      <a:pt x="403859" y="901700"/>
                    </a:lnTo>
                    <a:lnTo>
                      <a:pt x="402640" y="914400"/>
                    </a:lnTo>
                    <a:close/>
                  </a:path>
                  <a:path w="794385" h="2120900">
                    <a:moveTo>
                      <a:pt x="528827" y="901700"/>
                    </a:moveTo>
                    <a:lnTo>
                      <a:pt x="524256" y="901700"/>
                    </a:lnTo>
                    <a:lnTo>
                      <a:pt x="526542" y="889000"/>
                    </a:lnTo>
                    <a:lnTo>
                      <a:pt x="528827" y="901700"/>
                    </a:lnTo>
                    <a:close/>
                  </a:path>
                  <a:path w="794385" h="2120900">
                    <a:moveTo>
                      <a:pt x="528827" y="901700"/>
                    </a:moveTo>
                    <a:lnTo>
                      <a:pt x="526542" y="889000"/>
                    </a:lnTo>
                    <a:lnTo>
                      <a:pt x="533908" y="889000"/>
                    </a:lnTo>
                    <a:lnTo>
                      <a:pt x="528827" y="901700"/>
                    </a:lnTo>
                    <a:close/>
                  </a:path>
                  <a:path w="794385" h="2120900">
                    <a:moveTo>
                      <a:pt x="530351" y="914400"/>
                    </a:moveTo>
                    <a:lnTo>
                      <a:pt x="528827" y="901700"/>
                    </a:lnTo>
                    <a:lnTo>
                      <a:pt x="533908" y="889000"/>
                    </a:lnTo>
                    <a:lnTo>
                      <a:pt x="535686" y="889000"/>
                    </a:lnTo>
                    <a:lnTo>
                      <a:pt x="533400" y="901700"/>
                    </a:lnTo>
                    <a:lnTo>
                      <a:pt x="539495" y="901700"/>
                    </a:lnTo>
                    <a:lnTo>
                      <a:pt x="530351" y="914400"/>
                    </a:lnTo>
                    <a:close/>
                  </a:path>
                  <a:path w="794385" h="2120900">
                    <a:moveTo>
                      <a:pt x="537972" y="901700"/>
                    </a:moveTo>
                    <a:lnTo>
                      <a:pt x="533400" y="901700"/>
                    </a:lnTo>
                    <a:lnTo>
                      <a:pt x="535686" y="889000"/>
                    </a:lnTo>
                    <a:lnTo>
                      <a:pt x="537972" y="901700"/>
                    </a:lnTo>
                    <a:close/>
                  </a:path>
                  <a:path w="794385" h="2120900">
                    <a:moveTo>
                      <a:pt x="539495" y="901700"/>
                    </a:moveTo>
                    <a:lnTo>
                      <a:pt x="537972" y="901700"/>
                    </a:lnTo>
                    <a:lnTo>
                      <a:pt x="535686" y="889000"/>
                    </a:lnTo>
                    <a:lnTo>
                      <a:pt x="536109" y="889000"/>
                    </a:lnTo>
                    <a:lnTo>
                      <a:pt x="539495" y="901700"/>
                    </a:lnTo>
                    <a:close/>
                  </a:path>
                  <a:path w="794385" h="2120900">
                    <a:moveTo>
                      <a:pt x="541453" y="927093"/>
                    </a:moveTo>
                    <a:lnTo>
                      <a:pt x="528828" y="927093"/>
                    </a:lnTo>
                    <a:lnTo>
                      <a:pt x="530351" y="914400"/>
                    </a:lnTo>
                    <a:lnTo>
                      <a:pt x="539495" y="901700"/>
                    </a:lnTo>
                    <a:lnTo>
                      <a:pt x="536109" y="889000"/>
                    </a:lnTo>
                    <a:lnTo>
                      <a:pt x="545210" y="889000"/>
                    </a:lnTo>
                    <a:lnTo>
                      <a:pt x="544067" y="901700"/>
                    </a:lnTo>
                    <a:lnTo>
                      <a:pt x="537972" y="914400"/>
                    </a:lnTo>
                    <a:lnTo>
                      <a:pt x="541453" y="927093"/>
                    </a:lnTo>
                    <a:close/>
                  </a:path>
                  <a:path w="794385" h="2120900">
                    <a:moveTo>
                      <a:pt x="550164" y="914400"/>
                    </a:moveTo>
                    <a:lnTo>
                      <a:pt x="544067" y="901700"/>
                    </a:lnTo>
                    <a:lnTo>
                      <a:pt x="545211" y="889000"/>
                    </a:lnTo>
                    <a:lnTo>
                      <a:pt x="548640" y="901700"/>
                    </a:lnTo>
                    <a:lnTo>
                      <a:pt x="550164" y="914400"/>
                    </a:lnTo>
                    <a:close/>
                  </a:path>
                  <a:path w="794385" h="2120900">
                    <a:moveTo>
                      <a:pt x="548640" y="901700"/>
                    </a:moveTo>
                    <a:lnTo>
                      <a:pt x="545211" y="889000"/>
                    </a:lnTo>
                    <a:lnTo>
                      <a:pt x="547116" y="889000"/>
                    </a:lnTo>
                    <a:lnTo>
                      <a:pt x="548640" y="901700"/>
                    </a:lnTo>
                    <a:close/>
                  </a:path>
                  <a:path w="794385" h="2120900">
                    <a:moveTo>
                      <a:pt x="392429" y="914400"/>
                    </a:moveTo>
                    <a:lnTo>
                      <a:pt x="382524" y="914400"/>
                    </a:lnTo>
                    <a:lnTo>
                      <a:pt x="385572" y="901700"/>
                    </a:lnTo>
                    <a:lnTo>
                      <a:pt x="392429" y="914400"/>
                    </a:lnTo>
                    <a:close/>
                  </a:path>
                  <a:path w="794385" h="2120900">
                    <a:moveTo>
                      <a:pt x="394715" y="914400"/>
                    </a:moveTo>
                    <a:lnTo>
                      <a:pt x="392429" y="914400"/>
                    </a:lnTo>
                    <a:lnTo>
                      <a:pt x="385572" y="901700"/>
                    </a:lnTo>
                    <a:lnTo>
                      <a:pt x="390143" y="901700"/>
                    </a:lnTo>
                    <a:lnTo>
                      <a:pt x="394715" y="914400"/>
                    </a:lnTo>
                    <a:close/>
                  </a:path>
                  <a:path w="794385" h="2120900">
                    <a:moveTo>
                      <a:pt x="394715" y="914400"/>
                    </a:moveTo>
                    <a:lnTo>
                      <a:pt x="390143" y="901700"/>
                    </a:lnTo>
                    <a:lnTo>
                      <a:pt x="399287" y="901700"/>
                    </a:lnTo>
                    <a:lnTo>
                      <a:pt x="394715" y="914400"/>
                    </a:lnTo>
                    <a:close/>
                  </a:path>
                  <a:path w="794385" h="2120900">
                    <a:moveTo>
                      <a:pt x="401247" y="914400"/>
                    </a:moveTo>
                    <a:lnTo>
                      <a:pt x="394715" y="914400"/>
                    </a:lnTo>
                    <a:lnTo>
                      <a:pt x="399287" y="901700"/>
                    </a:lnTo>
                    <a:lnTo>
                      <a:pt x="401247" y="914400"/>
                    </a:lnTo>
                    <a:close/>
                  </a:path>
                  <a:path w="794385" h="2120900">
                    <a:moveTo>
                      <a:pt x="402640" y="914400"/>
                    </a:moveTo>
                    <a:lnTo>
                      <a:pt x="401247" y="914400"/>
                    </a:lnTo>
                    <a:lnTo>
                      <a:pt x="399287" y="901700"/>
                    </a:lnTo>
                    <a:lnTo>
                      <a:pt x="402335" y="901700"/>
                    </a:lnTo>
                    <a:lnTo>
                      <a:pt x="402640" y="914400"/>
                    </a:lnTo>
                    <a:close/>
                  </a:path>
                  <a:path w="794385" h="2120900">
                    <a:moveTo>
                      <a:pt x="541455" y="927093"/>
                    </a:moveTo>
                    <a:lnTo>
                      <a:pt x="537972" y="914400"/>
                    </a:lnTo>
                    <a:lnTo>
                      <a:pt x="544067" y="901700"/>
                    </a:lnTo>
                    <a:lnTo>
                      <a:pt x="550164" y="914400"/>
                    </a:lnTo>
                    <a:lnTo>
                      <a:pt x="542035" y="914400"/>
                    </a:lnTo>
                    <a:lnTo>
                      <a:pt x="541543" y="925176"/>
                    </a:lnTo>
                    <a:lnTo>
                      <a:pt x="541455" y="927093"/>
                    </a:lnTo>
                    <a:close/>
                  </a:path>
                  <a:path w="794385" h="2120900">
                    <a:moveTo>
                      <a:pt x="381774" y="925176"/>
                    </a:moveTo>
                    <a:lnTo>
                      <a:pt x="381000" y="914400"/>
                    </a:lnTo>
                    <a:lnTo>
                      <a:pt x="381846" y="914400"/>
                    </a:lnTo>
                    <a:lnTo>
                      <a:pt x="381774" y="925176"/>
                    </a:lnTo>
                    <a:close/>
                  </a:path>
                  <a:path w="794385" h="2120900">
                    <a:moveTo>
                      <a:pt x="391667" y="939800"/>
                    </a:moveTo>
                    <a:lnTo>
                      <a:pt x="382524" y="939800"/>
                    </a:lnTo>
                    <a:lnTo>
                      <a:pt x="381865" y="928815"/>
                    </a:lnTo>
                    <a:lnTo>
                      <a:pt x="381914" y="914400"/>
                    </a:lnTo>
                    <a:lnTo>
                      <a:pt x="391667" y="914400"/>
                    </a:lnTo>
                    <a:lnTo>
                      <a:pt x="394279" y="927093"/>
                    </a:lnTo>
                    <a:lnTo>
                      <a:pt x="391667" y="939800"/>
                    </a:lnTo>
                    <a:close/>
                  </a:path>
                  <a:path w="794385" h="2120900">
                    <a:moveTo>
                      <a:pt x="394281" y="927093"/>
                    </a:moveTo>
                    <a:lnTo>
                      <a:pt x="391667" y="914400"/>
                    </a:lnTo>
                    <a:lnTo>
                      <a:pt x="395325" y="914400"/>
                    </a:lnTo>
                    <a:lnTo>
                      <a:pt x="394438" y="925176"/>
                    </a:lnTo>
                    <a:lnTo>
                      <a:pt x="394350" y="926253"/>
                    </a:lnTo>
                    <a:lnTo>
                      <a:pt x="394281" y="927093"/>
                    </a:lnTo>
                    <a:close/>
                  </a:path>
                  <a:path w="794385" h="2120900">
                    <a:moveTo>
                      <a:pt x="402335" y="939800"/>
                    </a:moveTo>
                    <a:lnTo>
                      <a:pt x="396240" y="939800"/>
                    </a:lnTo>
                    <a:lnTo>
                      <a:pt x="394411" y="927946"/>
                    </a:lnTo>
                    <a:lnTo>
                      <a:pt x="394438" y="925176"/>
                    </a:lnTo>
                    <a:lnTo>
                      <a:pt x="395325" y="914400"/>
                    </a:lnTo>
                    <a:lnTo>
                      <a:pt x="400809" y="927093"/>
                    </a:lnTo>
                    <a:lnTo>
                      <a:pt x="402844" y="927093"/>
                    </a:lnTo>
                    <a:lnTo>
                      <a:pt x="402335" y="939800"/>
                    </a:lnTo>
                    <a:close/>
                  </a:path>
                  <a:path w="794385" h="2120900">
                    <a:moveTo>
                      <a:pt x="401191" y="927093"/>
                    </a:moveTo>
                    <a:lnTo>
                      <a:pt x="400809" y="927093"/>
                    </a:lnTo>
                    <a:lnTo>
                      <a:pt x="395325" y="914400"/>
                    </a:lnTo>
                    <a:lnTo>
                      <a:pt x="397764" y="914400"/>
                    </a:lnTo>
                    <a:lnTo>
                      <a:pt x="401191" y="927093"/>
                    </a:lnTo>
                    <a:close/>
                  </a:path>
                  <a:path w="794385" h="2120900">
                    <a:moveTo>
                      <a:pt x="401193" y="927093"/>
                    </a:moveTo>
                    <a:lnTo>
                      <a:pt x="397764" y="914400"/>
                    </a:lnTo>
                    <a:lnTo>
                      <a:pt x="402335" y="914400"/>
                    </a:lnTo>
                    <a:lnTo>
                      <a:pt x="401366" y="925176"/>
                    </a:lnTo>
                    <a:lnTo>
                      <a:pt x="401269" y="926253"/>
                    </a:lnTo>
                    <a:lnTo>
                      <a:pt x="401193" y="927093"/>
                    </a:lnTo>
                    <a:close/>
                  </a:path>
                  <a:path w="794385" h="2120900">
                    <a:moveTo>
                      <a:pt x="405384" y="927093"/>
                    </a:moveTo>
                    <a:lnTo>
                      <a:pt x="401193" y="927093"/>
                    </a:lnTo>
                    <a:lnTo>
                      <a:pt x="402335" y="914400"/>
                    </a:lnTo>
                    <a:lnTo>
                      <a:pt x="406908" y="914400"/>
                    </a:lnTo>
                    <a:lnTo>
                      <a:pt x="405614" y="925176"/>
                    </a:lnTo>
                    <a:lnTo>
                      <a:pt x="405557" y="925653"/>
                    </a:lnTo>
                    <a:lnTo>
                      <a:pt x="405485" y="926253"/>
                    </a:lnTo>
                    <a:lnTo>
                      <a:pt x="405384" y="927093"/>
                    </a:lnTo>
                    <a:close/>
                  </a:path>
                  <a:path w="794385" h="2120900">
                    <a:moveTo>
                      <a:pt x="528828" y="927093"/>
                    </a:moveTo>
                    <a:lnTo>
                      <a:pt x="527303" y="914400"/>
                    </a:lnTo>
                    <a:lnTo>
                      <a:pt x="530351" y="914400"/>
                    </a:lnTo>
                    <a:lnTo>
                      <a:pt x="529058" y="925176"/>
                    </a:lnTo>
                    <a:lnTo>
                      <a:pt x="529001" y="925653"/>
                    </a:lnTo>
                    <a:lnTo>
                      <a:pt x="528929" y="926253"/>
                    </a:lnTo>
                    <a:lnTo>
                      <a:pt x="528828" y="927093"/>
                    </a:lnTo>
                    <a:close/>
                  </a:path>
                  <a:path w="794385" h="2120900">
                    <a:moveTo>
                      <a:pt x="547113" y="927093"/>
                    </a:moveTo>
                    <a:lnTo>
                      <a:pt x="541455" y="927093"/>
                    </a:lnTo>
                    <a:lnTo>
                      <a:pt x="542035" y="914400"/>
                    </a:lnTo>
                    <a:lnTo>
                      <a:pt x="547113" y="927093"/>
                    </a:lnTo>
                    <a:close/>
                  </a:path>
                  <a:path w="794385" h="2120900">
                    <a:moveTo>
                      <a:pt x="547876" y="927093"/>
                    </a:moveTo>
                    <a:lnTo>
                      <a:pt x="547113" y="927093"/>
                    </a:lnTo>
                    <a:lnTo>
                      <a:pt x="542035" y="914400"/>
                    </a:lnTo>
                    <a:lnTo>
                      <a:pt x="544067" y="914400"/>
                    </a:lnTo>
                    <a:lnTo>
                      <a:pt x="547876" y="927093"/>
                    </a:lnTo>
                    <a:close/>
                  </a:path>
                  <a:path w="794385" h="2120900">
                    <a:moveTo>
                      <a:pt x="547878" y="927093"/>
                    </a:moveTo>
                    <a:lnTo>
                      <a:pt x="544067" y="914400"/>
                    </a:lnTo>
                    <a:lnTo>
                      <a:pt x="547962" y="914400"/>
                    </a:lnTo>
                    <a:lnTo>
                      <a:pt x="547878" y="927093"/>
                    </a:lnTo>
                    <a:close/>
                  </a:path>
                  <a:path w="794385" h="2120900">
                    <a:moveTo>
                      <a:pt x="553211" y="927093"/>
                    </a:moveTo>
                    <a:lnTo>
                      <a:pt x="547878" y="927093"/>
                    </a:lnTo>
                    <a:lnTo>
                      <a:pt x="548640" y="914400"/>
                    </a:lnTo>
                    <a:lnTo>
                      <a:pt x="553211" y="914400"/>
                    </a:lnTo>
                    <a:lnTo>
                      <a:pt x="553211" y="927093"/>
                    </a:lnTo>
                    <a:close/>
                  </a:path>
                  <a:path w="794385" h="2120900">
                    <a:moveTo>
                      <a:pt x="396240" y="939800"/>
                    </a:moveTo>
                    <a:lnTo>
                      <a:pt x="391667" y="939800"/>
                    </a:lnTo>
                    <a:lnTo>
                      <a:pt x="394281" y="927093"/>
                    </a:lnTo>
                    <a:lnTo>
                      <a:pt x="396240" y="939800"/>
                    </a:lnTo>
                    <a:close/>
                  </a:path>
                  <a:path w="794385" h="2120900">
                    <a:moveTo>
                      <a:pt x="405384" y="939800"/>
                    </a:moveTo>
                    <a:lnTo>
                      <a:pt x="402335" y="939800"/>
                    </a:lnTo>
                    <a:lnTo>
                      <a:pt x="402775" y="928815"/>
                    </a:lnTo>
                    <a:lnTo>
                      <a:pt x="402844" y="927093"/>
                    </a:lnTo>
                    <a:lnTo>
                      <a:pt x="405384" y="939800"/>
                    </a:lnTo>
                    <a:close/>
                  </a:path>
                  <a:path w="794385" h="2120900">
                    <a:moveTo>
                      <a:pt x="405384" y="939800"/>
                    </a:moveTo>
                    <a:lnTo>
                      <a:pt x="402842" y="927093"/>
                    </a:lnTo>
                    <a:lnTo>
                      <a:pt x="406908" y="927093"/>
                    </a:lnTo>
                    <a:lnTo>
                      <a:pt x="405384" y="939800"/>
                    </a:lnTo>
                    <a:close/>
                  </a:path>
                  <a:path w="794385" h="2120900">
                    <a:moveTo>
                      <a:pt x="531876" y="939800"/>
                    </a:moveTo>
                    <a:lnTo>
                      <a:pt x="530351" y="939800"/>
                    </a:lnTo>
                    <a:lnTo>
                      <a:pt x="530351" y="927093"/>
                    </a:lnTo>
                    <a:lnTo>
                      <a:pt x="534489" y="927093"/>
                    </a:lnTo>
                    <a:lnTo>
                      <a:pt x="531876" y="939800"/>
                    </a:lnTo>
                    <a:close/>
                  </a:path>
                  <a:path w="794385" h="2120900">
                    <a:moveTo>
                      <a:pt x="537972" y="939800"/>
                    </a:moveTo>
                    <a:lnTo>
                      <a:pt x="531876" y="939800"/>
                    </a:lnTo>
                    <a:lnTo>
                      <a:pt x="534489" y="927093"/>
                    </a:lnTo>
                    <a:lnTo>
                      <a:pt x="537972" y="939800"/>
                    </a:lnTo>
                    <a:close/>
                  </a:path>
                  <a:path w="794385" h="2120900">
                    <a:moveTo>
                      <a:pt x="537972" y="939800"/>
                    </a:moveTo>
                    <a:lnTo>
                      <a:pt x="534486" y="927093"/>
                    </a:lnTo>
                    <a:lnTo>
                      <a:pt x="541783" y="927093"/>
                    </a:lnTo>
                    <a:lnTo>
                      <a:pt x="537972" y="939800"/>
                    </a:lnTo>
                    <a:close/>
                  </a:path>
                  <a:path w="794385" h="2120900">
                    <a:moveTo>
                      <a:pt x="542543" y="939800"/>
                    </a:moveTo>
                    <a:lnTo>
                      <a:pt x="537972" y="939800"/>
                    </a:lnTo>
                    <a:lnTo>
                      <a:pt x="541783" y="927093"/>
                    </a:lnTo>
                    <a:lnTo>
                      <a:pt x="544068" y="927093"/>
                    </a:lnTo>
                    <a:lnTo>
                      <a:pt x="542543" y="939800"/>
                    </a:lnTo>
                    <a:close/>
                  </a:path>
                  <a:path w="794385" h="2120900">
                    <a:moveTo>
                      <a:pt x="545592" y="939800"/>
                    </a:moveTo>
                    <a:lnTo>
                      <a:pt x="542543" y="939800"/>
                    </a:lnTo>
                    <a:lnTo>
                      <a:pt x="543862" y="928815"/>
                    </a:lnTo>
                    <a:lnTo>
                      <a:pt x="543966" y="927946"/>
                    </a:lnTo>
                    <a:lnTo>
                      <a:pt x="544068" y="927093"/>
                    </a:lnTo>
                    <a:lnTo>
                      <a:pt x="545592" y="939800"/>
                    </a:lnTo>
                    <a:close/>
                  </a:path>
                  <a:path w="794385" h="2120900">
                    <a:moveTo>
                      <a:pt x="547116" y="939800"/>
                    </a:moveTo>
                    <a:lnTo>
                      <a:pt x="545592" y="939800"/>
                    </a:lnTo>
                    <a:lnTo>
                      <a:pt x="544273" y="928815"/>
                    </a:lnTo>
                    <a:lnTo>
                      <a:pt x="544169" y="927946"/>
                    </a:lnTo>
                    <a:lnTo>
                      <a:pt x="544067" y="927093"/>
                    </a:lnTo>
                    <a:lnTo>
                      <a:pt x="544828" y="927093"/>
                    </a:lnTo>
                    <a:lnTo>
                      <a:pt x="547116" y="939800"/>
                    </a:lnTo>
                    <a:close/>
                  </a:path>
                  <a:path w="794385" h="2120900">
                    <a:moveTo>
                      <a:pt x="550164" y="939800"/>
                    </a:moveTo>
                    <a:lnTo>
                      <a:pt x="547116" y="939800"/>
                    </a:lnTo>
                    <a:lnTo>
                      <a:pt x="544828" y="927093"/>
                    </a:lnTo>
                    <a:lnTo>
                      <a:pt x="550926" y="927093"/>
                    </a:lnTo>
                    <a:lnTo>
                      <a:pt x="550164" y="939800"/>
                    </a:lnTo>
                    <a:close/>
                  </a:path>
                  <a:path w="794385" h="2120900">
                    <a:moveTo>
                      <a:pt x="549148" y="952500"/>
                    </a:moveTo>
                    <a:lnTo>
                      <a:pt x="541019" y="939800"/>
                    </a:lnTo>
                    <a:lnTo>
                      <a:pt x="550164" y="939800"/>
                    </a:lnTo>
                    <a:lnTo>
                      <a:pt x="550823" y="928815"/>
                    </a:lnTo>
                    <a:lnTo>
                      <a:pt x="550926" y="927093"/>
                    </a:lnTo>
                    <a:lnTo>
                      <a:pt x="553211" y="939800"/>
                    </a:lnTo>
                    <a:lnTo>
                      <a:pt x="549148" y="952500"/>
                    </a:lnTo>
                    <a:close/>
                  </a:path>
                  <a:path w="794385" h="2120900">
                    <a:moveTo>
                      <a:pt x="560832" y="952500"/>
                    </a:moveTo>
                    <a:lnTo>
                      <a:pt x="559308" y="952500"/>
                    </a:lnTo>
                    <a:lnTo>
                      <a:pt x="553211" y="939800"/>
                    </a:lnTo>
                    <a:lnTo>
                      <a:pt x="550924" y="927093"/>
                    </a:lnTo>
                    <a:lnTo>
                      <a:pt x="556259" y="927093"/>
                    </a:lnTo>
                    <a:lnTo>
                      <a:pt x="556259" y="939800"/>
                    </a:lnTo>
                    <a:lnTo>
                      <a:pt x="556767" y="939800"/>
                    </a:lnTo>
                    <a:lnTo>
                      <a:pt x="560832" y="952500"/>
                    </a:lnTo>
                    <a:close/>
                  </a:path>
                  <a:path w="794385" h="2120900">
                    <a:moveTo>
                      <a:pt x="382524" y="939800"/>
                    </a:moveTo>
                    <a:lnTo>
                      <a:pt x="381000" y="939800"/>
                    </a:lnTo>
                    <a:lnTo>
                      <a:pt x="381753" y="928815"/>
                    </a:lnTo>
                    <a:lnTo>
                      <a:pt x="382524" y="939800"/>
                    </a:lnTo>
                    <a:close/>
                  </a:path>
                  <a:path w="794385" h="2120900">
                    <a:moveTo>
                      <a:pt x="383286" y="965200"/>
                    </a:moveTo>
                    <a:lnTo>
                      <a:pt x="382524" y="952500"/>
                    </a:lnTo>
                    <a:lnTo>
                      <a:pt x="385572" y="939800"/>
                    </a:lnTo>
                    <a:lnTo>
                      <a:pt x="385572" y="952500"/>
                    </a:lnTo>
                    <a:lnTo>
                      <a:pt x="384048" y="952500"/>
                    </a:lnTo>
                    <a:lnTo>
                      <a:pt x="383286" y="965200"/>
                    </a:lnTo>
                    <a:close/>
                  </a:path>
                  <a:path w="794385" h="2120900">
                    <a:moveTo>
                      <a:pt x="394546" y="952500"/>
                    </a:moveTo>
                    <a:lnTo>
                      <a:pt x="385572" y="952500"/>
                    </a:lnTo>
                    <a:lnTo>
                      <a:pt x="385572" y="939800"/>
                    </a:lnTo>
                    <a:lnTo>
                      <a:pt x="388619" y="939800"/>
                    </a:lnTo>
                    <a:lnTo>
                      <a:pt x="394546" y="952500"/>
                    </a:lnTo>
                    <a:close/>
                  </a:path>
                  <a:path w="794385" h="2120900">
                    <a:moveTo>
                      <a:pt x="394546" y="952500"/>
                    </a:moveTo>
                    <a:lnTo>
                      <a:pt x="388619" y="939800"/>
                    </a:lnTo>
                    <a:lnTo>
                      <a:pt x="399287" y="939800"/>
                    </a:lnTo>
                    <a:lnTo>
                      <a:pt x="394546" y="952500"/>
                    </a:lnTo>
                    <a:close/>
                  </a:path>
                  <a:path w="794385" h="2120900">
                    <a:moveTo>
                      <a:pt x="403859" y="952500"/>
                    </a:moveTo>
                    <a:lnTo>
                      <a:pt x="394546" y="952500"/>
                    </a:lnTo>
                    <a:lnTo>
                      <a:pt x="399287" y="939800"/>
                    </a:lnTo>
                    <a:lnTo>
                      <a:pt x="403859" y="952500"/>
                    </a:lnTo>
                    <a:close/>
                  </a:path>
                  <a:path w="794385" h="2120900">
                    <a:moveTo>
                      <a:pt x="406908" y="952500"/>
                    </a:moveTo>
                    <a:lnTo>
                      <a:pt x="403859" y="952500"/>
                    </a:lnTo>
                    <a:lnTo>
                      <a:pt x="399287" y="939800"/>
                    </a:lnTo>
                    <a:lnTo>
                      <a:pt x="406908" y="939800"/>
                    </a:lnTo>
                    <a:lnTo>
                      <a:pt x="406908" y="952500"/>
                    </a:lnTo>
                    <a:close/>
                  </a:path>
                  <a:path w="794385" h="2120900">
                    <a:moveTo>
                      <a:pt x="537972" y="952500"/>
                    </a:moveTo>
                    <a:lnTo>
                      <a:pt x="536448" y="939800"/>
                    </a:lnTo>
                    <a:lnTo>
                      <a:pt x="541019" y="939800"/>
                    </a:lnTo>
                    <a:lnTo>
                      <a:pt x="537972" y="952500"/>
                    </a:lnTo>
                    <a:close/>
                  </a:path>
                  <a:path w="794385" h="2120900">
                    <a:moveTo>
                      <a:pt x="539495" y="965200"/>
                    </a:moveTo>
                    <a:lnTo>
                      <a:pt x="537972" y="952500"/>
                    </a:lnTo>
                    <a:lnTo>
                      <a:pt x="541019" y="939800"/>
                    </a:lnTo>
                    <a:lnTo>
                      <a:pt x="549148" y="952500"/>
                    </a:lnTo>
                    <a:lnTo>
                      <a:pt x="541019" y="952500"/>
                    </a:lnTo>
                    <a:lnTo>
                      <a:pt x="539495" y="965200"/>
                    </a:lnTo>
                    <a:close/>
                  </a:path>
                  <a:path w="794385" h="2120900">
                    <a:moveTo>
                      <a:pt x="559308" y="952500"/>
                    </a:moveTo>
                    <a:lnTo>
                      <a:pt x="549148" y="952500"/>
                    </a:lnTo>
                    <a:lnTo>
                      <a:pt x="553211" y="939800"/>
                    </a:lnTo>
                    <a:lnTo>
                      <a:pt x="559308" y="952500"/>
                    </a:lnTo>
                    <a:close/>
                  </a:path>
                  <a:path w="794385" h="2120900">
                    <a:moveTo>
                      <a:pt x="391667" y="965200"/>
                    </a:moveTo>
                    <a:lnTo>
                      <a:pt x="383286" y="965200"/>
                    </a:lnTo>
                    <a:lnTo>
                      <a:pt x="384048" y="952500"/>
                    </a:lnTo>
                    <a:lnTo>
                      <a:pt x="395935" y="952500"/>
                    </a:lnTo>
                    <a:lnTo>
                      <a:pt x="391667" y="965200"/>
                    </a:lnTo>
                    <a:close/>
                  </a:path>
                  <a:path w="794385" h="2120900">
                    <a:moveTo>
                      <a:pt x="393192" y="965200"/>
                    </a:moveTo>
                    <a:lnTo>
                      <a:pt x="391667" y="965200"/>
                    </a:lnTo>
                    <a:lnTo>
                      <a:pt x="395935" y="952500"/>
                    </a:lnTo>
                    <a:lnTo>
                      <a:pt x="396239" y="952500"/>
                    </a:lnTo>
                    <a:lnTo>
                      <a:pt x="393192" y="965200"/>
                    </a:lnTo>
                    <a:close/>
                  </a:path>
                  <a:path w="794385" h="2120900">
                    <a:moveTo>
                      <a:pt x="402335" y="965200"/>
                    </a:moveTo>
                    <a:lnTo>
                      <a:pt x="393192" y="965200"/>
                    </a:lnTo>
                    <a:lnTo>
                      <a:pt x="396240" y="952500"/>
                    </a:lnTo>
                    <a:lnTo>
                      <a:pt x="402335" y="965200"/>
                    </a:lnTo>
                    <a:close/>
                  </a:path>
                  <a:path w="794385" h="2120900">
                    <a:moveTo>
                      <a:pt x="402335" y="965200"/>
                    </a:moveTo>
                    <a:lnTo>
                      <a:pt x="396240" y="952500"/>
                    </a:lnTo>
                    <a:lnTo>
                      <a:pt x="404367" y="952500"/>
                    </a:lnTo>
                    <a:lnTo>
                      <a:pt x="402335" y="965200"/>
                    </a:lnTo>
                    <a:close/>
                  </a:path>
                  <a:path w="794385" h="2120900">
                    <a:moveTo>
                      <a:pt x="405384" y="965200"/>
                    </a:moveTo>
                    <a:lnTo>
                      <a:pt x="402335" y="965200"/>
                    </a:lnTo>
                    <a:lnTo>
                      <a:pt x="404367" y="952500"/>
                    </a:lnTo>
                    <a:lnTo>
                      <a:pt x="405384" y="965200"/>
                    </a:lnTo>
                    <a:close/>
                  </a:path>
                  <a:path w="794385" h="2120900">
                    <a:moveTo>
                      <a:pt x="408432" y="990600"/>
                    </a:moveTo>
                    <a:lnTo>
                      <a:pt x="405384" y="977900"/>
                    </a:lnTo>
                    <a:lnTo>
                      <a:pt x="403859" y="977900"/>
                    </a:lnTo>
                    <a:lnTo>
                      <a:pt x="402031" y="965200"/>
                    </a:lnTo>
                    <a:lnTo>
                      <a:pt x="405384" y="965200"/>
                    </a:lnTo>
                    <a:lnTo>
                      <a:pt x="404367" y="952500"/>
                    </a:lnTo>
                    <a:lnTo>
                      <a:pt x="408432" y="952500"/>
                    </a:lnTo>
                    <a:lnTo>
                      <a:pt x="408432" y="990600"/>
                    </a:lnTo>
                    <a:close/>
                  </a:path>
                  <a:path w="794385" h="2120900">
                    <a:moveTo>
                      <a:pt x="548640" y="965200"/>
                    </a:moveTo>
                    <a:lnTo>
                      <a:pt x="539495" y="965200"/>
                    </a:lnTo>
                    <a:lnTo>
                      <a:pt x="541019" y="952500"/>
                    </a:lnTo>
                    <a:lnTo>
                      <a:pt x="553211" y="952500"/>
                    </a:lnTo>
                    <a:lnTo>
                      <a:pt x="548640" y="965200"/>
                    </a:lnTo>
                    <a:close/>
                  </a:path>
                  <a:path w="794385" h="2120900">
                    <a:moveTo>
                      <a:pt x="550164" y="965200"/>
                    </a:moveTo>
                    <a:lnTo>
                      <a:pt x="548640" y="965200"/>
                    </a:lnTo>
                    <a:lnTo>
                      <a:pt x="553211" y="952500"/>
                    </a:lnTo>
                    <a:lnTo>
                      <a:pt x="554735" y="952500"/>
                    </a:lnTo>
                    <a:lnTo>
                      <a:pt x="550164" y="965200"/>
                    </a:lnTo>
                    <a:close/>
                  </a:path>
                  <a:path w="794385" h="2120900">
                    <a:moveTo>
                      <a:pt x="566927" y="977900"/>
                    </a:moveTo>
                    <a:lnTo>
                      <a:pt x="557784" y="977900"/>
                    </a:lnTo>
                    <a:lnTo>
                      <a:pt x="560832" y="965200"/>
                    </a:lnTo>
                    <a:lnTo>
                      <a:pt x="550164" y="965200"/>
                    </a:lnTo>
                    <a:lnTo>
                      <a:pt x="554735" y="952500"/>
                    </a:lnTo>
                    <a:lnTo>
                      <a:pt x="563880" y="952500"/>
                    </a:lnTo>
                    <a:lnTo>
                      <a:pt x="563880" y="965200"/>
                    </a:lnTo>
                    <a:lnTo>
                      <a:pt x="566927" y="977900"/>
                    </a:lnTo>
                    <a:close/>
                  </a:path>
                  <a:path w="794385" h="2120900">
                    <a:moveTo>
                      <a:pt x="566927" y="977900"/>
                    </a:moveTo>
                    <a:lnTo>
                      <a:pt x="563880" y="965200"/>
                    </a:lnTo>
                    <a:lnTo>
                      <a:pt x="563880" y="952500"/>
                    </a:lnTo>
                    <a:lnTo>
                      <a:pt x="566927" y="965200"/>
                    </a:lnTo>
                    <a:lnTo>
                      <a:pt x="566927" y="977900"/>
                    </a:lnTo>
                    <a:close/>
                  </a:path>
                  <a:path w="794385" h="2120900">
                    <a:moveTo>
                      <a:pt x="393192" y="1016000"/>
                    </a:moveTo>
                    <a:lnTo>
                      <a:pt x="388619" y="1003300"/>
                    </a:lnTo>
                    <a:lnTo>
                      <a:pt x="385572" y="990600"/>
                    </a:lnTo>
                    <a:lnTo>
                      <a:pt x="385572" y="977900"/>
                    </a:lnTo>
                    <a:lnTo>
                      <a:pt x="382524" y="977900"/>
                    </a:lnTo>
                    <a:lnTo>
                      <a:pt x="383667" y="965200"/>
                    </a:lnTo>
                    <a:lnTo>
                      <a:pt x="387095" y="977900"/>
                    </a:lnTo>
                    <a:lnTo>
                      <a:pt x="387095" y="990600"/>
                    </a:lnTo>
                    <a:lnTo>
                      <a:pt x="393192" y="990600"/>
                    </a:lnTo>
                    <a:lnTo>
                      <a:pt x="390143" y="1003300"/>
                    </a:lnTo>
                    <a:lnTo>
                      <a:pt x="396675" y="1003300"/>
                    </a:lnTo>
                    <a:lnTo>
                      <a:pt x="393192" y="1016000"/>
                    </a:lnTo>
                    <a:close/>
                  </a:path>
                  <a:path w="794385" h="2120900">
                    <a:moveTo>
                      <a:pt x="388619" y="990600"/>
                    </a:moveTo>
                    <a:lnTo>
                      <a:pt x="387095" y="990600"/>
                    </a:lnTo>
                    <a:lnTo>
                      <a:pt x="387095" y="977900"/>
                    </a:lnTo>
                    <a:lnTo>
                      <a:pt x="383667" y="965200"/>
                    </a:lnTo>
                    <a:lnTo>
                      <a:pt x="395804" y="965200"/>
                    </a:lnTo>
                    <a:lnTo>
                      <a:pt x="393192" y="977900"/>
                    </a:lnTo>
                    <a:lnTo>
                      <a:pt x="394716" y="977900"/>
                    </a:lnTo>
                    <a:lnTo>
                      <a:pt x="388619" y="990600"/>
                    </a:lnTo>
                    <a:close/>
                  </a:path>
                  <a:path w="794385" h="2120900">
                    <a:moveTo>
                      <a:pt x="393192" y="977900"/>
                    </a:moveTo>
                    <a:lnTo>
                      <a:pt x="395804" y="965200"/>
                    </a:lnTo>
                    <a:lnTo>
                      <a:pt x="396578" y="965200"/>
                    </a:lnTo>
                    <a:lnTo>
                      <a:pt x="393192" y="977900"/>
                    </a:lnTo>
                    <a:close/>
                  </a:path>
                  <a:path w="794385" h="2120900">
                    <a:moveTo>
                      <a:pt x="396430" y="990600"/>
                    </a:moveTo>
                    <a:lnTo>
                      <a:pt x="394716" y="977900"/>
                    </a:lnTo>
                    <a:lnTo>
                      <a:pt x="393192" y="977900"/>
                    </a:lnTo>
                    <a:lnTo>
                      <a:pt x="396578" y="965200"/>
                    </a:lnTo>
                    <a:lnTo>
                      <a:pt x="399287" y="977900"/>
                    </a:lnTo>
                    <a:lnTo>
                      <a:pt x="396430" y="990600"/>
                    </a:lnTo>
                    <a:close/>
                  </a:path>
                  <a:path w="794385" h="2120900">
                    <a:moveTo>
                      <a:pt x="399287" y="977900"/>
                    </a:moveTo>
                    <a:lnTo>
                      <a:pt x="396578" y="965200"/>
                    </a:lnTo>
                    <a:lnTo>
                      <a:pt x="402031" y="965200"/>
                    </a:lnTo>
                    <a:lnTo>
                      <a:pt x="399287" y="977900"/>
                    </a:lnTo>
                    <a:close/>
                  </a:path>
                  <a:path w="794385" h="2120900">
                    <a:moveTo>
                      <a:pt x="397328" y="990600"/>
                    </a:moveTo>
                    <a:lnTo>
                      <a:pt x="396430" y="990600"/>
                    </a:lnTo>
                    <a:lnTo>
                      <a:pt x="399287" y="977900"/>
                    </a:lnTo>
                    <a:lnTo>
                      <a:pt x="402031" y="965200"/>
                    </a:lnTo>
                    <a:lnTo>
                      <a:pt x="403859" y="977900"/>
                    </a:lnTo>
                    <a:lnTo>
                      <a:pt x="400811" y="977900"/>
                    </a:lnTo>
                    <a:lnTo>
                      <a:pt x="397328" y="990600"/>
                    </a:lnTo>
                    <a:close/>
                  </a:path>
                  <a:path w="794385" h="2120900">
                    <a:moveTo>
                      <a:pt x="544067" y="977900"/>
                    </a:moveTo>
                    <a:lnTo>
                      <a:pt x="542543" y="977900"/>
                    </a:lnTo>
                    <a:lnTo>
                      <a:pt x="541019" y="965200"/>
                    </a:lnTo>
                    <a:lnTo>
                      <a:pt x="544067" y="965200"/>
                    </a:lnTo>
                    <a:lnTo>
                      <a:pt x="544067" y="977900"/>
                    </a:lnTo>
                    <a:close/>
                  </a:path>
                  <a:path w="794385" h="2120900">
                    <a:moveTo>
                      <a:pt x="553211" y="977900"/>
                    </a:moveTo>
                    <a:lnTo>
                      <a:pt x="544067" y="977900"/>
                    </a:lnTo>
                    <a:lnTo>
                      <a:pt x="544067" y="965200"/>
                    </a:lnTo>
                    <a:lnTo>
                      <a:pt x="554926" y="965200"/>
                    </a:lnTo>
                    <a:lnTo>
                      <a:pt x="553211" y="977900"/>
                    </a:lnTo>
                    <a:close/>
                  </a:path>
                  <a:path w="794385" h="2120900">
                    <a:moveTo>
                      <a:pt x="553211" y="977900"/>
                    </a:moveTo>
                    <a:lnTo>
                      <a:pt x="554926" y="965200"/>
                    </a:lnTo>
                    <a:lnTo>
                      <a:pt x="555243" y="965200"/>
                    </a:lnTo>
                    <a:lnTo>
                      <a:pt x="553211" y="977900"/>
                    </a:lnTo>
                    <a:close/>
                  </a:path>
                  <a:path w="794385" h="2120900">
                    <a:moveTo>
                      <a:pt x="557784" y="977900"/>
                    </a:moveTo>
                    <a:lnTo>
                      <a:pt x="553211" y="977900"/>
                    </a:lnTo>
                    <a:lnTo>
                      <a:pt x="555243" y="965200"/>
                    </a:lnTo>
                    <a:lnTo>
                      <a:pt x="557784" y="977900"/>
                    </a:lnTo>
                    <a:close/>
                  </a:path>
                  <a:path w="794385" h="2120900">
                    <a:moveTo>
                      <a:pt x="557784" y="977900"/>
                    </a:moveTo>
                    <a:lnTo>
                      <a:pt x="555243" y="965200"/>
                    </a:lnTo>
                    <a:lnTo>
                      <a:pt x="560832" y="965200"/>
                    </a:lnTo>
                    <a:lnTo>
                      <a:pt x="557784" y="977900"/>
                    </a:lnTo>
                    <a:close/>
                  </a:path>
                  <a:path w="794385" h="2120900">
                    <a:moveTo>
                      <a:pt x="396430" y="990600"/>
                    </a:moveTo>
                    <a:lnTo>
                      <a:pt x="388619" y="990600"/>
                    </a:lnTo>
                    <a:lnTo>
                      <a:pt x="394716" y="977900"/>
                    </a:lnTo>
                    <a:lnTo>
                      <a:pt x="396430" y="990600"/>
                    </a:lnTo>
                    <a:close/>
                  </a:path>
                  <a:path w="794385" h="2120900">
                    <a:moveTo>
                      <a:pt x="408432" y="1016000"/>
                    </a:moveTo>
                    <a:lnTo>
                      <a:pt x="406908" y="1003300"/>
                    </a:lnTo>
                    <a:lnTo>
                      <a:pt x="400811" y="1003300"/>
                    </a:lnTo>
                    <a:lnTo>
                      <a:pt x="405384" y="990600"/>
                    </a:lnTo>
                    <a:lnTo>
                      <a:pt x="397328" y="990600"/>
                    </a:lnTo>
                    <a:lnTo>
                      <a:pt x="400811" y="977900"/>
                    </a:lnTo>
                    <a:lnTo>
                      <a:pt x="405384" y="977900"/>
                    </a:lnTo>
                    <a:lnTo>
                      <a:pt x="408432" y="990600"/>
                    </a:lnTo>
                    <a:lnTo>
                      <a:pt x="409956" y="1003300"/>
                    </a:lnTo>
                    <a:lnTo>
                      <a:pt x="408432" y="1016000"/>
                    </a:lnTo>
                    <a:close/>
                  </a:path>
                  <a:path w="794385" h="2120900">
                    <a:moveTo>
                      <a:pt x="549656" y="990600"/>
                    </a:moveTo>
                    <a:lnTo>
                      <a:pt x="548640" y="977900"/>
                    </a:lnTo>
                    <a:lnTo>
                      <a:pt x="551687" y="977900"/>
                    </a:lnTo>
                    <a:lnTo>
                      <a:pt x="549656" y="990600"/>
                    </a:lnTo>
                    <a:close/>
                  </a:path>
                  <a:path w="794385" h="2120900">
                    <a:moveTo>
                      <a:pt x="558292" y="990600"/>
                    </a:moveTo>
                    <a:lnTo>
                      <a:pt x="549656" y="990600"/>
                    </a:lnTo>
                    <a:lnTo>
                      <a:pt x="551687" y="977900"/>
                    </a:lnTo>
                    <a:lnTo>
                      <a:pt x="559308" y="977900"/>
                    </a:lnTo>
                    <a:lnTo>
                      <a:pt x="558292" y="990600"/>
                    </a:lnTo>
                    <a:close/>
                  </a:path>
                  <a:path w="794385" h="2120900">
                    <a:moveTo>
                      <a:pt x="558292" y="990600"/>
                    </a:moveTo>
                    <a:lnTo>
                      <a:pt x="559308" y="977900"/>
                    </a:lnTo>
                    <a:lnTo>
                      <a:pt x="560070" y="977900"/>
                    </a:lnTo>
                    <a:lnTo>
                      <a:pt x="558292" y="990600"/>
                    </a:lnTo>
                    <a:close/>
                  </a:path>
                  <a:path w="794385" h="2120900">
                    <a:moveTo>
                      <a:pt x="562694" y="990600"/>
                    </a:moveTo>
                    <a:lnTo>
                      <a:pt x="558292" y="990600"/>
                    </a:lnTo>
                    <a:lnTo>
                      <a:pt x="560070" y="977900"/>
                    </a:lnTo>
                    <a:lnTo>
                      <a:pt x="562694" y="990600"/>
                    </a:lnTo>
                    <a:close/>
                  </a:path>
                  <a:path w="794385" h="2120900">
                    <a:moveTo>
                      <a:pt x="562694" y="990600"/>
                    </a:moveTo>
                    <a:lnTo>
                      <a:pt x="560070" y="977900"/>
                    </a:lnTo>
                    <a:lnTo>
                      <a:pt x="565403" y="977900"/>
                    </a:lnTo>
                    <a:lnTo>
                      <a:pt x="562694" y="990600"/>
                    </a:lnTo>
                    <a:close/>
                  </a:path>
                  <a:path w="794385" h="2120900">
                    <a:moveTo>
                      <a:pt x="569976" y="990600"/>
                    </a:moveTo>
                    <a:lnTo>
                      <a:pt x="562694" y="990600"/>
                    </a:lnTo>
                    <a:lnTo>
                      <a:pt x="565403" y="977900"/>
                    </a:lnTo>
                    <a:lnTo>
                      <a:pt x="571500" y="977900"/>
                    </a:lnTo>
                    <a:lnTo>
                      <a:pt x="569976" y="990600"/>
                    </a:lnTo>
                    <a:close/>
                  </a:path>
                  <a:path w="794385" h="2120900">
                    <a:moveTo>
                      <a:pt x="574548" y="990600"/>
                    </a:moveTo>
                    <a:lnTo>
                      <a:pt x="569976" y="990600"/>
                    </a:lnTo>
                    <a:lnTo>
                      <a:pt x="571500" y="977900"/>
                    </a:lnTo>
                    <a:lnTo>
                      <a:pt x="574548" y="990600"/>
                    </a:lnTo>
                    <a:close/>
                  </a:path>
                  <a:path w="794385" h="2120900">
                    <a:moveTo>
                      <a:pt x="393192" y="1016000"/>
                    </a:moveTo>
                    <a:lnTo>
                      <a:pt x="385572" y="1016000"/>
                    </a:lnTo>
                    <a:lnTo>
                      <a:pt x="385572" y="990600"/>
                    </a:lnTo>
                    <a:lnTo>
                      <a:pt x="388619" y="1003300"/>
                    </a:lnTo>
                    <a:lnTo>
                      <a:pt x="393192" y="1016000"/>
                    </a:lnTo>
                    <a:close/>
                  </a:path>
                  <a:path w="794385" h="2120900">
                    <a:moveTo>
                      <a:pt x="396239" y="1003300"/>
                    </a:moveTo>
                    <a:lnTo>
                      <a:pt x="390143" y="1003300"/>
                    </a:lnTo>
                    <a:lnTo>
                      <a:pt x="393192" y="990600"/>
                    </a:lnTo>
                    <a:lnTo>
                      <a:pt x="396239" y="1003300"/>
                    </a:lnTo>
                    <a:close/>
                  </a:path>
                  <a:path w="794385" h="2120900">
                    <a:moveTo>
                      <a:pt x="396239" y="1003300"/>
                    </a:moveTo>
                    <a:lnTo>
                      <a:pt x="393192" y="990600"/>
                    </a:lnTo>
                    <a:lnTo>
                      <a:pt x="397001" y="990600"/>
                    </a:lnTo>
                    <a:lnTo>
                      <a:pt x="396239" y="1003300"/>
                    </a:lnTo>
                    <a:close/>
                  </a:path>
                  <a:path w="794385" h="2120900">
                    <a:moveTo>
                      <a:pt x="397763" y="1003300"/>
                    </a:moveTo>
                    <a:lnTo>
                      <a:pt x="396239" y="1003300"/>
                    </a:lnTo>
                    <a:lnTo>
                      <a:pt x="397001" y="990600"/>
                    </a:lnTo>
                    <a:lnTo>
                      <a:pt x="397763" y="1003300"/>
                    </a:lnTo>
                    <a:close/>
                  </a:path>
                  <a:path w="794385" h="2120900">
                    <a:moveTo>
                      <a:pt x="397763" y="1003300"/>
                    </a:moveTo>
                    <a:lnTo>
                      <a:pt x="397001" y="990600"/>
                    </a:lnTo>
                    <a:lnTo>
                      <a:pt x="400811" y="990600"/>
                    </a:lnTo>
                    <a:lnTo>
                      <a:pt x="397763" y="1003300"/>
                    </a:lnTo>
                    <a:close/>
                  </a:path>
                  <a:path w="794385" h="2120900">
                    <a:moveTo>
                      <a:pt x="400811" y="1003300"/>
                    </a:moveTo>
                    <a:lnTo>
                      <a:pt x="397763" y="1003300"/>
                    </a:lnTo>
                    <a:lnTo>
                      <a:pt x="400811" y="990600"/>
                    </a:lnTo>
                    <a:lnTo>
                      <a:pt x="405384" y="990600"/>
                    </a:lnTo>
                    <a:lnTo>
                      <a:pt x="400811" y="1003300"/>
                    </a:lnTo>
                    <a:close/>
                  </a:path>
                  <a:path w="794385" h="2120900">
                    <a:moveTo>
                      <a:pt x="409956" y="1003300"/>
                    </a:moveTo>
                    <a:lnTo>
                      <a:pt x="408432" y="990600"/>
                    </a:lnTo>
                    <a:lnTo>
                      <a:pt x="409956" y="990600"/>
                    </a:lnTo>
                    <a:lnTo>
                      <a:pt x="409956" y="1003300"/>
                    </a:lnTo>
                    <a:close/>
                  </a:path>
                  <a:path w="794385" h="2120900">
                    <a:moveTo>
                      <a:pt x="553211" y="1003300"/>
                    </a:moveTo>
                    <a:lnTo>
                      <a:pt x="550164" y="990600"/>
                    </a:lnTo>
                    <a:lnTo>
                      <a:pt x="553211" y="990600"/>
                    </a:lnTo>
                    <a:lnTo>
                      <a:pt x="553211" y="1003300"/>
                    </a:lnTo>
                    <a:close/>
                  </a:path>
                  <a:path w="794385" h="2120900">
                    <a:moveTo>
                      <a:pt x="557784" y="1016000"/>
                    </a:moveTo>
                    <a:lnTo>
                      <a:pt x="553211" y="1003300"/>
                    </a:lnTo>
                    <a:lnTo>
                      <a:pt x="553211" y="990600"/>
                    </a:lnTo>
                    <a:lnTo>
                      <a:pt x="562356" y="990600"/>
                    </a:lnTo>
                    <a:lnTo>
                      <a:pt x="559308" y="1003300"/>
                    </a:lnTo>
                    <a:lnTo>
                      <a:pt x="557784" y="1003300"/>
                    </a:lnTo>
                    <a:lnTo>
                      <a:pt x="557784" y="1016000"/>
                    </a:lnTo>
                    <a:close/>
                  </a:path>
                  <a:path w="794385" h="2120900">
                    <a:moveTo>
                      <a:pt x="562356" y="1003300"/>
                    </a:moveTo>
                    <a:lnTo>
                      <a:pt x="559308" y="1003300"/>
                    </a:lnTo>
                    <a:lnTo>
                      <a:pt x="562356" y="990600"/>
                    </a:lnTo>
                    <a:lnTo>
                      <a:pt x="565213" y="990600"/>
                    </a:lnTo>
                    <a:lnTo>
                      <a:pt x="562356" y="1003300"/>
                    </a:lnTo>
                    <a:close/>
                  </a:path>
                  <a:path w="794385" h="2120900">
                    <a:moveTo>
                      <a:pt x="566166" y="1003300"/>
                    </a:moveTo>
                    <a:lnTo>
                      <a:pt x="562356" y="1003300"/>
                    </a:lnTo>
                    <a:lnTo>
                      <a:pt x="565213" y="990600"/>
                    </a:lnTo>
                    <a:lnTo>
                      <a:pt x="566166" y="1003300"/>
                    </a:lnTo>
                    <a:close/>
                  </a:path>
                  <a:path w="794385" h="2120900">
                    <a:moveTo>
                      <a:pt x="566166" y="1003300"/>
                    </a:moveTo>
                    <a:lnTo>
                      <a:pt x="565213" y="990600"/>
                    </a:lnTo>
                    <a:lnTo>
                      <a:pt x="568451" y="990600"/>
                    </a:lnTo>
                    <a:lnTo>
                      <a:pt x="566166" y="1003300"/>
                    </a:lnTo>
                    <a:close/>
                  </a:path>
                  <a:path w="794385" h="2120900">
                    <a:moveTo>
                      <a:pt x="571500" y="1028700"/>
                    </a:moveTo>
                    <a:lnTo>
                      <a:pt x="565403" y="1028700"/>
                    </a:lnTo>
                    <a:lnTo>
                      <a:pt x="565403" y="1016000"/>
                    </a:lnTo>
                    <a:lnTo>
                      <a:pt x="569976" y="1003300"/>
                    </a:lnTo>
                    <a:lnTo>
                      <a:pt x="566166" y="1003300"/>
                    </a:lnTo>
                    <a:lnTo>
                      <a:pt x="568451" y="990600"/>
                    </a:lnTo>
                    <a:lnTo>
                      <a:pt x="577088" y="990600"/>
                    </a:lnTo>
                    <a:lnTo>
                      <a:pt x="576072" y="1003300"/>
                    </a:lnTo>
                    <a:lnTo>
                      <a:pt x="568451" y="1016000"/>
                    </a:lnTo>
                    <a:lnTo>
                      <a:pt x="573024" y="1016000"/>
                    </a:lnTo>
                    <a:lnTo>
                      <a:pt x="571500" y="1028700"/>
                    </a:lnTo>
                    <a:close/>
                  </a:path>
                  <a:path w="794385" h="2120900">
                    <a:moveTo>
                      <a:pt x="577088" y="1028700"/>
                    </a:moveTo>
                    <a:lnTo>
                      <a:pt x="575767" y="1028700"/>
                    </a:lnTo>
                    <a:lnTo>
                      <a:pt x="577595" y="1016000"/>
                    </a:lnTo>
                    <a:lnTo>
                      <a:pt x="568451" y="1016000"/>
                    </a:lnTo>
                    <a:lnTo>
                      <a:pt x="576072" y="1003300"/>
                    </a:lnTo>
                    <a:lnTo>
                      <a:pt x="577088" y="990600"/>
                    </a:lnTo>
                    <a:lnTo>
                      <a:pt x="579119" y="1003300"/>
                    </a:lnTo>
                    <a:lnTo>
                      <a:pt x="579881" y="1003300"/>
                    </a:lnTo>
                    <a:lnTo>
                      <a:pt x="579119" y="1016000"/>
                    </a:lnTo>
                    <a:lnTo>
                      <a:pt x="577088" y="1028700"/>
                    </a:lnTo>
                    <a:close/>
                  </a:path>
                  <a:path w="794385" h="2120900">
                    <a:moveTo>
                      <a:pt x="396240" y="1016000"/>
                    </a:moveTo>
                    <a:lnTo>
                      <a:pt x="393192" y="1016000"/>
                    </a:lnTo>
                    <a:lnTo>
                      <a:pt x="396675" y="1003300"/>
                    </a:lnTo>
                    <a:lnTo>
                      <a:pt x="398271" y="1003300"/>
                    </a:lnTo>
                    <a:lnTo>
                      <a:pt x="396240" y="1016000"/>
                    </a:lnTo>
                    <a:close/>
                  </a:path>
                  <a:path w="794385" h="2120900">
                    <a:moveTo>
                      <a:pt x="399287" y="1016000"/>
                    </a:moveTo>
                    <a:lnTo>
                      <a:pt x="396240" y="1016000"/>
                    </a:lnTo>
                    <a:lnTo>
                      <a:pt x="398271" y="1003300"/>
                    </a:lnTo>
                    <a:lnTo>
                      <a:pt x="399287" y="1016000"/>
                    </a:lnTo>
                    <a:close/>
                  </a:path>
                  <a:path w="794385" h="2120900">
                    <a:moveTo>
                      <a:pt x="399287" y="1016000"/>
                    </a:moveTo>
                    <a:lnTo>
                      <a:pt x="398271" y="1003300"/>
                    </a:lnTo>
                    <a:lnTo>
                      <a:pt x="405384" y="1003300"/>
                    </a:lnTo>
                    <a:lnTo>
                      <a:pt x="399287" y="1016000"/>
                    </a:lnTo>
                    <a:close/>
                  </a:path>
                  <a:path w="794385" h="2120900">
                    <a:moveTo>
                      <a:pt x="408432" y="1016000"/>
                    </a:moveTo>
                    <a:lnTo>
                      <a:pt x="399287" y="1016000"/>
                    </a:lnTo>
                    <a:lnTo>
                      <a:pt x="405384" y="1003300"/>
                    </a:lnTo>
                    <a:lnTo>
                      <a:pt x="406908" y="1003300"/>
                    </a:lnTo>
                    <a:lnTo>
                      <a:pt x="408432" y="1016000"/>
                    </a:lnTo>
                    <a:close/>
                  </a:path>
                  <a:path w="794385" h="2120900">
                    <a:moveTo>
                      <a:pt x="565403" y="1028700"/>
                    </a:moveTo>
                    <a:lnTo>
                      <a:pt x="563880" y="1016000"/>
                    </a:lnTo>
                    <a:lnTo>
                      <a:pt x="557784" y="1016000"/>
                    </a:lnTo>
                    <a:lnTo>
                      <a:pt x="557784" y="1003300"/>
                    </a:lnTo>
                    <a:lnTo>
                      <a:pt x="569976" y="1003300"/>
                    </a:lnTo>
                    <a:lnTo>
                      <a:pt x="565403" y="1016000"/>
                    </a:lnTo>
                    <a:lnTo>
                      <a:pt x="565403" y="1028700"/>
                    </a:lnTo>
                    <a:close/>
                  </a:path>
                  <a:path w="794385" h="2120900">
                    <a:moveTo>
                      <a:pt x="585216" y="1028700"/>
                    </a:moveTo>
                    <a:lnTo>
                      <a:pt x="577088" y="1028700"/>
                    </a:lnTo>
                    <a:lnTo>
                      <a:pt x="579119" y="1016000"/>
                    </a:lnTo>
                    <a:lnTo>
                      <a:pt x="579881" y="1003300"/>
                    </a:lnTo>
                    <a:lnTo>
                      <a:pt x="580643" y="1016000"/>
                    </a:lnTo>
                    <a:lnTo>
                      <a:pt x="588264" y="1016000"/>
                    </a:lnTo>
                    <a:lnTo>
                      <a:pt x="585216" y="1028700"/>
                    </a:lnTo>
                    <a:close/>
                  </a:path>
                  <a:path w="794385" h="2120900">
                    <a:moveTo>
                      <a:pt x="393192" y="1028700"/>
                    </a:moveTo>
                    <a:lnTo>
                      <a:pt x="390143" y="1028700"/>
                    </a:lnTo>
                    <a:lnTo>
                      <a:pt x="390143" y="1016000"/>
                    </a:lnTo>
                    <a:lnTo>
                      <a:pt x="393192" y="1028700"/>
                    </a:lnTo>
                    <a:close/>
                  </a:path>
                  <a:path w="794385" h="2120900">
                    <a:moveTo>
                      <a:pt x="402335" y="1041400"/>
                    </a:moveTo>
                    <a:lnTo>
                      <a:pt x="393192" y="1028700"/>
                    </a:lnTo>
                    <a:lnTo>
                      <a:pt x="390143" y="1016000"/>
                    </a:lnTo>
                    <a:lnTo>
                      <a:pt x="400811" y="1016000"/>
                    </a:lnTo>
                    <a:lnTo>
                      <a:pt x="396240" y="1028700"/>
                    </a:lnTo>
                    <a:lnTo>
                      <a:pt x="405193" y="1028700"/>
                    </a:lnTo>
                    <a:lnTo>
                      <a:pt x="402335" y="1041400"/>
                    </a:lnTo>
                    <a:close/>
                  </a:path>
                  <a:path w="794385" h="2120900">
                    <a:moveTo>
                      <a:pt x="402335" y="1028700"/>
                    </a:moveTo>
                    <a:lnTo>
                      <a:pt x="396240" y="1028700"/>
                    </a:lnTo>
                    <a:lnTo>
                      <a:pt x="400811" y="1016000"/>
                    </a:lnTo>
                    <a:lnTo>
                      <a:pt x="402335" y="1028700"/>
                    </a:lnTo>
                    <a:close/>
                  </a:path>
                  <a:path w="794385" h="2120900">
                    <a:moveTo>
                      <a:pt x="402335" y="1028700"/>
                    </a:moveTo>
                    <a:lnTo>
                      <a:pt x="400811" y="1016000"/>
                    </a:lnTo>
                    <a:lnTo>
                      <a:pt x="403859" y="1016000"/>
                    </a:lnTo>
                    <a:lnTo>
                      <a:pt x="402335" y="1028700"/>
                    </a:lnTo>
                    <a:close/>
                  </a:path>
                  <a:path w="794385" h="2120900">
                    <a:moveTo>
                      <a:pt x="402553" y="1028700"/>
                    </a:moveTo>
                    <a:lnTo>
                      <a:pt x="402335" y="1028700"/>
                    </a:lnTo>
                    <a:lnTo>
                      <a:pt x="403859" y="1016000"/>
                    </a:lnTo>
                    <a:lnTo>
                      <a:pt x="402553" y="1028700"/>
                    </a:lnTo>
                    <a:close/>
                  </a:path>
                  <a:path w="794385" h="2120900">
                    <a:moveTo>
                      <a:pt x="411480" y="1028700"/>
                    </a:moveTo>
                    <a:lnTo>
                      <a:pt x="402553" y="1028700"/>
                    </a:lnTo>
                    <a:lnTo>
                      <a:pt x="403859" y="1016000"/>
                    </a:lnTo>
                    <a:lnTo>
                      <a:pt x="414527" y="1016000"/>
                    </a:lnTo>
                    <a:lnTo>
                      <a:pt x="411480" y="1028700"/>
                    </a:lnTo>
                    <a:close/>
                  </a:path>
                  <a:path w="794385" h="2120900">
                    <a:moveTo>
                      <a:pt x="416051" y="1028700"/>
                    </a:moveTo>
                    <a:lnTo>
                      <a:pt x="411480" y="1028700"/>
                    </a:lnTo>
                    <a:lnTo>
                      <a:pt x="414527" y="1016000"/>
                    </a:lnTo>
                    <a:lnTo>
                      <a:pt x="416051" y="1016000"/>
                    </a:lnTo>
                    <a:lnTo>
                      <a:pt x="416051" y="1028700"/>
                    </a:lnTo>
                    <a:close/>
                  </a:path>
                  <a:path w="794385" h="2120900">
                    <a:moveTo>
                      <a:pt x="575767" y="1028700"/>
                    </a:moveTo>
                    <a:lnTo>
                      <a:pt x="571500" y="1028700"/>
                    </a:lnTo>
                    <a:lnTo>
                      <a:pt x="573024" y="1016000"/>
                    </a:lnTo>
                    <a:lnTo>
                      <a:pt x="575767" y="1028700"/>
                    </a:lnTo>
                    <a:close/>
                  </a:path>
                  <a:path w="794385" h="2120900">
                    <a:moveTo>
                      <a:pt x="575767" y="1028700"/>
                    </a:moveTo>
                    <a:lnTo>
                      <a:pt x="573024" y="1016000"/>
                    </a:lnTo>
                    <a:lnTo>
                      <a:pt x="577595" y="1016000"/>
                    </a:lnTo>
                    <a:lnTo>
                      <a:pt x="575767" y="1028700"/>
                    </a:lnTo>
                    <a:close/>
                  </a:path>
                  <a:path w="794385" h="2120900">
                    <a:moveTo>
                      <a:pt x="588264" y="1041400"/>
                    </a:moveTo>
                    <a:lnTo>
                      <a:pt x="581151" y="1028700"/>
                    </a:lnTo>
                    <a:lnTo>
                      <a:pt x="585216" y="1028700"/>
                    </a:lnTo>
                    <a:lnTo>
                      <a:pt x="588264" y="1016000"/>
                    </a:lnTo>
                    <a:lnTo>
                      <a:pt x="589787" y="1016000"/>
                    </a:lnTo>
                    <a:lnTo>
                      <a:pt x="591311" y="1028700"/>
                    </a:lnTo>
                    <a:lnTo>
                      <a:pt x="588264" y="1041400"/>
                    </a:lnTo>
                    <a:close/>
                  </a:path>
                  <a:path w="794385" h="2120900">
                    <a:moveTo>
                      <a:pt x="402335" y="1041400"/>
                    </a:moveTo>
                    <a:lnTo>
                      <a:pt x="393192" y="1041400"/>
                    </a:lnTo>
                    <a:lnTo>
                      <a:pt x="393192" y="1028700"/>
                    </a:lnTo>
                    <a:lnTo>
                      <a:pt x="402335" y="1041400"/>
                    </a:lnTo>
                    <a:close/>
                  </a:path>
                  <a:path w="794385" h="2120900">
                    <a:moveTo>
                      <a:pt x="409956" y="1041400"/>
                    </a:moveTo>
                    <a:lnTo>
                      <a:pt x="402335" y="1041400"/>
                    </a:lnTo>
                    <a:lnTo>
                      <a:pt x="405193" y="1028700"/>
                    </a:lnTo>
                    <a:lnTo>
                      <a:pt x="409956" y="1041400"/>
                    </a:lnTo>
                    <a:close/>
                  </a:path>
                  <a:path w="794385" h="2120900">
                    <a:moveTo>
                      <a:pt x="414527" y="1041400"/>
                    </a:moveTo>
                    <a:lnTo>
                      <a:pt x="409956" y="1041400"/>
                    </a:lnTo>
                    <a:lnTo>
                      <a:pt x="405193" y="1028700"/>
                    </a:lnTo>
                    <a:lnTo>
                      <a:pt x="416559" y="1028700"/>
                    </a:lnTo>
                    <a:lnTo>
                      <a:pt x="414527" y="1041400"/>
                    </a:lnTo>
                    <a:close/>
                  </a:path>
                  <a:path w="794385" h="2120900">
                    <a:moveTo>
                      <a:pt x="420624" y="1054100"/>
                    </a:moveTo>
                    <a:lnTo>
                      <a:pt x="402335" y="1054100"/>
                    </a:lnTo>
                    <a:lnTo>
                      <a:pt x="408432" y="1041400"/>
                    </a:lnTo>
                    <a:lnTo>
                      <a:pt x="414527" y="1041400"/>
                    </a:lnTo>
                    <a:lnTo>
                      <a:pt x="416559" y="1028700"/>
                    </a:lnTo>
                    <a:lnTo>
                      <a:pt x="417575" y="1041400"/>
                    </a:lnTo>
                    <a:lnTo>
                      <a:pt x="420624" y="1054100"/>
                    </a:lnTo>
                    <a:close/>
                  </a:path>
                  <a:path w="794385" h="2120900">
                    <a:moveTo>
                      <a:pt x="577595" y="1041400"/>
                    </a:moveTo>
                    <a:lnTo>
                      <a:pt x="569976" y="1041400"/>
                    </a:lnTo>
                    <a:lnTo>
                      <a:pt x="568451" y="1028700"/>
                    </a:lnTo>
                    <a:lnTo>
                      <a:pt x="581151" y="1028700"/>
                    </a:lnTo>
                    <a:lnTo>
                      <a:pt x="577595" y="1041400"/>
                    </a:lnTo>
                    <a:close/>
                  </a:path>
                  <a:path w="794385" h="2120900">
                    <a:moveTo>
                      <a:pt x="588264" y="1041400"/>
                    </a:moveTo>
                    <a:lnTo>
                      <a:pt x="577595" y="1041400"/>
                    </a:lnTo>
                    <a:lnTo>
                      <a:pt x="581151" y="1028700"/>
                    </a:lnTo>
                    <a:lnTo>
                      <a:pt x="588264" y="1041400"/>
                    </a:lnTo>
                    <a:close/>
                  </a:path>
                  <a:path w="794385" h="2120900">
                    <a:moveTo>
                      <a:pt x="598932" y="1054100"/>
                    </a:moveTo>
                    <a:lnTo>
                      <a:pt x="580643" y="1054100"/>
                    </a:lnTo>
                    <a:lnTo>
                      <a:pt x="585216" y="1041400"/>
                    </a:lnTo>
                    <a:lnTo>
                      <a:pt x="588264" y="1041400"/>
                    </a:lnTo>
                    <a:lnTo>
                      <a:pt x="591311" y="1028700"/>
                    </a:lnTo>
                    <a:lnTo>
                      <a:pt x="594359" y="1028700"/>
                    </a:lnTo>
                    <a:lnTo>
                      <a:pt x="595884" y="1041400"/>
                    </a:lnTo>
                    <a:lnTo>
                      <a:pt x="598932" y="1054100"/>
                    </a:lnTo>
                    <a:close/>
                  </a:path>
                  <a:path w="794385" h="2120900">
                    <a:moveTo>
                      <a:pt x="402335" y="1054100"/>
                    </a:moveTo>
                    <a:lnTo>
                      <a:pt x="397764" y="1054100"/>
                    </a:lnTo>
                    <a:lnTo>
                      <a:pt x="396240" y="1041400"/>
                    </a:lnTo>
                    <a:lnTo>
                      <a:pt x="397764" y="1041400"/>
                    </a:lnTo>
                    <a:lnTo>
                      <a:pt x="402335" y="1054100"/>
                    </a:lnTo>
                    <a:close/>
                  </a:path>
                  <a:path w="794385" h="2120900">
                    <a:moveTo>
                      <a:pt x="402335" y="1054100"/>
                    </a:moveTo>
                    <a:lnTo>
                      <a:pt x="397764" y="1041400"/>
                    </a:lnTo>
                    <a:lnTo>
                      <a:pt x="408432" y="1041400"/>
                    </a:lnTo>
                    <a:lnTo>
                      <a:pt x="402335" y="1054100"/>
                    </a:lnTo>
                    <a:close/>
                  </a:path>
                  <a:path w="794385" h="2120900">
                    <a:moveTo>
                      <a:pt x="580643" y="1054100"/>
                    </a:moveTo>
                    <a:lnTo>
                      <a:pt x="574548" y="1054100"/>
                    </a:lnTo>
                    <a:lnTo>
                      <a:pt x="574548" y="1041400"/>
                    </a:lnTo>
                    <a:lnTo>
                      <a:pt x="580643" y="1054100"/>
                    </a:lnTo>
                    <a:close/>
                  </a:path>
                  <a:path w="794385" h="2120900">
                    <a:moveTo>
                      <a:pt x="580643" y="1054100"/>
                    </a:moveTo>
                    <a:lnTo>
                      <a:pt x="574548" y="1041400"/>
                    </a:lnTo>
                    <a:lnTo>
                      <a:pt x="585216" y="1041400"/>
                    </a:lnTo>
                    <a:lnTo>
                      <a:pt x="580643" y="1054100"/>
                    </a:lnTo>
                    <a:close/>
                  </a:path>
                  <a:path w="794385" h="2120900">
                    <a:moveTo>
                      <a:pt x="411988" y="1066800"/>
                    </a:moveTo>
                    <a:lnTo>
                      <a:pt x="406908" y="1066800"/>
                    </a:lnTo>
                    <a:lnTo>
                      <a:pt x="403859" y="1054100"/>
                    </a:lnTo>
                    <a:lnTo>
                      <a:pt x="406908" y="1054100"/>
                    </a:lnTo>
                    <a:lnTo>
                      <a:pt x="411988" y="1066800"/>
                    </a:lnTo>
                    <a:close/>
                  </a:path>
                  <a:path w="794385" h="2120900">
                    <a:moveTo>
                      <a:pt x="411988" y="1066800"/>
                    </a:moveTo>
                    <a:lnTo>
                      <a:pt x="406908" y="1054100"/>
                    </a:lnTo>
                    <a:lnTo>
                      <a:pt x="414527" y="1054100"/>
                    </a:lnTo>
                    <a:lnTo>
                      <a:pt x="411988" y="1066800"/>
                    </a:lnTo>
                    <a:close/>
                  </a:path>
                  <a:path w="794385" h="2120900">
                    <a:moveTo>
                      <a:pt x="416813" y="1066800"/>
                    </a:moveTo>
                    <a:lnTo>
                      <a:pt x="411988" y="1066800"/>
                    </a:lnTo>
                    <a:lnTo>
                      <a:pt x="414527" y="1054100"/>
                    </a:lnTo>
                    <a:lnTo>
                      <a:pt x="416813" y="1066800"/>
                    </a:lnTo>
                    <a:close/>
                  </a:path>
                  <a:path w="794385" h="2120900">
                    <a:moveTo>
                      <a:pt x="417067" y="1066800"/>
                    </a:moveTo>
                    <a:lnTo>
                      <a:pt x="416813" y="1066800"/>
                    </a:lnTo>
                    <a:lnTo>
                      <a:pt x="414527" y="1054100"/>
                    </a:lnTo>
                    <a:lnTo>
                      <a:pt x="417067" y="1066800"/>
                    </a:lnTo>
                    <a:close/>
                  </a:path>
                  <a:path w="794385" h="2120900">
                    <a:moveTo>
                      <a:pt x="417067" y="1066800"/>
                    </a:moveTo>
                    <a:lnTo>
                      <a:pt x="414527" y="1054100"/>
                    </a:lnTo>
                    <a:lnTo>
                      <a:pt x="419100" y="1054100"/>
                    </a:lnTo>
                    <a:lnTo>
                      <a:pt x="417067" y="1066800"/>
                    </a:lnTo>
                    <a:close/>
                  </a:path>
                  <a:path w="794385" h="2120900">
                    <a:moveTo>
                      <a:pt x="420454" y="1066800"/>
                    </a:moveTo>
                    <a:lnTo>
                      <a:pt x="417067" y="1066800"/>
                    </a:lnTo>
                    <a:lnTo>
                      <a:pt x="419100" y="1054100"/>
                    </a:lnTo>
                    <a:lnTo>
                      <a:pt x="425195" y="1054100"/>
                    </a:lnTo>
                    <a:lnTo>
                      <a:pt x="420454" y="1066800"/>
                    </a:lnTo>
                    <a:close/>
                  </a:path>
                  <a:path w="794385" h="2120900">
                    <a:moveTo>
                      <a:pt x="427634" y="1066800"/>
                    </a:moveTo>
                    <a:lnTo>
                      <a:pt x="420454" y="1066800"/>
                    </a:lnTo>
                    <a:lnTo>
                      <a:pt x="425195" y="1054100"/>
                    </a:lnTo>
                    <a:lnTo>
                      <a:pt x="427634" y="1066800"/>
                    </a:lnTo>
                    <a:close/>
                  </a:path>
                  <a:path w="794385" h="2120900">
                    <a:moveTo>
                      <a:pt x="427634" y="1066800"/>
                    </a:moveTo>
                    <a:lnTo>
                      <a:pt x="425195" y="1054100"/>
                    </a:lnTo>
                    <a:lnTo>
                      <a:pt x="428243" y="1054100"/>
                    </a:lnTo>
                    <a:lnTo>
                      <a:pt x="427634" y="1066800"/>
                    </a:lnTo>
                    <a:close/>
                  </a:path>
                  <a:path w="794385" h="2120900">
                    <a:moveTo>
                      <a:pt x="426719" y="1079500"/>
                    </a:moveTo>
                    <a:lnTo>
                      <a:pt x="421005" y="1066800"/>
                    </a:lnTo>
                    <a:lnTo>
                      <a:pt x="427634" y="1066800"/>
                    </a:lnTo>
                    <a:lnTo>
                      <a:pt x="428243" y="1054100"/>
                    </a:lnTo>
                    <a:lnTo>
                      <a:pt x="431292" y="1054100"/>
                    </a:lnTo>
                    <a:lnTo>
                      <a:pt x="431292" y="1066800"/>
                    </a:lnTo>
                    <a:lnTo>
                      <a:pt x="426719" y="1079500"/>
                    </a:lnTo>
                    <a:close/>
                  </a:path>
                  <a:path w="794385" h="2120900">
                    <a:moveTo>
                      <a:pt x="589787" y="1066800"/>
                    </a:moveTo>
                    <a:lnTo>
                      <a:pt x="583692" y="1066800"/>
                    </a:lnTo>
                    <a:lnTo>
                      <a:pt x="582167" y="1054100"/>
                    </a:lnTo>
                    <a:lnTo>
                      <a:pt x="583692" y="1054100"/>
                    </a:lnTo>
                    <a:lnTo>
                      <a:pt x="589787" y="1066800"/>
                    </a:lnTo>
                    <a:close/>
                  </a:path>
                  <a:path w="794385" h="2120900">
                    <a:moveTo>
                      <a:pt x="589787" y="1066800"/>
                    </a:moveTo>
                    <a:lnTo>
                      <a:pt x="583692" y="1054100"/>
                    </a:lnTo>
                    <a:lnTo>
                      <a:pt x="592835" y="1054100"/>
                    </a:lnTo>
                    <a:lnTo>
                      <a:pt x="589787" y="1066800"/>
                    </a:lnTo>
                    <a:close/>
                  </a:path>
                  <a:path w="794385" h="2120900">
                    <a:moveTo>
                      <a:pt x="594529" y="1066800"/>
                    </a:moveTo>
                    <a:lnTo>
                      <a:pt x="589787" y="1066800"/>
                    </a:lnTo>
                    <a:lnTo>
                      <a:pt x="592835" y="1054100"/>
                    </a:lnTo>
                    <a:lnTo>
                      <a:pt x="594529" y="1066800"/>
                    </a:lnTo>
                    <a:close/>
                  </a:path>
                  <a:path w="794385" h="2120900">
                    <a:moveTo>
                      <a:pt x="594529" y="1066800"/>
                    </a:moveTo>
                    <a:lnTo>
                      <a:pt x="592835" y="1054100"/>
                    </a:lnTo>
                    <a:lnTo>
                      <a:pt x="595884" y="1054100"/>
                    </a:lnTo>
                    <a:lnTo>
                      <a:pt x="594529" y="1066800"/>
                    </a:lnTo>
                    <a:close/>
                  </a:path>
                  <a:path w="794385" h="2120900">
                    <a:moveTo>
                      <a:pt x="598762" y="1066800"/>
                    </a:moveTo>
                    <a:lnTo>
                      <a:pt x="594529" y="1066800"/>
                    </a:lnTo>
                    <a:lnTo>
                      <a:pt x="595884" y="1054100"/>
                    </a:lnTo>
                    <a:lnTo>
                      <a:pt x="603503" y="1054100"/>
                    </a:lnTo>
                    <a:lnTo>
                      <a:pt x="598762" y="1066800"/>
                    </a:lnTo>
                    <a:close/>
                  </a:path>
                  <a:path w="794385" h="2120900">
                    <a:moveTo>
                      <a:pt x="604723" y="1066800"/>
                    </a:moveTo>
                    <a:lnTo>
                      <a:pt x="598762" y="1066800"/>
                    </a:lnTo>
                    <a:lnTo>
                      <a:pt x="603503" y="1054100"/>
                    </a:lnTo>
                    <a:lnTo>
                      <a:pt x="604723" y="1066800"/>
                    </a:lnTo>
                    <a:close/>
                  </a:path>
                  <a:path w="794385" h="2120900">
                    <a:moveTo>
                      <a:pt x="604723" y="1066800"/>
                    </a:moveTo>
                    <a:lnTo>
                      <a:pt x="603503" y="1054100"/>
                    </a:lnTo>
                    <a:lnTo>
                      <a:pt x="605027" y="1054100"/>
                    </a:lnTo>
                    <a:lnTo>
                      <a:pt x="604723" y="1066800"/>
                    </a:lnTo>
                    <a:close/>
                  </a:path>
                  <a:path w="794385" h="2120900">
                    <a:moveTo>
                      <a:pt x="605027" y="1079500"/>
                    </a:moveTo>
                    <a:lnTo>
                      <a:pt x="599313" y="1066800"/>
                    </a:lnTo>
                    <a:lnTo>
                      <a:pt x="604723" y="1066800"/>
                    </a:lnTo>
                    <a:lnTo>
                      <a:pt x="605027" y="1054100"/>
                    </a:lnTo>
                    <a:lnTo>
                      <a:pt x="609600" y="1054100"/>
                    </a:lnTo>
                    <a:lnTo>
                      <a:pt x="609600" y="1066800"/>
                    </a:lnTo>
                    <a:lnTo>
                      <a:pt x="605027" y="1079500"/>
                    </a:lnTo>
                    <a:close/>
                  </a:path>
                  <a:path w="794385" h="2120900">
                    <a:moveTo>
                      <a:pt x="417575" y="1079500"/>
                    </a:moveTo>
                    <a:lnTo>
                      <a:pt x="409956" y="1079500"/>
                    </a:lnTo>
                    <a:lnTo>
                      <a:pt x="408432" y="1066800"/>
                    </a:lnTo>
                    <a:lnTo>
                      <a:pt x="409956" y="1066800"/>
                    </a:lnTo>
                    <a:lnTo>
                      <a:pt x="417575" y="1079500"/>
                    </a:lnTo>
                    <a:close/>
                  </a:path>
                  <a:path w="794385" h="2120900">
                    <a:moveTo>
                      <a:pt x="417575" y="1079500"/>
                    </a:moveTo>
                    <a:lnTo>
                      <a:pt x="409956" y="1066800"/>
                    </a:lnTo>
                    <a:lnTo>
                      <a:pt x="421005" y="1066800"/>
                    </a:lnTo>
                    <a:lnTo>
                      <a:pt x="417575" y="1079500"/>
                    </a:lnTo>
                    <a:close/>
                  </a:path>
                  <a:path w="794385" h="2120900">
                    <a:moveTo>
                      <a:pt x="426719" y="1079500"/>
                    </a:moveTo>
                    <a:lnTo>
                      <a:pt x="417575" y="1079500"/>
                    </a:lnTo>
                    <a:lnTo>
                      <a:pt x="421005" y="1066800"/>
                    </a:lnTo>
                    <a:lnTo>
                      <a:pt x="426719" y="1079500"/>
                    </a:lnTo>
                    <a:close/>
                  </a:path>
                  <a:path w="794385" h="2120900">
                    <a:moveTo>
                      <a:pt x="434340" y="1079500"/>
                    </a:moveTo>
                    <a:lnTo>
                      <a:pt x="426719" y="1079500"/>
                    </a:lnTo>
                    <a:lnTo>
                      <a:pt x="431292" y="1066800"/>
                    </a:lnTo>
                    <a:lnTo>
                      <a:pt x="434340" y="1066800"/>
                    </a:lnTo>
                    <a:lnTo>
                      <a:pt x="434340" y="1079500"/>
                    </a:lnTo>
                    <a:close/>
                  </a:path>
                  <a:path w="794385" h="2120900">
                    <a:moveTo>
                      <a:pt x="595884" y="1079500"/>
                    </a:moveTo>
                    <a:lnTo>
                      <a:pt x="588264" y="1079500"/>
                    </a:lnTo>
                    <a:lnTo>
                      <a:pt x="588264" y="1066800"/>
                    </a:lnTo>
                    <a:lnTo>
                      <a:pt x="595884" y="1079500"/>
                    </a:lnTo>
                    <a:close/>
                  </a:path>
                  <a:path w="794385" h="2120900">
                    <a:moveTo>
                      <a:pt x="595884" y="1079500"/>
                    </a:moveTo>
                    <a:lnTo>
                      <a:pt x="588264" y="1066800"/>
                    </a:lnTo>
                    <a:lnTo>
                      <a:pt x="599313" y="1066800"/>
                    </a:lnTo>
                    <a:lnTo>
                      <a:pt x="595884" y="1079500"/>
                    </a:lnTo>
                    <a:close/>
                  </a:path>
                  <a:path w="794385" h="2120900">
                    <a:moveTo>
                      <a:pt x="605027" y="1079500"/>
                    </a:moveTo>
                    <a:lnTo>
                      <a:pt x="595884" y="1079500"/>
                    </a:lnTo>
                    <a:lnTo>
                      <a:pt x="599313" y="1066800"/>
                    </a:lnTo>
                    <a:lnTo>
                      <a:pt x="605027" y="1079500"/>
                    </a:lnTo>
                    <a:close/>
                  </a:path>
                  <a:path w="794385" h="2120900">
                    <a:moveTo>
                      <a:pt x="609600" y="1092200"/>
                    </a:moveTo>
                    <a:lnTo>
                      <a:pt x="598932" y="1092200"/>
                    </a:lnTo>
                    <a:lnTo>
                      <a:pt x="603503" y="1079500"/>
                    </a:lnTo>
                    <a:lnTo>
                      <a:pt x="605027" y="1079500"/>
                    </a:lnTo>
                    <a:lnTo>
                      <a:pt x="609600" y="1066800"/>
                    </a:lnTo>
                    <a:lnTo>
                      <a:pt x="614172" y="1066800"/>
                    </a:lnTo>
                    <a:lnTo>
                      <a:pt x="614172" y="1079500"/>
                    </a:lnTo>
                    <a:lnTo>
                      <a:pt x="609600" y="1092200"/>
                    </a:lnTo>
                    <a:close/>
                  </a:path>
                  <a:path w="794385" h="2120900">
                    <a:moveTo>
                      <a:pt x="431292" y="1092200"/>
                    </a:moveTo>
                    <a:lnTo>
                      <a:pt x="417575" y="1092200"/>
                    </a:lnTo>
                    <a:lnTo>
                      <a:pt x="416051" y="1079500"/>
                    </a:lnTo>
                    <a:lnTo>
                      <a:pt x="435864" y="1079500"/>
                    </a:lnTo>
                    <a:lnTo>
                      <a:pt x="431292" y="1092200"/>
                    </a:lnTo>
                    <a:close/>
                  </a:path>
                  <a:path w="794385" h="2120900">
                    <a:moveTo>
                      <a:pt x="440626" y="1104900"/>
                    </a:moveTo>
                    <a:lnTo>
                      <a:pt x="437769" y="1104900"/>
                    </a:lnTo>
                    <a:lnTo>
                      <a:pt x="438911" y="1092200"/>
                    </a:lnTo>
                    <a:lnTo>
                      <a:pt x="431292" y="1092200"/>
                    </a:lnTo>
                    <a:lnTo>
                      <a:pt x="435864" y="1079500"/>
                    </a:lnTo>
                    <a:lnTo>
                      <a:pt x="443484" y="1092200"/>
                    </a:lnTo>
                    <a:lnTo>
                      <a:pt x="440626" y="1104900"/>
                    </a:lnTo>
                    <a:close/>
                  </a:path>
                  <a:path w="794385" h="2120900">
                    <a:moveTo>
                      <a:pt x="443484" y="1092200"/>
                    </a:moveTo>
                    <a:lnTo>
                      <a:pt x="435864" y="1079500"/>
                    </a:lnTo>
                    <a:lnTo>
                      <a:pt x="441959" y="1079500"/>
                    </a:lnTo>
                    <a:lnTo>
                      <a:pt x="443484" y="1092200"/>
                    </a:lnTo>
                    <a:close/>
                  </a:path>
                  <a:path w="794385" h="2120900">
                    <a:moveTo>
                      <a:pt x="598932" y="1092200"/>
                    </a:moveTo>
                    <a:lnTo>
                      <a:pt x="597408" y="1092200"/>
                    </a:lnTo>
                    <a:lnTo>
                      <a:pt x="596900" y="1079500"/>
                    </a:lnTo>
                    <a:lnTo>
                      <a:pt x="598932" y="1092200"/>
                    </a:lnTo>
                    <a:close/>
                  </a:path>
                  <a:path w="794385" h="2120900">
                    <a:moveTo>
                      <a:pt x="598932" y="1092200"/>
                    </a:moveTo>
                    <a:lnTo>
                      <a:pt x="596900" y="1079500"/>
                    </a:lnTo>
                    <a:lnTo>
                      <a:pt x="603503" y="1079500"/>
                    </a:lnTo>
                    <a:lnTo>
                      <a:pt x="598932" y="1092200"/>
                    </a:lnTo>
                    <a:close/>
                  </a:path>
                  <a:path w="794385" h="2120900">
                    <a:moveTo>
                      <a:pt x="618743" y="1092200"/>
                    </a:moveTo>
                    <a:lnTo>
                      <a:pt x="609600" y="1092200"/>
                    </a:lnTo>
                    <a:lnTo>
                      <a:pt x="614172" y="1079500"/>
                    </a:lnTo>
                    <a:lnTo>
                      <a:pt x="618743" y="1079500"/>
                    </a:lnTo>
                    <a:lnTo>
                      <a:pt x="618743" y="1092200"/>
                    </a:lnTo>
                    <a:close/>
                  </a:path>
                  <a:path w="794385" h="2120900">
                    <a:moveTo>
                      <a:pt x="623316" y="1092200"/>
                    </a:moveTo>
                    <a:lnTo>
                      <a:pt x="618743" y="1092200"/>
                    </a:lnTo>
                    <a:lnTo>
                      <a:pt x="618743" y="1079500"/>
                    </a:lnTo>
                    <a:lnTo>
                      <a:pt x="623316" y="1092200"/>
                    </a:lnTo>
                    <a:close/>
                  </a:path>
                  <a:path w="794385" h="2120900">
                    <a:moveTo>
                      <a:pt x="432308" y="1104900"/>
                    </a:moveTo>
                    <a:lnTo>
                      <a:pt x="426719" y="1104900"/>
                    </a:lnTo>
                    <a:lnTo>
                      <a:pt x="425195" y="1092200"/>
                    </a:lnTo>
                    <a:lnTo>
                      <a:pt x="428243" y="1092200"/>
                    </a:lnTo>
                    <a:lnTo>
                      <a:pt x="432308" y="1104900"/>
                    </a:lnTo>
                    <a:close/>
                  </a:path>
                  <a:path w="794385" h="2120900">
                    <a:moveTo>
                      <a:pt x="432308" y="1104900"/>
                    </a:moveTo>
                    <a:lnTo>
                      <a:pt x="428243" y="1092200"/>
                    </a:lnTo>
                    <a:lnTo>
                      <a:pt x="434340" y="1092200"/>
                    </a:lnTo>
                    <a:lnTo>
                      <a:pt x="432308" y="1104900"/>
                    </a:lnTo>
                    <a:close/>
                  </a:path>
                  <a:path w="794385" h="2120900">
                    <a:moveTo>
                      <a:pt x="437769" y="1104900"/>
                    </a:moveTo>
                    <a:lnTo>
                      <a:pt x="432308" y="1104900"/>
                    </a:lnTo>
                    <a:lnTo>
                      <a:pt x="434340" y="1092200"/>
                    </a:lnTo>
                    <a:lnTo>
                      <a:pt x="435864" y="1092200"/>
                    </a:lnTo>
                    <a:lnTo>
                      <a:pt x="437769" y="1104900"/>
                    </a:lnTo>
                    <a:close/>
                  </a:path>
                  <a:path w="794385" h="2120900">
                    <a:moveTo>
                      <a:pt x="437769" y="1104900"/>
                    </a:moveTo>
                    <a:lnTo>
                      <a:pt x="435864" y="1092200"/>
                    </a:lnTo>
                    <a:lnTo>
                      <a:pt x="438911" y="1092200"/>
                    </a:lnTo>
                    <a:lnTo>
                      <a:pt x="437769" y="1104900"/>
                    </a:lnTo>
                    <a:close/>
                  </a:path>
                  <a:path w="794385" h="2120900">
                    <a:moveTo>
                      <a:pt x="445008" y="1104900"/>
                    </a:moveTo>
                    <a:lnTo>
                      <a:pt x="440626" y="1104900"/>
                    </a:lnTo>
                    <a:lnTo>
                      <a:pt x="443484" y="1092200"/>
                    </a:lnTo>
                    <a:lnTo>
                      <a:pt x="446532" y="1092200"/>
                    </a:lnTo>
                    <a:lnTo>
                      <a:pt x="445008" y="1104900"/>
                    </a:lnTo>
                    <a:close/>
                  </a:path>
                  <a:path w="794385" h="2120900">
                    <a:moveTo>
                      <a:pt x="445008" y="1104900"/>
                    </a:moveTo>
                    <a:lnTo>
                      <a:pt x="446532" y="1092200"/>
                    </a:lnTo>
                    <a:lnTo>
                      <a:pt x="448056" y="1092200"/>
                    </a:lnTo>
                    <a:lnTo>
                      <a:pt x="445008" y="1104900"/>
                    </a:lnTo>
                    <a:close/>
                  </a:path>
                  <a:path w="794385" h="2120900">
                    <a:moveTo>
                      <a:pt x="451713" y="1104900"/>
                    </a:moveTo>
                    <a:lnTo>
                      <a:pt x="445008" y="1104900"/>
                    </a:lnTo>
                    <a:lnTo>
                      <a:pt x="448056" y="1092200"/>
                    </a:lnTo>
                    <a:lnTo>
                      <a:pt x="451713" y="1104900"/>
                    </a:lnTo>
                    <a:close/>
                  </a:path>
                  <a:path w="794385" h="2120900">
                    <a:moveTo>
                      <a:pt x="451713" y="1104900"/>
                    </a:moveTo>
                    <a:lnTo>
                      <a:pt x="448056" y="1092200"/>
                    </a:lnTo>
                    <a:lnTo>
                      <a:pt x="454151" y="1092200"/>
                    </a:lnTo>
                    <a:lnTo>
                      <a:pt x="451713" y="1104900"/>
                    </a:lnTo>
                    <a:close/>
                  </a:path>
                  <a:path w="794385" h="2120900">
                    <a:moveTo>
                      <a:pt x="610470" y="1104900"/>
                    </a:moveTo>
                    <a:lnTo>
                      <a:pt x="605027" y="1104900"/>
                    </a:lnTo>
                    <a:lnTo>
                      <a:pt x="603503" y="1092200"/>
                    </a:lnTo>
                    <a:lnTo>
                      <a:pt x="605027" y="1092200"/>
                    </a:lnTo>
                    <a:lnTo>
                      <a:pt x="610470" y="1104900"/>
                    </a:lnTo>
                    <a:close/>
                  </a:path>
                  <a:path w="794385" h="2120900">
                    <a:moveTo>
                      <a:pt x="610470" y="1104900"/>
                    </a:moveTo>
                    <a:lnTo>
                      <a:pt x="605027" y="1092200"/>
                    </a:lnTo>
                    <a:lnTo>
                      <a:pt x="612648" y="1092200"/>
                    </a:lnTo>
                    <a:lnTo>
                      <a:pt x="610470" y="1104900"/>
                    </a:lnTo>
                    <a:close/>
                  </a:path>
                  <a:path w="794385" h="2120900">
                    <a:moveTo>
                      <a:pt x="615505" y="1104900"/>
                    </a:moveTo>
                    <a:lnTo>
                      <a:pt x="610470" y="1104900"/>
                    </a:lnTo>
                    <a:lnTo>
                      <a:pt x="612648" y="1092200"/>
                    </a:lnTo>
                    <a:lnTo>
                      <a:pt x="615505" y="1104900"/>
                    </a:lnTo>
                    <a:close/>
                  </a:path>
                  <a:path w="794385" h="2120900">
                    <a:moveTo>
                      <a:pt x="615505" y="1104900"/>
                    </a:moveTo>
                    <a:lnTo>
                      <a:pt x="612648" y="1092200"/>
                    </a:lnTo>
                    <a:lnTo>
                      <a:pt x="617219" y="1092200"/>
                    </a:lnTo>
                    <a:lnTo>
                      <a:pt x="615505" y="1104900"/>
                    </a:lnTo>
                    <a:close/>
                  </a:path>
                  <a:path w="794385" h="2120900">
                    <a:moveTo>
                      <a:pt x="619179" y="1104900"/>
                    </a:moveTo>
                    <a:lnTo>
                      <a:pt x="615505" y="1104900"/>
                    </a:lnTo>
                    <a:lnTo>
                      <a:pt x="617219" y="1092200"/>
                    </a:lnTo>
                    <a:lnTo>
                      <a:pt x="621792" y="1092200"/>
                    </a:lnTo>
                    <a:lnTo>
                      <a:pt x="619179" y="1104900"/>
                    </a:lnTo>
                    <a:close/>
                  </a:path>
                  <a:path w="794385" h="2120900">
                    <a:moveTo>
                      <a:pt x="620267" y="1104900"/>
                    </a:moveTo>
                    <a:lnTo>
                      <a:pt x="619179" y="1104900"/>
                    </a:lnTo>
                    <a:lnTo>
                      <a:pt x="621792" y="1092200"/>
                    </a:lnTo>
                    <a:lnTo>
                      <a:pt x="626364" y="1092200"/>
                    </a:lnTo>
                    <a:lnTo>
                      <a:pt x="620267" y="1104900"/>
                    </a:lnTo>
                    <a:close/>
                  </a:path>
                  <a:path w="794385" h="2120900">
                    <a:moveTo>
                      <a:pt x="632459" y="1104900"/>
                    </a:moveTo>
                    <a:lnTo>
                      <a:pt x="620267" y="1104900"/>
                    </a:lnTo>
                    <a:lnTo>
                      <a:pt x="626364" y="1092200"/>
                    </a:lnTo>
                    <a:lnTo>
                      <a:pt x="632459" y="1104900"/>
                    </a:lnTo>
                    <a:close/>
                  </a:path>
                  <a:path w="794385" h="2120900">
                    <a:moveTo>
                      <a:pt x="632459" y="1104900"/>
                    </a:moveTo>
                    <a:lnTo>
                      <a:pt x="626364" y="1092200"/>
                    </a:lnTo>
                    <a:lnTo>
                      <a:pt x="632459" y="1092200"/>
                    </a:lnTo>
                    <a:lnTo>
                      <a:pt x="632459" y="1104900"/>
                    </a:lnTo>
                    <a:close/>
                  </a:path>
                  <a:path w="794385" h="2120900">
                    <a:moveTo>
                      <a:pt x="463295" y="1130300"/>
                    </a:moveTo>
                    <a:lnTo>
                      <a:pt x="455675" y="1130300"/>
                    </a:lnTo>
                    <a:lnTo>
                      <a:pt x="453643" y="1117600"/>
                    </a:lnTo>
                    <a:lnTo>
                      <a:pt x="432816" y="1117600"/>
                    </a:lnTo>
                    <a:lnTo>
                      <a:pt x="431292" y="1104900"/>
                    </a:lnTo>
                    <a:lnTo>
                      <a:pt x="457200" y="1104900"/>
                    </a:lnTo>
                    <a:lnTo>
                      <a:pt x="457200" y="1117600"/>
                    </a:lnTo>
                    <a:lnTo>
                      <a:pt x="463295" y="1130300"/>
                    </a:lnTo>
                    <a:close/>
                  </a:path>
                  <a:path w="794385" h="2120900">
                    <a:moveTo>
                      <a:pt x="635508" y="1117600"/>
                    </a:moveTo>
                    <a:lnTo>
                      <a:pt x="611124" y="1117600"/>
                    </a:lnTo>
                    <a:lnTo>
                      <a:pt x="609600" y="1104900"/>
                    </a:lnTo>
                    <a:lnTo>
                      <a:pt x="633984" y="1104900"/>
                    </a:lnTo>
                    <a:lnTo>
                      <a:pt x="635508" y="1117600"/>
                    </a:lnTo>
                    <a:close/>
                  </a:path>
                  <a:path w="794385" h="2120900">
                    <a:moveTo>
                      <a:pt x="441959" y="1130300"/>
                    </a:moveTo>
                    <a:lnTo>
                      <a:pt x="440435" y="1130300"/>
                    </a:lnTo>
                    <a:lnTo>
                      <a:pt x="438911" y="1117600"/>
                    </a:lnTo>
                    <a:lnTo>
                      <a:pt x="446532" y="1117600"/>
                    </a:lnTo>
                    <a:lnTo>
                      <a:pt x="441959" y="1130300"/>
                    </a:lnTo>
                    <a:close/>
                  </a:path>
                  <a:path w="794385" h="2120900">
                    <a:moveTo>
                      <a:pt x="452627" y="1130300"/>
                    </a:moveTo>
                    <a:lnTo>
                      <a:pt x="441959" y="1130300"/>
                    </a:lnTo>
                    <a:lnTo>
                      <a:pt x="446532" y="1117600"/>
                    </a:lnTo>
                    <a:lnTo>
                      <a:pt x="453643" y="1117600"/>
                    </a:lnTo>
                    <a:lnTo>
                      <a:pt x="452627" y="1130300"/>
                    </a:lnTo>
                    <a:close/>
                  </a:path>
                  <a:path w="794385" h="2120900">
                    <a:moveTo>
                      <a:pt x="455675" y="1130300"/>
                    </a:moveTo>
                    <a:lnTo>
                      <a:pt x="452627" y="1130300"/>
                    </a:lnTo>
                    <a:lnTo>
                      <a:pt x="453643" y="1117600"/>
                    </a:lnTo>
                    <a:lnTo>
                      <a:pt x="455675" y="1130300"/>
                    </a:lnTo>
                    <a:close/>
                  </a:path>
                  <a:path w="794385" h="2120900">
                    <a:moveTo>
                      <a:pt x="466343" y="1130300"/>
                    </a:moveTo>
                    <a:lnTo>
                      <a:pt x="463295" y="1130300"/>
                    </a:lnTo>
                    <a:lnTo>
                      <a:pt x="457200" y="1117600"/>
                    </a:lnTo>
                    <a:lnTo>
                      <a:pt x="464819" y="1117600"/>
                    </a:lnTo>
                    <a:lnTo>
                      <a:pt x="466343" y="1130300"/>
                    </a:lnTo>
                    <a:close/>
                  </a:path>
                  <a:path w="794385" h="2120900">
                    <a:moveTo>
                      <a:pt x="620267" y="1130300"/>
                    </a:moveTo>
                    <a:lnTo>
                      <a:pt x="617219" y="1130300"/>
                    </a:lnTo>
                    <a:lnTo>
                      <a:pt x="617219" y="1117600"/>
                    </a:lnTo>
                    <a:lnTo>
                      <a:pt x="623316" y="1117600"/>
                    </a:lnTo>
                    <a:lnTo>
                      <a:pt x="620267" y="1130300"/>
                    </a:lnTo>
                    <a:close/>
                  </a:path>
                  <a:path w="794385" h="2120900">
                    <a:moveTo>
                      <a:pt x="629983" y="1130300"/>
                    </a:moveTo>
                    <a:lnTo>
                      <a:pt x="620267" y="1130300"/>
                    </a:lnTo>
                    <a:lnTo>
                      <a:pt x="623316" y="1117600"/>
                    </a:lnTo>
                    <a:lnTo>
                      <a:pt x="629983" y="1130300"/>
                    </a:lnTo>
                    <a:close/>
                  </a:path>
                  <a:path w="794385" h="2120900">
                    <a:moveTo>
                      <a:pt x="629983" y="1130300"/>
                    </a:moveTo>
                    <a:lnTo>
                      <a:pt x="623316" y="1117600"/>
                    </a:lnTo>
                    <a:lnTo>
                      <a:pt x="633984" y="1117600"/>
                    </a:lnTo>
                    <a:lnTo>
                      <a:pt x="629983" y="1130300"/>
                    </a:lnTo>
                    <a:close/>
                  </a:path>
                  <a:path w="794385" h="2120900">
                    <a:moveTo>
                      <a:pt x="641603" y="1130300"/>
                    </a:moveTo>
                    <a:lnTo>
                      <a:pt x="629983" y="1130300"/>
                    </a:lnTo>
                    <a:lnTo>
                      <a:pt x="633984" y="1117600"/>
                    </a:lnTo>
                    <a:lnTo>
                      <a:pt x="641603" y="1130300"/>
                    </a:lnTo>
                    <a:close/>
                  </a:path>
                  <a:path w="794385" h="2120900">
                    <a:moveTo>
                      <a:pt x="643127" y="1130300"/>
                    </a:moveTo>
                    <a:lnTo>
                      <a:pt x="641603" y="1130300"/>
                    </a:lnTo>
                    <a:lnTo>
                      <a:pt x="633984" y="1117600"/>
                    </a:lnTo>
                    <a:lnTo>
                      <a:pt x="641603" y="1117600"/>
                    </a:lnTo>
                    <a:lnTo>
                      <a:pt x="643127" y="1130300"/>
                    </a:lnTo>
                    <a:close/>
                  </a:path>
                  <a:path w="794385" h="2120900">
                    <a:moveTo>
                      <a:pt x="449580" y="1143000"/>
                    </a:moveTo>
                    <a:lnTo>
                      <a:pt x="448056" y="1143000"/>
                    </a:lnTo>
                    <a:lnTo>
                      <a:pt x="446532" y="1130300"/>
                    </a:lnTo>
                    <a:lnTo>
                      <a:pt x="451103" y="1130300"/>
                    </a:lnTo>
                    <a:lnTo>
                      <a:pt x="449580" y="1143000"/>
                    </a:lnTo>
                    <a:close/>
                  </a:path>
                  <a:path w="794385" h="2120900">
                    <a:moveTo>
                      <a:pt x="457200" y="1143000"/>
                    </a:moveTo>
                    <a:lnTo>
                      <a:pt x="449580" y="1143000"/>
                    </a:lnTo>
                    <a:lnTo>
                      <a:pt x="451103" y="1130300"/>
                    </a:lnTo>
                    <a:lnTo>
                      <a:pt x="461772" y="1130300"/>
                    </a:lnTo>
                    <a:lnTo>
                      <a:pt x="457200" y="1143000"/>
                    </a:lnTo>
                    <a:close/>
                  </a:path>
                  <a:path w="794385" h="2120900">
                    <a:moveTo>
                      <a:pt x="460248" y="1143000"/>
                    </a:moveTo>
                    <a:lnTo>
                      <a:pt x="457200" y="1143000"/>
                    </a:lnTo>
                    <a:lnTo>
                      <a:pt x="461772" y="1130300"/>
                    </a:lnTo>
                    <a:lnTo>
                      <a:pt x="467867" y="1130300"/>
                    </a:lnTo>
                    <a:lnTo>
                      <a:pt x="460248" y="1143000"/>
                    </a:lnTo>
                    <a:close/>
                  </a:path>
                  <a:path w="794385" h="2120900">
                    <a:moveTo>
                      <a:pt x="465374" y="1155700"/>
                    </a:moveTo>
                    <a:lnTo>
                      <a:pt x="455675" y="1143000"/>
                    </a:lnTo>
                    <a:lnTo>
                      <a:pt x="460248" y="1143000"/>
                    </a:lnTo>
                    <a:lnTo>
                      <a:pt x="467867" y="1130300"/>
                    </a:lnTo>
                    <a:lnTo>
                      <a:pt x="470916" y="1130300"/>
                    </a:lnTo>
                    <a:lnTo>
                      <a:pt x="470916" y="1143000"/>
                    </a:lnTo>
                    <a:lnTo>
                      <a:pt x="465374" y="1155700"/>
                    </a:lnTo>
                    <a:close/>
                  </a:path>
                  <a:path w="794385" h="2120900">
                    <a:moveTo>
                      <a:pt x="470916" y="1143000"/>
                    </a:moveTo>
                    <a:lnTo>
                      <a:pt x="470916" y="1130300"/>
                    </a:lnTo>
                    <a:lnTo>
                      <a:pt x="472440" y="1130300"/>
                    </a:lnTo>
                    <a:lnTo>
                      <a:pt x="470916" y="1143000"/>
                    </a:lnTo>
                    <a:close/>
                  </a:path>
                  <a:path w="794385" h="2120900">
                    <a:moveTo>
                      <a:pt x="627887" y="1143000"/>
                    </a:moveTo>
                    <a:lnTo>
                      <a:pt x="626364" y="1143000"/>
                    </a:lnTo>
                    <a:lnTo>
                      <a:pt x="624840" y="1130300"/>
                    </a:lnTo>
                    <a:lnTo>
                      <a:pt x="629411" y="1130300"/>
                    </a:lnTo>
                    <a:lnTo>
                      <a:pt x="627887" y="1143000"/>
                    </a:lnTo>
                    <a:close/>
                  </a:path>
                  <a:path w="794385" h="2120900">
                    <a:moveTo>
                      <a:pt x="635508" y="1143000"/>
                    </a:moveTo>
                    <a:lnTo>
                      <a:pt x="627887" y="1143000"/>
                    </a:lnTo>
                    <a:lnTo>
                      <a:pt x="629411" y="1130300"/>
                    </a:lnTo>
                    <a:lnTo>
                      <a:pt x="640080" y="1130300"/>
                    </a:lnTo>
                    <a:lnTo>
                      <a:pt x="635508" y="1143000"/>
                    </a:lnTo>
                    <a:close/>
                  </a:path>
                  <a:path w="794385" h="2120900">
                    <a:moveTo>
                      <a:pt x="638556" y="1143000"/>
                    </a:moveTo>
                    <a:lnTo>
                      <a:pt x="635508" y="1143000"/>
                    </a:lnTo>
                    <a:lnTo>
                      <a:pt x="640080" y="1130300"/>
                    </a:lnTo>
                    <a:lnTo>
                      <a:pt x="646176" y="1130300"/>
                    </a:lnTo>
                    <a:lnTo>
                      <a:pt x="638556" y="1143000"/>
                    </a:lnTo>
                    <a:close/>
                  </a:path>
                  <a:path w="794385" h="2120900">
                    <a:moveTo>
                      <a:pt x="648919" y="1143000"/>
                    </a:moveTo>
                    <a:lnTo>
                      <a:pt x="638556" y="1143000"/>
                    </a:lnTo>
                    <a:lnTo>
                      <a:pt x="646176" y="1130300"/>
                    </a:lnTo>
                    <a:lnTo>
                      <a:pt x="648919" y="1143000"/>
                    </a:lnTo>
                    <a:close/>
                  </a:path>
                  <a:path w="794385" h="2120900">
                    <a:moveTo>
                      <a:pt x="648919" y="1143000"/>
                    </a:moveTo>
                    <a:lnTo>
                      <a:pt x="646176" y="1130300"/>
                    </a:lnTo>
                    <a:lnTo>
                      <a:pt x="650748" y="1130300"/>
                    </a:lnTo>
                    <a:lnTo>
                      <a:pt x="648919" y="1143000"/>
                    </a:lnTo>
                    <a:close/>
                  </a:path>
                  <a:path w="794385" h="2120900">
                    <a:moveTo>
                      <a:pt x="455675" y="1168400"/>
                    </a:moveTo>
                    <a:lnTo>
                      <a:pt x="454151" y="1155700"/>
                    </a:lnTo>
                    <a:lnTo>
                      <a:pt x="451103" y="1143000"/>
                    </a:lnTo>
                    <a:lnTo>
                      <a:pt x="455675" y="1143000"/>
                    </a:lnTo>
                    <a:lnTo>
                      <a:pt x="455675" y="1168400"/>
                    </a:lnTo>
                    <a:close/>
                  </a:path>
                  <a:path w="794385" h="2120900">
                    <a:moveTo>
                      <a:pt x="458724" y="1168400"/>
                    </a:moveTo>
                    <a:lnTo>
                      <a:pt x="455675" y="1168400"/>
                    </a:lnTo>
                    <a:lnTo>
                      <a:pt x="455675" y="1143000"/>
                    </a:lnTo>
                    <a:lnTo>
                      <a:pt x="465374" y="1155700"/>
                    </a:lnTo>
                    <a:lnTo>
                      <a:pt x="464819" y="1155700"/>
                    </a:lnTo>
                    <a:lnTo>
                      <a:pt x="458724" y="1168400"/>
                    </a:lnTo>
                    <a:close/>
                  </a:path>
                  <a:path w="794385" h="2120900">
                    <a:moveTo>
                      <a:pt x="463295" y="1168400"/>
                    </a:moveTo>
                    <a:lnTo>
                      <a:pt x="458724" y="1168400"/>
                    </a:lnTo>
                    <a:lnTo>
                      <a:pt x="465374" y="1155700"/>
                    </a:lnTo>
                    <a:lnTo>
                      <a:pt x="470916" y="1143000"/>
                    </a:lnTo>
                    <a:lnTo>
                      <a:pt x="475487" y="1155700"/>
                    </a:lnTo>
                    <a:lnTo>
                      <a:pt x="466779" y="1155700"/>
                    </a:lnTo>
                    <a:lnTo>
                      <a:pt x="463295" y="1168400"/>
                    </a:lnTo>
                    <a:close/>
                  </a:path>
                  <a:path w="794385" h="2120900">
                    <a:moveTo>
                      <a:pt x="475487" y="1155700"/>
                    </a:moveTo>
                    <a:lnTo>
                      <a:pt x="470916" y="1143000"/>
                    </a:lnTo>
                    <a:lnTo>
                      <a:pt x="475487" y="1143000"/>
                    </a:lnTo>
                    <a:lnTo>
                      <a:pt x="475487" y="1155700"/>
                    </a:lnTo>
                    <a:close/>
                  </a:path>
                  <a:path w="794385" h="2120900">
                    <a:moveTo>
                      <a:pt x="633984" y="1155700"/>
                    </a:moveTo>
                    <a:lnTo>
                      <a:pt x="629411" y="1155700"/>
                    </a:lnTo>
                    <a:lnTo>
                      <a:pt x="631697" y="1143000"/>
                    </a:lnTo>
                    <a:lnTo>
                      <a:pt x="633984" y="1155700"/>
                    </a:lnTo>
                    <a:close/>
                  </a:path>
                  <a:path w="794385" h="2120900">
                    <a:moveTo>
                      <a:pt x="633984" y="1155700"/>
                    </a:moveTo>
                    <a:lnTo>
                      <a:pt x="631697" y="1143000"/>
                    </a:lnTo>
                    <a:lnTo>
                      <a:pt x="641603" y="1143000"/>
                    </a:lnTo>
                    <a:lnTo>
                      <a:pt x="633984" y="1155700"/>
                    </a:lnTo>
                    <a:close/>
                  </a:path>
                  <a:path w="794385" h="2120900">
                    <a:moveTo>
                      <a:pt x="640080" y="1155700"/>
                    </a:moveTo>
                    <a:lnTo>
                      <a:pt x="633984" y="1155700"/>
                    </a:lnTo>
                    <a:lnTo>
                      <a:pt x="641603" y="1143000"/>
                    </a:lnTo>
                    <a:lnTo>
                      <a:pt x="646176" y="1143000"/>
                    </a:lnTo>
                    <a:lnTo>
                      <a:pt x="640080" y="1155700"/>
                    </a:lnTo>
                    <a:close/>
                  </a:path>
                  <a:path w="794385" h="2120900">
                    <a:moveTo>
                      <a:pt x="652272" y="1155700"/>
                    </a:moveTo>
                    <a:lnTo>
                      <a:pt x="640080" y="1155700"/>
                    </a:lnTo>
                    <a:lnTo>
                      <a:pt x="646176" y="1143000"/>
                    </a:lnTo>
                    <a:lnTo>
                      <a:pt x="652272" y="1155700"/>
                    </a:lnTo>
                    <a:close/>
                  </a:path>
                  <a:path w="794385" h="2120900">
                    <a:moveTo>
                      <a:pt x="652272" y="1155700"/>
                    </a:moveTo>
                    <a:lnTo>
                      <a:pt x="646176" y="1143000"/>
                    </a:lnTo>
                    <a:lnTo>
                      <a:pt x="652272" y="1143000"/>
                    </a:lnTo>
                    <a:lnTo>
                      <a:pt x="652272" y="1155700"/>
                    </a:lnTo>
                    <a:close/>
                  </a:path>
                  <a:path w="794385" h="2120900">
                    <a:moveTo>
                      <a:pt x="458724" y="1168400"/>
                    </a:moveTo>
                    <a:lnTo>
                      <a:pt x="464819" y="1155700"/>
                    </a:lnTo>
                    <a:lnTo>
                      <a:pt x="465374" y="1155700"/>
                    </a:lnTo>
                    <a:lnTo>
                      <a:pt x="458724" y="1168400"/>
                    </a:lnTo>
                    <a:close/>
                  </a:path>
                  <a:path w="794385" h="2120900">
                    <a:moveTo>
                      <a:pt x="464819" y="1168400"/>
                    </a:moveTo>
                    <a:lnTo>
                      <a:pt x="463295" y="1168400"/>
                    </a:lnTo>
                    <a:lnTo>
                      <a:pt x="466779" y="1155700"/>
                    </a:lnTo>
                    <a:lnTo>
                      <a:pt x="467432" y="1155700"/>
                    </a:lnTo>
                    <a:lnTo>
                      <a:pt x="464819" y="1168400"/>
                    </a:lnTo>
                    <a:close/>
                  </a:path>
                  <a:path w="794385" h="2120900">
                    <a:moveTo>
                      <a:pt x="469392" y="1181100"/>
                    </a:moveTo>
                    <a:lnTo>
                      <a:pt x="464819" y="1181100"/>
                    </a:lnTo>
                    <a:lnTo>
                      <a:pt x="460248" y="1168400"/>
                    </a:lnTo>
                    <a:lnTo>
                      <a:pt x="464819" y="1168400"/>
                    </a:lnTo>
                    <a:lnTo>
                      <a:pt x="467432" y="1155700"/>
                    </a:lnTo>
                    <a:lnTo>
                      <a:pt x="469392" y="1168400"/>
                    </a:lnTo>
                    <a:lnTo>
                      <a:pt x="469392" y="1181100"/>
                    </a:lnTo>
                    <a:close/>
                  </a:path>
                  <a:path w="794385" h="2120900">
                    <a:moveTo>
                      <a:pt x="475487" y="1181100"/>
                    </a:moveTo>
                    <a:lnTo>
                      <a:pt x="469392" y="1181100"/>
                    </a:lnTo>
                    <a:lnTo>
                      <a:pt x="469392" y="1168400"/>
                    </a:lnTo>
                    <a:lnTo>
                      <a:pt x="467432" y="1155700"/>
                    </a:lnTo>
                    <a:lnTo>
                      <a:pt x="477011" y="1155700"/>
                    </a:lnTo>
                    <a:lnTo>
                      <a:pt x="480059" y="1168400"/>
                    </a:lnTo>
                    <a:lnTo>
                      <a:pt x="477011" y="1168400"/>
                    </a:lnTo>
                    <a:lnTo>
                      <a:pt x="475487" y="1181100"/>
                    </a:lnTo>
                    <a:close/>
                  </a:path>
                  <a:path w="794385" h="2120900">
                    <a:moveTo>
                      <a:pt x="480059" y="1168400"/>
                    </a:moveTo>
                    <a:lnTo>
                      <a:pt x="477011" y="1155700"/>
                    </a:lnTo>
                    <a:lnTo>
                      <a:pt x="480059" y="1155700"/>
                    </a:lnTo>
                    <a:lnTo>
                      <a:pt x="480059" y="1168400"/>
                    </a:lnTo>
                    <a:close/>
                  </a:path>
                  <a:path w="794385" h="2120900">
                    <a:moveTo>
                      <a:pt x="633984" y="1168400"/>
                    </a:moveTo>
                    <a:lnTo>
                      <a:pt x="630935" y="1168400"/>
                    </a:lnTo>
                    <a:lnTo>
                      <a:pt x="631951" y="1155700"/>
                    </a:lnTo>
                    <a:lnTo>
                      <a:pt x="633984" y="1168400"/>
                    </a:lnTo>
                    <a:close/>
                  </a:path>
                  <a:path w="794385" h="2120900">
                    <a:moveTo>
                      <a:pt x="635508" y="1168400"/>
                    </a:moveTo>
                    <a:lnTo>
                      <a:pt x="633984" y="1168400"/>
                    </a:lnTo>
                    <a:lnTo>
                      <a:pt x="631951" y="1155700"/>
                    </a:lnTo>
                    <a:lnTo>
                      <a:pt x="641603" y="1155700"/>
                    </a:lnTo>
                    <a:lnTo>
                      <a:pt x="635508" y="1168400"/>
                    </a:lnTo>
                    <a:close/>
                  </a:path>
                  <a:path w="794385" h="2120900">
                    <a:moveTo>
                      <a:pt x="636727" y="1193800"/>
                    </a:moveTo>
                    <a:lnTo>
                      <a:pt x="635508" y="1181100"/>
                    </a:lnTo>
                    <a:lnTo>
                      <a:pt x="635508" y="1168400"/>
                    </a:lnTo>
                    <a:lnTo>
                      <a:pt x="641603" y="1155700"/>
                    </a:lnTo>
                    <a:lnTo>
                      <a:pt x="643890" y="1155700"/>
                    </a:lnTo>
                    <a:lnTo>
                      <a:pt x="640080" y="1168400"/>
                    </a:lnTo>
                    <a:lnTo>
                      <a:pt x="637032" y="1168400"/>
                    </a:lnTo>
                    <a:lnTo>
                      <a:pt x="640080" y="1181100"/>
                    </a:lnTo>
                    <a:lnTo>
                      <a:pt x="641603" y="1181100"/>
                    </a:lnTo>
                    <a:lnTo>
                      <a:pt x="636727" y="1193800"/>
                    </a:lnTo>
                    <a:close/>
                  </a:path>
                  <a:path w="794385" h="2120900">
                    <a:moveTo>
                      <a:pt x="641603" y="1168400"/>
                    </a:moveTo>
                    <a:lnTo>
                      <a:pt x="640080" y="1168400"/>
                    </a:lnTo>
                    <a:lnTo>
                      <a:pt x="643890" y="1155700"/>
                    </a:lnTo>
                    <a:lnTo>
                      <a:pt x="644651" y="1155700"/>
                    </a:lnTo>
                    <a:lnTo>
                      <a:pt x="641603" y="1168400"/>
                    </a:lnTo>
                    <a:close/>
                  </a:path>
                  <a:path w="794385" h="2120900">
                    <a:moveTo>
                      <a:pt x="640080" y="1181100"/>
                    </a:moveTo>
                    <a:lnTo>
                      <a:pt x="637032" y="1168400"/>
                    </a:lnTo>
                    <a:lnTo>
                      <a:pt x="641603" y="1168400"/>
                    </a:lnTo>
                    <a:lnTo>
                      <a:pt x="644651" y="1155700"/>
                    </a:lnTo>
                    <a:lnTo>
                      <a:pt x="647700" y="1168400"/>
                    </a:lnTo>
                    <a:lnTo>
                      <a:pt x="640080" y="1181100"/>
                    </a:lnTo>
                    <a:close/>
                  </a:path>
                  <a:path w="794385" h="2120900">
                    <a:moveTo>
                      <a:pt x="655319" y="1193800"/>
                    </a:moveTo>
                    <a:lnTo>
                      <a:pt x="653795" y="1181100"/>
                    </a:lnTo>
                    <a:lnTo>
                      <a:pt x="640080" y="1181100"/>
                    </a:lnTo>
                    <a:lnTo>
                      <a:pt x="647700" y="1168400"/>
                    </a:lnTo>
                    <a:lnTo>
                      <a:pt x="644651" y="1155700"/>
                    </a:lnTo>
                    <a:lnTo>
                      <a:pt x="653795" y="1155700"/>
                    </a:lnTo>
                    <a:lnTo>
                      <a:pt x="655319" y="1168400"/>
                    </a:lnTo>
                    <a:lnTo>
                      <a:pt x="658368" y="1168400"/>
                    </a:lnTo>
                    <a:lnTo>
                      <a:pt x="655319" y="1181100"/>
                    </a:lnTo>
                    <a:lnTo>
                      <a:pt x="655319" y="1193800"/>
                    </a:lnTo>
                    <a:close/>
                  </a:path>
                  <a:path w="794385" h="2120900">
                    <a:moveTo>
                      <a:pt x="655319" y="1168400"/>
                    </a:moveTo>
                    <a:lnTo>
                      <a:pt x="653795" y="1155700"/>
                    </a:lnTo>
                    <a:lnTo>
                      <a:pt x="655319" y="1155700"/>
                    </a:lnTo>
                    <a:lnTo>
                      <a:pt x="655319" y="1168400"/>
                    </a:lnTo>
                    <a:close/>
                  </a:path>
                  <a:path w="794385" h="2120900">
                    <a:moveTo>
                      <a:pt x="464819" y="1181100"/>
                    </a:moveTo>
                    <a:lnTo>
                      <a:pt x="451103" y="1181100"/>
                    </a:lnTo>
                    <a:lnTo>
                      <a:pt x="451103" y="1168400"/>
                    </a:lnTo>
                    <a:lnTo>
                      <a:pt x="460248" y="1168400"/>
                    </a:lnTo>
                    <a:lnTo>
                      <a:pt x="464819" y="1181100"/>
                    </a:lnTo>
                    <a:close/>
                  </a:path>
                  <a:path w="794385" h="2120900">
                    <a:moveTo>
                      <a:pt x="449580" y="1206500"/>
                    </a:moveTo>
                    <a:lnTo>
                      <a:pt x="448056" y="1206500"/>
                    </a:lnTo>
                    <a:lnTo>
                      <a:pt x="448056" y="1193800"/>
                    </a:lnTo>
                    <a:lnTo>
                      <a:pt x="451713" y="1181100"/>
                    </a:lnTo>
                    <a:lnTo>
                      <a:pt x="452627" y="1193800"/>
                    </a:lnTo>
                    <a:lnTo>
                      <a:pt x="452192" y="1193800"/>
                    </a:lnTo>
                    <a:lnTo>
                      <a:pt x="449580" y="1206500"/>
                    </a:lnTo>
                    <a:close/>
                  </a:path>
                  <a:path w="794385" h="2120900">
                    <a:moveTo>
                      <a:pt x="452627" y="1193800"/>
                    </a:moveTo>
                    <a:lnTo>
                      <a:pt x="451713" y="1181100"/>
                    </a:lnTo>
                    <a:lnTo>
                      <a:pt x="460248" y="1181100"/>
                    </a:lnTo>
                    <a:lnTo>
                      <a:pt x="452627" y="1193800"/>
                    </a:lnTo>
                    <a:close/>
                  </a:path>
                  <a:path w="794385" h="2120900">
                    <a:moveTo>
                      <a:pt x="452627" y="1193800"/>
                    </a:moveTo>
                    <a:lnTo>
                      <a:pt x="460248" y="1181100"/>
                    </a:lnTo>
                    <a:lnTo>
                      <a:pt x="460756" y="1181100"/>
                    </a:lnTo>
                    <a:lnTo>
                      <a:pt x="452627" y="1193800"/>
                    </a:lnTo>
                    <a:close/>
                  </a:path>
                  <a:path w="794385" h="2120900">
                    <a:moveTo>
                      <a:pt x="458724" y="1193800"/>
                    </a:moveTo>
                    <a:lnTo>
                      <a:pt x="452627" y="1193800"/>
                    </a:lnTo>
                    <a:lnTo>
                      <a:pt x="460756" y="1181100"/>
                    </a:lnTo>
                    <a:lnTo>
                      <a:pt x="462207" y="1181100"/>
                    </a:lnTo>
                    <a:lnTo>
                      <a:pt x="458724" y="1193800"/>
                    </a:lnTo>
                    <a:close/>
                  </a:path>
                  <a:path w="794385" h="2120900">
                    <a:moveTo>
                      <a:pt x="464819" y="1193800"/>
                    </a:moveTo>
                    <a:lnTo>
                      <a:pt x="458724" y="1193800"/>
                    </a:lnTo>
                    <a:lnTo>
                      <a:pt x="462207" y="1181100"/>
                    </a:lnTo>
                    <a:lnTo>
                      <a:pt x="464819" y="1193800"/>
                    </a:lnTo>
                    <a:close/>
                  </a:path>
                  <a:path w="794385" h="2120900">
                    <a:moveTo>
                      <a:pt x="472440" y="1193800"/>
                    </a:moveTo>
                    <a:lnTo>
                      <a:pt x="464819" y="1193800"/>
                    </a:lnTo>
                    <a:lnTo>
                      <a:pt x="462207" y="1181100"/>
                    </a:lnTo>
                    <a:lnTo>
                      <a:pt x="472440" y="1181100"/>
                    </a:lnTo>
                    <a:lnTo>
                      <a:pt x="472440" y="1193800"/>
                    </a:lnTo>
                    <a:close/>
                  </a:path>
                  <a:path w="794385" h="2120900">
                    <a:moveTo>
                      <a:pt x="466343" y="1219200"/>
                    </a:moveTo>
                    <a:lnTo>
                      <a:pt x="472440" y="1206500"/>
                    </a:lnTo>
                    <a:lnTo>
                      <a:pt x="470916" y="1193800"/>
                    </a:lnTo>
                    <a:lnTo>
                      <a:pt x="472440" y="1193800"/>
                    </a:lnTo>
                    <a:lnTo>
                      <a:pt x="472440" y="1181100"/>
                    </a:lnTo>
                    <a:lnTo>
                      <a:pt x="473964" y="1193800"/>
                    </a:lnTo>
                    <a:lnTo>
                      <a:pt x="473964" y="1206500"/>
                    </a:lnTo>
                    <a:lnTo>
                      <a:pt x="466343" y="1219200"/>
                    </a:lnTo>
                    <a:close/>
                  </a:path>
                  <a:path w="794385" h="2120900">
                    <a:moveTo>
                      <a:pt x="636727" y="1193800"/>
                    </a:moveTo>
                    <a:lnTo>
                      <a:pt x="632459" y="1193800"/>
                    </a:lnTo>
                    <a:lnTo>
                      <a:pt x="635508" y="1181100"/>
                    </a:lnTo>
                    <a:lnTo>
                      <a:pt x="636727" y="1193800"/>
                    </a:lnTo>
                    <a:close/>
                  </a:path>
                  <a:path w="794385" h="2120900">
                    <a:moveTo>
                      <a:pt x="637032" y="1193800"/>
                    </a:moveTo>
                    <a:lnTo>
                      <a:pt x="636727" y="1193800"/>
                    </a:lnTo>
                    <a:lnTo>
                      <a:pt x="641603" y="1181100"/>
                    </a:lnTo>
                    <a:lnTo>
                      <a:pt x="643432" y="1181100"/>
                    </a:lnTo>
                    <a:lnTo>
                      <a:pt x="637032" y="1193800"/>
                    </a:lnTo>
                    <a:close/>
                  </a:path>
                  <a:path w="794385" h="2120900">
                    <a:moveTo>
                      <a:pt x="645413" y="1193800"/>
                    </a:moveTo>
                    <a:lnTo>
                      <a:pt x="637032" y="1193800"/>
                    </a:lnTo>
                    <a:lnTo>
                      <a:pt x="643432" y="1181100"/>
                    </a:lnTo>
                    <a:lnTo>
                      <a:pt x="645413" y="1193800"/>
                    </a:lnTo>
                    <a:close/>
                  </a:path>
                  <a:path w="794385" h="2120900">
                    <a:moveTo>
                      <a:pt x="645413" y="1193800"/>
                    </a:moveTo>
                    <a:lnTo>
                      <a:pt x="643432" y="1181100"/>
                    </a:lnTo>
                    <a:lnTo>
                      <a:pt x="649224" y="1181100"/>
                    </a:lnTo>
                    <a:lnTo>
                      <a:pt x="645413" y="1193800"/>
                    </a:lnTo>
                    <a:close/>
                  </a:path>
                  <a:path w="794385" h="2120900">
                    <a:moveTo>
                      <a:pt x="656843" y="1206500"/>
                    </a:moveTo>
                    <a:lnTo>
                      <a:pt x="647700" y="1206500"/>
                    </a:lnTo>
                    <a:lnTo>
                      <a:pt x="644651" y="1193800"/>
                    </a:lnTo>
                    <a:lnTo>
                      <a:pt x="645413" y="1193800"/>
                    </a:lnTo>
                    <a:lnTo>
                      <a:pt x="649224" y="1181100"/>
                    </a:lnTo>
                    <a:lnTo>
                      <a:pt x="653795" y="1181100"/>
                    </a:lnTo>
                    <a:lnTo>
                      <a:pt x="656843" y="1206500"/>
                    </a:lnTo>
                    <a:close/>
                  </a:path>
                  <a:path w="794385" h="2120900">
                    <a:moveTo>
                      <a:pt x="454151" y="1206500"/>
                    </a:moveTo>
                    <a:lnTo>
                      <a:pt x="449580" y="1206500"/>
                    </a:lnTo>
                    <a:lnTo>
                      <a:pt x="452192" y="1193800"/>
                    </a:lnTo>
                    <a:lnTo>
                      <a:pt x="454151" y="1206500"/>
                    </a:lnTo>
                    <a:close/>
                  </a:path>
                  <a:path w="794385" h="2120900">
                    <a:moveTo>
                      <a:pt x="458724" y="1219200"/>
                    </a:moveTo>
                    <a:lnTo>
                      <a:pt x="454151" y="1206500"/>
                    </a:lnTo>
                    <a:lnTo>
                      <a:pt x="452192" y="1193800"/>
                    </a:lnTo>
                    <a:lnTo>
                      <a:pt x="459909" y="1193800"/>
                    </a:lnTo>
                    <a:lnTo>
                      <a:pt x="457200" y="1206500"/>
                    </a:lnTo>
                    <a:lnTo>
                      <a:pt x="464819" y="1206500"/>
                    </a:lnTo>
                    <a:lnTo>
                      <a:pt x="458724" y="1219200"/>
                    </a:lnTo>
                    <a:close/>
                  </a:path>
                  <a:path w="794385" h="2120900">
                    <a:moveTo>
                      <a:pt x="458724" y="1206500"/>
                    </a:moveTo>
                    <a:lnTo>
                      <a:pt x="457200" y="1206500"/>
                    </a:lnTo>
                    <a:lnTo>
                      <a:pt x="459909" y="1193800"/>
                    </a:lnTo>
                    <a:lnTo>
                      <a:pt x="460755" y="1193800"/>
                    </a:lnTo>
                    <a:lnTo>
                      <a:pt x="458724" y="1206500"/>
                    </a:lnTo>
                    <a:close/>
                  </a:path>
                  <a:path w="794385" h="2120900">
                    <a:moveTo>
                      <a:pt x="463295" y="1206500"/>
                    </a:moveTo>
                    <a:lnTo>
                      <a:pt x="458724" y="1206500"/>
                    </a:lnTo>
                    <a:lnTo>
                      <a:pt x="460755" y="1193800"/>
                    </a:lnTo>
                    <a:lnTo>
                      <a:pt x="463295" y="1206500"/>
                    </a:lnTo>
                    <a:close/>
                  </a:path>
                  <a:path w="794385" h="2120900">
                    <a:moveTo>
                      <a:pt x="466343" y="1219200"/>
                    </a:moveTo>
                    <a:lnTo>
                      <a:pt x="458724" y="1219200"/>
                    </a:lnTo>
                    <a:lnTo>
                      <a:pt x="464819" y="1206500"/>
                    </a:lnTo>
                    <a:lnTo>
                      <a:pt x="463295" y="1206500"/>
                    </a:lnTo>
                    <a:lnTo>
                      <a:pt x="460755" y="1193800"/>
                    </a:lnTo>
                    <a:lnTo>
                      <a:pt x="470916" y="1193800"/>
                    </a:lnTo>
                    <a:lnTo>
                      <a:pt x="472440" y="1206500"/>
                    </a:lnTo>
                    <a:lnTo>
                      <a:pt x="466343" y="1219200"/>
                    </a:lnTo>
                    <a:close/>
                  </a:path>
                  <a:path w="794385" h="2120900">
                    <a:moveTo>
                      <a:pt x="629411" y="1231900"/>
                    </a:moveTo>
                    <a:lnTo>
                      <a:pt x="629411" y="1219200"/>
                    </a:lnTo>
                    <a:lnTo>
                      <a:pt x="630935" y="1219200"/>
                    </a:lnTo>
                    <a:lnTo>
                      <a:pt x="632459" y="1206500"/>
                    </a:lnTo>
                    <a:lnTo>
                      <a:pt x="630935" y="1193800"/>
                    </a:lnTo>
                    <a:lnTo>
                      <a:pt x="633984" y="1193800"/>
                    </a:lnTo>
                    <a:lnTo>
                      <a:pt x="636524" y="1206500"/>
                    </a:lnTo>
                    <a:lnTo>
                      <a:pt x="637032" y="1206500"/>
                    </a:lnTo>
                    <a:lnTo>
                      <a:pt x="629411" y="1231900"/>
                    </a:lnTo>
                    <a:close/>
                  </a:path>
                  <a:path w="794385" h="2120900">
                    <a:moveTo>
                      <a:pt x="636524" y="1206500"/>
                    </a:moveTo>
                    <a:lnTo>
                      <a:pt x="633984" y="1193800"/>
                    </a:lnTo>
                    <a:lnTo>
                      <a:pt x="641603" y="1193800"/>
                    </a:lnTo>
                    <a:lnTo>
                      <a:pt x="636524" y="1206500"/>
                    </a:lnTo>
                    <a:close/>
                  </a:path>
                  <a:path w="794385" h="2120900">
                    <a:moveTo>
                      <a:pt x="641603" y="1206500"/>
                    </a:moveTo>
                    <a:lnTo>
                      <a:pt x="636524" y="1206500"/>
                    </a:lnTo>
                    <a:lnTo>
                      <a:pt x="641603" y="1193800"/>
                    </a:lnTo>
                    <a:lnTo>
                      <a:pt x="644216" y="1193800"/>
                    </a:lnTo>
                    <a:lnTo>
                      <a:pt x="641603" y="1206500"/>
                    </a:lnTo>
                    <a:close/>
                  </a:path>
                  <a:path w="794385" h="2120900">
                    <a:moveTo>
                      <a:pt x="641603" y="1206500"/>
                    </a:moveTo>
                    <a:lnTo>
                      <a:pt x="644216" y="1193800"/>
                    </a:lnTo>
                    <a:lnTo>
                      <a:pt x="644651" y="1193800"/>
                    </a:lnTo>
                    <a:lnTo>
                      <a:pt x="641603" y="1206500"/>
                    </a:lnTo>
                    <a:close/>
                  </a:path>
                  <a:path w="794385" h="2120900">
                    <a:moveTo>
                      <a:pt x="647700" y="1206500"/>
                    </a:moveTo>
                    <a:lnTo>
                      <a:pt x="641603" y="1206500"/>
                    </a:lnTo>
                    <a:lnTo>
                      <a:pt x="644651" y="1193800"/>
                    </a:lnTo>
                    <a:lnTo>
                      <a:pt x="647700" y="1206500"/>
                    </a:lnTo>
                    <a:close/>
                  </a:path>
                  <a:path w="794385" h="2120900">
                    <a:moveTo>
                      <a:pt x="656843" y="1206500"/>
                    </a:moveTo>
                    <a:lnTo>
                      <a:pt x="655319" y="1193800"/>
                    </a:lnTo>
                    <a:lnTo>
                      <a:pt x="656843" y="1193800"/>
                    </a:lnTo>
                    <a:lnTo>
                      <a:pt x="656843" y="1206500"/>
                    </a:lnTo>
                    <a:close/>
                  </a:path>
                  <a:path w="794385" h="2120900">
                    <a:moveTo>
                      <a:pt x="458724" y="1219200"/>
                    </a:moveTo>
                    <a:lnTo>
                      <a:pt x="454151" y="1219200"/>
                    </a:lnTo>
                    <a:lnTo>
                      <a:pt x="454151" y="1206500"/>
                    </a:lnTo>
                    <a:lnTo>
                      <a:pt x="458724" y="1219200"/>
                    </a:lnTo>
                    <a:close/>
                  </a:path>
                  <a:path w="794385" h="2120900">
                    <a:moveTo>
                      <a:pt x="481584" y="1219200"/>
                    </a:moveTo>
                    <a:lnTo>
                      <a:pt x="466343" y="1219200"/>
                    </a:lnTo>
                    <a:lnTo>
                      <a:pt x="473964" y="1206500"/>
                    </a:lnTo>
                    <a:lnTo>
                      <a:pt x="478535" y="1206500"/>
                    </a:lnTo>
                    <a:lnTo>
                      <a:pt x="481584" y="1219200"/>
                    </a:lnTo>
                    <a:close/>
                  </a:path>
                  <a:path w="794385" h="2120900">
                    <a:moveTo>
                      <a:pt x="644651" y="1231900"/>
                    </a:moveTo>
                    <a:lnTo>
                      <a:pt x="629411" y="1231900"/>
                    </a:lnTo>
                    <a:lnTo>
                      <a:pt x="637032" y="1206500"/>
                    </a:lnTo>
                    <a:lnTo>
                      <a:pt x="642518" y="1219200"/>
                    </a:lnTo>
                    <a:lnTo>
                      <a:pt x="638556" y="1219200"/>
                    </a:lnTo>
                    <a:lnTo>
                      <a:pt x="644651" y="1231900"/>
                    </a:lnTo>
                    <a:close/>
                  </a:path>
                  <a:path w="794385" h="2120900">
                    <a:moveTo>
                      <a:pt x="642518" y="1219200"/>
                    </a:moveTo>
                    <a:lnTo>
                      <a:pt x="637032" y="1206500"/>
                    </a:lnTo>
                    <a:lnTo>
                      <a:pt x="650748" y="1206500"/>
                    </a:lnTo>
                    <a:lnTo>
                      <a:pt x="642518" y="1219200"/>
                    </a:lnTo>
                    <a:close/>
                  </a:path>
                  <a:path w="794385" h="2120900">
                    <a:moveTo>
                      <a:pt x="651764" y="1219200"/>
                    </a:moveTo>
                    <a:lnTo>
                      <a:pt x="642518" y="1219200"/>
                    </a:lnTo>
                    <a:lnTo>
                      <a:pt x="650748" y="1206500"/>
                    </a:lnTo>
                    <a:lnTo>
                      <a:pt x="651764" y="1219200"/>
                    </a:lnTo>
                    <a:close/>
                  </a:path>
                  <a:path w="794385" h="2120900">
                    <a:moveTo>
                      <a:pt x="651764" y="1219200"/>
                    </a:moveTo>
                    <a:lnTo>
                      <a:pt x="650748" y="1206500"/>
                    </a:lnTo>
                    <a:lnTo>
                      <a:pt x="653795" y="1206500"/>
                    </a:lnTo>
                    <a:lnTo>
                      <a:pt x="651764" y="1219200"/>
                    </a:lnTo>
                    <a:close/>
                  </a:path>
                  <a:path w="794385" h="2120900">
                    <a:moveTo>
                      <a:pt x="466343" y="1231900"/>
                    </a:moveTo>
                    <a:lnTo>
                      <a:pt x="460248" y="1231900"/>
                    </a:lnTo>
                    <a:lnTo>
                      <a:pt x="461467" y="1219200"/>
                    </a:lnTo>
                    <a:lnTo>
                      <a:pt x="466343" y="1231900"/>
                    </a:lnTo>
                    <a:close/>
                  </a:path>
                  <a:path w="794385" h="2120900">
                    <a:moveTo>
                      <a:pt x="466343" y="1231900"/>
                    </a:moveTo>
                    <a:lnTo>
                      <a:pt x="461467" y="1219200"/>
                    </a:lnTo>
                    <a:lnTo>
                      <a:pt x="471830" y="1219200"/>
                    </a:lnTo>
                    <a:lnTo>
                      <a:pt x="466343" y="1231900"/>
                    </a:lnTo>
                    <a:close/>
                  </a:path>
                  <a:path w="794385" h="2120900">
                    <a:moveTo>
                      <a:pt x="475488" y="1231900"/>
                    </a:moveTo>
                    <a:lnTo>
                      <a:pt x="466343" y="1231900"/>
                    </a:lnTo>
                    <a:lnTo>
                      <a:pt x="471830" y="1219200"/>
                    </a:lnTo>
                    <a:lnTo>
                      <a:pt x="475488" y="1231900"/>
                    </a:lnTo>
                    <a:close/>
                  </a:path>
                  <a:path w="794385" h="2120900">
                    <a:moveTo>
                      <a:pt x="475488" y="1231900"/>
                    </a:moveTo>
                    <a:lnTo>
                      <a:pt x="471830" y="1219200"/>
                    </a:lnTo>
                    <a:lnTo>
                      <a:pt x="472440" y="1219200"/>
                    </a:lnTo>
                    <a:lnTo>
                      <a:pt x="475488" y="1231900"/>
                    </a:lnTo>
                    <a:close/>
                  </a:path>
                  <a:path w="794385" h="2120900">
                    <a:moveTo>
                      <a:pt x="476402" y="1231900"/>
                    </a:moveTo>
                    <a:lnTo>
                      <a:pt x="475488" y="1231900"/>
                    </a:lnTo>
                    <a:lnTo>
                      <a:pt x="472440" y="1219200"/>
                    </a:lnTo>
                    <a:lnTo>
                      <a:pt x="480059" y="1219200"/>
                    </a:lnTo>
                    <a:lnTo>
                      <a:pt x="476402" y="1231900"/>
                    </a:lnTo>
                    <a:close/>
                  </a:path>
                  <a:path w="794385" h="2120900">
                    <a:moveTo>
                      <a:pt x="480059" y="1231900"/>
                    </a:moveTo>
                    <a:lnTo>
                      <a:pt x="476402" y="1231900"/>
                    </a:lnTo>
                    <a:lnTo>
                      <a:pt x="480059" y="1219200"/>
                    </a:lnTo>
                    <a:lnTo>
                      <a:pt x="481279" y="1219200"/>
                    </a:lnTo>
                    <a:lnTo>
                      <a:pt x="480059" y="1231900"/>
                    </a:lnTo>
                    <a:close/>
                  </a:path>
                  <a:path w="794385" h="2120900">
                    <a:moveTo>
                      <a:pt x="486156" y="1231900"/>
                    </a:moveTo>
                    <a:lnTo>
                      <a:pt x="480059" y="1231900"/>
                    </a:lnTo>
                    <a:lnTo>
                      <a:pt x="481279" y="1219200"/>
                    </a:lnTo>
                    <a:lnTo>
                      <a:pt x="486156" y="1231900"/>
                    </a:lnTo>
                    <a:close/>
                  </a:path>
                  <a:path w="794385" h="2120900">
                    <a:moveTo>
                      <a:pt x="487680" y="1244600"/>
                    </a:moveTo>
                    <a:lnTo>
                      <a:pt x="481584" y="1244600"/>
                    </a:lnTo>
                    <a:lnTo>
                      <a:pt x="477229" y="1231900"/>
                    </a:lnTo>
                    <a:lnTo>
                      <a:pt x="486156" y="1231900"/>
                    </a:lnTo>
                    <a:lnTo>
                      <a:pt x="481279" y="1219200"/>
                    </a:lnTo>
                    <a:lnTo>
                      <a:pt x="486156" y="1219200"/>
                    </a:lnTo>
                    <a:lnTo>
                      <a:pt x="489203" y="1231900"/>
                    </a:lnTo>
                    <a:lnTo>
                      <a:pt x="487680" y="1244600"/>
                    </a:lnTo>
                    <a:close/>
                  </a:path>
                  <a:path w="794385" h="2120900">
                    <a:moveTo>
                      <a:pt x="652779" y="1231900"/>
                    </a:moveTo>
                    <a:lnTo>
                      <a:pt x="644651" y="1231900"/>
                    </a:lnTo>
                    <a:lnTo>
                      <a:pt x="638556" y="1219200"/>
                    </a:lnTo>
                    <a:lnTo>
                      <a:pt x="650748" y="1219200"/>
                    </a:lnTo>
                    <a:lnTo>
                      <a:pt x="652779" y="1231900"/>
                    </a:lnTo>
                    <a:close/>
                  </a:path>
                  <a:path w="794385" h="2120900">
                    <a:moveTo>
                      <a:pt x="652780" y="1231900"/>
                    </a:moveTo>
                    <a:lnTo>
                      <a:pt x="650748" y="1219200"/>
                    </a:lnTo>
                    <a:lnTo>
                      <a:pt x="653795" y="1219200"/>
                    </a:lnTo>
                    <a:lnTo>
                      <a:pt x="652780" y="1231900"/>
                    </a:lnTo>
                    <a:close/>
                  </a:path>
                  <a:path w="794385" h="2120900">
                    <a:moveTo>
                      <a:pt x="469392" y="1244600"/>
                    </a:moveTo>
                    <a:lnTo>
                      <a:pt x="464819" y="1244600"/>
                    </a:lnTo>
                    <a:lnTo>
                      <a:pt x="464819" y="1231900"/>
                    </a:lnTo>
                    <a:lnTo>
                      <a:pt x="470154" y="1231900"/>
                    </a:lnTo>
                    <a:lnTo>
                      <a:pt x="469392" y="1244600"/>
                    </a:lnTo>
                    <a:close/>
                  </a:path>
                  <a:path w="794385" h="2120900">
                    <a:moveTo>
                      <a:pt x="469392" y="1270000"/>
                    </a:moveTo>
                    <a:lnTo>
                      <a:pt x="469392" y="1244600"/>
                    </a:lnTo>
                    <a:lnTo>
                      <a:pt x="470154" y="1231900"/>
                    </a:lnTo>
                    <a:lnTo>
                      <a:pt x="473964" y="1244600"/>
                    </a:lnTo>
                    <a:lnTo>
                      <a:pt x="477011" y="1244600"/>
                    </a:lnTo>
                    <a:lnTo>
                      <a:pt x="472440" y="1257300"/>
                    </a:lnTo>
                    <a:lnTo>
                      <a:pt x="469392" y="1270000"/>
                    </a:lnTo>
                    <a:close/>
                  </a:path>
                  <a:path w="794385" h="2120900">
                    <a:moveTo>
                      <a:pt x="473964" y="1244600"/>
                    </a:moveTo>
                    <a:lnTo>
                      <a:pt x="470154" y="1231900"/>
                    </a:lnTo>
                    <a:lnTo>
                      <a:pt x="476576" y="1231900"/>
                    </a:lnTo>
                    <a:lnTo>
                      <a:pt x="473964" y="1244600"/>
                    </a:lnTo>
                    <a:close/>
                  </a:path>
                  <a:path w="794385" h="2120900">
                    <a:moveTo>
                      <a:pt x="480059" y="1244600"/>
                    </a:moveTo>
                    <a:lnTo>
                      <a:pt x="473964" y="1244600"/>
                    </a:lnTo>
                    <a:lnTo>
                      <a:pt x="476576" y="1231900"/>
                    </a:lnTo>
                    <a:lnTo>
                      <a:pt x="480059" y="1244600"/>
                    </a:lnTo>
                    <a:close/>
                  </a:path>
                  <a:path w="794385" h="2120900">
                    <a:moveTo>
                      <a:pt x="481584" y="1244600"/>
                    </a:moveTo>
                    <a:lnTo>
                      <a:pt x="480059" y="1244600"/>
                    </a:lnTo>
                    <a:lnTo>
                      <a:pt x="476576" y="1231900"/>
                    </a:lnTo>
                    <a:lnTo>
                      <a:pt x="477229" y="1231900"/>
                    </a:lnTo>
                    <a:lnTo>
                      <a:pt x="481584" y="1244600"/>
                    </a:lnTo>
                    <a:close/>
                  </a:path>
                  <a:path w="794385" h="2120900">
                    <a:moveTo>
                      <a:pt x="490727" y="1244600"/>
                    </a:moveTo>
                    <a:lnTo>
                      <a:pt x="487680" y="1244600"/>
                    </a:lnTo>
                    <a:lnTo>
                      <a:pt x="489203" y="1231900"/>
                    </a:lnTo>
                    <a:lnTo>
                      <a:pt x="490727" y="1231900"/>
                    </a:lnTo>
                    <a:lnTo>
                      <a:pt x="490727" y="1244600"/>
                    </a:lnTo>
                    <a:close/>
                  </a:path>
                  <a:path w="794385" h="2120900">
                    <a:moveTo>
                      <a:pt x="629411" y="1244600"/>
                    </a:moveTo>
                    <a:lnTo>
                      <a:pt x="627887" y="1244600"/>
                    </a:lnTo>
                    <a:lnTo>
                      <a:pt x="627887" y="1231900"/>
                    </a:lnTo>
                    <a:lnTo>
                      <a:pt x="632459" y="1231900"/>
                    </a:lnTo>
                    <a:lnTo>
                      <a:pt x="629411" y="1244600"/>
                    </a:lnTo>
                    <a:close/>
                  </a:path>
                  <a:path w="794385" h="2120900">
                    <a:moveTo>
                      <a:pt x="637540" y="1257300"/>
                    </a:moveTo>
                    <a:lnTo>
                      <a:pt x="635508" y="1244600"/>
                    </a:lnTo>
                    <a:lnTo>
                      <a:pt x="629411" y="1244600"/>
                    </a:lnTo>
                    <a:lnTo>
                      <a:pt x="632459" y="1231900"/>
                    </a:lnTo>
                    <a:lnTo>
                      <a:pt x="638556" y="1244600"/>
                    </a:lnTo>
                    <a:lnTo>
                      <a:pt x="637540" y="1257300"/>
                    </a:lnTo>
                    <a:close/>
                  </a:path>
                  <a:path w="794385" h="2120900">
                    <a:moveTo>
                      <a:pt x="638556" y="1244600"/>
                    </a:moveTo>
                    <a:lnTo>
                      <a:pt x="632459" y="1231900"/>
                    </a:lnTo>
                    <a:lnTo>
                      <a:pt x="641168" y="1231900"/>
                    </a:lnTo>
                    <a:lnTo>
                      <a:pt x="638556" y="1244600"/>
                    </a:lnTo>
                    <a:close/>
                  </a:path>
                  <a:path w="794385" h="2120900">
                    <a:moveTo>
                      <a:pt x="647395" y="1257300"/>
                    </a:moveTo>
                    <a:lnTo>
                      <a:pt x="644651" y="1257300"/>
                    </a:lnTo>
                    <a:lnTo>
                      <a:pt x="638556" y="1244600"/>
                    </a:lnTo>
                    <a:lnTo>
                      <a:pt x="641168" y="1231900"/>
                    </a:lnTo>
                    <a:lnTo>
                      <a:pt x="643127" y="1244600"/>
                    </a:lnTo>
                    <a:lnTo>
                      <a:pt x="646176" y="1244600"/>
                    </a:lnTo>
                    <a:lnTo>
                      <a:pt x="647395" y="1257300"/>
                    </a:lnTo>
                    <a:close/>
                  </a:path>
                  <a:path w="794385" h="2120900">
                    <a:moveTo>
                      <a:pt x="652272" y="1244600"/>
                    </a:moveTo>
                    <a:lnTo>
                      <a:pt x="643127" y="1244600"/>
                    </a:lnTo>
                    <a:lnTo>
                      <a:pt x="641168" y="1231900"/>
                    </a:lnTo>
                    <a:lnTo>
                      <a:pt x="653034" y="1231900"/>
                    </a:lnTo>
                    <a:lnTo>
                      <a:pt x="652272" y="1244600"/>
                    </a:lnTo>
                    <a:close/>
                  </a:path>
                  <a:path w="794385" h="2120900">
                    <a:moveTo>
                      <a:pt x="653795" y="1244600"/>
                    </a:moveTo>
                    <a:lnTo>
                      <a:pt x="652272" y="1244600"/>
                    </a:lnTo>
                    <a:lnTo>
                      <a:pt x="653034" y="1231900"/>
                    </a:lnTo>
                    <a:lnTo>
                      <a:pt x="653795" y="1244600"/>
                    </a:lnTo>
                    <a:close/>
                  </a:path>
                  <a:path w="794385" h="2120900">
                    <a:moveTo>
                      <a:pt x="477011" y="1270000"/>
                    </a:moveTo>
                    <a:lnTo>
                      <a:pt x="472440" y="1257300"/>
                    </a:lnTo>
                    <a:lnTo>
                      <a:pt x="477011" y="1244600"/>
                    </a:lnTo>
                    <a:lnTo>
                      <a:pt x="480821" y="1257300"/>
                    </a:lnTo>
                    <a:lnTo>
                      <a:pt x="477011" y="1270000"/>
                    </a:lnTo>
                    <a:close/>
                  </a:path>
                  <a:path w="794385" h="2120900">
                    <a:moveTo>
                      <a:pt x="480821" y="1257300"/>
                    </a:moveTo>
                    <a:lnTo>
                      <a:pt x="477011" y="1244600"/>
                    </a:lnTo>
                    <a:lnTo>
                      <a:pt x="484632" y="1244600"/>
                    </a:lnTo>
                    <a:lnTo>
                      <a:pt x="480821" y="1257300"/>
                    </a:lnTo>
                    <a:close/>
                  </a:path>
                  <a:path w="794385" h="2120900">
                    <a:moveTo>
                      <a:pt x="481058" y="1257737"/>
                    </a:moveTo>
                    <a:lnTo>
                      <a:pt x="480821" y="1257300"/>
                    </a:lnTo>
                    <a:lnTo>
                      <a:pt x="484632" y="1244600"/>
                    </a:lnTo>
                    <a:lnTo>
                      <a:pt x="489203" y="1257300"/>
                    </a:lnTo>
                    <a:lnTo>
                      <a:pt x="481148" y="1257300"/>
                    </a:lnTo>
                    <a:lnTo>
                      <a:pt x="481058" y="1257737"/>
                    </a:lnTo>
                    <a:close/>
                  </a:path>
                  <a:path w="794385" h="2120900">
                    <a:moveTo>
                      <a:pt x="493776" y="1270000"/>
                    </a:moveTo>
                    <a:lnTo>
                      <a:pt x="487680" y="1270000"/>
                    </a:lnTo>
                    <a:lnTo>
                      <a:pt x="492251" y="1257300"/>
                    </a:lnTo>
                    <a:lnTo>
                      <a:pt x="489203" y="1257300"/>
                    </a:lnTo>
                    <a:lnTo>
                      <a:pt x="484632" y="1244600"/>
                    </a:lnTo>
                    <a:lnTo>
                      <a:pt x="492251" y="1244600"/>
                    </a:lnTo>
                    <a:lnTo>
                      <a:pt x="493776" y="1257300"/>
                    </a:lnTo>
                    <a:lnTo>
                      <a:pt x="493776" y="1270000"/>
                    </a:lnTo>
                    <a:close/>
                  </a:path>
                  <a:path w="794385" h="2120900">
                    <a:moveTo>
                      <a:pt x="626364" y="1257300"/>
                    </a:moveTo>
                    <a:lnTo>
                      <a:pt x="626364" y="1244600"/>
                    </a:lnTo>
                    <a:lnTo>
                      <a:pt x="632459" y="1244600"/>
                    </a:lnTo>
                    <a:lnTo>
                      <a:pt x="626364" y="1257300"/>
                    </a:lnTo>
                    <a:close/>
                  </a:path>
                  <a:path w="794385" h="2120900">
                    <a:moveTo>
                      <a:pt x="623316" y="1282700"/>
                    </a:moveTo>
                    <a:lnTo>
                      <a:pt x="623316" y="1270000"/>
                    </a:lnTo>
                    <a:lnTo>
                      <a:pt x="626259" y="1257737"/>
                    </a:lnTo>
                    <a:lnTo>
                      <a:pt x="626364" y="1257300"/>
                    </a:lnTo>
                    <a:lnTo>
                      <a:pt x="632459" y="1244600"/>
                    </a:lnTo>
                    <a:lnTo>
                      <a:pt x="635943" y="1257300"/>
                    </a:lnTo>
                    <a:lnTo>
                      <a:pt x="632459" y="1257300"/>
                    </a:lnTo>
                    <a:lnTo>
                      <a:pt x="635508" y="1270000"/>
                    </a:lnTo>
                    <a:lnTo>
                      <a:pt x="625983" y="1270000"/>
                    </a:lnTo>
                    <a:lnTo>
                      <a:pt x="623316" y="1282700"/>
                    </a:lnTo>
                    <a:close/>
                  </a:path>
                  <a:path w="794385" h="2120900">
                    <a:moveTo>
                      <a:pt x="637540" y="1257300"/>
                    </a:moveTo>
                    <a:lnTo>
                      <a:pt x="635943" y="1257300"/>
                    </a:lnTo>
                    <a:lnTo>
                      <a:pt x="632459" y="1244600"/>
                    </a:lnTo>
                    <a:lnTo>
                      <a:pt x="635508" y="1244600"/>
                    </a:lnTo>
                    <a:lnTo>
                      <a:pt x="637540" y="1257300"/>
                    </a:lnTo>
                    <a:close/>
                  </a:path>
                  <a:path w="794385" h="2120900">
                    <a:moveTo>
                      <a:pt x="644651" y="1257300"/>
                    </a:moveTo>
                    <a:lnTo>
                      <a:pt x="637540" y="1257300"/>
                    </a:lnTo>
                    <a:lnTo>
                      <a:pt x="638556" y="1244600"/>
                    </a:lnTo>
                    <a:lnTo>
                      <a:pt x="644651" y="1257300"/>
                    </a:lnTo>
                    <a:close/>
                  </a:path>
                  <a:path w="794385" h="2120900">
                    <a:moveTo>
                      <a:pt x="647395" y="1257300"/>
                    </a:moveTo>
                    <a:lnTo>
                      <a:pt x="646176" y="1244600"/>
                    </a:lnTo>
                    <a:lnTo>
                      <a:pt x="649224" y="1244600"/>
                    </a:lnTo>
                    <a:lnTo>
                      <a:pt x="647395" y="1257300"/>
                    </a:lnTo>
                    <a:close/>
                  </a:path>
                  <a:path w="794385" h="2120900">
                    <a:moveTo>
                      <a:pt x="477011" y="1270000"/>
                    </a:moveTo>
                    <a:lnTo>
                      <a:pt x="469392" y="1270000"/>
                    </a:lnTo>
                    <a:lnTo>
                      <a:pt x="472334" y="1257737"/>
                    </a:lnTo>
                    <a:lnTo>
                      <a:pt x="472440" y="1257300"/>
                    </a:lnTo>
                    <a:lnTo>
                      <a:pt x="477011" y="1270000"/>
                    </a:lnTo>
                    <a:close/>
                  </a:path>
                  <a:path w="794385" h="2120900">
                    <a:moveTo>
                      <a:pt x="478535" y="1270000"/>
                    </a:moveTo>
                    <a:lnTo>
                      <a:pt x="477011" y="1270000"/>
                    </a:lnTo>
                    <a:lnTo>
                      <a:pt x="480821" y="1257300"/>
                    </a:lnTo>
                    <a:lnTo>
                      <a:pt x="481058" y="1257737"/>
                    </a:lnTo>
                    <a:lnTo>
                      <a:pt x="478535" y="1270000"/>
                    </a:lnTo>
                    <a:close/>
                  </a:path>
                  <a:path w="794385" h="2120900">
                    <a:moveTo>
                      <a:pt x="481485" y="1258529"/>
                    </a:moveTo>
                    <a:lnTo>
                      <a:pt x="481058" y="1257737"/>
                    </a:lnTo>
                    <a:lnTo>
                      <a:pt x="481148" y="1257300"/>
                    </a:lnTo>
                    <a:lnTo>
                      <a:pt x="481485" y="1258529"/>
                    </a:lnTo>
                    <a:close/>
                  </a:path>
                  <a:path w="794385" h="2120900">
                    <a:moveTo>
                      <a:pt x="482692" y="1260763"/>
                    </a:moveTo>
                    <a:lnTo>
                      <a:pt x="481485" y="1258529"/>
                    </a:lnTo>
                    <a:lnTo>
                      <a:pt x="481268" y="1257737"/>
                    </a:lnTo>
                    <a:lnTo>
                      <a:pt x="481148" y="1257300"/>
                    </a:lnTo>
                    <a:lnTo>
                      <a:pt x="481393" y="1257300"/>
                    </a:lnTo>
                    <a:lnTo>
                      <a:pt x="482692" y="1260763"/>
                    </a:lnTo>
                    <a:close/>
                  </a:path>
                  <a:path w="794385" h="2120900">
                    <a:moveTo>
                      <a:pt x="487680" y="1270000"/>
                    </a:moveTo>
                    <a:lnTo>
                      <a:pt x="482692" y="1260763"/>
                    </a:lnTo>
                    <a:lnTo>
                      <a:pt x="481393" y="1257300"/>
                    </a:lnTo>
                    <a:lnTo>
                      <a:pt x="483108" y="1257300"/>
                    </a:lnTo>
                    <a:lnTo>
                      <a:pt x="487680" y="1270000"/>
                    </a:lnTo>
                    <a:close/>
                  </a:path>
                  <a:path w="794385" h="2120900">
                    <a:moveTo>
                      <a:pt x="487680" y="1270000"/>
                    </a:moveTo>
                    <a:lnTo>
                      <a:pt x="483108" y="1257300"/>
                    </a:lnTo>
                    <a:lnTo>
                      <a:pt x="492251" y="1257300"/>
                    </a:lnTo>
                    <a:lnTo>
                      <a:pt x="487680" y="1270000"/>
                    </a:lnTo>
                    <a:close/>
                  </a:path>
                  <a:path w="794385" h="2120900">
                    <a:moveTo>
                      <a:pt x="623316" y="1270000"/>
                    </a:moveTo>
                    <a:lnTo>
                      <a:pt x="623316" y="1257300"/>
                    </a:lnTo>
                    <a:lnTo>
                      <a:pt x="626364" y="1257300"/>
                    </a:lnTo>
                    <a:lnTo>
                      <a:pt x="623316" y="1270000"/>
                    </a:lnTo>
                    <a:close/>
                  </a:path>
                  <a:path w="794385" h="2120900">
                    <a:moveTo>
                      <a:pt x="635508" y="1270000"/>
                    </a:moveTo>
                    <a:lnTo>
                      <a:pt x="632565" y="1257737"/>
                    </a:lnTo>
                    <a:lnTo>
                      <a:pt x="632459" y="1257300"/>
                    </a:lnTo>
                    <a:lnTo>
                      <a:pt x="636270" y="1257300"/>
                    </a:lnTo>
                    <a:lnTo>
                      <a:pt x="635508" y="1270000"/>
                    </a:lnTo>
                    <a:close/>
                  </a:path>
                  <a:path w="794385" h="2120900">
                    <a:moveTo>
                      <a:pt x="640080" y="1270000"/>
                    </a:moveTo>
                    <a:lnTo>
                      <a:pt x="635508" y="1270000"/>
                    </a:lnTo>
                    <a:lnTo>
                      <a:pt x="636196" y="1258529"/>
                    </a:lnTo>
                    <a:lnTo>
                      <a:pt x="636270" y="1257300"/>
                    </a:lnTo>
                    <a:lnTo>
                      <a:pt x="640080" y="1270000"/>
                    </a:lnTo>
                    <a:close/>
                  </a:path>
                  <a:path w="794385" h="2120900">
                    <a:moveTo>
                      <a:pt x="643127" y="1270000"/>
                    </a:moveTo>
                    <a:lnTo>
                      <a:pt x="640080" y="1270000"/>
                    </a:lnTo>
                    <a:lnTo>
                      <a:pt x="636270" y="1257300"/>
                    </a:lnTo>
                    <a:lnTo>
                      <a:pt x="638556" y="1257300"/>
                    </a:lnTo>
                    <a:lnTo>
                      <a:pt x="643127" y="1270000"/>
                    </a:lnTo>
                    <a:close/>
                  </a:path>
                  <a:path w="794385" h="2120900">
                    <a:moveTo>
                      <a:pt x="644651" y="1270000"/>
                    </a:moveTo>
                    <a:lnTo>
                      <a:pt x="643127" y="1270000"/>
                    </a:lnTo>
                    <a:lnTo>
                      <a:pt x="638556" y="1257300"/>
                    </a:lnTo>
                    <a:lnTo>
                      <a:pt x="649224" y="1257300"/>
                    </a:lnTo>
                    <a:lnTo>
                      <a:pt x="644651" y="1270000"/>
                    </a:lnTo>
                    <a:close/>
                  </a:path>
                  <a:path w="794385" h="2120900">
                    <a:moveTo>
                      <a:pt x="649224" y="1270000"/>
                    </a:moveTo>
                    <a:lnTo>
                      <a:pt x="644651" y="1270000"/>
                    </a:lnTo>
                    <a:lnTo>
                      <a:pt x="649224" y="1257300"/>
                    </a:lnTo>
                    <a:lnTo>
                      <a:pt x="649224" y="1270000"/>
                    </a:lnTo>
                    <a:close/>
                  </a:path>
                  <a:path w="794385" h="2120900">
                    <a:moveTo>
                      <a:pt x="484632" y="1270000"/>
                    </a:moveTo>
                    <a:lnTo>
                      <a:pt x="478535" y="1270000"/>
                    </a:lnTo>
                    <a:lnTo>
                      <a:pt x="481058" y="1257737"/>
                    </a:lnTo>
                    <a:lnTo>
                      <a:pt x="481485" y="1258529"/>
                    </a:lnTo>
                    <a:lnTo>
                      <a:pt x="484632" y="1270000"/>
                    </a:lnTo>
                    <a:close/>
                  </a:path>
                  <a:path w="794385" h="2120900">
                    <a:moveTo>
                      <a:pt x="486156" y="1270000"/>
                    </a:moveTo>
                    <a:lnTo>
                      <a:pt x="484632" y="1270000"/>
                    </a:lnTo>
                    <a:lnTo>
                      <a:pt x="481485" y="1258529"/>
                    </a:lnTo>
                    <a:lnTo>
                      <a:pt x="482692" y="1260763"/>
                    </a:lnTo>
                    <a:lnTo>
                      <a:pt x="486156" y="1270000"/>
                    </a:lnTo>
                    <a:close/>
                  </a:path>
                  <a:path w="794385" h="2120900">
                    <a:moveTo>
                      <a:pt x="487680" y="1270000"/>
                    </a:moveTo>
                    <a:lnTo>
                      <a:pt x="486156" y="1270000"/>
                    </a:lnTo>
                    <a:lnTo>
                      <a:pt x="482692" y="1260763"/>
                    </a:lnTo>
                    <a:lnTo>
                      <a:pt x="487680" y="1270000"/>
                    </a:lnTo>
                    <a:close/>
                  </a:path>
                  <a:path w="794385" h="2120900">
                    <a:moveTo>
                      <a:pt x="469392" y="1282700"/>
                    </a:moveTo>
                    <a:lnTo>
                      <a:pt x="467867" y="1282700"/>
                    </a:lnTo>
                    <a:lnTo>
                      <a:pt x="467867" y="1270000"/>
                    </a:lnTo>
                    <a:lnTo>
                      <a:pt x="472440" y="1270000"/>
                    </a:lnTo>
                    <a:lnTo>
                      <a:pt x="469392" y="1282700"/>
                    </a:lnTo>
                    <a:close/>
                  </a:path>
                  <a:path w="794385" h="2120900">
                    <a:moveTo>
                      <a:pt x="478535" y="1282700"/>
                    </a:moveTo>
                    <a:lnTo>
                      <a:pt x="469392" y="1282700"/>
                    </a:lnTo>
                    <a:lnTo>
                      <a:pt x="472440" y="1270000"/>
                    </a:lnTo>
                    <a:lnTo>
                      <a:pt x="473964" y="1270000"/>
                    </a:lnTo>
                    <a:lnTo>
                      <a:pt x="478535" y="1282700"/>
                    </a:lnTo>
                    <a:close/>
                  </a:path>
                  <a:path w="794385" h="2120900">
                    <a:moveTo>
                      <a:pt x="478535" y="1282700"/>
                    </a:moveTo>
                    <a:lnTo>
                      <a:pt x="473964" y="1270000"/>
                    </a:lnTo>
                    <a:lnTo>
                      <a:pt x="480567" y="1270000"/>
                    </a:lnTo>
                    <a:lnTo>
                      <a:pt x="478535" y="1282700"/>
                    </a:lnTo>
                    <a:close/>
                  </a:path>
                  <a:path w="794385" h="2120900">
                    <a:moveTo>
                      <a:pt x="483108" y="1282700"/>
                    </a:moveTo>
                    <a:lnTo>
                      <a:pt x="478535" y="1282700"/>
                    </a:lnTo>
                    <a:lnTo>
                      <a:pt x="480567" y="1270000"/>
                    </a:lnTo>
                    <a:lnTo>
                      <a:pt x="483108" y="1282700"/>
                    </a:lnTo>
                    <a:close/>
                  </a:path>
                  <a:path w="794385" h="2120900">
                    <a:moveTo>
                      <a:pt x="483108" y="1282700"/>
                    </a:moveTo>
                    <a:lnTo>
                      <a:pt x="480567" y="1270000"/>
                    </a:lnTo>
                    <a:lnTo>
                      <a:pt x="481148" y="1270000"/>
                    </a:lnTo>
                    <a:lnTo>
                      <a:pt x="483108" y="1282700"/>
                    </a:lnTo>
                    <a:close/>
                  </a:path>
                  <a:path w="794385" h="2120900">
                    <a:moveTo>
                      <a:pt x="489203" y="1282700"/>
                    </a:moveTo>
                    <a:lnTo>
                      <a:pt x="483108" y="1282700"/>
                    </a:lnTo>
                    <a:lnTo>
                      <a:pt x="481148" y="1270000"/>
                    </a:lnTo>
                    <a:lnTo>
                      <a:pt x="492251" y="1270000"/>
                    </a:lnTo>
                    <a:lnTo>
                      <a:pt x="489203" y="1282700"/>
                    </a:lnTo>
                    <a:close/>
                  </a:path>
                  <a:path w="794385" h="2120900">
                    <a:moveTo>
                      <a:pt x="493776" y="1282700"/>
                    </a:moveTo>
                    <a:lnTo>
                      <a:pt x="489203" y="1282700"/>
                    </a:lnTo>
                    <a:lnTo>
                      <a:pt x="492251" y="1270000"/>
                    </a:lnTo>
                    <a:lnTo>
                      <a:pt x="493776" y="1282700"/>
                    </a:lnTo>
                    <a:close/>
                  </a:path>
                  <a:path w="794385" h="2120900">
                    <a:moveTo>
                      <a:pt x="632024" y="1295400"/>
                    </a:moveTo>
                    <a:lnTo>
                      <a:pt x="621487" y="1295400"/>
                    </a:lnTo>
                    <a:lnTo>
                      <a:pt x="623316" y="1282700"/>
                    </a:lnTo>
                    <a:lnTo>
                      <a:pt x="625983" y="1270000"/>
                    </a:lnTo>
                    <a:lnTo>
                      <a:pt x="633984" y="1282700"/>
                    </a:lnTo>
                    <a:lnTo>
                      <a:pt x="629411" y="1282700"/>
                    </a:lnTo>
                    <a:lnTo>
                      <a:pt x="632024" y="1295400"/>
                    </a:lnTo>
                    <a:close/>
                  </a:path>
                  <a:path w="794385" h="2120900">
                    <a:moveTo>
                      <a:pt x="633984" y="1282700"/>
                    </a:moveTo>
                    <a:lnTo>
                      <a:pt x="625983" y="1270000"/>
                    </a:lnTo>
                    <a:lnTo>
                      <a:pt x="635698" y="1270000"/>
                    </a:lnTo>
                    <a:lnTo>
                      <a:pt x="633984" y="1282700"/>
                    </a:lnTo>
                    <a:close/>
                  </a:path>
                  <a:path w="794385" h="2120900">
                    <a:moveTo>
                      <a:pt x="638556" y="1282700"/>
                    </a:moveTo>
                    <a:lnTo>
                      <a:pt x="633984" y="1282700"/>
                    </a:lnTo>
                    <a:lnTo>
                      <a:pt x="635698" y="1270000"/>
                    </a:lnTo>
                    <a:lnTo>
                      <a:pt x="638556" y="1282700"/>
                    </a:lnTo>
                    <a:close/>
                  </a:path>
                  <a:path w="794385" h="2120900">
                    <a:moveTo>
                      <a:pt x="638556" y="1282700"/>
                    </a:moveTo>
                    <a:lnTo>
                      <a:pt x="635698" y="1270000"/>
                    </a:lnTo>
                    <a:lnTo>
                      <a:pt x="635943" y="1270000"/>
                    </a:lnTo>
                    <a:lnTo>
                      <a:pt x="638556" y="1282700"/>
                    </a:lnTo>
                    <a:close/>
                  </a:path>
                  <a:path w="794385" h="2120900">
                    <a:moveTo>
                      <a:pt x="643127" y="1320800"/>
                    </a:moveTo>
                    <a:lnTo>
                      <a:pt x="633984" y="1320800"/>
                    </a:lnTo>
                    <a:lnTo>
                      <a:pt x="640080" y="1308100"/>
                    </a:lnTo>
                    <a:lnTo>
                      <a:pt x="641603" y="1295400"/>
                    </a:lnTo>
                    <a:lnTo>
                      <a:pt x="639165" y="1295400"/>
                    </a:lnTo>
                    <a:lnTo>
                      <a:pt x="641603" y="1282700"/>
                    </a:lnTo>
                    <a:lnTo>
                      <a:pt x="638556" y="1282700"/>
                    </a:lnTo>
                    <a:lnTo>
                      <a:pt x="635943" y="1270000"/>
                    </a:lnTo>
                    <a:lnTo>
                      <a:pt x="647700" y="1270000"/>
                    </a:lnTo>
                    <a:lnTo>
                      <a:pt x="644651" y="1282700"/>
                    </a:lnTo>
                    <a:lnTo>
                      <a:pt x="644651" y="1308100"/>
                    </a:lnTo>
                    <a:lnTo>
                      <a:pt x="643127" y="1308100"/>
                    </a:lnTo>
                    <a:lnTo>
                      <a:pt x="643127" y="1320800"/>
                    </a:lnTo>
                    <a:close/>
                  </a:path>
                  <a:path w="794385" h="2120900">
                    <a:moveTo>
                      <a:pt x="647700" y="1282700"/>
                    </a:moveTo>
                    <a:lnTo>
                      <a:pt x="644651" y="1282700"/>
                    </a:lnTo>
                    <a:lnTo>
                      <a:pt x="647700" y="1270000"/>
                    </a:lnTo>
                    <a:lnTo>
                      <a:pt x="647700" y="1282700"/>
                    </a:lnTo>
                    <a:close/>
                  </a:path>
                  <a:path w="794385" h="2120900">
                    <a:moveTo>
                      <a:pt x="471678" y="1295400"/>
                    </a:moveTo>
                    <a:lnTo>
                      <a:pt x="470916" y="1282700"/>
                    </a:lnTo>
                    <a:lnTo>
                      <a:pt x="473964" y="1282700"/>
                    </a:lnTo>
                    <a:lnTo>
                      <a:pt x="471678" y="1295400"/>
                    </a:lnTo>
                    <a:close/>
                  </a:path>
                  <a:path w="794385" h="2120900">
                    <a:moveTo>
                      <a:pt x="482672" y="1295400"/>
                    </a:moveTo>
                    <a:lnTo>
                      <a:pt x="471678" y="1295400"/>
                    </a:lnTo>
                    <a:lnTo>
                      <a:pt x="473964" y="1282700"/>
                    </a:lnTo>
                    <a:lnTo>
                      <a:pt x="480059" y="1282700"/>
                    </a:lnTo>
                    <a:lnTo>
                      <a:pt x="482672" y="1295400"/>
                    </a:lnTo>
                    <a:close/>
                  </a:path>
                  <a:path w="794385" h="2120900">
                    <a:moveTo>
                      <a:pt x="482672" y="1295400"/>
                    </a:moveTo>
                    <a:lnTo>
                      <a:pt x="480059" y="1282700"/>
                    </a:lnTo>
                    <a:lnTo>
                      <a:pt x="486156" y="1282700"/>
                    </a:lnTo>
                    <a:lnTo>
                      <a:pt x="482672" y="1295400"/>
                    </a:lnTo>
                    <a:close/>
                  </a:path>
                  <a:path w="794385" h="2120900">
                    <a:moveTo>
                      <a:pt x="491381" y="1308100"/>
                    </a:moveTo>
                    <a:lnTo>
                      <a:pt x="486156" y="1295400"/>
                    </a:lnTo>
                    <a:lnTo>
                      <a:pt x="482672" y="1295400"/>
                    </a:lnTo>
                    <a:lnTo>
                      <a:pt x="486156" y="1282700"/>
                    </a:lnTo>
                    <a:lnTo>
                      <a:pt x="492251" y="1295400"/>
                    </a:lnTo>
                    <a:lnTo>
                      <a:pt x="491381" y="1308100"/>
                    </a:lnTo>
                    <a:close/>
                  </a:path>
                  <a:path w="794385" h="2120900">
                    <a:moveTo>
                      <a:pt x="495300" y="1320800"/>
                    </a:moveTo>
                    <a:lnTo>
                      <a:pt x="491743" y="1308100"/>
                    </a:lnTo>
                    <a:lnTo>
                      <a:pt x="491381" y="1308100"/>
                    </a:lnTo>
                    <a:lnTo>
                      <a:pt x="492251" y="1295400"/>
                    </a:lnTo>
                    <a:lnTo>
                      <a:pt x="486156" y="1282700"/>
                    </a:lnTo>
                    <a:lnTo>
                      <a:pt x="495300" y="1282700"/>
                    </a:lnTo>
                    <a:lnTo>
                      <a:pt x="495300" y="1320800"/>
                    </a:lnTo>
                    <a:close/>
                  </a:path>
                  <a:path w="794385" h="2120900">
                    <a:moveTo>
                      <a:pt x="621487" y="1295400"/>
                    </a:moveTo>
                    <a:lnTo>
                      <a:pt x="620267" y="1282700"/>
                    </a:lnTo>
                    <a:lnTo>
                      <a:pt x="623316" y="1282700"/>
                    </a:lnTo>
                    <a:lnTo>
                      <a:pt x="621487" y="1295400"/>
                    </a:lnTo>
                    <a:close/>
                  </a:path>
                  <a:path w="794385" h="2120900">
                    <a:moveTo>
                      <a:pt x="633476" y="1295400"/>
                    </a:moveTo>
                    <a:lnTo>
                      <a:pt x="632024" y="1295400"/>
                    </a:lnTo>
                    <a:lnTo>
                      <a:pt x="629411" y="1282700"/>
                    </a:lnTo>
                    <a:lnTo>
                      <a:pt x="630935" y="1282700"/>
                    </a:lnTo>
                    <a:lnTo>
                      <a:pt x="633476" y="1295400"/>
                    </a:lnTo>
                    <a:close/>
                  </a:path>
                  <a:path w="794385" h="2120900">
                    <a:moveTo>
                      <a:pt x="633476" y="1295400"/>
                    </a:moveTo>
                    <a:lnTo>
                      <a:pt x="630935" y="1282700"/>
                    </a:lnTo>
                    <a:lnTo>
                      <a:pt x="635508" y="1282700"/>
                    </a:lnTo>
                    <a:lnTo>
                      <a:pt x="633476" y="1295400"/>
                    </a:lnTo>
                    <a:close/>
                  </a:path>
                  <a:path w="794385" h="2120900">
                    <a:moveTo>
                      <a:pt x="639165" y="1295400"/>
                    </a:moveTo>
                    <a:lnTo>
                      <a:pt x="633476" y="1295400"/>
                    </a:lnTo>
                    <a:lnTo>
                      <a:pt x="635508" y="1282700"/>
                    </a:lnTo>
                    <a:lnTo>
                      <a:pt x="639165" y="1295400"/>
                    </a:lnTo>
                    <a:close/>
                  </a:path>
                  <a:path w="794385" h="2120900">
                    <a:moveTo>
                      <a:pt x="639165" y="1295400"/>
                    </a:moveTo>
                    <a:lnTo>
                      <a:pt x="635508" y="1282700"/>
                    </a:lnTo>
                    <a:lnTo>
                      <a:pt x="641603" y="1282700"/>
                    </a:lnTo>
                    <a:lnTo>
                      <a:pt x="639165" y="1295400"/>
                    </a:lnTo>
                    <a:close/>
                  </a:path>
                  <a:path w="794385" h="2120900">
                    <a:moveTo>
                      <a:pt x="470916" y="1308100"/>
                    </a:moveTo>
                    <a:lnTo>
                      <a:pt x="469392" y="1295400"/>
                    </a:lnTo>
                    <a:lnTo>
                      <a:pt x="470916" y="1295400"/>
                    </a:lnTo>
                    <a:lnTo>
                      <a:pt x="470916" y="1308100"/>
                    </a:lnTo>
                    <a:close/>
                  </a:path>
                  <a:path w="794385" h="2120900">
                    <a:moveTo>
                      <a:pt x="482672" y="1308100"/>
                    </a:moveTo>
                    <a:lnTo>
                      <a:pt x="470916" y="1308100"/>
                    </a:lnTo>
                    <a:lnTo>
                      <a:pt x="470916" y="1295400"/>
                    </a:lnTo>
                    <a:lnTo>
                      <a:pt x="480059" y="1295400"/>
                    </a:lnTo>
                    <a:lnTo>
                      <a:pt x="482672" y="1308100"/>
                    </a:lnTo>
                    <a:close/>
                  </a:path>
                  <a:path w="794385" h="2120900">
                    <a:moveTo>
                      <a:pt x="482672" y="1308100"/>
                    </a:moveTo>
                    <a:lnTo>
                      <a:pt x="480059" y="1295400"/>
                    </a:lnTo>
                    <a:lnTo>
                      <a:pt x="483543" y="1295400"/>
                    </a:lnTo>
                    <a:lnTo>
                      <a:pt x="482672" y="1308100"/>
                    </a:lnTo>
                    <a:close/>
                  </a:path>
                  <a:path w="794385" h="2120900">
                    <a:moveTo>
                      <a:pt x="486156" y="1308100"/>
                    </a:moveTo>
                    <a:lnTo>
                      <a:pt x="482672" y="1308100"/>
                    </a:lnTo>
                    <a:lnTo>
                      <a:pt x="483543" y="1295400"/>
                    </a:lnTo>
                    <a:lnTo>
                      <a:pt x="486156" y="1308100"/>
                    </a:lnTo>
                    <a:close/>
                  </a:path>
                  <a:path w="794385" h="2120900">
                    <a:moveTo>
                      <a:pt x="491381" y="1308100"/>
                    </a:moveTo>
                    <a:lnTo>
                      <a:pt x="486156" y="1308100"/>
                    </a:lnTo>
                    <a:lnTo>
                      <a:pt x="483543" y="1295400"/>
                    </a:lnTo>
                    <a:lnTo>
                      <a:pt x="486156" y="1295400"/>
                    </a:lnTo>
                    <a:lnTo>
                      <a:pt x="491381" y="1308100"/>
                    </a:lnTo>
                    <a:close/>
                  </a:path>
                  <a:path w="794385" h="2120900">
                    <a:moveTo>
                      <a:pt x="619505" y="1308100"/>
                    </a:moveTo>
                    <a:lnTo>
                      <a:pt x="618743" y="1295400"/>
                    </a:lnTo>
                    <a:lnTo>
                      <a:pt x="620267" y="1295400"/>
                    </a:lnTo>
                    <a:lnTo>
                      <a:pt x="619505" y="1308100"/>
                    </a:lnTo>
                    <a:close/>
                  </a:path>
                  <a:path w="794385" h="2120900">
                    <a:moveTo>
                      <a:pt x="620267" y="1312333"/>
                    </a:moveTo>
                    <a:lnTo>
                      <a:pt x="619505" y="1308100"/>
                    </a:lnTo>
                    <a:lnTo>
                      <a:pt x="620267" y="1295400"/>
                    </a:lnTo>
                    <a:lnTo>
                      <a:pt x="629411" y="1295400"/>
                    </a:lnTo>
                    <a:lnTo>
                      <a:pt x="632269" y="1308100"/>
                    </a:lnTo>
                    <a:lnTo>
                      <a:pt x="620267" y="1308100"/>
                    </a:lnTo>
                    <a:lnTo>
                      <a:pt x="620267" y="1312333"/>
                    </a:lnTo>
                    <a:close/>
                  </a:path>
                  <a:path w="794385" h="2120900">
                    <a:moveTo>
                      <a:pt x="632269" y="1308100"/>
                    </a:moveTo>
                    <a:lnTo>
                      <a:pt x="629411" y="1295400"/>
                    </a:lnTo>
                    <a:lnTo>
                      <a:pt x="637032" y="1295400"/>
                    </a:lnTo>
                    <a:lnTo>
                      <a:pt x="632269" y="1308100"/>
                    </a:lnTo>
                    <a:close/>
                  </a:path>
                  <a:path w="794385" h="2120900">
                    <a:moveTo>
                      <a:pt x="633984" y="1320800"/>
                    </a:moveTo>
                    <a:lnTo>
                      <a:pt x="630554" y="1308100"/>
                    </a:lnTo>
                    <a:lnTo>
                      <a:pt x="632269" y="1308100"/>
                    </a:lnTo>
                    <a:lnTo>
                      <a:pt x="637032" y="1295400"/>
                    </a:lnTo>
                    <a:lnTo>
                      <a:pt x="640080" y="1308100"/>
                    </a:lnTo>
                    <a:lnTo>
                      <a:pt x="633984" y="1320800"/>
                    </a:lnTo>
                    <a:close/>
                  </a:path>
                  <a:path w="794385" h="2120900">
                    <a:moveTo>
                      <a:pt x="640080" y="1308100"/>
                    </a:moveTo>
                    <a:lnTo>
                      <a:pt x="637032" y="1295400"/>
                    </a:lnTo>
                    <a:lnTo>
                      <a:pt x="641603" y="1295400"/>
                    </a:lnTo>
                    <a:lnTo>
                      <a:pt x="640080" y="1308100"/>
                    </a:lnTo>
                    <a:close/>
                  </a:path>
                  <a:path w="794385" h="2120900">
                    <a:moveTo>
                      <a:pt x="477011" y="1320800"/>
                    </a:moveTo>
                    <a:lnTo>
                      <a:pt x="470916" y="1320800"/>
                    </a:lnTo>
                    <a:lnTo>
                      <a:pt x="472948" y="1308100"/>
                    </a:lnTo>
                    <a:lnTo>
                      <a:pt x="477011" y="1320800"/>
                    </a:lnTo>
                    <a:close/>
                  </a:path>
                  <a:path w="794385" h="2120900">
                    <a:moveTo>
                      <a:pt x="477011" y="1320800"/>
                    </a:moveTo>
                    <a:lnTo>
                      <a:pt x="472948" y="1308100"/>
                    </a:lnTo>
                    <a:lnTo>
                      <a:pt x="481774" y="1308100"/>
                    </a:lnTo>
                    <a:lnTo>
                      <a:pt x="477011" y="1320800"/>
                    </a:lnTo>
                    <a:close/>
                  </a:path>
                  <a:path w="794385" h="2120900">
                    <a:moveTo>
                      <a:pt x="481584" y="1320800"/>
                    </a:moveTo>
                    <a:lnTo>
                      <a:pt x="477011" y="1320800"/>
                    </a:lnTo>
                    <a:lnTo>
                      <a:pt x="481774" y="1308100"/>
                    </a:lnTo>
                    <a:lnTo>
                      <a:pt x="483616" y="1308100"/>
                    </a:lnTo>
                    <a:lnTo>
                      <a:pt x="481584" y="1320800"/>
                    </a:lnTo>
                    <a:close/>
                  </a:path>
                  <a:path w="794385" h="2120900">
                    <a:moveTo>
                      <a:pt x="484632" y="1320800"/>
                    </a:moveTo>
                    <a:lnTo>
                      <a:pt x="481584" y="1320800"/>
                    </a:lnTo>
                    <a:lnTo>
                      <a:pt x="483616" y="1308100"/>
                    </a:lnTo>
                    <a:lnTo>
                      <a:pt x="484632" y="1320800"/>
                    </a:lnTo>
                    <a:close/>
                  </a:path>
                  <a:path w="794385" h="2120900">
                    <a:moveTo>
                      <a:pt x="484632" y="1320800"/>
                    </a:moveTo>
                    <a:lnTo>
                      <a:pt x="483616" y="1308100"/>
                    </a:lnTo>
                    <a:lnTo>
                      <a:pt x="491743" y="1308100"/>
                    </a:lnTo>
                    <a:lnTo>
                      <a:pt x="484632" y="1320800"/>
                    </a:lnTo>
                    <a:close/>
                  </a:path>
                  <a:path w="794385" h="2120900">
                    <a:moveTo>
                      <a:pt x="495300" y="1320800"/>
                    </a:moveTo>
                    <a:lnTo>
                      <a:pt x="484632" y="1320800"/>
                    </a:lnTo>
                    <a:lnTo>
                      <a:pt x="491743" y="1308100"/>
                    </a:lnTo>
                    <a:lnTo>
                      <a:pt x="495300" y="1320800"/>
                    </a:lnTo>
                    <a:close/>
                  </a:path>
                  <a:path w="794385" h="2120900">
                    <a:moveTo>
                      <a:pt x="621792" y="1320800"/>
                    </a:moveTo>
                    <a:lnTo>
                      <a:pt x="620267" y="1312333"/>
                    </a:lnTo>
                    <a:lnTo>
                      <a:pt x="620267" y="1308100"/>
                    </a:lnTo>
                    <a:lnTo>
                      <a:pt x="621792" y="1320800"/>
                    </a:lnTo>
                    <a:close/>
                  </a:path>
                  <a:path w="794385" h="2120900">
                    <a:moveTo>
                      <a:pt x="621453" y="1333500"/>
                    </a:moveTo>
                    <a:lnTo>
                      <a:pt x="617219" y="1320800"/>
                    </a:lnTo>
                    <a:lnTo>
                      <a:pt x="621792" y="1320800"/>
                    </a:lnTo>
                    <a:lnTo>
                      <a:pt x="620267" y="1308100"/>
                    </a:lnTo>
                    <a:lnTo>
                      <a:pt x="630554" y="1308100"/>
                    </a:lnTo>
                    <a:lnTo>
                      <a:pt x="624840" y="1320800"/>
                    </a:lnTo>
                    <a:lnTo>
                      <a:pt x="621453" y="1333500"/>
                    </a:lnTo>
                    <a:close/>
                  </a:path>
                  <a:path w="794385" h="2120900">
                    <a:moveTo>
                      <a:pt x="628269" y="1333500"/>
                    </a:moveTo>
                    <a:lnTo>
                      <a:pt x="627452" y="1333500"/>
                    </a:lnTo>
                    <a:lnTo>
                      <a:pt x="624840" y="1320800"/>
                    </a:lnTo>
                    <a:lnTo>
                      <a:pt x="630554" y="1308100"/>
                    </a:lnTo>
                    <a:lnTo>
                      <a:pt x="633984" y="1320800"/>
                    </a:lnTo>
                    <a:lnTo>
                      <a:pt x="626364" y="1320800"/>
                    </a:lnTo>
                    <a:lnTo>
                      <a:pt x="628269" y="1333500"/>
                    </a:lnTo>
                    <a:close/>
                  </a:path>
                  <a:path w="794385" h="2120900">
                    <a:moveTo>
                      <a:pt x="621792" y="1320800"/>
                    </a:moveTo>
                    <a:lnTo>
                      <a:pt x="620267" y="1320800"/>
                    </a:lnTo>
                    <a:lnTo>
                      <a:pt x="620267" y="1312333"/>
                    </a:lnTo>
                    <a:lnTo>
                      <a:pt x="621792" y="1320800"/>
                    </a:lnTo>
                    <a:close/>
                  </a:path>
                  <a:path w="794385" h="2120900">
                    <a:moveTo>
                      <a:pt x="476576" y="1371600"/>
                    </a:moveTo>
                    <a:lnTo>
                      <a:pt x="475487" y="1358900"/>
                    </a:lnTo>
                    <a:lnTo>
                      <a:pt x="472440" y="1333500"/>
                    </a:lnTo>
                    <a:lnTo>
                      <a:pt x="472440" y="1320800"/>
                    </a:lnTo>
                    <a:lnTo>
                      <a:pt x="476249" y="1333500"/>
                    </a:lnTo>
                    <a:lnTo>
                      <a:pt x="481584" y="1333500"/>
                    </a:lnTo>
                    <a:lnTo>
                      <a:pt x="484632" y="1346200"/>
                    </a:lnTo>
                    <a:lnTo>
                      <a:pt x="483870" y="1346200"/>
                    </a:lnTo>
                    <a:lnTo>
                      <a:pt x="480059" y="1358900"/>
                    </a:lnTo>
                    <a:lnTo>
                      <a:pt x="483108" y="1358900"/>
                    </a:lnTo>
                    <a:lnTo>
                      <a:pt x="476576" y="1371600"/>
                    </a:lnTo>
                    <a:close/>
                  </a:path>
                  <a:path w="794385" h="2120900">
                    <a:moveTo>
                      <a:pt x="476249" y="1333500"/>
                    </a:moveTo>
                    <a:lnTo>
                      <a:pt x="472440" y="1320800"/>
                    </a:lnTo>
                    <a:lnTo>
                      <a:pt x="480059" y="1320800"/>
                    </a:lnTo>
                    <a:lnTo>
                      <a:pt x="476249" y="1333500"/>
                    </a:lnTo>
                    <a:close/>
                  </a:path>
                  <a:path w="794385" h="2120900">
                    <a:moveTo>
                      <a:pt x="484293" y="1333500"/>
                    </a:moveTo>
                    <a:lnTo>
                      <a:pt x="476249" y="1333500"/>
                    </a:lnTo>
                    <a:lnTo>
                      <a:pt x="480059" y="1320800"/>
                    </a:lnTo>
                    <a:lnTo>
                      <a:pt x="484293" y="1333500"/>
                    </a:lnTo>
                    <a:close/>
                  </a:path>
                  <a:path w="794385" h="2120900">
                    <a:moveTo>
                      <a:pt x="485647" y="1333500"/>
                    </a:moveTo>
                    <a:lnTo>
                      <a:pt x="484293" y="1333500"/>
                    </a:lnTo>
                    <a:lnTo>
                      <a:pt x="480059" y="1320800"/>
                    </a:lnTo>
                    <a:lnTo>
                      <a:pt x="483108" y="1320800"/>
                    </a:lnTo>
                    <a:lnTo>
                      <a:pt x="485647" y="1333500"/>
                    </a:lnTo>
                    <a:close/>
                  </a:path>
                  <a:path w="794385" h="2120900">
                    <a:moveTo>
                      <a:pt x="485648" y="1333500"/>
                    </a:moveTo>
                    <a:lnTo>
                      <a:pt x="483108" y="1320800"/>
                    </a:lnTo>
                    <a:lnTo>
                      <a:pt x="487680" y="1320800"/>
                    </a:lnTo>
                    <a:lnTo>
                      <a:pt x="485648" y="1333500"/>
                    </a:lnTo>
                    <a:close/>
                  </a:path>
                  <a:path w="794385" h="2120900">
                    <a:moveTo>
                      <a:pt x="493014" y="1333500"/>
                    </a:moveTo>
                    <a:lnTo>
                      <a:pt x="485648" y="1333500"/>
                    </a:lnTo>
                    <a:lnTo>
                      <a:pt x="487680" y="1320800"/>
                    </a:lnTo>
                    <a:lnTo>
                      <a:pt x="489203" y="1320800"/>
                    </a:lnTo>
                    <a:lnTo>
                      <a:pt x="493014" y="1333500"/>
                    </a:lnTo>
                    <a:close/>
                  </a:path>
                  <a:path w="794385" h="2120900">
                    <a:moveTo>
                      <a:pt x="493013" y="1333500"/>
                    </a:moveTo>
                    <a:lnTo>
                      <a:pt x="489203" y="1320800"/>
                    </a:lnTo>
                    <a:lnTo>
                      <a:pt x="492251" y="1320800"/>
                    </a:lnTo>
                    <a:lnTo>
                      <a:pt x="493013" y="1333500"/>
                    </a:lnTo>
                    <a:close/>
                  </a:path>
                  <a:path w="794385" h="2120900">
                    <a:moveTo>
                      <a:pt x="493014" y="1333500"/>
                    </a:moveTo>
                    <a:lnTo>
                      <a:pt x="492251" y="1320800"/>
                    </a:lnTo>
                    <a:lnTo>
                      <a:pt x="493776" y="1320800"/>
                    </a:lnTo>
                    <a:lnTo>
                      <a:pt x="493014" y="1333500"/>
                    </a:lnTo>
                    <a:close/>
                  </a:path>
                  <a:path w="794385" h="2120900">
                    <a:moveTo>
                      <a:pt x="496824" y="1346200"/>
                    </a:moveTo>
                    <a:lnTo>
                      <a:pt x="495300" y="1346200"/>
                    </a:lnTo>
                    <a:lnTo>
                      <a:pt x="492760" y="1333500"/>
                    </a:lnTo>
                    <a:lnTo>
                      <a:pt x="493014" y="1333500"/>
                    </a:lnTo>
                    <a:lnTo>
                      <a:pt x="493776" y="1320800"/>
                    </a:lnTo>
                    <a:lnTo>
                      <a:pt x="496824" y="1320800"/>
                    </a:lnTo>
                    <a:lnTo>
                      <a:pt x="496824" y="1346200"/>
                    </a:lnTo>
                    <a:close/>
                  </a:path>
                  <a:path w="794385" h="2120900">
                    <a:moveTo>
                      <a:pt x="621453" y="1333500"/>
                    </a:moveTo>
                    <a:lnTo>
                      <a:pt x="614172" y="1333500"/>
                    </a:lnTo>
                    <a:lnTo>
                      <a:pt x="615695" y="1320800"/>
                    </a:lnTo>
                    <a:lnTo>
                      <a:pt x="617219" y="1320800"/>
                    </a:lnTo>
                    <a:lnTo>
                      <a:pt x="621453" y="1333500"/>
                    </a:lnTo>
                    <a:close/>
                  </a:path>
                  <a:path w="794385" h="2120900">
                    <a:moveTo>
                      <a:pt x="627452" y="1333500"/>
                    </a:moveTo>
                    <a:lnTo>
                      <a:pt x="621453" y="1333500"/>
                    </a:lnTo>
                    <a:lnTo>
                      <a:pt x="624840" y="1320800"/>
                    </a:lnTo>
                    <a:lnTo>
                      <a:pt x="627452" y="1333500"/>
                    </a:lnTo>
                    <a:close/>
                  </a:path>
                  <a:path w="794385" h="2120900">
                    <a:moveTo>
                      <a:pt x="628497" y="1346200"/>
                    </a:moveTo>
                    <a:lnTo>
                      <a:pt x="628323" y="1346200"/>
                    </a:lnTo>
                    <a:lnTo>
                      <a:pt x="630935" y="1333500"/>
                    </a:lnTo>
                    <a:lnTo>
                      <a:pt x="628904" y="1333500"/>
                    </a:lnTo>
                    <a:lnTo>
                      <a:pt x="630935" y="1320800"/>
                    </a:lnTo>
                    <a:lnTo>
                      <a:pt x="637032" y="1320800"/>
                    </a:lnTo>
                    <a:lnTo>
                      <a:pt x="633984" y="1333500"/>
                    </a:lnTo>
                    <a:lnTo>
                      <a:pt x="628497" y="1346200"/>
                    </a:lnTo>
                    <a:close/>
                  </a:path>
                  <a:path w="794385" h="2120900">
                    <a:moveTo>
                      <a:pt x="630935" y="1346200"/>
                    </a:moveTo>
                    <a:lnTo>
                      <a:pt x="628497" y="1346200"/>
                    </a:lnTo>
                    <a:lnTo>
                      <a:pt x="633984" y="1333500"/>
                    </a:lnTo>
                    <a:lnTo>
                      <a:pt x="637032" y="1320800"/>
                    </a:lnTo>
                    <a:lnTo>
                      <a:pt x="638556" y="1320800"/>
                    </a:lnTo>
                    <a:lnTo>
                      <a:pt x="640080" y="1333500"/>
                    </a:lnTo>
                    <a:lnTo>
                      <a:pt x="636016" y="1333500"/>
                    </a:lnTo>
                    <a:lnTo>
                      <a:pt x="630935" y="1346200"/>
                    </a:lnTo>
                    <a:close/>
                  </a:path>
                  <a:path w="794385" h="2120900">
                    <a:moveTo>
                      <a:pt x="640080" y="1333500"/>
                    </a:moveTo>
                    <a:lnTo>
                      <a:pt x="638556" y="1320800"/>
                    </a:lnTo>
                    <a:lnTo>
                      <a:pt x="640080" y="1320800"/>
                    </a:lnTo>
                    <a:lnTo>
                      <a:pt x="640080" y="1333500"/>
                    </a:lnTo>
                    <a:close/>
                  </a:path>
                  <a:path w="794385" h="2120900">
                    <a:moveTo>
                      <a:pt x="473963" y="1346200"/>
                    </a:moveTo>
                    <a:lnTo>
                      <a:pt x="472440" y="1346200"/>
                    </a:lnTo>
                    <a:lnTo>
                      <a:pt x="472440" y="1333500"/>
                    </a:lnTo>
                    <a:lnTo>
                      <a:pt x="473963" y="1346200"/>
                    </a:lnTo>
                    <a:close/>
                  </a:path>
                  <a:path w="794385" h="2120900">
                    <a:moveTo>
                      <a:pt x="484632" y="1346200"/>
                    </a:moveTo>
                    <a:lnTo>
                      <a:pt x="481584" y="1333500"/>
                    </a:lnTo>
                    <a:lnTo>
                      <a:pt x="487680" y="1333500"/>
                    </a:lnTo>
                    <a:lnTo>
                      <a:pt x="484632" y="1346200"/>
                    </a:lnTo>
                    <a:close/>
                  </a:path>
                  <a:path w="794385" h="2120900">
                    <a:moveTo>
                      <a:pt x="487680" y="1346200"/>
                    </a:moveTo>
                    <a:lnTo>
                      <a:pt x="484632" y="1346200"/>
                    </a:lnTo>
                    <a:lnTo>
                      <a:pt x="487680" y="1333500"/>
                    </a:lnTo>
                    <a:lnTo>
                      <a:pt x="492759" y="1333500"/>
                    </a:lnTo>
                    <a:lnTo>
                      <a:pt x="487680" y="1346200"/>
                    </a:lnTo>
                    <a:close/>
                  </a:path>
                  <a:path w="794385" h="2120900">
                    <a:moveTo>
                      <a:pt x="495300" y="1346200"/>
                    </a:moveTo>
                    <a:lnTo>
                      <a:pt x="487680" y="1346200"/>
                    </a:lnTo>
                    <a:lnTo>
                      <a:pt x="492760" y="1333500"/>
                    </a:lnTo>
                    <a:lnTo>
                      <a:pt x="495300" y="1346200"/>
                    </a:lnTo>
                    <a:close/>
                  </a:path>
                  <a:path w="794385" h="2120900">
                    <a:moveTo>
                      <a:pt x="617219" y="1346200"/>
                    </a:moveTo>
                    <a:lnTo>
                      <a:pt x="614172" y="1346200"/>
                    </a:lnTo>
                    <a:lnTo>
                      <a:pt x="615188" y="1333500"/>
                    </a:lnTo>
                    <a:lnTo>
                      <a:pt x="617219" y="1346200"/>
                    </a:lnTo>
                    <a:close/>
                  </a:path>
                  <a:path w="794385" h="2120900">
                    <a:moveTo>
                      <a:pt x="620267" y="1358900"/>
                    </a:moveTo>
                    <a:lnTo>
                      <a:pt x="617829" y="1346200"/>
                    </a:lnTo>
                    <a:lnTo>
                      <a:pt x="615188" y="1333500"/>
                    </a:lnTo>
                    <a:lnTo>
                      <a:pt x="624840" y="1333500"/>
                    </a:lnTo>
                    <a:lnTo>
                      <a:pt x="628323" y="1346200"/>
                    </a:lnTo>
                    <a:lnTo>
                      <a:pt x="626363" y="1346200"/>
                    </a:lnTo>
                    <a:lnTo>
                      <a:pt x="620267" y="1358900"/>
                    </a:lnTo>
                    <a:close/>
                  </a:path>
                  <a:path w="794385" h="2120900">
                    <a:moveTo>
                      <a:pt x="628323" y="1346200"/>
                    </a:moveTo>
                    <a:lnTo>
                      <a:pt x="624840" y="1333500"/>
                    </a:lnTo>
                    <a:lnTo>
                      <a:pt x="630935" y="1333500"/>
                    </a:lnTo>
                    <a:lnTo>
                      <a:pt x="628323" y="1346200"/>
                    </a:lnTo>
                    <a:close/>
                  </a:path>
                  <a:path w="794385" h="2120900">
                    <a:moveTo>
                      <a:pt x="638556" y="1346200"/>
                    </a:moveTo>
                    <a:lnTo>
                      <a:pt x="630935" y="1346200"/>
                    </a:lnTo>
                    <a:lnTo>
                      <a:pt x="636016" y="1333500"/>
                    </a:lnTo>
                    <a:lnTo>
                      <a:pt x="638556" y="1346200"/>
                    </a:lnTo>
                    <a:close/>
                  </a:path>
                  <a:path w="794385" h="2120900">
                    <a:moveTo>
                      <a:pt x="640080" y="1346200"/>
                    </a:moveTo>
                    <a:lnTo>
                      <a:pt x="638556" y="1346200"/>
                    </a:lnTo>
                    <a:lnTo>
                      <a:pt x="636016" y="1333500"/>
                    </a:lnTo>
                    <a:lnTo>
                      <a:pt x="640080" y="1333500"/>
                    </a:lnTo>
                    <a:lnTo>
                      <a:pt x="640080" y="1346200"/>
                    </a:lnTo>
                    <a:close/>
                  </a:path>
                  <a:path w="794385" h="2120900">
                    <a:moveTo>
                      <a:pt x="476576" y="1371600"/>
                    </a:moveTo>
                    <a:lnTo>
                      <a:pt x="472440" y="1371600"/>
                    </a:lnTo>
                    <a:lnTo>
                      <a:pt x="472440" y="1358900"/>
                    </a:lnTo>
                    <a:lnTo>
                      <a:pt x="473964" y="1358900"/>
                    </a:lnTo>
                    <a:lnTo>
                      <a:pt x="473964" y="1346200"/>
                    </a:lnTo>
                    <a:lnTo>
                      <a:pt x="475487" y="1358900"/>
                    </a:lnTo>
                    <a:lnTo>
                      <a:pt x="476576" y="1371600"/>
                    </a:lnTo>
                    <a:close/>
                  </a:path>
                  <a:path w="794385" h="2120900">
                    <a:moveTo>
                      <a:pt x="484632" y="1358900"/>
                    </a:moveTo>
                    <a:lnTo>
                      <a:pt x="480059" y="1358900"/>
                    </a:lnTo>
                    <a:lnTo>
                      <a:pt x="483870" y="1346200"/>
                    </a:lnTo>
                    <a:lnTo>
                      <a:pt x="486325" y="1346200"/>
                    </a:lnTo>
                    <a:lnTo>
                      <a:pt x="484632" y="1358900"/>
                    </a:lnTo>
                    <a:close/>
                  </a:path>
                  <a:path w="794385" h="2120900">
                    <a:moveTo>
                      <a:pt x="485720" y="1371600"/>
                    </a:moveTo>
                    <a:lnTo>
                      <a:pt x="483108" y="1358900"/>
                    </a:lnTo>
                    <a:lnTo>
                      <a:pt x="484632" y="1358900"/>
                    </a:lnTo>
                    <a:lnTo>
                      <a:pt x="486325" y="1346200"/>
                    </a:lnTo>
                    <a:lnTo>
                      <a:pt x="487680" y="1358900"/>
                    </a:lnTo>
                    <a:lnTo>
                      <a:pt x="485720" y="1371600"/>
                    </a:lnTo>
                    <a:close/>
                  </a:path>
                  <a:path w="794385" h="2120900">
                    <a:moveTo>
                      <a:pt x="487680" y="1358900"/>
                    </a:moveTo>
                    <a:lnTo>
                      <a:pt x="486325" y="1346200"/>
                    </a:lnTo>
                    <a:lnTo>
                      <a:pt x="492759" y="1346200"/>
                    </a:lnTo>
                    <a:lnTo>
                      <a:pt x="487680" y="1358900"/>
                    </a:lnTo>
                    <a:close/>
                  </a:path>
                  <a:path w="794385" h="2120900">
                    <a:moveTo>
                      <a:pt x="486155" y="1371600"/>
                    </a:moveTo>
                    <a:lnTo>
                      <a:pt x="485720" y="1371600"/>
                    </a:lnTo>
                    <a:lnTo>
                      <a:pt x="487680" y="1358900"/>
                    </a:lnTo>
                    <a:lnTo>
                      <a:pt x="492759" y="1346200"/>
                    </a:lnTo>
                    <a:lnTo>
                      <a:pt x="494538" y="1346200"/>
                    </a:lnTo>
                    <a:lnTo>
                      <a:pt x="493776" y="1358900"/>
                    </a:lnTo>
                    <a:lnTo>
                      <a:pt x="489203" y="1358900"/>
                    </a:lnTo>
                    <a:lnTo>
                      <a:pt x="486155" y="1371600"/>
                    </a:lnTo>
                    <a:close/>
                  </a:path>
                  <a:path w="794385" h="2120900">
                    <a:moveTo>
                      <a:pt x="496824" y="1384300"/>
                    </a:moveTo>
                    <a:lnTo>
                      <a:pt x="495300" y="1371600"/>
                    </a:lnTo>
                    <a:lnTo>
                      <a:pt x="486155" y="1371600"/>
                    </a:lnTo>
                    <a:lnTo>
                      <a:pt x="489203" y="1358900"/>
                    </a:lnTo>
                    <a:lnTo>
                      <a:pt x="494385" y="1358900"/>
                    </a:lnTo>
                    <a:lnTo>
                      <a:pt x="494538" y="1346200"/>
                    </a:lnTo>
                    <a:lnTo>
                      <a:pt x="495300" y="1358900"/>
                    </a:lnTo>
                    <a:lnTo>
                      <a:pt x="498348" y="1371600"/>
                    </a:lnTo>
                    <a:lnTo>
                      <a:pt x="496824" y="1384300"/>
                    </a:lnTo>
                    <a:close/>
                  </a:path>
                  <a:path w="794385" h="2120900">
                    <a:moveTo>
                      <a:pt x="616077" y="1371600"/>
                    </a:moveTo>
                    <a:lnTo>
                      <a:pt x="614172" y="1358900"/>
                    </a:lnTo>
                    <a:lnTo>
                      <a:pt x="617829" y="1346200"/>
                    </a:lnTo>
                    <a:lnTo>
                      <a:pt x="620267" y="1358900"/>
                    </a:lnTo>
                    <a:lnTo>
                      <a:pt x="621792" y="1358900"/>
                    </a:lnTo>
                    <a:lnTo>
                      <a:pt x="616077" y="1371600"/>
                    </a:lnTo>
                    <a:close/>
                  </a:path>
                  <a:path w="794385" h="2120900">
                    <a:moveTo>
                      <a:pt x="624840" y="1358900"/>
                    </a:moveTo>
                    <a:lnTo>
                      <a:pt x="620267" y="1358900"/>
                    </a:lnTo>
                    <a:lnTo>
                      <a:pt x="626363" y="1346200"/>
                    </a:lnTo>
                    <a:lnTo>
                      <a:pt x="628650" y="1346200"/>
                    </a:lnTo>
                    <a:lnTo>
                      <a:pt x="624840" y="1358900"/>
                    </a:lnTo>
                    <a:close/>
                  </a:path>
                  <a:path w="794385" h="2120900">
                    <a:moveTo>
                      <a:pt x="632459" y="1358900"/>
                    </a:moveTo>
                    <a:lnTo>
                      <a:pt x="624840" y="1358900"/>
                    </a:lnTo>
                    <a:lnTo>
                      <a:pt x="628650" y="1346200"/>
                    </a:lnTo>
                    <a:lnTo>
                      <a:pt x="632459" y="1358900"/>
                    </a:lnTo>
                    <a:close/>
                  </a:path>
                  <a:path w="794385" h="2120900">
                    <a:moveTo>
                      <a:pt x="632459" y="1358900"/>
                    </a:moveTo>
                    <a:lnTo>
                      <a:pt x="628650" y="1346200"/>
                    </a:lnTo>
                    <a:lnTo>
                      <a:pt x="635846" y="1346200"/>
                    </a:lnTo>
                    <a:lnTo>
                      <a:pt x="632459" y="1358900"/>
                    </a:lnTo>
                    <a:close/>
                  </a:path>
                  <a:path w="794385" h="2120900">
                    <a:moveTo>
                      <a:pt x="637336" y="1358900"/>
                    </a:moveTo>
                    <a:lnTo>
                      <a:pt x="632459" y="1358900"/>
                    </a:lnTo>
                    <a:lnTo>
                      <a:pt x="635846" y="1346200"/>
                    </a:lnTo>
                    <a:lnTo>
                      <a:pt x="637336" y="1358900"/>
                    </a:lnTo>
                    <a:close/>
                  </a:path>
                  <a:path w="794385" h="2120900">
                    <a:moveTo>
                      <a:pt x="637336" y="1358900"/>
                    </a:moveTo>
                    <a:lnTo>
                      <a:pt x="635846" y="1346200"/>
                    </a:lnTo>
                    <a:lnTo>
                      <a:pt x="637413" y="1346200"/>
                    </a:lnTo>
                    <a:lnTo>
                      <a:pt x="637336" y="1358900"/>
                    </a:lnTo>
                    <a:close/>
                  </a:path>
                  <a:path w="794385" h="2120900">
                    <a:moveTo>
                      <a:pt x="485720" y="1371600"/>
                    </a:moveTo>
                    <a:lnTo>
                      <a:pt x="476576" y="1371600"/>
                    </a:lnTo>
                    <a:lnTo>
                      <a:pt x="483108" y="1358900"/>
                    </a:lnTo>
                    <a:lnTo>
                      <a:pt x="485720" y="1371600"/>
                    </a:lnTo>
                    <a:close/>
                  </a:path>
                  <a:path w="794385" h="2120900">
                    <a:moveTo>
                      <a:pt x="498348" y="1371600"/>
                    </a:moveTo>
                    <a:lnTo>
                      <a:pt x="496824" y="1358900"/>
                    </a:lnTo>
                    <a:lnTo>
                      <a:pt x="498348" y="1358900"/>
                    </a:lnTo>
                    <a:lnTo>
                      <a:pt x="498348" y="1371600"/>
                    </a:lnTo>
                    <a:close/>
                  </a:path>
                  <a:path w="794385" h="2120900">
                    <a:moveTo>
                      <a:pt x="614172" y="1384300"/>
                    </a:moveTo>
                    <a:lnTo>
                      <a:pt x="612648" y="1371600"/>
                    </a:lnTo>
                    <a:lnTo>
                      <a:pt x="612648" y="1358900"/>
                    </a:lnTo>
                    <a:lnTo>
                      <a:pt x="614172" y="1358900"/>
                    </a:lnTo>
                    <a:lnTo>
                      <a:pt x="616077" y="1371600"/>
                    </a:lnTo>
                    <a:lnTo>
                      <a:pt x="615695" y="1371600"/>
                    </a:lnTo>
                    <a:lnTo>
                      <a:pt x="614172" y="1384300"/>
                    </a:lnTo>
                    <a:close/>
                  </a:path>
                  <a:path w="794385" h="2120900">
                    <a:moveTo>
                      <a:pt x="624839" y="1371600"/>
                    </a:moveTo>
                    <a:lnTo>
                      <a:pt x="616077" y="1371600"/>
                    </a:lnTo>
                    <a:lnTo>
                      <a:pt x="621792" y="1358900"/>
                    </a:lnTo>
                    <a:lnTo>
                      <a:pt x="624839" y="1371600"/>
                    </a:lnTo>
                    <a:close/>
                  </a:path>
                  <a:path w="794385" h="2120900">
                    <a:moveTo>
                      <a:pt x="623011" y="1384300"/>
                    </a:moveTo>
                    <a:lnTo>
                      <a:pt x="615695" y="1371600"/>
                    </a:lnTo>
                    <a:lnTo>
                      <a:pt x="624839" y="1371600"/>
                    </a:lnTo>
                    <a:lnTo>
                      <a:pt x="621792" y="1358900"/>
                    </a:lnTo>
                    <a:lnTo>
                      <a:pt x="623316" y="1358900"/>
                    </a:lnTo>
                    <a:lnTo>
                      <a:pt x="625601" y="1371600"/>
                    </a:lnTo>
                    <a:lnTo>
                      <a:pt x="623011" y="1384300"/>
                    </a:lnTo>
                    <a:close/>
                  </a:path>
                  <a:path w="794385" h="2120900">
                    <a:moveTo>
                      <a:pt x="625601" y="1371600"/>
                    </a:moveTo>
                    <a:lnTo>
                      <a:pt x="623316" y="1358900"/>
                    </a:lnTo>
                    <a:lnTo>
                      <a:pt x="627887" y="1358900"/>
                    </a:lnTo>
                    <a:lnTo>
                      <a:pt x="625601" y="1371600"/>
                    </a:lnTo>
                    <a:close/>
                  </a:path>
                  <a:path w="794385" h="2120900">
                    <a:moveTo>
                      <a:pt x="633984" y="1384300"/>
                    </a:moveTo>
                    <a:lnTo>
                      <a:pt x="629411" y="1384300"/>
                    </a:lnTo>
                    <a:lnTo>
                      <a:pt x="625601" y="1371600"/>
                    </a:lnTo>
                    <a:lnTo>
                      <a:pt x="627887" y="1358900"/>
                    </a:lnTo>
                    <a:lnTo>
                      <a:pt x="635508" y="1358900"/>
                    </a:lnTo>
                    <a:lnTo>
                      <a:pt x="635762" y="1371600"/>
                    </a:lnTo>
                    <a:lnTo>
                      <a:pt x="633984" y="1371600"/>
                    </a:lnTo>
                    <a:lnTo>
                      <a:pt x="633984" y="1384300"/>
                    </a:lnTo>
                    <a:close/>
                  </a:path>
                  <a:path w="794385" h="2120900">
                    <a:moveTo>
                      <a:pt x="635762" y="1371600"/>
                    </a:moveTo>
                    <a:lnTo>
                      <a:pt x="635508" y="1358900"/>
                    </a:lnTo>
                    <a:lnTo>
                      <a:pt x="637032" y="1358900"/>
                    </a:lnTo>
                    <a:lnTo>
                      <a:pt x="635762" y="1371600"/>
                    </a:lnTo>
                    <a:close/>
                  </a:path>
                  <a:path w="794385" h="2120900">
                    <a:moveTo>
                      <a:pt x="636524" y="1371600"/>
                    </a:moveTo>
                    <a:lnTo>
                      <a:pt x="635762" y="1371600"/>
                    </a:lnTo>
                    <a:lnTo>
                      <a:pt x="637032" y="1358900"/>
                    </a:lnTo>
                    <a:lnTo>
                      <a:pt x="638556" y="1358900"/>
                    </a:lnTo>
                    <a:lnTo>
                      <a:pt x="636524" y="1371600"/>
                    </a:lnTo>
                    <a:close/>
                  </a:path>
                  <a:path w="794385" h="2120900">
                    <a:moveTo>
                      <a:pt x="475487" y="1409700"/>
                    </a:moveTo>
                    <a:lnTo>
                      <a:pt x="475487" y="1397000"/>
                    </a:lnTo>
                    <a:lnTo>
                      <a:pt x="477011" y="1384300"/>
                    </a:lnTo>
                    <a:lnTo>
                      <a:pt x="473964" y="1384300"/>
                    </a:lnTo>
                    <a:lnTo>
                      <a:pt x="473964" y="1371600"/>
                    </a:lnTo>
                    <a:lnTo>
                      <a:pt x="477011" y="1371600"/>
                    </a:lnTo>
                    <a:lnTo>
                      <a:pt x="483108" y="1384300"/>
                    </a:lnTo>
                    <a:lnTo>
                      <a:pt x="478535" y="1397000"/>
                    </a:lnTo>
                    <a:lnTo>
                      <a:pt x="475487" y="1409700"/>
                    </a:lnTo>
                    <a:close/>
                  </a:path>
                  <a:path w="794385" h="2120900">
                    <a:moveTo>
                      <a:pt x="483108" y="1384300"/>
                    </a:moveTo>
                    <a:lnTo>
                      <a:pt x="477011" y="1371600"/>
                    </a:lnTo>
                    <a:lnTo>
                      <a:pt x="486917" y="1371600"/>
                    </a:lnTo>
                    <a:lnTo>
                      <a:pt x="483108" y="1384300"/>
                    </a:lnTo>
                    <a:close/>
                  </a:path>
                  <a:path w="794385" h="2120900">
                    <a:moveTo>
                      <a:pt x="486917" y="1409700"/>
                    </a:moveTo>
                    <a:lnTo>
                      <a:pt x="484632" y="1409700"/>
                    </a:lnTo>
                    <a:lnTo>
                      <a:pt x="478535" y="1397000"/>
                    </a:lnTo>
                    <a:lnTo>
                      <a:pt x="483108" y="1384300"/>
                    </a:lnTo>
                    <a:lnTo>
                      <a:pt x="486917" y="1371600"/>
                    </a:lnTo>
                    <a:lnTo>
                      <a:pt x="490727" y="1384300"/>
                    </a:lnTo>
                    <a:lnTo>
                      <a:pt x="487849" y="1384300"/>
                    </a:lnTo>
                    <a:lnTo>
                      <a:pt x="486156" y="1397000"/>
                    </a:lnTo>
                    <a:lnTo>
                      <a:pt x="483108" y="1397000"/>
                    </a:lnTo>
                    <a:lnTo>
                      <a:pt x="486917" y="1409700"/>
                    </a:lnTo>
                    <a:close/>
                  </a:path>
                  <a:path w="794385" h="2120900">
                    <a:moveTo>
                      <a:pt x="496824" y="1397000"/>
                    </a:moveTo>
                    <a:lnTo>
                      <a:pt x="493776" y="1384300"/>
                    </a:lnTo>
                    <a:lnTo>
                      <a:pt x="490727" y="1384300"/>
                    </a:lnTo>
                    <a:lnTo>
                      <a:pt x="486917" y="1371600"/>
                    </a:lnTo>
                    <a:lnTo>
                      <a:pt x="495300" y="1371600"/>
                    </a:lnTo>
                    <a:lnTo>
                      <a:pt x="496824" y="1384300"/>
                    </a:lnTo>
                    <a:lnTo>
                      <a:pt x="496824" y="1397000"/>
                    </a:lnTo>
                    <a:close/>
                  </a:path>
                  <a:path w="794385" h="2120900">
                    <a:moveTo>
                      <a:pt x="611124" y="1409700"/>
                    </a:moveTo>
                    <a:lnTo>
                      <a:pt x="609600" y="1409700"/>
                    </a:lnTo>
                    <a:lnTo>
                      <a:pt x="609600" y="1397000"/>
                    </a:lnTo>
                    <a:lnTo>
                      <a:pt x="611124" y="1397000"/>
                    </a:lnTo>
                    <a:lnTo>
                      <a:pt x="614172" y="1384300"/>
                    </a:lnTo>
                    <a:lnTo>
                      <a:pt x="615695" y="1371600"/>
                    </a:lnTo>
                    <a:lnTo>
                      <a:pt x="621792" y="1384300"/>
                    </a:lnTo>
                    <a:lnTo>
                      <a:pt x="618743" y="1384300"/>
                    </a:lnTo>
                    <a:lnTo>
                      <a:pt x="614172" y="1397000"/>
                    </a:lnTo>
                    <a:lnTo>
                      <a:pt x="611124" y="1409700"/>
                    </a:lnTo>
                    <a:close/>
                  </a:path>
                  <a:path w="794385" h="2120900">
                    <a:moveTo>
                      <a:pt x="623011" y="1384300"/>
                    </a:moveTo>
                    <a:lnTo>
                      <a:pt x="621792" y="1384300"/>
                    </a:lnTo>
                    <a:lnTo>
                      <a:pt x="615695" y="1371600"/>
                    </a:lnTo>
                    <a:lnTo>
                      <a:pt x="623011" y="1384300"/>
                    </a:lnTo>
                    <a:close/>
                  </a:path>
                  <a:path w="794385" h="2120900">
                    <a:moveTo>
                      <a:pt x="629411" y="1384300"/>
                    </a:moveTo>
                    <a:lnTo>
                      <a:pt x="623011" y="1384300"/>
                    </a:lnTo>
                    <a:lnTo>
                      <a:pt x="625601" y="1371600"/>
                    </a:lnTo>
                    <a:lnTo>
                      <a:pt x="629411" y="1384300"/>
                    </a:lnTo>
                    <a:close/>
                  </a:path>
                  <a:path w="794385" h="2120900">
                    <a:moveTo>
                      <a:pt x="635508" y="1384300"/>
                    </a:moveTo>
                    <a:lnTo>
                      <a:pt x="633984" y="1384300"/>
                    </a:lnTo>
                    <a:lnTo>
                      <a:pt x="633984" y="1371600"/>
                    </a:lnTo>
                    <a:lnTo>
                      <a:pt x="637032" y="1371600"/>
                    </a:lnTo>
                    <a:lnTo>
                      <a:pt x="635508" y="1384300"/>
                    </a:lnTo>
                    <a:close/>
                  </a:path>
                  <a:path w="794385" h="2120900">
                    <a:moveTo>
                      <a:pt x="489203" y="1397000"/>
                    </a:moveTo>
                    <a:lnTo>
                      <a:pt x="486156" y="1397000"/>
                    </a:lnTo>
                    <a:lnTo>
                      <a:pt x="487849" y="1384300"/>
                    </a:lnTo>
                    <a:lnTo>
                      <a:pt x="489203" y="1397000"/>
                    </a:lnTo>
                    <a:close/>
                  </a:path>
                  <a:path w="794385" h="2120900">
                    <a:moveTo>
                      <a:pt x="496824" y="1397000"/>
                    </a:moveTo>
                    <a:lnTo>
                      <a:pt x="489203" y="1397000"/>
                    </a:lnTo>
                    <a:lnTo>
                      <a:pt x="487849" y="1384300"/>
                    </a:lnTo>
                    <a:lnTo>
                      <a:pt x="493776" y="1384300"/>
                    </a:lnTo>
                    <a:lnTo>
                      <a:pt x="496824" y="1397000"/>
                    </a:lnTo>
                    <a:close/>
                  </a:path>
                  <a:path w="794385" h="2120900">
                    <a:moveTo>
                      <a:pt x="622227" y="1409700"/>
                    </a:moveTo>
                    <a:lnTo>
                      <a:pt x="620267" y="1409700"/>
                    </a:lnTo>
                    <a:lnTo>
                      <a:pt x="614172" y="1397000"/>
                    </a:lnTo>
                    <a:lnTo>
                      <a:pt x="618743" y="1384300"/>
                    </a:lnTo>
                    <a:lnTo>
                      <a:pt x="623316" y="1384300"/>
                    </a:lnTo>
                    <a:lnTo>
                      <a:pt x="621792" y="1397000"/>
                    </a:lnTo>
                    <a:lnTo>
                      <a:pt x="618743" y="1397000"/>
                    </a:lnTo>
                    <a:lnTo>
                      <a:pt x="622227" y="1409700"/>
                    </a:lnTo>
                    <a:close/>
                  </a:path>
                  <a:path w="794385" h="2120900">
                    <a:moveTo>
                      <a:pt x="622227" y="1409700"/>
                    </a:moveTo>
                    <a:lnTo>
                      <a:pt x="618743" y="1397000"/>
                    </a:lnTo>
                    <a:lnTo>
                      <a:pt x="621792" y="1397000"/>
                    </a:lnTo>
                    <a:lnTo>
                      <a:pt x="623316" y="1384300"/>
                    </a:lnTo>
                    <a:lnTo>
                      <a:pt x="624840" y="1397000"/>
                    </a:lnTo>
                    <a:lnTo>
                      <a:pt x="622227" y="1409700"/>
                    </a:lnTo>
                    <a:close/>
                  </a:path>
                  <a:path w="794385" h="2120900">
                    <a:moveTo>
                      <a:pt x="632764" y="1397000"/>
                    </a:moveTo>
                    <a:lnTo>
                      <a:pt x="630935" y="1397000"/>
                    </a:lnTo>
                    <a:lnTo>
                      <a:pt x="623316" y="1384300"/>
                    </a:lnTo>
                    <a:lnTo>
                      <a:pt x="627887" y="1384300"/>
                    </a:lnTo>
                    <a:lnTo>
                      <a:pt x="632764" y="1397000"/>
                    </a:lnTo>
                    <a:close/>
                  </a:path>
                  <a:path w="794385" h="2120900">
                    <a:moveTo>
                      <a:pt x="632764" y="1397000"/>
                    </a:moveTo>
                    <a:lnTo>
                      <a:pt x="627887" y="1384300"/>
                    </a:lnTo>
                    <a:lnTo>
                      <a:pt x="632840" y="1384300"/>
                    </a:lnTo>
                    <a:lnTo>
                      <a:pt x="632764" y="1397000"/>
                    </a:lnTo>
                    <a:close/>
                  </a:path>
                  <a:path w="794385" h="2120900">
                    <a:moveTo>
                      <a:pt x="483108" y="1422400"/>
                    </a:moveTo>
                    <a:lnTo>
                      <a:pt x="475487" y="1409700"/>
                    </a:lnTo>
                    <a:lnTo>
                      <a:pt x="478535" y="1397000"/>
                    </a:lnTo>
                    <a:lnTo>
                      <a:pt x="484632" y="1409700"/>
                    </a:lnTo>
                    <a:lnTo>
                      <a:pt x="487680" y="1409700"/>
                    </a:lnTo>
                    <a:lnTo>
                      <a:pt x="483108" y="1422400"/>
                    </a:lnTo>
                    <a:close/>
                  </a:path>
                  <a:path w="794385" h="2120900">
                    <a:moveTo>
                      <a:pt x="487680" y="1409700"/>
                    </a:moveTo>
                    <a:lnTo>
                      <a:pt x="486917" y="1409700"/>
                    </a:lnTo>
                    <a:lnTo>
                      <a:pt x="483108" y="1397000"/>
                    </a:lnTo>
                    <a:lnTo>
                      <a:pt x="484632" y="1397000"/>
                    </a:lnTo>
                    <a:lnTo>
                      <a:pt x="487680" y="1409700"/>
                    </a:lnTo>
                    <a:close/>
                  </a:path>
                  <a:path w="794385" h="2120900">
                    <a:moveTo>
                      <a:pt x="487680" y="1409700"/>
                    </a:moveTo>
                    <a:lnTo>
                      <a:pt x="484632" y="1397000"/>
                    </a:lnTo>
                    <a:lnTo>
                      <a:pt x="490727" y="1397000"/>
                    </a:lnTo>
                    <a:lnTo>
                      <a:pt x="487680" y="1409700"/>
                    </a:lnTo>
                    <a:close/>
                  </a:path>
                  <a:path w="794385" h="2120900">
                    <a:moveTo>
                      <a:pt x="497128" y="1435100"/>
                    </a:moveTo>
                    <a:lnTo>
                      <a:pt x="493014" y="1422400"/>
                    </a:lnTo>
                    <a:lnTo>
                      <a:pt x="487680" y="1409700"/>
                    </a:lnTo>
                    <a:lnTo>
                      <a:pt x="490727" y="1397000"/>
                    </a:lnTo>
                    <a:lnTo>
                      <a:pt x="499872" y="1397000"/>
                    </a:lnTo>
                    <a:lnTo>
                      <a:pt x="496824" y="1422400"/>
                    </a:lnTo>
                    <a:lnTo>
                      <a:pt x="498348" y="1422400"/>
                    </a:lnTo>
                    <a:lnTo>
                      <a:pt x="497128" y="1435100"/>
                    </a:lnTo>
                    <a:close/>
                  </a:path>
                  <a:path w="794385" h="2120900">
                    <a:moveTo>
                      <a:pt x="499872" y="1409700"/>
                    </a:moveTo>
                    <a:lnTo>
                      <a:pt x="498348" y="1409700"/>
                    </a:lnTo>
                    <a:lnTo>
                      <a:pt x="499872" y="1397000"/>
                    </a:lnTo>
                    <a:lnTo>
                      <a:pt x="499872" y="1409700"/>
                    </a:lnTo>
                    <a:close/>
                  </a:path>
                  <a:path w="794385" h="2120900">
                    <a:moveTo>
                      <a:pt x="618743" y="1422400"/>
                    </a:moveTo>
                    <a:lnTo>
                      <a:pt x="611124" y="1422400"/>
                    </a:lnTo>
                    <a:lnTo>
                      <a:pt x="611124" y="1409700"/>
                    </a:lnTo>
                    <a:lnTo>
                      <a:pt x="614172" y="1397000"/>
                    </a:lnTo>
                    <a:lnTo>
                      <a:pt x="620267" y="1409700"/>
                    </a:lnTo>
                    <a:lnTo>
                      <a:pt x="612648" y="1409700"/>
                    </a:lnTo>
                    <a:lnTo>
                      <a:pt x="618743" y="1422400"/>
                    </a:lnTo>
                    <a:close/>
                  </a:path>
                  <a:path w="794385" h="2120900">
                    <a:moveTo>
                      <a:pt x="633984" y="1409700"/>
                    </a:moveTo>
                    <a:lnTo>
                      <a:pt x="622227" y="1409700"/>
                    </a:lnTo>
                    <a:lnTo>
                      <a:pt x="624840" y="1397000"/>
                    </a:lnTo>
                    <a:lnTo>
                      <a:pt x="633984" y="1397000"/>
                    </a:lnTo>
                    <a:lnTo>
                      <a:pt x="633984" y="1409700"/>
                    </a:lnTo>
                    <a:close/>
                  </a:path>
                  <a:path w="794385" h="2120900">
                    <a:moveTo>
                      <a:pt x="633984" y="1409700"/>
                    </a:moveTo>
                    <a:lnTo>
                      <a:pt x="633984" y="1397000"/>
                    </a:lnTo>
                    <a:lnTo>
                      <a:pt x="635508" y="1397000"/>
                    </a:lnTo>
                    <a:lnTo>
                      <a:pt x="633984" y="1409700"/>
                    </a:lnTo>
                    <a:close/>
                  </a:path>
                  <a:path w="794385" h="2120900">
                    <a:moveTo>
                      <a:pt x="483108" y="1422400"/>
                    </a:moveTo>
                    <a:lnTo>
                      <a:pt x="477011" y="1422400"/>
                    </a:lnTo>
                    <a:lnTo>
                      <a:pt x="475487" y="1409700"/>
                    </a:lnTo>
                    <a:lnTo>
                      <a:pt x="483108" y="1422400"/>
                    </a:lnTo>
                    <a:close/>
                  </a:path>
                  <a:path w="794385" h="2120900">
                    <a:moveTo>
                      <a:pt x="492251" y="1422400"/>
                    </a:moveTo>
                    <a:lnTo>
                      <a:pt x="483108" y="1422400"/>
                    </a:lnTo>
                    <a:lnTo>
                      <a:pt x="487680" y="1409700"/>
                    </a:lnTo>
                    <a:lnTo>
                      <a:pt x="492251" y="1422400"/>
                    </a:lnTo>
                    <a:close/>
                  </a:path>
                  <a:path w="794385" h="2120900">
                    <a:moveTo>
                      <a:pt x="498348" y="1422400"/>
                    </a:moveTo>
                    <a:lnTo>
                      <a:pt x="496824" y="1422400"/>
                    </a:lnTo>
                    <a:lnTo>
                      <a:pt x="498348" y="1409700"/>
                    </a:lnTo>
                    <a:lnTo>
                      <a:pt x="498348" y="1422400"/>
                    </a:lnTo>
                    <a:close/>
                  </a:path>
                  <a:path w="794385" h="2120900">
                    <a:moveTo>
                      <a:pt x="618743" y="1422400"/>
                    </a:moveTo>
                    <a:lnTo>
                      <a:pt x="612648" y="1409700"/>
                    </a:lnTo>
                    <a:lnTo>
                      <a:pt x="622554" y="1409700"/>
                    </a:lnTo>
                    <a:lnTo>
                      <a:pt x="618743" y="1422400"/>
                    </a:lnTo>
                    <a:close/>
                  </a:path>
                  <a:path w="794385" h="2120900">
                    <a:moveTo>
                      <a:pt x="626364" y="1422400"/>
                    </a:moveTo>
                    <a:lnTo>
                      <a:pt x="618743" y="1422400"/>
                    </a:lnTo>
                    <a:lnTo>
                      <a:pt x="622554" y="1409700"/>
                    </a:lnTo>
                    <a:lnTo>
                      <a:pt x="626364" y="1422400"/>
                    </a:lnTo>
                    <a:close/>
                  </a:path>
                  <a:path w="794385" h="2120900">
                    <a:moveTo>
                      <a:pt x="629411" y="1435100"/>
                    </a:moveTo>
                    <a:lnTo>
                      <a:pt x="627887" y="1435100"/>
                    </a:lnTo>
                    <a:lnTo>
                      <a:pt x="623316" y="1422400"/>
                    </a:lnTo>
                    <a:lnTo>
                      <a:pt x="626364" y="1422400"/>
                    </a:lnTo>
                    <a:lnTo>
                      <a:pt x="622554" y="1409700"/>
                    </a:lnTo>
                    <a:lnTo>
                      <a:pt x="630935" y="1409700"/>
                    </a:lnTo>
                    <a:lnTo>
                      <a:pt x="630935" y="1422400"/>
                    </a:lnTo>
                    <a:lnTo>
                      <a:pt x="629411" y="1435100"/>
                    </a:lnTo>
                    <a:close/>
                  </a:path>
                  <a:path w="794385" h="2120900">
                    <a:moveTo>
                      <a:pt x="630935" y="1422400"/>
                    </a:moveTo>
                    <a:lnTo>
                      <a:pt x="630935" y="1409700"/>
                    </a:lnTo>
                    <a:lnTo>
                      <a:pt x="632459" y="1409700"/>
                    </a:lnTo>
                    <a:lnTo>
                      <a:pt x="630935" y="1422400"/>
                    </a:lnTo>
                    <a:close/>
                  </a:path>
                  <a:path w="794385" h="2120900">
                    <a:moveTo>
                      <a:pt x="478580" y="1447428"/>
                    </a:moveTo>
                    <a:lnTo>
                      <a:pt x="477543" y="1439530"/>
                    </a:lnTo>
                    <a:lnTo>
                      <a:pt x="477011" y="1435100"/>
                    </a:lnTo>
                    <a:lnTo>
                      <a:pt x="478535" y="1422400"/>
                    </a:lnTo>
                    <a:lnTo>
                      <a:pt x="486156" y="1422400"/>
                    </a:lnTo>
                    <a:lnTo>
                      <a:pt x="480059" y="1435100"/>
                    </a:lnTo>
                    <a:lnTo>
                      <a:pt x="478580" y="1447428"/>
                    </a:lnTo>
                    <a:close/>
                  </a:path>
                  <a:path w="794385" h="2120900">
                    <a:moveTo>
                      <a:pt x="480821" y="1457325"/>
                    </a:moveTo>
                    <a:lnTo>
                      <a:pt x="478612" y="1448119"/>
                    </a:lnTo>
                    <a:lnTo>
                      <a:pt x="478580" y="1447428"/>
                    </a:lnTo>
                    <a:lnTo>
                      <a:pt x="480059" y="1435100"/>
                    </a:lnTo>
                    <a:lnTo>
                      <a:pt x="486156" y="1422400"/>
                    </a:lnTo>
                    <a:lnTo>
                      <a:pt x="489639" y="1422400"/>
                    </a:lnTo>
                    <a:lnTo>
                      <a:pt x="487680" y="1435100"/>
                    </a:lnTo>
                    <a:lnTo>
                      <a:pt x="489159" y="1447428"/>
                    </a:lnTo>
                    <a:lnTo>
                      <a:pt x="489197" y="1447747"/>
                    </a:lnTo>
                    <a:lnTo>
                      <a:pt x="484644" y="1447747"/>
                    </a:lnTo>
                    <a:lnTo>
                      <a:pt x="484555" y="1448119"/>
                    </a:lnTo>
                    <a:lnTo>
                      <a:pt x="480821" y="1457325"/>
                    </a:lnTo>
                    <a:close/>
                  </a:path>
                  <a:path w="794385" h="2120900">
                    <a:moveTo>
                      <a:pt x="487680" y="1435100"/>
                    </a:moveTo>
                    <a:lnTo>
                      <a:pt x="489639" y="1422400"/>
                    </a:lnTo>
                    <a:lnTo>
                      <a:pt x="489966" y="1422400"/>
                    </a:lnTo>
                    <a:lnTo>
                      <a:pt x="487680" y="1435100"/>
                    </a:lnTo>
                    <a:close/>
                  </a:path>
                  <a:path w="794385" h="2120900">
                    <a:moveTo>
                      <a:pt x="489248" y="1447428"/>
                    </a:moveTo>
                    <a:lnTo>
                      <a:pt x="488211" y="1439530"/>
                    </a:lnTo>
                    <a:lnTo>
                      <a:pt x="487680" y="1435100"/>
                    </a:lnTo>
                    <a:lnTo>
                      <a:pt x="489966" y="1422400"/>
                    </a:lnTo>
                    <a:lnTo>
                      <a:pt x="492251" y="1435100"/>
                    </a:lnTo>
                    <a:lnTo>
                      <a:pt x="490727" y="1435100"/>
                    </a:lnTo>
                    <a:lnTo>
                      <a:pt x="489248" y="1447428"/>
                    </a:lnTo>
                    <a:close/>
                  </a:path>
                  <a:path w="794385" h="2120900">
                    <a:moveTo>
                      <a:pt x="497128" y="1435100"/>
                    </a:moveTo>
                    <a:lnTo>
                      <a:pt x="492251" y="1435100"/>
                    </a:lnTo>
                    <a:lnTo>
                      <a:pt x="489966" y="1422400"/>
                    </a:lnTo>
                    <a:lnTo>
                      <a:pt x="493014" y="1422400"/>
                    </a:lnTo>
                    <a:lnTo>
                      <a:pt x="497128" y="1435100"/>
                    </a:lnTo>
                    <a:close/>
                  </a:path>
                  <a:path w="794385" h="2120900">
                    <a:moveTo>
                      <a:pt x="502913" y="1447747"/>
                    </a:moveTo>
                    <a:lnTo>
                      <a:pt x="497437" y="1447747"/>
                    </a:lnTo>
                    <a:lnTo>
                      <a:pt x="498348" y="1435100"/>
                    </a:lnTo>
                    <a:lnTo>
                      <a:pt x="497128" y="1435100"/>
                    </a:lnTo>
                    <a:lnTo>
                      <a:pt x="498348" y="1422400"/>
                    </a:lnTo>
                    <a:lnTo>
                      <a:pt x="499872" y="1422400"/>
                    </a:lnTo>
                    <a:lnTo>
                      <a:pt x="502875" y="1447428"/>
                    </a:lnTo>
                    <a:lnTo>
                      <a:pt x="502913" y="1447747"/>
                    </a:lnTo>
                    <a:close/>
                  </a:path>
                  <a:path w="794385" h="2120900">
                    <a:moveTo>
                      <a:pt x="609644" y="1447428"/>
                    </a:moveTo>
                    <a:lnTo>
                      <a:pt x="608607" y="1439530"/>
                    </a:lnTo>
                    <a:lnTo>
                      <a:pt x="608076" y="1435100"/>
                    </a:lnTo>
                    <a:lnTo>
                      <a:pt x="608076" y="1422400"/>
                    </a:lnTo>
                    <a:lnTo>
                      <a:pt x="617219" y="1422400"/>
                    </a:lnTo>
                    <a:lnTo>
                      <a:pt x="611124" y="1435100"/>
                    </a:lnTo>
                    <a:lnTo>
                      <a:pt x="609644" y="1447428"/>
                    </a:lnTo>
                    <a:close/>
                  </a:path>
                  <a:path w="794385" h="2120900">
                    <a:moveTo>
                      <a:pt x="619496" y="1447747"/>
                    </a:moveTo>
                    <a:lnTo>
                      <a:pt x="617026" y="1447747"/>
                    </a:lnTo>
                    <a:lnTo>
                      <a:pt x="611124" y="1435100"/>
                    </a:lnTo>
                    <a:lnTo>
                      <a:pt x="617219" y="1422400"/>
                    </a:lnTo>
                    <a:lnTo>
                      <a:pt x="619832" y="1422400"/>
                    </a:lnTo>
                    <a:lnTo>
                      <a:pt x="617219" y="1435100"/>
                    </a:lnTo>
                    <a:lnTo>
                      <a:pt x="619439" y="1447428"/>
                    </a:lnTo>
                    <a:lnTo>
                      <a:pt x="619496" y="1447747"/>
                    </a:lnTo>
                    <a:close/>
                  </a:path>
                  <a:path w="794385" h="2120900">
                    <a:moveTo>
                      <a:pt x="619515" y="1447747"/>
                    </a:moveTo>
                    <a:lnTo>
                      <a:pt x="619439" y="1447428"/>
                    </a:lnTo>
                    <a:lnTo>
                      <a:pt x="617219" y="1435100"/>
                    </a:lnTo>
                    <a:lnTo>
                      <a:pt x="619832" y="1422400"/>
                    </a:lnTo>
                    <a:lnTo>
                      <a:pt x="621030" y="1422400"/>
                    </a:lnTo>
                    <a:lnTo>
                      <a:pt x="618743" y="1435100"/>
                    </a:lnTo>
                    <a:lnTo>
                      <a:pt x="621792" y="1435100"/>
                    </a:lnTo>
                    <a:lnTo>
                      <a:pt x="619572" y="1447428"/>
                    </a:lnTo>
                    <a:lnTo>
                      <a:pt x="619515" y="1447747"/>
                    </a:lnTo>
                    <a:close/>
                  </a:path>
                  <a:path w="794385" h="2120900">
                    <a:moveTo>
                      <a:pt x="620714" y="1447747"/>
                    </a:moveTo>
                    <a:lnTo>
                      <a:pt x="619515" y="1447747"/>
                    </a:lnTo>
                    <a:lnTo>
                      <a:pt x="621792" y="1435100"/>
                    </a:lnTo>
                    <a:lnTo>
                      <a:pt x="618743" y="1435100"/>
                    </a:lnTo>
                    <a:lnTo>
                      <a:pt x="621030" y="1422400"/>
                    </a:lnTo>
                    <a:lnTo>
                      <a:pt x="623316" y="1435100"/>
                    </a:lnTo>
                    <a:lnTo>
                      <a:pt x="620779" y="1447428"/>
                    </a:lnTo>
                    <a:lnTo>
                      <a:pt x="620714" y="1447747"/>
                    </a:lnTo>
                    <a:close/>
                  </a:path>
                  <a:path w="794385" h="2120900">
                    <a:moveTo>
                      <a:pt x="621513" y="1447747"/>
                    </a:moveTo>
                    <a:lnTo>
                      <a:pt x="620714" y="1447747"/>
                    </a:lnTo>
                    <a:lnTo>
                      <a:pt x="623316" y="1435100"/>
                    </a:lnTo>
                    <a:lnTo>
                      <a:pt x="621030" y="1422400"/>
                    </a:lnTo>
                    <a:lnTo>
                      <a:pt x="623316" y="1422400"/>
                    </a:lnTo>
                    <a:lnTo>
                      <a:pt x="627887" y="1435100"/>
                    </a:lnTo>
                    <a:lnTo>
                      <a:pt x="621513" y="1447747"/>
                    </a:lnTo>
                    <a:close/>
                  </a:path>
                  <a:path w="794385" h="2120900">
                    <a:moveTo>
                      <a:pt x="632459" y="1435100"/>
                    </a:moveTo>
                    <a:lnTo>
                      <a:pt x="629411" y="1435100"/>
                    </a:lnTo>
                    <a:lnTo>
                      <a:pt x="630935" y="1422400"/>
                    </a:lnTo>
                    <a:lnTo>
                      <a:pt x="632459" y="1435100"/>
                    </a:lnTo>
                    <a:close/>
                  </a:path>
                  <a:path w="794385" h="2120900">
                    <a:moveTo>
                      <a:pt x="491764" y="1447747"/>
                    </a:moveTo>
                    <a:lnTo>
                      <a:pt x="489210" y="1447747"/>
                    </a:lnTo>
                    <a:lnTo>
                      <a:pt x="490727" y="1435100"/>
                    </a:lnTo>
                    <a:lnTo>
                      <a:pt x="493776" y="1435100"/>
                    </a:lnTo>
                    <a:lnTo>
                      <a:pt x="495051" y="1439530"/>
                    </a:lnTo>
                    <a:lnTo>
                      <a:pt x="491764" y="1447747"/>
                    </a:lnTo>
                    <a:close/>
                  </a:path>
                  <a:path w="794385" h="2120900">
                    <a:moveTo>
                      <a:pt x="495051" y="1439530"/>
                    </a:moveTo>
                    <a:lnTo>
                      <a:pt x="493776" y="1435100"/>
                    </a:lnTo>
                    <a:lnTo>
                      <a:pt x="496824" y="1435100"/>
                    </a:lnTo>
                    <a:lnTo>
                      <a:pt x="495051" y="1439530"/>
                    </a:lnTo>
                    <a:close/>
                  </a:path>
                  <a:path w="794385" h="2120900">
                    <a:moveTo>
                      <a:pt x="497415" y="1447428"/>
                    </a:moveTo>
                    <a:lnTo>
                      <a:pt x="495051" y="1439530"/>
                    </a:lnTo>
                    <a:lnTo>
                      <a:pt x="496824" y="1435100"/>
                    </a:lnTo>
                    <a:lnTo>
                      <a:pt x="497415" y="1447428"/>
                    </a:lnTo>
                    <a:close/>
                  </a:path>
                  <a:path w="794385" h="2120900">
                    <a:moveTo>
                      <a:pt x="497460" y="1447428"/>
                    </a:moveTo>
                    <a:lnTo>
                      <a:pt x="497036" y="1439530"/>
                    </a:lnTo>
                    <a:lnTo>
                      <a:pt x="496824" y="1435100"/>
                    </a:lnTo>
                    <a:lnTo>
                      <a:pt x="498348" y="1435100"/>
                    </a:lnTo>
                    <a:lnTo>
                      <a:pt x="497460" y="1447428"/>
                    </a:lnTo>
                    <a:close/>
                  </a:path>
                  <a:path w="794385" h="2120900">
                    <a:moveTo>
                      <a:pt x="617219" y="1460500"/>
                    </a:moveTo>
                    <a:lnTo>
                      <a:pt x="612648" y="1460500"/>
                    </a:lnTo>
                    <a:lnTo>
                      <a:pt x="611886" y="1457325"/>
                    </a:lnTo>
                    <a:lnTo>
                      <a:pt x="609561" y="1448119"/>
                    </a:lnTo>
                    <a:lnTo>
                      <a:pt x="611124" y="1435100"/>
                    </a:lnTo>
                    <a:lnTo>
                      <a:pt x="617026" y="1447747"/>
                    </a:lnTo>
                    <a:lnTo>
                      <a:pt x="621949" y="1447747"/>
                    </a:lnTo>
                    <a:lnTo>
                      <a:pt x="617219" y="1460500"/>
                    </a:lnTo>
                    <a:close/>
                  </a:path>
                  <a:path w="794385" h="2120900">
                    <a:moveTo>
                      <a:pt x="622045" y="1447747"/>
                    </a:moveTo>
                    <a:lnTo>
                      <a:pt x="621513" y="1447747"/>
                    </a:lnTo>
                    <a:lnTo>
                      <a:pt x="627887" y="1435100"/>
                    </a:lnTo>
                    <a:lnTo>
                      <a:pt x="628183" y="1447428"/>
                    </a:lnTo>
                    <a:lnTo>
                      <a:pt x="621899" y="1447428"/>
                    </a:lnTo>
                    <a:lnTo>
                      <a:pt x="622045" y="1447747"/>
                    </a:lnTo>
                    <a:close/>
                  </a:path>
                  <a:path w="794385" h="2120900">
                    <a:moveTo>
                      <a:pt x="497418" y="1447747"/>
                    </a:moveTo>
                    <a:lnTo>
                      <a:pt x="491764" y="1447747"/>
                    </a:lnTo>
                    <a:lnTo>
                      <a:pt x="495051" y="1439530"/>
                    </a:lnTo>
                    <a:lnTo>
                      <a:pt x="497326" y="1447428"/>
                    </a:lnTo>
                    <a:lnTo>
                      <a:pt x="497418" y="1447747"/>
                    </a:lnTo>
                    <a:close/>
                  </a:path>
                  <a:path w="794385" h="2120900">
                    <a:moveTo>
                      <a:pt x="628497" y="1460500"/>
                    </a:moveTo>
                    <a:lnTo>
                      <a:pt x="627887" y="1460500"/>
                    </a:lnTo>
                    <a:lnTo>
                      <a:pt x="622215" y="1448119"/>
                    </a:lnTo>
                    <a:lnTo>
                      <a:pt x="622006" y="1447747"/>
                    </a:lnTo>
                    <a:lnTo>
                      <a:pt x="621899" y="1447428"/>
                    </a:lnTo>
                    <a:lnTo>
                      <a:pt x="628183" y="1447428"/>
                    </a:lnTo>
                    <a:lnTo>
                      <a:pt x="628191" y="1447747"/>
                    </a:lnTo>
                    <a:lnTo>
                      <a:pt x="624825" y="1447747"/>
                    </a:lnTo>
                    <a:lnTo>
                      <a:pt x="628497" y="1460500"/>
                    </a:lnTo>
                    <a:close/>
                  </a:path>
                  <a:path w="794385" h="2120900">
                    <a:moveTo>
                      <a:pt x="490558" y="1460500"/>
                    </a:moveTo>
                    <a:lnTo>
                      <a:pt x="481584" y="1460500"/>
                    </a:lnTo>
                    <a:lnTo>
                      <a:pt x="482346" y="1457325"/>
                    </a:lnTo>
                    <a:lnTo>
                      <a:pt x="484504" y="1448119"/>
                    </a:lnTo>
                    <a:lnTo>
                      <a:pt x="484652" y="1447747"/>
                    </a:lnTo>
                    <a:lnTo>
                      <a:pt x="484781" y="1448119"/>
                    </a:lnTo>
                    <a:lnTo>
                      <a:pt x="490558" y="1460500"/>
                    </a:lnTo>
                    <a:close/>
                  </a:path>
                  <a:path w="794385" h="2120900">
                    <a:moveTo>
                      <a:pt x="490558" y="1460500"/>
                    </a:moveTo>
                    <a:lnTo>
                      <a:pt x="484607" y="1447747"/>
                    </a:lnTo>
                    <a:lnTo>
                      <a:pt x="492598" y="1447747"/>
                    </a:lnTo>
                    <a:lnTo>
                      <a:pt x="490558" y="1460500"/>
                    </a:lnTo>
                    <a:close/>
                  </a:path>
                  <a:path w="794385" h="2120900">
                    <a:moveTo>
                      <a:pt x="496824" y="1460500"/>
                    </a:moveTo>
                    <a:lnTo>
                      <a:pt x="490558" y="1460500"/>
                    </a:lnTo>
                    <a:lnTo>
                      <a:pt x="492539" y="1448119"/>
                    </a:lnTo>
                    <a:lnTo>
                      <a:pt x="492598" y="1447747"/>
                    </a:lnTo>
                    <a:lnTo>
                      <a:pt x="492697" y="1448119"/>
                    </a:lnTo>
                    <a:lnTo>
                      <a:pt x="496824" y="1460500"/>
                    </a:lnTo>
                    <a:close/>
                  </a:path>
                  <a:path w="794385" h="2120900">
                    <a:moveTo>
                      <a:pt x="499109" y="1460500"/>
                    </a:moveTo>
                    <a:lnTo>
                      <a:pt x="496824" y="1460500"/>
                    </a:lnTo>
                    <a:lnTo>
                      <a:pt x="492697" y="1448119"/>
                    </a:lnTo>
                    <a:lnTo>
                      <a:pt x="492573" y="1447747"/>
                    </a:lnTo>
                    <a:lnTo>
                      <a:pt x="495284" y="1447747"/>
                    </a:lnTo>
                    <a:lnTo>
                      <a:pt x="499109" y="1460500"/>
                    </a:lnTo>
                    <a:close/>
                  </a:path>
                  <a:path w="794385" h="2120900">
                    <a:moveTo>
                      <a:pt x="499109" y="1460500"/>
                    </a:moveTo>
                    <a:lnTo>
                      <a:pt x="495395" y="1448119"/>
                    </a:lnTo>
                    <a:lnTo>
                      <a:pt x="495284" y="1447747"/>
                    </a:lnTo>
                    <a:lnTo>
                      <a:pt x="501695" y="1447747"/>
                    </a:lnTo>
                    <a:lnTo>
                      <a:pt x="501731" y="1448119"/>
                    </a:lnTo>
                    <a:lnTo>
                      <a:pt x="499757" y="1457325"/>
                    </a:lnTo>
                    <a:lnTo>
                      <a:pt x="499109" y="1460500"/>
                    </a:lnTo>
                    <a:close/>
                  </a:path>
                  <a:path w="794385" h="2120900">
                    <a:moveTo>
                      <a:pt x="624840" y="1460500"/>
                    </a:moveTo>
                    <a:lnTo>
                      <a:pt x="617219" y="1460500"/>
                    </a:lnTo>
                    <a:lnTo>
                      <a:pt x="622002" y="1447747"/>
                    </a:lnTo>
                    <a:lnTo>
                      <a:pt x="622127" y="1448119"/>
                    </a:lnTo>
                    <a:lnTo>
                      <a:pt x="624840" y="1460500"/>
                    </a:lnTo>
                    <a:close/>
                  </a:path>
                  <a:path w="794385" h="2120900">
                    <a:moveTo>
                      <a:pt x="628497" y="1460500"/>
                    </a:moveTo>
                    <a:lnTo>
                      <a:pt x="624932" y="1448119"/>
                    </a:lnTo>
                    <a:lnTo>
                      <a:pt x="624825" y="1447747"/>
                    </a:lnTo>
                    <a:lnTo>
                      <a:pt x="630945" y="1447747"/>
                    </a:lnTo>
                    <a:lnTo>
                      <a:pt x="628497" y="1460500"/>
                    </a:lnTo>
                    <a:close/>
                  </a:path>
                  <a:path w="794385" h="2120900">
                    <a:moveTo>
                      <a:pt x="630935" y="1473200"/>
                    </a:moveTo>
                    <a:lnTo>
                      <a:pt x="632459" y="1460500"/>
                    </a:lnTo>
                    <a:lnTo>
                      <a:pt x="628497" y="1460500"/>
                    </a:lnTo>
                    <a:lnTo>
                      <a:pt x="630874" y="1448119"/>
                    </a:lnTo>
                    <a:lnTo>
                      <a:pt x="630945" y="1447747"/>
                    </a:lnTo>
                    <a:lnTo>
                      <a:pt x="633984" y="1447747"/>
                    </a:lnTo>
                    <a:lnTo>
                      <a:pt x="633984" y="1460500"/>
                    </a:lnTo>
                    <a:lnTo>
                      <a:pt x="630935" y="1473200"/>
                    </a:lnTo>
                    <a:close/>
                  </a:path>
                  <a:path w="794385" h="2120900">
                    <a:moveTo>
                      <a:pt x="481584" y="1460500"/>
                    </a:moveTo>
                    <a:lnTo>
                      <a:pt x="480821" y="1457325"/>
                    </a:lnTo>
                    <a:lnTo>
                      <a:pt x="484504" y="1448119"/>
                    </a:lnTo>
                    <a:lnTo>
                      <a:pt x="482346" y="1457325"/>
                    </a:lnTo>
                    <a:lnTo>
                      <a:pt x="481584" y="1460500"/>
                    </a:lnTo>
                    <a:close/>
                  </a:path>
                  <a:path w="794385" h="2120900">
                    <a:moveTo>
                      <a:pt x="502919" y="1460500"/>
                    </a:moveTo>
                    <a:lnTo>
                      <a:pt x="499109" y="1460500"/>
                    </a:lnTo>
                    <a:lnTo>
                      <a:pt x="501635" y="1448119"/>
                    </a:lnTo>
                    <a:lnTo>
                      <a:pt x="502615" y="1457325"/>
                    </a:lnTo>
                    <a:lnTo>
                      <a:pt x="502919" y="1460500"/>
                    </a:lnTo>
                    <a:close/>
                  </a:path>
                  <a:path w="794385" h="2120900">
                    <a:moveTo>
                      <a:pt x="617219" y="1473200"/>
                    </a:moveTo>
                    <a:lnTo>
                      <a:pt x="608076" y="1473200"/>
                    </a:lnTo>
                    <a:lnTo>
                      <a:pt x="608076" y="1460500"/>
                    </a:lnTo>
                    <a:lnTo>
                      <a:pt x="609561" y="1448119"/>
                    </a:lnTo>
                    <a:lnTo>
                      <a:pt x="611886" y="1457325"/>
                    </a:lnTo>
                    <a:lnTo>
                      <a:pt x="612648" y="1460500"/>
                    </a:lnTo>
                    <a:lnTo>
                      <a:pt x="614172" y="1460500"/>
                    </a:lnTo>
                    <a:lnTo>
                      <a:pt x="617219" y="1473200"/>
                    </a:lnTo>
                    <a:close/>
                  </a:path>
                  <a:path w="794385" h="2120900">
                    <a:moveTo>
                      <a:pt x="627887" y="1460500"/>
                    </a:moveTo>
                    <a:lnTo>
                      <a:pt x="624840" y="1460500"/>
                    </a:lnTo>
                    <a:lnTo>
                      <a:pt x="622131" y="1448119"/>
                    </a:lnTo>
                    <a:lnTo>
                      <a:pt x="627887" y="1460500"/>
                    </a:lnTo>
                    <a:close/>
                  </a:path>
                  <a:path w="794385" h="2120900">
                    <a:moveTo>
                      <a:pt x="483108" y="1485521"/>
                    </a:moveTo>
                    <a:lnTo>
                      <a:pt x="482966" y="1485309"/>
                    </a:lnTo>
                    <a:lnTo>
                      <a:pt x="480059" y="1473200"/>
                    </a:lnTo>
                    <a:lnTo>
                      <a:pt x="479551" y="1460500"/>
                    </a:lnTo>
                    <a:lnTo>
                      <a:pt x="480821" y="1457325"/>
                    </a:lnTo>
                    <a:lnTo>
                      <a:pt x="481584" y="1460500"/>
                    </a:lnTo>
                    <a:lnTo>
                      <a:pt x="492061" y="1460500"/>
                    </a:lnTo>
                    <a:lnTo>
                      <a:pt x="489203" y="1473200"/>
                    </a:lnTo>
                    <a:lnTo>
                      <a:pt x="483108" y="1473200"/>
                    </a:lnTo>
                    <a:lnTo>
                      <a:pt x="483108" y="1485521"/>
                    </a:lnTo>
                    <a:close/>
                  </a:path>
                  <a:path w="794385" h="2120900">
                    <a:moveTo>
                      <a:pt x="480059" y="1473200"/>
                    </a:moveTo>
                    <a:lnTo>
                      <a:pt x="478535" y="1473200"/>
                    </a:lnTo>
                    <a:lnTo>
                      <a:pt x="479551" y="1460500"/>
                    </a:lnTo>
                    <a:lnTo>
                      <a:pt x="480059" y="1473200"/>
                    </a:lnTo>
                    <a:close/>
                  </a:path>
                  <a:path w="794385" h="2120900">
                    <a:moveTo>
                      <a:pt x="491284" y="1485658"/>
                    </a:moveTo>
                    <a:lnTo>
                      <a:pt x="491175" y="1485521"/>
                    </a:lnTo>
                    <a:lnTo>
                      <a:pt x="489203" y="1473200"/>
                    </a:lnTo>
                    <a:lnTo>
                      <a:pt x="492061" y="1460500"/>
                    </a:lnTo>
                    <a:lnTo>
                      <a:pt x="493013" y="1460500"/>
                    </a:lnTo>
                    <a:lnTo>
                      <a:pt x="495300" y="1473200"/>
                    </a:lnTo>
                    <a:lnTo>
                      <a:pt x="493776" y="1473200"/>
                    </a:lnTo>
                    <a:lnTo>
                      <a:pt x="491354" y="1485309"/>
                    </a:lnTo>
                    <a:lnTo>
                      <a:pt x="491284" y="1485658"/>
                    </a:lnTo>
                    <a:close/>
                  </a:path>
                  <a:path w="794385" h="2120900">
                    <a:moveTo>
                      <a:pt x="496824" y="1473200"/>
                    </a:moveTo>
                    <a:lnTo>
                      <a:pt x="495300" y="1473200"/>
                    </a:lnTo>
                    <a:lnTo>
                      <a:pt x="493013" y="1460500"/>
                    </a:lnTo>
                    <a:lnTo>
                      <a:pt x="496824" y="1473200"/>
                    </a:lnTo>
                    <a:close/>
                  </a:path>
                  <a:path w="794385" h="2120900">
                    <a:moveTo>
                      <a:pt x="496824" y="1473200"/>
                    </a:moveTo>
                    <a:lnTo>
                      <a:pt x="493013" y="1460500"/>
                    </a:lnTo>
                    <a:lnTo>
                      <a:pt x="497840" y="1460500"/>
                    </a:lnTo>
                    <a:lnTo>
                      <a:pt x="496824" y="1473200"/>
                    </a:lnTo>
                    <a:close/>
                  </a:path>
                  <a:path w="794385" h="2120900">
                    <a:moveTo>
                      <a:pt x="499145" y="1485309"/>
                    </a:moveTo>
                    <a:lnTo>
                      <a:pt x="498348" y="1473200"/>
                    </a:lnTo>
                    <a:lnTo>
                      <a:pt x="496824" y="1473200"/>
                    </a:lnTo>
                    <a:lnTo>
                      <a:pt x="497840" y="1460500"/>
                    </a:lnTo>
                    <a:lnTo>
                      <a:pt x="499872" y="1473200"/>
                    </a:lnTo>
                    <a:lnTo>
                      <a:pt x="499145" y="1485309"/>
                    </a:lnTo>
                    <a:close/>
                  </a:path>
                  <a:path w="794385" h="2120900">
                    <a:moveTo>
                      <a:pt x="502919" y="1485799"/>
                    </a:moveTo>
                    <a:lnTo>
                      <a:pt x="499116" y="1485799"/>
                    </a:lnTo>
                    <a:lnTo>
                      <a:pt x="499872" y="1473200"/>
                    </a:lnTo>
                    <a:lnTo>
                      <a:pt x="497840" y="1460500"/>
                    </a:lnTo>
                    <a:lnTo>
                      <a:pt x="504443" y="1460500"/>
                    </a:lnTo>
                    <a:lnTo>
                      <a:pt x="504443" y="1473200"/>
                    </a:lnTo>
                    <a:lnTo>
                      <a:pt x="502919" y="1473200"/>
                    </a:lnTo>
                    <a:lnTo>
                      <a:pt x="502919" y="1485799"/>
                    </a:lnTo>
                    <a:close/>
                  </a:path>
                  <a:path w="794385" h="2120900">
                    <a:moveTo>
                      <a:pt x="608076" y="1473200"/>
                    </a:moveTo>
                    <a:lnTo>
                      <a:pt x="606551" y="1473200"/>
                    </a:lnTo>
                    <a:lnTo>
                      <a:pt x="608076" y="1460500"/>
                    </a:lnTo>
                    <a:lnTo>
                      <a:pt x="608076" y="1473200"/>
                    </a:lnTo>
                    <a:close/>
                  </a:path>
                  <a:path w="794385" h="2120900">
                    <a:moveTo>
                      <a:pt x="617219" y="1473200"/>
                    </a:moveTo>
                    <a:lnTo>
                      <a:pt x="614172" y="1460500"/>
                    </a:lnTo>
                    <a:lnTo>
                      <a:pt x="619048" y="1460500"/>
                    </a:lnTo>
                    <a:lnTo>
                      <a:pt x="617219" y="1473200"/>
                    </a:lnTo>
                    <a:close/>
                  </a:path>
                  <a:path w="794385" h="2120900">
                    <a:moveTo>
                      <a:pt x="617219" y="1473200"/>
                    </a:moveTo>
                    <a:lnTo>
                      <a:pt x="619048" y="1460500"/>
                    </a:lnTo>
                    <a:lnTo>
                      <a:pt x="620077" y="1460500"/>
                    </a:lnTo>
                    <a:lnTo>
                      <a:pt x="617219" y="1473200"/>
                    </a:lnTo>
                    <a:close/>
                  </a:path>
                  <a:path w="794385" h="2120900">
                    <a:moveTo>
                      <a:pt x="621792" y="1473200"/>
                    </a:moveTo>
                    <a:lnTo>
                      <a:pt x="617219" y="1473200"/>
                    </a:lnTo>
                    <a:lnTo>
                      <a:pt x="620077" y="1460500"/>
                    </a:lnTo>
                    <a:lnTo>
                      <a:pt x="621792" y="1473200"/>
                    </a:lnTo>
                    <a:close/>
                  </a:path>
                  <a:path w="794385" h="2120900">
                    <a:moveTo>
                      <a:pt x="629411" y="1473200"/>
                    </a:moveTo>
                    <a:lnTo>
                      <a:pt x="621792" y="1473200"/>
                    </a:lnTo>
                    <a:lnTo>
                      <a:pt x="620077" y="1460500"/>
                    </a:lnTo>
                    <a:lnTo>
                      <a:pt x="622761" y="1460500"/>
                    </a:lnTo>
                    <a:lnTo>
                      <a:pt x="629411" y="1473200"/>
                    </a:lnTo>
                    <a:close/>
                  </a:path>
                  <a:path w="794385" h="2120900">
                    <a:moveTo>
                      <a:pt x="630935" y="1473200"/>
                    </a:moveTo>
                    <a:lnTo>
                      <a:pt x="629411" y="1473200"/>
                    </a:lnTo>
                    <a:lnTo>
                      <a:pt x="622761" y="1460500"/>
                    </a:lnTo>
                    <a:lnTo>
                      <a:pt x="632459" y="1460500"/>
                    </a:lnTo>
                    <a:lnTo>
                      <a:pt x="630935" y="1473200"/>
                    </a:lnTo>
                    <a:close/>
                  </a:path>
                  <a:path w="794385" h="2120900">
                    <a:moveTo>
                      <a:pt x="483225" y="1497623"/>
                    </a:moveTo>
                    <a:lnTo>
                      <a:pt x="483108" y="1473200"/>
                    </a:lnTo>
                    <a:lnTo>
                      <a:pt x="489203" y="1473200"/>
                    </a:lnTo>
                    <a:lnTo>
                      <a:pt x="491141" y="1485309"/>
                    </a:lnTo>
                    <a:lnTo>
                      <a:pt x="491219" y="1485799"/>
                    </a:lnTo>
                    <a:lnTo>
                      <a:pt x="484644" y="1485799"/>
                    </a:lnTo>
                    <a:lnTo>
                      <a:pt x="483225" y="1497623"/>
                    </a:lnTo>
                    <a:close/>
                  </a:path>
                  <a:path w="794385" h="2120900">
                    <a:moveTo>
                      <a:pt x="493812" y="1485799"/>
                    </a:moveTo>
                    <a:lnTo>
                      <a:pt x="491256" y="1485799"/>
                    </a:lnTo>
                    <a:lnTo>
                      <a:pt x="493776" y="1473200"/>
                    </a:lnTo>
                    <a:lnTo>
                      <a:pt x="498348" y="1473200"/>
                    </a:lnTo>
                    <a:lnTo>
                      <a:pt x="493988" y="1485309"/>
                    </a:lnTo>
                    <a:lnTo>
                      <a:pt x="493862" y="1485658"/>
                    </a:lnTo>
                    <a:lnTo>
                      <a:pt x="493812" y="1485799"/>
                    </a:lnTo>
                    <a:close/>
                  </a:path>
                  <a:path w="794385" h="2120900">
                    <a:moveTo>
                      <a:pt x="499104" y="1485799"/>
                    </a:moveTo>
                    <a:lnTo>
                      <a:pt x="493812" y="1485799"/>
                    </a:lnTo>
                    <a:lnTo>
                      <a:pt x="498348" y="1473200"/>
                    </a:lnTo>
                    <a:lnTo>
                      <a:pt x="499074" y="1485309"/>
                    </a:lnTo>
                    <a:lnTo>
                      <a:pt x="499104" y="1485799"/>
                    </a:lnTo>
                    <a:close/>
                  </a:path>
                  <a:path w="794385" h="2120900">
                    <a:moveTo>
                      <a:pt x="618921" y="1498565"/>
                    </a:moveTo>
                    <a:lnTo>
                      <a:pt x="608080" y="1498565"/>
                    </a:lnTo>
                    <a:lnTo>
                      <a:pt x="611124" y="1473200"/>
                    </a:lnTo>
                    <a:lnTo>
                      <a:pt x="623316" y="1473200"/>
                    </a:lnTo>
                    <a:lnTo>
                      <a:pt x="636394" y="1485309"/>
                    </a:lnTo>
                    <a:lnTo>
                      <a:pt x="620728" y="1485309"/>
                    </a:lnTo>
                    <a:lnTo>
                      <a:pt x="620652" y="1485799"/>
                    </a:lnTo>
                    <a:lnTo>
                      <a:pt x="614134" y="1485799"/>
                    </a:lnTo>
                    <a:lnTo>
                      <a:pt x="618818" y="1498290"/>
                    </a:lnTo>
                    <a:lnTo>
                      <a:pt x="618921" y="1498565"/>
                    </a:lnTo>
                    <a:close/>
                  </a:path>
                  <a:path w="794385" h="2120900">
                    <a:moveTo>
                      <a:pt x="637056" y="1485799"/>
                    </a:moveTo>
                    <a:lnTo>
                      <a:pt x="636923" y="1485799"/>
                    </a:lnTo>
                    <a:lnTo>
                      <a:pt x="623316" y="1473200"/>
                    </a:lnTo>
                    <a:lnTo>
                      <a:pt x="640080" y="1473200"/>
                    </a:lnTo>
                    <a:lnTo>
                      <a:pt x="637173" y="1485309"/>
                    </a:lnTo>
                    <a:lnTo>
                      <a:pt x="637056" y="1485799"/>
                    </a:lnTo>
                    <a:close/>
                  </a:path>
                  <a:path w="794385" h="2120900">
                    <a:moveTo>
                      <a:pt x="638640" y="1485799"/>
                    </a:moveTo>
                    <a:lnTo>
                      <a:pt x="637056" y="1485799"/>
                    </a:lnTo>
                    <a:lnTo>
                      <a:pt x="640080" y="1473200"/>
                    </a:lnTo>
                    <a:lnTo>
                      <a:pt x="649224" y="1473200"/>
                    </a:lnTo>
                    <a:lnTo>
                      <a:pt x="638874" y="1485521"/>
                    </a:lnTo>
                    <a:lnTo>
                      <a:pt x="638759" y="1485658"/>
                    </a:lnTo>
                    <a:lnTo>
                      <a:pt x="638640" y="1485799"/>
                    </a:lnTo>
                    <a:close/>
                  </a:path>
                  <a:path w="794385" h="2120900">
                    <a:moveTo>
                      <a:pt x="626250" y="1498565"/>
                    </a:moveTo>
                    <a:lnTo>
                      <a:pt x="625722" y="1498565"/>
                    </a:lnTo>
                    <a:lnTo>
                      <a:pt x="620798" y="1486182"/>
                    </a:lnTo>
                    <a:lnTo>
                      <a:pt x="620728" y="1485309"/>
                    </a:lnTo>
                    <a:lnTo>
                      <a:pt x="636394" y="1485309"/>
                    </a:lnTo>
                    <a:lnTo>
                      <a:pt x="636923" y="1485799"/>
                    </a:lnTo>
                    <a:lnTo>
                      <a:pt x="621756" y="1485799"/>
                    </a:lnTo>
                    <a:lnTo>
                      <a:pt x="626153" y="1498290"/>
                    </a:lnTo>
                    <a:lnTo>
                      <a:pt x="626250" y="1498565"/>
                    </a:lnTo>
                    <a:close/>
                  </a:path>
                  <a:path w="794385" h="2120900">
                    <a:moveTo>
                      <a:pt x="490727" y="1511300"/>
                    </a:moveTo>
                    <a:lnTo>
                      <a:pt x="481584" y="1511300"/>
                    </a:lnTo>
                    <a:lnTo>
                      <a:pt x="484598" y="1486182"/>
                    </a:lnTo>
                    <a:lnTo>
                      <a:pt x="484644" y="1485799"/>
                    </a:lnTo>
                    <a:lnTo>
                      <a:pt x="489173" y="1485799"/>
                    </a:lnTo>
                    <a:lnTo>
                      <a:pt x="492921" y="1498290"/>
                    </a:lnTo>
                    <a:lnTo>
                      <a:pt x="493003" y="1498565"/>
                    </a:lnTo>
                    <a:lnTo>
                      <a:pt x="494124" y="1498565"/>
                    </a:lnTo>
                    <a:lnTo>
                      <a:pt x="490727" y="1511300"/>
                    </a:lnTo>
                    <a:close/>
                  </a:path>
                  <a:path w="794385" h="2120900">
                    <a:moveTo>
                      <a:pt x="493024" y="1498565"/>
                    </a:moveTo>
                    <a:lnTo>
                      <a:pt x="492789" y="1497853"/>
                    </a:lnTo>
                    <a:lnTo>
                      <a:pt x="489288" y="1486182"/>
                    </a:lnTo>
                    <a:lnTo>
                      <a:pt x="489173" y="1485799"/>
                    </a:lnTo>
                    <a:lnTo>
                      <a:pt x="496854" y="1485799"/>
                    </a:lnTo>
                    <a:lnTo>
                      <a:pt x="493106" y="1498290"/>
                    </a:lnTo>
                    <a:lnTo>
                      <a:pt x="493024" y="1498565"/>
                    </a:lnTo>
                    <a:close/>
                  </a:path>
                  <a:path w="794385" h="2120900">
                    <a:moveTo>
                      <a:pt x="502903" y="1498565"/>
                    </a:moveTo>
                    <a:lnTo>
                      <a:pt x="493024" y="1498565"/>
                    </a:lnTo>
                    <a:lnTo>
                      <a:pt x="496739" y="1486182"/>
                    </a:lnTo>
                    <a:lnTo>
                      <a:pt x="496854" y="1485799"/>
                    </a:lnTo>
                    <a:lnTo>
                      <a:pt x="496959" y="1486182"/>
                    </a:lnTo>
                    <a:lnTo>
                      <a:pt x="502903" y="1498565"/>
                    </a:lnTo>
                    <a:close/>
                  </a:path>
                  <a:path w="794385" h="2120900">
                    <a:moveTo>
                      <a:pt x="505967" y="1498565"/>
                    </a:moveTo>
                    <a:lnTo>
                      <a:pt x="502903" y="1498565"/>
                    </a:lnTo>
                    <a:lnTo>
                      <a:pt x="496775" y="1485799"/>
                    </a:lnTo>
                    <a:lnTo>
                      <a:pt x="505967" y="1485799"/>
                    </a:lnTo>
                    <a:lnTo>
                      <a:pt x="505967" y="1498565"/>
                    </a:lnTo>
                    <a:close/>
                  </a:path>
                  <a:path w="794385" h="2120900">
                    <a:moveTo>
                      <a:pt x="608193" y="1497623"/>
                    </a:moveTo>
                    <a:lnTo>
                      <a:pt x="608076" y="1485799"/>
                    </a:lnTo>
                    <a:lnTo>
                      <a:pt x="609612" y="1485799"/>
                    </a:lnTo>
                    <a:lnTo>
                      <a:pt x="608193" y="1497623"/>
                    </a:lnTo>
                    <a:close/>
                  </a:path>
                  <a:path w="794385" h="2120900">
                    <a:moveTo>
                      <a:pt x="618939" y="1498565"/>
                    </a:moveTo>
                    <a:lnTo>
                      <a:pt x="618654" y="1497853"/>
                    </a:lnTo>
                    <a:lnTo>
                      <a:pt x="614134" y="1485799"/>
                    </a:lnTo>
                    <a:lnTo>
                      <a:pt x="620646" y="1485799"/>
                    </a:lnTo>
                    <a:lnTo>
                      <a:pt x="620798" y="1486182"/>
                    </a:lnTo>
                    <a:lnTo>
                      <a:pt x="619074" y="1497623"/>
                    </a:lnTo>
                    <a:lnTo>
                      <a:pt x="618978" y="1498290"/>
                    </a:lnTo>
                    <a:lnTo>
                      <a:pt x="618939" y="1498565"/>
                    </a:lnTo>
                    <a:close/>
                  </a:path>
                  <a:path w="794385" h="2120900">
                    <a:moveTo>
                      <a:pt x="623316" y="1511300"/>
                    </a:moveTo>
                    <a:lnTo>
                      <a:pt x="620876" y="1499441"/>
                    </a:lnTo>
                    <a:lnTo>
                      <a:pt x="620840" y="1499268"/>
                    </a:lnTo>
                    <a:lnTo>
                      <a:pt x="620670" y="1498813"/>
                    </a:lnTo>
                    <a:lnTo>
                      <a:pt x="620708" y="1498565"/>
                    </a:lnTo>
                    <a:lnTo>
                      <a:pt x="626250" y="1498565"/>
                    </a:lnTo>
                    <a:lnTo>
                      <a:pt x="621756" y="1485799"/>
                    </a:lnTo>
                    <a:lnTo>
                      <a:pt x="629419" y="1485799"/>
                    </a:lnTo>
                    <a:lnTo>
                      <a:pt x="628567" y="1497623"/>
                    </a:lnTo>
                    <a:lnTo>
                      <a:pt x="628493" y="1498565"/>
                    </a:lnTo>
                    <a:lnTo>
                      <a:pt x="628227" y="1499268"/>
                    </a:lnTo>
                    <a:lnTo>
                      <a:pt x="623316" y="1511300"/>
                    </a:lnTo>
                    <a:close/>
                  </a:path>
                  <a:path w="794385" h="2120900">
                    <a:moveTo>
                      <a:pt x="628519" y="1498290"/>
                    </a:moveTo>
                    <a:lnTo>
                      <a:pt x="629391" y="1486182"/>
                    </a:lnTo>
                    <a:lnTo>
                      <a:pt x="629419" y="1485799"/>
                    </a:lnTo>
                    <a:lnTo>
                      <a:pt x="631857" y="1485799"/>
                    </a:lnTo>
                    <a:lnTo>
                      <a:pt x="631829" y="1486182"/>
                    </a:lnTo>
                    <a:lnTo>
                      <a:pt x="628755" y="1497623"/>
                    </a:lnTo>
                    <a:lnTo>
                      <a:pt x="628694" y="1497853"/>
                    </a:lnTo>
                    <a:lnTo>
                      <a:pt x="628519" y="1498290"/>
                    </a:lnTo>
                    <a:close/>
                  </a:path>
                  <a:path w="794385" h="2120900">
                    <a:moveTo>
                      <a:pt x="621788" y="1498565"/>
                    </a:moveTo>
                    <a:lnTo>
                      <a:pt x="618939" y="1498565"/>
                    </a:lnTo>
                    <a:lnTo>
                      <a:pt x="620712" y="1486182"/>
                    </a:lnTo>
                    <a:lnTo>
                      <a:pt x="621705" y="1497623"/>
                    </a:lnTo>
                    <a:lnTo>
                      <a:pt x="621788" y="1498565"/>
                    </a:lnTo>
                    <a:close/>
                  </a:path>
                  <a:path w="794385" h="2120900">
                    <a:moveTo>
                      <a:pt x="625722" y="1498565"/>
                    </a:moveTo>
                    <a:lnTo>
                      <a:pt x="621789" y="1498565"/>
                    </a:lnTo>
                    <a:lnTo>
                      <a:pt x="620798" y="1486182"/>
                    </a:lnTo>
                    <a:lnTo>
                      <a:pt x="625612" y="1498290"/>
                    </a:lnTo>
                    <a:lnTo>
                      <a:pt x="625722" y="1498565"/>
                    </a:lnTo>
                    <a:close/>
                  </a:path>
                  <a:path w="794385" h="2120900">
                    <a:moveTo>
                      <a:pt x="632459" y="1511300"/>
                    </a:moveTo>
                    <a:lnTo>
                      <a:pt x="629411" y="1511300"/>
                    </a:lnTo>
                    <a:lnTo>
                      <a:pt x="628557" y="1499441"/>
                    </a:lnTo>
                    <a:lnTo>
                      <a:pt x="628519" y="1498290"/>
                    </a:lnTo>
                    <a:lnTo>
                      <a:pt x="628694" y="1497853"/>
                    </a:lnTo>
                    <a:lnTo>
                      <a:pt x="631775" y="1486182"/>
                    </a:lnTo>
                    <a:lnTo>
                      <a:pt x="631006" y="1497623"/>
                    </a:lnTo>
                    <a:lnTo>
                      <a:pt x="630938" y="1498565"/>
                    </a:lnTo>
                    <a:lnTo>
                      <a:pt x="632459" y="1498565"/>
                    </a:lnTo>
                    <a:lnTo>
                      <a:pt x="632459" y="1511300"/>
                    </a:lnTo>
                    <a:close/>
                  </a:path>
                  <a:path w="794385" h="2120900">
                    <a:moveTo>
                      <a:pt x="481584" y="1511300"/>
                    </a:moveTo>
                    <a:lnTo>
                      <a:pt x="481584" y="1498565"/>
                    </a:lnTo>
                    <a:lnTo>
                      <a:pt x="483112" y="1498565"/>
                    </a:lnTo>
                    <a:lnTo>
                      <a:pt x="481584" y="1511300"/>
                    </a:lnTo>
                    <a:close/>
                  </a:path>
                  <a:path w="794385" h="2120900">
                    <a:moveTo>
                      <a:pt x="492251" y="1511300"/>
                    </a:moveTo>
                    <a:lnTo>
                      <a:pt x="490727" y="1511300"/>
                    </a:lnTo>
                    <a:lnTo>
                      <a:pt x="493890" y="1499441"/>
                    </a:lnTo>
                    <a:lnTo>
                      <a:pt x="493936" y="1499268"/>
                    </a:lnTo>
                    <a:lnTo>
                      <a:pt x="494057" y="1498813"/>
                    </a:lnTo>
                    <a:lnTo>
                      <a:pt x="494124" y="1498565"/>
                    </a:lnTo>
                    <a:lnTo>
                      <a:pt x="494527" y="1498565"/>
                    </a:lnTo>
                    <a:lnTo>
                      <a:pt x="494601" y="1498813"/>
                    </a:lnTo>
                    <a:lnTo>
                      <a:pt x="494417" y="1499268"/>
                    </a:lnTo>
                    <a:lnTo>
                      <a:pt x="492251" y="1511300"/>
                    </a:lnTo>
                    <a:close/>
                  </a:path>
                  <a:path w="794385" h="2120900">
                    <a:moveTo>
                      <a:pt x="498348" y="1511300"/>
                    </a:moveTo>
                    <a:lnTo>
                      <a:pt x="494790" y="1499441"/>
                    </a:lnTo>
                    <a:lnTo>
                      <a:pt x="494738" y="1499268"/>
                    </a:lnTo>
                    <a:lnTo>
                      <a:pt x="494499" y="1498813"/>
                    </a:lnTo>
                    <a:lnTo>
                      <a:pt x="494544" y="1498565"/>
                    </a:lnTo>
                    <a:lnTo>
                      <a:pt x="502697" y="1498565"/>
                    </a:lnTo>
                    <a:lnTo>
                      <a:pt x="502731" y="1498813"/>
                    </a:lnTo>
                    <a:lnTo>
                      <a:pt x="502473" y="1499268"/>
                    </a:lnTo>
                    <a:lnTo>
                      <a:pt x="498348" y="1511300"/>
                    </a:lnTo>
                    <a:close/>
                  </a:path>
                  <a:path w="794385" h="2120900">
                    <a:moveTo>
                      <a:pt x="507492" y="1511300"/>
                    </a:moveTo>
                    <a:lnTo>
                      <a:pt x="504443" y="1511300"/>
                    </a:lnTo>
                    <a:lnTo>
                      <a:pt x="502817" y="1499441"/>
                    </a:lnTo>
                    <a:lnTo>
                      <a:pt x="502714" y="1498565"/>
                    </a:lnTo>
                    <a:lnTo>
                      <a:pt x="507492" y="1498565"/>
                    </a:lnTo>
                    <a:lnTo>
                      <a:pt x="507492" y="1511300"/>
                    </a:lnTo>
                    <a:close/>
                  </a:path>
                  <a:path w="794385" h="2120900">
                    <a:moveTo>
                      <a:pt x="617219" y="1511300"/>
                    </a:moveTo>
                    <a:lnTo>
                      <a:pt x="608076" y="1511300"/>
                    </a:lnTo>
                    <a:lnTo>
                      <a:pt x="607466" y="1499441"/>
                    </a:lnTo>
                    <a:lnTo>
                      <a:pt x="607421" y="1498565"/>
                    </a:lnTo>
                    <a:lnTo>
                      <a:pt x="619839" y="1498565"/>
                    </a:lnTo>
                    <a:lnTo>
                      <a:pt x="617219" y="1511300"/>
                    </a:lnTo>
                    <a:close/>
                  </a:path>
                  <a:path w="794385" h="2120900">
                    <a:moveTo>
                      <a:pt x="618743" y="1511300"/>
                    </a:moveTo>
                    <a:lnTo>
                      <a:pt x="617219" y="1511300"/>
                    </a:lnTo>
                    <a:lnTo>
                      <a:pt x="619659" y="1499441"/>
                    </a:lnTo>
                    <a:lnTo>
                      <a:pt x="619695" y="1499268"/>
                    </a:lnTo>
                    <a:lnTo>
                      <a:pt x="619788" y="1498813"/>
                    </a:lnTo>
                    <a:lnTo>
                      <a:pt x="619839" y="1498565"/>
                    </a:lnTo>
                    <a:lnTo>
                      <a:pt x="620696" y="1498565"/>
                    </a:lnTo>
                    <a:lnTo>
                      <a:pt x="620747" y="1498813"/>
                    </a:lnTo>
                    <a:lnTo>
                      <a:pt x="620600" y="1499268"/>
                    </a:lnTo>
                    <a:lnTo>
                      <a:pt x="618743" y="1511300"/>
                    </a:lnTo>
                    <a:close/>
                  </a:path>
                  <a:path w="794385" h="2120900">
                    <a:moveTo>
                      <a:pt x="498348" y="1511300"/>
                    </a:moveTo>
                    <a:lnTo>
                      <a:pt x="492251" y="1511300"/>
                    </a:lnTo>
                    <a:lnTo>
                      <a:pt x="494386" y="1499441"/>
                    </a:lnTo>
                    <a:lnTo>
                      <a:pt x="494499" y="1498813"/>
                    </a:lnTo>
                    <a:lnTo>
                      <a:pt x="494738" y="1499268"/>
                    </a:lnTo>
                    <a:lnTo>
                      <a:pt x="498348" y="1511300"/>
                    </a:lnTo>
                    <a:close/>
                  </a:path>
                  <a:path w="794385" h="2120900">
                    <a:moveTo>
                      <a:pt x="504443" y="1511300"/>
                    </a:moveTo>
                    <a:lnTo>
                      <a:pt x="498348" y="1511300"/>
                    </a:lnTo>
                    <a:lnTo>
                      <a:pt x="502629" y="1498813"/>
                    </a:lnTo>
                    <a:lnTo>
                      <a:pt x="502793" y="1499268"/>
                    </a:lnTo>
                    <a:lnTo>
                      <a:pt x="504443" y="1511300"/>
                    </a:lnTo>
                    <a:close/>
                  </a:path>
                  <a:path w="794385" h="2120900">
                    <a:moveTo>
                      <a:pt x="623316" y="1511300"/>
                    </a:moveTo>
                    <a:lnTo>
                      <a:pt x="618743" y="1511300"/>
                    </a:lnTo>
                    <a:lnTo>
                      <a:pt x="620573" y="1499441"/>
                    </a:lnTo>
                    <a:lnTo>
                      <a:pt x="620670" y="1498813"/>
                    </a:lnTo>
                    <a:lnTo>
                      <a:pt x="620840" y="1499268"/>
                    </a:lnTo>
                    <a:lnTo>
                      <a:pt x="623316" y="1511300"/>
                    </a:lnTo>
                    <a:close/>
                  </a:path>
                  <a:path w="794385" h="2120900">
                    <a:moveTo>
                      <a:pt x="629411" y="1511300"/>
                    </a:moveTo>
                    <a:lnTo>
                      <a:pt x="623316" y="1511300"/>
                    </a:lnTo>
                    <a:lnTo>
                      <a:pt x="628412" y="1498813"/>
                    </a:lnTo>
                    <a:lnTo>
                      <a:pt x="629411" y="1511300"/>
                    </a:lnTo>
                    <a:close/>
                  </a:path>
                  <a:path w="794385" h="2120900">
                    <a:moveTo>
                      <a:pt x="608076" y="1511300"/>
                    </a:moveTo>
                    <a:lnTo>
                      <a:pt x="606551" y="1511300"/>
                    </a:lnTo>
                    <a:lnTo>
                      <a:pt x="607364" y="1499441"/>
                    </a:lnTo>
                    <a:lnTo>
                      <a:pt x="608076" y="1511300"/>
                    </a:lnTo>
                    <a:close/>
                  </a:path>
                  <a:path w="794385" h="2120900">
                    <a:moveTo>
                      <a:pt x="488550" y="1524000"/>
                    </a:moveTo>
                    <a:lnTo>
                      <a:pt x="484632" y="1524000"/>
                    </a:lnTo>
                    <a:lnTo>
                      <a:pt x="484632" y="1511300"/>
                    </a:lnTo>
                    <a:lnTo>
                      <a:pt x="488550" y="1524000"/>
                    </a:lnTo>
                    <a:close/>
                  </a:path>
                  <a:path w="794385" h="2120900">
                    <a:moveTo>
                      <a:pt x="488550" y="1524000"/>
                    </a:moveTo>
                    <a:lnTo>
                      <a:pt x="484632" y="1511300"/>
                    </a:lnTo>
                    <a:lnTo>
                      <a:pt x="493776" y="1511300"/>
                    </a:lnTo>
                    <a:lnTo>
                      <a:pt x="488550" y="1524000"/>
                    </a:lnTo>
                    <a:close/>
                  </a:path>
                  <a:path w="794385" h="2120900">
                    <a:moveTo>
                      <a:pt x="494429" y="1524000"/>
                    </a:moveTo>
                    <a:lnTo>
                      <a:pt x="488550" y="1524000"/>
                    </a:lnTo>
                    <a:lnTo>
                      <a:pt x="493776" y="1511300"/>
                    </a:lnTo>
                    <a:lnTo>
                      <a:pt x="494429" y="1524000"/>
                    </a:lnTo>
                    <a:close/>
                  </a:path>
                  <a:path w="794385" h="2120900">
                    <a:moveTo>
                      <a:pt x="494429" y="1524000"/>
                    </a:moveTo>
                    <a:lnTo>
                      <a:pt x="493776" y="1511300"/>
                    </a:lnTo>
                    <a:lnTo>
                      <a:pt x="495300" y="1511300"/>
                    </a:lnTo>
                    <a:lnTo>
                      <a:pt x="494429" y="1524000"/>
                    </a:lnTo>
                    <a:close/>
                  </a:path>
                  <a:path w="794385" h="2120900">
                    <a:moveTo>
                      <a:pt x="497205" y="1524000"/>
                    </a:moveTo>
                    <a:lnTo>
                      <a:pt x="494429" y="1524000"/>
                    </a:lnTo>
                    <a:lnTo>
                      <a:pt x="495300" y="1511300"/>
                    </a:lnTo>
                    <a:lnTo>
                      <a:pt x="502919" y="1511300"/>
                    </a:lnTo>
                    <a:lnTo>
                      <a:pt x="497205" y="1524000"/>
                    </a:lnTo>
                    <a:close/>
                  </a:path>
                  <a:path w="794385" h="2120900">
                    <a:moveTo>
                      <a:pt x="504951" y="1524000"/>
                    </a:moveTo>
                    <a:lnTo>
                      <a:pt x="497205" y="1524000"/>
                    </a:lnTo>
                    <a:lnTo>
                      <a:pt x="502919" y="1511300"/>
                    </a:lnTo>
                    <a:lnTo>
                      <a:pt x="504951" y="1524000"/>
                    </a:lnTo>
                    <a:close/>
                  </a:path>
                  <a:path w="794385" h="2120900">
                    <a:moveTo>
                      <a:pt x="504951" y="1524000"/>
                    </a:moveTo>
                    <a:lnTo>
                      <a:pt x="502919" y="1511300"/>
                    </a:lnTo>
                    <a:lnTo>
                      <a:pt x="505967" y="1511300"/>
                    </a:lnTo>
                    <a:lnTo>
                      <a:pt x="504951" y="1524000"/>
                    </a:lnTo>
                    <a:close/>
                  </a:path>
                  <a:path w="794385" h="2120900">
                    <a:moveTo>
                      <a:pt x="614172" y="1536700"/>
                    </a:moveTo>
                    <a:lnTo>
                      <a:pt x="611124" y="1536700"/>
                    </a:lnTo>
                    <a:lnTo>
                      <a:pt x="609600" y="1524000"/>
                    </a:lnTo>
                    <a:lnTo>
                      <a:pt x="611124" y="1511300"/>
                    </a:lnTo>
                    <a:lnTo>
                      <a:pt x="626364" y="1511300"/>
                    </a:lnTo>
                    <a:lnTo>
                      <a:pt x="618743" y="1524000"/>
                    </a:lnTo>
                    <a:lnTo>
                      <a:pt x="614172" y="1536700"/>
                    </a:lnTo>
                    <a:close/>
                  </a:path>
                  <a:path w="794385" h="2120900">
                    <a:moveTo>
                      <a:pt x="615695" y="1536700"/>
                    </a:moveTo>
                    <a:lnTo>
                      <a:pt x="614172" y="1536700"/>
                    </a:lnTo>
                    <a:lnTo>
                      <a:pt x="618743" y="1524000"/>
                    </a:lnTo>
                    <a:lnTo>
                      <a:pt x="626364" y="1511300"/>
                    </a:lnTo>
                    <a:lnTo>
                      <a:pt x="630021" y="1524000"/>
                    </a:lnTo>
                    <a:lnTo>
                      <a:pt x="620776" y="1524000"/>
                    </a:lnTo>
                    <a:lnTo>
                      <a:pt x="615695" y="1536700"/>
                    </a:lnTo>
                    <a:close/>
                  </a:path>
                  <a:path w="794385" h="2120900">
                    <a:moveTo>
                      <a:pt x="630021" y="1524000"/>
                    </a:moveTo>
                    <a:lnTo>
                      <a:pt x="626364" y="1511300"/>
                    </a:lnTo>
                    <a:lnTo>
                      <a:pt x="630935" y="1511300"/>
                    </a:lnTo>
                    <a:lnTo>
                      <a:pt x="630021" y="1524000"/>
                    </a:lnTo>
                    <a:close/>
                  </a:path>
                  <a:path w="794385" h="2120900">
                    <a:moveTo>
                      <a:pt x="487680" y="1549400"/>
                    </a:moveTo>
                    <a:lnTo>
                      <a:pt x="483108" y="1549400"/>
                    </a:lnTo>
                    <a:lnTo>
                      <a:pt x="483108" y="1524000"/>
                    </a:lnTo>
                    <a:lnTo>
                      <a:pt x="486156" y="1524000"/>
                    </a:lnTo>
                    <a:lnTo>
                      <a:pt x="487680" y="1536700"/>
                    </a:lnTo>
                    <a:lnTo>
                      <a:pt x="484632" y="1536700"/>
                    </a:lnTo>
                    <a:lnTo>
                      <a:pt x="487680" y="1549400"/>
                    </a:lnTo>
                    <a:close/>
                  </a:path>
                  <a:path w="794385" h="2120900">
                    <a:moveTo>
                      <a:pt x="487680" y="1536700"/>
                    </a:moveTo>
                    <a:lnTo>
                      <a:pt x="486156" y="1524000"/>
                    </a:lnTo>
                    <a:lnTo>
                      <a:pt x="493776" y="1524000"/>
                    </a:lnTo>
                    <a:lnTo>
                      <a:pt x="487680" y="1536700"/>
                    </a:lnTo>
                    <a:close/>
                  </a:path>
                  <a:path w="794385" h="2120900">
                    <a:moveTo>
                      <a:pt x="490727" y="1536700"/>
                    </a:moveTo>
                    <a:lnTo>
                      <a:pt x="487680" y="1536700"/>
                    </a:lnTo>
                    <a:lnTo>
                      <a:pt x="493776" y="1524000"/>
                    </a:lnTo>
                    <a:lnTo>
                      <a:pt x="495808" y="1524000"/>
                    </a:lnTo>
                    <a:lnTo>
                      <a:pt x="490727" y="1536700"/>
                    </a:lnTo>
                    <a:close/>
                  </a:path>
                  <a:path w="794385" h="2120900">
                    <a:moveTo>
                      <a:pt x="493776" y="1536700"/>
                    </a:moveTo>
                    <a:lnTo>
                      <a:pt x="490727" y="1536700"/>
                    </a:lnTo>
                    <a:lnTo>
                      <a:pt x="495808" y="1524000"/>
                    </a:lnTo>
                    <a:lnTo>
                      <a:pt x="496388" y="1524000"/>
                    </a:lnTo>
                    <a:lnTo>
                      <a:pt x="493776" y="1536700"/>
                    </a:lnTo>
                    <a:close/>
                  </a:path>
                  <a:path w="794385" h="2120900">
                    <a:moveTo>
                      <a:pt x="499872" y="1536700"/>
                    </a:moveTo>
                    <a:lnTo>
                      <a:pt x="493776" y="1536700"/>
                    </a:lnTo>
                    <a:lnTo>
                      <a:pt x="496388" y="1524000"/>
                    </a:lnTo>
                    <a:lnTo>
                      <a:pt x="499872" y="1536700"/>
                    </a:lnTo>
                    <a:close/>
                  </a:path>
                  <a:path w="794385" h="2120900">
                    <a:moveTo>
                      <a:pt x="507492" y="1562100"/>
                    </a:moveTo>
                    <a:lnTo>
                      <a:pt x="499109" y="1562100"/>
                    </a:lnTo>
                    <a:lnTo>
                      <a:pt x="502919" y="1549400"/>
                    </a:lnTo>
                    <a:lnTo>
                      <a:pt x="498348" y="1549400"/>
                    </a:lnTo>
                    <a:lnTo>
                      <a:pt x="504443" y="1536700"/>
                    </a:lnTo>
                    <a:lnTo>
                      <a:pt x="499872" y="1536700"/>
                    </a:lnTo>
                    <a:lnTo>
                      <a:pt x="496388" y="1524000"/>
                    </a:lnTo>
                    <a:lnTo>
                      <a:pt x="504443" y="1524000"/>
                    </a:lnTo>
                    <a:lnTo>
                      <a:pt x="507492" y="1536700"/>
                    </a:lnTo>
                    <a:lnTo>
                      <a:pt x="507492" y="1562100"/>
                    </a:lnTo>
                    <a:close/>
                  </a:path>
                  <a:path w="794385" h="2120900">
                    <a:moveTo>
                      <a:pt x="507492" y="1536700"/>
                    </a:moveTo>
                    <a:lnTo>
                      <a:pt x="504443" y="1524000"/>
                    </a:lnTo>
                    <a:lnTo>
                      <a:pt x="509016" y="1524000"/>
                    </a:lnTo>
                    <a:lnTo>
                      <a:pt x="507492" y="1536700"/>
                    </a:lnTo>
                    <a:close/>
                  </a:path>
                  <a:path w="794385" h="2120900">
                    <a:moveTo>
                      <a:pt x="611124" y="1536700"/>
                    </a:moveTo>
                    <a:lnTo>
                      <a:pt x="608076" y="1536700"/>
                    </a:lnTo>
                    <a:lnTo>
                      <a:pt x="608076" y="1524000"/>
                    </a:lnTo>
                    <a:lnTo>
                      <a:pt x="609600" y="1524000"/>
                    </a:lnTo>
                    <a:lnTo>
                      <a:pt x="611124" y="1536700"/>
                    </a:lnTo>
                    <a:close/>
                  </a:path>
                  <a:path w="794385" h="2120900">
                    <a:moveTo>
                      <a:pt x="618743" y="1536700"/>
                    </a:moveTo>
                    <a:lnTo>
                      <a:pt x="615695" y="1536700"/>
                    </a:lnTo>
                    <a:lnTo>
                      <a:pt x="620776" y="1524000"/>
                    </a:lnTo>
                    <a:lnTo>
                      <a:pt x="621356" y="1524000"/>
                    </a:lnTo>
                    <a:lnTo>
                      <a:pt x="618743" y="1536700"/>
                    </a:lnTo>
                    <a:close/>
                  </a:path>
                  <a:path w="794385" h="2120900">
                    <a:moveTo>
                      <a:pt x="624840" y="1536700"/>
                    </a:moveTo>
                    <a:lnTo>
                      <a:pt x="618743" y="1536700"/>
                    </a:lnTo>
                    <a:lnTo>
                      <a:pt x="621356" y="1524000"/>
                    </a:lnTo>
                    <a:lnTo>
                      <a:pt x="624840" y="1536700"/>
                    </a:lnTo>
                    <a:close/>
                  </a:path>
                  <a:path w="794385" h="2120900">
                    <a:moveTo>
                      <a:pt x="632459" y="1536700"/>
                    </a:moveTo>
                    <a:lnTo>
                      <a:pt x="624840" y="1536700"/>
                    </a:lnTo>
                    <a:lnTo>
                      <a:pt x="621356" y="1524000"/>
                    </a:lnTo>
                    <a:lnTo>
                      <a:pt x="630935" y="1524000"/>
                    </a:lnTo>
                    <a:lnTo>
                      <a:pt x="632459" y="1536700"/>
                    </a:lnTo>
                    <a:close/>
                  </a:path>
                  <a:path w="794385" h="2120900">
                    <a:moveTo>
                      <a:pt x="632459" y="1536700"/>
                    </a:moveTo>
                    <a:lnTo>
                      <a:pt x="630935" y="1524000"/>
                    </a:lnTo>
                    <a:lnTo>
                      <a:pt x="632459" y="1524000"/>
                    </a:lnTo>
                    <a:lnTo>
                      <a:pt x="632459" y="1536700"/>
                    </a:lnTo>
                    <a:close/>
                  </a:path>
                  <a:path w="794385" h="2120900">
                    <a:moveTo>
                      <a:pt x="487680" y="1549400"/>
                    </a:moveTo>
                    <a:lnTo>
                      <a:pt x="484632" y="1536700"/>
                    </a:lnTo>
                    <a:lnTo>
                      <a:pt x="492251" y="1536700"/>
                    </a:lnTo>
                    <a:lnTo>
                      <a:pt x="487680" y="1549400"/>
                    </a:lnTo>
                    <a:close/>
                  </a:path>
                  <a:path w="794385" h="2120900">
                    <a:moveTo>
                      <a:pt x="489203" y="1587500"/>
                    </a:moveTo>
                    <a:lnTo>
                      <a:pt x="486156" y="1587500"/>
                    </a:lnTo>
                    <a:lnTo>
                      <a:pt x="486156" y="1562100"/>
                    </a:lnTo>
                    <a:lnTo>
                      <a:pt x="487680" y="1549400"/>
                    </a:lnTo>
                    <a:lnTo>
                      <a:pt x="492251" y="1536700"/>
                    </a:lnTo>
                    <a:lnTo>
                      <a:pt x="496062" y="1536700"/>
                    </a:lnTo>
                    <a:lnTo>
                      <a:pt x="493776" y="1549400"/>
                    </a:lnTo>
                    <a:lnTo>
                      <a:pt x="495300" y="1549400"/>
                    </a:lnTo>
                    <a:lnTo>
                      <a:pt x="489203" y="1562100"/>
                    </a:lnTo>
                    <a:lnTo>
                      <a:pt x="487680" y="1562100"/>
                    </a:lnTo>
                    <a:lnTo>
                      <a:pt x="490219" y="1574800"/>
                    </a:lnTo>
                    <a:lnTo>
                      <a:pt x="491642" y="1574800"/>
                    </a:lnTo>
                    <a:lnTo>
                      <a:pt x="489203" y="1587500"/>
                    </a:lnTo>
                    <a:close/>
                  </a:path>
                  <a:path w="794385" h="2120900">
                    <a:moveTo>
                      <a:pt x="496824" y="1549400"/>
                    </a:moveTo>
                    <a:lnTo>
                      <a:pt x="493776" y="1549400"/>
                    </a:lnTo>
                    <a:lnTo>
                      <a:pt x="496062" y="1536700"/>
                    </a:lnTo>
                    <a:lnTo>
                      <a:pt x="497984" y="1547379"/>
                    </a:lnTo>
                    <a:lnTo>
                      <a:pt x="496824" y="1549400"/>
                    </a:lnTo>
                    <a:close/>
                  </a:path>
                  <a:path w="794385" h="2120900">
                    <a:moveTo>
                      <a:pt x="498036" y="1547379"/>
                    </a:moveTo>
                    <a:lnTo>
                      <a:pt x="496062" y="1536700"/>
                    </a:lnTo>
                    <a:lnTo>
                      <a:pt x="496388" y="1536700"/>
                    </a:lnTo>
                    <a:lnTo>
                      <a:pt x="498036" y="1547379"/>
                    </a:lnTo>
                    <a:close/>
                  </a:path>
                  <a:path w="794385" h="2120900">
                    <a:moveTo>
                      <a:pt x="498036" y="1547379"/>
                    </a:moveTo>
                    <a:lnTo>
                      <a:pt x="496388" y="1536700"/>
                    </a:lnTo>
                    <a:lnTo>
                      <a:pt x="504443" y="1536700"/>
                    </a:lnTo>
                    <a:lnTo>
                      <a:pt x="498036" y="1547379"/>
                    </a:lnTo>
                    <a:close/>
                  </a:path>
                  <a:path w="794385" h="2120900">
                    <a:moveTo>
                      <a:pt x="498348" y="1549400"/>
                    </a:moveTo>
                    <a:lnTo>
                      <a:pt x="498036" y="1547379"/>
                    </a:lnTo>
                    <a:lnTo>
                      <a:pt x="504443" y="1536700"/>
                    </a:lnTo>
                    <a:lnTo>
                      <a:pt x="498348" y="1549400"/>
                    </a:lnTo>
                    <a:close/>
                  </a:path>
                  <a:path w="794385" h="2120900">
                    <a:moveTo>
                      <a:pt x="509778" y="1574800"/>
                    </a:moveTo>
                    <a:lnTo>
                      <a:pt x="509016" y="1562100"/>
                    </a:lnTo>
                    <a:lnTo>
                      <a:pt x="507492" y="1562100"/>
                    </a:lnTo>
                    <a:lnTo>
                      <a:pt x="507492" y="1536700"/>
                    </a:lnTo>
                    <a:lnTo>
                      <a:pt x="509016" y="1536700"/>
                    </a:lnTo>
                    <a:lnTo>
                      <a:pt x="509016" y="1549400"/>
                    </a:lnTo>
                    <a:lnTo>
                      <a:pt x="510540" y="1562100"/>
                    </a:lnTo>
                    <a:lnTo>
                      <a:pt x="509778" y="1574800"/>
                    </a:lnTo>
                    <a:close/>
                  </a:path>
                  <a:path w="794385" h="2120900">
                    <a:moveTo>
                      <a:pt x="612648" y="1549400"/>
                    </a:moveTo>
                    <a:lnTo>
                      <a:pt x="609600" y="1549400"/>
                    </a:lnTo>
                    <a:lnTo>
                      <a:pt x="609600" y="1536700"/>
                    </a:lnTo>
                    <a:lnTo>
                      <a:pt x="612648" y="1549400"/>
                    </a:lnTo>
                    <a:close/>
                  </a:path>
                  <a:path w="794385" h="2120900">
                    <a:moveTo>
                      <a:pt x="615695" y="1574800"/>
                    </a:moveTo>
                    <a:lnTo>
                      <a:pt x="612648" y="1574800"/>
                    </a:lnTo>
                    <a:lnTo>
                      <a:pt x="611124" y="1562100"/>
                    </a:lnTo>
                    <a:lnTo>
                      <a:pt x="612648" y="1549400"/>
                    </a:lnTo>
                    <a:lnTo>
                      <a:pt x="609600" y="1536700"/>
                    </a:lnTo>
                    <a:lnTo>
                      <a:pt x="617219" y="1536700"/>
                    </a:lnTo>
                    <a:lnTo>
                      <a:pt x="614172" y="1549400"/>
                    </a:lnTo>
                    <a:lnTo>
                      <a:pt x="618743" y="1549400"/>
                    </a:lnTo>
                    <a:lnTo>
                      <a:pt x="615695" y="1562100"/>
                    </a:lnTo>
                    <a:lnTo>
                      <a:pt x="612648" y="1562100"/>
                    </a:lnTo>
                    <a:lnTo>
                      <a:pt x="615695" y="1574800"/>
                    </a:lnTo>
                    <a:close/>
                  </a:path>
                  <a:path w="794385" h="2120900">
                    <a:moveTo>
                      <a:pt x="618743" y="1549400"/>
                    </a:moveTo>
                    <a:lnTo>
                      <a:pt x="614172" y="1549400"/>
                    </a:lnTo>
                    <a:lnTo>
                      <a:pt x="617219" y="1536700"/>
                    </a:lnTo>
                    <a:lnTo>
                      <a:pt x="621453" y="1536700"/>
                    </a:lnTo>
                    <a:lnTo>
                      <a:pt x="618743" y="1549400"/>
                    </a:lnTo>
                    <a:close/>
                  </a:path>
                  <a:path w="794385" h="2120900">
                    <a:moveTo>
                      <a:pt x="623824" y="1562100"/>
                    </a:moveTo>
                    <a:lnTo>
                      <a:pt x="618743" y="1549400"/>
                    </a:lnTo>
                    <a:lnTo>
                      <a:pt x="621453" y="1536700"/>
                    </a:lnTo>
                    <a:lnTo>
                      <a:pt x="624840" y="1549400"/>
                    </a:lnTo>
                    <a:lnTo>
                      <a:pt x="627887" y="1549400"/>
                    </a:lnTo>
                    <a:lnTo>
                      <a:pt x="623824" y="1562100"/>
                    </a:lnTo>
                    <a:close/>
                  </a:path>
                  <a:path w="794385" h="2120900">
                    <a:moveTo>
                      <a:pt x="624355" y="1547379"/>
                    </a:moveTo>
                    <a:lnTo>
                      <a:pt x="621453" y="1536700"/>
                    </a:lnTo>
                    <a:lnTo>
                      <a:pt x="621792" y="1536700"/>
                    </a:lnTo>
                    <a:lnTo>
                      <a:pt x="624355" y="1547379"/>
                    </a:lnTo>
                    <a:close/>
                  </a:path>
                  <a:path w="794385" h="2120900">
                    <a:moveTo>
                      <a:pt x="624840" y="1549400"/>
                    </a:moveTo>
                    <a:lnTo>
                      <a:pt x="621792" y="1536700"/>
                    </a:lnTo>
                    <a:lnTo>
                      <a:pt x="629411" y="1536700"/>
                    </a:lnTo>
                    <a:lnTo>
                      <a:pt x="624840" y="1549400"/>
                    </a:lnTo>
                    <a:close/>
                  </a:path>
                  <a:path w="794385" h="2120900">
                    <a:moveTo>
                      <a:pt x="632459" y="1562100"/>
                    </a:moveTo>
                    <a:lnTo>
                      <a:pt x="623824" y="1562100"/>
                    </a:lnTo>
                    <a:lnTo>
                      <a:pt x="627887" y="1549400"/>
                    </a:lnTo>
                    <a:lnTo>
                      <a:pt x="624840" y="1549400"/>
                    </a:lnTo>
                    <a:lnTo>
                      <a:pt x="629411" y="1536700"/>
                    </a:lnTo>
                    <a:lnTo>
                      <a:pt x="633984" y="1536700"/>
                    </a:lnTo>
                    <a:lnTo>
                      <a:pt x="633984" y="1549400"/>
                    </a:lnTo>
                    <a:lnTo>
                      <a:pt x="632459" y="1562100"/>
                    </a:lnTo>
                    <a:close/>
                  </a:path>
                  <a:path w="794385" h="2120900">
                    <a:moveTo>
                      <a:pt x="635508" y="1549400"/>
                    </a:moveTo>
                    <a:lnTo>
                      <a:pt x="633984" y="1549400"/>
                    </a:lnTo>
                    <a:lnTo>
                      <a:pt x="633984" y="1536700"/>
                    </a:lnTo>
                    <a:lnTo>
                      <a:pt x="635508" y="1549400"/>
                    </a:lnTo>
                    <a:close/>
                  </a:path>
                  <a:path w="794385" h="2120900">
                    <a:moveTo>
                      <a:pt x="498348" y="1549400"/>
                    </a:moveTo>
                    <a:lnTo>
                      <a:pt x="496824" y="1549400"/>
                    </a:lnTo>
                    <a:lnTo>
                      <a:pt x="498036" y="1547379"/>
                    </a:lnTo>
                    <a:lnTo>
                      <a:pt x="498348" y="1549400"/>
                    </a:lnTo>
                    <a:close/>
                  </a:path>
                  <a:path w="794385" h="2120900">
                    <a:moveTo>
                      <a:pt x="499109" y="1562100"/>
                    </a:moveTo>
                    <a:lnTo>
                      <a:pt x="489203" y="1562100"/>
                    </a:lnTo>
                    <a:lnTo>
                      <a:pt x="495300" y="1549400"/>
                    </a:lnTo>
                    <a:lnTo>
                      <a:pt x="499109" y="1562100"/>
                    </a:lnTo>
                    <a:close/>
                  </a:path>
                  <a:path w="794385" h="2120900">
                    <a:moveTo>
                      <a:pt x="499109" y="1562100"/>
                    </a:moveTo>
                    <a:lnTo>
                      <a:pt x="495300" y="1549400"/>
                    </a:lnTo>
                    <a:lnTo>
                      <a:pt x="502919" y="1549400"/>
                    </a:lnTo>
                    <a:lnTo>
                      <a:pt x="499109" y="1562100"/>
                    </a:lnTo>
                    <a:close/>
                  </a:path>
                  <a:path w="794385" h="2120900">
                    <a:moveTo>
                      <a:pt x="623824" y="1562100"/>
                    </a:moveTo>
                    <a:lnTo>
                      <a:pt x="615695" y="1562100"/>
                    </a:lnTo>
                    <a:lnTo>
                      <a:pt x="618743" y="1549400"/>
                    </a:lnTo>
                    <a:lnTo>
                      <a:pt x="623824" y="1562100"/>
                    </a:lnTo>
                    <a:close/>
                  </a:path>
                  <a:path w="794385" h="2120900">
                    <a:moveTo>
                      <a:pt x="635508" y="1574800"/>
                    </a:moveTo>
                    <a:lnTo>
                      <a:pt x="627887" y="1574800"/>
                    </a:lnTo>
                    <a:lnTo>
                      <a:pt x="624404" y="1562100"/>
                    </a:lnTo>
                    <a:lnTo>
                      <a:pt x="632459" y="1562100"/>
                    </a:lnTo>
                    <a:lnTo>
                      <a:pt x="633984" y="1549400"/>
                    </a:lnTo>
                    <a:lnTo>
                      <a:pt x="635508" y="1562100"/>
                    </a:lnTo>
                    <a:lnTo>
                      <a:pt x="635508" y="1574800"/>
                    </a:lnTo>
                    <a:close/>
                  </a:path>
                  <a:path w="794385" h="2120900">
                    <a:moveTo>
                      <a:pt x="490219" y="1574800"/>
                    </a:moveTo>
                    <a:lnTo>
                      <a:pt x="487680" y="1562100"/>
                    </a:lnTo>
                    <a:lnTo>
                      <a:pt x="495300" y="1562100"/>
                    </a:lnTo>
                    <a:lnTo>
                      <a:pt x="490219" y="1574800"/>
                    </a:lnTo>
                    <a:close/>
                  </a:path>
                  <a:path w="794385" h="2120900">
                    <a:moveTo>
                      <a:pt x="501395" y="1587500"/>
                    </a:moveTo>
                    <a:lnTo>
                      <a:pt x="499872" y="1587500"/>
                    </a:lnTo>
                    <a:lnTo>
                      <a:pt x="497332" y="1574800"/>
                    </a:lnTo>
                    <a:lnTo>
                      <a:pt x="490219" y="1574800"/>
                    </a:lnTo>
                    <a:lnTo>
                      <a:pt x="495300" y="1562100"/>
                    </a:lnTo>
                    <a:lnTo>
                      <a:pt x="501395" y="1587500"/>
                    </a:lnTo>
                    <a:close/>
                  </a:path>
                  <a:path w="794385" h="2120900">
                    <a:moveTo>
                      <a:pt x="498347" y="1574800"/>
                    </a:moveTo>
                    <a:lnTo>
                      <a:pt x="495300" y="1562100"/>
                    </a:lnTo>
                    <a:lnTo>
                      <a:pt x="501395" y="1562100"/>
                    </a:lnTo>
                    <a:lnTo>
                      <a:pt x="498347" y="1574800"/>
                    </a:lnTo>
                    <a:close/>
                  </a:path>
                  <a:path w="794385" h="2120900">
                    <a:moveTo>
                      <a:pt x="509016" y="1587500"/>
                    </a:moveTo>
                    <a:lnTo>
                      <a:pt x="501395" y="1587500"/>
                    </a:lnTo>
                    <a:lnTo>
                      <a:pt x="498347" y="1574800"/>
                    </a:lnTo>
                    <a:lnTo>
                      <a:pt x="501395" y="1562100"/>
                    </a:lnTo>
                    <a:lnTo>
                      <a:pt x="509016" y="1562100"/>
                    </a:lnTo>
                    <a:lnTo>
                      <a:pt x="509778" y="1574800"/>
                    </a:lnTo>
                    <a:lnTo>
                      <a:pt x="510540" y="1574800"/>
                    </a:lnTo>
                    <a:lnTo>
                      <a:pt x="509016" y="1587500"/>
                    </a:lnTo>
                    <a:close/>
                  </a:path>
                  <a:path w="794385" h="2120900">
                    <a:moveTo>
                      <a:pt x="617219" y="1574800"/>
                    </a:moveTo>
                    <a:lnTo>
                      <a:pt x="615695" y="1574800"/>
                    </a:lnTo>
                    <a:lnTo>
                      <a:pt x="612648" y="1562100"/>
                    </a:lnTo>
                    <a:lnTo>
                      <a:pt x="621792" y="1562100"/>
                    </a:lnTo>
                    <a:lnTo>
                      <a:pt x="617219" y="1574800"/>
                    </a:lnTo>
                    <a:close/>
                  </a:path>
                  <a:path w="794385" h="2120900">
                    <a:moveTo>
                      <a:pt x="620267" y="1574800"/>
                    </a:moveTo>
                    <a:lnTo>
                      <a:pt x="617219" y="1574800"/>
                    </a:lnTo>
                    <a:lnTo>
                      <a:pt x="621792" y="1562100"/>
                    </a:lnTo>
                    <a:lnTo>
                      <a:pt x="624078" y="1562100"/>
                    </a:lnTo>
                    <a:lnTo>
                      <a:pt x="620267" y="1574800"/>
                    </a:lnTo>
                    <a:close/>
                  </a:path>
                  <a:path w="794385" h="2120900">
                    <a:moveTo>
                      <a:pt x="621792" y="1574800"/>
                    </a:moveTo>
                    <a:lnTo>
                      <a:pt x="620267" y="1574800"/>
                    </a:lnTo>
                    <a:lnTo>
                      <a:pt x="624078" y="1562100"/>
                    </a:lnTo>
                    <a:lnTo>
                      <a:pt x="624404" y="1562100"/>
                    </a:lnTo>
                    <a:lnTo>
                      <a:pt x="621792" y="1574800"/>
                    </a:lnTo>
                    <a:close/>
                  </a:path>
                  <a:path w="794385" h="2120900">
                    <a:moveTo>
                      <a:pt x="627887" y="1574800"/>
                    </a:moveTo>
                    <a:lnTo>
                      <a:pt x="621792" y="1574800"/>
                    </a:lnTo>
                    <a:lnTo>
                      <a:pt x="624404" y="1562100"/>
                    </a:lnTo>
                    <a:lnTo>
                      <a:pt x="627887" y="1574800"/>
                    </a:lnTo>
                    <a:close/>
                  </a:path>
                  <a:path w="794385" h="2120900">
                    <a:moveTo>
                      <a:pt x="638556" y="1574800"/>
                    </a:moveTo>
                    <a:lnTo>
                      <a:pt x="635508" y="1574800"/>
                    </a:lnTo>
                    <a:lnTo>
                      <a:pt x="635508" y="1562100"/>
                    </a:lnTo>
                    <a:lnTo>
                      <a:pt x="637032" y="1562100"/>
                    </a:lnTo>
                    <a:lnTo>
                      <a:pt x="638556" y="1574800"/>
                    </a:lnTo>
                    <a:close/>
                  </a:path>
                  <a:path w="794385" h="2120900">
                    <a:moveTo>
                      <a:pt x="495300" y="1587500"/>
                    </a:moveTo>
                    <a:lnTo>
                      <a:pt x="489203" y="1587500"/>
                    </a:lnTo>
                    <a:lnTo>
                      <a:pt x="491642" y="1574800"/>
                    </a:lnTo>
                    <a:lnTo>
                      <a:pt x="495300" y="1587500"/>
                    </a:lnTo>
                    <a:close/>
                  </a:path>
                  <a:path w="794385" h="2120900">
                    <a:moveTo>
                      <a:pt x="495300" y="1587500"/>
                    </a:moveTo>
                    <a:lnTo>
                      <a:pt x="491642" y="1574800"/>
                    </a:lnTo>
                    <a:lnTo>
                      <a:pt x="497332" y="1574800"/>
                    </a:lnTo>
                    <a:lnTo>
                      <a:pt x="495300" y="1587500"/>
                    </a:lnTo>
                    <a:close/>
                  </a:path>
                  <a:path w="794385" h="2120900">
                    <a:moveTo>
                      <a:pt x="499872" y="1587500"/>
                    </a:moveTo>
                    <a:lnTo>
                      <a:pt x="495300" y="1587500"/>
                    </a:lnTo>
                    <a:lnTo>
                      <a:pt x="497332" y="1574800"/>
                    </a:lnTo>
                    <a:lnTo>
                      <a:pt x="499872" y="1587500"/>
                    </a:lnTo>
                    <a:close/>
                  </a:path>
                  <a:path w="794385" h="2120900">
                    <a:moveTo>
                      <a:pt x="509016" y="1600200"/>
                    </a:moveTo>
                    <a:lnTo>
                      <a:pt x="502919" y="1587500"/>
                    </a:lnTo>
                    <a:lnTo>
                      <a:pt x="509016" y="1587500"/>
                    </a:lnTo>
                    <a:lnTo>
                      <a:pt x="510540" y="1574800"/>
                    </a:lnTo>
                    <a:lnTo>
                      <a:pt x="510465" y="1588119"/>
                    </a:lnTo>
                    <a:lnTo>
                      <a:pt x="509016" y="1600200"/>
                    </a:lnTo>
                    <a:close/>
                  </a:path>
                  <a:path w="794385" h="2120900">
                    <a:moveTo>
                      <a:pt x="623316" y="1587500"/>
                    </a:moveTo>
                    <a:lnTo>
                      <a:pt x="614172" y="1587500"/>
                    </a:lnTo>
                    <a:lnTo>
                      <a:pt x="614172" y="1574800"/>
                    </a:lnTo>
                    <a:lnTo>
                      <a:pt x="623316" y="1587500"/>
                    </a:lnTo>
                    <a:close/>
                  </a:path>
                  <a:path w="794385" h="2120900">
                    <a:moveTo>
                      <a:pt x="623316" y="1587500"/>
                    </a:moveTo>
                    <a:lnTo>
                      <a:pt x="614172" y="1574800"/>
                    </a:lnTo>
                    <a:lnTo>
                      <a:pt x="626173" y="1574800"/>
                    </a:lnTo>
                    <a:lnTo>
                      <a:pt x="623316" y="1587500"/>
                    </a:lnTo>
                    <a:close/>
                  </a:path>
                  <a:path w="794385" h="2120900">
                    <a:moveTo>
                      <a:pt x="630161" y="1591805"/>
                    </a:moveTo>
                    <a:lnTo>
                      <a:pt x="626475" y="1588119"/>
                    </a:lnTo>
                    <a:lnTo>
                      <a:pt x="626364" y="1587500"/>
                    </a:lnTo>
                    <a:lnTo>
                      <a:pt x="623316" y="1587500"/>
                    </a:lnTo>
                    <a:lnTo>
                      <a:pt x="626173" y="1574800"/>
                    </a:lnTo>
                    <a:lnTo>
                      <a:pt x="630935" y="1587500"/>
                    </a:lnTo>
                    <a:lnTo>
                      <a:pt x="630161" y="1591805"/>
                    </a:lnTo>
                    <a:close/>
                  </a:path>
                  <a:path w="794385" h="2120900">
                    <a:moveTo>
                      <a:pt x="638556" y="1600200"/>
                    </a:moveTo>
                    <a:lnTo>
                      <a:pt x="630935" y="1587500"/>
                    </a:lnTo>
                    <a:lnTo>
                      <a:pt x="626173" y="1574800"/>
                    </a:lnTo>
                    <a:lnTo>
                      <a:pt x="637540" y="1574800"/>
                    </a:lnTo>
                    <a:lnTo>
                      <a:pt x="635508" y="1587500"/>
                    </a:lnTo>
                    <a:lnTo>
                      <a:pt x="638556" y="1587500"/>
                    </a:lnTo>
                    <a:lnTo>
                      <a:pt x="638556" y="1600200"/>
                    </a:lnTo>
                    <a:close/>
                  </a:path>
                  <a:path w="794385" h="2120900">
                    <a:moveTo>
                      <a:pt x="638556" y="1587500"/>
                    </a:moveTo>
                    <a:lnTo>
                      <a:pt x="635508" y="1587500"/>
                    </a:lnTo>
                    <a:lnTo>
                      <a:pt x="637540" y="1574800"/>
                    </a:lnTo>
                    <a:lnTo>
                      <a:pt x="638556" y="1587500"/>
                    </a:lnTo>
                    <a:close/>
                  </a:path>
                  <a:path w="794385" h="2120900">
                    <a:moveTo>
                      <a:pt x="492251" y="1625600"/>
                    </a:moveTo>
                    <a:lnTo>
                      <a:pt x="489203" y="1625600"/>
                    </a:lnTo>
                    <a:lnTo>
                      <a:pt x="487680" y="1612900"/>
                    </a:lnTo>
                    <a:lnTo>
                      <a:pt x="487680" y="1587500"/>
                    </a:lnTo>
                    <a:lnTo>
                      <a:pt x="492251" y="1587500"/>
                    </a:lnTo>
                    <a:lnTo>
                      <a:pt x="489203" y="1600200"/>
                    </a:lnTo>
                    <a:lnTo>
                      <a:pt x="490727" y="1600200"/>
                    </a:lnTo>
                    <a:lnTo>
                      <a:pt x="489203" y="1612900"/>
                    </a:lnTo>
                    <a:lnTo>
                      <a:pt x="492251" y="1612900"/>
                    </a:lnTo>
                    <a:lnTo>
                      <a:pt x="492251" y="1625600"/>
                    </a:lnTo>
                    <a:close/>
                  </a:path>
                  <a:path w="794385" h="2120900">
                    <a:moveTo>
                      <a:pt x="500634" y="1600200"/>
                    </a:moveTo>
                    <a:lnTo>
                      <a:pt x="489203" y="1600200"/>
                    </a:lnTo>
                    <a:lnTo>
                      <a:pt x="492251" y="1587500"/>
                    </a:lnTo>
                    <a:lnTo>
                      <a:pt x="498348" y="1587500"/>
                    </a:lnTo>
                    <a:lnTo>
                      <a:pt x="500634" y="1600200"/>
                    </a:lnTo>
                    <a:close/>
                  </a:path>
                  <a:path w="794385" h="2120900">
                    <a:moveTo>
                      <a:pt x="500888" y="1600200"/>
                    </a:moveTo>
                    <a:lnTo>
                      <a:pt x="498472" y="1588119"/>
                    </a:lnTo>
                    <a:lnTo>
                      <a:pt x="498348" y="1587500"/>
                    </a:lnTo>
                    <a:lnTo>
                      <a:pt x="502919" y="1587500"/>
                    </a:lnTo>
                    <a:lnTo>
                      <a:pt x="500888" y="1600200"/>
                    </a:lnTo>
                    <a:close/>
                  </a:path>
                  <a:path w="794385" h="2120900">
                    <a:moveTo>
                      <a:pt x="509016" y="1600200"/>
                    </a:moveTo>
                    <a:lnTo>
                      <a:pt x="500888" y="1600200"/>
                    </a:lnTo>
                    <a:lnTo>
                      <a:pt x="502820" y="1588119"/>
                    </a:lnTo>
                    <a:lnTo>
                      <a:pt x="502919" y="1587500"/>
                    </a:lnTo>
                    <a:lnTo>
                      <a:pt x="509016" y="1600200"/>
                    </a:lnTo>
                    <a:close/>
                  </a:path>
                  <a:path w="794385" h="2120900">
                    <a:moveTo>
                      <a:pt x="503935" y="1638300"/>
                    </a:moveTo>
                    <a:lnTo>
                      <a:pt x="503089" y="1638300"/>
                    </a:lnTo>
                    <a:lnTo>
                      <a:pt x="504443" y="1625600"/>
                    </a:lnTo>
                    <a:lnTo>
                      <a:pt x="501396" y="1612900"/>
                    </a:lnTo>
                    <a:lnTo>
                      <a:pt x="509016" y="1612900"/>
                    </a:lnTo>
                    <a:lnTo>
                      <a:pt x="505967" y="1600200"/>
                    </a:lnTo>
                    <a:lnTo>
                      <a:pt x="509016" y="1600200"/>
                    </a:lnTo>
                    <a:lnTo>
                      <a:pt x="510465" y="1588119"/>
                    </a:lnTo>
                    <a:lnTo>
                      <a:pt x="510540" y="1587500"/>
                    </a:lnTo>
                    <a:lnTo>
                      <a:pt x="512064" y="1587500"/>
                    </a:lnTo>
                    <a:lnTo>
                      <a:pt x="513587" y="1600200"/>
                    </a:lnTo>
                    <a:lnTo>
                      <a:pt x="512064" y="1612900"/>
                    </a:lnTo>
                    <a:lnTo>
                      <a:pt x="509016" y="1625600"/>
                    </a:lnTo>
                    <a:lnTo>
                      <a:pt x="505967" y="1625600"/>
                    </a:lnTo>
                    <a:lnTo>
                      <a:pt x="503935" y="1638300"/>
                    </a:lnTo>
                    <a:close/>
                  </a:path>
                  <a:path w="794385" h="2120900">
                    <a:moveTo>
                      <a:pt x="618743" y="1600200"/>
                    </a:moveTo>
                    <a:lnTo>
                      <a:pt x="615695" y="1600200"/>
                    </a:lnTo>
                    <a:lnTo>
                      <a:pt x="615695" y="1587500"/>
                    </a:lnTo>
                    <a:lnTo>
                      <a:pt x="620267" y="1587500"/>
                    </a:lnTo>
                    <a:lnTo>
                      <a:pt x="618743" y="1600200"/>
                    </a:lnTo>
                    <a:close/>
                  </a:path>
                  <a:path w="794385" h="2120900">
                    <a:moveTo>
                      <a:pt x="628323" y="1600200"/>
                    </a:moveTo>
                    <a:lnTo>
                      <a:pt x="618743" y="1600200"/>
                    </a:lnTo>
                    <a:lnTo>
                      <a:pt x="620193" y="1588119"/>
                    </a:lnTo>
                    <a:lnTo>
                      <a:pt x="620267" y="1587500"/>
                    </a:lnTo>
                    <a:lnTo>
                      <a:pt x="624840" y="1587500"/>
                    </a:lnTo>
                    <a:lnTo>
                      <a:pt x="628323" y="1600200"/>
                    </a:lnTo>
                    <a:close/>
                  </a:path>
                  <a:path w="794385" h="2120900">
                    <a:moveTo>
                      <a:pt x="628650" y="1600200"/>
                    </a:moveTo>
                    <a:lnTo>
                      <a:pt x="628323" y="1600200"/>
                    </a:lnTo>
                    <a:lnTo>
                      <a:pt x="624840" y="1587500"/>
                    </a:lnTo>
                    <a:lnTo>
                      <a:pt x="625855" y="1587500"/>
                    </a:lnTo>
                    <a:lnTo>
                      <a:pt x="626475" y="1588119"/>
                    </a:lnTo>
                    <a:lnTo>
                      <a:pt x="628650" y="1600200"/>
                    </a:lnTo>
                    <a:close/>
                  </a:path>
                  <a:path w="794385" h="2120900">
                    <a:moveTo>
                      <a:pt x="626475" y="1588119"/>
                    </a:moveTo>
                    <a:lnTo>
                      <a:pt x="625855" y="1587500"/>
                    </a:lnTo>
                    <a:lnTo>
                      <a:pt x="626364" y="1587500"/>
                    </a:lnTo>
                    <a:lnTo>
                      <a:pt x="626475" y="1588119"/>
                    </a:lnTo>
                    <a:close/>
                  </a:path>
                  <a:path w="794385" h="2120900">
                    <a:moveTo>
                      <a:pt x="638556" y="1600200"/>
                    </a:moveTo>
                    <a:lnTo>
                      <a:pt x="630161" y="1591805"/>
                    </a:lnTo>
                    <a:lnTo>
                      <a:pt x="630824" y="1588119"/>
                    </a:lnTo>
                    <a:lnTo>
                      <a:pt x="630935" y="1587500"/>
                    </a:lnTo>
                    <a:lnTo>
                      <a:pt x="638556" y="1600200"/>
                    </a:lnTo>
                    <a:close/>
                  </a:path>
                  <a:path w="794385" h="2120900">
                    <a:moveTo>
                      <a:pt x="640080" y="1612900"/>
                    </a:moveTo>
                    <a:lnTo>
                      <a:pt x="637032" y="1600200"/>
                    </a:lnTo>
                    <a:lnTo>
                      <a:pt x="638556" y="1600200"/>
                    </a:lnTo>
                    <a:lnTo>
                      <a:pt x="638556" y="1587500"/>
                    </a:lnTo>
                    <a:lnTo>
                      <a:pt x="640080" y="1587500"/>
                    </a:lnTo>
                    <a:lnTo>
                      <a:pt x="641603" y="1600200"/>
                    </a:lnTo>
                    <a:lnTo>
                      <a:pt x="640080" y="1612900"/>
                    </a:lnTo>
                    <a:close/>
                  </a:path>
                  <a:path w="794385" h="2120900">
                    <a:moveTo>
                      <a:pt x="628650" y="1600200"/>
                    </a:moveTo>
                    <a:lnTo>
                      <a:pt x="626475" y="1588119"/>
                    </a:lnTo>
                    <a:lnTo>
                      <a:pt x="630161" y="1591805"/>
                    </a:lnTo>
                    <a:lnTo>
                      <a:pt x="628650" y="1600200"/>
                    </a:lnTo>
                    <a:close/>
                  </a:path>
                  <a:path w="794385" h="2120900">
                    <a:moveTo>
                      <a:pt x="500888" y="1600200"/>
                    </a:moveTo>
                    <a:lnTo>
                      <a:pt x="500634" y="1600200"/>
                    </a:lnTo>
                    <a:lnTo>
                      <a:pt x="499122" y="1591805"/>
                    </a:lnTo>
                    <a:lnTo>
                      <a:pt x="500888" y="1600200"/>
                    </a:lnTo>
                    <a:close/>
                  </a:path>
                  <a:path w="794385" h="2120900">
                    <a:moveTo>
                      <a:pt x="638556" y="1600200"/>
                    </a:moveTo>
                    <a:lnTo>
                      <a:pt x="628650" y="1600200"/>
                    </a:lnTo>
                    <a:lnTo>
                      <a:pt x="630161" y="1591805"/>
                    </a:lnTo>
                    <a:lnTo>
                      <a:pt x="638556" y="1600200"/>
                    </a:lnTo>
                    <a:close/>
                  </a:path>
                  <a:path w="794385" h="2120900">
                    <a:moveTo>
                      <a:pt x="496824" y="1612900"/>
                    </a:moveTo>
                    <a:lnTo>
                      <a:pt x="489203" y="1612900"/>
                    </a:lnTo>
                    <a:lnTo>
                      <a:pt x="490727" y="1600200"/>
                    </a:lnTo>
                    <a:lnTo>
                      <a:pt x="492251" y="1600200"/>
                    </a:lnTo>
                    <a:lnTo>
                      <a:pt x="496824" y="1612900"/>
                    </a:lnTo>
                    <a:close/>
                  </a:path>
                  <a:path w="794385" h="2120900">
                    <a:moveTo>
                      <a:pt x="500210" y="1612900"/>
                    </a:moveTo>
                    <a:lnTo>
                      <a:pt x="496824" y="1612900"/>
                    </a:lnTo>
                    <a:lnTo>
                      <a:pt x="492251" y="1600200"/>
                    </a:lnTo>
                    <a:lnTo>
                      <a:pt x="496824" y="1600200"/>
                    </a:lnTo>
                    <a:lnTo>
                      <a:pt x="500210" y="1612900"/>
                    </a:lnTo>
                    <a:close/>
                  </a:path>
                  <a:path w="794385" h="2120900">
                    <a:moveTo>
                      <a:pt x="500210" y="1612900"/>
                    </a:moveTo>
                    <a:lnTo>
                      <a:pt x="496824" y="1600200"/>
                    </a:lnTo>
                    <a:lnTo>
                      <a:pt x="501057" y="1600200"/>
                    </a:lnTo>
                    <a:lnTo>
                      <a:pt x="500210" y="1612900"/>
                    </a:lnTo>
                    <a:close/>
                  </a:path>
                  <a:path w="794385" h="2120900">
                    <a:moveTo>
                      <a:pt x="501734" y="1612900"/>
                    </a:moveTo>
                    <a:lnTo>
                      <a:pt x="500210" y="1612900"/>
                    </a:lnTo>
                    <a:lnTo>
                      <a:pt x="501057" y="1600200"/>
                    </a:lnTo>
                    <a:lnTo>
                      <a:pt x="501734" y="1612900"/>
                    </a:lnTo>
                    <a:close/>
                  </a:path>
                  <a:path w="794385" h="2120900">
                    <a:moveTo>
                      <a:pt x="501734" y="1612900"/>
                    </a:moveTo>
                    <a:lnTo>
                      <a:pt x="501057" y="1600200"/>
                    </a:lnTo>
                    <a:lnTo>
                      <a:pt x="505967" y="1600200"/>
                    </a:lnTo>
                    <a:lnTo>
                      <a:pt x="501734" y="1612900"/>
                    </a:lnTo>
                    <a:close/>
                  </a:path>
                  <a:path w="794385" h="2120900">
                    <a:moveTo>
                      <a:pt x="509016" y="1612900"/>
                    </a:moveTo>
                    <a:lnTo>
                      <a:pt x="501734" y="1612900"/>
                    </a:lnTo>
                    <a:lnTo>
                      <a:pt x="505967" y="1600200"/>
                    </a:lnTo>
                    <a:lnTo>
                      <a:pt x="509016" y="1612900"/>
                    </a:lnTo>
                    <a:close/>
                  </a:path>
                  <a:path w="794385" h="2120900">
                    <a:moveTo>
                      <a:pt x="513587" y="1612900"/>
                    </a:moveTo>
                    <a:lnTo>
                      <a:pt x="512064" y="1612900"/>
                    </a:lnTo>
                    <a:lnTo>
                      <a:pt x="513587" y="1600200"/>
                    </a:lnTo>
                    <a:lnTo>
                      <a:pt x="513587" y="1612900"/>
                    </a:lnTo>
                    <a:close/>
                  </a:path>
                  <a:path w="794385" h="2120900">
                    <a:moveTo>
                      <a:pt x="620267" y="1612900"/>
                    </a:moveTo>
                    <a:lnTo>
                      <a:pt x="617219" y="1612900"/>
                    </a:lnTo>
                    <a:lnTo>
                      <a:pt x="617219" y="1600200"/>
                    </a:lnTo>
                    <a:lnTo>
                      <a:pt x="622300" y="1600200"/>
                    </a:lnTo>
                    <a:lnTo>
                      <a:pt x="620267" y="1612900"/>
                    </a:lnTo>
                    <a:close/>
                  </a:path>
                  <a:path w="794385" h="2120900">
                    <a:moveTo>
                      <a:pt x="626364" y="1612900"/>
                    </a:moveTo>
                    <a:lnTo>
                      <a:pt x="620267" y="1612900"/>
                    </a:lnTo>
                    <a:lnTo>
                      <a:pt x="622300" y="1600200"/>
                    </a:lnTo>
                    <a:lnTo>
                      <a:pt x="626364" y="1612900"/>
                    </a:lnTo>
                    <a:close/>
                  </a:path>
                  <a:path w="794385" h="2120900">
                    <a:moveTo>
                      <a:pt x="626364" y="1612900"/>
                    </a:moveTo>
                    <a:lnTo>
                      <a:pt x="622300" y="1600200"/>
                    </a:lnTo>
                    <a:lnTo>
                      <a:pt x="628976" y="1600200"/>
                    </a:lnTo>
                    <a:lnTo>
                      <a:pt x="626364" y="1612900"/>
                    </a:lnTo>
                    <a:close/>
                  </a:path>
                  <a:path w="794385" h="2120900">
                    <a:moveTo>
                      <a:pt x="631105" y="1612900"/>
                    </a:moveTo>
                    <a:lnTo>
                      <a:pt x="626364" y="1612900"/>
                    </a:lnTo>
                    <a:lnTo>
                      <a:pt x="628976" y="1600200"/>
                    </a:lnTo>
                    <a:lnTo>
                      <a:pt x="631105" y="1612900"/>
                    </a:lnTo>
                    <a:close/>
                  </a:path>
                  <a:path w="794385" h="2120900">
                    <a:moveTo>
                      <a:pt x="631951" y="1612900"/>
                    </a:moveTo>
                    <a:lnTo>
                      <a:pt x="631105" y="1612900"/>
                    </a:lnTo>
                    <a:lnTo>
                      <a:pt x="628976" y="1600200"/>
                    </a:lnTo>
                    <a:lnTo>
                      <a:pt x="629629" y="1600200"/>
                    </a:lnTo>
                    <a:lnTo>
                      <a:pt x="631951" y="1612900"/>
                    </a:lnTo>
                    <a:close/>
                  </a:path>
                  <a:path w="794385" h="2120900">
                    <a:moveTo>
                      <a:pt x="631951" y="1612900"/>
                    </a:moveTo>
                    <a:lnTo>
                      <a:pt x="629629" y="1600200"/>
                    </a:lnTo>
                    <a:lnTo>
                      <a:pt x="637032" y="1600200"/>
                    </a:lnTo>
                    <a:lnTo>
                      <a:pt x="631951" y="1612900"/>
                    </a:lnTo>
                    <a:close/>
                  </a:path>
                  <a:path w="794385" h="2120900">
                    <a:moveTo>
                      <a:pt x="640080" y="1612900"/>
                    </a:moveTo>
                    <a:lnTo>
                      <a:pt x="631951" y="1612900"/>
                    </a:lnTo>
                    <a:lnTo>
                      <a:pt x="637032" y="1600200"/>
                    </a:lnTo>
                    <a:lnTo>
                      <a:pt x="640080" y="1612900"/>
                    </a:lnTo>
                    <a:close/>
                  </a:path>
                  <a:path w="794385" h="2120900">
                    <a:moveTo>
                      <a:pt x="643127" y="1625600"/>
                    </a:moveTo>
                    <a:lnTo>
                      <a:pt x="640080" y="1625600"/>
                    </a:lnTo>
                    <a:lnTo>
                      <a:pt x="641603" y="1612900"/>
                    </a:lnTo>
                    <a:lnTo>
                      <a:pt x="640080" y="1612900"/>
                    </a:lnTo>
                    <a:lnTo>
                      <a:pt x="641603" y="1600200"/>
                    </a:lnTo>
                    <a:lnTo>
                      <a:pt x="643127" y="1600200"/>
                    </a:lnTo>
                    <a:lnTo>
                      <a:pt x="643127" y="1625600"/>
                    </a:lnTo>
                    <a:close/>
                  </a:path>
                  <a:path w="794385" h="2120900">
                    <a:moveTo>
                      <a:pt x="502702" y="1638300"/>
                    </a:moveTo>
                    <a:lnTo>
                      <a:pt x="498348" y="1638300"/>
                    </a:lnTo>
                    <a:lnTo>
                      <a:pt x="492251" y="1625600"/>
                    </a:lnTo>
                    <a:lnTo>
                      <a:pt x="492251" y="1612900"/>
                    </a:lnTo>
                    <a:lnTo>
                      <a:pt x="498348" y="1625600"/>
                    </a:lnTo>
                    <a:lnTo>
                      <a:pt x="501395" y="1625600"/>
                    </a:lnTo>
                    <a:lnTo>
                      <a:pt x="502702" y="1638300"/>
                    </a:lnTo>
                    <a:close/>
                  </a:path>
                  <a:path w="794385" h="2120900">
                    <a:moveTo>
                      <a:pt x="499567" y="1625600"/>
                    </a:moveTo>
                    <a:lnTo>
                      <a:pt x="498348" y="1625600"/>
                    </a:lnTo>
                    <a:lnTo>
                      <a:pt x="492251" y="1612900"/>
                    </a:lnTo>
                    <a:lnTo>
                      <a:pt x="499567" y="1625600"/>
                    </a:lnTo>
                    <a:close/>
                  </a:path>
                  <a:path w="794385" h="2120900">
                    <a:moveTo>
                      <a:pt x="499567" y="1625600"/>
                    </a:moveTo>
                    <a:lnTo>
                      <a:pt x="492251" y="1612900"/>
                    </a:lnTo>
                    <a:lnTo>
                      <a:pt x="501396" y="1612900"/>
                    </a:lnTo>
                    <a:lnTo>
                      <a:pt x="499567" y="1625600"/>
                    </a:lnTo>
                    <a:close/>
                  </a:path>
                  <a:path w="794385" h="2120900">
                    <a:moveTo>
                      <a:pt x="503089" y="1638300"/>
                    </a:moveTo>
                    <a:lnTo>
                      <a:pt x="501395" y="1625600"/>
                    </a:lnTo>
                    <a:lnTo>
                      <a:pt x="499567" y="1625600"/>
                    </a:lnTo>
                    <a:lnTo>
                      <a:pt x="501396" y="1612900"/>
                    </a:lnTo>
                    <a:lnTo>
                      <a:pt x="504443" y="1625600"/>
                    </a:lnTo>
                    <a:lnTo>
                      <a:pt x="503089" y="1638300"/>
                    </a:lnTo>
                    <a:close/>
                  </a:path>
                  <a:path w="794385" h="2120900">
                    <a:moveTo>
                      <a:pt x="512064" y="1625600"/>
                    </a:moveTo>
                    <a:lnTo>
                      <a:pt x="509016" y="1625600"/>
                    </a:lnTo>
                    <a:lnTo>
                      <a:pt x="512064" y="1612900"/>
                    </a:lnTo>
                    <a:lnTo>
                      <a:pt x="512064" y="1625600"/>
                    </a:lnTo>
                    <a:close/>
                  </a:path>
                  <a:path w="794385" h="2120900">
                    <a:moveTo>
                      <a:pt x="620267" y="1638300"/>
                    </a:moveTo>
                    <a:lnTo>
                      <a:pt x="618743" y="1625600"/>
                    </a:lnTo>
                    <a:lnTo>
                      <a:pt x="620267" y="1625600"/>
                    </a:lnTo>
                    <a:lnTo>
                      <a:pt x="618743" y="1612900"/>
                    </a:lnTo>
                    <a:lnTo>
                      <a:pt x="623011" y="1612900"/>
                    </a:lnTo>
                    <a:lnTo>
                      <a:pt x="621792" y="1625600"/>
                    </a:lnTo>
                    <a:lnTo>
                      <a:pt x="620267" y="1638300"/>
                    </a:lnTo>
                    <a:close/>
                  </a:path>
                  <a:path w="794385" h="2120900">
                    <a:moveTo>
                      <a:pt x="621792" y="1651000"/>
                    </a:moveTo>
                    <a:lnTo>
                      <a:pt x="620267" y="1638300"/>
                    </a:lnTo>
                    <a:lnTo>
                      <a:pt x="621792" y="1625600"/>
                    </a:lnTo>
                    <a:lnTo>
                      <a:pt x="623011" y="1612900"/>
                    </a:lnTo>
                    <a:lnTo>
                      <a:pt x="627887" y="1625600"/>
                    </a:lnTo>
                    <a:lnTo>
                      <a:pt x="629411" y="1625600"/>
                    </a:lnTo>
                    <a:lnTo>
                      <a:pt x="632459" y="1638300"/>
                    </a:lnTo>
                    <a:lnTo>
                      <a:pt x="623316" y="1638300"/>
                    </a:lnTo>
                    <a:lnTo>
                      <a:pt x="621792" y="1651000"/>
                    </a:lnTo>
                    <a:close/>
                  </a:path>
                  <a:path w="794385" h="2120900">
                    <a:moveTo>
                      <a:pt x="627887" y="1625600"/>
                    </a:moveTo>
                    <a:lnTo>
                      <a:pt x="623011" y="1612900"/>
                    </a:lnTo>
                    <a:lnTo>
                      <a:pt x="629716" y="1612900"/>
                    </a:lnTo>
                    <a:lnTo>
                      <a:pt x="627887" y="1625600"/>
                    </a:lnTo>
                    <a:close/>
                  </a:path>
                  <a:path w="794385" h="2120900">
                    <a:moveTo>
                      <a:pt x="632459" y="1625600"/>
                    </a:moveTo>
                    <a:lnTo>
                      <a:pt x="627887" y="1625600"/>
                    </a:lnTo>
                    <a:lnTo>
                      <a:pt x="629716" y="1612900"/>
                    </a:lnTo>
                    <a:lnTo>
                      <a:pt x="632459" y="1625600"/>
                    </a:lnTo>
                    <a:close/>
                  </a:path>
                  <a:path w="794385" h="2120900">
                    <a:moveTo>
                      <a:pt x="632459" y="1638300"/>
                    </a:moveTo>
                    <a:lnTo>
                      <a:pt x="629411" y="1625600"/>
                    </a:lnTo>
                    <a:lnTo>
                      <a:pt x="632459" y="1625600"/>
                    </a:lnTo>
                    <a:lnTo>
                      <a:pt x="629716" y="1612900"/>
                    </a:lnTo>
                    <a:lnTo>
                      <a:pt x="631697" y="1612900"/>
                    </a:lnTo>
                    <a:lnTo>
                      <a:pt x="635508" y="1625600"/>
                    </a:lnTo>
                    <a:lnTo>
                      <a:pt x="632459" y="1638300"/>
                    </a:lnTo>
                    <a:close/>
                  </a:path>
                  <a:path w="794385" h="2120900">
                    <a:moveTo>
                      <a:pt x="640588" y="1638300"/>
                    </a:moveTo>
                    <a:lnTo>
                      <a:pt x="635508" y="1625600"/>
                    </a:lnTo>
                    <a:lnTo>
                      <a:pt x="631697" y="1612900"/>
                    </a:lnTo>
                    <a:lnTo>
                      <a:pt x="641603" y="1612900"/>
                    </a:lnTo>
                    <a:lnTo>
                      <a:pt x="640080" y="1625600"/>
                    </a:lnTo>
                    <a:lnTo>
                      <a:pt x="643127" y="1625600"/>
                    </a:lnTo>
                    <a:lnTo>
                      <a:pt x="640588" y="1638300"/>
                    </a:lnTo>
                    <a:close/>
                  </a:path>
                  <a:path w="794385" h="2120900">
                    <a:moveTo>
                      <a:pt x="491489" y="1651000"/>
                    </a:moveTo>
                    <a:lnTo>
                      <a:pt x="490727" y="1638300"/>
                    </a:lnTo>
                    <a:lnTo>
                      <a:pt x="492251" y="1625600"/>
                    </a:lnTo>
                    <a:lnTo>
                      <a:pt x="492251" y="1638300"/>
                    </a:lnTo>
                    <a:lnTo>
                      <a:pt x="491489" y="1651000"/>
                    </a:lnTo>
                    <a:close/>
                  </a:path>
                  <a:path w="794385" h="2120900">
                    <a:moveTo>
                      <a:pt x="500634" y="1651000"/>
                    </a:moveTo>
                    <a:lnTo>
                      <a:pt x="491489" y="1651000"/>
                    </a:lnTo>
                    <a:lnTo>
                      <a:pt x="492251" y="1638300"/>
                    </a:lnTo>
                    <a:lnTo>
                      <a:pt x="492251" y="1625600"/>
                    </a:lnTo>
                    <a:lnTo>
                      <a:pt x="498348" y="1638300"/>
                    </a:lnTo>
                    <a:lnTo>
                      <a:pt x="495300" y="1638300"/>
                    </a:lnTo>
                    <a:lnTo>
                      <a:pt x="500634" y="1651000"/>
                    </a:lnTo>
                    <a:close/>
                  </a:path>
                  <a:path w="794385" h="2120900">
                    <a:moveTo>
                      <a:pt x="503089" y="1638300"/>
                    </a:moveTo>
                    <a:lnTo>
                      <a:pt x="502702" y="1638300"/>
                    </a:lnTo>
                    <a:lnTo>
                      <a:pt x="501395" y="1625600"/>
                    </a:lnTo>
                    <a:lnTo>
                      <a:pt x="503089" y="1638300"/>
                    </a:lnTo>
                    <a:close/>
                  </a:path>
                  <a:path w="794385" h="2120900">
                    <a:moveTo>
                      <a:pt x="504443" y="1663700"/>
                    </a:moveTo>
                    <a:lnTo>
                      <a:pt x="496824" y="1663700"/>
                    </a:lnTo>
                    <a:lnTo>
                      <a:pt x="502919" y="1651000"/>
                    </a:lnTo>
                    <a:lnTo>
                      <a:pt x="505967" y="1638300"/>
                    </a:lnTo>
                    <a:lnTo>
                      <a:pt x="503935" y="1638300"/>
                    </a:lnTo>
                    <a:lnTo>
                      <a:pt x="505967" y="1625600"/>
                    </a:lnTo>
                    <a:lnTo>
                      <a:pt x="510540" y="1638300"/>
                    </a:lnTo>
                    <a:lnTo>
                      <a:pt x="503427" y="1651000"/>
                    </a:lnTo>
                    <a:lnTo>
                      <a:pt x="506476" y="1651000"/>
                    </a:lnTo>
                    <a:lnTo>
                      <a:pt x="504443" y="1663700"/>
                    </a:lnTo>
                    <a:close/>
                  </a:path>
                  <a:path w="794385" h="2120900">
                    <a:moveTo>
                      <a:pt x="510540" y="1638300"/>
                    </a:moveTo>
                    <a:lnTo>
                      <a:pt x="505967" y="1625600"/>
                    </a:lnTo>
                    <a:lnTo>
                      <a:pt x="515111" y="1625600"/>
                    </a:lnTo>
                    <a:lnTo>
                      <a:pt x="510540" y="1638300"/>
                    </a:lnTo>
                    <a:close/>
                  </a:path>
                  <a:path w="794385" h="2120900">
                    <a:moveTo>
                      <a:pt x="504443" y="1651000"/>
                    </a:moveTo>
                    <a:lnTo>
                      <a:pt x="503427" y="1651000"/>
                    </a:lnTo>
                    <a:lnTo>
                      <a:pt x="510540" y="1638300"/>
                    </a:lnTo>
                    <a:lnTo>
                      <a:pt x="515111" y="1625600"/>
                    </a:lnTo>
                    <a:lnTo>
                      <a:pt x="516635" y="1625600"/>
                    </a:lnTo>
                    <a:lnTo>
                      <a:pt x="516635" y="1638300"/>
                    </a:lnTo>
                    <a:lnTo>
                      <a:pt x="511302" y="1638300"/>
                    </a:lnTo>
                    <a:lnTo>
                      <a:pt x="504443" y="1651000"/>
                    </a:lnTo>
                    <a:close/>
                  </a:path>
                  <a:path w="794385" h="2120900">
                    <a:moveTo>
                      <a:pt x="640588" y="1638300"/>
                    </a:moveTo>
                    <a:lnTo>
                      <a:pt x="632459" y="1638300"/>
                    </a:lnTo>
                    <a:lnTo>
                      <a:pt x="635508" y="1625600"/>
                    </a:lnTo>
                    <a:lnTo>
                      <a:pt x="640588" y="1638300"/>
                    </a:lnTo>
                    <a:close/>
                  </a:path>
                  <a:path w="794385" h="2120900">
                    <a:moveTo>
                      <a:pt x="644651" y="1638300"/>
                    </a:moveTo>
                    <a:lnTo>
                      <a:pt x="640588" y="1638300"/>
                    </a:lnTo>
                    <a:lnTo>
                      <a:pt x="643127" y="1625600"/>
                    </a:lnTo>
                    <a:lnTo>
                      <a:pt x="644651" y="1625600"/>
                    </a:lnTo>
                    <a:lnTo>
                      <a:pt x="644651" y="1638300"/>
                    </a:lnTo>
                    <a:close/>
                  </a:path>
                  <a:path w="794385" h="2120900">
                    <a:moveTo>
                      <a:pt x="502484" y="1651000"/>
                    </a:moveTo>
                    <a:lnTo>
                      <a:pt x="500634" y="1651000"/>
                    </a:lnTo>
                    <a:lnTo>
                      <a:pt x="495300" y="1638300"/>
                    </a:lnTo>
                    <a:lnTo>
                      <a:pt x="499872" y="1638300"/>
                    </a:lnTo>
                    <a:lnTo>
                      <a:pt x="502484" y="1651000"/>
                    </a:lnTo>
                    <a:close/>
                  </a:path>
                  <a:path w="794385" h="2120900">
                    <a:moveTo>
                      <a:pt x="502484" y="1651000"/>
                    </a:moveTo>
                    <a:lnTo>
                      <a:pt x="499872" y="1638300"/>
                    </a:lnTo>
                    <a:lnTo>
                      <a:pt x="505967" y="1638300"/>
                    </a:lnTo>
                    <a:lnTo>
                      <a:pt x="502484" y="1651000"/>
                    </a:lnTo>
                    <a:close/>
                  </a:path>
                  <a:path w="794385" h="2120900">
                    <a:moveTo>
                      <a:pt x="496824" y="1663700"/>
                    </a:moveTo>
                    <a:lnTo>
                      <a:pt x="495300" y="1651000"/>
                    </a:lnTo>
                    <a:lnTo>
                      <a:pt x="502484" y="1651000"/>
                    </a:lnTo>
                    <a:lnTo>
                      <a:pt x="505967" y="1638300"/>
                    </a:lnTo>
                    <a:lnTo>
                      <a:pt x="502919" y="1651000"/>
                    </a:lnTo>
                    <a:lnTo>
                      <a:pt x="496824" y="1663700"/>
                    </a:lnTo>
                    <a:close/>
                  </a:path>
                  <a:path w="794385" h="2120900">
                    <a:moveTo>
                      <a:pt x="513587" y="1651000"/>
                    </a:moveTo>
                    <a:lnTo>
                      <a:pt x="504443" y="1651000"/>
                    </a:lnTo>
                    <a:lnTo>
                      <a:pt x="511302" y="1638300"/>
                    </a:lnTo>
                    <a:lnTo>
                      <a:pt x="513587" y="1651000"/>
                    </a:lnTo>
                    <a:close/>
                  </a:path>
                  <a:path w="794385" h="2120900">
                    <a:moveTo>
                      <a:pt x="514223" y="1676054"/>
                    </a:moveTo>
                    <a:lnTo>
                      <a:pt x="513587" y="1663700"/>
                    </a:lnTo>
                    <a:lnTo>
                      <a:pt x="511302" y="1651000"/>
                    </a:lnTo>
                    <a:lnTo>
                      <a:pt x="513587" y="1651000"/>
                    </a:lnTo>
                    <a:lnTo>
                      <a:pt x="511302" y="1638300"/>
                    </a:lnTo>
                    <a:lnTo>
                      <a:pt x="515111" y="1638300"/>
                    </a:lnTo>
                    <a:lnTo>
                      <a:pt x="515111" y="1663700"/>
                    </a:lnTo>
                    <a:lnTo>
                      <a:pt x="514223" y="1676054"/>
                    </a:lnTo>
                    <a:close/>
                  </a:path>
                  <a:path w="794385" h="2120900">
                    <a:moveTo>
                      <a:pt x="637032" y="1663700"/>
                    </a:moveTo>
                    <a:lnTo>
                      <a:pt x="624840" y="1663700"/>
                    </a:lnTo>
                    <a:lnTo>
                      <a:pt x="623316" y="1651000"/>
                    </a:lnTo>
                    <a:lnTo>
                      <a:pt x="621792" y="1651000"/>
                    </a:lnTo>
                    <a:lnTo>
                      <a:pt x="623316" y="1638300"/>
                    </a:lnTo>
                    <a:lnTo>
                      <a:pt x="624840" y="1638300"/>
                    </a:lnTo>
                    <a:lnTo>
                      <a:pt x="637032" y="1663700"/>
                    </a:lnTo>
                    <a:close/>
                  </a:path>
                  <a:path w="794385" h="2120900">
                    <a:moveTo>
                      <a:pt x="637032" y="1663700"/>
                    </a:moveTo>
                    <a:lnTo>
                      <a:pt x="624840" y="1638300"/>
                    </a:lnTo>
                    <a:lnTo>
                      <a:pt x="629411" y="1638300"/>
                    </a:lnTo>
                    <a:lnTo>
                      <a:pt x="632459" y="1651000"/>
                    </a:lnTo>
                    <a:lnTo>
                      <a:pt x="641603" y="1651000"/>
                    </a:lnTo>
                    <a:lnTo>
                      <a:pt x="637032" y="1663700"/>
                    </a:lnTo>
                    <a:close/>
                  </a:path>
                  <a:path w="794385" h="2120900">
                    <a:moveTo>
                      <a:pt x="632459" y="1651000"/>
                    </a:moveTo>
                    <a:lnTo>
                      <a:pt x="629411" y="1638300"/>
                    </a:lnTo>
                    <a:lnTo>
                      <a:pt x="633984" y="1638300"/>
                    </a:lnTo>
                    <a:lnTo>
                      <a:pt x="632459" y="1651000"/>
                    </a:lnTo>
                    <a:close/>
                  </a:path>
                  <a:path w="794385" h="2120900">
                    <a:moveTo>
                      <a:pt x="632895" y="1651000"/>
                    </a:moveTo>
                    <a:lnTo>
                      <a:pt x="632459" y="1651000"/>
                    </a:lnTo>
                    <a:lnTo>
                      <a:pt x="633984" y="1638300"/>
                    </a:lnTo>
                    <a:lnTo>
                      <a:pt x="635508" y="1638300"/>
                    </a:lnTo>
                    <a:lnTo>
                      <a:pt x="632895" y="1651000"/>
                    </a:lnTo>
                    <a:close/>
                  </a:path>
                  <a:path w="794385" h="2120900">
                    <a:moveTo>
                      <a:pt x="634322" y="1651000"/>
                    </a:moveTo>
                    <a:lnTo>
                      <a:pt x="632895" y="1651000"/>
                    </a:lnTo>
                    <a:lnTo>
                      <a:pt x="635508" y="1638300"/>
                    </a:lnTo>
                    <a:lnTo>
                      <a:pt x="642366" y="1638300"/>
                    </a:lnTo>
                    <a:lnTo>
                      <a:pt x="634322" y="1651000"/>
                    </a:lnTo>
                    <a:close/>
                  </a:path>
                  <a:path w="794385" h="2120900">
                    <a:moveTo>
                      <a:pt x="640080" y="1651000"/>
                    </a:moveTo>
                    <a:lnTo>
                      <a:pt x="634322" y="1651000"/>
                    </a:lnTo>
                    <a:lnTo>
                      <a:pt x="642366" y="1638300"/>
                    </a:lnTo>
                    <a:lnTo>
                      <a:pt x="640080" y="1651000"/>
                    </a:lnTo>
                    <a:close/>
                  </a:path>
                  <a:path w="794385" h="2120900">
                    <a:moveTo>
                      <a:pt x="640757" y="1651000"/>
                    </a:moveTo>
                    <a:lnTo>
                      <a:pt x="640080" y="1651000"/>
                    </a:lnTo>
                    <a:lnTo>
                      <a:pt x="642366" y="1638300"/>
                    </a:lnTo>
                    <a:lnTo>
                      <a:pt x="640757" y="1651000"/>
                    </a:lnTo>
                    <a:close/>
                  </a:path>
                  <a:path w="794385" h="2120900">
                    <a:moveTo>
                      <a:pt x="646176" y="1651000"/>
                    </a:moveTo>
                    <a:lnTo>
                      <a:pt x="640757" y="1651000"/>
                    </a:lnTo>
                    <a:lnTo>
                      <a:pt x="642366" y="1638300"/>
                    </a:lnTo>
                    <a:lnTo>
                      <a:pt x="646176" y="1638300"/>
                    </a:lnTo>
                    <a:lnTo>
                      <a:pt x="646176" y="1651000"/>
                    </a:lnTo>
                    <a:close/>
                  </a:path>
                  <a:path w="794385" h="2120900">
                    <a:moveTo>
                      <a:pt x="644651" y="1663700"/>
                    </a:moveTo>
                    <a:lnTo>
                      <a:pt x="637032" y="1663700"/>
                    </a:lnTo>
                    <a:lnTo>
                      <a:pt x="641603" y="1651000"/>
                    </a:lnTo>
                    <a:lnTo>
                      <a:pt x="646176" y="1651000"/>
                    </a:lnTo>
                    <a:lnTo>
                      <a:pt x="646176" y="1638300"/>
                    </a:lnTo>
                    <a:lnTo>
                      <a:pt x="647700" y="1651000"/>
                    </a:lnTo>
                    <a:lnTo>
                      <a:pt x="644651" y="1663700"/>
                    </a:lnTo>
                    <a:close/>
                  </a:path>
                  <a:path w="794385" h="2120900">
                    <a:moveTo>
                      <a:pt x="656843" y="1663700"/>
                    </a:moveTo>
                    <a:lnTo>
                      <a:pt x="644651" y="1663700"/>
                    </a:lnTo>
                    <a:lnTo>
                      <a:pt x="647700" y="1651000"/>
                    </a:lnTo>
                    <a:lnTo>
                      <a:pt x="646176" y="1638300"/>
                    </a:lnTo>
                    <a:lnTo>
                      <a:pt x="653795" y="1638300"/>
                    </a:lnTo>
                    <a:lnTo>
                      <a:pt x="656843" y="1651000"/>
                    </a:lnTo>
                    <a:lnTo>
                      <a:pt x="656843" y="1663700"/>
                    </a:lnTo>
                    <a:close/>
                  </a:path>
                  <a:path w="794385" h="2120900">
                    <a:moveTo>
                      <a:pt x="506402" y="1676395"/>
                    </a:moveTo>
                    <a:lnTo>
                      <a:pt x="494538" y="1676395"/>
                    </a:lnTo>
                    <a:lnTo>
                      <a:pt x="495300" y="1663700"/>
                    </a:lnTo>
                    <a:lnTo>
                      <a:pt x="495300" y="1651000"/>
                    </a:lnTo>
                    <a:lnTo>
                      <a:pt x="496824" y="1663700"/>
                    </a:lnTo>
                    <a:lnTo>
                      <a:pt x="502919" y="1663700"/>
                    </a:lnTo>
                    <a:lnTo>
                      <a:pt x="506308" y="1676054"/>
                    </a:lnTo>
                    <a:lnTo>
                      <a:pt x="506402" y="1676395"/>
                    </a:lnTo>
                    <a:close/>
                  </a:path>
                  <a:path w="794385" h="2120900">
                    <a:moveTo>
                      <a:pt x="506444" y="1676201"/>
                    </a:moveTo>
                    <a:lnTo>
                      <a:pt x="506308" y="1676054"/>
                    </a:lnTo>
                    <a:lnTo>
                      <a:pt x="502919" y="1663700"/>
                    </a:lnTo>
                    <a:lnTo>
                      <a:pt x="504443" y="1663700"/>
                    </a:lnTo>
                    <a:lnTo>
                      <a:pt x="506476" y="1651000"/>
                    </a:lnTo>
                    <a:lnTo>
                      <a:pt x="509016" y="1663700"/>
                    </a:lnTo>
                    <a:lnTo>
                      <a:pt x="506474" y="1676054"/>
                    </a:lnTo>
                    <a:lnTo>
                      <a:pt x="506444" y="1676201"/>
                    </a:lnTo>
                    <a:close/>
                  </a:path>
                  <a:path w="794385" h="2120900">
                    <a:moveTo>
                      <a:pt x="509016" y="1663700"/>
                    </a:moveTo>
                    <a:lnTo>
                      <a:pt x="506476" y="1651000"/>
                    </a:lnTo>
                    <a:lnTo>
                      <a:pt x="511302" y="1651000"/>
                    </a:lnTo>
                    <a:lnTo>
                      <a:pt x="509016" y="1663700"/>
                    </a:lnTo>
                    <a:close/>
                  </a:path>
                  <a:path w="794385" h="2120900">
                    <a:moveTo>
                      <a:pt x="506731" y="1676395"/>
                    </a:moveTo>
                    <a:lnTo>
                      <a:pt x="506404" y="1676395"/>
                    </a:lnTo>
                    <a:lnTo>
                      <a:pt x="509016" y="1663700"/>
                    </a:lnTo>
                    <a:lnTo>
                      <a:pt x="511302" y="1651000"/>
                    </a:lnTo>
                    <a:lnTo>
                      <a:pt x="513587" y="1663700"/>
                    </a:lnTo>
                    <a:lnTo>
                      <a:pt x="510540" y="1663700"/>
                    </a:lnTo>
                    <a:lnTo>
                      <a:pt x="506833" y="1676054"/>
                    </a:lnTo>
                    <a:lnTo>
                      <a:pt x="506731" y="1676395"/>
                    </a:lnTo>
                    <a:close/>
                  </a:path>
                  <a:path w="794385" h="2120900">
                    <a:moveTo>
                      <a:pt x="624840" y="1663700"/>
                    </a:moveTo>
                    <a:lnTo>
                      <a:pt x="623316" y="1663700"/>
                    </a:lnTo>
                    <a:lnTo>
                      <a:pt x="623316" y="1651000"/>
                    </a:lnTo>
                    <a:lnTo>
                      <a:pt x="624840" y="1663700"/>
                    </a:lnTo>
                    <a:close/>
                  </a:path>
                  <a:path w="794385" h="2120900">
                    <a:moveTo>
                      <a:pt x="494558" y="1676054"/>
                    </a:moveTo>
                    <a:lnTo>
                      <a:pt x="493776" y="1663700"/>
                    </a:lnTo>
                    <a:lnTo>
                      <a:pt x="495300" y="1663700"/>
                    </a:lnTo>
                    <a:lnTo>
                      <a:pt x="494558" y="1676054"/>
                    </a:lnTo>
                    <a:close/>
                  </a:path>
                  <a:path w="794385" h="2120900">
                    <a:moveTo>
                      <a:pt x="510540" y="1689100"/>
                    </a:moveTo>
                    <a:lnTo>
                      <a:pt x="508508" y="1689100"/>
                    </a:lnTo>
                    <a:lnTo>
                      <a:pt x="513439" y="1676770"/>
                    </a:lnTo>
                    <a:lnTo>
                      <a:pt x="513491" y="1676641"/>
                    </a:lnTo>
                    <a:lnTo>
                      <a:pt x="513589" y="1676395"/>
                    </a:lnTo>
                    <a:lnTo>
                      <a:pt x="506731" y="1676395"/>
                    </a:lnTo>
                    <a:lnTo>
                      <a:pt x="510540" y="1663700"/>
                    </a:lnTo>
                    <a:lnTo>
                      <a:pt x="513587" y="1663700"/>
                    </a:lnTo>
                    <a:lnTo>
                      <a:pt x="514181" y="1676054"/>
                    </a:lnTo>
                    <a:lnTo>
                      <a:pt x="514224" y="1676641"/>
                    </a:lnTo>
                    <a:lnTo>
                      <a:pt x="514090" y="1676770"/>
                    </a:lnTo>
                    <a:lnTo>
                      <a:pt x="510540" y="1689100"/>
                    </a:lnTo>
                    <a:close/>
                  </a:path>
                  <a:path w="794385" h="2120900">
                    <a:moveTo>
                      <a:pt x="515619" y="1689100"/>
                    </a:moveTo>
                    <a:lnTo>
                      <a:pt x="514318" y="1677118"/>
                    </a:lnTo>
                    <a:lnTo>
                      <a:pt x="514223" y="1676054"/>
                    </a:lnTo>
                    <a:lnTo>
                      <a:pt x="515111" y="1663700"/>
                    </a:lnTo>
                    <a:lnTo>
                      <a:pt x="518159" y="1663700"/>
                    </a:lnTo>
                    <a:lnTo>
                      <a:pt x="519642" y="1676054"/>
                    </a:lnTo>
                    <a:lnTo>
                      <a:pt x="519565" y="1676770"/>
                    </a:lnTo>
                    <a:lnTo>
                      <a:pt x="515619" y="1689100"/>
                    </a:lnTo>
                    <a:close/>
                  </a:path>
                  <a:path w="794385" h="2120900">
                    <a:moveTo>
                      <a:pt x="629413" y="1676395"/>
                    </a:moveTo>
                    <a:lnTo>
                      <a:pt x="620268" y="1676395"/>
                    </a:lnTo>
                    <a:lnTo>
                      <a:pt x="621792" y="1663700"/>
                    </a:lnTo>
                    <a:lnTo>
                      <a:pt x="635508" y="1663700"/>
                    </a:lnTo>
                    <a:lnTo>
                      <a:pt x="629577" y="1676054"/>
                    </a:lnTo>
                    <a:lnTo>
                      <a:pt x="629507" y="1676201"/>
                    </a:lnTo>
                    <a:lnTo>
                      <a:pt x="629413" y="1676395"/>
                    </a:lnTo>
                    <a:close/>
                  </a:path>
                  <a:path w="794385" h="2120900">
                    <a:moveTo>
                      <a:pt x="643126" y="1676395"/>
                    </a:moveTo>
                    <a:lnTo>
                      <a:pt x="629413" y="1676395"/>
                    </a:lnTo>
                    <a:lnTo>
                      <a:pt x="635508" y="1663700"/>
                    </a:lnTo>
                    <a:lnTo>
                      <a:pt x="640080" y="1663700"/>
                    </a:lnTo>
                    <a:lnTo>
                      <a:pt x="643044" y="1676054"/>
                    </a:lnTo>
                    <a:lnTo>
                      <a:pt x="643126" y="1676395"/>
                    </a:lnTo>
                    <a:close/>
                  </a:path>
                  <a:path w="794385" h="2120900">
                    <a:moveTo>
                      <a:pt x="643466" y="1689100"/>
                    </a:moveTo>
                    <a:lnTo>
                      <a:pt x="639313" y="1677118"/>
                    </a:lnTo>
                    <a:lnTo>
                      <a:pt x="639192" y="1676770"/>
                    </a:lnTo>
                    <a:lnTo>
                      <a:pt x="639147" y="1676641"/>
                    </a:lnTo>
                    <a:lnTo>
                      <a:pt x="639062" y="1676395"/>
                    </a:lnTo>
                    <a:lnTo>
                      <a:pt x="643126" y="1676395"/>
                    </a:lnTo>
                    <a:lnTo>
                      <a:pt x="640080" y="1663700"/>
                    </a:lnTo>
                    <a:lnTo>
                      <a:pt x="646176" y="1663700"/>
                    </a:lnTo>
                    <a:lnTo>
                      <a:pt x="643466" y="1689100"/>
                    </a:lnTo>
                    <a:close/>
                  </a:path>
                  <a:path w="794385" h="2120900">
                    <a:moveTo>
                      <a:pt x="502919" y="1689100"/>
                    </a:moveTo>
                    <a:lnTo>
                      <a:pt x="498348" y="1689100"/>
                    </a:lnTo>
                    <a:lnTo>
                      <a:pt x="495472" y="1677118"/>
                    </a:lnTo>
                    <a:lnTo>
                      <a:pt x="495389" y="1676770"/>
                    </a:lnTo>
                    <a:lnTo>
                      <a:pt x="495300" y="1676395"/>
                    </a:lnTo>
                    <a:lnTo>
                      <a:pt x="506184" y="1676395"/>
                    </a:lnTo>
                    <a:lnTo>
                      <a:pt x="506229" y="1676641"/>
                    </a:lnTo>
                    <a:lnTo>
                      <a:pt x="506090" y="1676770"/>
                    </a:lnTo>
                    <a:lnTo>
                      <a:pt x="502919" y="1689100"/>
                    </a:lnTo>
                    <a:close/>
                  </a:path>
                  <a:path w="794385" h="2120900">
                    <a:moveTo>
                      <a:pt x="508508" y="1689100"/>
                    </a:moveTo>
                    <a:lnTo>
                      <a:pt x="506317" y="1677118"/>
                    </a:lnTo>
                    <a:lnTo>
                      <a:pt x="506253" y="1676770"/>
                    </a:lnTo>
                    <a:lnTo>
                      <a:pt x="506186" y="1676395"/>
                    </a:lnTo>
                    <a:lnTo>
                      <a:pt x="513589" y="1676395"/>
                    </a:lnTo>
                    <a:lnTo>
                      <a:pt x="508508" y="1689100"/>
                    </a:lnTo>
                    <a:close/>
                  </a:path>
                  <a:path w="794385" h="2120900">
                    <a:moveTo>
                      <a:pt x="627887" y="1689100"/>
                    </a:moveTo>
                    <a:lnTo>
                      <a:pt x="621969" y="1676770"/>
                    </a:lnTo>
                    <a:lnTo>
                      <a:pt x="621792" y="1676641"/>
                    </a:lnTo>
                    <a:lnTo>
                      <a:pt x="621792" y="1676395"/>
                    </a:lnTo>
                    <a:lnTo>
                      <a:pt x="631697" y="1676395"/>
                    </a:lnTo>
                    <a:lnTo>
                      <a:pt x="627887" y="1689100"/>
                    </a:lnTo>
                    <a:close/>
                  </a:path>
                  <a:path w="794385" h="2120900">
                    <a:moveTo>
                      <a:pt x="632459" y="1689100"/>
                    </a:moveTo>
                    <a:lnTo>
                      <a:pt x="631741" y="1677118"/>
                    </a:lnTo>
                    <a:lnTo>
                      <a:pt x="631699" y="1676395"/>
                    </a:lnTo>
                    <a:lnTo>
                      <a:pt x="633984" y="1676395"/>
                    </a:lnTo>
                    <a:lnTo>
                      <a:pt x="632459" y="1689100"/>
                    </a:lnTo>
                    <a:close/>
                  </a:path>
                  <a:path w="794385" h="2120900">
                    <a:moveTo>
                      <a:pt x="635508" y="1689100"/>
                    </a:moveTo>
                    <a:lnTo>
                      <a:pt x="632459" y="1689100"/>
                    </a:lnTo>
                    <a:lnTo>
                      <a:pt x="633897" y="1677118"/>
                    </a:lnTo>
                    <a:lnTo>
                      <a:pt x="633984" y="1676395"/>
                    </a:lnTo>
                    <a:lnTo>
                      <a:pt x="639065" y="1676395"/>
                    </a:lnTo>
                    <a:lnTo>
                      <a:pt x="635508" y="1689100"/>
                    </a:lnTo>
                    <a:close/>
                  </a:path>
                  <a:path w="794385" h="2120900">
                    <a:moveTo>
                      <a:pt x="643466" y="1689100"/>
                    </a:moveTo>
                    <a:lnTo>
                      <a:pt x="635508" y="1689100"/>
                    </a:lnTo>
                    <a:lnTo>
                      <a:pt x="638862" y="1677118"/>
                    </a:lnTo>
                    <a:lnTo>
                      <a:pt x="638960" y="1676770"/>
                    </a:lnTo>
                    <a:lnTo>
                      <a:pt x="639065" y="1676395"/>
                    </a:lnTo>
                    <a:lnTo>
                      <a:pt x="643466" y="1689100"/>
                    </a:lnTo>
                    <a:close/>
                  </a:path>
                  <a:path w="794385" h="2120900">
                    <a:moveTo>
                      <a:pt x="508508" y="1689100"/>
                    </a:moveTo>
                    <a:lnTo>
                      <a:pt x="502919" y="1689100"/>
                    </a:lnTo>
                    <a:lnTo>
                      <a:pt x="506000" y="1677118"/>
                    </a:lnTo>
                    <a:lnTo>
                      <a:pt x="506123" y="1676641"/>
                    </a:lnTo>
                    <a:lnTo>
                      <a:pt x="506253" y="1676770"/>
                    </a:lnTo>
                    <a:lnTo>
                      <a:pt x="508508" y="1689100"/>
                    </a:lnTo>
                    <a:close/>
                  </a:path>
                  <a:path w="794385" h="2120900">
                    <a:moveTo>
                      <a:pt x="620572" y="1714500"/>
                    </a:moveTo>
                    <a:lnTo>
                      <a:pt x="618743" y="1701800"/>
                    </a:lnTo>
                    <a:lnTo>
                      <a:pt x="621792" y="1701800"/>
                    </a:lnTo>
                    <a:lnTo>
                      <a:pt x="621792" y="1676641"/>
                    </a:lnTo>
                    <a:lnTo>
                      <a:pt x="621969" y="1676770"/>
                    </a:lnTo>
                    <a:lnTo>
                      <a:pt x="627887" y="1689100"/>
                    </a:lnTo>
                    <a:lnTo>
                      <a:pt x="626364" y="1689100"/>
                    </a:lnTo>
                    <a:lnTo>
                      <a:pt x="623316" y="1701800"/>
                    </a:lnTo>
                    <a:lnTo>
                      <a:pt x="620572" y="1714500"/>
                    </a:lnTo>
                    <a:close/>
                  </a:path>
                  <a:path w="794385" h="2120900">
                    <a:moveTo>
                      <a:pt x="632459" y="1689100"/>
                    </a:moveTo>
                    <a:lnTo>
                      <a:pt x="627887" y="1689100"/>
                    </a:lnTo>
                    <a:lnTo>
                      <a:pt x="631482" y="1677118"/>
                    </a:lnTo>
                    <a:lnTo>
                      <a:pt x="631586" y="1676770"/>
                    </a:lnTo>
                    <a:lnTo>
                      <a:pt x="631625" y="1676641"/>
                    </a:lnTo>
                    <a:lnTo>
                      <a:pt x="631741" y="1677118"/>
                    </a:lnTo>
                    <a:lnTo>
                      <a:pt x="632459" y="1689100"/>
                    </a:lnTo>
                    <a:close/>
                  </a:path>
                  <a:path w="794385" h="2120900">
                    <a:moveTo>
                      <a:pt x="498348" y="1689100"/>
                    </a:moveTo>
                    <a:lnTo>
                      <a:pt x="495300" y="1689100"/>
                    </a:lnTo>
                    <a:lnTo>
                      <a:pt x="495300" y="1676770"/>
                    </a:lnTo>
                    <a:lnTo>
                      <a:pt x="495472" y="1677118"/>
                    </a:lnTo>
                    <a:lnTo>
                      <a:pt x="498348" y="1689100"/>
                    </a:lnTo>
                    <a:close/>
                  </a:path>
                  <a:path w="794385" h="2120900">
                    <a:moveTo>
                      <a:pt x="514356" y="1691234"/>
                    </a:moveTo>
                    <a:lnTo>
                      <a:pt x="513587" y="1689100"/>
                    </a:lnTo>
                    <a:lnTo>
                      <a:pt x="510540" y="1689100"/>
                    </a:lnTo>
                    <a:lnTo>
                      <a:pt x="513990" y="1677118"/>
                    </a:lnTo>
                    <a:lnTo>
                      <a:pt x="514090" y="1676770"/>
                    </a:lnTo>
                    <a:lnTo>
                      <a:pt x="514278" y="1677118"/>
                    </a:lnTo>
                    <a:lnTo>
                      <a:pt x="515619" y="1689100"/>
                    </a:lnTo>
                    <a:lnTo>
                      <a:pt x="514356" y="1691234"/>
                    </a:lnTo>
                    <a:close/>
                  </a:path>
                  <a:path w="794385" h="2120900">
                    <a:moveTo>
                      <a:pt x="499872" y="1701800"/>
                    </a:moveTo>
                    <a:lnTo>
                      <a:pt x="496824" y="1701800"/>
                    </a:lnTo>
                    <a:lnTo>
                      <a:pt x="497586" y="1689100"/>
                    </a:lnTo>
                    <a:lnTo>
                      <a:pt x="499872" y="1701800"/>
                    </a:lnTo>
                    <a:close/>
                  </a:path>
                  <a:path w="794385" h="2120900">
                    <a:moveTo>
                      <a:pt x="508101" y="1701800"/>
                    </a:moveTo>
                    <a:lnTo>
                      <a:pt x="499872" y="1701800"/>
                    </a:lnTo>
                    <a:lnTo>
                      <a:pt x="497586" y="1689100"/>
                    </a:lnTo>
                    <a:lnTo>
                      <a:pt x="499872" y="1689100"/>
                    </a:lnTo>
                    <a:lnTo>
                      <a:pt x="508101" y="1701800"/>
                    </a:lnTo>
                    <a:close/>
                  </a:path>
                  <a:path w="794385" h="2120900">
                    <a:moveTo>
                      <a:pt x="508101" y="1701800"/>
                    </a:moveTo>
                    <a:lnTo>
                      <a:pt x="499872" y="1689100"/>
                    </a:lnTo>
                    <a:lnTo>
                      <a:pt x="513587" y="1689100"/>
                    </a:lnTo>
                    <a:lnTo>
                      <a:pt x="508101" y="1701800"/>
                    </a:lnTo>
                    <a:close/>
                  </a:path>
                  <a:path w="794385" h="2120900">
                    <a:moveTo>
                      <a:pt x="508101" y="1701800"/>
                    </a:moveTo>
                    <a:lnTo>
                      <a:pt x="513587" y="1689100"/>
                    </a:lnTo>
                    <a:lnTo>
                      <a:pt x="514356" y="1691234"/>
                    </a:lnTo>
                    <a:lnTo>
                      <a:pt x="508101" y="1701800"/>
                    </a:lnTo>
                    <a:close/>
                  </a:path>
                  <a:path w="794385" h="2120900">
                    <a:moveTo>
                      <a:pt x="519684" y="1701800"/>
                    </a:moveTo>
                    <a:lnTo>
                      <a:pt x="518159" y="1701800"/>
                    </a:lnTo>
                    <a:lnTo>
                      <a:pt x="514356" y="1691234"/>
                    </a:lnTo>
                    <a:lnTo>
                      <a:pt x="515619" y="1689100"/>
                    </a:lnTo>
                    <a:lnTo>
                      <a:pt x="519684" y="1689100"/>
                    </a:lnTo>
                    <a:lnTo>
                      <a:pt x="519684" y="1701800"/>
                    </a:lnTo>
                    <a:close/>
                  </a:path>
                  <a:path w="794385" h="2120900">
                    <a:moveTo>
                      <a:pt x="629221" y="1714500"/>
                    </a:moveTo>
                    <a:lnTo>
                      <a:pt x="628057" y="1714500"/>
                    </a:lnTo>
                    <a:lnTo>
                      <a:pt x="623316" y="1701800"/>
                    </a:lnTo>
                    <a:lnTo>
                      <a:pt x="626364" y="1689100"/>
                    </a:lnTo>
                    <a:lnTo>
                      <a:pt x="638556" y="1689100"/>
                    </a:lnTo>
                    <a:lnTo>
                      <a:pt x="641603" y="1701800"/>
                    </a:lnTo>
                    <a:lnTo>
                      <a:pt x="626364" y="1701800"/>
                    </a:lnTo>
                    <a:lnTo>
                      <a:pt x="629221" y="1714500"/>
                    </a:lnTo>
                    <a:close/>
                  </a:path>
                  <a:path w="794385" h="2120900">
                    <a:moveTo>
                      <a:pt x="652272" y="1701800"/>
                    </a:moveTo>
                    <a:lnTo>
                      <a:pt x="641603" y="1701800"/>
                    </a:lnTo>
                    <a:lnTo>
                      <a:pt x="638556" y="1689100"/>
                    </a:lnTo>
                    <a:lnTo>
                      <a:pt x="652272" y="1689100"/>
                    </a:lnTo>
                    <a:lnTo>
                      <a:pt x="652272" y="1701800"/>
                    </a:lnTo>
                    <a:close/>
                  </a:path>
                  <a:path w="794385" h="2120900">
                    <a:moveTo>
                      <a:pt x="518159" y="1701800"/>
                    </a:moveTo>
                    <a:lnTo>
                      <a:pt x="508101" y="1701800"/>
                    </a:lnTo>
                    <a:lnTo>
                      <a:pt x="514356" y="1691234"/>
                    </a:lnTo>
                    <a:lnTo>
                      <a:pt x="518159" y="1701800"/>
                    </a:lnTo>
                    <a:close/>
                  </a:path>
                  <a:path w="794385" h="2120900">
                    <a:moveTo>
                      <a:pt x="501395" y="1714500"/>
                    </a:moveTo>
                    <a:lnTo>
                      <a:pt x="496824" y="1714500"/>
                    </a:lnTo>
                    <a:lnTo>
                      <a:pt x="498348" y="1701800"/>
                    </a:lnTo>
                    <a:lnTo>
                      <a:pt x="501395" y="1714500"/>
                    </a:lnTo>
                    <a:close/>
                  </a:path>
                  <a:path w="794385" h="2120900">
                    <a:moveTo>
                      <a:pt x="509451" y="1714500"/>
                    </a:moveTo>
                    <a:lnTo>
                      <a:pt x="501395" y="1714500"/>
                    </a:lnTo>
                    <a:lnTo>
                      <a:pt x="498348" y="1701800"/>
                    </a:lnTo>
                    <a:lnTo>
                      <a:pt x="505967" y="1701800"/>
                    </a:lnTo>
                    <a:lnTo>
                      <a:pt x="509451" y="1714500"/>
                    </a:lnTo>
                    <a:close/>
                  </a:path>
                  <a:path w="794385" h="2120900">
                    <a:moveTo>
                      <a:pt x="509451" y="1714500"/>
                    </a:moveTo>
                    <a:lnTo>
                      <a:pt x="505967" y="1701800"/>
                    </a:lnTo>
                    <a:lnTo>
                      <a:pt x="512064" y="1701800"/>
                    </a:lnTo>
                    <a:lnTo>
                      <a:pt x="509451" y="1714500"/>
                    </a:lnTo>
                    <a:close/>
                  </a:path>
                  <a:path w="794385" h="2120900">
                    <a:moveTo>
                      <a:pt x="509778" y="1714500"/>
                    </a:moveTo>
                    <a:lnTo>
                      <a:pt x="509451" y="1714500"/>
                    </a:lnTo>
                    <a:lnTo>
                      <a:pt x="512064" y="1701800"/>
                    </a:lnTo>
                    <a:lnTo>
                      <a:pt x="513587" y="1701800"/>
                    </a:lnTo>
                    <a:lnTo>
                      <a:pt x="509778" y="1714500"/>
                    </a:lnTo>
                    <a:close/>
                  </a:path>
                  <a:path w="794385" h="2120900">
                    <a:moveTo>
                      <a:pt x="515492" y="1714500"/>
                    </a:moveTo>
                    <a:lnTo>
                      <a:pt x="509778" y="1714500"/>
                    </a:lnTo>
                    <a:lnTo>
                      <a:pt x="513587" y="1701800"/>
                    </a:lnTo>
                    <a:lnTo>
                      <a:pt x="515492" y="1714500"/>
                    </a:lnTo>
                    <a:close/>
                  </a:path>
                  <a:path w="794385" h="2120900">
                    <a:moveTo>
                      <a:pt x="515492" y="1714500"/>
                    </a:moveTo>
                    <a:lnTo>
                      <a:pt x="513587" y="1701800"/>
                    </a:lnTo>
                    <a:lnTo>
                      <a:pt x="516635" y="1701800"/>
                    </a:lnTo>
                    <a:lnTo>
                      <a:pt x="515492" y="1714500"/>
                    </a:lnTo>
                    <a:close/>
                  </a:path>
                  <a:path w="794385" h="2120900">
                    <a:moveTo>
                      <a:pt x="521208" y="1727200"/>
                    </a:moveTo>
                    <a:lnTo>
                      <a:pt x="518159" y="1714500"/>
                    </a:lnTo>
                    <a:lnTo>
                      <a:pt x="515492" y="1714500"/>
                    </a:lnTo>
                    <a:lnTo>
                      <a:pt x="516635" y="1701800"/>
                    </a:lnTo>
                    <a:lnTo>
                      <a:pt x="522732" y="1701800"/>
                    </a:lnTo>
                    <a:lnTo>
                      <a:pt x="522732" y="1714500"/>
                    </a:lnTo>
                    <a:lnTo>
                      <a:pt x="521208" y="1727200"/>
                    </a:lnTo>
                    <a:close/>
                  </a:path>
                  <a:path w="794385" h="2120900">
                    <a:moveTo>
                      <a:pt x="620572" y="1714500"/>
                    </a:moveTo>
                    <a:lnTo>
                      <a:pt x="615695" y="1714500"/>
                    </a:lnTo>
                    <a:lnTo>
                      <a:pt x="617219" y="1701800"/>
                    </a:lnTo>
                    <a:lnTo>
                      <a:pt x="618743" y="1701800"/>
                    </a:lnTo>
                    <a:lnTo>
                      <a:pt x="620572" y="1714500"/>
                    </a:lnTo>
                    <a:close/>
                  </a:path>
                  <a:path w="794385" h="2120900">
                    <a:moveTo>
                      <a:pt x="628057" y="1714500"/>
                    </a:moveTo>
                    <a:lnTo>
                      <a:pt x="620572" y="1714500"/>
                    </a:lnTo>
                    <a:lnTo>
                      <a:pt x="623316" y="1701800"/>
                    </a:lnTo>
                    <a:lnTo>
                      <a:pt x="628057" y="1714500"/>
                    </a:lnTo>
                    <a:close/>
                  </a:path>
                  <a:path w="794385" h="2120900">
                    <a:moveTo>
                      <a:pt x="629221" y="1714500"/>
                    </a:moveTo>
                    <a:lnTo>
                      <a:pt x="626364" y="1701800"/>
                    </a:lnTo>
                    <a:lnTo>
                      <a:pt x="633984" y="1701800"/>
                    </a:lnTo>
                    <a:lnTo>
                      <a:pt x="629221" y="1714500"/>
                    </a:lnTo>
                    <a:close/>
                  </a:path>
                  <a:path w="794385" h="2120900">
                    <a:moveTo>
                      <a:pt x="629629" y="1714500"/>
                    </a:moveTo>
                    <a:lnTo>
                      <a:pt x="629221" y="1714500"/>
                    </a:lnTo>
                    <a:lnTo>
                      <a:pt x="633984" y="1701800"/>
                    </a:lnTo>
                    <a:lnTo>
                      <a:pt x="629629" y="1714500"/>
                    </a:lnTo>
                    <a:close/>
                  </a:path>
                  <a:path w="794385" h="2120900">
                    <a:moveTo>
                      <a:pt x="637794" y="1714500"/>
                    </a:moveTo>
                    <a:lnTo>
                      <a:pt x="629629" y="1714500"/>
                    </a:lnTo>
                    <a:lnTo>
                      <a:pt x="633984" y="1701800"/>
                    </a:lnTo>
                    <a:lnTo>
                      <a:pt x="637794" y="1714500"/>
                    </a:lnTo>
                    <a:close/>
                  </a:path>
                  <a:path w="794385" h="2120900">
                    <a:moveTo>
                      <a:pt x="637794" y="1714500"/>
                    </a:moveTo>
                    <a:lnTo>
                      <a:pt x="637032" y="1701800"/>
                    </a:lnTo>
                    <a:lnTo>
                      <a:pt x="640080" y="1701800"/>
                    </a:lnTo>
                    <a:lnTo>
                      <a:pt x="637794" y="1714500"/>
                    </a:lnTo>
                    <a:close/>
                  </a:path>
                  <a:path w="794385" h="2120900">
                    <a:moveTo>
                      <a:pt x="643127" y="1714500"/>
                    </a:moveTo>
                    <a:lnTo>
                      <a:pt x="637794" y="1714500"/>
                    </a:lnTo>
                    <a:lnTo>
                      <a:pt x="640080" y="1701800"/>
                    </a:lnTo>
                    <a:lnTo>
                      <a:pt x="643127" y="1701800"/>
                    </a:lnTo>
                    <a:lnTo>
                      <a:pt x="643127" y="1714500"/>
                    </a:lnTo>
                    <a:close/>
                  </a:path>
                  <a:path w="794385" h="2120900">
                    <a:moveTo>
                      <a:pt x="502919" y="1739900"/>
                    </a:moveTo>
                    <a:lnTo>
                      <a:pt x="499872" y="1739900"/>
                    </a:lnTo>
                    <a:lnTo>
                      <a:pt x="499872" y="1714500"/>
                    </a:lnTo>
                    <a:lnTo>
                      <a:pt x="504443" y="1727200"/>
                    </a:lnTo>
                    <a:lnTo>
                      <a:pt x="502919" y="1727200"/>
                    </a:lnTo>
                    <a:lnTo>
                      <a:pt x="502919" y="1739900"/>
                    </a:lnTo>
                    <a:close/>
                  </a:path>
                  <a:path w="794385" h="2120900">
                    <a:moveTo>
                      <a:pt x="504443" y="1727200"/>
                    </a:moveTo>
                    <a:lnTo>
                      <a:pt x="499872" y="1714500"/>
                    </a:lnTo>
                    <a:lnTo>
                      <a:pt x="512064" y="1714500"/>
                    </a:lnTo>
                    <a:lnTo>
                      <a:pt x="504443" y="1727200"/>
                    </a:lnTo>
                    <a:close/>
                  </a:path>
                  <a:path w="794385" h="2120900">
                    <a:moveTo>
                      <a:pt x="504443" y="1778000"/>
                    </a:moveTo>
                    <a:lnTo>
                      <a:pt x="504443" y="1752600"/>
                    </a:lnTo>
                    <a:lnTo>
                      <a:pt x="501395" y="1752600"/>
                    </a:lnTo>
                    <a:lnTo>
                      <a:pt x="501395" y="1739900"/>
                    </a:lnTo>
                    <a:lnTo>
                      <a:pt x="502919" y="1739900"/>
                    </a:lnTo>
                    <a:lnTo>
                      <a:pt x="502919" y="1727200"/>
                    </a:lnTo>
                    <a:lnTo>
                      <a:pt x="504443" y="1727200"/>
                    </a:lnTo>
                    <a:lnTo>
                      <a:pt x="512064" y="1714500"/>
                    </a:lnTo>
                    <a:lnTo>
                      <a:pt x="518159" y="1714500"/>
                    </a:lnTo>
                    <a:lnTo>
                      <a:pt x="510540" y="1727200"/>
                    </a:lnTo>
                    <a:lnTo>
                      <a:pt x="504443" y="1739900"/>
                    </a:lnTo>
                    <a:lnTo>
                      <a:pt x="512064" y="1752600"/>
                    </a:lnTo>
                    <a:lnTo>
                      <a:pt x="506011" y="1765209"/>
                    </a:lnTo>
                    <a:lnTo>
                      <a:pt x="507321" y="1765209"/>
                    </a:lnTo>
                    <a:lnTo>
                      <a:pt x="504443" y="1778000"/>
                    </a:lnTo>
                    <a:close/>
                  </a:path>
                  <a:path w="794385" h="2120900">
                    <a:moveTo>
                      <a:pt x="516668" y="1765209"/>
                    </a:moveTo>
                    <a:lnTo>
                      <a:pt x="516462" y="1764819"/>
                    </a:lnTo>
                    <a:lnTo>
                      <a:pt x="512064" y="1752600"/>
                    </a:lnTo>
                    <a:lnTo>
                      <a:pt x="504443" y="1739900"/>
                    </a:lnTo>
                    <a:lnTo>
                      <a:pt x="510540" y="1727200"/>
                    </a:lnTo>
                    <a:lnTo>
                      <a:pt x="518159" y="1714500"/>
                    </a:lnTo>
                    <a:lnTo>
                      <a:pt x="521208" y="1727200"/>
                    </a:lnTo>
                    <a:lnTo>
                      <a:pt x="511894" y="1727200"/>
                    </a:lnTo>
                    <a:lnTo>
                      <a:pt x="505967" y="1739900"/>
                    </a:lnTo>
                    <a:lnTo>
                      <a:pt x="512064" y="1739900"/>
                    </a:lnTo>
                    <a:lnTo>
                      <a:pt x="514676" y="1752600"/>
                    </a:lnTo>
                    <a:lnTo>
                      <a:pt x="521208" y="1752600"/>
                    </a:lnTo>
                    <a:lnTo>
                      <a:pt x="516668" y="1765209"/>
                    </a:lnTo>
                    <a:close/>
                  </a:path>
                  <a:path w="794385" h="2120900">
                    <a:moveTo>
                      <a:pt x="621792" y="1727200"/>
                    </a:moveTo>
                    <a:lnTo>
                      <a:pt x="615695" y="1727200"/>
                    </a:lnTo>
                    <a:lnTo>
                      <a:pt x="617219" y="1714500"/>
                    </a:lnTo>
                    <a:lnTo>
                      <a:pt x="618743" y="1714500"/>
                    </a:lnTo>
                    <a:lnTo>
                      <a:pt x="621792" y="1727200"/>
                    </a:lnTo>
                    <a:close/>
                  </a:path>
                  <a:path w="794385" h="2120900">
                    <a:moveTo>
                      <a:pt x="621792" y="1727200"/>
                    </a:moveTo>
                    <a:lnTo>
                      <a:pt x="618743" y="1714500"/>
                    </a:lnTo>
                    <a:lnTo>
                      <a:pt x="629411" y="1714500"/>
                    </a:lnTo>
                    <a:lnTo>
                      <a:pt x="621792" y="1727200"/>
                    </a:lnTo>
                    <a:close/>
                  </a:path>
                  <a:path w="794385" h="2120900">
                    <a:moveTo>
                      <a:pt x="624840" y="1727200"/>
                    </a:moveTo>
                    <a:lnTo>
                      <a:pt x="621792" y="1727200"/>
                    </a:lnTo>
                    <a:lnTo>
                      <a:pt x="629411" y="1714500"/>
                    </a:lnTo>
                    <a:lnTo>
                      <a:pt x="633984" y="1714500"/>
                    </a:lnTo>
                    <a:lnTo>
                      <a:pt x="624840" y="1727200"/>
                    </a:lnTo>
                    <a:close/>
                  </a:path>
                  <a:path w="794385" h="2120900">
                    <a:moveTo>
                      <a:pt x="635508" y="1727200"/>
                    </a:moveTo>
                    <a:lnTo>
                      <a:pt x="624840" y="1727200"/>
                    </a:lnTo>
                    <a:lnTo>
                      <a:pt x="633984" y="1714500"/>
                    </a:lnTo>
                    <a:lnTo>
                      <a:pt x="635508" y="1727200"/>
                    </a:lnTo>
                    <a:close/>
                  </a:path>
                  <a:path w="794385" h="2120900">
                    <a:moveTo>
                      <a:pt x="635508" y="1727200"/>
                    </a:moveTo>
                    <a:lnTo>
                      <a:pt x="633984" y="1714500"/>
                    </a:lnTo>
                    <a:lnTo>
                      <a:pt x="640080" y="1714500"/>
                    </a:lnTo>
                    <a:lnTo>
                      <a:pt x="635508" y="1727200"/>
                    </a:lnTo>
                    <a:close/>
                  </a:path>
                  <a:path w="794385" h="2120900">
                    <a:moveTo>
                      <a:pt x="510540" y="1739900"/>
                    </a:moveTo>
                    <a:lnTo>
                      <a:pt x="505967" y="1739900"/>
                    </a:lnTo>
                    <a:lnTo>
                      <a:pt x="511894" y="1727200"/>
                    </a:lnTo>
                    <a:lnTo>
                      <a:pt x="513152" y="1727200"/>
                    </a:lnTo>
                    <a:lnTo>
                      <a:pt x="510540" y="1739900"/>
                    </a:lnTo>
                    <a:close/>
                  </a:path>
                  <a:path w="794385" h="2120900">
                    <a:moveTo>
                      <a:pt x="514676" y="1752600"/>
                    </a:moveTo>
                    <a:lnTo>
                      <a:pt x="512064" y="1739900"/>
                    </a:lnTo>
                    <a:lnTo>
                      <a:pt x="510540" y="1739900"/>
                    </a:lnTo>
                    <a:lnTo>
                      <a:pt x="513152" y="1727200"/>
                    </a:lnTo>
                    <a:lnTo>
                      <a:pt x="516635" y="1739900"/>
                    </a:lnTo>
                    <a:lnTo>
                      <a:pt x="514676" y="1752600"/>
                    </a:lnTo>
                    <a:close/>
                  </a:path>
                  <a:path w="794385" h="2120900">
                    <a:moveTo>
                      <a:pt x="522732" y="1752600"/>
                    </a:moveTo>
                    <a:lnTo>
                      <a:pt x="514676" y="1752600"/>
                    </a:lnTo>
                    <a:lnTo>
                      <a:pt x="516635" y="1739900"/>
                    </a:lnTo>
                    <a:lnTo>
                      <a:pt x="513152" y="1727200"/>
                    </a:lnTo>
                    <a:lnTo>
                      <a:pt x="524256" y="1727200"/>
                    </a:lnTo>
                    <a:lnTo>
                      <a:pt x="524256" y="1739900"/>
                    </a:lnTo>
                    <a:lnTo>
                      <a:pt x="525780" y="1739900"/>
                    </a:lnTo>
                    <a:lnTo>
                      <a:pt x="522732" y="1752600"/>
                    </a:lnTo>
                    <a:close/>
                  </a:path>
                  <a:path w="794385" h="2120900">
                    <a:moveTo>
                      <a:pt x="525780" y="1739900"/>
                    </a:moveTo>
                    <a:lnTo>
                      <a:pt x="524256" y="1739900"/>
                    </a:lnTo>
                    <a:lnTo>
                      <a:pt x="524256" y="1727200"/>
                    </a:lnTo>
                    <a:lnTo>
                      <a:pt x="525780" y="1739900"/>
                    </a:lnTo>
                    <a:close/>
                  </a:path>
                  <a:path w="794385" h="2120900">
                    <a:moveTo>
                      <a:pt x="612648" y="1739900"/>
                    </a:moveTo>
                    <a:lnTo>
                      <a:pt x="614172" y="1727200"/>
                    </a:lnTo>
                    <a:lnTo>
                      <a:pt x="617524" y="1727200"/>
                    </a:lnTo>
                    <a:lnTo>
                      <a:pt x="612648" y="1739900"/>
                    </a:lnTo>
                    <a:close/>
                  </a:path>
                  <a:path w="794385" h="2120900">
                    <a:moveTo>
                      <a:pt x="615260" y="1752600"/>
                    </a:moveTo>
                    <a:lnTo>
                      <a:pt x="612648" y="1739900"/>
                    </a:lnTo>
                    <a:lnTo>
                      <a:pt x="617524" y="1727200"/>
                    </a:lnTo>
                    <a:lnTo>
                      <a:pt x="618743" y="1739900"/>
                    </a:lnTo>
                    <a:lnTo>
                      <a:pt x="615695" y="1739900"/>
                    </a:lnTo>
                    <a:lnTo>
                      <a:pt x="615260" y="1752600"/>
                    </a:lnTo>
                    <a:close/>
                  </a:path>
                  <a:path w="794385" h="2120900">
                    <a:moveTo>
                      <a:pt x="618743" y="1739900"/>
                    </a:moveTo>
                    <a:lnTo>
                      <a:pt x="617524" y="1727200"/>
                    </a:lnTo>
                    <a:lnTo>
                      <a:pt x="625856" y="1727200"/>
                    </a:lnTo>
                    <a:lnTo>
                      <a:pt x="618743" y="1739900"/>
                    </a:lnTo>
                    <a:close/>
                  </a:path>
                  <a:path w="794385" h="2120900">
                    <a:moveTo>
                      <a:pt x="623316" y="1739900"/>
                    </a:moveTo>
                    <a:lnTo>
                      <a:pt x="618743" y="1739900"/>
                    </a:lnTo>
                    <a:lnTo>
                      <a:pt x="625856" y="1727200"/>
                    </a:lnTo>
                    <a:lnTo>
                      <a:pt x="626363" y="1727200"/>
                    </a:lnTo>
                    <a:lnTo>
                      <a:pt x="623316" y="1739900"/>
                    </a:lnTo>
                    <a:close/>
                  </a:path>
                  <a:path w="794385" h="2120900">
                    <a:moveTo>
                      <a:pt x="629411" y="1739900"/>
                    </a:moveTo>
                    <a:lnTo>
                      <a:pt x="623316" y="1739900"/>
                    </a:lnTo>
                    <a:lnTo>
                      <a:pt x="626363" y="1727200"/>
                    </a:lnTo>
                    <a:lnTo>
                      <a:pt x="629411" y="1739900"/>
                    </a:lnTo>
                    <a:close/>
                  </a:path>
                  <a:path w="794385" h="2120900">
                    <a:moveTo>
                      <a:pt x="637032" y="1739900"/>
                    </a:moveTo>
                    <a:lnTo>
                      <a:pt x="629411" y="1739900"/>
                    </a:lnTo>
                    <a:lnTo>
                      <a:pt x="626363" y="1727200"/>
                    </a:lnTo>
                    <a:lnTo>
                      <a:pt x="637794" y="1727200"/>
                    </a:lnTo>
                    <a:lnTo>
                      <a:pt x="637032" y="1739900"/>
                    </a:lnTo>
                    <a:close/>
                  </a:path>
                  <a:path w="794385" h="2120900">
                    <a:moveTo>
                      <a:pt x="638556" y="1739900"/>
                    </a:moveTo>
                    <a:lnTo>
                      <a:pt x="637032" y="1739900"/>
                    </a:lnTo>
                    <a:lnTo>
                      <a:pt x="637794" y="1727200"/>
                    </a:lnTo>
                    <a:lnTo>
                      <a:pt x="638556" y="1739900"/>
                    </a:lnTo>
                    <a:close/>
                  </a:path>
                  <a:path w="794385" h="2120900">
                    <a:moveTo>
                      <a:pt x="525780" y="1752600"/>
                    </a:moveTo>
                    <a:lnTo>
                      <a:pt x="522732" y="1752600"/>
                    </a:lnTo>
                    <a:lnTo>
                      <a:pt x="525780" y="1739900"/>
                    </a:lnTo>
                    <a:lnTo>
                      <a:pt x="525780" y="1752600"/>
                    </a:lnTo>
                    <a:close/>
                  </a:path>
                  <a:path w="794385" h="2120900">
                    <a:moveTo>
                      <a:pt x="632459" y="1752600"/>
                    </a:moveTo>
                    <a:lnTo>
                      <a:pt x="615260" y="1752600"/>
                    </a:lnTo>
                    <a:lnTo>
                      <a:pt x="615695" y="1739900"/>
                    </a:lnTo>
                    <a:lnTo>
                      <a:pt x="635508" y="1739900"/>
                    </a:lnTo>
                    <a:lnTo>
                      <a:pt x="632459" y="1752600"/>
                    </a:lnTo>
                    <a:close/>
                  </a:path>
                  <a:path w="794385" h="2120900">
                    <a:moveTo>
                      <a:pt x="646176" y="1752600"/>
                    </a:moveTo>
                    <a:lnTo>
                      <a:pt x="632459" y="1752600"/>
                    </a:lnTo>
                    <a:lnTo>
                      <a:pt x="635508" y="1739900"/>
                    </a:lnTo>
                    <a:lnTo>
                      <a:pt x="646176" y="1739900"/>
                    </a:lnTo>
                    <a:lnTo>
                      <a:pt x="646176" y="1752600"/>
                    </a:lnTo>
                    <a:close/>
                  </a:path>
                  <a:path w="794385" h="2120900">
                    <a:moveTo>
                      <a:pt x="512064" y="1778000"/>
                    </a:moveTo>
                    <a:lnTo>
                      <a:pt x="507267" y="1765209"/>
                    </a:lnTo>
                    <a:lnTo>
                      <a:pt x="506011" y="1765209"/>
                    </a:lnTo>
                    <a:lnTo>
                      <a:pt x="512064" y="1752600"/>
                    </a:lnTo>
                    <a:lnTo>
                      <a:pt x="516603" y="1765209"/>
                    </a:lnTo>
                    <a:lnTo>
                      <a:pt x="512064" y="1778000"/>
                    </a:lnTo>
                    <a:close/>
                  </a:path>
                  <a:path w="794385" h="2120900">
                    <a:moveTo>
                      <a:pt x="515111" y="1778000"/>
                    </a:moveTo>
                    <a:lnTo>
                      <a:pt x="512064" y="1778000"/>
                    </a:lnTo>
                    <a:lnTo>
                      <a:pt x="521208" y="1752600"/>
                    </a:lnTo>
                    <a:lnTo>
                      <a:pt x="524093" y="1764624"/>
                    </a:lnTo>
                    <a:lnTo>
                      <a:pt x="524140" y="1764819"/>
                    </a:lnTo>
                    <a:lnTo>
                      <a:pt x="524234" y="1765209"/>
                    </a:lnTo>
                    <a:lnTo>
                      <a:pt x="517743" y="1765209"/>
                    </a:lnTo>
                    <a:lnTo>
                      <a:pt x="515111" y="1778000"/>
                    </a:lnTo>
                    <a:close/>
                  </a:path>
                  <a:path w="794385" h="2120900">
                    <a:moveTo>
                      <a:pt x="524256" y="1764819"/>
                    </a:moveTo>
                    <a:lnTo>
                      <a:pt x="524093" y="1764624"/>
                    </a:lnTo>
                    <a:lnTo>
                      <a:pt x="521208" y="1752600"/>
                    </a:lnTo>
                    <a:lnTo>
                      <a:pt x="524256" y="1752600"/>
                    </a:lnTo>
                    <a:lnTo>
                      <a:pt x="524256" y="1764819"/>
                    </a:lnTo>
                    <a:close/>
                  </a:path>
                  <a:path w="794385" h="2120900">
                    <a:moveTo>
                      <a:pt x="620322" y="1765209"/>
                    </a:moveTo>
                    <a:lnTo>
                      <a:pt x="609600" y="1765209"/>
                    </a:lnTo>
                    <a:lnTo>
                      <a:pt x="609600" y="1752600"/>
                    </a:lnTo>
                    <a:lnTo>
                      <a:pt x="627887" y="1752600"/>
                    </a:lnTo>
                    <a:lnTo>
                      <a:pt x="620322" y="1765209"/>
                    </a:lnTo>
                    <a:close/>
                  </a:path>
                  <a:path w="794385" h="2120900">
                    <a:moveTo>
                      <a:pt x="632459" y="1803400"/>
                    </a:moveTo>
                    <a:lnTo>
                      <a:pt x="626364" y="1803400"/>
                    </a:lnTo>
                    <a:lnTo>
                      <a:pt x="627887" y="1790700"/>
                    </a:lnTo>
                    <a:lnTo>
                      <a:pt x="621030" y="1790700"/>
                    </a:lnTo>
                    <a:lnTo>
                      <a:pt x="623316" y="1778000"/>
                    </a:lnTo>
                    <a:lnTo>
                      <a:pt x="617219" y="1778000"/>
                    </a:lnTo>
                    <a:lnTo>
                      <a:pt x="622634" y="1765209"/>
                    </a:lnTo>
                    <a:lnTo>
                      <a:pt x="620322" y="1765209"/>
                    </a:lnTo>
                    <a:lnTo>
                      <a:pt x="627887" y="1752600"/>
                    </a:lnTo>
                    <a:lnTo>
                      <a:pt x="630773" y="1764624"/>
                    </a:lnTo>
                    <a:lnTo>
                      <a:pt x="622926" y="1764624"/>
                    </a:lnTo>
                    <a:lnTo>
                      <a:pt x="614172" y="1778000"/>
                    </a:lnTo>
                    <a:lnTo>
                      <a:pt x="629411" y="1778000"/>
                    </a:lnTo>
                    <a:lnTo>
                      <a:pt x="629411" y="1790700"/>
                    </a:lnTo>
                    <a:lnTo>
                      <a:pt x="632459" y="1803400"/>
                    </a:lnTo>
                    <a:close/>
                  </a:path>
                  <a:path w="794385" h="2120900">
                    <a:moveTo>
                      <a:pt x="630990" y="1765209"/>
                    </a:moveTo>
                    <a:lnTo>
                      <a:pt x="630820" y="1764819"/>
                    </a:lnTo>
                    <a:lnTo>
                      <a:pt x="627887" y="1752600"/>
                    </a:lnTo>
                    <a:lnTo>
                      <a:pt x="638556" y="1752600"/>
                    </a:lnTo>
                    <a:lnTo>
                      <a:pt x="630990" y="1765209"/>
                    </a:lnTo>
                    <a:close/>
                  </a:path>
                  <a:path w="794385" h="2120900">
                    <a:moveTo>
                      <a:pt x="629411" y="1778000"/>
                    </a:moveTo>
                    <a:lnTo>
                      <a:pt x="622544" y="1765209"/>
                    </a:lnTo>
                    <a:lnTo>
                      <a:pt x="622926" y="1764624"/>
                    </a:lnTo>
                    <a:lnTo>
                      <a:pt x="630773" y="1764624"/>
                    </a:lnTo>
                    <a:lnTo>
                      <a:pt x="630820" y="1764819"/>
                    </a:lnTo>
                    <a:lnTo>
                      <a:pt x="630914" y="1765209"/>
                    </a:lnTo>
                    <a:lnTo>
                      <a:pt x="623272" y="1765209"/>
                    </a:lnTo>
                    <a:lnTo>
                      <a:pt x="629411" y="1778000"/>
                    </a:lnTo>
                    <a:close/>
                  </a:path>
                  <a:path w="794385" h="2120900">
                    <a:moveTo>
                      <a:pt x="512064" y="1778000"/>
                    </a:moveTo>
                    <a:lnTo>
                      <a:pt x="504443" y="1778000"/>
                    </a:lnTo>
                    <a:lnTo>
                      <a:pt x="507321" y="1765209"/>
                    </a:lnTo>
                    <a:lnTo>
                      <a:pt x="512064" y="1778000"/>
                    </a:lnTo>
                    <a:close/>
                  </a:path>
                  <a:path w="794385" h="2120900">
                    <a:moveTo>
                      <a:pt x="519176" y="1790700"/>
                    </a:moveTo>
                    <a:lnTo>
                      <a:pt x="516635" y="1778000"/>
                    </a:lnTo>
                    <a:lnTo>
                      <a:pt x="515111" y="1778000"/>
                    </a:lnTo>
                    <a:lnTo>
                      <a:pt x="517743" y="1765209"/>
                    </a:lnTo>
                    <a:lnTo>
                      <a:pt x="521208" y="1778000"/>
                    </a:lnTo>
                    <a:lnTo>
                      <a:pt x="519176" y="1790700"/>
                    </a:lnTo>
                    <a:close/>
                  </a:path>
                  <a:path w="794385" h="2120900">
                    <a:moveTo>
                      <a:pt x="529481" y="1803400"/>
                    </a:moveTo>
                    <a:lnTo>
                      <a:pt x="528827" y="1803400"/>
                    </a:lnTo>
                    <a:lnTo>
                      <a:pt x="522732" y="1790700"/>
                    </a:lnTo>
                    <a:lnTo>
                      <a:pt x="519176" y="1790700"/>
                    </a:lnTo>
                    <a:lnTo>
                      <a:pt x="521208" y="1778000"/>
                    </a:lnTo>
                    <a:lnTo>
                      <a:pt x="517699" y="1765209"/>
                    </a:lnTo>
                    <a:lnTo>
                      <a:pt x="519640" y="1765209"/>
                    </a:lnTo>
                    <a:lnTo>
                      <a:pt x="525780" y="1778000"/>
                    </a:lnTo>
                    <a:lnTo>
                      <a:pt x="528827" y="1778000"/>
                    </a:lnTo>
                    <a:lnTo>
                      <a:pt x="524256" y="1790700"/>
                    </a:lnTo>
                    <a:lnTo>
                      <a:pt x="529481" y="1803400"/>
                    </a:lnTo>
                    <a:close/>
                  </a:path>
                  <a:path w="794385" h="2120900">
                    <a:moveTo>
                      <a:pt x="527303" y="1778000"/>
                    </a:moveTo>
                    <a:lnTo>
                      <a:pt x="525780" y="1778000"/>
                    </a:lnTo>
                    <a:lnTo>
                      <a:pt x="519640" y="1765209"/>
                    </a:lnTo>
                    <a:lnTo>
                      <a:pt x="528838" y="1765209"/>
                    </a:lnTo>
                    <a:lnTo>
                      <a:pt x="527303" y="1778000"/>
                    </a:lnTo>
                    <a:close/>
                  </a:path>
                  <a:path w="794385" h="2120900">
                    <a:moveTo>
                      <a:pt x="530351" y="1778000"/>
                    </a:moveTo>
                    <a:lnTo>
                      <a:pt x="527303" y="1778000"/>
                    </a:lnTo>
                    <a:lnTo>
                      <a:pt x="528838" y="1765209"/>
                    </a:lnTo>
                    <a:lnTo>
                      <a:pt x="530351" y="1778000"/>
                    </a:lnTo>
                    <a:close/>
                  </a:path>
                  <a:path w="794385" h="2120900">
                    <a:moveTo>
                      <a:pt x="610362" y="1790700"/>
                    </a:moveTo>
                    <a:lnTo>
                      <a:pt x="609600" y="1778000"/>
                    </a:lnTo>
                    <a:lnTo>
                      <a:pt x="608076" y="1778000"/>
                    </a:lnTo>
                    <a:lnTo>
                      <a:pt x="611145" y="1765209"/>
                    </a:lnTo>
                    <a:lnTo>
                      <a:pt x="611124" y="1778000"/>
                    </a:lnTo>
                    <a:lnTo>
                      <a:pt x="610362" y="1790700"/>
                    </a:lnTo>
                    <a:close/>
                  </a:path>
                  <a:path w="794385" h="2120900">
                    <a:moveTo>
                      <a:pt x="621030" y="1790700"/>
                    </a:moveTo>
                    <a:lnTo>
                      <a:pt x="619251" y="1790700"/>
                    </a:lnTo>
                    <a:lnTo>
                      <a:pt x="611124" y="1778000"/>
                    </a:lnTo>
                    <a:lnTo>
                      <a:pt x="611124" y="1765209"/>
                    </a:lnTo>
                    <a:lnTo>
                      <a:pt x="614172" y="1778000"/>
                    </a:lnTo>
                    <a:lnTo>
                      <a:pt x="618743" y="1778000"/>
                    </a:lnTo>
                    <a:lnTo>
                      <a:pt x="621030" y="1790700"/>
                    </a:lnTo>
                    <a:close/>
                  </a:path>
                  <a:path w="794385" h="2120900">
                    <a:moveTo>
                      <a:pt x="617219" y="1778000"/>
                    </a:moveTo>
                    <a:lnTo>
                      <a:pt x="614172" y="1778000"/>
                    </a:lnTo>
                    <a:lnTo>
                      <a:pt x="622544" y="1765209"/>
                    </a:lnTo>
                    <a:lnTo>
                      <a:pt x="617219" y="1778000"/>
                    </a:lnTo>
                    <a:close/>
                  </a:path>
                  <a:path w="794385" h="2120900">
                    <a:moveTo>
                      <a:pt x="629411" y="1778000"/>
                    </a:moveTo>
                    <a:lnTo>
                      <a:pt x="623272" y="1765209"/>
                    </a:lnTo>
                    <a:lnTo>
                      <a:pt x="630179" y="1765209"/>
                    </a:lnTo>
                    <a:lnTo>
                      <a:pt x="629411" y="1778000"/>
                    </a:lnTo>
                    <a:close/>
                  </a:path>
                  <a:path w="794385" h="2120900">
                    <a:moveTo>
                      <a:pt x="629412" y="1790700"/>
                    </a:moveTo>
                    <a:lnTo>
                      <a:pt x="629411" y="1778000"/>
                    </a:lnTo>
                    <a:lnTo>
                      <a:pt x="630179" y="1765209"/>
                    </a:lnTo>
                    <a:lnTo>
                      <a:pt x="630935" y="1778000"/>
                    </a:lnTo>
                    <a:lnTo>
                      <a:pt x="632459" y="1778000"/>
                    </a:lnTo>
                    <a:lnTo>
                      <a:pt x="629412" y="1790700"/>
                    </a:lnTo>
                    <a:close/>
                  </a:path>
                  <a:path w="794385" h="2120900">
                    <a:moveTo>
                      <a:pt x="641603" y="1778000"/>
                    </a:moveTo>
                    <a:lnTo>
                      <a:pt x="630935" y="1778000"/>
                    </a:lnTo>
                    <a:lnTo>
                      <a:pt x="630168" y="1765209"/>
                    </a:lnTo>
                    <a:lnTo>
                      <a:pt x="638534" y="1765209"/>
                    </a:lnTo>
                    <a:lnTo>
                      <a:pt x="641603" y="1778000"/>
                    </a:lnTo>
                    <a:close/>
                  </a:path>
                  <a:path w="794385" h="2120900">
                    <a:moveTo>
                      <a:pt x="515111" y="1790700"/>
                    </a:moveTo>
                    <a:lnTo>
                      <a:pt x="509016" y="1790700"/>
                    </a:lnTo>
                    <a:lnTo>
                      <a:pt x="505967" y="1778000"/>
                    </a:lnTo>
                    <a:lnTo>
                      <a:pt x="509016" y="1778000"/>
                    </a:lnTo>
                    <a:lnTo>
                      <a:pt x="515111" y="1790700"/>
                    </a:lnTo>
                    <a:close/>
                  </a:path>
                  <a:path w="794385" h="2120900">
                    <a:moveTo>
                      <a:pt x="519176" y="1790700"/>
                    </a:moveTo>
                    <a:lnTo>
                      <a:pt x="515111" y="1790700"/>
                    </a:lnTo>
                    <a:lnTo>
                      <a:pt x="509016" y="1778000"/>
                    </a:lnTo>
                    <a:lnTo>
                      <a:pt x="516635" y="1778000"/>
                    </a:lnTo>
                    <a:lnTo>
                      <a:pt x="519176" y="1790700"/>
                    </a:lnTo>
                    <a:close/>
                  </a:path>
                  <a:path w="794385" h="2120900">
                    <a:moveTo>
                      <a:pt x="529481" y="1803400"/>
                    </a:moveTo>
                    <a:lnTo>
                      <a:pt x="524256" y="1790700"/>
                    </a:lnTo>
                    <a:lnTo>
                      <a:pt x="528827" y="1778000"/>
                    </a:lnTo>
                    <a:lnTo>
                      <a:pt x="530351" y="1790700"/>
                    </a:lnTo>
                    <a:lnTo>
                      <a:pt x="529481" y="1803400"/>
                    </a:lnTo>
                    <a:close/>
                  </a:path>
                  <a:path w="794385" h="2120900">
                    <a:moveTo>
                      <a:pt x="618743" y="1790700"/>
                    </a:moveTo>
                    <a:lnTo>
                      <a:pt x="610362" y="1790700"/>
                    </a:lnTo>
                    <a:lnTo>
                      <a:pt x="611124" y="1778000"/>
                    </a:lnTo>
                    <a:lnTo>
                      <a:pt x="618743" y="1790700"/>
                    </a:lnTo>
                    <a:close/>
                  </a:path>
                  <a:path w="794385" h="2120900">
                    <a:moveTo>
                      <a:pt x="619251" y="1790700"/>
                    </a:moveTo>
                    <a:lnTo>
                      <a:pt x="618743" y="1790700"/>
                    </a:lnTo>
                    <a:lnTo>
                      <a:pt x="611124" y="1778000"/>
                    </a:lnTo>
                    <a:lnTo>
                      <a:pt x="619251" y="1790700"/>
                    </a:lnTo>
                    <a:close/>
                  </a:path>
                  <a:path w="794385" h="2120900">
                    <a:moveTo>
                      <a:pt x="621030" y="1790700"/>
                    </a:moveTo>
                    <a:lnTo>
                      <a:pt x="618743" y="1778000"/>
                    </a:lnTo>
                    <a:lnTo>
                      <a:pt x="623316" y="1778000"/>
                    </a:lnTo>
                    <a:lnTo>
                      <a:pt x="621030" y="1790700"/>
                    </a:lnTo>
                    <a:close/>
                  </a:path>
                  <a:path w="794385" h="2120900">
                    <a:moveTo>
                      <a:pt x="510540" y="1803400"/>
                    </a:moveTo>
                    <a:lnTo>
                      <a:pt x="509016" y="1803400"/>
                    </a:lnTo>
                    <a:lnTo>
                      <a:pt x="510540" y="1790700"/>
                    </a:lnTo>
                    <a:lnTo>
                      <a:pt x="513587" y="1790700"/>
                    </a:lnTo>
                    <a:lnTo>
                      <a:pt x="510540" y="1803400"/>
                    </a:lnTo>
                    <a:close/>
                  </a:path>
                  <a:path w="794385" h="2120900">
                    <a:moveTo>
                      <a:pt x="512064" y="1816100"/>
                    </a:moveTo>
                    <a:lnTo>
                      <a:pt x="510540" y="1816100"/>
                    </a:lnTo>
                    <a:lnTo>
                      <a:pt x="510540" y="1803400"/>
                    </a:lnTo>
                    <a:lnTo>
                      <a:pt x="513587" y="1790700"/>
                    </a:lnTo>
                    <a:lnTo>
                      <a:pt x="522296" y="1790700"/>
                    </a:lnTo>
                    <a:lnTo>
                      <a:pt x="519684" y="1803400"/>
                    </a:lnTo>
                    <a:lnTo>
                      <a:pt x="515111" y="1803400"/>
                    </a:lnTo>
                    <a:lnTo>
                      <a:pt x="512064" y="1816100"/>
                    </a:lnTo>
                    <a:close/>
                  </a:path>
                  <a:path w="794385" h="2120900">
                    <a:moveTo>
                      <a:pt x="531876" y="1816100"/>
                    </a:moveTo>
                    <a:lnTo>
                      <a:pt x="525780" y="1816100"/>
                    </a:lnTo>
                    <a:lnTo>
                      <a:pt x="523167" y="1803400"/>
                    </a:lnTo>
                    <a:lnTo>
                      <a:pt x="519684" y="1803400"/>
                    </a:lnTo>
                    <a:lnTo>
                      <a:pt x="522296" y="1790700"/>
                    </a:lnTo>
                    <a:lnTo>
                      <a:pt x="525780" y="1803400"/>
                    </a:lnTo>
                    <a:lnTo>
                      <a:pt x="531876" y="1816100"/>
                    </a:lnTo>
                    <a:close/>
                  </a:path>
                  <a:path w="794385" h="2120900">
                    <a:moveTo>
                      <a:pt x="531876" y="1816100"/>
                    </a:moveTo>
                    <a:lnTo>
                      <a:pt x="522296" y="1790700"/>
                    </a:lnTo>
                    <a:lnTo>
                      <a:pt x="522732" y="1790700"/>
                    </a:lnTo>
                    <a:lnTo>
                      <a:pt x="528827" y="1803400"/>
                    </a:lnTo>
                    <a:lnTo>
                      <a:pt x="533400" y="1803400"/>
                    </a:lnTo>
                    <a:lnTo>
                      <a:pt x="531876" y="1816100"/>
                    </a:lnTo>
                    <a:close/>
                  </a:path>
                  <a:path w="794385" h="2120900">
                    <a:moveTo>
                      <a:pt x="534924" y="1803400"/>
                    </a:moveTo>
                    <a:lnTo>
                      <a:pt x="529481" y="1803400"/>
                    </a:lnTo>
                    <a:lnTo>
                      <a:pt x="530351" y="1790700"/>
                    </a:lnTo>
                    <a:lnTo>
                      <a:pt x="534924" y="1790700"/>
                    </a:lnTo>
                    <a:lnTo>
                      <a:pt x="534924" y="1803400"/>
                    </a:lnTo>
                    <a:close/>
                  </a:path>
                  <a:path w="794385" h="2120900">
                    <a:moveTo>
                      <a:pt x="626364" y="1803400"/>
                    </a:moveTo>
                    <a:lnTo>
                      <a:pt x="608076" y="1803400"/>
                    </a:lnTo>
                    <a:lnTo>
                      <a:pt x="606551" y="1790700"/>
                    </a:lnTo>
                    <a:lnTo>
                      <a:pt x="617219" y="1790700"/>
                    </a:lnTo>
                    <a:lnTo>
                      <a:pt x="626364" y="1803400"/>
                    </a:lnTo>
                    <a:close/>
                  </a:path>
                  <a:path w="794385" h="2120900">
                    <a:moveTo>
                      <a:pt x="626364" y="1803400"/>
                    </a:moveTo>
                    <a:lnTo>
                      <a:pt x="617219" y="1790700"/>
                    </a:lnTo>
                    <a:lnTo>
                      <a:pt x="627887" y="1790700"/>
                    </a:lnTo>
                    <a:lnTo>
                      <a:pt x="626364" y="1803400"/>
                    </a:lnTo>
                    <a:close/>
                  </a:path>
                  <a:path w="794385" h="2120900">
                    <a:moveTo>
                      <a:pt x="519684" y="1816100"/>
                    </a:moveTo>
                    <a:lnTo>
                      <a:pt x="512064" y="1816100"/>
                    </a:lnTo>
                    <a:lnTo>
                      <a:pt x="515111" y="1803400"/>
                    </a:lnTo>
                    <a:lnTo>
                      <a:pt x="519684" y="1816100"/>
                    </a:lnTo>
                    <a:close/>
                  </a:path>
                  <a:path w="794385" h="2120900">
                    <a:moveTo>
                      <a:pt x="519684" y="1816100"/>
                    </a:moveTo>
                    <a:lnTo>
                      <a:pt x="515111" y="1803400"/>
                    </a:lnTo>
                    <a:lnTo>
                      <a:pt x="522732" y="1803400"/>
                    </a:lnTo>
                    <a:lnTo>
                      <a:pt x="519684" y="1816100"/>
                    </a:lnTo>
                    <a:close/>
                  </a:path>
                  <a:path w="794385" h="2120900">
                    <a:moveTo>
                      <a:pt x="516635" y="1841500"/>
                    </a:moveTo>
                    <a:lnTo>
                      <a:pt x="516627" y="1828764"/>
                    </a:lnTo>
                    <a:lnTo>
                      <a:pt x="513587" y="1816100"/>
                    </a:lnTo>
                    <a:lnTo>
                      <a:pt x="519684" y="1816100"/>
                    </a:lnTo>
                    <a:lnTo>
                      <a:pt x="522732" y="1803400"/>
                    </a:lnTo>
                    <a:lnTo>
                      <a:pt x="523167" y="1803400"/>
                    </a:lnTo>
                    <a:lnTo>
                      <a:pt x="521208" y="1816100"/>
                    </a:lnTo>
                    <a:lnTo>
                      <a:pt x="518168" y="1828764"/>
                    </a:lnTo>
                    <a:lnTo>
                      <a:pt x="516635" y="1841500"/>
                    </a:lnTo>
                    <a:close/>
                  </a:path>
                  <a:path w="794385" h="2120900">
                    <a:moveTo>
                      <a:pt x="527147" y="1828764"/>
                    </a:moveTo>
                    <a:lnTo>
                      <a:pt x="521208" y="1816100"/>
                    </a:lnTo>
                    <a:lnTo>
                      <a:pt x="523167" y="1803400"/>
                    </a:lnTo>
                    <a:lnTo>
                      <a:pt x="525780" y="1816100"/>
                    </a:lnTo>
                    <a:lnTo>
                      <a:pt x="531876" y="1816100"/>
                    </a:lnTo>
                    <a:lnTo>
                      <a:pt x="527147" y="1828764"/>
                    </a:lnTo>
                    <a:close/>
                  </a:path>
                  <a:path w="794385" h="2120900">
                    <a:moveTo>
                      <a:pt x="536109" y="1841500"/>
                    </a:moveTo>
                    <a:lnTo>
                      <a:pt x="531864" y="1828764"/>
                    </a:lnTo>
                    <a:lnTo>
                      <a:pt x="537955" y="1828764"/>
                    </a:lnTo>
                    <a:lnTo>
                      <a:pt x="531876" y="1816100"/>
                    </a:lnTo>
                    <a:lnTo>
                      <a:pt x="533400" y="1803400"/>
                    </a:lnTo>
                    <a:lnTo>
                      <a:pt x="539487" y="1828764"/>
                    </a:lnTo>
                    <a:lnTo>
                      <a:pt x="536109" y="1841500"/>
                    </a:lnTo>
                    <a:close/>
                  </a:path>
                  <a:path w="794385" h="2120900">
                    <a:moveTo>
                      <a:pt x="615695" y="1816100"/>
                    </a:moveTo>
                    <a:lnTo>
                      <a:pt x="606551" y="1816100"/>
                    </a:lnTo>
                    <a:lnTo>
                      <a:pt x="609600" y="1803400"/>
                    </a:lnTo>
                    <a:lnTo>
                      <a:pt x="612648" y="1803400"/>
                    </a:lnTo>
                    <a:lnTo>
                      <a:pt x="615695" y="1816100"/>
                    </a:lnTo>
                    <a:close/>
                  </a:path>
                  <a:path w="794385" h="2120900">
                    <a:moveTo>
                      <a:pt x="615695" y="1816100"/>
                    </a:moveTo>
                    <a:lnTo>
                      <a:pt x="612648" y="1803400"/>
                    </a:lnTo>
                    <a:lnTo>
                      <a:pt x="617219" y="1803400"/>
                    </a:lnTo>
                    <a:lnTo>
                      <a:pt x="615695" y="1816100"/>
                    </a:lnTo>
                    <a:close/>
                  </a:path>
                  <a:path w="794385" h="2120900">
                    <a:moveTo>
                      <a:pt x="615695" y="1816100"/>
                    </a:moveTo>
                    <a:lnTo>
                      <a:pt x="617219" y="1803400"/>
                    </a:lnTo>
                    <a:lnTo>
                      <a:pt x="622392" y="1803400"/>
                    </a:lnTo>
                    <a:lnTo>
                      <a:pt x="615695" y="1816100"/>
                    </a:lnTo>
                    <a:close/>
                  </a:path>
                  <a:path w="794385" h="2120900">
                    <a:moveTo>
                      <a:pt x="632459" y="1816100"/>
                    </a:moveTo>
                    <a:lnTo>
                      <a:pt x="615695" y="1816100"/>
                    </a:lnTo>
                    <a:lnTo>
                      <a:pt x="622392" y="1803400"/>
                    </a:lnTo>
                    <a:lnTo>
                      <a:pt x="633405" y="1803400"/>
                    </a:lnTo>
                    <a:lnTo>
                      <a:pt x="632459" y="1816100"/>
                    </a:lnTo>
                    <a:close/>
                  </a:path>
                  <a:path w="794385" h="2120900">
                    <a:moveTo>
                      <a:pt x="627976" y="1828764"/>
                    </a:moveTo>
                    <a:lnTo>
                      <a:pt x="627887" y="1816100"/>
                    </a:lnTo>
                    <a:lnTo>
                      <a:pt x="632459" y="1816100"/>
                    </a:lnTo>
                    <a:lnTo>
                      <a:pt x="633405" y="1803400"/>
                    </a:lnTo>
                    <a:lnTo>
                      <a:pt x="659892" y="1816100"/>
                    </a:lnTo>
                    <a:lnTo>
                      <a:pt x="627976" y="1828764"/>
                    </a:lnTo>
                    <a:close/>
                  </a:path>
                  <a:path w="794385" h="2120900">
                    <a:moveTo>
                      <a:pt x="527303" y="1854200"/>
                    </a:moveTo>
                    <a:lnTo>
                      <a:pt x="519684" y="1841500"/>
                    </a:lnTo>
                    <a:lnTo>
                      <a:pt x="516635" y="1841500"/>
                    </a:lnTo>
                    <a:lnTo>
                      <a:pt x="518168" y="1828764"/>
                    </a:lnTo>
                    <a:lnTo>
                      <a:pt x="521208" y="1816100"/>
                    </a:lnTo>
                    <a:lnTo>
                      <a:pt x="527118" y="1828764"/>
                    </a:lnTo>
                    <a:lnTo>
                      <a:pt x="525769" y="1828764"/>
                    </a:lnTo>
                    <a:lnTo>
                      <a:pt x="529589" y="1841500"/>
                    </a:lnTo>
                    <a:lnTo>
                      <a:pt x="527303" y="1854200"/>
                    </a:lnTo>
                    <a:close/>
                  </a:path>
                  <a:path w="794385" h="2120900">
                    <a:moveTo>
                      <a:pt x="537955" y="1828764"/>
                    </a:moveTo>
                    <a:lnTo>
                      <a:pt x="527147" y="1828764"/>
                    </a:lnTo>
                    <a:lnTo>
                      <a:pt x="531876" y="1816100"/>
                    </a:lnTo>
                    <a:lnTo>
                      <a:pt x="537955" y="1828764"/>
                    </a:lnTo>
                    <a:close/>
                  </a:path>
                  <a:path w="794385" h="2120900">
                    <a:moveTo>
                      <a:pt x="609595" y="1828764"/>
                    </a:moveTo>
                    <a:lnTo>
                      <a:pt x="608076" y="1828764"/>
                    </a:lnTo>
                    <a:lnTo>
                      <a:pt x="608076" y="1816100"/>
                    </a:lnTo>
                    <a:lnTo>
                      <a:pt x="609595" y="1828764"/>
                    </a:lnTo>
                    <a:close/>
                  </a:path>
                  <a:path w="794385" h="2120900">
                    <a:moveTo>
                      <a:pt x="617437" y="1828764"/>
                    </a:moveTo>
                    <a:lnTo>
                      <a:pt x="609595" y="1828764"/>
                    </a:lnTo>
                    <a:lnTo>
                      <a:pt x="608076" y="1816100"/>
                    </a:lnTo>
                    <a:lnTo>
                      <a:pt x="617219" y="1816100"/>
                    </a:lnTo>
                    <a:lnTo>
                      <a:pt x="617437" y="1828764"/>
                    </a:lnTo>
                    <a:close/>
                  </a:path>
                  <a:path w="794385" h="2120900">
                    <a:moveTo>
                      <a:pt x="617441" y="1828764"/>
                    </a:moveTo>
                    <a:lnTo>
                      <a:pt x="617219" y="1816100"/>
                    </a:lnTo>
                    <a:lnTo>
                      <a:pt x="618743" y="1816100"/>
                    </a:lnTo>
                    <a:lnTo>
                      <a:pt x="617441" y="1828764"/>
                    </a:lnTo>
                    <a:close/>
                  </a:path>
                  <a:path w="794385" h="2120900">
                    <a:moveTo>
                      <a:pt x="630935" y="1866900"/>
                    </a:moveTo>
                    <a:lnTo>
                      <a:pt x="621792" y="1854200"/>
                    </a:lnTo>
                    <a:lnTo>
                      <a:pt x="619505" y="1841500"/>
                    </a:lnTo>
                    <a:lnTo>
                      <a:pt x="621792" y="1841500"/>
                    </a:lnTo>
                    <a:lnTo>
                      <a:pt x="617971" y="1828764"/>
                    </a:lnTo>
                    <a:lnTo>
                      <a:pt x="617441" y="1828764"/>
                    </a:lnTo>
                    <a:lnTo>
                      <a:pt x="618743" y="1816100"/>
                    </a:lnTo>
                    <a:lnTo>
                      <a:pt x="621792" y="1816100"/>
                    </a:lnTo>
                    <a:lnTo>
                      <a:pt x="618221" y="1828764"/>
                    </a:lnTo>
                    <a:lnTo>
                      <a:pt x="623316" y="1841500"/>
                    </a:lnTo>
                    <a:lnTo>
                      <a:pt x="627126" y="1854200"/>
                    </a:lnTo>
                    <a:lnTo>
                      <a:pt x="630935" y="1854200"/>
                    </a:lnTo>
                    <a:lnTo>
                      <a:pt x="630935" y="1866900"/>
                    </a:lnTo>
                    <a:close/>
                  </a:path>
                  <a:path w="794385" h="2120900">
                    <a:moveTo>
                      <a:pt x="627126" y="1854200"/>
                    </a:moveTo>
                    <a:lnTo>
                      <a:pt x="623316" y="1841500"/>
                    </a:lnTo>
                    <a:lnTo>
                      <a:pt x="618221" y="1828764"/>
                    </a:lnTo>
                    <a:lnTo>
                      <a:pt x="621792" y="1816100"/>
                    </a:lnTo>
                    <a:lnTo>
                      <a:pt x="626694" y="1828764"/>
                    </a:lnTo>
                    <a:lnTo>
                      <a:pt x="620255" y="1828764"/>
                    </a:lnTo>
                    <a:lnTo>
                      <a:pt x="624622" y="1841500"/>
                    </a:lnTo>
                    <a:lnTo>
                      <a:pt x="630935" y="1841500"/>
                    </a:lnTo>
                    <a:lnTo>
                      <a:pt x="627126" y="1854200"/>
                    </a:lnTo>
                    <a:close/>
                  </a:path>
                  <a:path w="794385" h="2120900">
                    <a:moveTo>
                      <a:pt x="624622" y="1841500"/>
                    </a:moveTo>
                    <a:lnTo>
                      <a:pt x="620255" y="1828764"/>
                    </a:lnTo>
                    <a:lnTo>
                      <a:pt x="626694" y="1828764"/>
                    </a:lnTo>
                    <a:lnTo>
                      <a:pt x="621792" y="1816100"/>
                    </a:lnTo>
                    <a:lnTo>
                      <a:pt x="627887" y="1816100"/>
                    </a:lnTo>
                    <a:lnTo>
                      <a:pt x="627887" y="1828764"/>
                    </a:lnTo>
                    <a:lnTo>
                      <a:pt x="624622" y="1841500"/>
                    </a:lnTo>
                    <a:close/>
                  </a:path>
                  <a:path w="794385" h="2120900">
                    <a:moveTo>
                      <a:pt x="529590" y="1841500"/>
                    </a:moveTo>
                    <a:lnTo>
                      <a:pt x="525769" y="1828764"/>
                    </a:lnTo>
                    <a:lnTo>
                      <a:pt x="527297" y="1828764"/>
                    </a:lnTo>
                    <a:lnTo>
                      <a:pt x="529590" y="1841500"/>
                    </a:lnTo>
                    <a:close/>
                  </a:path>
                  <a:path w="794385" h="2120900">
                    <a:moveTo>
                      <a:pt x="529590" y="1841500"/>
                    </a:moveTo>
                    <a:lnTo>
                      <a:pt x="527297" y="1828764"/>
                    </a:lnTo>
                    <a:lnTo>
                      <a:pt x="531882" y="1828764"/>
                    </a:lnTo>
                    <a:lnTo>
                      <a:pt x="529590" y="1841500"/>
                    </a:lnTo>
                    <a:close/>
                  </a:path>
                  <a:path w="794385" h="2120900">
                    <a:moveTo>
                      <a:pt x="525780" y="1879600"/>
                    </a:moveTo>
                    <a:lnTo>
                      <a:pt x="525780" y="1866900"/>
                    </a:lnTo>
                    <a:lnTo>
                      <a:pt x="527303" y="1854200"/>
                    </a:lnTo>
                    <a:lnTo>
                      <a:pt x="531882" y="1828764"/>
                    </a:lnTo>
                    <a:lnTo>
                      <a:pt x="536109" y="1841500"/>
                    </a:lnTo>
                    <a:lnTo>
                      <a:pt x="530732" y="1841500"/>
                    </a:lnTo>
                    <a:lnTo>
                      <a:pt x="528827" y="1854200"/>
                    </a:lnTo>
                    <a:lnTo>
                      <a:pt x="537972" y="1854200"/>
                    </a:lnTo>
                    <a:lnTo>
                      <a:pt x="530351" y="1866900"/>
                    </a:lnTo>
                    <a:lnTo>
                      <a:pt x="527303" y="1866900"/>
                    </a:lnTo>
                    <a:lnTo>
                      <a:pt x="525780" y="1879600"/>
                    </a:lnTo>
                    <a:close/>
                  </a:path>
                  <a:path w="794385" h="2120900">
                    <a:moveTo>
                      <a:pt x="542543" y="1841500"/>
                    </a:moveTo>
                    <a:lnTo>
                      <a:pt x="536109" y="1841500"/>
                    </a:lnTo>
                    <a:lnTo>
                      <a:pt x="539505" y="1828764"/>
                    </a:lnTo>
                    <a:lnTo>
                      <a:pt x="542543" y="1828764"/>
                    </a:lnTo>
                    <a:lnTo>
                      <a:pt x="542543" y="1841500"/>
                    </a:lnTo>
                    <a:close/>
                  </a:path>
                  <a:path w="794385" h="2120900">
                    <a:moveTo>
                      <a:pt x="605027" y="1841500"/>
                    </a:moveTo>
                    <a:lnTo>
                      <a:pt x="605027" y="1828764"/>
                    </a:lnTo>
                    <a:lnTo>
                      <a:pt x="606556" y="1828764"/>
                    </a:lnTo>
                    <a:lnTo>
                      <a:pt x="605027" y="1841500"/>
                    </a:lnTo>
                    <a:close/>
                  </a:path>
                  <a:path w="794385" h="2120900">
                    <a:moveTo>
                      <a:pt x="606551" y="1854200"/>
                    </a:moveTo>
                    <a:lnTo>
                      <a:pt x="605027" y="1841500"/>
                    </a:lnTo>
                    <a:lnTo>
                      <a:pt x="606556" y="1828764"/>
                    </a:lnTo>
                    <a:lnTo>
                      <a:pt x="617992" y="1828764"/>
                    </a:lnTo>
                    <a:lnTo>
                      <a:pt x="614172" y="1841500"/>
                    </a:lnTo>
                    <a:lnTo>
                      <a:pt x="608076" y="1841500"/>
                    </a:lnTo>
                    <a:lnTo>
                      <a:pt x="606551" y="1854200"/>
                    </a:lnTo>
                    <a:close/>
                  </a:path>
                  <a:path w="794385" h="2120900">
                    <a:moveTo>
                      <a:pt x="621792" y="1841500"/>
                    </a:moveTo>
                    <a:lnTo>
                      <a:pt x="614172" y="1841500"/>
                    </a:lnTo>
                    <a:lnTo>
                      <a:pt x="617992" y="1828764"/>
                    </a:lnTo>
                    <a:lnTo>
                      <a:pt x="621792" y="1841500"/>
                    </a:lnTo>
                    <a:close/>
                  </a:path>
                  <a:path w="794385" h="2120900">
                    <a:moveTo>
                      <a:pt x="630935" y="1841500"/>
                    </a:moveTo>
                    <a:lnTo>
                      <a:pt x="624622" y="1841500"/>
                    </a:lnTo>
                    <a:lnTo>
                      <a:pt x="627896" y="1828764"/>
                    </a:lnTo>
                    <a:lnTo>
                      <a:pt x="630935" y="1828764"/>
                    </a:lnTo>
                    <a:lnTo>
                      <a:pt x="630935" y="1841500"/>
                    </a:lnTo>
                    <a:close/>
                  </a:path>
                  <a:path w="794385" h="2120900">
                    <a:moveTo>
                      <a:pt x="521208" y="1854200"/>
                    </a:moveTo>
                    <a:lnTo>
                      <a:pt x="519684" y="1854200"/>
                    </a:lnTo>
                    <a:lnTo>
                      <a:pt x="519684" y="1841500"/>
                    </a:lnTo>
                    <a:lnTo>
                      <a:pt x="521208" y="1854200"/>
                    </a:lnTo>
                    <a:close/>
                  </a:path>
                  <a:path w="794385" h="2120900">
                    <a:moveTo>
                      <a:pt x="525780" y="1866900"/>
                    </a:moveTo>
                    <a:lnTo>
                      <a:pt x="524256" y="1854200"/>
                    </a:lnTo>
                    <a:lnTo>
                      <a:pt x="521208" y="1854200"/>
                    </a:lnTo>
                    <a:lnTo>
                      <a:pt x="519684" y="1841500"/>
                    </a:lnTo>
                    <a:lnTo>
                      <a:pt x="527303" y="1854200"/>
                    </a:lnTo>
                    <a:lnTo>
                      <a:pt x="525780" y="1866900"/>
                    </a:lnTo>
                    <a:close/>
                  </a:path>
                  <a:path w="794385" h="2120900">
                    <a:moveTo>
                      <a:pt x="531876" y="1854200"/>
                    </a:moveTo>
                    <a:lnTo>
                      <a:pt x="528827" y="1854200"/>
                    </a:lnTo>
                    <a:lnTo>
                      <a:pt x="530733" y="1841500"/>
                    </a:lnTo>
                    <a:lnTo>
                      <a:pt x="531876" y="1854200"/>
                    </a:lnTo>
                    <a:close/>
                  </a:path>
                  <a:path w="794385" h="2120900">
                    <a:moveTo>
                      <a:pt x="533400" y="1854200"/>
                    </a:moveTo>
                    <a:lnTo>
                      <a:pt x="531876" y="1854200"/>
                    </a:lnTo>
                    <a:lnTo>
                      <a:pt x="530733" y="1841500"/>
                    </a:lnTo>
                    <a:lnTo>
                      <a:pt x="531367" y="1841500"/>
                    </a:lnTo>
                    <a:lnTo>
                      <a:pt x="533400" y="1854200"/>
                    </a:lnTo>
                    <a:close/>
                  </a:path>
                  <a:path w="794385" h="2120900">
                    <a:moveTo>
                      <a:pt x="537972" y="1854200"/>
                    </a:moveTo>
                    <a:lnTo>
                      <a:pt x="533400" y="1854200"/>
                    </a:lnTo>
                    <a:lnTo>
                      <a:pt x="531367" y="1841500"/>
                    </a:lnTo>
                    <a:lnTo>
                      <a:pt x="539931" y="1841500"/>
                    </a:lnTo>
                    <a:lnTo>
                      <a:pt x="537972" y="1854200"/>
                    </a:lnTo>
                    <a:close/>
                  </a:path>
                  <a:path w="794385" h="2120900">
                    <a:moveTo>
                      <a:pt x="534924" y="1866900"/>
                    </a:moveTo>
                    <a:lnTo>
                      <a:pt x="530351" y="1866900"/>
                    </a:lnTo>
                    <a:lnTo>
                      <a:pt x="537972" y="1854200"/>
                    </a:lnTo>
                    <a:lnTo>
                      <a:pt x="539931" y="1841500"/>
                    </a:lnTo>
                    <a:lnTo>
                      <a:pt x="542543" y="1854200"/>
                    </a:lnTo>
                    <a:lnTo>
                      <a:pt x="539495" y="1854200"/>
                    </a:lnTo>
                    <a:lnTo>
                      <a:pt x="534924" y="1866900"/>
                    </a:lnTo>
                    <a:close/>
                  </a:path>
                  <a:path w="794385" h="2120900">
                    <a:moveTo>
                      <a:pt x="544067" y="1854200"/>
                    </a:moveTo>
                    <a:lnTo>
                      <a:pt x="542543" y="1854200"/>
                    </a:lnTo>
                    <a:lnTo>
                      <a:pt x="539931" y="1841500"/>
                    </a:lnTo>
                    <a:lnTo>
                      <a:pt x="544067" y="1841500"/>
                    </a:lnTo>
                    <a:lnTo>
                      <a:pt x="544067" y="1854200"/>
                    </a:lnTo>
                    <a:close/>
                  </a:path>
                  <a:path w="794385" h="2120900">
                    <a:moveTo>
                      <a:pt x="611124" y="1866900"/>
                    </a:moveTo>
                    <a:lnTo>
                      <a:pt x="608584" y="1866900"/>
                    </a:lnTo>
                    <a:lnTo>
                      <a:pt x="609600" y="1854200"/>
                    </a:lnTo>
                    <a:lnTo>
                      <a:pt x="606551" y="1854200"/>
                    </a:lnTo>
                    <a:lnTo>
                      <a:pt x="608076" y="1841500"/>
                    </a:lnTo>
                    <a:lnTo>
                      <a:pt x="618743" y="1841500"/>
                    </a:lnTo>
                    <a:lnTo>
                      <a:pt x="617219" y="1854200"/>
                    </a:lnTo>
                    <a:lnTo>
                      <a:pt x="611124" y="1866900"/>
                    </a:lnTo>
                    <a:close/>
                  </a:path>
                  <a:path w="794385" h="2120900">
                    <a:moveTo>
                      <a:pt x="618574" y="1866900"/>
                    </a:moveTo>
                    <a:lnTo>
                      <a:pt x="617219" y="1854200"/>
                    </a:lnTo>
                    <a:lnTo>
                      <a:pt x="618743" y="1841500"/>
                    </a:lnTo>
                    <a:lnTo>
                      <a:pt x="620267" y="1854200"/>
                    </a:lnTo>
                    <a:lnTo>
                      <a:pt x="618574" y="1866900"/>
                    </a:lnTo>
                    <a:close/>
                  </a:path>
                  <a:path w="794385" h="2120900">
                    <a:moveTo>
                      <a:pt x="619323" y="1867799"/>
                    </a:moveTo>
                    <a:lnTo>
                      <a:pt x="619251" y="1866900"/>
                    </a:lnTo>
                    <a:lnTo>
                      <a:pt x="618574" y="1866900"/>
                    </a:lnTo>
                    <a:lnTo>
                      <a:pt x="620267" y="1854200"/>
                    </a:lnTo>
                    <a:lnTo>
                      <a:pt x="618743" y="1841500"/>
                    </a:lnTo>
                    <a:lnTo>
                      <a:pt x="619505" y="1841500"/>
                    </a:lnTo>
                    <a:lnTo>
                      <a:pt x="621792" y="1854200"/>
                    </a:lnTo>
                    <a:lnTo>
                      <a:pt x="619832" y="1866900"/>
                    </a:lnTo>
                    <a:lnTo>
                      <a:pt x="619323" y="1867799"/>
                    </a:lnTo>
                    <a:close/>
                  </a:path>
                  <a:path w="794385" h="2120900">
                    <a:moveTo>
                      <a:pt x="630935" y="1854200"/>
                    </a:moveTo>
                    <a:lnTo>
                      <a:pt x="627126" y="1854200"/>
                    </a:lnTo>
                    <a:lnTo>
                      <a:pt x="630935" y="1841500"/>
                    </a:lnTo>
                    <a:lnTo>
                      <a:pt x="630935" y="1854200"/>
                    </a:lnTo>
                    <a:close/>
                  </a:path>
                  <a:path w="794385" h="2120900">
                    <a:moveTo>
                      <a:pt x="542543" y="1879600"/>
                    </a:moveTo>
                    <a:lnTo>
                      <a:pt x="538734" y="1879600"/>
                    </a:lnTo>
                    <a:lnTo>
                      <a:pt x="541019" y="1866900"/>
                    </a:lnTo>
                    <a:lnTo>
                      <a:pt x="534924" y="1866900"/>
                    </a:lnTo>
                    <a:lnTo>
                      <a:pt x="539495" y="1854200"/>
                    </a:lnTo>
                    <a:lnTo>
                      <a:pt x="548640" y="1866900"/>
                    </a:lnTo>
                    <a:lnTo>
                      <a:pt x="542543" y="1879600"/>
                    </a:lnTo>
                    <a:close/>
                  </a:path>
                  <a:path w="794385" h="2120900">
                    <a:moveTo>
                      <a:pt x="548640" y="1866900"/>
                    </a:moveTo>
                    <a:lnTo>
                      <a:pt x="539495" y="1854200"/>
                    </a:lnTo>
                    <a:lnTo>
                      <a:pt x="547116" y="1854200"/>
                    </a:lnTo>
                    <a:lnTo>
                      <a:pt x="548640" y="1866900"/>
                    </a:lnTo>
                    <a:close/>
                  </a:path>
                  <a:path w="794385" h="2120900">
                    <a:moveTo>
                      <a:pt x="608584" y="1866900"/>
                    </a:moveTo>
                    <a:lnTo>
                      <a:pt x="608076" y="1854200"/>
                    </a:lnTo>
                    <a:lnTo>
                      <a:pt x="609600" y="1854200"/>
                    </a:lnTo>
                    <a:lnTo>
                      <a:pt x="608584" y="1866900"/>
                    </a:lnTo>
                    <a:close/>
                  </a:path>
                  <a:path w="794385" h="2120900">
                    <a:moveTo>
                      <a:pt x="618574" y="1866900"/>
                    </a:moveTo>
                    <a:lnTo>
                      <a:pt x="611124" y="1866900"/>
                    </a:lnTo>
                    <a:lnTo>
                      <a:pt x="617219" y="1854200"/>
                    </a:lnTo>
                    <a:lnTo>
                      <a:pt x="618574" y="1866900"/>
                    </a:lnTo>
                    <a:close/>
                  </a:path>
                  <a:path w="794385" h="2120900">
                    <a:moveTo>
                      <a:pt x="620268" y="1879600"/>
                    </a:moveTo>
                    <a:lnTo>
                      <a:pt x="619366" y="1868331"/>
                    </a:lnTo>
                    <a:lnTo>
                      <a:pt x="619323" y="1867799"/>
                    </a:lnTo>
                    <a:lnTo>
                      <a:pt x="619832" y="1866900"/>
                    </a:lnTo>
                    <a:lnTo>
                      <a:pt x="621792" y="1854200"/>
                    </a:lnTo>
                    <a:lnTo>
                      <a:pt x="630935" y="1866900"/>
                    </a:lnTo>
                    <a:lnTo>
                      <a:pt x="620606" y="1866900"/>
                    </a:lnTo>
                    <a:lnTo>
                      <a:pt x="620268" y="1879600"/>
                    </a:lnTo>
                    <a:close/>
                  </a:path>
                  <a:path w="794385" h="2120900">
                    <a:moveTo>
                      <a:pt x="528827" y="1892300"/>
                    </a:moveTo>
                    <a:lnTo>
                      <a:pt x="525780" y="1879600"/>
                    </a:lnTo>
                    <a:lnTo>
                      <a:pt x="527132" y="1868331"/>
                    </a:lnTo>
                    <a:lnTo>
                      <a:pt x="527196" y="1867799"/>
                    </a:lnTo>
                    <a:lnTo>
                      <a:pt x="527303" y="1866900"/>
                    </a:lnTo>
                    <a:lnTo>
                      <a:pt x="538189" y="1866900"/>
                    </a:lnTo>
                    <a:lnTo>
                      <a:pt x="536448" y="1879600"/>
                    </a:lnTo>
                    <a:lnTo>
                      <a:pt x="528827" y="1879600"/>
                    </a:lnTo>
                    <a:lnTo>
                      <a:pt x="528827" y="1892300"/>
                    </a:lnTo>
                    <a:close/>
                  </a:path>
                  <a:path w="794385" h="2120900">
                    <a:moveTo>
                      <a:pt x="538734" y="1879600"/>
                    </a:moveTo>
                    <a:lnTo>
                      <a:pt x="536448" y="1879600"/>
                    </a:lnTo>
                    <a:lnTo>
                      <a:pt x="537993" y="1868331"/>
                    </a:lnTo>
                    <a:lnTo>
                      <a:pt x="538066" y="1867799"/>
                    </a:lnTo>
                    <a:lnTo>
                      <a:pt x="538189" y="1866900"/>
                    </a:lnTo>
                    <a:lnTo>
                      <a:pt x="538734" y="1879600"/>
                    </a:lnTo>
                    <a:close/>
                  </a:path>
                  <a:path w="794385" h="2120900">
                    <a:moveTo>
                      <a:pt x="538734" y="1879600"/>
                    </a:moveTo>
                    <a:lnTo>
                      <a:pt x="538251" y="1868331"/>
                    </a:lnTo>
                    <a:lnTo>
                      <a:pt x="538189" y="1866900"/>
                    </a:lnTo>
                    <a:lnTo>
                      <a:pt x="541019" y="1866900"/>
                    </a:lnTo>
                    <a:lnTo>
                      <a:pt x="538734" y="1879600"/>
                    </a:lnTo>
                    <a:close/>
                  </a:path>
                  <a:path w="794385" h="2120900">
                    <a:moveTo>
                      <a:pt x="548857" y="1905000"/>
                    </a:moveTo>
                    <a:lnTo>
                      <a:pt x="547878" y="1905000"/>
                    </a:lnTo>
                    <a:lnTo>
                      <a:pt x="548640" y="1892300"/>
                    </a:lnTo>
                    <a:lnTo>
                      <a:pt x="542543" y="1892300"/>
                    </a:lnTo>
                    <a:lnTo>
                      <a:pt x="547116" y="1879600"/>
                    </a:lnTo>
                    <a:lnTo>
                      <a:pt x="542543" y="1879600"/>
                    </a:lnTo>
                    <a:lnTo>
                      <a:pt x="548640" y="1866900"/>
                    </a:lnTo>
                    <a:lnTo>
                      <a:pt x="550164" y="1866900"/>
                    </a:lnTo>
                    <a:lnTo>
                      <a:pt x="551687" y="1879600"/>
                    </a:lnTo>
                    <a:lnTo>
                      <a:pt x="550164" y="1892300"/>
                    </a:lnTo>
                    <a:lnTo>
                      <a:pt x="548857" y="1905000"/>
                    </a:lnTo>
                    <a:close/>
                  </a:path>
                  <a:path w="794385" h="2120900">
                    <a:moveTo>
                      <a:pt x="609600" y="1879600"/>
                    </a:moveTo>
                    <a:lnTo>
                      <a:pt x="606551" y="1879600"/>
                    </a:lnTo>
                    <a:lnTo>
                      <a:pt x="607453" y="1868331"/>
                    </a:lnTo>
                    <a:lnTo>
                      <a:pt x="607567" y="1866900"/>
                    </a:lnTo>
                    <a:lnTo>
                      <a:pt x="609600" y="1879600"/>
                    </a:lnTo>
                    <a:close/>
                  </a:path>
                  <a:path w="794385" h="2120900">
                    <a:moveTo>
                      <a:pt x="612648" y="1879600"/>
                    </a:moveTo>
                    <a:lnTo>
                      <a:pt x="609600" y="1879600"/>
                    </a:lnTo>
                    <a:lnTo>
                      <a:pt x="607567" y="1866900"/>
                    </a:lnTo>
                    <a:lnTo>
                      <a:pt x="617219" y="1866900"/>
                    </a:lnTo>
                    <a:lnTo>
                      <a:pt x="612648" y="1879600"/>
                    </a:lnTo>
                    <a:close/>
                  </a:path>
                  <a:path w="794385" h="2120900">
                    <a:moveTo>
                      <a:pt x="612648" y="1879600"/>
                    </a:moveTo>
                    <a:lnTo>
                      <a:pt x="617219" y="1866900"/>
                    </a:lnTo>
                    <a:lnTo>
                      <a:pt x="619251" y="1866900"/>
                    </a:lnTo>
                    <a:lnTo>
                      <a:pt x="619108" y="1867799"/>
                    </a:lnTo>
                    <a:lnTo>
                      <a:pt x="619022" y="1868331"/>
                    </a:lnTo>
                    <a:lnTo>
                      <a:pt x="612648" y="1879600"/>
                    </a:lnTo>
                    <a:close/>
                  </a:path>
                  <a:path w="794385" h="2120900">
                    <a:moveTo>
                      <a:pt x="619022" y="1868331"/>
                    </a:moveTo>
                    <a:lnTo>
                      <a:pt x="619251" y="1866900"/>
                    </a:lnTo>
                    <a:lnTo>
                      <a:pt x="619323" y="1867799"/>
                    </a:lnTo>
                    <a:lnTo>
                      <a:pt x="619022" y="1868331"/>
                    </a:lnTo>
                    <a:close/>
                  </a:path>
                  <a:path w="794385" h="2120900">
                    <a:moveTo>
                      <a:pt x="619630" y="1885834"/>
                    </a:moveTo>
                    <a:lnTo>
                      <a:pt x="620268" y="1879600"/>
                    </a:lnTo>
                    <a:lnTo>
                      <a:pt x="620568" y="1868331"/>
                    </a:lnTo>
                    <a:lnTo>
                      <a:pt x="620606" y="1866900"/>
                    </a:lnTo>
                    <a:lnTo>
                      <a:pt x="624840" y="1879600"/>
                    </a:lnTo>
                    <a:lnTo>
                      <a:pt x="620485" y="1879600"/>
                    </a:lnTo>
                    <a:lnTo>
                      <a:pt x="619630" y="1885834"/>
                    </a:lnTo>
                    <a:close/>
                  </a:path>
                  <a:path w="794385" h="2120900">
                    <a:moveTo>
                      <a:pt x="624840" y="1879600"/>
                    </a:moveTo>
                    <a:lnTo>
                      <a:pt x="620606" y="1866900"/>
                    </a:lnTo>
                    <a:lnTo>
                      <a:pt x="627887" y="1866900"/>
                    </a:lnTo>
                    <a:lnTo>
                      <a:pt x="624840" y="1879600"/>
                    </a:lnTo>
                    <a:close/>
                  </a:path>
                  <a:path w="794385" h="2120900">
                    <a:moveTo>
                      <a:pt x="632459" y="1879600"/>
                    </a:moveTo>
                    <a:lnTo>
                      <a:pt x="624840" y="1879600"/>
                    </a:lnTo>
                    <a:lnTo>
                      <a:pt x="627887" y="1866900"/>
                    </a:lnTo>
                    <a:lnTo>
                      <a:pt x="630935" y="1866900"/>
                    </a:lnTo>
                    <a:lnTo>
                      <a:pt x="632459" y="1879600"/>
                    </a:lnTo>
                    <a:close/>
                  </a:path>
                  <a:path w="794385" h="2120900">
                    <a:moveTo>
                      <a:pt x="632459" y="1879600"/>
                    </a:moveTo>
                    <a:lnTo>
                      <a:pt x="631107" y="1868331"/>
                    </a:lnTo>
                    <a:lnTo>
                      <a:pt x="631043" y="1867799"/>
                    </a:lnTo>
                    <a:lnTo>
                      <a:pt x="630935" y="1866900"/>
                    </a:lnTo>
                    <a:lnTo>
                      <a:pt x="632459" y="1866900"/>
                    </a:lnTo>
                    <a:lnTo>
                      <a:pt x="632459" y="1879600"/>
                    </a:lnTo>
                    <a:close/>
                  </a:path>
                  <a:path w="794385" h="2120900">
                    <a:moveTo>
                      <a:pt x="610616" y="1905000"/>
                    </a:moveTo>
                    <a:lnTo>
                      <a:pt x="609600" y="1892300"/>
                    </a:lnTo>
                    <a:lnTo>
                      <a:pt x="608076" y="1879600"/>
                    </a:lnTo>
                    <a:lnTo>
                      <a:pt x="617219" y="1879600"/>
                    </a:lnTo>
                    <a:lnTo>
                      <a:pt x="619022" y="1868331"/>
                    </a:lnTo>
                    <a:lnTo>
                      <a:pt x="619323" y="1867799"/>
                    </a:lnTo>
                    <a:lnTo>
                      <a:pt x="620267" y="1879600"/>
                    </a:lnTo>
                    <a:lnTo>
                      <a:pt x="619264" y="1887963"/>
                    </a:lnTo>
                    <a:lnTo>
                      <a:pt x="615695" y="1892300"/>
                    </a:lnTo>
                    <a:lnTo>
                      <a:pt x="611124" y="1892300"/>
                    </a:lnTo>
                    <a:lnTo>
                      <a:pt x="610616" y="1905000"/>
                    </a:lnTo>
                    <a:close/>
                  </a:path>
                  <a:path w="794385" h="2120900">
                    <a:moveTo>
                      <a:pt x="617219" y="1879600"/>
                    </a:moveTo>
                    <a:lnTo>
                      <a:pt x="612648" y="1879600"/>
                    </a:lnTo>
                    <a:lnTo>
                      <a:pt x="619022" y="1868331"/>
                    </a:lnTo>
                    <a:lnTo>
                      <a:pt x="617219" y="1879600"/>
                    </a:lnTo>
                    <a:close/>
                  </a:path>
                  <a:path w="794385" h="2120900">
                    <a:moveTo>
                      <a:pt x="537972" y="1892300"/>
                    </a:moveTo>
                    <a:lnTo>
                      <a:pt x="528827" y="1892300"/>
                    </a:lnTo>
                    <a:lnTo>
                      <a:pt x="528827" y="1879600"/>
                    </a:lnTo>
                    <a:lnTo>
                      <a:pt x="539931" y="1879600"/>
                    </a:lnTo>
                    <a:lnTo>
                      <a:pt x="537972" y="1892300"/>
                    </a:lnTo>
                    <a:close/>
                  </a:path>
                  <a:path w="794385" h="2120900">
                    <a:moveTo>
                      <a:pt x="539495" y="1892300"/>
                    </a:moveTo>
                    <a:lnTo>
                      <a:pt x="537972" y="1892300"/>
                    </a:lnTo>
                    <a:lnTo>
                      <a:pt x="539931" y="1879600"/>
                    </a:lnTo>
                    <a:lnTo>
                      <a:pt x="541019" y="1879600"/>
                    </a:lnTo>
                    <a:lnTo>
                      <a:pt x="539495" y="1892300"/>
                    </a:lnTo>
                    <a:close/>
                  </a:path>
                  <a:path w="794385" h="2120900">
                    <a:moveTo>
                      <a:pt x="542543" y="1892300"/>
                    </a:moveTo>
                    <a:lnTo>
                      <a:pt x="539495" y="1892300"/>
                    </a:lnTo>
                    <a:lnTo>
                      <a:pt x="541019" y="1879600"/>
                    </a:lnTo>
                    <a:lnTo>
                      <a:pt x="542543" y="1892300"/>
                    </a:lnTo>
                    <a:close/>
                  </a:path>
                  <a:path w="794385" h="2120900">
                    <a:moveTo>
                      <a:pt x="542543" y="1892300"/>
                    </a:moveTo>
                    <a:lnTo>
                      <a:pt x="541019" y="1879600"/>
                    </a:lnTo>
                    <a:lnTo>
                      <a:pt x="547116" y="1879600"/>
                    </a:lnTo>
                    <a:lnTo>
                      <a:pt x="542543" y="1892300"/>
                    </a:lnTo>
                    <a:close/>
                  </a:path>
                  <a:path w="794385" h="2120900">
                    <a:moveTo>
                      <a:pt x="557784" y="1905000"/>
                    </a:moveTo>
                    <a:lnTo>
                      <a:pt x="548857" y="1905000"/>
                    </a:lnTo>
                    <a:lnTo>
                      <a:pt x="550164" y="1892300"/>
                    </a:lnTo>
                    <a:lnTo>
                      <a:pt x="551688" y="1879600"/>
                    </a:lnTo>
                    <a:lnTo>
                      <a:pt x="551687" y="1892300"/>
                    </a:lnTo>
                    <a:lnTo>
                      <a:pt x="559308" y="1892300"/>
                    </a:lnTo>
                    <a:lnTo>
                      <a:pt x="557784" y="1905000"/>
                    </a:lnTo>
                    <a:close/>
                  </a:path>
                  <a:path w="794385" h="2120900">
                    <a:moveTo>
                      <a:pt x="609600" y="1892300"/>
                    </a:moveTo>
                    <a:lnTo>
                      <a:pt x="608076" y="1892300"/>
                    </a:lnTo>
                    <a:lnTo>
                      <a:pt x="608076" y="1879600"/>
                    </a:lnTo>
                    <a:lnTo>
                      <a:pt x="609600" y="1892300"/>
                    </a:lnTo>
                    <a:close/>
                  </a:path>
                  <a:path w="794385" h="2120900">
                    <a:moveTo>
                      <a:pt x="619338" y="1887963"/>
                    </a:moveTo>
                    <a:lnTo>
                      <a:pt x="620485" y="1879600"/>
                    </a:lnTo>
                    <a:lnTo>
                      <a:pt x="621126" y="1885834"/>
                    </a:lnTo>
                    <a:lnTo>
                      <a:pt x="619338" y="1887963"/>
                    </a:lnTo>
                    <a:close/>
                  </a:path>
                  <a:path w="794385" h="2120900">
                    <a:moveTo>
                      <a:pt x="621126" y="1885834"/>
                    </a:moveTo>
                    <a:lnTo>
                      <a:pt x="620485" y="1879600"/>
                    </a:lnTo>
                    <a:lnTo>
                      <a:pt x="626363" y="1879600"/>
                    </a:lnTo>
                    <a:lnTo>
                      <a:pt x="621126" y="1885834"/>
                    </a:lnTo>
                    <a:close/>
                  </a:path>
                  <a:path w="794385" h="2120900">
                    <a:moveTo>
                      <a:pt x="621792" y="1892300"/>
                    </a:moveTo>
                    <a:lnTo>
                      <a:pt x="621126" y="1885834"/>
                    </a:lnTo>
                    <a:lnTo>
                      <a:pt x="626363" y="1879600"/>
                    </a:lnTo>
                    <a:lnTo>
                      <a:pt x="621792" y="1892300"/>
                    </a:lnTo>
                    <a:close/>
                  </a:path>
                  <a:path w="794385" h="2120900">
                    <a:moveTo>
                      <a:pt x="622554" y="1905000"/>
                    </a:moveTo>
                    <a:lnTo>
                      <a:pt x="621792" y="1892300"/>
                    </a:lnTo>
                    <a:lnTo>
                      <a:pt x="626363" y="1879600"/>
                    </a:lnTo>
                    <a:lnTo>
                      <a:pt x="630935" y="1892300"/>
                    </a:lnTo>
                    <a:lnTo>
                      <a:pt x="623316" y="1892300"/>
                    </a:lnTo>
                    <a:lnTo>
                      <a:pt x="622554" y="1905000"/>
                    </a:lnTo>
                    <a:close/>
                  </a:path>
                  <a:path w="794385" h="2120900">
                    <a:moveTo>
                      <a:pt x="632459" y="1892300"/>
                    </a:moveTo>
                    <a:lnTo>
                      <a:pt x="630935" y="1892300"/>
                    </a:lnTo>
                    <a:lnTo>
                      <a:pt x="626363" y="1879600"/>
                    </a:lnTo>
                    <a:lnTo>
                      <a:pt x="633984" y="1879600"/>
                    </a:lnTo>
                    <a:lnTo>
                      <a:pt x="632459" y="1892300"/>
                    </a:lnTo>
                    <a:close/>
                  </a:path>
                  <a:path w="794385" h="2120900">
                    <a:moveTo>
                      <a:pt x="612648" y="1910080"/>
                    </a:moveTo>
                    <a:lnTo>
                      <a:pt x="610616" y="1905000"/>
                    </a:lnTo>
                    <a:lnTo>
                      <a:pt x="611124" y="1892300"/>
                    </a:lnTo>
                    <a:lnTo>
                      <a:pt x="618743" y="1892300"/>
                    </a:lnTo>
                    <a:lnTo>
                      <a:pt x="619338" y="1887963"/>
                    </a:lnTo>
                    <a:lnTo>
                      <a:pt x="621126" y="1885834"/>
                    </a:lnTo>
                    <a:lnTo>
                      <a:pt x="621792" y="1892300"/>
                    </a:lnTo>
                    <a:lnTo>
                      <a:pt x="615695" y="1905000"/>
                    </a:lnTo>
                    <a:lnTo>
                      <a:pt x="612648" y="1905000"/>
                    </a:lnTo>
                    <a:lnTo>
                      <a:pt x="612648" y="1910080"/>
                    </a:lnTo>
                    <a:close/>
                  </a:path>
                  <a:path w="794385" h="2120900">
                    <a:moveTo>
                      <a:pt x="618743" y="1892300"/>
                    </a:moveTo>
                    <a:lnTo>
                      <a:pt x="615695" y="1892300"/>
                    </a:lnTo>
                    <a:lnTo>
                      <a:pt x="619338" y="1887963"/>
                    </a:lnTo>
                    <a:lnTo>
                      <a:pt x="618743" y="1892300"/>
                    </a:lnTo>
                    <a:close/>
                  </a:path>
                  <a:path w="794385" h="2120900">
                    <a:moveTo>
                      <a:pt x="536194" y="1905000"/>
                    </a:moveTo>
                    <a:lnTo>
                      <a:pt x="534924" y="1892300"/>
                    </a:lnTo>
                    <a:lnTo>
                      <a:pt x="536448" y="1892300"/>
                    </a:lnTo>
                    <a:lnTo>
                      <a:pt x="536194" y="1905000"/>
                    </a:lnTo>
                    <a:close/>
                  </a:path>
                  <a:path w="794385" h="2120900">
                    <a:moveTo>
                      <a:pt x="542543" y="1905000"/>
                    </a:moveTo>
                    <a:lnTo>
                      <a:pt x="536194" y="1905000"/>
                    </a:lnTo>
                    <a:lnTo>
                      <a:pt x="536448" y="1892300"/>
                    </a:lnTo>
                    <a:lnTo>
                      <a:pt x="547116" y="1892300"/>
                    </a:lnTo>
                    <a:lnTo>
                      <a:pt x="542543" y="1905000"/>
                    </a:lnTo>
                    <a:close/>
                  </a:path>
                  <a:path w="794385" h="2120900">
                    <a:moveTo>
                      <a:pt x="547878" y="1905000"/>
                    </a:moveTo>
                    <a:lnTo>
                      <a:pt x="542543" y="1905000"/>
                    </a:lnTo>
                    <a:lnTo>
                      <a:pt x="547116" y="1892300"/>
                    </a:lnTo>
                    <a:lnTo>
                      <a:pt x="547878" y="1905000"/>
                    </a:lnTo>
                    <a:close/>
                  </a:path>
                  <a:path w="794385" h="2120900">
                    <a:moveTo>
                      <a:pt x="547878" y="1905000"/>
                    </a:moveTo>
                    <a:lnTo>
                      <a:pt x="547116" y="1892300"/>
                    </a:lnTo>
                    <a:lnTo>
                      <a:pt x="548640" y="1892300"/>
                    </a:lnTo>
                    <a:lnTo>
                      <a:pt x="547878" y="1905000"/>
                    </a:lnTo>
                    <a:close/>
                  </a:path>
                  <a:path w="794385" h="2120900">
                    <a:moveTo>
                      <a:pt x="562356" y="1917700"/>
                    </a:moveTo>
                    <a:lnTo>
                      <a:pt x="550164" y="1917700"/>
                    </a:lnTo>
                    <a:lnTo>
                      <a:pt x="553211" y="1905000"/>
                    </a:lnTo>
                    <a:lnTo>
                      <a:pt x="557784" y="1905000"/>
                    </a:lnTo>
                    <a:lnTo>
                      <a:pt x="559308" y="1892300"/>
                    </a:lnTo>
                    <a:lnTo>
                      <a:pt x="560832" y="1892300"/>
                    </a:lnTo>
                    <a:lnTo>
                      <a:pt x="563880" y="1905000"/>
                    </a:lnTo>
                    <a:lnTo>
                      <a:pt x="562356" y="1917700"/>
                    </a:lnTo>
                    <a:close/>
                  </a:path>
                  <a:path w="794385" h="2120900">
                    <a:moveTo>
                      <a:pt x="622554" y="1905000"/>
                    </a:moveTo>
                    <a:lnTo>
                      <a:pt x="615695" y="1905000"/>
                    </a:lnTo>
                    <a:lnTo>
                      <a:pt x="621792" y="1892300"/>
                    </a:lnTo>
                    <a:lnTo>
                      <a:pt x="622554" y="1905000"/>
                    </a:lnTo>
                    <a:close/>
                  </a:path>
                  <a:path w="794385" h="2120900">
                    <a:moveTo>
                      <a:pt x="623533" y="1905000"/>
                    </a:moveTo>
                    <a:lnTo>
                      <a:pt x="622554" y="1905000"/>
                    </a:lnTo>
                    <a:lnTo>
                      <a:pt x="623316" y="1892300"/>
                    </a:lnTo>
                    <a:lnTo>
                      <a:pt x="624840" y="1892300"/>
                    </a:lnTo>
                    <a:lnTo>
                      <a:pt x="623533" y="1905000"/>
                    </a:lnTo>
                    <a:close/>
                  </a:path>
                  <a:path w="794385" h="2120900">
                    <a:moveTo>
                      <a:pt x="627887" y="1905000"/>
                    </a:moveTo>
                    <a:lnTo>
                      <a:pt x="623533" y="1905000"/>
                    </a:lnTo>
                    <a:lnTo>
                      <a:pt x="624840" y="1892300"/>
                    </a:lnTo>
                    <a:lnTo>
                      <a:pt x="633984" y="1892300"/>
                    </a:lnTo>
                    <a:lnTo>
                      <a:pt x="627887" y="1905000"/>
                    </a:lnTo>
                    <a:close/>
                  </a:path>
                  <a:path w="794385" h="2120900">
                    <a:moveTo>
                      <a:pt x="633984" y="1917700"/>
                    </a:moveTo>
                    <a:lnTo>
                      <a:pt x="625030" y="1917700"/>
                    </a:lnTo>
                    <a:lnTo>
                      <a:pt x="627887" y="1905000"/>
                    </a:lnTo>
                    <a:lnTo>
                      <a:pt x="633984" y="1892300"/>
                    </a:lnTo>
                    <a:lnTo>
                      <a:pt x="637032" y="1905000"/>
                    </a:lnTo>
                    <a:lnTo>
                      <a:pt x="633984" y="1917700"/>
                    </a:lnTo>
                    <a:close/>
                  </a:path>
                  <a:path w="794385" h="2120900">
                    <a:moveTo>
                      <a:pt x="537972" y="1917700"/>
                    </a:moveTo>
                    <a:lnTo>
                      <a:pt x="536448" y="1905000"/>
                    </a:lnTo>
                    <a:lnTo>
                      <a:pt x="537972" y="1905000"/>
                    </a:lnTo>
                    <a:lnTo>
                      <a:pt x="537972" y="1917700"/>
                    </a:lnTo>
                    <a:close/>
                  </a:path>
                  <a:path w="794385" h="2120900">
                    <a:moveTo>
                      <a:pt x="548640" y="1917700"/>
                    </a:moveTo>
                    <a:lnTo>
                      <a:pt x="537972" y="1917700"/>
                    </a:lnTo>
                    <a:lnTo>
                      <a:pt x="537972" y="1905000"/>
                    </a:lnTo>
                    <a:lnTo>
                      <a:pt x="553211" y="1905000"/>
                    </a:lnTo>
                    <a:lnTo>
                      <a:pt x="548640" y="1917700"/>
                    </a:lnTo>
                    <a:close/>
                  </a:path>
                  <a:path w="794385" h="2120900">
                    <a:moveTo>
                      <a:pt x="550164" y="1917700"/>
                    </a:moveTo>
                    <a:lnTo>
                      <a:pt x="548640" y="1917700"/>
                    </a:lnTo>
                    <a:lnTo>
                      <a:pt x="553211" y="1905000"/>
                    </a:lnTo>
                    <a:lnTo>
                      <a:pt x="550164" y="1917700"/>
                    </a:lnTo>
                    <a:close/>
                  </a:path>
                  <a:path w="794385" h="2120900">
                    <a:moveTo>
                      <a:pt x="565403" y="1917700"/>
                    </a:moveTo>
                    <a:lnTo>
                      <a:pt x="562356" y="1917700"/>
                    </a:lnTo>
                    <a:lnTo>
                      <a:pt x="563880" y="1905000"/>
                    </a:lnTo>
                    <a:lnTo>
                      <a:pt x="565403" y="1917700"/>
                    </a:lnTo>
                    <a:close/>
                  </a:path>
                  <a:path w="794385" h="2120900">
                    <a:moveTo>
                      <a:pt x="615695" y="1917700"/>
                    </a:moveTo>
                    <a:lnTo>
                      <a:pt x="612648" y="1910080"/>
                    </a:lnTo>
                    <a:lnTo>
                      <a:pt x="612648" y="1905000"/>
                    </a:lnTo>
                    <a:lnTo>
                      <a:pt x="615695" y="1917700"/>
                    </a:lnTo>
                    <a:close/>
                  </a:path>
                  <a:path w="794385" h="2120900">
                    <a:moveTo>
                      <a:pt x="622096" y="1943100"/>
                    </a:moveTo>
                    <a:lnTo>
                      <a:pt x="617219" y="1930400"/>
                    </a:lnTo>
                    <a:lnTo>
                      <a:pt x="614172" y="1930400"/>
                    </a:lnTo>
                    <a:lnTo>
                      <a:pt x="614172" y="1917700"/>
                    </a:lnTo>
                    <a:lnTo>
                      <a:pt x="615695" y="1917700"/>
                    </a:lnTo>
                    <a:lnTo>
                      <a:pt x="612648" y="1905000"/>
                    </a:lnTo>
                    <a:lnTo>
                      <a:pt x="620267" y="1905000"/>
                    </a:lnTo>
                    <a:lnTo>
                      <a:pt x="617219" y="1917700"/>
                    </a:lnTo>
                    <a:lnTo>
                      <a:pt x="623316" y="1930400"/>
                    </a:lnTo>
                    <a:lnTo>
                      <a:pt x="622096" y="1943100"/>
                    </a:lnTo>
                    <a:close/>
                  </a:path>
                  <a:path w="794385" h="2120900">
                    <a:moveTo>
                      <a:pt x="623316" y="1930400"/>
                    </a:moveTo>
                    <a:lnTo>
                      <a:pt x="617219" y="1917700"/>
                    </a:lnTo>
                    <a:lnTo>
                      <a:pt x="620267" y="1905000"/>
                    </a:lnTo>
                    <a:lnTo>
                      <a:pt x="624078" y="1917700"/>
                    </a:lnTo>
                    <a:lnTo>
                      <a:pt x="626744" y="1917700"/>
                    </a:lnTo>
                    <a:lnTo>
                      <a:pt x="623316" y="1930400"/>
                    </a:lnTo>
                    <a:close/>
                  </a:path>
                  <a:path w="794385" h="2120900">
                    <a:moveTo>
                      <a:pt x="631697" y="1943100"/>
                    </a:moveTo>
                    <a:lnTo>
                      <a:pt x="629242" y="1943100"/>
                    </a:lnTo>
                    <a:lnTo>
                      <a:pt x="630935" y="1930400"/>
                    </a:lnTo>
                    <a:lnTo>
                      <a:pt x="633222" y="1930400"/>
                    </a:lnTo>
                    <a:lnTo>
                      <a:pt x="626744" y="1917700"/>
                    </a:lnTo>
                    <a:lnTo>
                      <a:pt x="633984" y="1917700"/>
                    </a:lnTo>
                    <a:lnTo>
                      <a:pt x="637032" y="1905000"/>
                    </a:lnTo>
                    <a:lnTo>
                      <a:pt x="637032" y="1917700"/>
                    </a:lnTo>
                    <a:lnTo>
                      <a:pt x="635508" y="1930400"/>
                    </a:lnTo>
                    <a:lnTo>
                      <a:pt x="631697" y="1943100"/>
                    </a:lnTo>
                    <a:close/>
                  </a:path>
                  <a:path w="794385" h="2120900">
                    <a:moveTo>
                      <a:pt x="615695" y="1917700"/>
                    </a:moveTo>
                    <a:lnTo>
                      <a:pt x="612648" y="1917700"/>
                    </a:lnTo>
                    <a:lnTo>
                      <a:pt x="612648" y="1910080"/>
                    </a:lnTo>
                    <a:lnTo>
                      <a:pt x="615695" y="1917700"/>
                    </a:lnTo>
                    <a:close/>
                  </a:path>
                  <a:path w="794385" h="2120900">
                    <a:moveTo>
                      <a:pt x="550164" y="1930400"/>
                    </a:moveTo>
                    <a:lnTo>
                      <a:pt x="542543" y="1930400"/>
                    </a:lnTo>
                    <a:lnTo>
                      <a:pt x="542543" y="1917700"/>
                    </a:lnTo>
                    <a:lnTo>
                      <a:pt x="544067" y="1917700"/>
                    </a:lnTo>
                    <a:lnTo>
                      <a:pt x="550164" y="1930400"/>
                    </a:lnTo>
                    <a:close/>
                  </a:path>
                  <a:path w="794385" h="2120900">
                    <a:moveTo>
                      <a:pt x="550164" y="1930400"/>
                    </a:moveTo>
                    <a:lnTo>
                      <a:pt x="544067" y="1917700"/>
                    </a:lnTo>
                    <a:lnTo>
                      <a:pt x="554227" y="1917700"/>
                    </a:lnTo>
                    <a:lnTo>
                      <a:pt x="550164" y="1930400"/>
                    </a:lnTo>
                    <a:close/>
                  </a:path>
                  <a:path w="794385" h="2120900">
                    <a:moveTo>
                      <a:pt x="559308" y="1943100"/>
                    </a:moveTo>
                    <a:lnTo>
                      <a:pt x="553211" y="1930400"/>
                    </a:lnTo>
                    <a:lnTo>
                      <a:pt x="550164" y="1930400"/>
                    </a:lnTo>
                    <a:lnTo>
                      <a:pt x="554227" y="1917700"/>
                    </a:lnTo>
                    <a:lnTo>
                      <a:pt x="562356" y="1930400"/>
                    </a:lnTo>
                    <a:lnTo>
                      <a:pt x="559308" y="1943100"/>
                    </a:lnTo>
                    <a:close/>
                  </a:path>
                  <a:path w="794385" h="2120900">
                    <a:moveTo>
                      <a:pt x="562356" y="1930400"/>
                    </a:moveTo>
                    <a:lnTo>
                      <a:pt x="554227" y="1917700"/>
                    </a:lnTo>
                    <a:lnTo>
                      <a:pt x="563880" y="1917700"/>
                    </a:lnTo>
                    <a:lnTo>
                      <a:pt x="562356" y="1930400"/>
                    </a:lnTo>
                    <a:close/>
                  </a:path>
                  <a:path w="794385" h="2120900">
                    <a:moveTo>
                      <a:pt x="564049" y="1943100"/>
                    </a:moveTo>
                    <a:lnTo>
                      <a:pt x="562356" y="1930400"/>
                    </a:lnTo>
                    <a:lnTo>
                      <a:pt x="563880" y="1917700"/>
                    </a:lnTo>
                    <a:lnTo>
                      <a:pt x="566927" y="1930400"/>
                    </a:lnTo>
                    <a:lnTo>
                      <a:pt x="565403" y="1930400"/>
                    </a:lnTo>
                    <a:lnTo>
                      <a:pt x="564049" y="1943100"/>
                    </a:lnTo>
                    <a:close/>
                  </a:path>
                  <a:path w="794385" h="2120900">
                    <a:moveTo>
                      <a:pt x="629242" y="1943100"/>
                    </a:moveTo>
                    <a:lnTo>
                      <a:pt x="622096" y="1943100"/>
                    </a:lnTo>
                    <a:lnTo>
                      <a:pt x="623316" y="1930400"/>
                    </a:lnTo>
                    <a:lnTo>
                      <a:pt x="626744" y="1917700"/>
                    </a:lnTo>
                    <a:lnTo>
                      <a:pt x="632459" y="1930400"/>
                    </a:lnTo>
                    <a:lnTo>
                      <a:pt x="627887" y="1930400"/>
                    </a:lnTo>
                    <a:lnTo>
                      <a:pt x="629242" y="1943100"/>
                    </a:lnTo>
                    <a:close/>
                  </a:path>
                  <a:path w="794385" h="2120900">
                    <a:moveTo>
                      <a:pt x="640080" y="1943100"/>
                    </a:moveTo>
                    <a:lnTo>
                      <a:pt x="635508" y="1930400"/>
                    </a:lnTo>
                    <a:lnTo>
                      <a:pt x="637032" y="1917700"/>
                    </a:lnTo>
                    <a:lnTo>
                      <a:pt x="637032" y="1930400"/>
                    </a:lnTo>
                    <a:lnTo>
                      <a:pt x="640080" y="1930400"/>
                    </a:lnTo>
                    <a:lnTo>
                      <a:pt x="640080" y="1943100"/>
                    </a:lnTo>
                    <a:close/>
                  </a:path>
                  <a:path w="794385" h="2120900">
                    <a:moveTo>
                      <a:pt x="559308" y="1943100"/>
                    </a:moveTo>
                    <a:lnTo>
                      <a:pt x="553211" y="1943100"/>
                    </a:lnTo>
                    <a:lnTo>
                      <a:pt x="551687" y="1930400"/>
                    </a:lnTo>
                    <a:lnTo>
                      <a:pt x="553211" y="1930400"/>
                    </a:lnTo>
                    <a:lnTo>
                      <a:pt x="559308" y="1943100"/>
                    </a:lnTo>
                    <a:close/>
                  </a:path>
                  <a:path w="794385" h="2120900">
                    <a:moveTo>
                      <a:pt x="564049" y="1943100"/>
                    </a:moveTo>
                    <a:lnTo>
                      <a:pt x="559308" y="1943100"/>
                    </a:lnTo>
                    <a:lnTo>
                      <a:pt x="562356" y="1930400"/>
                    </a:lnTo>
                    <a:lnTo>
                      <a:pt x="564049" y="1943100"/>
                    </a:lnTo>
                    <a:close/>
                  </a:path>
                  <a:path w="794385" h="2120900">
                    <a:moveTo>
                      <a:pt x="567435" y="1943100"/>
                    </a:moveTo>
                    <a:lnTo>
                      <a:pt x="564049" y="1943100"/>
                    </a:lnTo>
                    <a:lnTo>
                      <a:pt x="565403" y="1930400"/>
                    </a:lnTo>
                    <a:lnTo>
                      <a:pt x="571500" y="1930400"/>
                    </a:lnTo>
                    <a:lnTo>
                      <a:pt x="567435" y="1943100"/>
                    </a:lnTo>
                    <a:close/>
                  </a:path>
                  <a:path w="794385" h="2120900">
                    <a:moveTo>
                      <a:pt x="573938" y="1943100"/>
                    </a:moveTo>
                    <a:lnTo>
                      <a:pt x="567435" y="1943100"/>
                    </a:lnTo>
                    <a:lnTo>
                      <a:pt x="571500" y="1930400"/>
                    </a:lnTo>
                    <a:lnTo>
                      <a:pt x="573938" y="1943100"/>
                    </a:lnTo>
                    <a:close/>
                  </a:path>
                  <a:path w="794385" h="2120900">
                    <a:moveTo>
                      <a:pt x="573938" y="1943100"/>
                    </a:moveTo>
                    <a:lnTo>
                      <a:pt x="571500" y="1930400"/>
                    </a:lnTo>
                    <a:lnTo>
                      <a:pt x="574548" y="1930400"/>
                    </a:lnTo>
                    <a:lnTo>
                      <a:pt x="573938" y="1943100"/>
                    </a:lnTo>
                    <a:close/>
                  </a:path>
                  <a:path w="794385" h="2120900">
                    <a:moveTo>
                      <a:pt x="576072" y="1955800"/>
                    </a:moveTo>
                    <a:lnTo>
                      <a:pt x="573024" y="1955800"/>
                    </a:lnTo>
                    <a:lnTo>
                      <a:pt x="567944" y="1943100"/>
                    </a:lnTo>
                    <a:lnTo>
                      <a:pt x="573938" y="1943100"/>
                    </a:lnTo>
                    <a:lnTo>
                      <a:pt x="574548" y="1930400"/>
                    </a:lnTo>
                    <a:lnTo>
                      <a:pt x="579119" y="1930400"/>
                    </a:lnTo>
                    <a:lnTo>
                      <a:pt x="579119" y="1943100"/>
                    </a:lnTo>
                    <a:lnTo>
                      <a:pt x="576072" y="1955800"/>
                    </a:lnTo>
                    <a:close/>
                  </a:path>
                  <a:path w="794385" h="2120900">
                    <a:moveTo>
                      <a:pt x="622096" y="1943100"/>
                    </a:moveTo>
                    <a:lnTo>
                      <a:pt x="617219" y="1943100"/>
                    </a:lnTo>
                    <a:lnTo>
                      <a:pt x="617219" y="1930400"/>
                    </a:lnTo>
                    <a:lnTo>
                      <a:pt x="622096" y="1943100"/>
                    </a:lnTo>
                    <a:close/>
                  </a:path>
                  <a:path w="794385" h="2120900">
                    <a:moveTo>
                      <a:pt x="629242" y="1943100"/>
                    </a:moveTo>
                    <a:lnTo>
                      <a:pt x="627887" y="1930400"/>
                    </a:lnTo>
                    <a:lnTo>
                      <a:pt x="630935" y="1930400"/>
                    </a:lnTo>
                    <a:lnTo>
                      <a:pt x="629242" y="1943100"/>
                    </a:lnTo>
                    <a:close/>
                  </a:path>
                  <a:path w="794385" h="2120900">
                    <a:moveTo>
                      <a:pt x="640080" y="1943100"/>
                    </a:moveTo>
                    <a:lnTo>
                      <a:pt x="631697" y="1943100"/>
                    </a:lnTo>
                    <a:lnTo>
                      <a:pt x="635508" y="1930400"/>
                    </a:lnTo>
                    <a:lnTo>
                      <a:pt x="640080" y="1943100"/>
                    </a:lnTo>
                    <a:close/>
                  </a:path>
                  <a:path w="794385" h="2120900">
                    <a:moveTo>
                      <a:pt x="643127" y="1955800"/>
                    </a:moveTo>
                    <a:lnTo>
                      <a:pt x="635508" y="1955800"/>
                    </a:lnTo>
                    <a:lnTo>
                      <a:pt x="632024" y="1943100"/>
                    </a:lnTo>
                    <a:lnTo>
                      <a:pt x="640080" y="1943100"/>
                    </a:lnTo>
                    <a:lnTo>
                      <a:pt x="640080" y="1930400"/>
                    </a:lnTo>
                    <a:lnTo>
                      <a:pt x="644651" y="1930400"/>
                    </a:lnTo>
                    <a:lnTo>
                      <a:pt x="644651" y="1943100"/>
                    </a:lnTo>
                    <a:lnTo>
                      <a:pt x="643127" y="1955800"/>
                    </a:lnTo>
                    <a:close/>
                  </a:path>
                  <a:path w="794385" h="2120900">
                    <a:moveTo>
                      <a:pt x="563880" y="1955800"/>
                    </a:moveTo>
                    <a:lnTo>
                      <a:pt x="556259" y="1955800"/>
                    </a:lnTo>
                    <a:lnTo>
                      <a:pt x="556259" y="1943100"/>
                    </a:lnTo>
                    <a:lnTo>
                      <a:pt x="557784" y="1943100"/>
                    </a:lnTo>
                    <a:lnTo>
                      <a:pt x="563880" y="1955800"/>
                    </a:lnTo>
                    <a:close/>
                  </a:path>
                  <a:path w="794385" h="2120900">
                    <a:moveTo>
                      <a:pt x="563880" y="1955800"/>
                    </a:moveTo>
                    <a:lnTo>
                      <a:pt x="557784" y="1943100"/>
                    </a:lnTo>
                    <a:lnTo>
                      <a:pt x="567944" y="1943100"/>
                    </a:lnTo>
                    <a:lnTo>
                      <a:pt x="563880" y="1955800"/>
                    </a:lnTo>
                    <a:close/>
                  </a:path>
                  <a:path w="794385" h="2120900">
                    <a:moveTo>
                      <a:pt x="573024" y="1955800"/>
                    </a:moveTo>
                    <a:lnTo>
                      <a:pt x="563880" y="1955800"/>
                    </a:lnTo>
                    <a:lnTo>
                      <a:pt x="567944" y="1943100"/>
                    </a:lnTo>
                    <a:lnTo>
                      <a:pt x="573024" y="1955800"/>
                    </a:lnTo>
                    <a:close/>
                  </a:path>
                  <a:path w="794385" h="2120900">
                    <a:moveTo>
                      <a:pt x="582167" y="1955800"/>
                    </a:moveTo>
                    <a:lnTo>
                      <a:pt x="576072" y="1955800"/>
                    </a:lnTo>
                    <a:lnTo>
                      <a:pt x="579119" y="1943100"/>
                    </a:lnTo>
                    <a:lnTo>
                      <a:pt x="582167" y="1943100"/>
                    </a:lnTo>
                    <a:lnTo>
                      <a:pt x="582167" y="1955800"/>
                    </a:lnTo>
                    <a:close/>
                  </a:path>
                  <a:path w="794385" h="2120900">
                    <a:moveTo>
                      <a:pt x="626872" y="1955800"/>
                    </a:moveTo>
                    <a:lnTo>
                      <a:pt x="620267" y="1955800"/>
                    </a:lnTo>
                    <a:lnTo>
                      <a:pt x="620267" y="1943100"/>
                    </a:lnTo>
                    <a:lnTo>
                      <a:pt x="621792" y="1943100"/>
                    </a:lnTo>
                    <a:lnTo>
                      <a:pt x="626872" y="1955800"/>
                    </a:lnTo>
                    <a:close/>
                  </a:path>
                  <a:path w="794385" h="2120900">
                    <a:moveTo>
                      <a:pt x="626872" y="1955800"/>
                    </a:moveTo>
                    <a:lnTo>
                      <a:pt x="621792" y="1943100"/>
                    </a:lnTo>
                    <a:lnTo>
                      <a:pt x="627887" y="1943100"/>
                    </a:lnTo>
                    <a:lnTo>
                      <a:pt x="626872" y="1955800"/>
                    </a:lnTo>
                    <a:close/>
                  </a:path>
                  <a:path w="794385" h="2120900">
                    <a:moveTo>
                      <a:pt x="631697" y="1955800"/>
                    </a:moveTo>
                    <a:lnTo>
                      <a:pt x="626872" y="1955800"/>
                    </a:lnTo>
                    <a:lnTo>
                      <a:pt x="627887" y="1943100"/>
                    </a:lnTo>
                    <a:lnTo>
                      <a:pt x="631697" y="1955800"/>
                    </a:lnTo>
                    <a:close/>
                  </a:path>
                  <a:path w="794385" h="2120900">
                    <a:moveTo>
                      <a:pt x="631697" y="1955800"/>
                    </a:moveTo>
                    <a:lnTo>
                      <a:pt x="627887" y="1943100"/>
                    </a:lnTo>
                    <a:lnTo>
                      <a:pt x="632024" y="1943100"/>
                    </a:lnTo>
                    <a:lnTo>
                      <a:pt x="631697" y="1955800"/>
                    </a:lnTo>
                    <a:close/>
                  </a:path>
                  <a:path w="794385" h="2120900">
                    <a:moveTo>
                      <a:pt x="635508" y="1955800"/>
                    </a:moveTo>
                    <a:lnTo>
                      <a:pt x="631697" y="1955800"/>
                    </a:lnTo>
                    <a:lnTo>
                      <a:pt x="632024" y="1943100"/>
                    </a:lnTo>
                    <a:lnTo>
                      <a:pt x="635508" y="1955800"/>
                    </a:lnTo>
                    <a:close/>
                  </a:path>
                  <a:path w="794385" h="2120900">
                    <a:moveTo>
                      <a:pt x="647700" y="1955800"/>
                    </a:moveTo>
                    <a:lnTo>
                      <a:pt x="643127" y="1955800"/>
                    </a:lnTo>
                    <a:lnTo>
                      <a:pt x="644651" y="1943100"/>
                    </a:lnTo>
                    <a:lnTo>
                      <a:pt x="646176" y="1943100"/>
                    </a:lnTo>
                    <a:lnTo>
                      <a:pt x="647700" y="1955800"/>
                    </a:lnTo>
                    <a:close/>
                  </a:path>
                  <a:path w="794385" h="2120900">
                    <a:moveTo>
                      <a:pt x="566927" y="1968500"/>
                    </a:moveTo>
                    <a:lnTo>
                      <a:pt x="562356" y="1968500"/>
                    </a:lnTo>
                    <a:lnTo>
                      <a:pt x="562356" y="1955800"/>
                    </a:lnTo>
                    <a:lnTo>
                      <a:pt x="566927" y="1968500"/>
                    </a:lnTo>
                    <a:close/>
                  </a:path>
                  <a:path w="794385" h="2120900">
                    <a:moveTo>
                      <a:pt x="566927" y="1968500"/>
                    </a:moveTo>
                    <a:lnTo>
                      <a:pt x="562356" y="1955800"/>
                    </a:lnTo>
                    <a:lnTo>
                      <a:pt x="571500" y="1955800"/>
                    </a:lnTo>
                    <a:lnTo>
                      <a:pt x="566927" y="1968500"/>
                    </a:lnTo>
                    <a:close/>
                  </a:path>
                  <a:path w="794385" h="2120900">
                    <a:moveTo>
                      <a:pt x="588264" y="1968500"/>
                    </a:moveTo>
                    <a:lnTo>
                      <a:pt x="566927" y="1968500"/>
                    </a:lnTo>
                    <a:lnTo>
                      <a:pt x="571500" y="1955800"/>
                    </a:lnTo>
                    <a:lnTo>
                      <a:pt x="588264" y="1955800"/>
                    </a:lnTo>
                    <a:lnTo>
                      <a:pt x="588264" y="1968500"/>
                    </a:lnTo>
                    <a:close/>
                  </a:path>
                  <a:path w="794385" h="2120900">
                    <a:moveTo>
                      <a:pt x="630935" y="1968500"/>
                    </a:moveTo>
                    <a:lnTo>
                      <a:pt x="624840" y="1968500"/>
                    </a:lnTo>
                    <a:lnTo>
                      <a:pt x="624840" y="1955800"/>
                    </a:lnTo>
                    <a:lnTo>
                      <a:pt x="630935" y="1968500"/>
                    </a:lnTo>
                    <a:close/>
                  </a:path>
                  <a:path w="794385" h="2120900">
                    <a:moveTo>
                      <a:pt x="630935" y="1968500"/>
                    </a:moveTo>
                    <a:lnTo>
                      <a:pt x="624840" y="1955800"/>
                    </a:lnTo>
                    <a:lnTo>
                      <a:pt x="635000" y="1955800"/>
                    </a:lnTo>
                    <a:lnTo>
                      <a:pt x="630935" y="1968500"/>
                    </a:lnTo>
                    <a:close/>
                  </a:path>
                  <a:path w="794385" h="2120900">
                    <a:moveTo>
                      <a:pt x="643127" y="1968500"/>
                    </a:moveTo>
                    <a:lnTo>
                      <a:pt x="630935" y="1968500"/>
                    </a:lnTo>
                    <a:lnTo>
                      <a:pt x="635000" y="1955800"/>
                    </a:lnTo>
                    <a:lnTo>
                      <a:pt x="643127" y="1968500"/>
                    </a:lnTo>
                    <a:close/>
                  </a:path>
                  <a:path w="794385" h="2120900">
                    <a:moveTo>
                      <a:pt x="643127" y="1968500"/>
                    </a:moveTo>
                    <a:lnTo>
                      <a:pt x="635000" y="1955800"/>
                    </a:lnTo>
                    <a:lnTo>
                      <a:pt x="644651" y="1955800"/>
                    </a:lnTo>
                    <a:lnTo>
                      <a:pt x="643127" y="1968500"/>
                    </a:lnTo>
                    <a:close/>
                  </a:path>
                  <a:path w="794385" h="2120900">
                    <a:moveTo>
                      <a:pt x="646366" y="1981200"/>
                    </a:moveTo>
                    <a:lnTo>
                      <a:pt x="643508" y="1981200"/>
                    </a:lnTo>
                    <a:lnTo>
                      <a:pt x="644651" y="1968500"/>
                    </a:lnTo>
                    <a:lnTo>
                      <a:pt x="643127" y="1968500"/>
                    </a:lnTo>
                    <a:lnTo>
                      <a:pt x="644651" y="1955800"/>
                    </a:lnTo>
                    <a:lnTo>
                      <a:pt x="646176" y="1955800"/>
                    </a:lnTo>
                    <a:lnTo>
                      <a:pt x="649224" y="1968500"/>
                    </a:lnTo>
                    <a:lnTo>
                      <a:pt x="646366" y="1981200"/>
                    </a:lnTo>
                    <a:close/>
                  </a:path>
                  <a:path w="794385" h="2120900">
                    <a:moveTo>
                      <a:pt x="581079" y="1981200"/>
                    </a:moveTo>
                    <a:lnTo>
                      <a:pt x="576072" y="1981200"/>
                    </a:lnTo>
                    <a:lnTo>
                      <a:pt x="573024" y="1968500"/>
                    </a:lnTo>
                    <a:lnTo>
                      <a:pt x="574548" y="1968500"/>
                    </a:lnTo>
                    <a:lnTo>
                      <a:pt x="581079" y="1981200"/>
                    </a:lnTo>
                    <a:close/>
                  </a:path>
                  <a:path w="794385" h="2120900">
                    <a:moveTo>
                      <a:pt x="583256" y="1981200"/>
                    </a:moveTo>
                    <a:lnTo>
                      <a:pt x="581079" y="1981200"/>
                    </a:lnTo>
                    <a:lnTo>
                      <a:pt x="574548" y="1968500"/>
                    </a:lnTo>
                    <a:lnTo>
                      <a:pt x="582167" y="1968500"/>
                    </a:lnTo>
                    <a:lnTo>
                      <a:pt x="583256" y="1981200"/>
                    </a:lnTo>
                    <a:close/>
                  </a:path>
                  <a:path w="794385" h="2120900">
                    <a:moveTo>
                      <a:pt x="583256" y="1981200"/>
                    </a:moveTo>
                    <a:lnTo>
                      <a:pt x="582167" y="1968500"/>
                    </a:lnTo>
                    <a:lnTo>
                      <a:pt x="583692" y="1968500"/>
                    </a:lnTo>
                    <a:lnTo>
                      <a:pt x="583256" y="1981200"/>
                    </a:lnTo>
                    <a:close/>
                  </a:path>
                  <a:path w="794385" h="2120900">
                    <a:moveTo>
                      <a:pt x="585597" y="1981200"/>
                    </a:moveTo>
                    <a:lnTo>
                      <a:pt x="583256" y="1981200"/>
                    </a:lnTo>
                    <a:lnTo>
                      <a:pt x="583692" y="1968500"/>
                    </a:lnTo>
                    <a:lnTo>
                      <a:pt x="585597" y="1981200"/>
                    </a:lnTo>
                    <a:close/>
                  </a:path>
                  <a:path w="794385" h="2120900">
                    <a:moveTo>
                      <a:pt x="585597" y="1981200"/>
                    </a:moveTo>
                    <a:lnTo>
                      <a:pt x="583692" y="1968500"/>
                    </a:lnTo>
                    <a:lnTo>
                      <a:pt x="586740" y="1968500"/>
                    </a:lnTo>
                    <a:lnTo>
                      <a:pt x="585597" y="1981200"/>
                    </a:lnTo>
                    <a:close/>
                  </a:path>
                  <a:path w="794385" h="2120900">
                    <a:moveTo>
                      <a:pt x="590359" y="1981200"/>
                    </a:moveTo>
                    <a:lnTo>
                      <a:pt x="585597" y="1981200"/>
                    </a:lnTo>
                    <a:lnTo>
                      <a:pt x="586740" y="1968500"/>
                    </a:lnTo>
                    <a:lnTo>
                      <a:pt x="594359" y="1968500"/>
                    </a:lnTo>
                    <a:lnTo>
                      <a:pt x="590359" y="1981200"/>
                    </a:lnTo>
                    <a:close/>
                  </a:path>
                  <a:path w="794385" h="2120900">
                    <a:moveTo>
                      <a:pt x="597408" y="1993900"/>
                    </a:moveTo>
                    <a:lnTo>
                      <a:pt x="590876" y="1981200"/>
                    </a:lnTo>
                    <a:lnTo>
                      <a:pt x="590359" y="1981200"/>
                    </a:lnTo>
                    <a:lnTo>
                      <a:pt x="594359" y="1968500"/>
                    </a:lnTo>
                    <a:lnTo>
                      <a:pt x="600456" y="1981200"/>
                    </a:lnTo>
                    <a:lnTo>
                      <a:pt x="597408" y="1993900"/>
                    </a:lnTo>
                    <a:close/>
                  </a:path>
                  <a:path w="794385" h="2120900">
                    <a:moveTo>
                      <a:pt x="606551" y="1993900"/>
                    </a:moveTo>
                    <a:lnTo>
                      <a:pt x="597408" y="1993900"/>
                    </a:lnTo>
                    <a:lnTo>
                      <a:pt x="600456" y="1981200"/>
                    </a:lnTo>
                    <a:lnTo>
                      <a:pt x="594359" y="1968500"/>
                    </a:lnTo>
                    <a:lnTo>
                      <a:pt x="600456" y="1968500"/>
                    </a:lnTo>
                    <a:lnTo>
                      <a:pt x="601980" y="1981200"/>
                    </a:lnTo>
                    <a:lnTo>
                      <a:pt x="605027" y="1981200"/>
                    </a:lnTo>
                    <a:lnTo>
                      <a:pt x="606551" y="1993900"/>
                    </a:lnTo>
                    <a:close/>
                  </a:path>
                  <a:path w="794385" h="2120900">
                    <a:moveTo>
                      <a:pt x="637540" y="1981200"/>
                    </a:moveTo>
                    <a:lnTo>
                      <a:pt x="632459" y="1981200"/>
                    </a:lnTo>
                    <a:lnTo>
                      <a:pt x="629411" y="1968500"/>
                    </a:lnTo>
                    <a:lnTo>
                      <a:pt x="632459" y="1968500"/>
                    </a:lnTo>
                    <a:lnTo>
                      <a:pt x="637540" y="1981200"/>
                    </a:lnTo>
                    <a:close/>
                  </a:path>
                  <a:path w="794385" h="2120900">
                    <a:moveTo>
                      <a:pt x="640842" y="1981200"/>
                    </a:moveTo>
                    <a:lnTo>
                      <a:pt x="637540" y="1981200"/>
                    </a:lnTo>
                    <a:lnTo>
                      <a:pt x="632459" y="1968500"/>
                    </a:lnTo>
                    <a:lnTo>
                      <a:pt x="640080" y="1968500"/>
                    </a:lnTo>
                    <a:lnTo>
                      <a:pt x="640842" y="1981200"/>
                    </a:lnTo>
                    <a:close/>
                  </a:path>
                  <a:path w="794385" h="2120900">
                    <a:moveTo>
                      <a:pt x="650094" y="1981200"/>
                    </a:moveTo>
                    <a:lnTo>
                      <a:pt x="646366" y="1981200"/>
                    </a:lnTo>
                    <a:lnTo>
                      <a:pt x="649224" y="1968500"/>
                    </a:lnTo>
                    <a:lnTo>
                      <a:pt x="650094" y="1981200"/>
                    </a:lnTo>
                    <a:close/>
                  </a:path>
                  <a:path w="794385" h="2120900">
                    <a:moveTo>
                      <a:pt x="650094" y="1981200"/>
                    </a:moveTo>
                    <a:lnTo>
                      <a:pt x="649224" y="1968500"/>
                    </a:lnTo>
                    <a:lnTo>
                      <a:pt x="650748" y="1968500"/>
                    </a:lnTo>
                    <a:lnTo>
                      <a:pt x="650094" y="1981200"/>
                    </a:lnTo>
                    <a:close/>
                  </a:path>
                  <a:path w="794385" h="2120900">
                    <a:moveTo>
                      <a:pt x="652272" y="1993900"/>
                    </a:moveTo>
                    <a:lnTo>
                      <a:pt x="648462" y="1993900"/>
                    </a:lnTo>
                    <a:lnTo>
                      <a:pt x="650748" y="1981200"/>
                    </a:lnTo>
                    <a:lnTo>
                      <a:pt x="650094" y="1981200"/>
                    </a:lnTo>
                    <a:lnTo>
                      <a:pt x="650748" y="1968500"/>
                    </a:lnTo>
                    <a:lnTo>
                      <a:pt x="658368" y="1968500"/>
                    </a:lnTo>
                    <a:lnTo>
                      <a:pt x="658368" y="1981200"/>
                    </a:lnTo>
                    <a:lnTo>
                      <a:pt x="652272" y="1993900"/>
                    </a:lnTo>
                    <a:close/>
                  </a:path>
                  <a:path w="794385" h="2120900">
                    <a:moveTo>
                      <a:pt x="588264" y="1993900"/>
                    </a:moveTo>
                    <a:lnTo>
                      <a:pt x="580643" y="1993900"/>
                    </a:lnTo>
                    <a:lnTo>
                      <a:pt x="579119" y="1981200"/>
                    </a:lnTo>
                    <a:lnTo>
                      <a:pt x="588264" y="1993900"/>
                    </a:lnTo>
                    <a:close/>
                  </a:path>
                  <a:path w="794385" h="2120900">
                    <a:moveTo>
                      <a:pt x="588264" y="1993900"/>
                    </a:moveTo>
                    <a:lnTo>
                      <a:pt x="579119" y="1981200"/>
                    </a:lnTo>
                    <a:lnTo>
                      <a:pt x="590876" y="1981200"/>
                    </a:lnTo>
                    <a:lnTo>
                      <a:pt x="588264" y="1993900"/>
                    </a:lnTo>
                    <a:close/>
                  </a:path>
                  <a:path w="794385" h="2120900">
                    <a:moveTo>
                      <a:pt x="606551" y="2006600"/>
                    </a:moveTo>
                    <a:lnTo>
                      <a:pt x="589787" y="2006600"/>
                    </a:lnTo>
                    <a:lnTo>
                      <a:pt x="588264" y="1993900"/>
                    </a:lnTo>
                    <a:lnTo>
                      <a:pt x="590876" y="1981200"/>
                    </a:lnTo>
                    <a:lnTo>
                      <a:pt x="597408" y="1993900"/>
                    </a:lnTo>
                    <a:lnTo>
                      <a:pt x="609600" y="1993900"/>
                    </a:lnTo>
                    <a:lnTo>
                      <a:pt x="606551" y="2006600"/>
                    </a:lnTo>
                    <a:close/>
                  </a:path>
                  <a:path w="794385" h="2120900">
                    <a:moveTo>
                      <a:pt x="640733" y="1993900"/>
                    </a:moveTo>
                    <a:lnTo>
                      <a:pt x="635508" y="1993900"/>
                    </a:lnTo>
                    <a:lnTo>
                      <a:pt x="635508" y="1981200"/>
                    </a:lnTo>
                    <a:lnTo>
                      <a:pt x="640733" y="1993900"/>
                    </a:lnTo>
                    <a:close/>
                  </a:path>
                  <a:path w="794385" h="2120900">
                    <a:moveTo>
                      <a:pt x="640733" y="1993900"/>
                    </a:moveTo>
                    <a:lnTo>
                      <a:pt x="635508" y="1981200"/>
                    </a:lnTo>
                    <a:lnTo>
                      <a:pt x="641603" y="1981200"/>
                    </a:lnTo>
                    <a:lnTo>
                      <a:pt x="640733" y="1993900"/>
                    </a:lnTo>
                    <a:close/>
                  </a:path>
                  <a:path w="794385" h="2120900">
                    <a:moveTo>
                      <a:pt x="644651" y="1993900"/>
                    </a:moveTo>
                    <a:lnTo>
                      <a:pt x="640733" y="1993900"/>
                    </a:lnTo>
                    <a:lnTo>
                      <a:pt x="641603" y="1981200"/>
                    </a:lnTo>
                    <a:lnTo>
                      <a:pt x="647509" y="1981200"/>
                    </a:lnTo>
                    <a:lnTo>
                      <a:pt x="644651" y="1993900"/>
                    </a:lnTo>
                    <a:close/>
                  </a:path>
                  <a:path w="794385" h="2120900">
                    <a:moveTo>
                      <a:pt x="648462" y="1993900"/>
                    </a:moveTo>
                    <a:lnTo>
                      <a:pt x="644651" y="1993900"/>
                    </a:lnTo>
                    <a:lnTo>
                      <a:pt x="647509" y="1981200"/>
                    </a:lnTo>
                    <a:lnTo>
                      <a:pt x="648462" y="1993900"/>
                    </a:lnTo>
                    <a:close/>
                  </a:path>
                  <a:path w="794385" h="2120900">
                    <a:moveTo>
                      <a:pt x="648462" y="1993900"/>
                    </a:moveTo>
                    <a:lnTo>
                      <a:pt x="647509" y="1981200"/>
                    </a:lnTo>
                    <a:lnTo>
                      <a:pt x="650748" y="1981200"/>
                    </a:lnTo>
                    <a:lnTo>
                      <a:pt x="648462" y="1993900"/>
                    </a:lnTo>
                    <a:close/>
                  </a:path>
                  <a:path w="794385" h="2120900">
                    <a:moveTo>
                      <a:pt x="661416" y="1993900"/>
                    </a:moveTo>
                    <a:lnTo>
                      <a:pt x="652272" y="1993900"/>
                    </a:lnTo>
                    <a:lnTo>
                      <a:pt x="658368" y="1981200"/>
                    </a:lnTo>
                    <a:lnTo>
                      <a:pt x="661416" y="1981200"/>
                    </a:lnTo>
                    <a:lnTo>
                      <a:pt x="661416" y="1993900"/>
                    </a:lnTo>
                    <a:close/>
                  </a:path>
                  <a:path w="794385" h="2120900">
                    <a:moveTo>
                      <a:pt x="617219" y="2006600"/>
                    </a:moveTo>
                    <a:lnTo>
                      <a:pt x="606551" y="2006600"/>
                    </a:lnTo>
                    <a:lnTo>
                      <a:pt x="609600" y="1993900"/>
                    </a:lnTo>
                    <a:lnTo>
                      <a:pt x="616566" y="1993900"/>
                    </a:lnTo>
                    <a:lnTo>
                      <a:pt x="617219" y="2006600"/>
                    </a:lnTo>
                    <a:close/>
                  </a:path>
                  <a:path w="794385" h="2120900">
                    <a:moveTo>
                      <a:pt x="617791" y="2019300"/>
                    </a:moveTo>
                    <a:lnTo>
                      <a:pt x="613301" y="2019300"/>
                    </a:lnTo>
                    <a:lnTo>
                      <a:pt x="614172" y="2006600"/>
                    </a:lnTo>
                    <a:lnTo>
                      <a:pt x="617219" y="2006600"/>
                    </a:lnTo>
                    <a:lnTo>
                      <a:pt x="616566" y="1993900"/>
                    </a:lnTo>
                    <a:lnTo>
                      <a:pt x="621792" y="2006600"/>
                    </a:lnTo>
                    <a:lnTo>
                      <a:pt x="617791" y="2019300"/>
                    </a:lnTo>
                    <a:close/>
                  </a:path>
                  <a:path w="794385" h="2120900">
                    <a:moveTo>
                      <a:pt x="655319" y="2006600"/>
                    </a:moveTo>
                    <a:lnTo>
                      <a:pt x="643127" y="2006600"/>
                    </a:lnTo>
                    <a:lnTo>
                      <a:pt x="641603" y="1993900"/>
                    </a:lnTo>
                    <a:lnTo>
                      <a:pt x="659892" y="1993900"/>
                    </a:lnTo>
                    <a:lnTo>
                      <a:pt x="655319" y="2006600"/>
                    </a:lnTo>
                    <a:close/>
                  </a:path>
                  <a:path w="794385" h="2120900">
                    <a:moveTo>
                      <a:pt x="667207" y="2006600"/>
                    </a:moveTo>
                    <a:lnTo>
                      <a:pt x="655319" y="2006600"/>
                    </a:lnTo>
                    <a:lnTo>
                      <a:pt x="659892" y="1993900"/>
                    </a:lnTo>
                    <a:lnTo>
                      <a:pt x="667207" y="2006600"/>
                    </a:lnTo>
                    <a:close/>
                  </a:path>
                  <a:path w="794385" h="2120900">
                    <a:moveTo>
                      <a:pt x="667207" y="2006600"/>
                    </a:moveTo>
                    <a:lnTo>
                      <a:pt x="659892" y="1993900"/>
                    </a:lnTo>
                    <a:lnTo>
                      <a:pt x="665987" y="1993900"/>
                    </a:lnTo>
                    <a:lnTo>
                      <a:pt x="667207" y="2006600"/>
                    </a:lnTo>
                    <a:close/>
                  </a:path>
                  <a:path w="794385" h="2120900">
                    <a:moveTo>
                      <a:pt x="611124" y="2019300"/>
                    </a:moveTo>
                    <a:lnTo>
                      <a:pt x="606551" y="2019300"/>
                    </a:lnTo>
                    <a:lnTo>
                      <a:pt x="601980" y="2006600"/>
                    </a:lnTo>
                    <a:lnTo>
                      <a:pt x="611124" y="2019300"/>
                    </a:lnTo>
                    <a:close/>
                  </a:path>
                  <a:path w="794385" h="2120900">
                    <a:moveTo>
                      <a:pt x="611124" y="2019300"/>
                    </a:moveTo>
                    <a:lnTo>
                      <a:pt x="601980" y="2006600"/>
                    </a:lnTo>
                    <a:lnTo>
                      <a:pt x="611124" y="2006600"/>
                    </a:lnTo>
                    <a:lnTo>
                      <a:pt x="611124" y="2019300"/>
                    </a:lnTo>
                    <a:close/>
                  </a:path>
                  <a:path w="794385" h="2120900">
                    <a:moveTo>
                      <a:pt x="644651" y="2032000"/>
                    </a:moveTo>
                    <a:lnTo>
                      <a:pt x="614172" y="2032000"/>
                    </a:lnTo>
                    <a:lnTo>
                      <a:pt x="611124" y="2019300"/>
                    </a:lnTo>
                    <a:lnTo>
                      <a:pt x="611124" y="2006600"/>
                    </a:lnTo>
                    <a:lnTo>
                      <a:pt x="613301" y="2019300"/>
                    </a:lnTo>
                    <a:lnTo>
                      <a:pt x="640080" y="2019300"/>
                    </a:lnTo>
                    <a:lnTo>
                      <a:pt x="644651" y="2032000"/>
                    </a:lnTo>
                    <a:close/>
                  </a:path>
                  <a:path w="794385" h="2120900">
                    <a:moveTo>
                      <a:pt x="613301" y="2019300"/>
                    </a:moveTo>
                    <a:lnTo>
                      <a:pt x="611124" y="2006600"/>
                    </a:lnTo>
                    <a:lnTo>
                      <a:pt x="614172" y="2006600"/>
                    </a:lnTo>
                    <a:lnTo>
                      <a:pt x="613301" y="2019300"/>
                    </a:lnTo>
                    <a:close/>
                  </a:path>
                  <a:path w="794385" h="2120900">
                    <a:moveTo>
                      <a:pt x="618743" y="2019300"/>
                    </a:moveTo>
                    <a:lnTo>
                      <a:pt x="617791" y="2019300"/>
                    </a:lnTo>
                    <a:lnTo>
                      <a:pt x="621792" y="2006600"/>
                    </a:lnTo>
                    <a:lnTo>
                      <a:pt x="618743" y="2019300"/>
                    </a:lnTo>
                    <a:close/>
                  </a:path>
                  <a:path w="794385" h="2120900">
                    <a:moveTo>
                      <a:pt x="620267" y="2019300"/>
                    </a:moveTo>
                    <a:lnTo>
                      <a:pt x="618743" y="2019300"/>
                    </a:lnTo>
                    <a:lnTo>
                      <a:pt x="621792" y="2006600"/>
                    </a:lnTo>
                    <a:lnTo>
                      <a:pt x="626364" y="2006600"/>
                    </a:lnTo>
                    <a:lnTo>
                      <a:pt x="620267" y="2019300"/>
                    </a:lnTo>
                    <a:close/>
                  </a:path>
                  <a:path w="794385" h="2120900">
                    <a:moveTo>
                      <a:pt x="630935" y="2019300"/>
                    </a:moveTo>
                    <a:lnTo>
                      <a:pt x="620267" y="2019300"/>
                    </a:lnTo>
                    <a:lnTo>
                      <a:pt x="626364" y="2006600"/>
                    </a:lnTo>
                    <a:lnTo>
                      <a:pt x="630935" y="2006600"/>
                    </a:lnTo>
                    <a:lnTo>
                      <a:pt x="630935" y="2019300"/>
                    </a:lnTo>
                    <a:close/>
                  </a:path>
                  <a:path w="794385" h="2120900">
                    <a:moveTo>
                      <a:pt x="640080" y="2019300"/>
                    </a:moveTo>
                    <a:lnTo>
                      <a:pt x="630935" y="2019300"/>
                    </a:lnTo>
                    <a:lnTo>
                      <a:pt x="630935" y="2006600"/>
                    </a:lnTo>
                    <a:lnTo>
                      <a:pt x="632459" y="2006600"/>
                    </a:lnTo>
                    <a:lnTo>
                      <a:pt x="640080" y="2019300"/>
                    </a:lnTo>
                    <a:close/>
                  </a:path>
                  <a:path w="794385" h="2120900">
                    <a:moveTo>
                      <a:pt x="656843" y="2019300"/>
                    </a:moveTo>
                    <a:lnTo>
                      <a:pt x="653795" y="2019300"/>
                    </a:lnTo>
                    <a:lnTo>
                      <a:pt x="650748" y="2006600"/>
                    </a:lnTo>
                    <a:lnTo>
                      <a:pt x="659892" y="2006600"/>
                    </a:lnTo>
                    <a:lnTo>
                      <a:pt x="656843" y="2019300"/>
                    </a:lnTo>
                    <a:close/>
                  </a:path>
                  <a:path w="794385" h="2120900">
                    <a:moveTo>
                      <a:pt x="666559" y="2019300"/>
                    </a:moveTo>
                    <a:lnTo>
                      <a:pt x="656843" y="2019300"/>
                    </a:lnTo>
                    <a:lnTo>
                      <a:pt x="659892" y="2006600"/>
                    </a:lnTo>
                    <a:lnTo>
                      <a:pt x="666559" y="2019300"/>
                    </a:lnTo>
                    <a:close/>
                  </a:path>
                  <a:path w="794385" h="2120900">
                    <a:moveTo>
                      <a:pt x="666559" y="2019300"/>
                    </a:moveTo>
                    <a:lnTo>
                      <a:pt x="659892" y="2006600"/>
                    </a:lnTo>
                    <a:lnTo>
                      <a:pt x="670559" y="2006600"/>
                    </a:lnTo>
                    <a:lnTo>
                      <a:pt x="666559" y="2019300"/>
                    </a:lnTo>
                    <a:close/>
                  </a:path>
                  <a:path w="794385" h="2120900">
                    <a:moveTo>
                      <a:pt x="667511" y="2019300"/>
                    </a:moveTo>
                    <a:lnTo>
                      <a:pt x="666559" y="2019300"/>
                    </a:lnTo>
                    <a:lnTo>
                      <a:pt x="670559" y="2006600"/>
                    </a:lnTo>
                    <a:lnTo>
                      <a:pt x="667511" y="2019300"/>
                    </a:lnTo>
                    <a:close/>
                  </a:path>
                  <a:path w="794385" h="2120900">
                    <a:moveTo>
                      <a:pt x="667511" y="2019300"/>
                    </a:moveTo>
                    <a:lnTo>
                      <a:pt x="670559" y="2006600"/>
                    </a:lnTo>
                    <a:lnTo>
                      <a:pt x="673608" y="2006600"/>
                    </a:lnTo>
                    <a:lnTo>
                      <a:pt x="667511" y="2019300"/>
                    </a:lnTo>
                    <a:close/>
                  </a:path>
                  <a:path w="794385" h="2120900">
                    <a:moveTo>
                      <a:pt x="679703" y="2019300"/>
                    </a:moveTo>
                    <a:lnTo>
                      <a:pt x="667511" y="2019300"/>
                    </a:lnTo>
                    <a:lnTo>
                      <a:pt x="673608" y="2006600"/>
                    </a:lnTo>
                    <a:lnTo>
                      <a:pt x="679703" y="2006600"/>
                    </a:lnTo>
                    <a:lnTo>
                      <a:pt x="679703" y="2019300"/>
                    </a:lnTo>
                    <a:close/>
                  </a:path>
                  <a:path w="794385" h="2120900">
                    <a:moveTo>
                      <a:pt x="681227" y="2019300"/>
                    </a:moveTo>
                    <a:lnTo>
                      <a:pt x="679703" y="2019300"/>
                    </a:lnTo>
                    <a:lnTo>
                      <a:pt x="679703" y="2006600"/>
                    </a:lnTo>
                    <a:lnTo>
                      <a:pt x="681227" y="2019300"/>
                    </a:lnTo>
                    <a:close/>
                  </a:path>
                  <a:path w="794385" h="2120900">
                    <a:moveTo>
                      <a:pt x="688848" y="2032000"/>
                    </a:moveTo>
                    <a:lnTo>
                      <a:pt x="662940" y="2032000"/>
                    </a:lnTo>
                    <a:lnTo>
                      <a:pt x="658368" y="2019300"/>
                    </a:lnTo>
                    <a:lnTo>
                      <a:pt x="685800" y="2019300"/>
                    </a:lnTo>
                    <a:lnTo>
                      <a:pt x="688848" y="2032000"/>
                    </a:lnTo>
                    <a:close/>
                  </a:path>
                  <a:path w="794385" h="2120900">
                    <a:moveTo>
                      <a:pt x="630935" y="2044700"/>
                    </a:moveTo>
                    <a:lnTo>
                      <a:pt x="624840" y="2044700"/>
                    </a:lnTo>
                    <a:lnTo>
                      <a:pt x="623316" y="2032000"/>
                    </a:lnTo>
                    <a:lnTo>
                      <a:pt x="632459" y="2032000"/>
                    </a:lnTo>
                    <a:lnTo>
                      <a:pt x="630935" y="2044700"/>
                    </a:lnTo>
                    <a:close/>
                  </a:path>
                  <a:path w="794385" h="2120900">
                    <a:moveTo>
                      <a:pt x="640461" y="2044700"/>
                    </a:moveTo>
                    <a:lnTo>
                      <a:pt x="630935" y="2044700"/>
                    </a:lnTo>
                    <a:lnTo>
                      <a:pt x="632459" y="2032000"/>
                    </a:lnTo>
                    <a:lnTo>
                      <a:pt x="640461" y="2044700"/>
                    </a:lnTo>
                    <a:close/>
                  </a:path>
                  <a:path w="794385" h="2120900">
                    <a:moveTo>
                      <a:pt x="640461" y="2044700"/>
                    </a:moveTo>
                    <a:lnTo>
                      <a:pt x="632459" y="2032000"/>
                    </a:lnTo>
                    <a:lnTo>
                      <a:pt x="643127" y="2032000"/>
                    </a:lnTo>
                    <a:lnTo>
                      <a:pt x="640461" y="2044700"/>
                    </a:lnTo>
                    <a:close/>
                  </a:path>
                  <a:path w="794385" h="2120900">
                    <a:moveTo>
                      <a:pt x="650748" y="2044700"/>
                    </a:moveTo>
                    <a:lnTo>
                      <a:pt x="640461" y="2044700"/>
                    </a:lnTo>
                    <a:lnTo>
                      <a:pt x="643127" y="2032000"/>
                    </a:lnTo>
                    <a:lnTo>
                      <a:pt x="652272" y="2032000"/>
                    </a:lnTo>
                    <a:lnTo>
                      <a:pt x="650748" y="2044700"/>
                    </a:lnTo>
                    <a:close/>
                  </a:path>
                  <a:path w="794385" h="2120900">
                    <a:moveTo>
                      <a:pt x="656843" y="2044700"/>
                    </a:moveTo>
                    <a:lnTo>
                      <a:pt x="650748" y="2044700"/>
                    </a:lnTo>
                    <a:lnTo>
                      <a:pt x="652272" y="2032000"/>
                    </a:lnTo>
                    <a:lnTo>
                      <a:pt x="653795" y="2032000"/>
                    </a:lnTo>
                    <a:lnTo>
                      <a:pt x="656843" y="2044700"/>
                    </a:lnTo>
                    <a:close/>
                  </a:path>
                  <a:path w="794385" h="2120900">
                    <a:moveTo>
                      <a:pt x="675132" y="2044700"/>
                    </a:moveTo>
                    <a:lnTo>
                      <a:pt x="669035" y="2044700"/>
                    </a:lnTo>
                    <a:lnTo>
                      <a:pt x="667511" y="2032000"/>
                    </a:lnTo>
                    <a:lnTo>
                      <a:pt x="675132" y="2032000"/>
                    </a:lnTo>
                    <a:lnTo>
                      <a:pt x="675132" y="2044700"/>
                    </a:lnTo>
                    <a:close/>
                  </a:path>
                  <a:path w="794385" h="2120900">
                    <a:moveTo>
                      <a:pt x="684276" y="2044700"/>
                    </a:moveTo>
                    <a:lnTo>
                      <a:pt x="675132" y="2044700"/>
                    </a:lnTo>
                    <a:lnTo>
                      <a:pt x="675132" y="2032000"/>
                    </a:lnTo>
                    <a:lnTo>
                      <a:pt x="684276" y="2044700"/>
                    </a:lnTo>
                    <a:close/>
                  </a:path>
                  <a:path w="794385" h="2120900">
                    <a:moveTo>
                      <a:pt x="684276" y="2044700"/>
                    </a:moveTo>
                    <a:lnTo>
                      <a:pt x="675132" y="2032000"/>
                    </a:lnTo>
                    <a:lnTo>
                      <a:pt x="687324" y="2032000"/>
                    </a:lnTo>
                    <a:lnTo>
                      <a:pt x="684276" y="2044700"/>
                    </a:lnTo>
                    <a:close/>
                  </a:path>
                  <a:path w="794385" h="2120900">
                    <a:moveTo>
                      <a:pt x="694943" y="2044700"/>
                    </a:moveTo>
                    <a:lnTo>
                      <a:pt x="684276" y="2044700"/>
                    </a:lnTo>
                    <a:lnTo>
                      <a:pt x="687324" y="2032000"/>
                    </a:lnTo>
                    <a:lnTo>
                      <a:pt x="694943" y="2032000"/>
                    </a:lnTo>
                    <a:lnTo>
                      <a:pt x="694943" y="2044700"/>
                    </a:lnTo>
                    <a:close/>
                  </a:path>
                  <a:path w="794385" h="2120900">
                    <a:moveTo>
                      <a:pt x="701040" y="2044700"/>
                    </a:moveTo>
                    <a:lnTo>
                      <a:pt x="694943" y="2044700"/>
                    </a:lnTo>
                    <a:lnTo>
                      <a:pt x="694943" y="2032000"/>
                    </a:lnTo>
                    <a:lnTo>
                      <a:pt x="697992" y="2032000"/>
                    </a:lnTo>
                    <a:lnTo>
                      <a:pt x="701040" y="2044700"/>
                    </a:lnTo>
                    <a:close/>
                  </a:path>
                  <a:path w="794385" h="2120900">
                    <a:moveTo>
                      <a:pt x="650748" y="2057400"/>
                    </a:moveTo>
                    <a:lnTo>
                      <a:pt x="643127" y="2057400"/>
                    </a:lnTo>
                    <a:lnTo>
                      <a:pt x="640080" y="2044700"/>
                    </a:lnTo>
                    <a:lnTo>
                      <a:pt x="649224" y="2044700"/>
                    </a:lnTo>
                    <a:lnTo>
                      <a:pt x="650748" y="2057400"/>
                    </a:lnTo>
                    <a:close/>
                  </a:path>
                  <a:path w="794385" h="2120900">
                    <a:moveTo>
                      <a:pt x="694943" y="2070100"/>
                    </a:moveTo>
                    <a:lnTo>
                      <a:pt x="655319" y="2070100"/>
                    </a:lnTo>
                    <a:lnTo>
                      <a:pt x="650748" y="2057400"/>
                    </a:lnTo>
                    <a:lnTo>
                      <a:pt x="649224" y="2044700"/>
                    </a:lnTo>
                    <a:lnTo>
                      <a:pt x="659892" y="2044700"/>
                    </a:lnTo>
                    <a:lnTo>
                      <a:pt x="655319" y="2057400"/>
                    </a:lnTo>
                    <a:lnTo>
                      <a:pt x="690372" y="2057400"/>
                    </a:lnTo>
                    <a:lnTo>
                      <a:pt x="694943" y="2070100"/>
                    </a:lnTo>
                    <a:close/>
                  </a:path>
                  <a:path w="794385" h="2120900">
                    <a:moveTo>
                      <a:pt x="659892" y="2057400"/>
                    </a:moveTo>
                    <a:lnTo>
                      <a:pt x="655319" y="2057400"/>
                    </a:lnTo>
                    <a:lnTo>
                      <a:pt x="659892" y="2044700"/>
                    </a:lnTo>
                    <a:lnTo>
                      <a:pt x="664464" y="2044700"/>
                    </a:lnTo>
                    <a:lnTo>
                      <a:pt x="659892" y="2057400"/>
                    </a:lnTo>
                    <a:close/>
                  </a:path>
                  <a:path w="794385" h="2120900">
                    <a:moveTo>
                      <a:pt x="667321" y="2057400"/>
                    </a:moveTo>
                    <a:lnTo>
                      <a:pt x="659892" y="2057400"/>
                    </a:lnTo>
                    <a:lnTo>
                      <a:pt x="664464" y="2044700"/>
                    </a:lnTo>
                    <a:lnTo>
                      <a:pt x="667321" y="2057400"/>
                    </a:lnTo>
                    <a:close/>
                  </a:path>
                  <a:path w="794385" h="2120900">
                    <a:moveTo>
                      <a:pt x="667321" y="2057400"/>
                    </a:moveTo>
                    <a:lnTo>
                      <a:pt x="664464" y="2044700"/>
                    </a:lnTo>
                    <a:lnTo>
                      <a:pt x="669035" y="2044700"/>
                    </a:lnTo>
                    <a:lnTo>
                      <a:pt x="667321" y="2057400"/>
                    </a:lnTo>
                    <a:close/>
                  </a:path>
                  <a:path w="794385" h="2120900">
                    <a:moveTo>
                      <a:pt x="693419" y="2057400"/>
                    </a:moveTo>
                    <a:lnTo>
                      <a:pt x="685800" y="2057400"/>
                    </a:lnTo>
                    <a:lnTo>
                      <a:pt x="681227" y="2044700"/>
                    </a:lnTo>
                    <a:lnTo>
                      <a:pt x="693419" y="2044700"/>
                    </a:lnTo>
                    <a:lnTo>
                      <a:pt x="693419" y="2057400"/>
                    </a:lnTo>
                    <a:close/>
                  </a:path>
                  <a:path w="794385" h="2120900">
                    <a:moveTo>
                      <a:pt x="702564" y="2057400"/>
                    </a:moveTo>
                    <a:lnTo>
                      <a:pt x="693419" y="2057400"/>
                    </a:lnTo>
                    <a:lnTo>
                      <a:pt x="693419" y="2044700"/>
                    </a:lnTo>
                    <a:lnTo>
                      <a:pt x="705611" y="2044700"/>
                    </a:lnTo>
                    <a:lnTo>
                      <a:pt x="702564" y="2057400"/>
                    </a:lnTo>
                    <a:close/>
                  </a:path>
                  <a:path w="794385" h="2120900">
                    <a:moveTo>
                      <a:pt x="704087" y="2057400"/>
                    </a:moveTo>
                    <a:lnTo>
                      <a:pt x="702564" y="2057400"/>
                    </a:lnTo>
                    <a:lnTo>
                      <a:pt x="705611" y="2044700"/>
                    </a:lnTo>
                    <a:lnTo>
                      <a:pt x="708659" y="2044700"/>
                    </a:lnTo>
                    <a:lnTo>
                      <a:pt x="704087" y="2057400"/>
                    </a:lnTo>
                    <a:close/>
                  </a:path>
                  <a:path w="794385" h="2120900">
                    <a:moveTo>
                      <a:pt x="713232" y="2057400"/>
                    </a:moveTo>
                    <a:lnTo>
                      <a:pt x="704087" y="2057400"/>
                    </a:lnTo>
                    <a:lnTo>
                      <a:pt x="708659" y="2044700"/>
                    </a:lnTo>
                    <a:lnTo>
                      <a:pt x="714756" y="2044700"/>
                    </a:lnTo>
                    <a:lnTo>
                      <a:pt x="713232" y="2057400"/>
                    </a:lnTo>
                    <a:close/>
                  </a:path>
                  <a:path w="794385" h="2120900">
                    <a:moveTo>
                      <a:pt x="720851" y="2057400"/>
                    </a:moveTo>
                    <a:lnTo>
                      <a:pt x="713232" y="2057400"/>
                    </a:lnTo>
                    <a:lnTo>
                      <a:pt x="714756" y="2044700"/>
                    </a:lnTo>
                    <a:lnTo>
                      <a:pt x="720851" y="2057400"/>
                    </a:lnTo>
                    <a:close/>
                  </a:path>
                  <a:path w="794385" h="2120900">
                    <a:moveTo>
                      <a:pt x="734568" y="2070100"/>
                    </a:moveTo>
                    <a:lnTo>
                      <a:pt x="697992" y="2070100"/>
                    </a:lnTo>
                    <a:lnTo>
                      <a:pt x="694943" y="2057400"/>
                    </a:lnTo>
                    <a:lnTo>
                      <a:pt x="729995" y="2057400"/>
                    </a:lnTo>
                    <a:lnTo>
                      <a:pt x="734568" y="2070100"/>
                    </a:lnTo>
                    <a:close/>
                  </a:path>
                  <a:path w="794385" h="2120900">
                    <a:moveTo>
                      <a:pt x="676656" y="2082800"/>
                    </a:moveTo>
                    <a:lnTo>
                      <a:pt x="670559" y="2082800"/>
                    </a:lnTo>
                    <a:lnTo>
                      <a:pt x="667511" y="2070100"/>
                    </a:lnTo>
                    <a:lnTo>
                      <a:pt x="676656" y="2070100"/>
                    </a:lnTo>
                    <a:lnTo>
                      <a:pt x="676656" y="2082800"/>
                    </a:lnTo>
                    <a:close/>
                  </a:path>
                  <a:path w="794385" h="2120900">
                    <a:moveTo>
                      <a:pt x="682751" y="2082800"/>
                    </a:moveTo>
                    <a:lnTo>
                      <a:pt x="676656" y="2082800"/>
                    </a:lnTo>
                    <a:lnTo>
                      <a:pt x="676656" y="2070100"/>
                    </a:lnTo>
                    <a:lnTo>
                      <a:pt x="687324" y="2070100"/>
                    </a:lnTo>
                    <a:lnTo>
                      <a:pt x="682751" y="2082800"/>
                    </a:lnTo>
                    <a:close/>
                  </a:path>
                  <a:path w="794385" h="2120900">
                    <a:moveTo>
                      <a:pt x="687324" y="2082800"/>
                    </a:moveTo>
                    <a:lnTo>
                      <a:pt x="682751" y="2082800"/>
                    </a:lnTo>
                    <a:lnTo>
                      <a:pt x="687324" y="2070100"/>
                    </a:lnTo>
                    <a:lnTo>
                      <a:pt x="690372" y="2070100"/>
                    </a:lnTo>
                    <a:lnTo>
                      <a:pt x="687324" y="2082800"/>
                    </a:lnTo>
                    <a:close/>
                  </a:path>
                  <a:path w="794385" h="2120900">
                    <a:moveTo>
                      <a:pt x="696468" y="2082800"/>
                    </a:moveTo>
                    <a:lnTo>
                      <a:pt x="687324" y="2082800"/>
                    </a:lnTo>
                    <a:lnTo>
                      <a:pt x="690372" y="2070100"/>
                    </a:lnTo>
                    <a:lnTo>
                      <a:pt x="696468" y="2070100"/>
                    </a:lnTo>
                    <a:lnTo>
                      <a:pt x="696468" y="2082800"/>
                    </a:lnTo>
                    <a:close/>
                  </a:path>
                  <a:path w="794385" h="2120900">
                    <a:moveTo>
                      <a:pt x="707135" y="2082800"/>
                    </a:moveTo>
                    <a:lnTo>
                      <a:pt x="696468" y="2082800"/>
                    </a:lnTo>
                    <a:lnTo>
                      <a:pt x="696468" y="2070100"/>
                    </a:lnTo>
                    <a:lnTo>
                      <a:pt x="701040" y="2070100"/>
                    </a:lnTo>
                    <a:lnTo>
                      <a:pt x="707135" y="2082800"/>
                    </a:lnTo>
                    <a:close/>
                  </a:path>
                  <a:path w="794385" h="2120900">
                    <a:moveTo>
                      <a:pt x="714756" y="2082800"/>
                    </a:moveTo>
                    <a:lnTo>
                      <a:pt x="708659" y="2082800"/>
                    </a:lnTo>
                    <a:lnTo>
                      <a:pt x="707135" y="2070100"/>
                    </a:lnTo>
                    <a:lnTo>
                      <a:pt x="716280" y="2070100"/>
                    </a:lnTo>
                    <a:lnTo>
                      <a:pt x="714756" y="2082800"/>
                    </a:lnTo>
                    <a:close/>
                  </a:path>
                  <a:path w="794385" h="2120900">
                    <a:moveTo>
                      <a:pt x="722376" y="2082800"/>
                    </a:moveTo>
                    <a:lnTo>
                      <a:pt x="714756" y="2082800"/>
                    </a:lnTo>
                    <a:lnTo>
                      <a:pt x="716280" y="2070100"/>
                    </a:lnTo>
                    <a:lnTo>
                      <a:pt x="726948" y="2070100"/>
                    </a:lnTo>
                    <a:lnTo>
                      <a:pt x="722376" y="2082800"/>
                    </a:lnTo>
                    <a:close/>
                  </a:path>
                  <a:path w="794385" h="2120900">
                    <a:moveTo>
                      <a:pt x="725424" y="2082800"/>
                    </a:moveTo>
                    <a:lnTo>
                      <a:pt x="722376" y="2082800"/>
                    </a:lnTo>
                    <a:lnTo>
                      <a:pt x="726948" y="2070100"/>
                    </a:lnTo>
                    <a:lnTo>
                      <a:pt x="728472" y="2070100"/>
                    </a:lnTo>
                    <a:lnTo>
                      <a:pt x="725424" y="2082800"/>
                    </a:lnTo>
                    <a:close/>
                  </a:path>
                  <a:path w="794385" h="2120900">
                    <a:moveTo>
                      <a:pt x="734568" y="2082800"/>
                    </a:moveTo>
                    <a:lnTo>
                      <a:pt x="725424" y="2082800"/>
                    </a:lnTo>
                    <a:lnTo>
                      <a:pt x="728472" y="2070100"/>
                    </a:lnTo>
                    <a:lnTo>
                      <a:pt x="737616" y="2070100"/>
                    </a:lnTo>
                    <a:lnTo>
                      <a:pt x="734568" y="2082800"/>
                    </a:lnTo>
                    <a:close/>
                  </a:path>
                  <a:path w="794385" h="2120900">
                    <a:moveTo>
                      <a:pt x="748284" y="2082800"/>
                    </a:moveTo>
                    <a:lnTo>
                      <a:pt x="734568" y="2082800"/>
                    </a:lnTo>
                    <a:lnTo>
                      <a:pt x="737616" y="2070100"/>
                    </a:lnTo>
                    <a:lnTo>
                      <a:pt x="745235" y="2070100"/>
                    </a:lnTo>
                    <a:lnTo>
                      <a:pt x="748284" y="2082800"/>
                    </a:lnTo>
                    <a:close/>
                  </a:path>
                  <a:path w="794385" h="2120900">
                    <a:moveTo>
                      <a:pt x="738835" y="2095500"/>
                    </a:moveTo>
                    <a:lnTo>
                      <a:pt x="707135" y="2095500"/>
                    </a:lnTo>
                    <a:lnTo>
                      <a:pt x="691895" y="2082800"/>
                    </a:lnTo>
                    <a:lnTo>
                      <a:pt x="731519" y="2082800"/>
                    </a:lnTo>
                    <a:lnTo>
                      <a:pt x="738835" y="2095500"/>
                    </a:lnTo>
                    <a:close/>
                  </a:path>
                  <a:path w="794385" h="2120900">
                    <a:moveTo>
                      <a:pt x="738835" y="2095500"/>
                    </a:moveTo>
                    <a:lnTo>
                      <a:pt x="731519" y="2082800"/>
                    </a:lnTo>
                    <a:lnTo>
                      <a:pt x="736092" y="2082800"/>
                    </a:lnTo>
                    <a:lnTo>
                      <a:pt x="738835" y="2095500"/>
                    </a:lnTo>
                    <a:close/>
                  </a:path>
                  <a:path w="794385" h="2120900">
                    <a:moveTo>
                      <a:pt x="777240" y="2095500"/>
                    </a:moveTo>
                    <a:lnTo>
                      <a:pt x="738835" y="2095500"/>
                    </a:lnTo>
                    <a:lnTo>
                      <a:pt x="736092" y="2082800"/>
                    </a:lnTo>
                    <a:lnTo>
                      <a:pt x="772668" y="2082800"/>
                    </a:lnTo>
                    <a:lnTo>
                      <a:pt x="777240" y="2095500"/>
                    </a:lnTo>
                    <a:close/>
                  </a:path>
                  <a:path w="794385" h="2120900">
                    <a:moveTo>
                      <a:pt x="754380" y="2108200"/>
                    </a:moveTo>
                    <a:lnTo>
                      <a:pt x="716280" y="2108200"/>
                    </a:lnTo>
                    <a:lnTo>
                      <a:pt x="708659" y="2095500"/>
                    </a:lnTo>
                    <a:lnTo>
                      <a:pt x="746759" y="2095500"/>
                    </a:lnTo>
                    <a:lnTo>
                      <a:pt x="754380" y="2108200"/>
                    </a:lnTo>
                    <a:close/>
                  </a:path>
                  <a:path w="794385" h="2120900">
                    <a:moveTo>
                      <a:pt x="757427" y="2108200"/>
                    </a:moveTo>
                    <a:lnTo>
                      <a:pt x="754380" y="2108200"/>
                    </a:lnTo>
                    <a:lnTo>
                      <a:pt x="746759" y="2095500"/>
                    </a:lnTo>
                    <a:lnTo>
                      <a:pt x="755903" y="2095500"/>
                    </a:lnTo>
                    <a:lnTo>
                      <a:pt x="757427" y="2108200"/>
                    </a:lnTo>
                    <a:close/>
                  </a:path>
                  <a:path w="794385" h="2120900">
                    <a:moveTo>
                      <a:pt x="792480" y="2108200"/>
                    </a:moveTo>
                    <a:lnTo>
                      <a:pt x="757427" y="2108200"/>
                    </a:lnTo>
                    <a:lnTo>
                      <a:pt x="755903" y="2095500"/>
                    </a:lnTo>
                    <a:lnTo>
                      <a:pt x="789432" y="2095500"/>
                    </a:lnTo>
                    <a:lnTo>
                      <a:pt x="792480" y="2108200"/>
                    </a:lnTo>
                    <a:close/>
                  </a:path>
                  <a:path w="794385" h="2120900">
                    <a:moveTo>
                      <a:pt x="765048" y="2120900"/>
                    </a:moveTo>
                    <a:lnTo>
                      <a:pt x="731519" y="2120900"/>
                    </a:lnTo>
                    <a:lnTo>
                      <a:pt x="725424" y="2108200"/>
                    </a:lnTo>
                    <a:lnTo>
                      <a:pt x="763524" y="2108200"/>
                    </a:lnTo>
                    <a:lnTo>
                      <a:pt x="765048" y="2120900"/>
                    </a:lnTo>
                    <a:close/>
                  </a:path>
                  <a:path w="794385" h="2120900">
                    <a:moveTo>
                      <a:pt x="768644" y="2120900"/>
                    </a:moveTo>
                    <a:lnTo>
                      <a:pt x="765048" y="2120900"/>
                    </a:lnTo>
                    <a:lnTo>
                      <a:pt x="763524" y="2108200"/>
                    </a:lnTo>
                    <a:lnTo>
                      <a:pt x="771143" y="2108200"/>
                    </a:lnTo>
                    <a:lnTo>
                      <a:pt x="768644" y="2120900"/>
                    </a:lnTo>
                    <a:close/>
                  </a:path>
                  <a:path w="794385" h="2120900">
                    <a:moveTo>
                      <a:pt x="775716" y="2120900"/>
                    </a:moveTo>
                    <a:lnTo>
                      <a:pt x="769619" y="2120900"/>
                    </a:lnTo>
                    <a:lnTo>
                      <a:pt x="771143" y="2108200"/>
                    </a:lnTo>
                    <a:lnTo>
                      <a:pt x="794003" y="2108200"/>
                    </a:lnTo>
                    <a:lnTo>
                      <a:pt x="775716" y="2120900"/>
                    </a:lnTo>
                    <a:close/>
                  </a:path>
                </a:pathLst>
              </a:custGeom>
              <a:solidFill>
                <a:srgbClr val="FF0000"/>
              </a:solidFill>
            </p:spPr>
            <p:txBody>
              <a:bodyPr wrap="square" lIns="0" tIns="0" rIns="0" bIns="0" rtlCol="0"/>
              <a:lstStyle/>
              <a:p>
                <a:endParaRPr sz="1154"/>
              </a:p>
            </p:txBody>
          </p:sp>
          <p:sp>
            <p:nvSpPr>
              <p:cNvPr id="70" name="object 70"/>
              <p:cNvSpPr/>
              <p:nvPr/>
            </p:nvSpPr>
            <p:spPr>
              <a:xfrm>
                <a:off x="3838956" y="4567428"/>
                <a:ext cx="836930" cy="2120900"/>
              </a:xfrm>
              <a:custGeom>
                <a:avLst/>
                <a:gdLst/>
                <a:ahLst/>
                <a:cxnLst/>
                <a:rect l="l" t="t" r="r" b="b"/>
                <a:pathLst>
                  <a:path w="836929" h="2120900">
                    <a:moveTo>
                      <a:pt x="184403" y="25400"/>
                    </a:moveTo>
                    <a:lnTo>
                      <a:pt x="181355" y="25400"/>
                    </a:lnTo>
                    <a:lnTo>
                      <a:pt x="182879" y="12700"/>
                    </a:lnTo>
                    <a:lnTo>
                      <a:pt x="181355" y="12700"/>
                    </a:lnTo>
                    <a:lnTo>
                      <a:pt x="182879" y="0"/>
                    </a:lnTo>
                    <a:lnTo>
                      <a:pt x="184403" y="0"/>
                    </a:lnTo>
                    <a:lnTo>
                      <a:pt x="186689" y="12700"/>
                    </a:lnTo>
                    <a:lnTo>
                      <a:pt x="184403" y="25400"/>
                    </a:lnTo>
                    <a:close/>
                  </a:path>
                  <a:path w="836929" h="2120900">
                    <a:moveTo>
                      <a:pt x="186689" y="12700"/>
                    </a:moveTo>
                    <a:lnTo>
                      <a:pt x="184403" y="0"/>
                    </a:lnTo>
                    <a:lnTo>
                      <a:pt x="188975" y="0"/>
                    </a:lnTo>
                    <a:lnTo>
                      <a:pt x="186689" y="12700"/>
                    </a:lnTo>
                    <a:close/>
                  </a:path>
                  <a:path w="836929" h="2120900">
                    <a:moveTo>
                      <a:pt x="195071" y="25400"/>
                    </a:moveTo>
                    <a:lnTo>
                      <a:pt x="188975" y="25400"/>
                    </a:lnTo>
                    <a:lnTo>
                      <a:pt x="186689" y="12700"/>
                    </a:lnTo>
                    <a:lnTo>
                      <a:pt x="188975" y="0"/>
                    </a:lnTo>
                    <a:lnTo>
                      <a:pt x="195071" y="0"/>
                    </a:lnTo>
                    <a:lnTo>
                      <a:pt x="192024" y="12700"/>
                    </a:lnTo>
                    <a:lnTo>
                      <a:pt x="195071" y="25400"/>
                    </a:lnTo>
                    <a:close/>
                  </a:path>
                  <a:path w="836929" h="2120900">
                    <a:moveTo>
                      <a:pt x="198272" y="25400"/>
                    </a:moveTo>
                    <a:lnTo>
                      <a:pt x="195071" y="25400"/>
                    </a:lnTo>
                    <a:lnTo>
                      <a:pt x="192024" y="12700"/>
                    </a:lnTo>
                    <a:lnTo>
                      <a:pt x="195071" y="0"/>
                    </a:lnTo>
                    <a:lnTo>
                      <a:pt x="199426" y="12700"/>
                    </a:lnTo>
                    <a:lnTo>
                      <a:pt x="195071" y="12700"/>
                    </a:lnTo>
                    <a:lnTo>
                      <a:pt x="198272" y="25400"/>
                    </a:lnTo>
                    <a:close/>
                  </a:path>
                  <a:path w="836929" h="2120900">
                    <a:moveTo>
                      <a:pt x="199426" y="12700"/>
                    </a:moveTo>
                    <a:lnTo>
                      <a:pt x="195071" y="0"/>
                    </a:lnTo>
                    <a:lnTo>
                      <a:pt x="201548" y="0"/>
                    </a:lnTo>
                    <a:lnTo>
                      <a:pt x="199426" y="12700"/>
                    </a:lnTo>
                    <a:close/>
                  </a:path>
                  <a:path w="836929" h="2120900">
                    <a:moveTo>
                      <a:pt x="201675" y="12700"/>
                    </a:moveTo>
                    <a:lnTo>
                      <a:pt x="199426" y="12700"/>
                    </a:lnTo>
                    <a:lnTo>
                      <a:pt x="201548" y="0"/>
                    </a:lnTo>
                    <a:lnTo>
                      <a:pt x="201675" y="12700"/>
                    </a:lnTo>
                    <a:close/>
                  </a:path>
                  <a:path w="836929" h="2120900">
                    <a:moveTo>
                      <a:pt x="202183" y="12700"/>
                    </a:moveTo>
                    <a:lnTo>
                      <a:pt x="201675" y="12700"/>
                    </a:lnTo>
                    <a:lnTo>
                      <a:pt x="201548" y="0"/>
                    </a:lnTo>
                    <a:lnTo>
                      <a:pt x="202183" y="12700"/>
                    </a:lnTo>
                    <a:close/>
                  </a:path>
                  <a:path w="836929" h="2120900">
                    <a:moveTo>
                      <a:pt x="202183" y="12700"/>
                    </a:moveTo>
                    <a:lnTo>
                      <a:pt x="201548" y="0"/>
                    </a:lnTo>
                    <a:lnTo>
                      <a:pt x="204216" y="0"/>
                    </a:lnTo>
                    <a:lnTo>
                      <a:pt x="202183" y="12700"/>
                    </a:lnTo>
                    <a:close/>
                  </a:path>
                  <a:path w="836929" h="2120900">
                    <a:moveTo>
                      <a:pt x="211226" y="12700"/>
                    </a:moveTo>
                    <a:lnTo>
                      <a:pt x="202183" y="12700"/>
                    </a:lnTo>
                    <a:lnTo>
                      <a:pt x="204216" y="0"/>
                    </a:lnTo>
                    <a:lnTo>
                      <a:pt x="205740" y="0"/>
                    </a:lnTo>
                    <a:lnTo>
                      <a:pt x="211226" y="12700"/>
                    </a:lnTo>
                    <a:close/>
                  </a:path>
                  <a:path w="836929" h="2120900">
                    <a:moveTo>
                      <a:pt x="211226" y="12700"/>
                    </a:moveTo>
                    <a:lnTo>
                      <a:pt x="205740" y="0"/>
                    </a:lnTo>
                    <a:lnTo>
                      <a:pt x="209295" y="0"/>
                    </a:lnTo>
                    <a:lnTo>
                      <a:pt x="211226" y="12700"/>
                    </a:lnTo>
                    <a:close/>
                  </a:path>
                  <a:path w="836929" h="2120900">
                    <a:moveTo>
                      <a:pt x="211835" y="12700"/>
                    </a:moveTo>
                    <a:lnTo>
                      <a:pt x="211226" y="12700"/>
                    </a:lnTo>
                    <a:lnTo>
                      <a:pt x="209295" y="0"/>
                    </a:lnTo>
                    <a:lnTo>
                      <a:pt x="211835" y="0"/>
                    </a:lnTo>
                    <a:lnTo>
                      <a:pt x="211835" y="12700"/>
                    </a:lnTo>
                    <a:close/>
                  </a:path>
                  <a:path w="836929" h="2120900">
                    <a:moveTo>
                      <a:pt x="225043" y="12700"/>
                    </a:moveTo>
                    <a:lnTo>
                      <a:pt x="211835" y="12700"/>
                    </a:lnTo>
                    <a:lnTo>
                      <a:pt x="211835" y="0"/>
                    </a:lnTo>
                    <a:lnTo>
                      <a:pt x="220979" y="0"/>
                    </a:lnTo>
                    <a:lnTo>
                      <a:pt x="225043" y="12700"/>
                    </a:lnTo>
                    <a:close/>
                  </a:path>
                  <a:path w="836929" h="2120900">
                    <a:moveTo>
                      <a:pt x="225043" y="12700"/>
                    </a:moveTo>
                    <a:lnTo>
                      <a:pt x="220979" y="0"/>
                    </a:lnTo>
                    <a:lnTo>
                      <a:pt x="227075" y="0"/>
                    </a:lnTo>
                    <a:lnTo>
                      <a:pt x="225043" y="12700"/>
                    </a:lnTo>
                    <a:close/>
                  </a:path>
                  <a:path w="836929" h="2120900">
                    <a:moveTo>
                      <a:pt x="233933" y="12700"/>
                    </a:moveTo>
                    <a:lnTo>
                      <a:pt x="225043" y="12700"/>
                    </a:lnTo>
                    <a:lnTo>
                      <a:pt x="227075" y="0"/>
                    </a:lnTo>
                    <a:lnTo>
                      <a:pt x="233933" y="12700"/>
                    </a:lnTo>
                    <a:close/>
                  </a:path>
                  <a:path w="836929" h="2120900">
                    <a:moveTo>
                      <a:pt x="233933" y="12700"/>
                    </a:moveTo>
                    <a:lnTo>
                      <a:pt x="227075" y="0"/>
                    </a:lnTo>
                    <a:lnTo>
                      <a:pt x="236219" y="0"/>
                    </a:lnTo>
                    <a:lnTo>
                      <a:pt x="233933" y="12700"/>
                    </a:lnTo>
                    <a:close/>
                  </a:path>
                  <a:path w="836929" h="2120900">
                    <a:moveTo>
                      <a:pt x="235203" y="12700"/>
                    </a:moveTo>
                    <a:lnTo>
                      <a:pt x="233933" y="12700"/>
                    </a:lnTo>
                    <a:lnTo>
                      <a:pt x="236219" y="0"/>
                    </a:lnTo>
                    <a:lnTo>
                      <a:pt x="239267" y="0"/>
                    </a:lnTo>
                    <a:lnTo>
                      <a:pt x="235203" y="12700"/>
                    </a:lnTo>
                    <a:close/>
                  </a:path>
                  <a:path w="836929" h="2120900">
                    <a:moveTo>
                      <a:pt x="244203" y="24302"/>
                    </a:moveTo>
                    <a:lnTo>
                      <a:pt x="240053" y="17318"/>
                    </a:lnTo>
                    <a:lnTo>
                      <a:pt x="237743" y="12700"/>
                    </a:lnTo>
                    <a:lnTo>
                      <a:pt x="235203" y="12700"/>
                    </a:lnTo>
                    <a:lnTo>
                      <a:pt x="239267" y="0"/>
                    </a:lnTo>
                    <a:lnTo>
                      <a:pt x="245363" y="12700"/>
                    </a:lnTo>
                    <a:lnTo>
                      <a:pt x="244203" y="24302"/>
                    </a:lnTo>
                    <a:close/>
                  </a:path>
                  <a:path w="836929" h="2120900">
                    <a:moveTo>
                      <a:pt x="244424" y="24674"/>
                    </a:moveTo>
                    <a:lnTo>
                      <a:pt x="244203" y="24302"/>
                    </a:lnTo>
                    <a:lnTo>
                      <a:pt x="245363" y="12700"/>
                    </a:lnTo>
                    <a:lnTo>
                      <a:pt x="239267" y="0"/>
                    </a:lnTo>
                    <a:lnTo>
                      <a:pt x="246887" y="0"/>
                    </a:lnTo>
                    <a:lnTo>
                      <a:pt x="246887" y="12700"/>
                    </a:lnTo>
                    <a:lnTo>
                      <a:pt x="244501" y="24302"/>
                    </a:lnTo>
                    <a:lnTo>
                      <a:pt x="244424" y="24674"/>
                    </a:lnTo>
                    <a:close/>
                  </a:path>
                  <a:path w="836929" h="2120900">
                    <a:moveTo>
                      <a:pt x="188975" y="25400"/>
                    </a:moveTo>
                    <a:lnTo>
                      <a:pt x="184403" y="25400"/>
                    </a:lnTo>
                    <a:lnTo>
                      <a:pt x="186689" y="12700"/>
                    </a:lnTo>
                    <a:lnTo>
                      <a:pt x="188975" y="25400"/>
                    </a:lnTo>
                    <a:close/>
                  </a:path>
                  <a:path w="836929" h="2120900">
                    <a:moveTo>
                      <a:pt x="198272" y="25400"/>
                    </a:moveTo>
                    <a:lnTo>
                      <a:pt x="195071" y="12700"/>
                    </a:lnTo>
                    <a:lnTo>
                      <a:pt x="201472" y="12700"/>
                    </a:lnTo>
                    <a:lnTo>
                      <a:pt x="198272" y="25400"/>
                    </a:lnTo>
                    <a:close/>
                  </a:path>
                  <a:path w="836929" h="2120900">
                    <a:moveTo>
                      <a:pt x="199643" y="25400"/>
                    </a:moveTo>
                    <a:lnTo>
                      <a:pt x="198272" y="25400"/>
                    </a:lnTo>
                    <a:lnTo>
                      <a:pt x="201472" y="12700"/>
                    </a:lnTo>
                    <a:lnTo>
                      <a:pt x="199801" y="24302"/>
                    </a:lnTo>
                    <a:lnTo>
                      <a:pt x="199748" y="24674"/>
                    </a:lnTo>
                    <a:lnTo>
                      <a:pt x="199643" y="25400"/>
                    </a:lnTo>
                    <a:close/>
                  </a:path>
                  <a:path w="836929" h="2120900">
                    <a:moveTo>
                      <a:pt x="208787" y="25400"/>
                    </a:moveTo>
                    <a:lnTo>
                      <a:pt x="199643" y="25400"/>
                    </a:lnTo>
                    <a:lnTo>
                      <a:pt x="201472" y="12700"/>
                    </a:lnTo>
                    <a:lnTo>
                      <a:pt x="207263" y="12700"/>
                    </a:lnTo>
                    <a:lnTo>
                      <a:pt x="208656" y="24302"/>
                    </a:lnTo>
                    <a:lnTo>
                      <a:pt x="208700" y="24674"/>
                    </a:lnTo>
                    <a:lnTo>
                      <a:pt x="208787" y="25400"/>
                    </a:lnTo>
                    <a:close/>
                  </a:path>
                  <a:path w="836929" h="2120900">
                    <a:moveTo>
                      <a:pt x="213359" y="25400"/>
                    </a:moveTo>
                    <a:lnTo>
                      <a:pt x="208787" y="25400"/>
                    </a:lnTo>
                    <a:lnTo>
                      <a:pt x="207263" y="12700"/>
                    </a:lnTo>
                    <a:lnTo>
                      <a:pt x="213359" y="12700"/>
                    </a:lnTo>
                    <a:lnTo>
                      <a:pt x="213359" y="25400"/>
                    </a:lnTo>
                    <a:close/>
                  </a:path>
                  <a:path w="836929" h="2120900">
                    <a:moveTo>
                      <a:pt x="234695" y="25400"/>
                    </a:moveTo>
                    <a:lnTo>
                      <a:pt x="225551" y="25400"/>
                    </a:lnTo>
                    <a:lnTo>
                      <a:pt x="224535" y="12700"/>
                    </a:lnTo>
                    <a:lnTo>
                      <a:pt x="234695" y="25400"/>
                    </a:lnTo>
                    <a:close/>
                  </a:path>
                  <a:path w="836929" h="2120900">
                    <a:moveTo>
                      <a:pt x="234695" y="25400"/>
                    </a:moveTo>
                    <a:lnTo>
                      <a:pt x="224535" y="12700"/>
                    </a:lnTo>
                    <a:lnTo>
                      <a:pt x="236002" y="12700"/>
                    </a:lnTo>
                    <a:lnTo>
                      <a:pt x="234808" y="24302"/>
                    </a:lnTo>
                    <a:lnTo>
                      <a:pt x="234695" y="25400"/>
                    </a:lnTo>
                    <a:close/>
                  </a:path>
                  <a:path w="836929" h="2120900">
                    <a:moveTo>
                      <a:pt x="240801" y="38019"/>
                    </a:moveTo>
                    <a:lnTo>
                      <a:pt x="240633" y="37769"/>
                    </a:lnTo>
                    <a:lnTo>
                      <a:pt x="234695" y="25400"/>
                    </a:lnTo>
                    <a:lnTo>
                      <a:pt x="236002" y="12700"/>
                    </a:lnTo>
                    <a:lnTo>
                      <a:pt x="237308" y="12700"/>
                    </a:lnTo>
                    <a:lnTo>
                      <a:pt x="236313" y="24302"/>
                    </a:lnTo>
                    <a:lnTo>
                      <a:pt x="236219" y="25400"/>
                    </a:lnTo>
                    <a:lnTo>
                      <a:pt x="242316" y="25400"/>
                    </a:lnTo>
                    <a:lnTo>
                      <a:pt x="240831" y="37769"/>
                    </a:lnTo>
                    <a:lnTo>
                      <a:pt x="240801" y="38019"/>
                    </a:lnTo>
                    <a:close/>
                  </a:path>
                  <a:path w="836929" h="2120900">
                    <a:moveTo>
                      <a:pt x="243840" y="25400"/>
                    </a:moveTo>
                    <a:lnTo>
                      <a:pt x="236219" y="25400"/>
                    </a:lnTo>
                    <a:lnTo>
                      <a:pt x="237308" y="12700"/>
                    </a:lnTo>
                    <a:lnTo>
                      <a:pt x="243840" y="25400"/>
                    </a:lnTo>
                    <a:close/>
                  </a:path>
                  <a:path w="836929" h="2120900">
                    <a:moveTo>
                      <a:pt x="244093" y="25400"/>
                    </a:moveTo>
                    <a:lnTo>
                      <a:pt x="243840" y="25400"/>
                    </a:lnTo>
                    <a:lnTo>
                      <a:pt x="237308" y="12700"/>
                    </a:lnTo>
                    <a:lnTo>
                      <a:pt x="240053" y="17318"/>
                    </a:lnTo>
                    <a:lnTo>
                      <a:pt x="244093" y="25400"/>
                    </a:lnTo>
                    <a:close/>
                  </a:path>
                  <a:path w="836929" h="2120900">
                    <a:moveTo>
                      <a:pt x="240053" y="17318"/>
                    </a:moveTo>
                    <a:lnTo>
                      <a:pt x="237308" y="12700"/>
                    </a:lnTo>
                    <a:lnTo>
                      <a:pt x="237743" y="12700"/>
                    </a:lnTo>
                    <a:lnTo>
                      <a:pt x="240053" y="17318"/>
                    </a:lnTo>
                    <a:close/>
                  </a:path>
                  <a:path w="836929" h="2120900">
                    <a:moveTo>
                      <a:pt x="250096" y="38019"/>
                    </a:moveTo>
                    <a:lnTo>
                      <a:pt x="240817" y="38019"/>
                    </a:lnTo>
                    <a:lnTo>
                      <a:pt x="244855" y="25400"/>
                    </a:lnTo>
                    <a:lnTo>
                      <a:pt x="244424" y="24674"/>
                    </a:lnTo>
                    <a:lnTo>
                      <a:pt x="246887" y="12700"/>
                    </a:lnTo>
                    <a:lnTo>
                      <a:pt x="257174" y="25400"/>
                    </a:lnTo>
                    <a:lnTo>
                      <a:pt x="250697" y="25400"/>
                    </a:lnTo>
                    <a:lnTo>
                      <a:pt x="249955" y="37769"/>
                    </a:lnTo>
                    <a:lnTo>
                      <a:pt x="250096" y="38019"/>
                    </a:lnTo>
                    <a:close/>
                  </a:path>
                  <a:path w="836929" h="2120900">
                    <a:moveTo>
                      <a:pt x="257174" y="25400"/>
                    </a:moveTo>
                    <a:lnTo>
                      <a:pt x="246887" y="12700"/>
                    </a:lnTo>
                    <a:lnTo>
                      <a:pt x="256032" y="12700"/>
                    </a:lnTo>
                    <a:lnTo>
                      <a:pt x="257076" y="24302"/>
                    </a:lnTo>
                    <a:lnTo>
                      <a:pt x="257174" y="25400"/>
                    </a:lnTo>
                    <a:close/>
                  </a:path>
                  <a:path w="836929" h="2120900">
                    <a:moveTo>
                      <a:pt x="244093" y="25400"/>
                    </a:moveTo>
                    <a:lnTo>
                      <a:pt x="240053" y="17318"/>
                    </a:lnTo>
                    <a:lnTo>
                      <a:pt x="244203" y="24302"/>
                    </a:lnTo>
                    <a:lnTo>
                      <a:pt x="244093" y="25400"/>
                    </a:lnTo>
                    <a:close/>
                  </a:path>
                  <a:path w="836929" h="2120900">
                    <a:moveTo>
                      <a:pt x="244275" y="25400"/>
                    </a:moveTo>
                    <a:lnTo>
                      <a:pt x="244203" y="24302"/>
                    </a:lnTo>
                    <a:lnTo>
                      <a:pt x="244424" y="24674"/>
                    </a:lnTo>
                    <a:lnTo>
                      <a:pt x="244275" y="25400"/>
                    </a:lnTo>
                    <a:close/>
                  </a:path>
                  <a:path w="836929" h="2120900">
                    <a:moveTo>
                      <a:pt x="240897" y="37769"/>
                    </a:moveTo>
                    <a:lnTo>
                      <a:pt x="242316" y="25400"/>
                    </a:lnTo>
                    <a:lnTo>
                      <a:pt x="244275" y="25400"/>
                    </a:lnTo>
                    <a:lnTo>
                      <a:pt x="244424" y="24674"/>
                    </a:lnTo>
                    <a:lnTo>
                      <a:pt x="244855" y="25400"/>
                    </a:lnTo>
                    <a:lnTo>
                      <a:pt x="240897" y="37769"/>
                    </a:lnTo>
                    <a:close/>
                  </a:path>
                  <a:path w="836929" h="2120900">
                    <a:moveTo>
                      <a:pt x="188993" y="38019"/>
                    </a:moveTo>
                    <a:lnTo>
                      <a:pt x="188817" y="37769"/>
                    </a:lnTo>
                    <a:lnTo>
                      <a:pt x="182879" y="25400"/>
                    </a:lnTo>
                    <a:lnTo>
                      <a:pt x="191685" y="25400"/>
                    </a:lnTo>
                    <a:lnTo>
                      <a:pt x="189046" y="37769"/>
                    </a:lnTo>
                    <a:lnTo>
                      <a:pt x="188993" y="38019"/>
                    </a:lnTo>
                    <a:close/>
                  </a:path>
                  <a:path w="836929" h="2120900">
                    <a:moveTo>
                      <a:pt x="195050" y="38019"/>
                    </a:moveTo>
                    <a:lnTo>
                      <a:pt x="188993" y="38019"/>
                    </a:lnTo>
                    <a:lnTo>
                      <a:pt x="191685" y="25400"/>
                    </a:lnTo>
                    <a:lnTo>
                      <a:pt x="194983" y="37769"/>
                    </a:lnTo>
                    <a:lnTo>
                      <a:pt x="195050" y="38019"/>
                    </a:lnTo>
                    <a:close/>
                  </a:path>
                  <a:path w="836929" h="2120900">
                    <a:moveTo>
                      <a:pt x="195086" y="38019"/>
                    </a:moveTo>
                    <a:lnTo>
                      <a:pt x="194983" y="37769"/>
                    </a:lnTo>
                    <a:lnTo>
                      <a:pt x="191685" y="25400"/>
                    </a:lnTo>
                    <a:lnTo>
                      <a:pt x="197357" y="25400"/>
                    </a:lnTo>
                    <a:lnTo>
                      <a:pt x="195131" y="37769"/>
                    </a:lnTo>
                    <a:lnTo>
                      <a:pt x="195086" y="38019"/>
                    </a:lnTo>
                    <a:close/>
                  </a:path>
                  <a:path w="836929" h="2120900">
                    <a:moveTo>
                      <a:pt x="199629" y="38019"/>
                    </a:moveTo>
                    <a:lnTo>
                      <a:pt x="195086" y="38019"/>
                    </a:lnTo>
                    <a:lnTo>
                      <a:pt x="197357" y="25400"/>
                    </a:lnTo>
                    <a:lnTo>
                      <a:pt x="199584" y="37769"/>
                    </a:lnTo>
                    <a:lnTo>
                      <a:pt x="199629" y="38019"/>
                    </a:lnTo>
                    <a:close/>
                  </a:path>
                  <a:path w="836929" h="2120900">
                    <a:moveTo>
                      <a:pt x="201145" y="38019"/>
                    </a:moveTo>
                    <a:lnTo>
                      <a:pt x="199629" y="38019"/>
                    </a:lnTo>
                    <a:lnTo>
                      <a:pt x="197357" y="25400"/>
                    </a:lnTo>
                    <a:lnTo>
                      <a:pt x="197684" y="25400"/>
                    </a:lnTo>
                    <a:lnTo>
                      <a:pt x="201077" y="37769"/>
                    </a:lnTo>
                    <a:lnTo>
                      <a:pt x="201145" y="38019"/>
                    </a:lnTo>
                    <a:close/>
                  </a:path>
                  <a:path w="836929" h="2120900">
                    <a:moveTo>
                      <a:pt x="205754" y="38019"/>
                    </a:moveTo>
                    <a:lnTo>
                      <a:pt x="201145" y="38019"/>
                    </a:lnTo>
                    <a:lnTo>
                      <a:pt x="197684" y="25400"/>
                    </a:lnTo>
                    <a:lnTo>
                      <a:pt x="208025" y="25400"/>
                    </a:lnTo>
                    <a:lnTo>
                      <a:pt x="205799" y="37769"/>
                    </a:lnTo>
                    <a:lnTo>
                      <a:pt x="205754" y="38019"/>
                    </a:lnTo>
                    <a:close/>
                  </a:path>
                  <a:path w="836929" h="2120900">
                    <a:moveTo>
                      <a:pt x="210297" y="38019"/>
                    </a:moveTo>
                    <a:lnTo>
                      <a:pt x="205754" y="38019"/>
                    </a:lnTo>
                    <a:lnTo>
                      <a:pt x="208025" y="25400"/>
                    </a:lnTo>
                    <a:lnTo>
                      <a:pt x="210252" y="37769"/>
                    </a:lnTo>
                    <a:lnTo>
                      <a:pt x="210297" y="38019"/>
                    </a:lnTo>
                    <a:close/>
                  </a:path>
                  <a:path w="836929" h="2120900">
                    <a:moveTo>
                      <a:pt x="240753" y="38019"/>
                    </a:moveTo>
                    <a:lnTo>
                      <a:pt x="234695" y="38019"/>
                    </a:lnTo>
                    <a:lnTo>
                      <a:pt x="234695" y="25400"/>
                    </a:lnTo>
                    <a:lnTo>
                      <a:pt x="240633" y="37769"/>
                    </a:lnTo>
                    <a:lnTo>
                      <a:pt x="240753" y="38019"/>
                    </a:lnTo>
                    <a:close/>
                  </a:path>
                  <a:path w="836929" h="2120900">
                    <a:moveTo>
                      <a:pt x="258110" y="50800"/>
                    </a:moveTo>
                    <a:lnTo>
                      <a:pt x="250057" y="38019"/>
                    </a:lnTo>
                    <a:lnTo>
                      <a:pt x="250697" y="25400"/>
                    </a:lnTo>
                    <a:lnTo>
                      <a:pt x="252924" y="37769"/>
                    </a:lnTo>
                    <a:lnTo>
                      <a:pt x="252969" y="38019"/>
                    </a:lnTo>
                    <a:lnTo>
                      <a:pt x="259085" y="38019"/>
                    </a:lnTo>
                    <a:lnTo>
                      <a:pt x="258110" y="50800"/>
                    </a:lnTo>
                    <a:close/>
                  </a:path>
                  <a:path w="836929" h="2120900">
                    <a:moveTo>
                      <a:pt x="253013" y="37769"/>
                    </a:moveTo>
                    <a:lnTo>
                      <a:pt x="250697" y="25400"/>
                    </a:lnTo>
                    <a:lnTo>
                      <a:pt x="254126" y="25400"/>
                    </a:lnTo>
                    <a:lnTo>
                      <a:pt x="253013" y="37769"/>
                    </a:lnTo>
                    <a:close/>
                  </a:path>
                  <a:path w="836929" h="2120900">
                    <a:moveTo>
                      <a:pt x="257534" y="38019"/>
                    </a:moveTo>
                    <a:lnTo>
                      <a:pt x="252991" y="38019"/>
                    </a:lnTo>
                    <a:lnTo>
                      <a:pt x="254126" y="25400"/>
                    </a:lnTo>
                    <a:lnTo>
                      <a:pt x="257466" y="37769"/>
                    </a:lnTo>
                    <a:lnTo>
                      <a:pt x="257534" y="38019"/>
                    </a:lnTo>
                    <a:close/>
                  </a:path>
                  <a:path w="836929" h="2120900">
                    <a:moveTo>
                      <a:pt x="263651" y="50800"/>
                    </a:moveTo>
                    <a:lnTo>
                      <a:pt x="259050" y="38019"/>
                    </a:lnTo>
                    <a:lnTo>
                      <a:pt x="257534" y="38019"/>
                    </a:lnTo>
                    <a:lnTo>
                      <a:pt x="254126" y="25400"/>
                    </a:lnTo>
                    <a:lnTo>
                      <a:pt x="266700" y="25400"/>
                    </a:lnTo>
                    <a:lnTo>
                      <a:pt x="266700" y="38019"/>
                    </a:lnTo>
                    <a:lnTo>
                      <a:pt x="263651" y="50800"/>
                    </a:lnTo>
                    <a:close/>
                  </a:path>
                  <a:path w="836929" h="2120900">
                    <a:moveTo>
                      <a:pt x="266700" y="50800"/>
                    </a:moveTo>
                    <a:lnTo>
                      <a:pt x="263651" y="50800"/>
                    </a:lnTo>
                    <a:lnTo>
                      <a:pt x="266700" y="38019"/>
                    </a:lnTo>
                    <a:lnTo>
                      <a:pt x="266700" y="25400"/>
                    </a:lnTo>
                    <a:lnTo>
                      <a:pt x="269668" y="37769"/>
                    </a:lnTo>
                    <a:lnTo>
                      <a:pt x="269728" y="38019"/>
                    </a:lnTo>
                    <a:lnTo>
                      <a:pt x="266700" y="50800"/>
                    </a:lnTo>
                    <a:close/>
                  </a:path>
                  <a:path w="836929" h="2120900">
                    <a:moveTo>
                      <a:pt x="182879" y="50800"/>
                    </a:moveTo>
                    <a:lnTo>
                      <a:pt x="181346" y="38019"/>
                    </a:lnTo>
                    <a:lnTo>
                      <a:pt x="184413" y="38019"/>
                    </a:lnTo>
                    <a:lnTo>
                      <a:pt x="182879" y="50800"/>
                    </a:lnTo>
                    <a:close/>
                  </a:path>
                  <a:path w="836929" h="2120900">
                    <a:moveTo>
                      <a:pt x="190500" y="50800"/>
                    </a:moveTo>
                    <a:lnTo>
                      <a:pt x="182879" y="50800"/>
                    </a:lnTo>
                    <a:lnTo>
                      <a:pt x="184413" y="38019"/>
                    </a:lnTo>
                    <a:lnTo>
                      <a:pt x="187432" y="38019"/>
                    </a:lnTo>
                    <a:lnTo>
                      <a:pt x="190500" y="50800"/>
                    </a:lnTo>
                    <a:close/>
                  </a:path>
                  <a:path w="836929" h="2120900">
                    <a:moveTo>
                      <a:pt x="193852" y="50800"/>
                    </a:moveTo>
                    <a:lnTo>
                      <a:pt x="190500" y="50800"/>
                    </a:lnTo>
                    <a:lnTo>
                      <a:pt x="187432" y="38019"/>
                    </a:lnTo>
                    <a:lnTo>
                      <a:pt x="192012" y="38019"/>
                    </a:lnTo>
                    <a:lnTo>
                      <a:pt x="193852" y="50800"/>
                    </a:lnTo>
                    <a:close/>
                  </a:path>
                  <a:path w="836929" h="2120900">
                    <a:moveTo>
                      <a:pt x="193852" y="50800"/>
                    </a:moveTo>
                    <a:lnTo>
                      <a:pt x="192012" y="38019"/>
                    </a:lnTo>
                    <a:lnTo>
                      <a:pt x="196613" y="38019"/>
                    </a:lnTo>
                    <a:lnTo>
                      <a:pt x="193852" y="50800"/>
                    </a:lnTo>
                    <a:close/>
                  </a:path>
                  <a:path w="836929" h="2120900">
                    <a:moveTo>
                      <a:pt x="199643" y="50800"/>
                    </a:moveTo>
                    <a:lnTo>
                      <a:pt x="193852" y="50800"/>
                    </a:lnTo>
                    <a:lnTo>
                      <a:pt x="196613" y="38019"/>
                    </a:lnTo>
                    <a:lnTo>
                      <a:pt x="199643" y="50800"/>
                    </a:lnTo>
                    <a:close/>
                  </a:path>
                  <a:path w="836929" h="2120900">
                    <a:moveTo>
                      <a:pt x="199643" y="50800"/>
                    </a:moveTo>
                    <a:lnTo>
                      <a:pt x="196576" y="38019"/>
                    </a:lnTo>
                    <a:lnTo>
                      <a:pt x="198110" y="38019"/>
                    </a:lnTo>
                    <a:lnTo>
                      <a:pt x="199643" y="50800"/>
                    </a:lnTo>
                    <a:close/>
                  </a:path>
                  <a:path w="836929" h="2120900">
                    <a:moveTo>
                      <a:pt x="201167" y="50800"/>
                    </a:moveTo>
                    <a:lnTo>
                      <a:pt x="199643" y="50800"/>
                    </a:lnTo>
                    <a:lnTo>
                      <a:pt x="198110" y="38019"/>
                    </a:lnTo>
                    <a:lnTo>
                      <a:pt x="202701" y="38019"/>
                    </a:lnTo>
                    <a:lnTo>
                      <a:pt x="201167" y="50800"/>
                    </a:lnTo>
                    <a:close/>
                  </a:path>
                  <a:path w="836929" h="2120900">
                    <a:moveTo>
                      <a:pt x="208787" y="88900"/>
                    </a:moveTo>
                    <a:lnTo>
                      <a:pt x="208787" y="76200"/>
                    </a:lnTo>
                    <a:lnTo>
                      <a:pt x="196595" y="63500"/>
                    </a:lnTo>
                    <a:lnTo>
                      <a:pt x="208787" y="63500"/>
                    </a:lnTo>
                    <a:lnTo>
                      <a:pt x="207359" y="51593"/>
                    </a:lnTo>
                    <a:lnTo>
                      <a:pt x="207263" y="50800"/>
                    </a:lnTo>
                    <a:lnTo>
                      <a:pt x="201167" y="50800"/>
                    </a:lnTo>
                    <a:lnTo>
                      <a:pt x="202701" y="38019"/>
                    </a:lnTo>
                    <a:lnTo>
                      <a:pt x="211835" y="38019"/>
                    </a:lnTo>
                    <a:lnTo>
                      <a:pt x="211740" y="51593"/>
                    </a:lnTo>
                    <a:lnTo>
                      <a:pt x="210311" y="63500"/>
                    </a:lnTo>
                    <a:lnTo>
                      <a:pt x="210311" y="76200"/>
                    </a:lnTo>
                    <a:lnTo>
                      <a:pt x="208787" y="88900"/>
                    </a:lnTo>
                    <a:close/>
                  </a:path>
                  <a:path w="836929" h="2120900">
                    <a:moveTo>
                      <a:pt x="211835" y="50800"/>
                    </a:moveTo>
                    <a:lnTo>
                      <a:pt x="211835" y="38019"/>
                    </a:lnTo>
                    <a:lnTo>
                      <a:pt x="213369" y="38019"/>
                    </a:lnTo>
                    <a:lnTo>
                      <a:pt x="211835" y="50800"/>
                    </a:lnTo>
                    <a:close/>
                  </a:path>
                  <a:path w="836929" h="2120900">
                    <a:moveTo>
                      <a:pt x="258110" y="50800"/>
                    </a:moveTo>
                    <a:lnTo>
                      <a:pt x="251459" y="50800"/>
                    </a:lnTo>
                    <a:lnTo>
                      <a:pt x="250096" y="38019"/>
                    </a:lnTo>
                    <a:lnTo>
                      <a:pt x="258110" y="50800"/>
                    </a:lnTo>
                    <a:close/>
                  </a:path>
                  <a:path w="836929" h="2120900">
                    <a:moveTo>
                      <a:pt x="263651" y="50800"/>
                    </a:moveTo>
                    <a:lnTo>
                      <a:pt x="258110" y="50800"/>
                    </a:lnTo>
                    <a:lnTo>
                      <a:pt x="259085" y="38019"/>
                    </a:lnTo>
                    <a:lnTo>
                      <a:pt x="263651" y="50800"/>
                    </a:lnTo>
                    <a:close/>
                  </a:path>
                  <a:path w="836929" h="2120900">
                    <a:moveTo>
                      <a:pt x="272796" y="50800"/>
                    </a:moveTo>
                    <a:lnTo>
                      <a:pt x="266700" y="50800"/>
                    </a:lnTo>
                    <a:lnTo>
                      <a:pt x="269767" y="38019"/>
                    </a:lnTo>
                    <a:lnTo>
                      <a:pt x="274329" y="38019"/>
                    </a:lnTo>
                    <a:lnTo>
                      <a:pt x="272796" y="50800"/>
                    </a:lnTo>
                    <a:close/>
                  </a:path>
                  <a:path w="836929" h="2120900">
                    <a:moveTo>
                      <a:pt x="272796" y="50800"/>
                    </a:moveTo>
                    <a:lnTo>
                      <a:pt x="274329" y="38019"/>
                    </a:lnTo>
                    <a:lnTo>
                      <a:pt x="277396" y="38019"/>
                    </a:lnTo>
                    <a:lnTo>
                      <a:pt x="272796" y="50800"/>
                    </a:lnTo>
                    <a:close/>
                  </a:path>
                  <a:path w="836929" h="2120900">
                    <a:moveTo>
                      <a:pt x="277367" y="50800"/>
                    </a:moveTo>
                    <a:lnTo>
                      <a:pt x="272796" y="50800"/>
                    </a:lnTo>
                    <a:lnTo>
                      <a:pt x="277396" y="38019"/>
                    </a:lnTo>
                    <a:lnTo>
                      <a:pt x="277367" y="50800"/>
                    </a:lnTo>
                    <a:close/>
                  </a:path>
                  <a:path w="836929" h="2120900">
                    <a:moveTo>
                      <a:pt x="280416" y="50800"/>
                    </a:moveTo>
                    <a:lnTo>
                      <a:pt x="277367" y="50800"/>
                    </a:lnTo>
                    <a:lnTo>
                      <a:pt x="277367" y="38019"/>
                    </a:lnTo>
                    <a:lnTo>
                      <a:pt x="280416" y="38019"/>
                    </a:lnTo>
                    <a:lnTo>
                      <a:pt x="280416" y="50800"/>
                    </a:lnTo>
                    <a:close/>
                  </a:path>
                  <a:path w="836929" h="2120900">
                    <a:moveTo>
                      <a:pt x="187451" y="63500"/>
                    </a:moveTo>
                    <a:lnTo>
                      <a:pt x="181355" y="63500"/>
                    </a:lnTo>
                    <a:lnTo>
                      <a:pt x="181355" y="50800"/>
                    </a:lnTo>
                    <a:lnTo>
                      <a:pt x="188975" y="50800"/>
                    </a:lnTo>
                    <a:lnTo>
                      <a:pt x="187451" y="63500"/>
                    </a:lnTo>
                    <a:close/>
                  </a:path>
                  <a:path w="836929" h="2120900">
                    <a:moveTo>
                      <a:pt x="195071" y="63500"/>
                    </a:moveTo>
                    <a:lnTo>
                      <a:pt x="187451" y="63500"/>
                    </a:lnTo>
                    <a:lnTo>
                      <a:pt x="188880" y="51593"/>
                    </a:lnTo>
                    <a:lnTo>
                      <a:pt x="188975" y="50800"/>
                    </a:lnTo>
                    <a:lnTo>
                      <a:pt x="193243" y="50800"/>
                    </a:lnTo>
                    <a:lnTo>
                      <a:pt x="193643" y="51593"/>
                    </a:lnTo>
                    <a:lnTo>
                      <a:pt x="195071" y="63500"/>
                    </a:lnTo>
                    <a:close/>
                  </a:path>
                  <a:path w="836929" h="2120900">
                    <a:moveTo>
                      <a:pt x="193643" y="51593"/>
                    </a:moveTo>
                    <a:lnTo>
                      <a:pt x="193243" y="50800"/>
                    </a:lnTo>
                    <a:lnTo>
                      <a:pt x="193547" y="50800"/>
                    </a:lnTo>
                    <a:lnTo>
                      <a:pt x="193643" y="51593"/>
                    </a:lnTo>
                    <a:close/>
                  </a:path>
                  <a:path w="836929" h="2120900">
                    <a:moveTo>
                      <a:pt x="194309" y="52916"/>
                    </a:moveTo>
                    <a:lnTo>
                      <a:pt x="193643" y="51593"/>
                    </a:lnTo>
                    <a:lnTo>
                      <a:pt x="193547" y="50800"/>
                    </a:lnTo>
                    <a:lnTo>
                      <a:pt x="194309" y="52916"/>
                    </a:lnTo>
                    <a:close/>
                  </a:path>
                  <a:path w="836929" h="2120900">
                    <a:moveTo>
                      <a:pt x="199643" y="63500"/>
                    </a:moveTo>
                    <a:lnTo>
                      <a:pt x="194309" y="52916"/>
                    </a:lnTo>
                    <a:lnTo>
                      <a:pt x="193547" y="50800"/>
                    </a:lnTo>
                    <a:lnTo>
                      <a:pt x="202691" y="50800"/>
                    </a:lnTo>
                    <a:lnTo>
                      <a:pt x="199643" y="63500"/>
                    </a:lnTo>
                    <a:close/>
                  </a:path>
                  <a:path w="836929" h="2120900">
                    <a:moveTo>
                      <a:pt x="208787" y="63500"/>
                    </a:moveTo>
                    <a:lnTo>
                      <a:pt x="199643" y="63500"/>
                    </a:lnTo>
                    <a:lnTo>
                      <a:pt x="202691" y="50800"/>
                    </a:lnTo>
                    <a:lnTo>
                      <a:pt x="207263" y="50800"/>
                    </a:lnTo>
                    <a:lnTo>
                      <a:pt x="208787" y="63500"/>
                    </a:lnTo>
                    <a:close/>
                  </a:path>
                  <a:path w="836929" h="2120900">
                    <a:moveTo>
                      <a:pt x="262127" y="63500"/>
                    </a:moveTo>
                    <a:lnTo>
                      <a:pt x="260603" y="63500"/>
                    </a:lnTo>
                    <a:lnTo>
                      <a:pt x="259175" y="51593"/>
                    </a:lnTo>
                    <a:lnTo>
                      <a:pt x="259079" y="50800"/>
                    </a:lnTo>
                    <a:lnTo>
                      <a:pt x="265175" y="50800"/>
                    </a:lnTo>
                    <a:lnTo>
                      <a:pt x="262127" y="63500"/>
                    </a:lnTo>
                    <a:close/>
                  </a:path>
                  <a:path w="836929" h="2120900">
                    <a:moveTo>
                      <a:pt x="272795" y="63500"/>
                    </a:moveTo>
                    <a:lnTo>
                      <a:pt x="262127" y="63500"/>
                    </a:lnTo>
                    <a:lnTo>
                      <a:pt x="265175" y="50800"/>
                    </a:lnTo>
                    <a:lnTo>
                      <a:pt x="273557" y="50800"/>
                    </a:lnTo>
                    <a:lnTo>
                      <a:pt x="272795" y="63500"/>
                    </a:lnTo>
                    <a:close/>
                  </a:path>
                  <a:path w="836929" h="2120900">
                    <a:moveTo>
                      <a:pt x="277367" y="63500"/>
                    </a:moveTo>
                    <a:lnTo>
                      <a:pt x="272795" y="63500"/>
                    </a:lnTo>
                    <a:lnTo>
                      <a:pt x="273430" y="52916"/>
                    </a:lnTo>
                    <a:lnTo>
                      <a:pt x="273557" y="50800"/>
                    </a:lnTo>
                    <a:lnTo>
                      <a:pt x="277367" y="63500"/>
                    </a:lnTo>
                    <a:close/>
                  </a:path>
                  <a:path w="836929" h="2120900">
                    <a:moveTo>
                      <a:pt x="280416" y="76200"/>
                    </a:moveTo>
                    <a:lnTo>
                      <a:pt x="278891" y="76200"/>
                    </a:lnTo>
                    <a:lnTo>
                      <a:pt x="283463" y="63500"/>
                    </a:lnTo>
                    <a:lnTo>
                      <a:pt x="277367" y="63500"/>
                    </a:lnTo>
                    <a:lnTo>
                      <a:pt x="273557" y="50800"/>
                    </a:lnTo>
                    <a:lnTo>
                      <a:pt x="274319" y="50800"/>
                    </a:lnTo>
                    <a:lnTo>
                      <a:pt x="286511" y="63500"/>
                    </a:lnTo>
                    <a:lnTo>
                      <a:pt x="280416" y="76200"/>
                    </a:lnTo>
                    <a:close/>
                  </a:path>
                  <a:path w="836929" h="2120900">
                    <a:moveTo>
                      <a:pt x="286511" y="63500"/>
                    </a:moveTo>
                    <a:lnTo>
                      <a:pt x="274319" y="50800"/>
                    </a:lnTo>
                    <a:lnTo>
                      <a:pt x="286511" y="50800"/>
                    </a:lnTo>
                    <a:lnTo>
                      <a:pt x="286511" y="63500"/>
                    </a:lnTo>
                    <a:close/>
                  </a:path>
                  <a:path w="836929" h="2120900">
                    <a:moveTo>
                      <a:pt x="198119" y="63500"/>
                    </a:moveTo>
                    <a:lnTo>
                      <a:pt x="195071" y="63500"/>
                    </a:lnTo>
                    <a:lnTo>
                      <a:pt x="193643" y="51593"/>
                    </a:lnTo>
                    <a:lnTo>
                      <a:pt x="194309" y="52916"/>
                    </a:lnTo>
                    <a:lnTo>
                      <a:pt x="198119" y="63500"/>
                    </a:lnTo>
                    <a:close/>
                  </a:path>
                  <a:path w="836929" h="2120900">
                    <a:moveTo>
                      <a:pt x="199643" y="63500"/>
                    </a:moveTo>
                    <a:lnTo>
                      <a:pt x="198119" y="63500"/>
                    </a:lnTo>
                    <a:lnTo>
                      <a:pt x="194309" y="52916"/>
                    </a:lnTo>
                    <a:lnTo>
                      <a:pt x="199643" y="63500"/>
                    </a:lnTo>
                    <a:close/>
                  </a:path>
                  <a:path w="836929" h="2120900">
                    <a:moveTo>
                      <a:pt x="182879" y="114300"/>
                    </a:moveTo>
                    <a:lnTo>
                      <a:pt x="182846" y="101319"/>
                    </a:lnTo>
                    <a:lnTo>
                      <a:pt x="181355" y="88900"/>
                    </a:lnTo>
                    <a:lnTo>
                      <a:pt x="184403" y="63500"/>
                    </a:lnTo>
                    <a:lnTo>
                      <a:pt x="185927" y="63500"/>
                    </a:lnTo>
                    <a:lnTo>
                      <a:pt x="185927" y="76200"/>
                    </a:lnTo>
                    <a:lnTo>
                      <a:pt x="189585" y="76200"/>
                    </a:lnTo>
                    <a:lnTo>
                      <a:pt x="191588" y="88900"/>
                    </a:lnTo>
                    <a:lnTo>
                      <a:pt x="184403" y="88900"/>
                    </a:lnTo>
                    <a:lnTo>
                      <a:pt x="192749" y="101319"/>
                    </a:lnTo>
                    <a:lnTo>
                      <a:pt x="191058" y="101319"/>
                    </a:lnTo>
                    <a:lnTo>
                      <a:pt x="182879" y="114300"/>
                    </a:lnTo>
                    <a:close/>
                  </a:path>
                  <a:path w="836929" h="2120900">
                    <a:moveTo>
                      <a:pt x="192024" y="76200"/>
                    </a:moveTo>
                    <a:lnTo>
                      <a:pt x="185927" y="76200"/>
                    </a:lnTo>
                    <a:lnTo>
                      <a:pt x="185927" y="63500"/>
                    </a:lnTo>
                    <a:lnTo>
                      <a:pt x="196595" y="63500"/>
                    </a:lnTo>
                    <a:lnTo>
                      <a:pt x="192024" y="76200"/>
                    </a:lnTo>
                    <a:close/>
                  </a:path>
                  <a:path w="836929" h="2120900">
                    <a:moveTo>
                      <a:pt x="200151" y="88900"/>
                    </a:moveTo>
                    <a:lnTo>
                      <a:pt x="198119" y="76200"/>
                    </a:lnTo>
                    <a:lnTo>
                      <a:pt x="192024" y="76200"/>
                    </a:lnTo>
                    <a:lnTo>
                      <a:pt x="196595" y="63500"/>
                    </a:lnTo>
                    <a:lnTo>
                      <a:pt x="201167" y="76200"/>
                    </a:lnTo>
                    <a:lnTo>
                      <a:pt x="200151" y="88900"/>
                    </a:lnTo>
                    <a:close/>
                  </a:path>
                  <a:path w="836929" h="2120900">
                    <a:moveTo>
                      <a:pt x="208787" y="88900"/>
                    </a:moveTo>
                    <a:lnTo>
                      <a:pt x="200151" y="88900"/>
                    </a:lnTo>
                    <a:lnTo>
                      <a:pt x="201167" y="76200"/>
                    </a:lnTo>
                    <a:lnTo>
                      <a:pt x="196595" y="63500"/>
                    </a:lnTo>
                    <a:lnTo>
                      <a:pt x="208787" y="76200"/>
                    </a:lnTo>
                    <a:lnTo>
                      <a:pt x="208787" y="88900"/>
                    </a:lnTo>
                    <a:close/>
                  </a:path>
                  <a:path w="836929" h="2120900">
                    <a:moveTo>
                      <a:pt x="268224" y="76200"/>
                    </a:moveTo>
                    <a:lnTo>
                      <a:pt x="263651" y="76200"/>
                    </a:lnTo>
                    <a:lnTo>
                      <a:pt x="263651" y="63500"/>
                    </a:lnTo>
                    <a:lnTo>
                      <a:pt x="269747" y="63500"/>
                    </a:lnTo>
                    <a:lnTo>
                      <a:pt x="268224" y="76200"/>
                    </a:lnTo>
                    <a:close/>
                  </a:path>
                  <a:path w="836929" h="2120900">
                    <a:moveTo>
                      <a:pt x="277367" y="76200"/>
                    </a:moveTo>
                    <a:lnTo>
                      <a:pt x="268224" y="76200"/>
                    </a:lnTo>
                    <a:lnTo>
                      <a:pt x="269747" y="63500"/>
                    </a:lnTo>
                    <a:lnTo>
                      <a:pt x="277875" y="63500"/>
                    </a:lnTo>
                    <a:lnTo>
                      <a:pt x="277367" y="76200"/>
                    </a:lnTo>
                    <a:close/>
                  </a:path>
                  <a:path w="836929" h="2120900">
                    <a:moveTo>
                      <a:pt x="278891" y="76200"/>
                    </a:moveTo>
                    <a:lnTo>
                      <a:pt x="277367" y="76200"/>
                    </a:lnTo>
                    <a:lnTo>
                      <a:pt x="277875" y="63500"/>
                    </a:lnTo>
                    <a:lnTo>
                      <a:pt x="278891" y="76200"/>
                    </a:lnTo>
                    <a:close/>
                  </a:path>
                  <a:path w="836929" h="2120900">
                    <a:moveTo>
                      <a:pt x="278891" y="76200"/>
                    </a:moveTo>
                    <a:lnTo>
                      <a:pt x="277875" y="63500"/>
                    </a:lnTo>
                    <a:lnTo>
                      <a:pt x="283463" y="63500"/>
                    </a:lnTo>
                    <a:lnTo>
                      <a:pt x="278891" y="76200"/>
                    </a:lnTo>
                    <a:close/>
                  </a:path>
                  <a:path w="836929" h="2120900">
                    <a:moveTo>
                      <a:pt x="284987" y="76200"/>
                    </a:moveTo>
                    <a:lnTo>
                      <a:pt x="280416" y="76200"/>
                    </a:lnTo>
                    <a:lnTo>
                      <a:pt x="286511" y="63500"/>
                    </a:lnTo>
                    <a:lnTo>
                      <a:pt x="284987" y="76200"/>
                    </a:lnTo>
                    <a:close/>
                  </a:path>
                  <a:path w="836929" h="2120900">
                    <a:moveTo>
                      <a:pt x="289559" y="88900"/>
                    </a:moveTo>
                    <a:lnTo>
                      <a:pt x="286511" y="76200"/>
                    </a:lnTo>
                    <a:lnTo>
                      <a:pt x="284987" y="76200"/>
                    </a:lnTo>
                    <a:lnTo>
                      <a:pt x="286511" y="63500"/>
                    </a:lnTo>
                    <a:lnTo>
                      <a:pt x="292608" y="76200"/>
                    </a:lnTo>
                    <a:lnTo>
                      <a:pt x="289559" y="88900"/>
                    </a:lnTo>
                    <a:close/>
                  </a:path>
                  <a:path w="836929" h="2120900">
                    <a:moveTo>
                      <a:pt x="291083" y="88900"/>
                    </a:moveTo>
                    <a:lnTo>
                      <a:pt x="289559" y="88900"/>
                    </a:lnTo>
                    <a:lnTo>
                      <a:pt x="292608" y="76200"/>
                    </a:lnTo>
                    <a:lnTo>
                      <a:pt x="286511" y="63500"/>
                    </a:lnTo>
                    <a:lnTo>
                      <a:pt x="297179" y="63500"/>
                    </a:lnTo>
                    <a:lnTo>
                      <a:pt x="297179" y="76200"/>
                    </a:lnTo>
                    <a:lnTo>
                      <a:pt x="291083" y="88900"/>
                    </a:lnTo>
                    <a:close/>
                  </a:path>
                  <a:path w="836929" h="2120900">
                    <a:moveTo>
                      <a:pt x="303275" y="88900"/>
                    </a:moveTo>
                    <a:lnTo>
                      <a:pt x="297179" y="76200"/>
                    </a:lnTo>
                    <a:lnTo>
                      <a:pt x="297179" y="63500"/>
                    </a:lnTo>
                    <a:lnTo>
                      <a:pt x="298703" y="63500"/>
                    </a:lnTo>
                    <a:lnTo>
                      <a:pt x="301751" y="76200"/>
                    </a:lnTo>
                    <a:lnTo>
                      <a:pt x="303275" y="76200"/>
                    </a:lnTo>
                    <a:lnTo>
                      <a:pt x="303275" y="88900"/>
                    </a:lnTo>
                    <a:close/>
                  </a:path>
                  <a:path w="836929" h="2120900">
                    <a:moveTo>
                      <a:pt x="181355" y="88900"/>
                    </a:moveTo>
                    <a:lnTo>
                      <a:pt x="179832" y="88900"/>
                    </a:lnTo>
                    <a:lnTo>
                      <a:pt x="179832" y="76200"/>
                    </a:lnTo>
                    <a:lnTo>
                      <a:pt x="182879" y="76200"/>
                    </a:lnTo>
                    <a:lnTo>
                      <a:pt x="181355" y="88900"/>
                    </a:lnTo>
                    <a:close/>
                  </a:path>
                  <a:path w="836929" h="2120900">
                    <a:moveTo>
                      <a:pt x="193674" y="88900"/>
                    </a:moveTo>
                    <a:lnTo>
                      <a:pt x="191588" y="88900"/>
                    </a:lnTo>
                    <a:lnTo>
                      <a:pt x="189585" y="76200"/>
                    </a:lnTo>
                    <a:lnTo>
                      <a:pt x="193674" y="88900"/>
                    </a:lnTo>
                    <a:close/>
                  </a:path>
                  <a:path w="836929" h="2120900">
                    <a:moveTo>
                      <a:pt x="193674" y="88900"/>
                    </a:moveTo>
                    <a:lnTo>
                      <a:pt x="189585" y="76200"/>
                    </a:lnTo>
                    <a:lnTo>
                      <a:pt x="196214" y="76200"/>
                    </a:lnTo>
                    <a:lnTo>
                      <a:pt x="193674" y="88900"/>
                    </a:lnTo>
                    <a:close/>
                  </a:path>
                  <a:path w="836929" h="2120900">
                    <a:moveTo>
                      <a:pt x="198729" y="88900"/>
                    </a:moveTo>
                    <a:lnTo>
                      <a:pt x="193674" y="88900"/>
                    </a:lnTo>
                    <a:lnTo>
                      <a:pt x="196214" y="76200"/>
                    </a:lnTo>
                    <a:lnTo>
                      <a:pt x="198729" y="88900"/>
                    </a:lnTo>
                    <a:close/>
                  </a:path>
                  <a:path w="836929" h="2120900">
                    <a:moveTo>
                      <a:pt x="200151" y="88900"/>
                    </a:moveTo>
                    <a:lnTo>
                      <a:pt x="198729" y="88900"/>
                    </a:lnTo>
                    <a:lnTo>
                      <a:pt x="196214" y="76200"/>
                    </a:lnTo>
                    <a:lnTo>
                      <a:pt x="198119" y="76200"/>
                    </a:lnTo>
                    <a:lnTo>
                      <a:pt x="200151" y="88900"/>
                    </a:lnTo>
                    <a:close/>
                  </a:path>
                  <a:path w="836929" h="2120900">
                    <a:moveTo>
                      <a:pt x="283463" y="88900"/>
                    </a:moveTo>
                    <a:lnTo>
                      <a:pt x="278891" y="88900"/>
                    </a:lnTo>
                    <a:lnTo>
                      <a:pt x="275843" y="76200"/>
                    </a:lnTo>
                    <a:lnTo>
                      <a:pt x="283463" y="76200"/>
                    </a:lnTo>
                    <a:lnTo>
                      <a:pt x="283463" y="88900"/>
                    </a:lnTo>
                    <a:close/>
                  </a:path>
                  <a:path w="836929" h="2120900">
                    <a:moveTo>
                      <a:pt x="289559" y="88900"/>
                    </a:moveTo>
                    <a:lnTo>
                      <a:pt x="283463" y="88900"/>
                    </a:lnTo>
                    <a:lnTo>
                      <a:pt x="283463" y="76200"/>
                    </a:lnTo>
                    <a:lnTo>
                      <a:pt x="286511" y="76200"/>
                    </a:lnTo>
                    <a:lnTo>
                      <a:pt x="289559" y="88900"/>
                    </a:lnTo>
                    <a:close/>
                  </a:path>
                  <a:path w="836929" h="2120900">
                    <a:moveTo>
                      <a:pt x="292608" y="88900"/>
                    </a:moveTo>
                    <a:lnTo>
                      <a:pt x="291083" y="88900"/>
                    </a:lnTo>
                    <a:lnTo>
                      <a:pt x="297179" y="76200"/>
                    </a:lnTo>
                    <a:lnTo>
                      <a:pt x="292608" y="88900"/>
                    </a:lnTo>
                    <a:close/>
                  </a:path>
                  <a:path w="836929" h="2120900">
                    <a:moveTo>
                      <a:pt x="303275" y="88900"/>
                    </a:moveTo>
                    <a:lnTo>
                      <a:pt x="292608" y="88900"/>
                    </a:lnTo>
                    <a:lnTo>
                      <a:pt x="297179" y="76200"/>
                    </a:lnTo>
                    <a:lnTo>
                      <a:pt x="303275" y="88900"/>
                    </a:lnTo>
                    <a:close/>
                  </a:path>
                  <a:path w="836929" h="2120900">
                    <a:moveTo>
                      <a:pt x="193480" y="101319"/>
                    </a:moveTo>
                    <a:lnTo>
                      <a:pt x="192749" y="101319"/>
                    </a:lnTo>
                    <a:lnTo>
                      <a:pt x="184403" y="88900"/>
                    </a:lnTo>
                    <a:lnTo>
                      <a:pt x="190500" y="88900"/>
                    </a:lnTo>
                    <a:lnTo>
                      <a:pt x="193480" y="101319"/>
                    </a:lnTo>
                    <a:close/>
                  </a:path>
                  <a:path w="836929" h="2120900">
                    <a:moveTo>
                      <a:pt x="193615" y="101319"/>
                    </a:moveTo>
                    <a:lnTo>
                      <a:pt x="193480" y="101319"/>
                    </a:lnTo>
                    <a:lnTo>
                      <a:pt x="190500" y="88900"/>
                    </a:lnTo>
                    <a:lnTo>
                      <a:pt x="196595" y="88900"/>
                    </a:lnTo>
                    <a:lnTo>
                      <a:pt x="193615" y="101319"/>
                    </a:lnTo>
                    <a:close/>
                  </a:path>
                  <a:path w="836929" h="2120900">
                    <a:moveTo>
                      <a:pt x="195144" y="101319"/>
                    </a:moveTo>
                    <a:lnTo>
                      <a:pt x="193615" y="101319"/>
                    </a:lnTo>
                    <a:lnTo>
                      <a:pt x="196595" y="88900"/>
                    </a:lnTo>
                    <a:lnTo>
                      <a:pt x="198337" y="88900"/>
                    </a:lnTo>
                    <a:lnTo>
                      <a:pt x="195144" y="101319"/>
                    </a:lnTo>
                    <a:close/>
                  </a:path>
                  <a:path w="836929" h="2120900">
                    <a:moveTo>
                      <a:pt x="199923" y="110412"/>
                    </a:moveTo>
                    <a:lnTo>
                      <a:pt x="197013" y="101319"/>
                    </a:lnTo>
                    <a:lnTo>
                      <a:pt x="195144" y="101319"/>
                    </a:lnTo>
                    <a:lnTo>
                      <a:pt x="198337" y="88900"/>
                    </a:lnTo>
                    <a:lnTo>
                      <a:pt x="201532" y="98217"/>
                    </a:lnTo>
                    <a:lnTo>
                      <a:pt x="200639" y="101319"/>
                    </a:lnTo>
                    <a:lnTo>
                      <a:pt x="199923" y="110412"/>
                    </a:lnTo>
                    <a:close/>
                  </a:path>
                  <a:path w="836929" h="2120900">
                    <a:moveTo>
                      <a:pt x="201532" y="98217"/>
                    </a:moveTo>
                    <a:lnTo>
                      <a:pt x="198337" y="88900"/>
                    </a:lnTo>
                    <a:lnTo>
                      <a:pt x="204216" y="88900"/>
                    </a:lnTo>
                    <a:lnTo>
                      <a:pt x="201532" y="98217"/>
                    </a:lnTo>
                    <a:close/>
                  </a:path>
                  <a:path w="836929" h="2120900">
                    <a:moveTo>
                      <a:pt x="202725" y="101319"/>
                    </a:moveTo>
                    <a:lnTo>
                      <a:pt x="202595" y="101319"/>
                    </a:lnTo>
                    <a:lnTo>
                      <a:pt x="201532" y="98217"/>
                    </a:lnTo>
                    <a:lnTo>
                      <a:pt x="204216" y="88900"/>
                    </a:lnTo>
                    <a:lnTo>
                      <a:pt x="202725" y="101319"/>
                    </a:lnTo>
                    <a:close/>
                  </a:path>
                  <a:path w="836929" h="2120900">
                    <a:moveTo>
                      <a:pt x="204216" y="101319"/>
                    </a:moveTo>
                    <a:lnTo>
                      <a:pt x="202725" y="101319"/>
                    </a:lnTo>
                    <a:lnTo>
                      <a:pt x="204216" y="88900"/>
                    </a:lnTo>
                    <a:lnTo>
                      <a:pt x="204216" y="101319"/>
                    </a:lnTo>
                    <a:close/>
                  </a:path>
                  <a:path w="836929" h="2120900">
                    <a:moveTo>
                      <a:pt x="285021" y="101319"/>
                    </a:moveTo>
                    <a:lnTo>
                      <a:pt x="283430" y="101319"/>
                    </a:lnTo>
                    <a:lnTo>
                      <a:pt x="281940" y="88900"/>
                    </a:lnTo>
                    <a:lnTo>
                      <a:pt x="286511" y="88900"/>
                    </a:lnTo>
                    <a:lnTo>
                      <a:pt x="285021" y="101319"/>
                    </a:lnTo>
                    <a:close/>
                  </a:path>
                  <a:path w="836929" h="2120900">
                    <a:moveTo>
                      <a:pt x="289559" y="114300"/>
                    </a:moveTo>
                    <a:lnTo>
                      <a:pt x="288035" y="114300"/>
                    </a:lnTo>
                    <a:lnTo>
                      <a:pt x="287102" y="110412"/>
                    </a:lnTo>
                    <a:lnTo>
                      <a:pt x="285021" y="101319"/>
                    </a:lnTo>
                    <a:lnTo>
                      <a:pt x="286511" y="88900"/>
                    </a:lnTo>
                    <a:lnTo>
                      <a:pt x="296671" y="88900"/>
                    </a:lnTo>
                    <a:lnTo>
                      <a:pt x="295039" y="101319"/>
                    </a:lnTo>
                    <a:lnTo>
                      <a:pt x="289559" y="101319"/>
                    </a:lnTo>
                    <a:lnTo>
                      <a:pt x="289559" y="114300"/>
                    </a:lnTo>
                    <a:close/>
                  </a:path>
                  <a:path w="836929" h="2120900">
                    <a:moveTo>
                      <a:pt x="295079" y="101319"/>
                    </a:moveTo>
                    <a:lnTo>
                      <a:pt x="295447" y="98217"/>
                    </a:lnTo>
                    <a:lnTo>
                      <a:pt x="296671" y="88900"/>
                    </a:lnTo>
                    <a:lnTo>
                      <a:pt x="298469" y="88900"/>
                    </a:lnTo>
                    <a:lnTo>
                      <a:pt x="295079" y="101319"/>
                    </a:lnTo>
                    <a:close/>
                  </a:path>
                  <a:path w="836929" h="2120900">
                    <a:moveTo>
                      <a:pt x="301679" y="101319"/>
                    </a:moveTo>
                    <a:lnTo>
                      <a:pt x="295079" y="101319"/>
                    </a:lnTo>
                    <a:lnTo>
                      <a:pt x="298469" y="88900"/>
                    </a:lnTo>
                    <a:lnTo>
                      <a:pt x="301679" y="101319"/>
                    </a:lnTo>
                    <a:close/>
                  </a:path>
                  <a:path w="836929" h="2120900">
                    <a:moveTo>
                      <a:pt x="307814" y="101319"/>
                    </a:moveTo>
                    <a:lnTo>
                      <a:pt x="301679" y="101319"/>
                    </a:lnTo>
                    <a:lnTo>
                      <a:pt x="298469" y="88900"/>
                    </a:lnTo>
                    <a:lnTo>
                      <a:pt x="306323" y="88900"/>
                    </a:lnTo>
                    <a:lnTo>
                      <a:pt x="307814" y="101319"/>
                    </a:lnTo>
                    <a:close/>
                  </a:path>
                  <a:path w="836929" h="2120900">
                    <a:moveTo>
                      <a:pt x="310794" y="101319"/>
                    </a:moveTo>
                    <a:lnTo>
                      <a:pt x="307814" y="101319"/>
                    </a:lnTo>
                    <a:lnTo>
                      <a:pt x="306323" y="88900"/>
                    </a:lnTo>
                    <a:lnTo>
                      <a:pt x="310794" y="101319"/>
                    </a:lnTo>
                    <a:close/>
                  </a:path>
                  <a:path w="836929" h="2120900">
                    <a:moveTo>
                      <a:pt x="310895" y="101319"/>
                    </a:moveTo>
                    <a:lnTo>
                      <a:pt x="309678" y="98217"/>
                    </a:lnTo>
                    <a:lnTo>
                      <a:pt x="306323" y="88900"/>
                    </a:lnTo>
                    <a:lnTo>
                      <a:pt x="310895" y="88900"/>
                    </a:lnTo>
                    <a:lnTo>
                      <a:pt x="310895" y="101319"/>
                    </a:lnTo>
                    <a:close/>
                  </a:path>
                  <a:path w="836929" h="2120900">
                    <a:moveTo>
                      <a:pt x="202595" y="101319"/>
                    </a:moveTo>
                    <a:lnTo>
                      <a:pt x="200639" y="101319"/>
                    </a:lnTo>
                    <a:lnTo>
                      <a:pt x="201532" y="98217"/>
                    </a:lnTo>
                    <a:lnTo>
                      <a:pt x="202595" y="101319"/>
                    </a:lnTo>
                    <a:close/>
                  </a:path>
                  <a:path w="836929" h="2120900">
                    <a:moveTo>
                      <a:pt x="179222" y="139700"/>
                    </a:moveTo>
                    <a:lnTo>
                      <a:pt x="176783" y="127000"/>
                    </a:lnTo>
                    <a:lnTo>
                      <a:pt x="178308" y="114300"/>
                    </a:lnTo>
                    <a:lnTo>
                      <a:pt x="178308" y="101319"/>
                    </a:lnTo>
                    <a:lnTo>
                      <a:pt x="182879" y="101319"/>
                    </a:lnTo>
                    <a:lnTo>
                      <a:pt x="182879" y="114300"/>
                    </a:lnTo>
                    <a:lnTo>
                      <a:pt x="185927" y="114300"/>
                    </a:lnTo>
                    <a:lnTo>
                      <a:pt x="188594" y="127000"/>
                    </a:lnTo>
                    <a:lnTo>
                      <a:pt x="186759" y="127000"/>
                    </a:lnTo>
                    <a:lnTo>
                      <a:pt x="179222" y="139700"/>
                    </a:lnTo>
                    <a:close/>
                  </a:path>
                  <a:path w="836929" h="2120900">
                    <a:moveTo>
                      <a:pt x="187451" y="114300"/>
                    </a:moveTo>
                    <a:lnTo>
                      <a:pt x="182879" y="114300"/>
                    </a:lnTo>
                    <a:lnTo>
                      <a:pt x="191058" y="101319"/>
                    </a:lnTo>
                    <a:lnTo>
                      <a:pt x="188501" y="110412"/>
                    </a:lnTo>
                    <a:lnTo>
                      <a:pt x="187451" y="114300"/>
                    </a:lnTo>
                    <a:close/>
                  </a:path>
                  <a:path w="836929" h="2120900">
                    <a:moveTo>
                      <a:pt x="196595" y="114300"/>
                    </a:moveTo>
                    <a:lnTo>
                      <a:pt x="187451" y="114300"/>
                    </a:lnTo>
                    <a:lnTo>
                      <a:pt x="190957" y="101319"/>
                    </a:lnTo>
                    <a:lnTo>
                      <a:pt x="194518" y="101319"/>
                    </a:lnTo>
                    <a:lnTo>
                      <a:pt x="196595" y="114300"/>
                    </a:lnTo>
                    <a:close/>
                  </a:path>
                  <a:path w="836929" h="2120900">
                    <a:moveTo>
                      <a:pt x="198119" y="114300"/>
                    </a:moveTo>
                    <a:lnTo>
                      <a:pt x="196595" y="114300"/>
                    </a:lnTo>
                    <a:lnTo>
                      <a:pt x="194518" y="101319"/>
                    </a:lnTo>
                    <a:lnTo>
                      <a:pt x="197081" y="101319"/>
                    </a:lnTo>
                    <a:lnTo>
                      <a:pt x="198119" y="114300"/>
                    </a:lnTo>
                    <a:close/>
                  </a:path>
                  <a:path w="836929" h="2120900">
                    <a:moveTo>
                      <a:pt x="204216" y="114300"/>
                    </a:moveTo>
                    <a:lnTo>
                      <a:pt x="201167" y="114300"/>
                    </a:lnTo>
                    <a:lnTo>
                      <a:pt x="199923" y="110412"/>
                    </a:lnTo>
                    <a:lnTo>
                      <a:pt x="200578" y="101319"/>
                    </a:lnTo>
                    <a:lnTo>
                      <a:pt x="203096" y="110412"/>
                    </a:lnTo>
                    <a:lnTo>
                      <a:pt x="204216" y="114300"/>
                    </a:lnTo>
                    <a:close/>
                  </a:path>
                  <a:path w="836929" h="2120900">
                    <a:moveTo>
                      <a:pt x="207263" y="114300"/>
                    </a:moveTo>
                    <a:lnTo>
                      <a:pt x="204216" y="114300"/>
                    </a:lnTo>
                    <a:lnTo>
                      <a:pt x="200477" y="101319"/>
                    </a:lnTo>
                    <a:lnTo>
                      <a:pt x="208821" y="101319"/>
                    </a:lnTo>
                    <a:lnTo>
                      <a:pt x="207263" y="114300"/>
                    </a:lnTo>
                    <a:close/>
                  </a:path>
                  <a:path w="836929" h="2120900">
                    <a:moveTo>
                      <a:pt x="298703" y="114300"/>
                    </a:moveTo>
                    <a:lnTo>
                      <a:pt x="289559" y="114300"/>
                    </a:lnTo>
                    <a:lnTo>
                      <a:pt x="289559" y="101319"/>
                    </a:lnTo>
                    <a:lnTo>
                      <a:pt x="299223" y="101319"/>
                    </a:lnTo>
                    <a:lnTo>
                      <a:pt x="298703" y="114300"/>
                    </a:lnTo>
                    <a:close/>
                  </a:path>
                  <a:path w="836929" h="2120900">
                    <a:moveTo>
                      <a:pt x="300227" y="127000"/>
                    </a:moveTo>
                    <a:lnTo>
                      <a:pt x="298703" y="114300"/>
                    </a:lnTo>
                    <a:lnTo>
                      <a:pt x="299223" y="101319"/>
                    </a:lnTo>
                    <a:lnTo>
                      <a:pt x="300227" y="114300"/>
                    </a:lnTo>
                    <a:lnTo>
                      <a:pt x="300227" y="127000"/>
                    </a:lnTo>
                    <a:close/>
                  </a:path>
                  <a:path w="836929" h="2120900">
                    <a:moveTo>
                      <a:pt x="300227" y="114300"/>
                    </a:moveTo>
                    <a:lnTo>
                      <a:pt x="299189" y="101319"/>
                    </a:lnTo>
                    <a:lnTo>
                      <a:pt x="304901" y="101319"/>
                    </a:lnTo>
                    <a:lnTo>
                      <a:pt x="300227" y="114300"/>
                    </a:lnTo>
                    <a:close/>
                  </a:path>
                  <a:path w="836929" h="2120900">
                    <a:moveTo>
                      <a:pt x="300227" y="114300"/>
                    </a:moveTo>
                    <a:lnTo>
                      <a:pt x="304901" y="101319"/>
                    </a:lnTo>
                    <a:lnTo>
                      <a:pt x="307025" y="101319"/>
                    </a:lnTo>
                    <a:lnTo>
                      <a:pt x="300227" y="114300"/>
                    </a:lnTo>
                    <a:close/>
                  </a:path>
                  <a:path w="836929" h="2120900">
                    <a:moveTo>
                      <a:pt x="303275" y="139700"/>
                    </a:moveTo>
                    <a:lnTo>
                      <a:pt x="301751" y="127000"/>
                    </a:lnTo>
                    <a:lnTo>
                      <a:pt x="300227" y="127000"/>
                    </a:lnTo>
                    <a:lnTo>
                      <a:pt x="300227" y="114300"/>
                    </a:lnTo>
                    <a:lnTo>
                      <a:pt x="307025" y="101319"/>
                    </a:lnTo>
                    <a:lnTo>
                      <a:pt x="304800" y="114300"/>
                    </a:lnTo>
                    <a:lnTo>
                      <a:pt x="312419" y="114300"/>
                    </a:lnTo>
                    <a:lnTo>
                      <a:pt x="303275" y="127000"/>
                    </a:lnTo>
                    <a:lnTo>
                      <a:pt x="303275" y="139700"/>
                    </a:lnTo>
                    <a:close/>
                  </a:path>
                  <a:path w="836929" h="2120900">
                    <a:moveTo>
                      <a:pt x="312419" y="114300"/>
                    </a:moveTo>
                    <a:lnTo>
                      <a:pt x="304800" y="114300"/>
                    </a:lnTo>
                    <a:lnTo>
                      <a:pt x="307025" y="101319"/>
                    </a:lnTo>
                    <a:lnTo>
                      <a:pt x="306799" y="101319"/>
                    </a:lnTo>
                    <a:lnTo>
                      <a:pt x="312419" y="114300"/>
                    </a:lnTo>
                    <a:close/>
                  </a:path>
                  <a:path w="836929" h="2120900">
                    <a:moveTo>
                      <a:pt x="312419" y="139700"/>
                    </a:moveTo>
                    <a:lnTo>
                      <a:pt x="303275" y="139700"/>
                    </a:lnTo>
                    <a:lnTo>
                      <a:pt x="303275" y="127000"/>
                    </a:lnTo>
                    <a:lnTo>
                      <a:pt x="312419" y="114300"/>
                    </a:lnTo>
                    <a:lnTo>
                      <a:pt x="306968" y="101319"/>
                    </a:lnTo>
                    <a:lnTo>
                      <a:pt x="318516" y="101319"/>
                    </a:lnTo>
                    <a:lnTo>
                      <a:pt x="318516" y="114300"/>
                    </a:lnTo>
                    <a:lnTo>
                      <a:pt x="313943" y="114300"/>
                    </a:lnTo>
                    <a:lnTo>
                      <a:pt x="309371" y="127000"/>
                    </a:lnTo>
                    <a:lnTo>
                      <a:pt x="315467" y="127000"/>
                    </a:lnTo>
                    <a:lnTo>
                      <a:pt x="312419" y="139700"/>
                    </a:lnTo>
                    <a:close/>
                  </a:path>
                  <a:path w="836929" h="2120900">
                    <a:moveTo>
                      <a:pt x="321563" y="114300"/>
                    </a:moveTo>
                    <a:lnTo>
                      <a:pt x="318516" y="114300"/>
                    </a:lnTo>
                    <a:lnTo>
                      <a:pt x="318516" y="101319"/>
                    </a:lnTo>
                    <a:lnTo>
                      <a:pt x="320630" y="110412"/>
                    </a:lnTo>
                    <a:lnTo>
                      <a:pt x="321563" y="114300"/>
                    </a:lnTo>
                    <a:close/>
                  </a:path>
                  <a:path w="836929" h="2120900">
                    <a:moveTo>
                      <a:pt x="176783" y="127000"/>
                    </a:moveTo>
                    <a:lnTo>
                      <a:pt x="175259" y="114300"/>
                    </a:lnTo>
                    <a:lnTo>
                      <a:pt x="178308" y="114300"/>
                    </a:lnTo>
                    <a:lnTo>
                      <a:pt x="176783" y="127000"/>
                    </a:lnTo>
                    <a:close/>
                  </a:path>
                  <a:path w="836929" h="2120900">
                    <a:moveTo>
                      <a:pt x="192024" y="139700"/>
                    </a:moveTo>
                    <a:lnTo>
                      <a:pt x="188213" y="127000"/>
                    </a:lnTo>
                    <a:lnTo>
                      <a:pt x="188594" y="127000"/>
                    </a:lnTo>
                    <a:lnTo>
                      <a:pt x="185927" y="114300"/>
                    </a:lnTo>
                    <a:lnTo>
                      <a:pt x="193547" y="114300"/>
                    </a:lnTo>
                    <a:lnTo>
                      <a:pt x="191384" y="123313"/>
                    </a:lnTo>
                    <a:lnTo>
                      <a:pt x="188975" y="127000"/>
                    </a:lnTo>
                    <a:lnTo>
                      <a:pt x="192024" y="139700"/>
                    </a:lnTo>
                    <a:close/>
                  </a:path>
                  <a:path w="836929" h="2120900">
                    <a:moveTo>
                      <a:pt x="202691" y="127000"/>
                    </a:moveTo>
                    <a:lnTo>
                      <a:pt x="199643" y="127000"/>
                    </a:lnTo>
                    <a:lnTo>
                      <a:pt x="197474" y="115376"/>
                    </a:lnTo>
                    <a:lnTo>
                      <a:pt x="198119" y="114300"/>
                    </a:lnTo>
                    <a:lnTo>
                      <a:pt x="202691" y="114300"/>
                    </a:lnTo>
                    <a:lnTo>
                      <a:pt x="202691" y="127000"/>
                    </a:lnTo>
                    <a:close/>
                  </a:path>
                  <a:path w="836929" h="2120900">
                    <a:moveTo>
                      <a:pt x="309371" y="127000"/>
                    </a:moveTo>
                    <a:lnTo>
                      <a:pt x="313943" y="114300"/>
                    </a:lnTo>
                    <a:lnTo>
                      <a:pt x="316991" y="114300"/>
                    </a:lnTo>
                    <a:lnTo>
                      <a:pt x="309371" y="127000"/>
                    </a:lnTo>
                    <a:close/>
                  </a:path>
                  <a:path w="836929" h="2120900">
                    <a:moveTo>
                      <a:pt x="320040" y="127000"/>
                    </a:moveTo>
                    <a:lnTo>
                      <a:pt x="309371" y="127000"/>
                    </a:lnTo>
                    <a:lnTo>
                      <a:pt x="316991" y="114300"/>
                    </a:lnTo>
                    <a:lnTo>
                      <a:pt x="320040" y="127000"/>
                    </a:lnTo>
                    <a:close/>
                  </a:path>
                  <a:path w="836929" h="2120900">
                    <a:moveTo>
                      <a:pt x="323087" y="127000"/>
                    </a:moveTo>
                    <a:lnTo>
                      <a:pt x="320040" y="127000"/>
                    </a:lnTo>
                    <a:lnTo>
                      <a:pt x="316991" y="114300"/>
                    </a:lnTo>
                    <a:lnTo>
                      <a:pt x="323087" y="114300"/>
                    </a:lnTo>
                    <a:lnTo>
                      <a:pt x="323087" y="127000"/>
                    </a:lnTo>
                    <a:close/>
                  </a:path>
                  <a:path w="836929" h="2120900">
                    <a:moveTo>
                      <a:pt x="330708" y="139700"/>
                    </a:moveTo>
                    <a:lnTo>
                      <a:pt x="326135" y="139700"/>
                    </a:lnTo>
                    <a:lnTo>
                      <a:pt x="321563" y="127000"/>
                    </a:lnTo>
                    <a:lnTo>
                      <a:pt x="323087" y="127000"/>
                    </a:lnTo>
                    <a:lnTo>
                      <a:pt x="323087" y="114300"/>
                    </a:lnTo>
                    <a:lnTo>
                      <a:pt x="327659" y="114300"/>
                    </a:lnTo>
                    <a:lnTo>
                      <a:pt x="330708" y="127000"/>
                    </a:lnTo>
                    <a:lnTo>
                      <a:pt x="330708" y="139700"/>
                    </a:lnTo>
                    <a:close/>
                  </a:path>
                  <a:path w="836929" h="2120900">
                    <a:moveTo>
                      <a:pt x="201167" y="139700"/>
                    </a:moveTo>
                    <a:lnTo>
                      <a:pt x="194055" y="139700"/>
                    </a:lnTo>
                    <a:lnTo>
                      <a:pt x="198119" y="127000"/>
                    </a:lnTo>
                    <a:lnTo>
                      <a:pt x="190499" y="127000"/>
                    </a:lnTo>
                    <a:lnTo>
                      <a:pt x="197474" y="115376"/>
                    </a:lnTo>
                    <a:lnTo>
                      <a:pt x="199643" y="127000"/>
                    </a:lnTo>
                    <a:lnTo>
                      <a:pt x="201167" y="139700"/>
                    </a:lnTo>
                    <a:close/>
                  </a:path>
                  <a:path w="836929" h="2120900">
                    <a:moveTo>
                      <a:pt x="194055" y="139700"/>
                    </a:moveTo>
                    <a:lnTo>
                      <a:pt x="188975" y="127000"/>
                    </a:lnTo>
                    <a:lnTo>
                      <a:pt x="191384" y="123313"/>
                    </a:lnTo>
                    <a:lnTo>
                      <a:pt x="190499" y="127000"/>
                    </a:lnTo>
                    <a:lnTo>
                      <a:pt x="198119" y="127000"/>
                    </a:lnTo>
                    <a:lnTo>
                      <a:pt x="194055" y="139700"/>
                    </a:lnTo>
                    <a:close/>
                  </a:path>
                  <a:path w="836929" h="2120900">
                    <a:moveTo>
                      <a:pt x="179222" y="139700"/>
                    </a:moveTo>
                    <a:lnTo>
                      <a:pt x="175259" y="139700"/>
                    </a:lnTo>
                    <a:lnTo>
                      <a:pt x="176783" y="127000"/>
                    </a:lnTo>
                    <a:lnTo>
                      <a:pt x="179222" y="139700"/>
                    </a:lnTo>
                    <a:close/>
                  </a:path>
                  <a:path w="836929" h="2120900">
                    <a:moveTo>
                      <a:pt x="184403" y="139700"/>
                    </a:moveTo>
                    <a:lnTo>
                      <a:pt x="179222" y="139700"/>
                    </a:lnTo>
                    <a:lnTo>
                      <a:pt x="186759" y="127000"/>
                    </a:lnTo>
                    <a:lnTo>
                      <a:pt x="187451" y="127000"/>
                    </a:lnTo>
                    <a:lnTo>
                      <a:pt x="184403" y="139700"/>
                    </a:lnTo>
                    <a:close/>
                  </a:path>
                  <a:path w="836929" h="2120900">
                    <a:moveTo>
                      <a:pt x="190500" y="139700"/>
                    </a:moveTo>
                    <a:lnTo>
                      <a:pt x="184403" y="139700"/>
                    </a:lnTo>
                    <a:lnTo>
                      <a:pt x="187452" y="127000"/>
                    </a:lnTo>
                    <a:lnTo>
                      <a:pt x="190500" y="139700"/>
                    </a:lnTo>
                    <a:close/>
                  </a:path>
                  <a:path w="836929" h="2120900">
                    <a:moveTo>
                      <a:pt x="192024" y="139700"/>
                    </a:moveTo>
                    <a:lnTo>
                      <a:pt x="190500" y="139700"/>
                    </a:lnTo>
                    <a:lnTo>
                      <a:pt x="187452" y="127000"/>
                    </a:lnTo>
                    <a:lnTo>
                      <a:pt x="188213" y="127000"/>
                    </a:lnTo>
                    <a:lnTo>
                      <a:pt x="192024" y="139700"/>
                    </a:lnTo>
                    <a:close/>
                  </a:path>
                  <a:path w="836929" h="2120900">
                    <a:moveTo>
                      <a:pt x="194055" y="139700"/>
                    </a:moveTo>
                    <a:lnTo>
                      <a:pt x="192024" y="139700"/>
                    </a:lnTo>
                    <a:lnTo>
                      <a:pt x="188975" y="127000"/>
                    </a:lnTo>
                    <a:lnTo>
                      <a:pt x="194055" y="139700"/>
                    </a:lnTo>
                    <a:close/>
                  </a:path>
                  <a:path w="836929" h="2120900">
                    <a:moveTo>
                      <a:pt x="313943" y="139700"/>
                    </a:moveTo>
                    <a:lnTo>
                      <a:pt x="312419" y="139700"/>
                    </a:lnTo>
                    <a:lnTo>
                      <a:pt x="315467" y="127000"/>
                    </a:lnTo>
                    <a:lnTo>
                      <a:pt x="319024" y="127000"/>
                    </a:lnTo>
                    <a:lnTo>
                      <a:pt x="313943" y="139700"/>
                    </a:lnTo>
                    <a:close/>
                  </a:path>
                  <a:path w="836929" h="2120900">
                    <a:moveTo>
                      <a:pt x="313943" y="152400"/>
                    </a:moveTo>
                    <a:lnTo>
                      <a:pt x="307847" y="152400"/>
                    </a:lnTo>
                    <a:lnTo>
                      <a:pt x="307847" y="139700"/>
                    </a:lnTo>
                    <a:lnTo>
                      <a:pt x="313943" y="139700"/>
                    </a:lnTo>
                    <a:lnTo>
                      <a:pt x="319024" y="127000"/>
                    </a:lnTo>
                    <a:lnTo>
                      <a:pt x="315606" y="139700"/>
                    </a:lnTo>
                    <a:lnTo>
                      <a:pt x="313943" y="152400"/>
                    </a:lnTo>
                    <a:close/>
                  </a:path>
                  <a:path w="836929" h="2120900">
                    <a:moveTo>
                      <a:pt x="321563" y="152400"/>
                    </a:moveTo>
                    <a:lnTo>
                      <a:pt x="313943" y="152400"/>
                    </a:lnTo>
                    <a:lnTo>
                      <a:pt x="315606" y="139700"/>
                    </a:lnTo>
                    <a:lnTo>
                      <a:pt x="319024" y="127000"/>
                    </a:lnTo>
                    <a:lnTo>
                      <a:pt x="321563" y="127000"/>
                    </a:lnTo>
                    <a:lnTo>
                      <a:pt x="326135" y="139700"/>
                    </a:lnTo>
                    <a:lnTo>
                      <a:pt x="321128" y="139700"/>
                    </a:lnTo>
                    <a:lnTo>
                      <a:pt x="321563" y="152400"/>
                    </a:lnTo>
                    <a:close/>
                  </a:path>
                  <a:path w="836929" h="2120900">
                    <a:moveTo>
                      <a:pt x="326135" y="165100"/>
                    </a:moveTo>
                    <a:lnTo>
                      <a:pt x="327659" y="152400"/>
                    </a:lnTo>
                    <a:lnTo>
                      <a:pt x="324611" y="139700"/>
                    </a:lnTo>
                    <a:lnTo>
                      <a:pt x="330708" y="139700"/>
                    </a:lnTo>
                    <a:lnTo>
                      <a:pt x="330708" y="127000"/>
                    </a:lnTo>
                    <a:lnTo>
                      <a:pt x="332232" y="127000"/>
                    </a:lnTo>
                    <a:lnTo>
                      <a:pt x="335279" y="139700"/>
                    </a:lnTo>
                    <a:lnTo>
                      <a:pt x="333755" y="152400"/>
                    </a:lnTo>
                    <a:lnTo>
                      <a:pt x="329183" y="152400"/>
                    </a:lnTo>
                    <a:lnTo>
                      <a:pt x="326135" y="165100"/>
                    </a:lnTo>
                    <a:close/>
                  </a:path>
                  <a:path w="836929" h="2120900">
                    <a:moveTo>
                      <a:pt x="175259" y="152400"/>
                    </a:moveTo>
                    <a:lnTo>
                      <a:pt x="170687" y="152400"/>
                    </a:lnTo>
                    <a:lnTo>
                      <a:pt x="170687" y="139700"/>
                    </a:lnTo>
                    <a:lnTo>
                      <a:pt x="177698" y="139700"/>
                    </a:lnTo>
                    <a:lnTo>
                      <a:pt x="175259" y="152400"/>
                    </a:lnTo>
                    <a:close/>
                  </a:path>
                  <a:path w="836929" h="2120900">
                    <a:moveTo>
                      <a:pt x="178308" y="152400"/>
                    </a:moveTo>
                    <a:lnTo>
                      <a:pt x="175259" y="152400"/>
                    </a:lnTo>
                    <a:lnTo>
                      <a:pt x="177698" y="139700"/>
                    </a:lnTo>
                    <a:lnTo>
                      <a:pt x="178308" y="152400"/>
                    </a:lnTo>
                    <a:close/>
                  </a:path>
                  <a:path w="836929" h="2120900">
                    <a:moveTo>
                      <a:pt x="179832" y="152400"/>
                    </a:moveTo>
                    <a:lnTo>
                      <a:pt x="178308" y="152400"/>
                    </a:lnTo>
                    <a:lnTo>
                      <a:pt x="177698" y="139700"/>
                    </a:lnTo>
                    <a:lnTo>
                      <a:pt x="181355" y="139700"/>
                    </a:lnTo>
                    <a:lnTo>
                      <a:pt x="179832" y="152400"/>
                    </a:lnTo>
                    <a:close/>
                  </a:path>
                  <a:path w="836929" h="2120900">
                    <a:moveTo>
                      <a:pt x="188975" y="152400"/>
                    </a:moveTo>
                    <a:lnTo>
                      <a:pt x="179832" y="152400"/>
                    </a:lnTo>
                    <a:lnTo>
                      <a:pt x="181355" y="139700"/>
                    </a:lnTo>
                    <a:lnTo>
                      <a:pt x="189483" y="139700"/>
                    </a:lnTo>
                    <a:lnTo>
                      <a:pt x="188975" y="152400"/>
                    </a:lnTo>
                    <a:close/>
                  </a:path>
                  <a:path w="836929" h="2120900">
                    <a:moveTo>
                      <a:pt x="190500" y="152400"/>
                    </a:moveTo>
                    <a:lnTo>
                      <a:pt x="188975" y="152400"/>
                    </a:lnTo>
                    <a:lnTo>
                      <a:pt x="189483" y="139700"/>
                    </a:lnTo>
                    <a:lnTo>
                      <a:pt x="190500" y="152400"/>
                    </a:lnTo>
                    <a:close/>
                  </a:path>
                  <a:path w="836929" h="2120900">
                    <a:moveTo>
                      <a:pt x="190500" y="152400"/>
                    </a:moveTo>
                    <a:lnTo>
                      <a:pt x="189483" y="139700"/>
                    </a:lnTo>
                    <a:lnTo>
                      <a:pt x="189737" y="139700"/>
                    </a:lnTo>
                    <a:lnTo>
                      <a:pt x="190500" y="152400"/>
                    </a:lnTo>
                    <a:close/>
                  </a:path>
                  <a:path w="836929" h="2120900">
                    <a:moveTo>
                      <a:pt x="190500" y="152400"/>
                    </a:moveTo>
                    <a:lnTo>
                      <a:pt x="189737" y="139700"/>
                    </a:lnTo>
                    <a:lnTo>
                      <a:pt x="196595" y="139700"/>
                    </a:lnTo>
                    <a:lnTo>
                      <a:pt x="190500" y="152400"/>
                    </a:lnTo>
                    <a:close/>
                  </a:path>
                  <a:path w="836929" h="2120900">
                    <a:moveTo>
                      <a:pt x="201167" y="152400"/>
                    </a:moveTo>
                    <a:lnTo>
                      <a:pt x="190500" y="152400"/>
                    </a:lnTo>
                    <a:lnTo>
                      <a:pt x="196595" y="139700"/>
                    </a:lnTo>
                    <a:lnTo>
                      <a:pt x="198119" y="139700"/>
                    </a:lnTo>
                    <a:lnTo>
                      <a:pt x="201167" y="152400"/>
                    </a:lnTo>
                    <a:close/>
                  </a:path>
                  <a:path w="836929" h="2120900">
                    <a:moveTo>
                      <a:pt x="202691" y="152400"/>
                    </a:moveTo>
                    <a:lnTo>
                      <a:pt x="201167" y="152400"/>
                    </a:lnTo>
                    <a:lnTo>
                      <a:pt x="198119" y="139700"/>
                    </a:lnTo>
                    <a:lnTo>
                      <a:pt x="202691" y="139700"/>
                    </a:lnTo>
                    <a:lnTo>
                      <a:pt x="202691" y="152400"/>
                    </a:lnTo>
                    <a:close/>
                  </a:path>
                  <a:path w="836929" h="2120900">
                    <a:moveTo>
                      <a:pt x="318211" y="165100"/>
                    </a:moveTo>
                    <a:lnTo>
                      <a:pt x="316991" y="152400"/>
                    </a:lnTo>
                    <a:lnTo>
                      <a:pt x="321563" y="152400"/>
                    </a:lnTo>
                    <a:lnTo>
                      <a:pt x="321128" y="139700"/>
                    </a:lnTo>
                    <a:lnTo>
                      <a:pt x="323087" y="152400"/>
                    </a:lnTo>
                    <a:lnTo>
                      <a:pt x="318211" y="165100"/>
                    </a:lnTo>
                    <a:close/>
                  </a:path>
                  <a:path w="836929" h="2120900">
                    <a:moveTo>
                      <a:pt x="323087" y="152400"/>
                    </a:moveTo>
                    <a:lnTo>
                      <a:pt x="321128" y="139700"/>
                    </a:lnTo>
                    <a:lnTo>
                      <a:pt x="324611" y="139700"/>
                    </a:lnTo>
                    <a:lnTo>
                      <a:pt x="323087" y="152400"/>
                    </a:lnTo>
                    <a:close/>
                  </a:path>
                  <a:path w="836929" h="2120900">
                    <a:moveTo>
                      <a:pt x="326135" y="165100"/>
                    </a:moveTo>
                    <a:lnTo>
                      <a:pt x="318211" y="165100"/>
                    </a:lnTo>
                    <a:lnTo>
                      <a:pt x="323087" y="152400"/>
                    </a:lnTo>
                    <a:lnTo>
                      <a:pt x="324611" y="139700"/>
                    </a:lnTo>
                    <a:lnTo>
                      <a:pt x="327659" y="152400"/>
                    </a:lnTo>
                    <a:lnTo>
                      <a:pt x="326135" y="165100"/>
                    </a:lnTo>
                    <a:close/>
                  </a:path>
                  <a:path w="836929" h="2120900">
                    <a:moveTo>
                      <a:pt x="336803" y="152400"/>
                    </a:moveTo>
                    <a:lnTo>
                      <a:pt x="333755" y="152400"/>
                    </a:lnTo>
                    <a:lnTo>
                      <a:pt x="335279" y="139700"/>
                    </a:lnTo>
                    <a:lnTo>
                      <a:pt x="336803" y="139700"/>
                    </a:lnTo>
                    <a:lnTo>
                      <a:pt x="336803" y="152400"/>
                    </a:lnTo>
                    <a:close/>
                  </a:path>
                  <a:path w="836929" h="2120900">
                    <a:moveTo>
                      <a:pt x="174955" y="165100"/>
                    </a:moveTo>
                    <a:lnTo>
                      <a:pt x="171068" y="165100"/>
                    </a:lnTo>
                    <a:lnTo>
                      <a:pt x="171994" y="152400"/>
                    </a:lnTo>
                    <a:lnTo>
                      <a:pt x="174955" y="165100"/>
                    </a:lnTo>
                    <a:close/>
                  </a:path>
                  <a:path w="836929" h="2120900">
                    <a:moveTo>
                      <a:pt x="174955" y="165100"/>
                    </a:moveTo>
                    <a:lnTo>
                      <a:pt x="171994" y="152400"/>
                    </a:lnTo>
                    <a:lnTo>
                      <a:pt x="180109" y="152400"/>
                    </a:lnTo>
                    <a:lnTo>
                      <a:pt x="174955" y="165100"/>
                    </a:lnTo>
                    <a:close/>
                  </a:path>
                  <a:path w="836929" h="2120900">
                    <a:moveTo>
                      <a:pt x="181660" y="165100"/>
                    </a:moveTo>
                    <a:lnTo>
                      <a:pt x="174955" y="165100"/>
                    </a:lnTo>
                    <a:lnTo>
                      <a:pt x="180109" y="152400"/>
                    </a:lnTo>
                    <a:lnTo>
                      <a:pt x="181660" y="165100"/>
                    </a:lnTo>
                    <a:close/>
                  </a:path>
                  <a:path w="836929" h="2120900">
                    <a:moveTo>
                      <a:pt x="182575" y="165100"/>
                    </a:moveTo>
                    <a:lnTo>
                      <a:pt x="181660" y="165100"/>
                    </a:lnTo>
                    <a:lnTo>
                      <a:pt x="180109" y="152400"/>
                    </a:lnTo>
                    <a:lnTo>
                      <a:pt x="181355" y="152400"/>
                    </a:lnTo>
                    <a:lnTo>
                      <a:pt x="182575" y="165100"/>
                    </a:lnTo>
                    <a:close/>
                  </a:path>
                  <a:path w="836929" h="2120900">
                    <a:moveTo>
                      <a:pt x="182575" y="165100"/>
                    </a:moveTo>
                    <a:lnTo>
                      <a:pt x="181355" y="152400"/>
                    </a:lnTo>
                    <a:lnTo>
                      <a:pt x="184403" y="152400"/>
                    </a:lnTo>
                    <a:lnTo>
                      <a:pt x="182575" y="165100"/>
                    </a:lnTo>
                    <a:close/>
                  </a:path>
                  <a:path w="836929" h="2120900">
                    <a:moveTo>
                      <a:pt x="183097" y="165100"/>
                    </a:moveTo>
                    <a:lnTo>
                      <a:pt x="182575" y="165100"/>
                    </a:lnTo>
                    <a:lnTo>
                      <a:pt x="184403" y="152400"/>
                    </a:lnTo>
                    <a:lnTo>
                      <a:pt x="187451" y="152400"/>
                    </a:lnTo>
                    <a:lnTo>
                      <a:pt x="183097" y="165100"/>
                    </a:lnTo>
                    <a:close/>
                  </a:path>
                  <a:path w="836929" h="2120900">
                    <a:moveTo>
                      <a:pt x="189991" y="165100"/>
                    </a:moveTo>
                    <a:lnTo>
                      <a:pt x="183097" y="165100"/>
                    </a:lnTo>
                    <a:lnTo>
                      <a:pt x="187451" y="152400"/>
                    </a:lnTo>
                    <a:lnTo>
                      <a:pt x="189991" y="165100"/>
                    </a:lnTo>
                    <a:close/>
                  </a:path>
                  <a:path w="836929" h="2120900">
                    <a:moveTo>
                      <a:pt x="189991" y="165100"/>
                    </a:moveTo>
                    <a:lnTo>
                      <a:pt x="187451" y="152400"/>
                    </a:lnTo>
                    <a:lnTo>
                      <a:pt x="195071" y="152400"/>
                    </a:lnTo>
                    <a:lnTo>
                      <a:pt x="189991" y="165100"/>
                    </a:lnTo>
                    <a:close/>
                  </a:path>
                  <a:path w="836929" h="2120900">
                    <a:moveTo>
                      <a:pt x="193547" y="165100"/>
                    </a:moveTo>
                    <a:lnTo>
                      <a:pt x="189991" y="165100"/>
                    </a:lnTo>
                    <a:lnTo>
                      <a:pt x="195071" y="152400"/>
                    </a:lnTo>
                    <a:lnTo>
                      <a:pt x="193547" y="165100"/>
                    </a:lnTo>
                    <a:close/>
                  </a:path>
                  <a:path w="836929" h="2120900">
                    <a:moveTo>
                      <a:pt x="318211" y="165100"/>
                    </a:moveTo>
                    <a:lnTo>
                      <a:pt x="315467" y="165100"/>
                    </a:lnTo>
                    <a:lnTo>
                      <a:pt x="315467" y="152400"/>
                    </a:lnTo>
                    <a:lnTo>
                      <a:pt x="316991" y="152400"/>
                    </a:lnTo>
                    <a:lnTo>
                      <a:pt x="318211" y="165100"/>
                    </a:lnTo>
                    <a:close/>
                  </a:path>
                  <a:path w="836929" h="2120900">
                    <a:moveTo>
                      <a:pt x="327659" y="165100"/>
                    </a:moveTo>
                    <a:lnTo>
                      <a:pt x="326135" y="165100"/>
                    </a:lnTo>
                    <a:lnTo>
                      <a:pt x="329183" y="152400"/>
                    </a:lnTo>
                    <a:lnTo>
                      <a:pt x="330708" y="152400"/>
                    </a:lnTo>
                    <a:lnTo>
                      <a:pt x="327659" y="165100"/>
                    </a:lnTo>
                    <a:close/>
                  </a:path>
                  <a:path w="836929" h="2120900">
                    <a:moveTo>
                      <a:pt x="336803" y="165100"/>
                    </a:moveTo>
                    <a:lnTo>
                      <a:pt x="327659" y="165100"/>
                    </a:lnTo>
                    <a:lnTo>
                      <a:pt x="330708" y="152400"/>
                    </a:lnTo>
                    <a:lnTo>
                      <a:pt x="333146" y="152400"/>
                    </a:lnTo>
                    <a:lnTo>
                      <a:pt x="336803" y="165100"/>
                    </a:lnTo>
                    <a:close/>
                  </a:path>
                  <a:path w="836929" h="2120900">
                    <a:moveTo>
                      <a:pt x="338835" y="165100"/>
                    </a:moveTo>
                    <a:lnTo>
                      <a:pt x="336803" y="165100"/>
                    </a:lnTo>
                    <a:lnTo>
                      <a:pt x="333146" y="152400"/>
                    </a:lnTo>
                    <a:lnTo>
                      <a:pt x="338835" y="165100"/>
                    </a:lnTo>
                    <a:close/>
                  </a:path>
                  <a:path w="836929" h="2120900">
                    <a:moveTo>
                      <a:pt x="338835" y="165100"/>
                    </a:moveTo>
                    <a:lnTo>
                      <a:pt x="333146" y="152400"/>
                    </a:lnTo>
                    <a:lnTo>
                      <a:pt x="339851" y="152400"/>
                    </a:lnTo>
                    <a:lnTo>
                      <a:pt x="338835" y="165100"/>
                    </a:lnTo>
                    <a:close/>
                  </a:path>
                  <a:path w="836929" h="2120900">
                    <a:moveTo>
                      <a:pt x="344677" y="177800"/>
                    </a:moveTo>
                    <a:lnTo>
                      <a:pt x="338327" y="165100"/>
                    </a:lnTo>
                    <a:lnTo>
                      <a:pt x="338835" y="165100"/>
                    </a:lnTo>
                    <a:lnTo>
                      <a:pt x="339851" y="152400"/>
                    </a:lnTo>
                    <a:lnTo>
                      <a:pt x="345947" y="152400"/>
                    </a:lnTo>
                    <a:lnTo>
                      <a:pt x="345947" y="165100"/>
                    </a:lnTo>
                    <a:lnTo>
                      <a:pt x="344677" y="177800"/>
                    </a:lnTo>
                    <a:close/>
                  </a:path>
                  <a:path w="836929" h="2120900">
                    <a:moveTo>
                      <a:pt x="167640" y="177800"/>
                    </a:moveTo>
                    <a:lnTo>
                      <a:pt x="164591" y="177800"/>
                    </a:lnTo>
                    <a:lnTo>
                      <a:pt x="166116" y="165100"/>
                    </a:lnTo>
                    <a:lnTo>
                      <a:pt x="174497" y="165100"/>
                    </a:lnTo>
                    <a:lnTo>
                      <a:pt x="167640" y="177800"/>
                    </a:lnTo>
                    <a:close/>
                  </a:path>
                  <a:path w="836929" h="2120900">
                    <a:moveTo>
                      <a:pt x="176402" y="177800"/>
                    </a:moveTo>
                    <a:lnTo>
                      <a:pt x="167640" y="177800"/>
                    </a:lnTo>
                    <a:lnTo>
                      <a:pt x="174497" y="165100"/>
                    </a:lnTo>
                    <a:lnTo>
                      <a:pt x="176402" y="177800"/>
                    </a:lnTo>
                    <a:close/>
                  </a:path>
                  <a:path w="836929" h="2120900">
                    <a:moveTo>
                      <a:pt x="176402" y="177800"/>
                    </a:moveTo>
                    <a:lnTo>
                      <a:pt x="174497" y="165100"/>
                    </a:lnTo>
                    <a:lnTo>
                      <a:pt x="179070" y="165100"/>
                    </a:lnTo>
                    <a:lnTo>
                      <a:pt x="176402" y="177800"/>
                    </a:lnTo>
                    <a:close/>
                  </a:path>
                  <a:path w="836929" h="2120900">
                    <a:moveTo>
                      <a:pt x="178308" y="177800"/>
                    </a:moveTo>
                    <a:lnTo>
                      <a:pt x="176402" y="177800"/>
                    </a:lnTo>
                    <a:lnTo>
                      <a:pt x="179070" y="165100"/>
                    </a:lnTo>
                    <a:lnTo>
                      <a:pt x="182371" y="165100"/>
                    </a:lnTo>
                    <a:lnTo>
                      <a:pt x="178308" y="177800"/>
                    </a:lnTo>
                    <a:close/>
                  </a:path>
                  <a:path w="836929" h="2120900">
                    <a:moveTo>
                      <a:pt x="184403" y="177800"/>
                    </a:moveTo>
                    <a:lnTo>
                      <a:pt x="178308" y="177800"/>
                    </a:lnTo>
                    <a:lnTo>
                      <a:pt x="182371" y="165100"/>
                    </a:lnTo>
                    <a:lnTo>
                      <a:pt x="184403" y="177800"/>
                    </a:lnTo>
                    <a:close/>
                  </a:path>
                  <a:path w="836929" h="2120900">
                    <a:moveTo>
                      <a:pt x="192024" y="177800"/>
                    </a:moveTo>
                    <a:lnTo>
                      <a:pt x="184403" y="177800"/>
                    </a:lnTo>
                    <a:lnTo>
                      <a:pt x="182371" y="165100"/>
                    </a:lnTo>
                    <a:lnTo>
                      <a:pt x="187451" y="165100"/>
                    </a:lnTo>
                    <a:lnTo>
                      <a:pt x="192024" y="177800"/>
                    </a:lnTo>
                    <a:close/>
                  </a:path>
                  <a:path w="836929" h="2120900">
                    <a:moveTo>
                      <a:pt x="193547" y="190500"/>
                    </a:moveTo>
                    <a:lnTo>
                      <a:pt x="188975" y="190500"/>
                    </a:lnTo>
                    <a:lnTo>
                      <a:pt x="187451" y="177800"/>
                    </a:lnTo>
                    <a:lnTo>
                      <a:pt x="192024" y="177800"/>
                    </a:lnTo>
                    <a:lnTo>
                      <a:pt x="187451" y="165100"/>
                    </a:lnTo>
                    <a:lnTo>
                      <a:pt x="195071" y="165100"/>
                    </a:lnTo>
                    <a:lnTo>
                      <a:pt x="193547" y="177800"/>
                    </a:lnTo>
                    <a:lnTo>
                      <a:pt x="193547" y="190500"/>
                    </a:lnTo>
                    <a:close/>
                  </a:path>
                  <a:path w="836929" h="2120900">
                    <a:moveTo>
                      <a:pt x="321563" y="177800"/>
                    </a:moveTo>
                    <a:lnTo>
                      <a:pt x="318516" y="177800"/>
                    </a:lnTo>
                    <a:lnTo>
                      <a:pt x="316991" y="165100"/>
                    </a:lnTo>
                    <a:lnTo>
                      <a:pt x="318516" y="165100"/>
                    </a:lnTo>
                    <a:lnTo>
                      <a:pt x="321563" y="177800"/>
                    </a:lnTo>
                    <a:close/>
                  </a:path>
                  <a:path w="836929" h="2120900">
                    <a:moveTo>
                      <a:pt x="326135" y="177800"/>
                    </a:moveTo>
                    <a:lnTo>
                      <a:pt x="321563" y="177800"/>
                    </a:lnTo>
                    <a:lnTo>
                      <a:pt x="318516" y="165100"/>
                    </a:lnTo>
                    <a:lnTo>
                      <a:pt x="328574" y="165100"/>
                    </a:lnTo>
                    <a:lnTo>
                      <a:pt x="326135" y="177800"/>
                    </a:lnTo>
                    <a:close/>
                  </a:path>
                  <a:path w="836929" h="2120900">
                    <a:moveTo>
                      <a:pt x="332232" y="177800"/>
                    </a:moveTo>
                    <a:lnTo>
                      <a:pt x="326135" y="177800"/>
                    </a:lnTo>
                    <a:lnTo>
                      <a:pt x="328574" y="165100"/>
                    </a:lnTo>
                    <a:lnTo>
                      <a:pt x="332232" y="177800"/>
                    </a:lnTo>
                    <a:close/>
                  </a:path>
                  <a:path w="836929" h="2120900">
                    <a:moveTo>
                      <a:pt x="333755" y="177800"/>
                    </a:moveTo>
                    <a:lnTo>
                      <a:pt x="332232" y="177800"/>
                    </a:lnTo>
                    <a:lnTo>
                      <a:pt x="328574" y="165100"/>
                    </a:lnTo>
                    <a:lnTo>
                      <a:pt x="336295" y="165100"/>
                    </a:lnTo>
                    <a:lnTo>
                      <a:pt x="333755" y="177800"/>
                    </a:lnTo>
                    <a:close/>
                  </a:path>
                  <a:path w="836929" h="2120900">
                    <a:moveTo>
                      <a:pt x="333755" y="177800"/>
                    </a:moveTo>
                    <a:lnTo>
                      <a:pt x="336295" y="165100"/>
                    </a:lnTo>
                    <a:lnTo>
                      <a:pt x="337021" y="165100"/>
                    </a:lnTo>
                    <a:lnTo>
                      <a:pt x="333755" y="177800"/>
                    </a:lnTo>
                    <a:close/>
                  </a:path>
                  <a:path w="836929" h="2120900">
                    <a:moveTo>
                      <a:pt x="341375" y="177800"/>
                    </a:moveTo>
                    <a:lnTo>
                      <a:pt x="333755" y="177800"/>
                    </a:lnTo>
                    <a:lnTo>
                      <a:pt x="337021" y="165100"/>
                    </a:lnTo>
                    <a:lnTo>
                      <a:pt x="341375" y="177800"/>
                    </a:lnTo>
                    <a:close/>
                  </a:path>
                  <a:path w="836929" h="2120900">
                    <a:moveTo>
                      <a:pt x="344677" y="177800"/>
                    </a:moveTo>
                    <a:lnTo>
                      <a:pt x="341375" y="177800"/>
                    </a:lnTo>
                    <a:lnTo>
                      <a:pt x="337021" y="165100"/>
                    </a:lnTo>
                    <a:lnTo>
                      <a:pt x="338327" y="165100"/>
                    </a:lnTo>
                    <a:lnTo>
                      <a:pt x="344677" y="177800"/>
                    </a:lnTo>
                    <a:close/>
                  </a:path>
                  <a:path w="836929" h="2120900">
                    <a:moveTo>
                      <a:pt x="350519" y="177800"/>
                    </a:moveTo>
                    <a:lnTo>
                      <a:pt x="344677" y="177800"/>
                    </a:lnTo>
                    <a:lnTo>
                      <a:pt x="345947" y="165100"/>
                    </a:lnTo>
                    <a:lnTo>
                      <a:pt x="350519" y="165100"/>
                    </a:lnTo>
                    <a:lnTo>
                      <a:pt x="350519" y="177800"/>
                    </a:lnTo>
                    <a:close/>
                  </a:path>
                  <a:path w="836929" h="2120900">
                    <a:moveTo>
                      <a:pt x="163067" y="190500"/>
                    </a:moveTo>
                    <a:lnTo>
                      <a:pt x="160019" y="190500"/>
                    </a:lnTo>
                    <a:lnTo>
                      <a:pt x="161543" y="177800"/>
                    </a:lnTo>
                    <a:lnTo>
                      <a:pt x="166116" y="177800"/>
                    </a:lnTo>
                    <a:lnTo>
                      <a:pt x="163067" y="190500"/>
                    </a:lnTo>
                    <a:close/>
                  </a:path>
                  <a:path w="836929" h="2120900">
                    <a:moveTo>
                      <a:pt x="170687" y="190500"/>
                    </a:moveTo>
                    <a:lnTo>
                      <a:pt x="163067" y="190500"/>
                    </a:lnTo>
                    <a:lnTo>
                      <a:pt x="166116" y="177800"/>
                    </a:lnTo>
                    <a:lnTo>
                      <a:pt x="173181" y="177800"/>
                    </a:lnTo>
                    <a:lnTo>
                      <a:pt x="170687" y="190500"/>
                    </a:lnTo>
                    <a:close/>
                  </a:path>
                  <a:path w="836929" h="2120900">
                    <a:moveTo>
                      <a:pt x="176174" y="190500"/>
                    </a:moveTo>
                    <a:lnTo>
                      <a:pt x="170687" y="190500"/>
                    </a:lnTo>
                    <a:lnTo>
                      <a:pt x="173181" y="177800"/>
                    </a:lnTo>
                    <a:lnTo>
                      <a:pt x="177799" y="177800"/>
                    </a:lnTo>
                    <a:lnTo>
                      <a:pt x="177973" y="182149"/>
                    </a:lnTo>
                    <a:lnTo>
                      <a:pt x="178068" y="184516"/>
                    </a:lnTo>
                    <a:lnTo>
                      <a:pt x="178117" y="185737"/>
                    </a:lnTo>
                    <a:lnTo>
                      <a:pt x="176174" y="190500"/>
                    </a:lnTo>
                    <a:close/>
                  </a:path>
                  <a:path w="836929" h="2120900">
                    <a:moveTo>
                      <a:pt x="178117" y="185737"/>
                    </a:moveTo>
                    <a:lnTo>
                      <a:pt x="177799" y="177800"/>
                    </a:lnTo>
                    <a:lnTo>
                      <a:pt x="178961" y="177800"/>
                    </a:lnTo>
                    <a:lnTo>
                      <a:pt x="178737" y="182149"/>
                    </a:lnTo>
                    <a:lnTo>
                      <a:pt x="178615" y="184516"/>
                    </a:lnTo>
                    <a:lnTo>
                      <a:pt x="178117" y="185737"/>
                    </a:lnTo>
                    <a:close/>
                  </a:path>
                  <a:path w="836929" h="2120900">
                    <a:moveTo>
                      <a:pt x="178615" y="184516"/>
                    </a:moveTo>
                    <a:lnTo>
                      <a:pt x="178961" y="177800"/>
                    </a:lnTo>
                    <a:lnTo>
                      <a:pt x="179259" y="182149"/>
                    </a:lnTo>
                    <a:lnTo>
                      <a:pt x="179305" y="182825"/>
                    </a:lnTo>
                    <a:lnTo>
                      <a:pt x="178615" y="184516"/>
                    </a:lnTo>
                    <a:close/>
                  </a:path>
                  <a:path w="836929" h="2120900">
                    <a:moveTo>
                      <a:pt x="179305" y="182825"/>
                    </a:moveTo>
                    <a:lnTo>
                      <a:pt x="178961" y="177800"/>
                    </a:lnTo>
                    <a:lnTo>
                      <a:pt x="179451" y="177800"/>
                    </a:lnTo>
                    <a:lnTo>
                      <a:pt x="179581" y="182149"/>
                    </a:lnTo>
                    <a:lnTo>
                      <a:pt x="179305" y="182825"/>
                    </a:lnTo>
                    <a:close/>
                  </a:path>
                  <a:path w="836929" h="2120900">
                    <a:moveTo>
                      <a:pt x="179581" y="182149"/>
                    </a:moveTo>
                    <a:lnTo>
                      <a:pt x="179451" y="177800"/>
                    </a:lnTo>
                    <a:lnTo>
                      <a:pt x="181355" y="177800"/>
                    </a:lnTo>
                    <a:lnTo>
                      <a:pt x="179581" y="182149"/>
                    </a:lnTo>
                    <a:close/>
                  </a:path>
                  <a:path w="836929" h="2120900">
                    <a:moveTo>
                      <a:pt x="179832" y="190500"/>
                    </a:moveTo>
                    <a:lnTo>
                      <a:pt x="179689" y="185737"/>
                    </a:lnTo>
                    <a:lnTo>
                      <a:pt x="179581" y="182149"/>
                    </a:lnTo>
                    <a:lnTo>
                      <a:pt x="181355" y="177800"/>
                    </a:lnTo>
                    <a:lnTo>
                      <a:pt x="179832" y="190500"/>
                    </a:lnTo>
                    <a:close/>
                  </a:path>
                  <a:path w="836929" h="2120900">
                    <a:moveTo>
                      <a:pt x="188975" y="190500"/>
                    </a:moveTo>
                    <a:lnTo>
                      <a:pt x="179832" y="190500"/>
                    </a:lnTo>
                    <a:lnTo>
                      <a:pt x="181355" y="177800"/>
                    </a:lnTo>
                    <a:lnTo>
                      <a:pt x="187451" y="177800"/>
                    </a:lnTo>
                    <a:lnTo>
                      <a:pt x="188975" y="190500"/>
                    </a:lnTo>
                    <a:close/>
                  </a:path>
                  <a:path w="836929" h="2120900">
                    <a:moveTo>
                      <a:pt x="330708" y="190500"/>
                    </a:moveTo>
                    <a:lnTo>
                      <a:pt x="324611" y="190500"/>
                    </a:lnTo>
                    <a:lnTo>
                      <a:pt x="324611" y="177800"/>
                    </a:lnTo>
                    <a:lnTo>
                      <a:pt x="331470" y="177800"/>
                    </a:lnTo>
                    <a:lnTo>
                      <a:pt x="330708" y="190500"/>
                    </a:lnTo>
                    <a:close/>
                  </a:path>
                  <a:path w="836929" h="2120900">
                    <a:moveTo>
                      <a:pt x="341593" y="203200"/>
                    </a:moveTo>
                    <a:lnTo>
                      <a:pt x="339851" y="203200"/>
                    </a:lnTo>
                    <a:lnTo>
                      <a:pt x="334771" y="190500"/>
                    </a:lnTo>
                    <a:lnTo>
                      <a:pt x="330708" y="190500"/>
                    </a:lnTo>
                    <a:lnTo>
                      <a:pt x="331470" y="177800"/>
                    </a:lnTo>
                    <a:lnTo>
                      <a:pt x="338327" y="190500"/>
                    </a:lnTo>
                    <a:lnTo>
                      <a:pt x="341593" y="203200"/>
                    </a:lnTo>
                    <a:close/>
                  </a:path>
                  <a:path w="836929" h="2120900">
                    <a:moveTo>
                      <a:pt x="338327" y="190500"/>
                    </a:moveTo>
                    <a:lnTo>
                      <a:pt x="331470" y="177800"/>
                    </a:lnTo>
                    <a:lnTo>
                      <a:pt x="335279" y="177800"/>
                    </a:lnTo>
                    <a:lnTo>
                      <a:pt x="338327" y="190500"/>
                    </a:lnTo>
                    <a:close/>
                  </a:path>
                  <a:path w="836929" h="2120900">
                    <a:moveTo>
                      <a:pt x="338327" y="190500"/>
                    </a:moveTo>
                    <a:lnTo>
                      <a:pt x="335279" y="177800"/>
                    </a:lnTo>
                    <a:lnTo>
                      <a:pt x="339089" y="177800"/>
                    </a:lnTo>
                    <a:lnTo>
                      <a:pt x="338327" y="190500"/>
                    </a:lnTo>
                    <a:close/>
                  </a:path>
                  <a:path w="836929" h="2120900">
                    <a:moveTo>
                      <a:pt x="338806" y="184516"/>
                    </a:moveTo>
                    <a:lnTo>
                      <a:pt x="338828" y="182149"/>
                    </a:lnTo>
                    <a:lnTo>
                      <a:pt x="339089" y="177800"/>
                    </a:lnTo>
                    <a:lnTo>
                      <a:pt x="339343" y="177800"/>
                    </a:lnTo>
                    <a:lnTo>
                      <a:pt x="338806" y="184516"/>
                    </a:lnTo>
                    <a:close/>
                  </a:path>
                  <a:path w="836929" h="2120900">
                    <a:moveTo>
                      <a:pt x="342900" y="203200"/>
                    </a:moveTo>
                    <a:lnTo>
                      <a:pt x="341593" y="203200"/>
                    </a:lnTo>
                    <a:lnTo>
                      <a:pt x="338327" y="190500"/>
                    </a:lnTo>
                    <a:lnTo>
                      <a:pt x="339343" y="177800"/>
                    </a:lnTo>
                    <a:lnTo>
                      <a:pt x="341375" y="190500"/>
                    </a:lnTo>
                    <a:lnTo>
                      <a:pt x="344424" y="190500"/>
                    </a:lnTo>
                    <a:lnTo>
                      <a:pt x="342900" y="203200"/>
                    </a:lnTo>
                    <a:close/>
                  </a:path>
                  <a:path w="836929" h="2120900">
                    <a:moveTo>
                      <a:pt x="345947" y="190500"/>
                    </a:moveTo>
                    <a:lnTo>
                      <a:pt x="341375" y="190500"/>
                    </a:lnTo>
                    <a:lnTo>
                      <a:pt x="339343" y="177800"/>
                    </a:lnTo>
                    <a:lnTo>
                      <a:pt x="347254" y="177800"/>
                    </a:lnTo>
                    <a:lnTo>
                      <a:pt x="345947" y="190500"/>
                    </a:lnTo>
                    <a:close/>
                  </a:path>
                  <a:path w="836929" h="2120900">
                    <a:moveTo>
                      <a:pt x="348995" y="190500"/>
                    </a:moveTo>
                    <a:lnTo>
                      <a:pt x="345947" y="190500"/>
                    </a:lnTo>
                    <a:lnTo>
                      <a:pt x="347254" y="177800"/>
                    </a:lnTo>
                    <a:lnTo>
                      <a:pt x="349431" y="177800"/>
                    </a:lnTo>
                    <a:lnTo>
                      <a:pt x="348995" y="190500"/>
                    </a:lnTo>
                    <a:close/>
                  </a:path>
                  <a:path w="836929" h="2120900">
                    <a:moveTo>
                      <a:pt x="350519" y="190500"/>
                    </a:moveTo>
                    <a:lnTo>
                      <a:pt x="348995" y="190500"/>
                    </a:lnTo>
                    <a:lnTo>
                      <a:pt x="349431" y="177800"/>
                    </a:lnTo>
                    <a:lnTo>
                      <a:pt x="350519" y="190500"/>
                    </a:lnTo>
                    <a:close/>
                  </a:path>
                  <a:path w="836929" h="2120900">
                    <a:moveTo>
                      <a:pt x="179832" y="190500"/>
                    </a:moveTo>
                    <a:lnTo>
                      <a:pt x="179505" y="185737"/>
                    </a:lnTo>
                    <a:lnTo>
                      <a:pt x="179421" y="184516"/>
                    </a:lnTo>
                    <a:lnTo>
                      <a:pt x="179305" y="182825"/>
                    </a:lnTo>
                    <a:lnTo>
                      <a:pt x="179581" y="182149"/>
                    </a:lnTo>
                    <a:lnTo>
                      <a:pt x="179832" y="190500"/>
                    </a:lnTo>
                    <a:close/>
                  </a:path>
                  <a:path w="836929" h="2120900">
                    <a:moveTo>
                      <a:pt x="179832" y="190500"/>
                    </a:moveTo>
                    <a:lnTo>
                      <a:pt x="178308" y="190500"/>
                    </a:lnTo>
                    <a:lnTo>
                      <a:pt x="178552" y="185737"/>
                    </a:lnTo>
                    <a:lnTo>
                      <a:pt x="178615" y="184516"/>
                    </a:lnTo>
                    <a:lnTo>
                      <a:pt x="179305" y="182825"/>
                    </a:lnTo>
                    <a:lnTo>
                      <a:pt x="179832" y="190500"/>
                    </a:lnTo>
                    <a:close/>
                  </a:path>
                  <a:path w="836929" h="2120900">
                    <a:moveTo>
                      <a:pt x="178308" y="190500"/>
                    </a:moveTo>
                    <a:lnTo>
                      <a:pt x="178117" y="185737"/>
                    </a:lnTo>
                    <a:lnTo>
                      <a:pt x="178615" y="184516"/>
                    </a:lnTo>
                    <a:lnTo>
                      <a:pt x="178308" y="190500"/>
                    </a:lnTo>
                    <a:close/>
                  </a:path>
                  <a:path w="836929" h="2120900">
                    <a:moveTo>
                      <a:pt x="178308" y="190500"/>
                    </a:moveTo>
                    <a:lnTo>
                      <a:pt x="176174" y="190500"/>
                    </a:lnTo>
                    <a:lnTo>
                      <a:pt x="178117" y="185737"/>
                    </a:lnTo>
                    <a:lnTo>
                      <a:pt x="178308" y="190500"/>
                    </a:lnTo>
                    <a:close/>
                  </a:path>
                  <a:path w="836929" h="2120900">
                    <a:moveTo>
                      <a:pt x="163829" y="203200"/>
                    </a:moveTo>
                    <a:lnTo>
                      <a:pt x="158495" y="203200"/>
                    </a:lnTo>
                    <a:lnTo>
                      <a:pt x="158495" y="190500"/>
                    </a:lnTo>
                    <a:lnTo>
                      <a:pt x="161543" y="190500"/>
                    </a:lnTo>
                    <a:lnTo>
                      <a:pt x="163829" y="203200"/>
                    </a:lnTo>
                    <a:close/>
                  </a:path>
                  <a:path w="836929" h="2120900">
                    <a:moveTo>
                      <a:pt x="163830" y="203200"/>
                    </a:moveTo>
                    <a:lnTo>
                      <a:pt x="161543" y="190500"/>
                    </a:lnTo>
                    <a:lnTo>
                      <a:pt x="169163" y="190500"/>
                    </a:lnTo>
                    <a:lnTo>
                      <a:pt x="163830" y="203200"/>
                    </a:lnTo>
                    <a:close/>
                  </a:path>
                  <a:path w="836929" h="2120900">
                    <a:moveTo>
                      <a:pt x="170878" y="203200"/>
                    </a:moveTo>
                    <a:lnTo>
                      <a:pt x="163830" y="203200"/>
                    </a:lnTo>
                    <a:lnTo>
                      <a:pt x="169163" y="190500"/>
                    </a:lnTo>
                    <a:lnTo>
                      <a:pt x="170878" y="203200"/>
                    </a:lnTo>
                    <a:close/>
                  </a:path>
                  <a:path w="836929" h="2120900">
                    <a:moveTo>
                      <a:pt x="170878" y="203200"/>
                    </a:moveTo>
                    <a:lnTo>
                      <a:pt x="169163" y="190500"/>
                    </a:lnTo>
                    <a:lnTo>
                      <a:pt x="173735" y="190500"/>
                    </a:lnTo>
                    <a:lnTo>
                      <a:pt x="170878" y="203200"/>
                    </a:lnTo>
                    <a:close/>
                  </a:path>
                  <a:path w="836929" h="2120900">
                    <a:moveTo>
                      <a:pt x="171123" y="203200"/>
                    </a:moveTo>
                    <a:lnTo>
                      <a:pt x="170878" y="203200"/>
                    </a:lnTo>
                    <a:lnTo>
                      <a:pt x="173735" y="190500"/>
                    </a:lnTo>
                    <a:lnTo>
                      <a:pt x="171123" y="203200"/>
                    </a:lnTo>
                    <a:close/>
                  </a:path>
                  <a:path w="836929" h="2120900">
                    <a:moveTo>
                      <a:pt x="179832" y="203200"/>
                    </a:moveTo>
                    <a:lnTo>
                      <a:pt x="171123" y="203200"/>
                    </a:lnTo>
                    <a:lnTo>
                      <a:pt x="173735" y="190500"/>
                    </a:lnTo>
                    <a:lnTo>
                      <a:pt x="181355" y="190500"/>
                    </a:lnTo>
                    <a:lnTo>
                      <a:pt x="179832" y="203200"/>
                    </a:lnTo>
                    <a:close/>
                  </a:path>
                  <a:path w="836929" h="2120900">
                    <a:moveTo>
                      <a:pt x="182879" y="215900"/>
                    </a:moveTo>
                    <a:lnTo>
                      <a:pt x="179832" y="215900"/>
                    </a:lnTo>
                    <a:lnTo>
                      <a:pt x="178323" y="203327"/>
                    </a:lnTo>
                    <a:lnTo>
                      <a:pt x="178308" y="203200"/>
                    </a:lnTo>
                    <a:lnTo>
                      <a:pt x="179832" y="203200"/>
                    </a:lnTo>
                    <a:lnTo>
                      <a:pt x="181355" y="190500"/>
                    </a:lnTo>
                    <a:lnTo>
                      <a:pt x="182879" y="203200"/>
                    </a:lnTo>
                    <a:lnTo>
                      <a:pt x="182879" y="215900"/>
                    </a:lnTo>
                    <a:close/>
                  </a:path>
                  <a:path w="836929" h="2120900">
                    <a:moveTo>
                      <a:pt x="332232" y="203200"/>
                    </a:moveTo>
                    <a:lnTo>
                      <a:pt x="329183" y="203200"/>
                    </a:lnTo>
                    <a:lnTo>
                      <a:pt x="329183" y="190500"/>
                    </a:lnTo>
                    <a:lnTo>
                      <a:pt x="334771" y="190500"/>
                    </a:lnTo>
                    <a:lnTo>
                      <a:pt x="332232" y="203200"/>
                    </a:lnTo>
                    <a:close/>
                  </a:path>
                  <a:path w="836929" h="2120900">
                    <a:moveTo>
                      <a:pt x="338327" y="215900"/>
                    </a:moveTo>
                    <a:lnTo>
                      <a:pt x="332232" y="215900"/>
                    </a:lnTo>
                    <a:lnTo>
                      <a:pt x="332232" y="203200"/>
                    </a:lnTo>
                    <a:lnTo>
                      <a:pt x="334771" y="190500"/>
                    </a:lnTo>
                    <a:lnTo>
                      <a:pt x="339851" y="203200"/>
                    </a:lnTo>
                    <a:lnTo>
                      <a:pt x="340821" y="203200"/>
                    </a:lnTo>
                    <a:lnTo>
                      <a:pt x="338327" y="215900"/>
                    </a:lnTo>
                    <a:close/>
                  </a:path>
                  <a:path w="836929" h="2120900">
                    <a:moveTo>
                      <a:pt x="342900" y="203200"/>
                    </a:moveTo>
                    <a:lnTo>
                      <a:pt x="344424" y="190500"/>
                    </a:lnTo>
                    <a:lnTo>
                      <a:pt x="345478" y="190500"/>
                    </a:lnTo>
                    <a:lnTo>
                      <a:pt x="342900" y="203200"/>
                    </a:lnTo>
                    <a:close/>
                  </a:path>
                  <a:path w="836929" h="2120900">
                    <a:moveTo>
                      <a:pt x="350519" y="203200"/>
                    </a:moveTo>
                    <a:lnTo>
                      <a:pt x="342900" y="203200"/>
                    </a:lnTo>
                    <a:lnTo>
                      <a:pt x="345478" y="190500"/>
                    </a:lnTo>
                    <a:lnTo>
                      <a:pt x="348342" y="190500"/>
                    </a:lnTo>
                    <a:lnTo>
                      <a:pt x="350519" y="203200"/>
                    </a:lnTo>
                    <a:close/>
                  </a:path>
                  <a:path w="836929" h="2120900">
                    <a:moveTo>
                      <a:pt x="354025" y="203200"/>
                    </a:moveTo>
                    <a:lnTo>
                      <a:pt x="350519" y="203200"/>
                    </a:lnTo>
                    <a:lnTo>
                      <a:pt x="348342" y="190500"/>
                    </a:lnTo>
                    <a:lnTo>
                      <a:pt x="354025" y="203200"/>
                    </a:lnTo>
                    <a:close/>
                  </a:path>
                  <a:path w="836929" h="2120900">
                    <a:moveTo>
                      <a:pt x="354025" y="203200"/>
                    </a:moveTo>
                    <a:lnTo>
                      <a:pt x="348342" y="190500"/>
                    </a:lnTo>
                    <a:lnTo>
                      <a:pt x="355092" y="190500"/>
                    </a:lnTo>
                    <a:lnTo>
                      <a:pt x="354025" y="203200"/>
                    </a:lnTo>
                    <a:close/>
                  </a:path>
                  <a:path w="836929" h="2120900">
                    <a:moveTo>
                      <a:pt x="359155" y="215900"/>
                    </a:moveTo>
                    <a:lnTo>
                      <a:pt x="355132" y="203327"/>
                    </a:lnTo>
                    <a:lnTo>
                      <a:pt x="355092" y="203200"/>
                    </a:lnTo>
                    <a:lnTo>
                      <a:pt x="354025" y="203200"/>
                    </a:lnTo>
                    <a:lnTo>
                      <a:pt x="355092" y="190500"/>
                    </a:lnTo>
                    <a:lnTo>
                      <a:pt x="361187" y="190500"/>
                    </a:lnTo>
                    <a:lnTo>
                      <a:pt x="361167" y="203327"/>
                    </a:lnTo>
                    <a:lnTo>
                      <a:pt x="359155" y="215900"/>
                    </a:lnTo>
                    <a:close/>
                  </a:path>
                  <a:path w="836929" h="2120900">
                    <a:moveTo>
                      <a:pt x="164591" y="228600"/>
                    </a:moveTo>
                    <a:lnTo>
                      <a:pt x="160019" y="228600"/>
                    </a:lnTo>
                    <a:lnTo>
                      <a:pt x="156971" y="215900"/>
                    </a:lnTo>
                    <a:lnTo>
                      <a:pt x="152400" y="215900"/>
                    </a:lnTo>
                    <a:lnTo>
                      <a:pt x="152400" y="203200"/>
                    </a:lnTo>
                    <a:lnTo>
                      <a:pt x="160019" y="203200"/>
                    </a:lnTo>
                    <a:lnTo>
                      <a:pt x="164591" y="228600"/>
                    </a:lnTo>
                    <a:close/>
                  </a:path>
                  <a:path w="836929" h="2120900">
                    <a:moveTo>
                      <a:pt x="162305" y="215900"/>
                    </a:moveTo>
                    <a:lnTo>
                      <a:pt x="160042" y="203327"/>
                    </a:lnTo>
                    <a:lnTo>
                      <a:pt x="160019" y="203200"/>
                    </a:lnTo>
                    <a:lnTo>
                      <a:pt x="164591" y="203200"/>
                    </a:lnTo>
                    <a:lnTo>
                      <a:pt x="162305" y="215900"/>
                    </a:lnTo>
                    <a:close/>
                  </a:path>
                  <a:path w="836929" h="2120900">
                    <a:moveTo>
                      <a:pt x="166116" y="228600"/>
                    </a:moveTo>
                    <a:lnTo>
                      <a:pt x="162305" y="215900"/>
                    </a:lnTo>
                    <a:lnTo>
                      <a:pt x="164569" y="203327"/>
                    </a:lnTo>
                    <a:lnTo>
                      <a:pt x="164591" y="203200"/>
                    </a:lnTo>
                    <a:lnTo>
                      <a:pt x="167640" y="203200"/>
                    </a:lnTo>
                    <a:lnTo>
                      <a:pt x="169671" y="215900"/>
                    </a:lnTo>
                    <a:lnTo>
                      <a:pt x="170687" y="215900"/>
                    </a:lnTo>
                    <a:lnTo>
                      <a:pt x="166116" y="228600"/>
                    </a:lnTo>
                    <a:close/>
                  </a:path>
                  <a:path w="836929" h="2120900">
                    <a:moveTo>
                      <a:pt x="169671" y="215900"/>
                    </a:moveTo>
                    <a:lnTo>
                      <a:pt x="167660" y="203327"/>
                    </a:lnTo>
                    <a:lnTo>
                      <a:pt x="167640" y="203200"/>
                    </a:lnTo>
                    <a:lnTo>
                      <a:pt x="173735" y="203200"/>
                    </a:lnTo>
                    <a:lnTo>
                      <a:pt x="169671" y="215900"/>
                    </a:lnTo>
                    <a:close/>
                  </a:path>
                  <a:path w="836929" h="2120900">
                    <a:moveTo>
                      <a:pt x="176783" y="228600"/>
                    </a:moveTo>
                    <a:lnTo>
                      <a:pt x="173735" y="228600"/>
                    </a:lnTo>
                    <a:lnTo>
                      <a:pt x="173735" y="215900"/>
                    </a:lnTo>
                    <a:lnTo>
                      <a:pt x="169671" y="215900"/>
                    </a:lnTo>
                    <a:lnTo>
                      <a:pt x="173695" y="203327"/>
                    </a:lnTo>
                    <a:lnTo>
                      <a:pt x="173735" y="203200"/>
                    </a:lnTo>
                    <a:lnTo>
                      <a:pt x="178308" y="203200"/>
                    </a:lnTo>
                    <a:lnTo>
                      <a:pt x="179832" y="215900"/>
                    </a:lnTo>
                    <a:lnTo>
                      <a:pt x="176783" y="228600"/>
                    </a:lnTo>
                    <a:close/>
                  </a:path>
                  <a:path w="836929" h="2120900">
                    <a:moveTo>
                      <a:pt x="345033" y="215900"/>
                    </a:moveTo>
                    <a:lnTo>
                      <a:pt x="340863" y="203327"/>
                    </a:lnTo>
                    <a:lnTo>
                      <a:pt x="340821" y="203200"/>
                    </a:lnTo>
                    <a:lnTo>
                      <a:pt x="342138" y="203200"/>
                    </a:lnTo>
                    <a:lnTo>
                      <a:pt x="345033" y="215900"/>
                    </a:lnTo>
                    <a:close/>
                  </a:path>
                  <a:path w="836929" h="2120900">
                    <a:moveTo>
                      <a:pt x="347471" y="215900"/>
                    </a:moveTo>
                    <a:lnTo>
                      <a:pt x="345033" y="215900"/>
                    </a:lnTo>
                    <a:lnTo>
                      <a:pt x="342166" y="203327"/>
                    </a:lnTo>
                    <a:lnTo>
                      <a:pt x="342138" y="203200"/>
                    </a:lnTo>
                    <a:lnTo>
                      <a:pt x="350011" y="203200"/>
                    </a:lnTo>
                    <a:lnTo>
                      <a:pt x="347471" y="215900"/>
                    </a:lnTo>
                    <a:close/>
                  </a:path>
                  <a:path w="836929" h="2120900">
                    <a:moveTo>
                      <a:pt x="347471" y="215900"/>
                    </a:moveTo>
                    <a:lnTo>
                      <a:pt x="349986" y="203327"/>
                    </a:lnTo>
                    <a:lnTo>
                      <a:pt x="350011" y="203200"/>
                    </a:lnTo>
                    <a:lnTo>
                      <a:pt x="351628" y="203200"/>
                    </a:lnTo>
                    <a:lnTo>
                      <a:pt x="347471" y="215900"/>
                    </a:lnTo>
                    <a:close/>
                  </a:path>
                  <a:path w="836929" h="2120900">
                    <a:moveTo>
                      <a:pt x="359155" y="215900"/>
                    </a:moveTo>
                    <a:lnTo>
                      <a:pt x="355092" y="215900"/>
                    </a:lnTo>
                    <a:lnTo>
                      <a:pt x="351800" y="203327"/>
                    </a:lnTo>
                    <a:lnTo>
                      <a:pt x="351766" y="203200"/>
                    </a:lnTo>
                    <a:lnTo>
                      <a:pt x="355092" y="203200"/>
                    </a:lnTo>
                    <a:lnTo>
                      <a:pt x="359155" y="215900"/>
                    </a:lnTo>
                    <a:close/>
                  </a:path>
                  <a:path w="836929" h="2120900">
                    <a:moveTo>
                      <a:pt x="364235" y="215900"/>
                    </a:moveTo>
                    <a:lnTo>
                      <a:pt x="359155" y="215900"/>
                    </a:lnTo>
                    <a:lnTo>
                      <a:pt x="361167" y="203327"/>
                    </a:lnTo>
                    <a:lnTo>
                      <a:pt x="361187" y="203200"/>
                    </a:lnTo>
                    <a:lnTo>
                      <a:pt x="364235" y="203200"/>
                    </a:lnTo>
                    <a:lnTo>
                      <a:pt x="364235" y="215900"/>
                    </a:lnTo>
                    <a:close/>
                  </a:path>
                  <a:path w="836929" h="2120900">
                    <a:moveTo>
                      <a:pt x="147827" y="228600"/>
                    </a:moveTo>
                    <a:lnTo>
                      <a:pt x="152377" y="203327"/>
                    </a:lnTo>
                    <a:lnTo>
                      <a:pt x="152400" y="215900"/>
                    </a:lnTo>
                    <a:lnTo>
                      <a:pt x="150875" y="215900"/>
                    </a:lnTo>
                    <a:lnTo>
                      <a:pt x="147827" y="228600"/>
                    </a:lnTo>
                    <a:close/>
                  </a:path>
                  <a:path w="836929" h="2120900">
                    <a:moveTo>
                      <a:pt x="345033" y="215900"/>
                    </a:moveTo>
                    <a:lnTo>
                      <a:pt x="338327" y="215900"/>
                    </a:lnTo>
                    <a:lnTo>
                      <a:pt x="340796" y="203327"/>
                    </a:lnTo>
                    <a:lnTo>
                      <a:pt x="345033" y="215900"/>
                    </a:lnTo>
                    <a:close/>
                  </a:path>
                  <a:path w="836929" h="2120900">
                    <a:moveTo>
                      <a:pt x="355092" y="215900"/>
                    </a:moveTo>
                    <a:lnTo>
                      <a:pt x="347471" y="215900"/>
                    </a:lnTo>
                    <a:lnTo>
                      <a:pt x="351662" y="203327"/>
                    </a:lnTo>
                    <a:lnTo>
                      <a:pt x="355092" y="215900"/>
                    </a:lnTo>
                    <a:close/>
                  </a:path>
                  <a:path w="836929" h="2120900">
                    <a:moveTo>
                      <a:pt x="147827" y="228600"/>
                    </a:moveTo>
                    <a:lnTo>
                      <a:pt x="147827" y="215900"/>
                    </a:lnTo>
                    <a:lnTo>
                      <a:pt x="150113" y="215900"/>
                    </a:lnTo>
                    <a:lnTo>
                      <a:pt x="147827" y="228600"/>
                    </a:lnTo>
                    <a:close/>
                  </a:path>
                  <a:path w="836929" h="2120900">
                    <a:moveTo>
                      <a:pt x="152704" y="241300"/>
                    </a:moveTo>
                    <a:lnTo>
                      <a:pt x="147827" y="228600"/>
                    </a:lnTo>
                    <a:lnTo>
                      <a:pt x="150875" y="215900"/>
                    </a:lnTo>
                    <a:lnTo>
                      <a:pt x="156971" y="215900"/>
                    </a:lnTo>
                    <a:lnTo>
                      <a:pt x="160019" y="228600"/>
                    </a:lnTo>
                    <a:lnTo>
                      <a:pt x="150875" y="228600"/>
                    </a:lnTo>
                    <a:lnTo>
                      <a:pt x="152704" y="241300"/>
                    </a:lnTo>
                    <a:close/>
                  </a:path>
                  <a:path w="836929" h="2120900">
                    <a:moveTo>
                      <a:pt x="166725" y="241300"/>
                    </a:moveTo>
                    <a:lnTo>
                      <a:pt x="155955" y="241300"/>
                    </a:lnTo>
                    <a:lnTo>
                      <a:pt x="153924" y="228600"/>
                    </a:lnTo>
                    <a:lnTo>
                      <a:pt x="164591" y="228600"/>
                    </a:lnTo>
                    <a:lnTo>
                      <a:pt x="162305" y="215900"/>
                    </a:lnTo>
                    <a:lnTo>
                      <a:pt x="166116" y="228600"/>
                    </a:lnTo>
                    <a:lnTo>
                      <a:pt x="166725" y="241300"/>
                    </a:lnTo>
                    <a:close/>
                  </a:path>
                  <a:path w="836929" h="2120900">
                    <a:moveTo>
                      <a:pt x="166725" y="241300"/>
                    </a:moveTo>
                    <a:lnTo>
                      <a:pt x="166116" y="228600"/>
                    </a:lnTo>
                    <a:lnTo>
                      <a:pt x="170687" y="215900"/>
                    </a:lnTo>
                    <a:lnTo>
                      <a:pt x="173735" y="215900"/>
                    </a:lnTo>
                    <a:lnTo>
                      <a:pt x="173735" y="228600"/>
                    </a:lnTo>
                    <a:lnTo>
                      <a:pt x="169163" y="228600"/>
                    </a:lnTo>
                    <a:lnTo>
                      <a:pt x="166725" y="241300"/>
                    </a:lnTo>
                    <a:close/>
                  </a:path>
                  <a:path w="836929" h="2120900">
                    <a:moveTo>
                      <a:pt x="345947" y="228600"/>
                    </a:moveTo>
                    <a:lnTo>
                      <a:pt x="342900" y="228600"/>
                    </a:lnTo>
                    <a:lnTo>
                      <a:pt x="342900" y="215900"/>
                    </a:lnTo>
                    <a:lnTo>
                      <a:pt x="345947" y="228600"/>
                    </a:lnTo>
                    <a:close/>
                  </a:path>
                  <a:path w="836929" h="2120900">
                    <a:moveTo>
                      <a:pt x="345947" y="228600"/>
                    </a:moveTo>
                    <a:lnTo>
                      <a:pt x="342900" y="215900"/>
                    </a:lnTo>
                    <a:lnTo>
                      <a:pt x="349757" y="215900"/>
                    </a:lnTo>
                    <a:lnTo>
                      <a:pt x="345947" y="228600"/>
                    </a:lnTo>
                    <a:close/>
                  </a:path>
                  <a:path w="836929" h="2120900">
                    <a:moveTo>
                      <a:pt x="350519" y="228600"/>
                    </a:moveTo>
                    <a:lnTo>
                      <a:pt x="345947" y="228600"/>
                    </a:lnTo>
                    <a:lnTo>
                      <a:pt x="349757" y="215900"/>
                    </a:lnTo>
                    <a:lnTo>
                      <a:pt x="351826" y="215900"/>
                    </a:lnTo>
                    <a:lnTo>
                      <a:pt x="350519" y="228600"/>
                    </a:lnTo>
                    <a:close/>
                  </a:path>
                  <a:path w="836929" h="2120900">
                    <a:moveTo>
                      <a:pt x="353567" y="228600"/>
                    </a:moveTo>
                    <a:lnTo>
                      <a:pt x="350519" y="228600"/>
                    </a:lnTo>
                    <a:lnTo>
                      <a:pt x="351826" y="215900"/>
                    </a:lnTo>
                    <a:lnTo>
                      <a:pt x="353567" y="228600"/>
                    </a:lnTo>
                    <a:close/>
                  </a:path>
                  <a:path w="836929" h="2120900">
                    <a:moveTo>
                      <a:pt x="353567" y="228600"/>
                    </a:moveTo>
                    <a:lnTo>
                      <a:pt x="351826" y="215900"/>
                    </a:lnTo>
                    <a:lnTo>
                      <a:pt x="358555" y="215900"/>
                    </a:lnTo>
                    <a:lnTo>
                      <a:pt x="353567" y="228600"/>
                    </a:lnTo>
                    <a:close/>
                  </a:path>
                  <a:path w="836929" h="2120900">
                    <a:moveTo>
                      <a:pt x="362711" y="228600"/>
                    </a:moveTo>
                    <a:lnTo>
                      <a:pt x="353567" y="228600"/>
                    </a:lnTo>
                    <a:lnTo>
                      <a:pt x="358555" y="215900"/>
                    </a:lnTo>
                    <a:lnTo>
                      <a:pt x="362711" y="228600"/>
                    </a:lnTo>
                    <a:close/>
                  </a:path>
                  <a:path w="836929" h="2120900">
                    <a:moveTo>
                      <a:pt x="362711" y="228600"/>
                    </a:moveTo>
                    <a:lnTo>
                      <a:pt x="358555" y="215900"/>
                    </a:lnTo>
                    <a:lnTo>
                      <a:pt x="362711" y="215900"/>
                    </a:lnTo>
                    <a:lnTo>
                      <a:pt x="362711" y="228600"/>
                    </a:lnTo>
                    <a:close/>
                  </a:path>
                  <a:path w="836929" h="2120900">
                    <a:moveTo>
                      <a:pt x="143255" y="266700"/>
                    </a:moveTo>
                    <a:lnTo>
                      <a:pt x="131063" y="266700"/>
                    </a:lnTo>
                    <a:lnTo>
                      <a:pt x="130301" y="254000"/>
                    </a:lnTo>
                    <a:lnTo>
                      <a:pt x="134111" y="254000"/>
                    </a:lnTo>
                    <a:lnTo>
                      <a:pt x="134111" y="241300"/>
                    </a:lnTo>
                    <a:lnTo>
                      <a:pt x="137159" y="228600"/>
                    </a:lnTo>
                    <a:lnTo>
                      <a:pt x="141732" y="228600"/>
                    </a:lnTo>
                    <a:lnTo>
                      <a:pt x="141732" y="241300"/>
                    </a:lnTo>
                    <a:lnTo>
                      <a:pt x="144562" y="241300"/>
                    </a:lnTo>
                    <a:lnTo>
                      <a:pt x="140208" y="254000"/>
                    </a:lnTo>
                    <a:lnTo>
                      <a:pt x="143255" y="266700"/>
                    </a:lnTo>
                    <a:close/>
                  </a:path>
                  <a:path w="836929" h="2120900">
                    <a:moveTo>
                      <a:pt x="143255" y="241300"/>
                    </a:moveTo>
                    <a:lnTo>
                      <a:pt x="141732" y="241300"/>
                    </a:lnTo>
                    <a:lnTo>
                      <a:pt x="141732" y="228600"/>
                    </a:lnTo>
                    <a:lnTo>
                      <a:pt x="147827" y="228600"/>
                    </a:lnTo>
                    <a:lnTo>
                      <a:pt x="143255" y="241300"/>
                    </a:lnTo>
                    <a:close/>
                  </a:path>
                  <a:path w="836929" h="2120900">
                    <a:moveTo>
                      <a:pt x="152704" y="241300"/>
                    </a:moveTo>
                    <a:lnTo>
                      <a:pt x="143255" y="241300"/>
                    </a:lnTo>
                    <a:lnTo>
                      <a:pt x="147827" y="228600"/>
                    </a:lnTo>
                    <a:lnTo>
                      <a:pt x="152704" y="241300"/>
                    </a:lnTo>
                    <a:close/>
                  </a:path>
                  <a:path w="836929" h="2120900">
                    <a:moveTo>
                      <a:pt x="155955" y="241300"/>
                    </a:moveTo>
                    <a:lnTo>
                      <a:pt x="152704" y="241300"/>
                    </a:lnTo>
                    <a:lnTo>
                      <a:pt x="150875" y="228600"/>
                    </a:lnTo>
                    <a:lnTo>
                      <a:pt x="153924" y="228600"/>
                    </a:lnTo>
                    <a:lnTo>
                      <a:pt x="155955" y="241300"/>
                    </a:lnTo>
                    <a:close/>
                  </a:path>
                  <a:path w="836929" h="2120900">
                    <a:moveTo>
                      <a:pt x="345947" y="241300"/>
                    </a:moveTo>
                    <a:lnTo>
                      <a:pt x="342900" y="241300"/>
                    </a:lnTo>
                    <a:lnTo>
                      <a:pt x="341375" y="228600"/>
                    </a:lnTo>
                    <a:lnTo>
                      <a:pt x="347471" y="228600"/>
                    </a:lnTo>
                    <a:lnTo>
                      <a:pt x="345947" y="241300"/>
                    </a:lnTo>
                    <a:close/>
                  </a:path>
                  <a:path w="836929" h="2120900">
                    <a:moveTo>
                      <a:pt x="350519" y="254000"/>
                    </a:moveTo>
                    <a:lnTo>
                      <a:pt x="348995" y="254000"/>
                    </a:lnTo>
                    <a:lnTo>
                      <a:pt x="345947" y="241300"/>
                    </a:lnTo>
                    <a:lnTo>
                      <a:pt x="347471" y="228600"/>
                    </a:lnTo>
                    <a:lnTo>
                      <a:pt x="356616" y="241300"/>
                    </a:lnTo>
                    <a:lnTo>
                      <a:pt x="351705" y="241300"/>
                    </a:lnTo>
                    <a:lnTo>
                      <a:pt x="350689" y="252185"/>
                    </a:lnTo>
                    <a:lnTo>
                      <a:pt x="350582" y="253331"/>
                    </a:lnTo>
                    <a:lnTo>
                      <a:pt x="350519" y="254000"/>
                    </a:lnTo>
                    <a:close/>
                  </a:path>
                  <a:path w="836929" h="2120900">
                    <a:moveTo>
                      <a:pt x="356616" y="241300"/>
                    </a:moveTo>
                    <a:lnTo>
                      <a:pt x="347471" y="228600"/>
                    </a:lnTo>
                    <a:lnTo>
                      <a:pt x="352043" y="228600"/>
                    </a:lnTo>
                    <a:lnTo>
                      <a:pt x="356616" y="241300"/>
                    </a:lnTo>
                    <a:close/>
                  </a:path>
                  <a:path w="836929" h="2120900">
                    <a:moveTo>
                      <a:pt x="356616" y="241300"/>
                    </a:moveTo>
                    <a:lnTo>
                      <a:pt x="352043" y="228600"/>
                    </a:lnTo>
                    <a:lnTo>
                      <a:pt x="359663" y="228600"/>
                    </a:lnTo>
                    <a:lnTo>
                      <a:pt x="356616" y="241300"/>
                    </a:lnTo>
                    <a:close/>
                  </a:path>
                  <a:path w="836929" h="2120900">
                    <a:moveTo>
                      <a:pt x="361187" y="254000"/>
                    </a:moveTo>
                    <a:lnTo>
                      <a:pt x="356616" y="241300"/>
                    </a:lnTo>
                    <a:lnTo>
                      <a:pt x="359663" y="228600"/>
                    </a:lnTo>
                    <a:lnTo>
                      <a:pt x="364235" y="228600"/>
                    </a:lnTo>
                    <a:lnTo>
                      <a:pt x="361268" y="253331"/>
                    </a:lnTo>
                    <a:lnTo>
                      <a:pt x="361187" y="254000"/>
                    </a:lnTo>
                    <a:close/>
                  </a:path>
                  <a:path w="836929" h="2120900">
                    <a:moveTo>
                      <a:pt x="363473" y="254000"/>
                    </a:moveTo>
                    <a:lnTo>
                      <a:pt x="361187" y="254000"/>
                    </a:lnTo>
                    <a:lnTo>
                      <a:pt x="364235" y="228600"/>
                    </a:lnTo>
                    <a:lnTo>
                      <a:pt x="367283" y="228600"/>
                    </a:lnTo>
                    <a:lnTo>
                      <a:pt x="364235" y="241300"/>
                    </a:lnTo>
                    <a:lnTo>
                      <a:pt x="365759" y="241300"/>
                    </a:lnTo>
                    <a:lnTo>
                      <a:pt x="363834" y="253331"/>
                    </a:lnTo>
                    <a:lnTo>
                      <a:pt x="363473" y="254000"/>
                    </a:lnTo>
                    <a:close/>
                  </a:path>
                  <a:path w="836929" h="2120900">
                    <a:moveTo>
                      <a:pt x="374903" y="241300"/>
                    </a:moveTo>
                    <a:lnTo>
                      <a:pt x="364235" y="241300"/>
                    </a:lnTo>
                    <a:lnTo>
                      <a:pt x="367283" y="228600"/>
                    </a:lnTo>
                    <a:lnTo>
                      <a:pt x="371855" y="228600"/>
                    </a:lnTo>
                    <a:lnTo>
                      <a:pt x="374903" y="241300"/>
                    </a:lnTo>
                    <a:close/>
                  </a:path>
                  <a:path w="836929" h="2120900">
                    <a:moveTo>
                      <a:pt x="374903" y="241300"/>
                    </a:moveTo>
                    <a:lnTo>
                      <a:pt x="371855" y="228600"/>
                    </a:lnTo>
                    <a:lnTo>
                      <a:pt x="373379" y="228600"/>
                    </a:lnTo>
                    <a:lnTo>
                      <a:pt x="374903" y="241300"/>
                    </a:lnTo>
                    <a:close/>
                  </a:path>
                  <a:path w="836929" h="2120900">
                    <a:moveTo>
                      <a:pt x="134111" y="254000"/>
                    </a:moveTo>
                    <a:lnTo>
                      <a:pt x="131063" y="254000"/>
                    </a:lnTo>
                    <a:lnTo>
                      <a:pt x="134111" y="241300"/>
                    </a:lnTo>
                    <a:lnTo>
                      <a:pt x="134111" y="254000"/>
                    </a:lnTo>
                    <a:close/>
                  </a:path>
                  <a:path w="836929" h="2120900">
                    <a:moveTo>
                      <a:pt x="147827" y="266700"/>
                    </a:moveTo>
                    <a:lnTo>
                      <a:pt x="140208" y="254000"/>
                    </a:lnTo>
                    <a:lnTo>
                      <a:pt x="144562" y="241300"/>
                    </a:lnTo>
                    <a:lnTo>
                      <a:pt x="146212" y="253331"/>
                    </a:lnTo>
                    <a:lnTo>
                      <a:pt x="146303" y="254000"/>
                    </a:lnTo>
                    <a:lnTo>
                      <a:pt x="152400" y="254000"/>
                    </a:lnTo>
                    <a:lnTo>
                      <a:pt x="147827" y="266700"/>
                    </a:lnTo>
                    <a:close/>
                  </a:path>
                  <a:path w="836929" h="2120900">
                    <a:moveTo>
                      <a:pt x="150875" y="254000"/>
                    </a:moveTo>
                    <a:lnTo>
                      <a:pt x="146303" y="254000"/>
                    </a:lnTo>
                    <a:lnTo>
                      <a:pt x="144562" y="241300"/>
                    </a:lnTo>
                    <a:lnTo>
                      <a:pt x="146134" y="241300"/>
                    </a:lnTo>
                    <a:lnTo>
                      <a:pt x="150875" y="254000"/>
                    </a:lnTo>
                    <a:close/>
                  </a:path>
                  <a:path w="836929" h="2120900">
                    <a:moveTo>
                      <a:pt x="150715" y="253331"/>
                    </a:moveTo>
                    <a:lnTo>
                      <a:pt x="150198" y="252185"/>
                    </a:lnTo>
                    <a:lnTo>
                      <a:pt x="146134" y="241300"/>
                    </a:lnTo>
                    <a:lnTo>
                      <a:pt x="147827" y="241300"/>
                    </a:lnTo>
                    <a:lnTo>
                      <a:pt x="150715" y="253331"/>
                    </a:lnTo>
                    <a:close/>
                  </a:path>
                  <a:path w="836929" h="2120900">
                    <a:moveTo>
                      <a:pt x="151891" y="254000"/>
                    </a:moveTo>
                    <a:lnTo>
                      <a:pt x="150875" y="254000"/>
                    </a:lnTo>
                    <a:lnTo>
                      <a:pt x="147827" y="241300"/>
                    </a:lnTo>
                    <a:lnTo>
                      <a:pt x="149351" y="241300"/>
                    </a:lnTo>
                    <a:lnTo>
                      <a:pt x="151891" y="254000"/>
                    </a:lnTo>
                    <a:close/>
                  </a:path>
                  <a:path w="836929" h="2120900">
                    <a:moveTo>
                      <a:pt x="151891" y="254000"/>
                    </a:moveTo>
                    <a:lnTo>
                      <a:pt x="149351" y="241300"/>
                    </a:lnTo>
                    <a:lnTo>
                      <a:pt x="156971" y="241300"/>
                    </a:lnTo>
                    <a:lnTo>
                      <a:pt x="151891" y="254000"/>
                    </a:lnTo>
                    <a:close/>
                  </a:path>
                  <a:path w="836929" h="2120900">
                    <a:moveTo>
                      <a:pt x="163067" y="254000"/>
                    </a:moveTo>
                    <a:lnTo>
                      <a:pt x="151891" y="254000"/>
                    </a:lnTo>
                    <a:lnTo>
                      <a:pt x="156971" y="241300"/>
                    </a:lnTo>
                    <a:lnTo>
                      <a:pt x="163067" y="241300"/>
                    </a:lnTo>
                    <a:lnTo>
                      <a:pt x="163067" y="254000"/>
                    </a:lnTo>
                    <a:close/>
                  </a:path>
                  <a:path w="836929" h="2120900">
                    <a:moveTo>
                      <a:pt x="166116" y="254000"/>
                    </a:moveTo>
                    <a:lnTo>
                      <a:pt x="163067" y="254000"/>
                    </a:lnTo>
                    <a:lnTo>
                      <a:pt x="163067" y="241300"/>
                    </a:lnTo>
                    <a:lnTo>
                      <a:pt x="166116" y="241300"/>
                    </a:lnTo>
                    <a:lnTo>
                      <a:pt x="166116" y="254000"/>
                    </a:lnTo>
                    <a:close/>
                  </a:path>
                  <a:path w="836929" h="2120900">
                    <a:moveTo>
                      <a:pt x="361187" y="254000"/>
                    </a:moveTo>
                    <a:lnTo>
                      <a:pt x="350519" y="254000"/>
                    </a:lnTo>
                    <a:lnTo>
                      <a:pt x="351705" y="241300"/>
                    </a:lnTo>
                    <a:lnTo>
                      <a:pt x="361187" y="254000"/>
                    </a:lnTo>
                    <a:close/>
                  </a:path>
                  <a:path w="836929" h="2120900">
                    <a:moveTo>
                      <a:pt x="361187" y="254000"/>
                    </a:moveTo>
                    <a:lnTo>
                      <a:pt x="351705" y="241300"/>
                    </a:lnTo>
                    <a:lnTo>
                      <a:pt x="356616" y="241300"/>
                    </a:lnTo>
                    <a:lnTo>
                      <a:pt x="361187" y="254000"/>
                    </a:lnTo>
                    <a:close/>
                  </a:path>
                  <a:path w="836929" h="2120900">
                    <a:moveTo>
                      <a:pt x="363834" y="253331"/>
                    </a:moveTo>
                    <a:lnTo>
                      <a:pt x="365759" y="241300"/>
                    </a:lnTo>
                    <a:lnTo>
                      <a:pt x="368808" y="241300"/>
                    </a:lnTo>
                    <a:lnTo>
                      <a:pt x="364453" y="252185"/>
                    </a:lnTo>
                    <a:lnTo>
                      <a:pt x="363834" y="253331"/>
                    </a:lnTo>
                    <a:close/>
                  </a:path>
                  <a:path w="836929" h="2120900">
                    <a:moveTo>
                      <a:pt x="364453" y="252185"/>
                    </a:moveTo>
                    <a:lnTo>
                      <a:pt x="368808" y="241300"/>
                    </a:lnTo>
                    <a:lnTo>
                      <a:pt x="370332" y="241300"/>
                    </a:lnTo>
                    <a:lnTo>
                      <a:pt x="364453" y="252185"/>
                    </a:lnTo>
                    <a:close/>
                  </a:path>
                  <a:path w="836929" h="2120900">
                    <a:moveTo>
                      <a:pt x="367283" y="266700"/>
                    </a:moveTo>
                    <a:lnTo>
                      <a:pt x="362711" y="266700"/>
                    </a:lnTo>
                    <a:lnTo>
                      <a:pt x="363727" y="254000"/>
                    </a:lnTo>
                    <a:lnTo>
                      <a:pt x="364453" y="252185"/>
                    </a:lnTo>
                    <a:lnTo>
                      <a:pt x="370332" y="241300"/>
                    </a:lnTo>
                    <a:lnTo>
                      <a:pt x="371775" y="253331"/>
                    </a:lnTo>
                    <a:lnTo>
                      <a:pt x="371855" y="254000"/>
                    </a:lnTo>
                    <a:lnTo>
                      <a:pt x="364574" y="254000"/>
                    </a:lnTo>
                    <a:lnTo>
                      <a:pt x="367283" y="266700"/>
                    </a:lnTo>
                    <a:close/>
                  </a:path>
                  <a:path w="836929" h="2120900">
                    <a:moveTo>
                      <a:pt x="374903" y="254000"/>
                    </a:moveTo>
                    <a:lnTo>
                      <a:pt x="371855" y="254000"/>
                    </a:lnTo>
                    <a:lnTo>
                      <a:pt x="370332" y="241300"/>
                    </a:lnTo>
                    <a:lnTo>
                      <a:pt x="376427" y="241300"/>
                    </a:lnTo>
                    <a:lnTo>
                      <a:pt x="374984" y="253331"/>
                    </a:lnTo>
                    <a:lnTo>
                      <a:pt x="374903" y="254000"/>
                    </a:lnTo>
                    <a:close/>
                  </a:path>
                  <a:path w="836929" h="2120900">
                    <a:moveTo>
                      <a:pt x="363727" y="254000"/>
                    </a:moveTo>
                    <a:lnTo>
                      <a:pt x="363834" y="253331"/>
                    </a:lnTo>
                    <a:lnTo>
                      <a:pt x="364453" y="252185"/>
                    </a:lnTo>
                    <a:lnTo>
                      <a:pt x="363727" y="254000"/>
                    </a:lnTo>
                    <a:close/>
                  </a:path>
                  <a:path w="836929" h="2120900">
                    <a:moveTo>
                      <a:pt x="361187" y="266700"/>
                    </a:moveTo>
                    <a:lnTo>
                      <a:pt x="355092" y="266700"/>
                    </a:lnTo>
                    <a:lnTo>
                      <a:pt x="353059" y="254000"/>
                    </a:lnTo>
                    <a:lnTo>
                      <a:pt x="363473" y="254000"/>
                    </a:lnTo>
                    <a:lnTo>
                      <a:pt x="363834" y="253331"/>
                    </a:lnTo>
                    <a:lnTo>
                      <a:pt x="363727" y="254000"/>
                    </a:lnTo>
                    <a:lnTo>
                      <a:pt x="361187" y="266700"/>
                    </a:lnTo>
                    <a:close/>
                  </a:path>
                  <a:path w="836929" h="2120900">
                    <a:moveTo>
                      <a:pt x="132587" y="292100"/>
                    </a:moveTo>
                    <a:lnTo>
                      <a:pt x="127508" y="279400"/>
                    </a:lnTo>
                    <a:lnTo>
                      <a:pt x="134111" y="279400"/>
                    </a:lnTo>
                    <a:lnTo>
                      <a:pt x="129540" y="266700"/>
                    </a:lnTo>
                    <a:lnTo>
                      <a:pt x="130301" y="254000"/>
                    </a:lnTo>
                    <a:lnTo>
                      <a:pt x="131063" y="266700"/>
                    </a:lnTo>
                    <a:lnTo>
                      <a:pt x="134111" y="266700"/>
                    </a:lnTo>
                    <a:lnTo>
                      <a:pt x="137159" y="279400"/>
                    </a:lnTo>
                    <a:lnTo>
                      <a:pt x="132587" y="292100"/>
                    </a:lnTo>
                    <a:close/>
                  </a:path>
                  <a:path w="836929" h="2120900">
                    <a:moveTo>
                      <a:pt x="144779" y="266700"/>
                    </a:moveTo>
                    <a:lnTo>
                      <a:pt x="143255" y="266700"/>
                    </a:lnTo>
                    <a:lnTo>
                      <a:pt x="140208" y="254000"/>
                    </a:lnTo>
                    <a:lnTo>
                      <a:pt x="144779" y="266700"/>
                    </a:lnTo>
                    <a:close/>
                  </a:path>
                  <a:path w="836929" h="2120900">
                    <a:moveTo>
                      <a:pt x="146303" y="279400"/>
                    </a:moveTo>
                    <a:lnTo>
                      <a:pt x="146303" y="266700"/>
                    </a:lnTo>
                    <a:lnTo>
                      <a:pt x="144779" y="266700"/>
                    </a:lnTo>
                    <a:lnTo>
                      <a:pt x="140208" y="254000"/>
                    </a:lnTo>
                    <a:lnTo>
                      <a:pt x="147827" y="266700"/>
                    </a:lnTo>
                    <a:lnTo>
                      <a:pt x="146303" y="279400"/>
                    </a:lnTo>
                    <a:close/>
                  </a:path>
                  <a:path w="836929" h="2120900">
                    <a:moveTo>
                      <a:pt x="153924" y="266700"/>
                    </a:moveTo>
                    <a:lnTo>
                      <a:pt x="147827" y="266700"/>
                    </a:lnTo>
                    <a:lnTo>
                      <a:pt x="152400" y="254000"/>
                    </a:lnTo>
                    <a:lnTo>
                      <a:pt x="155447" y="254000"/>
                    </a:lnTo>
                    <a:lnTo>
                      <a:pt x="153924" y="266700"/>
                    </a:lnTo>
                    <a:close/>
                  </a:path>
                  <a:path w="836929" h="2120900">
                    <a:moveTo>
                      <a:pt x="160019" y="266700"/>
                    </a:moveTo>
                    <a:lnTo>
                      <a:pt x="153924" y="266700"/>
                    </a:lnTo>
                    <a:lnTo>
                      <a:pt x="155447" y="254000"/>
                    </a:lnTo>
                    <a:lnTo>
                      <a:pt x="161543" y="254000"/>
                    </a:lnTo>
                    <a:lnTo>
                      <a:pt x="160019" y="266700"/>
                    </a:lnTo>
                    <a:close/>
                  </a:path>
                  <a:path w="836929" h="2120900">
                    <a:moveTo>
                      <a:pt x="355092" y="266700"/>
                    </a:moveTo>
                    <a:lnTo>
                      <a:pt x="352043" y="266700"/>
                    </a:lnTo>
                    <a:lnTo>
                      <a:pt x="353059" y="254000"/>
                    </a:lnTo>
                    <a:lnTo>
                      <a:pt x="355092" y="266700"/>
                    </a:lnTo>
                    <a:close/>
                  </a:path>
                  <a:path w="836929" h="2120900">
                    <a:moveTo>
                      <a:pt x="362711" y="266700"/>
                    </a:moveTo>
                    <a:lnTo>
                      <a:pt x="361187" y="266700"/>
                    </a:lnTo>
                    <a:lnTo>
                      <a:pt x="363727" y="254000"/>
                    </a:lnTo>
                    <a:lnTo>
                      <a:pt x="362711" y="266700"/>
                    </a:lnTo>
                    <a:close/>
                  </a:path>
                  <a:path w="836929" h="2120900">
                    <a:moveTo>
                      <a:pt x="373379" y="266700"/>
                    </a:moveTo>
                    <a:lnTo>
                      <a:pt x="367283" y="266700"/>
                    </a:lnTo>
                    <a:lnTo>
                      <a:pt x="364574" y="254000"/>
                    </a:lnTo>
                    <a:lnTo>
                      <a:pt x="368808" y="254000"/>
                    </a:lnTo>
                    <a:lnTo>
                      <a:pt x="373379" y="266700"/>
                    </a:lnTo>
                    <a:close/>
                  </a:path>
                  <a:path w="836929" h="2120900">
                    <a:moveTo>
                      <a:pt x="375121" y="279400"/>
                    </a:moveTo>
                    <a:lnTo>
                      <a:pt x="370027" y="279400"/>
                    </a:lnTo>
                    <a:lnTo>
                      <a:pt x="374903" y="266700"/>
                    </a:lnTo>
                    <a:lnTo>
                      <a:pt x="373379" y="266700"/>
                    </a:lnTo>
                    <a:lnTo>
                      <a:pt x="368808" y="254000"/>
                    </a:lnTo>
                    <a:lnTo>
                      <a:pt x="376427" y="254000"/>
                    </a:lnTo>
                    <a:lnTo>
                      <a:pt x="376427" y="266700"/>
                    </a:lnTo>
                    <a:lnTo>
                      <a:pt x="375121" y="279400"/>
                    </a:lnTo>
                    <a:close/>
                  </a:path>
                  <a:path w="836929" h="2120900">
                    <a:moveTo>
                      <a:pt x="375121" y="279400"/>
                    </a:moveTo>
                    <a:lnTo>
                      <a:pt x="376427" y="266700"/>
                    </a:lnTo>
                    <a:lnTo>
                      <a:pt x="376427" y="254000"/>
                    </a:lnTo>
                    <a:lnTo>
                      <a:pt x="381000" y="266700"/>
                    </a:lnTo>
                    <a:lnTo>
                      <a:pt x="375121" y="279400"/>
                    </a:lnTo>
                    <a:close/>
                  </a:path>
                  <a:path w="836929" h="2120900">
                    <a:moveTo>
                      <a:pt x="120395" y="279400"/>
                    </a:moveTo>
                    <a:lnTo>
                      <a:pt x="112775" y="279400"/>
                    </a:lnTo>
                    <a:lnTo>
                      <a:pt x="114300" y="266700"/>
                    </a:lnTo>
                    <a:lnTo>
                      <a:pt x="120395" y="266700"/>
                    </a:lnTo>
                    <a:lnTo>
                      <a:pt x="120395" y="279400"/>
                    </a:lnTo>
                    <a:close/>
                  </a:path>
                  <a:path w="836929" h="2120900">
                    <a:moveTo>
                      <a:pt x="124967" y="292100"/>
                    </a:moveTo>
                    <a:lnTo>
                      <a:pt x="111251" y="292100"/>
                    </a:lnTo>
                    <a:lnTo>
                      <a:pt x="111251" y="279400"/>
                    </a:lnTo>
                    <a:lnTo>
                      <a:pt x="120395" y="279400"/>
                    </a:lnTo>
                    <a:lnTo>
                      <a:pt x="120395" y="266700"/>
                    </a:lnTo>
                    <a:lnTo>
                      <a:pt x="124967" y="266700"/>
                    </a:lnTo>
                    <a:lnTo>
                      <a:pt x="121919" y="279400"/>
                    </a:lnTo>
                    <a:lnTo>
                      <a:pt x="124967" y="292100"/>
                    </a:lnTo>
                    <a:close/>
                  </a:path>
                  <a:path w="836929" h="2120900">
                    <a:moveTo>
                      <a:pt x="121919" y="304800"/>
                    </a:moveTo>
                    <a:lnTo>
                      <a:pt x="119252" y="292100"/>
                    </a:lnTo>
                    <a:lnTo>
                      <a:pt x="124967" y="292100"/>
                    </a:lnTo>
                    <a:lnTo>
                      <a:pt x="121919" y="279400"/>
                    </a:lnTo>
                    <a:lnTo>
                      <a:pt x="124967" y="266700"/>
                    </a:lnTo>
                    <a:lnTo>
                      <a:pt x="134111" y="279400"/>
                    </a:lnTo>
                    <a:lnTo>
                      <a:pt x="127508" y="279400"/>
                    </a:lnTo>
                    <a:lnTo>
                      <a:pt x="129540" y="292100"/>
                    </a:lnTo>
                    <a:lnTo>
                      <a:pt x="121919" y="304800"/>
                    </a:lnTo>
                    <a:close/>
                  </a:path>
                  <a:path w="836929" h="2120900">
                    <a:moveTo>
                      <a:pt x="134111" y="279400"/>
                    </a:moveTo>
                    <a:lnTo>
                      <a:pt x="124967" y="266700"/>
                    </a:lnTo>
                    <a:lnTo>
                      <a:pt x="129540" y="266700"/>
                    </a:lnTo>
                    <a:lnTo>
                      <a:pt x="134111" y="279400"/>
                    </a:lnTo>
                    <a:close/>
                  </a:path>
                  <a:path w="836929" h="2120900">
                    <a:moveTo>
                      <a:pt x="138683" y="292100"/>
                    </a:moveTo>
                    <a:lnTo>
                      <a:pt x="132587" y="292100"/>
                    </a:lnTo>
                    <a:lnTo>
                      <a:pt x="137159" y="279400"/>
                    </a:lnTo>
                    <a:lnTo>
                      <a:pt x="134111" y="266700"/>
                    </a:lnTo>
                    <a:lnTo>
                      <a:pt x="146303" y="266700"/>
                    </a:lnTo>
                    <a:lnTo>
                      <a:pt x="146303" y="279400"/>
                    </a:lnTo>
                    <a:lnTo>
                      <a:pt x="140208" y="279400"/>
                    </a:lnTo>
                    <a:lnTo>
                      <a:pt x="138683" y="292100"/>
                    </a:lnTo>
                    <a:close/>
                  </a:path>
                  <a:path w="836929" h="2120900">
                    <a:moveTo>
                      <a:pt x="359663" y="279400"/>
                    </a:moveTo>
                    <a:lnTo>
                      <a:pt x="356616" y="279400"/>
                    </a:lnTo>
                    <a:lnTo>
                      <a:pt x="353567" y="266700"/>
                    </a:lnTo>
                    <a:lnTo>
                      <a:pt x="359663" y="266700"/>
                    </a:lnTo>
                    <a:lnTo>
                      <a:pt x="359663" y="279400"/>
                    </a:lnTo>
                    <a:close/>
                  </a:path>
                  <a:path w="836929" h="2120900">
                    <a:moveTo>
                      <a:pt x="367283" y="279400"/>
                    </a:moveTo>
                    <a:lnTo>
                      <a:pt x="359663" y="279400"/>
                    </a:lnTo>
                    <a:lnTo>
                      <a:pt x="359663" y="266700"/>
                    </a:lnTo>
                    <a:lnTo>
                      <a:pt x="364235" y="266700"/>
                    </a:lnTo>
                    <a:lnTo>
                      <a:pt x="367283" y="279400"/>
                    </a:lnTo>
                    <a:close/>
                  </a:path>
                  <a:path w="836929" h="2120900">
                    <a:moveTo>
                      <a:pt x="370027" y="279400"/>
                    </a:moveTo>
                    <a:lnTo>
                      <a:pt x="367283" y="279400"/>
                    </a:lnTo>
                    <a:lnTo>
                      <a:pt x="364235" y="266700"/>
                    </a:lnTo>
                    <a:lnTo>
                      <a:pt x="374903" y="266700"/>
                    </a:lnTo>
                    <a:lnTo>
                      <a:pt x="370027" y="279400"/>
                    </a:lnTo>
                    <a:close/>
                  </a:path>
                  <a:path w="836929" h="2120900">
                    <a:moveTo>
                      <a:pt x="387095" y="292100"/>
                    </a:moveTo>
                    <a:lnTo>
                      <a:pt x="385571" y="292100"/>
                    </a:lnTo>
                    <a:lnTo>
                      <a:pt x="380153" y="279400"/>
                    </a:lnTo>
                    <a:lnTo>
                      <a:pt x="375121" y="279400"/>
                    </a:lnTo>
                    <a:lnTo>
                      <a:pt x="381000" y="266700"/>
                    </a:lnTo>
                    <a:lnTo>
                      <a:pt x="384047" y="266700"/>
                    </a:lnTo>
                    <a:lnTo>
                      <a:pt x="387095" y="279400"/>
                    </a:lnTo>
                    <a:lnTo>
                      <a:pt x="387095" y="292100"/>
                    </a:lnTo>
                    <a:close/>
                  </a:path>
                  <a:path w="836929" h="2120900">
                    <a:moveTo>
                      <a:pt x="111251" y="292100"/>
                    </a:moveTo>
                    <a:lnTo>
                      <a:pt x="109727" y="292100"/>
                    </a:lnTo>
                    <a:lnTo>
                      <a:pt x="109727" y="279400"/>
                    </a:lnTo>
                    <a:lnTo>
                      <a:pt x="111251" y="279400"/>
                    </a:lnTo>
                    <a:lnTo>
                      <a:pt x="111251" y="292100"/>
                    </a:lnTo>
                    <a:close/>
                  </a:path>
                  <a:path w="836929" h="2120900">
                    <a:moveTo>
                      <a:pt x="132587" y="292100"/>
                    </a:moveTo>
                    <a:lnTo>
                      <a:pt x="129540" y="292100"/>
                    </a:lnTo>
                    <a:lnTo>
                      <a:pt x="127508" y="279400"/>
                    </a:lnTo>
                    <a:lnTo>
                      <a:pt x="132587" y="292100"/>
                    </a:lnTo>
                    <a:close/>
                  </a:path>
                  <a:path w="836929" h="2120900">
                    <a:moveTo>
                      <a:pt x="143255" y="292100"/>
                    </a:moveTo>
                    <a:lnTo>
                      <a:pt x="138683" y="292100"/>
                    </a:lnTo>
                    <a:lnTo>
                      <a:pt x="140208" y="279400"/>
                    </a:lnTo>
                    <a:lnTo>
                      <a:pt x="146303" y="279400"/>
                    </a:lnTo>
                    <a:lnTo>
                      <a:pt x="143255" y="292100"/>
                    </a:lnTo>
                    <a:close/>
                  </a:path>
                  <a:path w="836929" h="2120900">
                    <a:moveTo>
                      <a:pt x="373379" y="317500"/>
                    </a:moveTo>
                    <a:lnTo>
                      <a:pt x="370332" y="317500"/>
                    </a:lnTo>
                    <a:lnTo>
                      <a:pt x="368808" y="304800"/>
                    </a:lnTo>
                    <a:lnTo>
                      <a:pt x="367283" y="304800"/>
                    </a:lnTo>
                    <a:lnTo>
                      <a:pt x="365759" y="292100"/>
                    </a:lnTo>
                    <a:lnTo>
                      <a:pt x="365759" y="279400"/>
                    </a:lnTo>
                    <a:lnTo>
                      <a:pt x="373379" y="292100"/>
                    </a:lnTo>
                    <a:lnTo>
                      <a:pt x="375665" y="292100"/>
                    </a:lnTo>
                    <a:lnTo>
                      <a:pt x="373379" y="304800"/>
                    </a:lnTo>
                    <a:lnTo>
                      <a:pt x="373379" y="317500"/>
                    </a:lnTo>
                    <a:close/>
                  </a:path>
                  <a:path w="836929" h="2120900">
                    <a:moveTo>
                      <a:pt x="373379" y="292100"/>
                    </a:moveTo>
                    <a:lnTo>
                      <a:pt x="365759" y="279400"/>
                    </a:lnTo>
                    <a:lnTo>
                      <a:pt x="368808" y="279400"/>
                    </a:lnTo>
                    <a:lnTo>
                      <a:pt x="373379" y="292100"/>
                    </a:lnTo>
                    <a:close/>
                  </a:path>
                  <a:path w="836929" h="2120900">
                    <a:moveTo>
                      <a:pt x="373379" y="292100"/>
                    </a:moveTo>
                    <a:lnTo>
                      <a:pt x="368808" y="279400"/>
                    </a:lnTo>
                    <a:lnTo>
                      <a:pt x="377189" y="279400"/>
                    </a:lnTo>
                    <a:lnTo>
                      <a:pt x="373379" y="292100"/>
                    </a:lnTo>
                    <a:close/>
                  </a:path>
                  <a:path w="836929" h="2120900">
                    <a:moveTo>
                      <a:pt x="373379" y="292100"/>
                    </a:moveTo>
                    <a:lnTo>
                      <a:pt x="377189" y="279400"/>
                    </a:lnTo>
                    <a:lnTo>
                      <a:pt x="376427" y="283633"/>
                    </a:lnTo>
                    <a:lnTo>
                      <a:pt x="373379" y="292100"/>
                    </a:lnTo>
                    <a:close/>
                  </a:path>
                  <a:path w="836929" h="2120900">
                    <a:moveTo>
                      <a:pt x="376427" y="283633"/>
                    </a:moveTo>
                    <a:lnTo>
                      <a:pt x="377189" y="279400"/>
                    </a:lnTo>
                    <a:lnTo>
                      <a:pt x="377951" y="279400"/>
                    </a:lnTo>
                    <a:lnTo>
                      <a:pt x="376427" y="283633"/>
                    </a:lnTo>
                    <a:close/>
                  </a:path>
                  <a:path w="836929" h="2120900">
                    <a:moveTo>
                      <a:pt x="385571" y="292100"/>
                    </a:moveTo>
                    <a:lnTo>
                      <a:pt x="374903" y="292100"/>
                    </a:lnTo>
                    <a:lnTo>
                      <a:pt x="376427" y="283633"/>
                    </a:lnTo>
                    <a:lnTo>
                      <a:pt x="377951" y="279400"/>
                    </a:lnTo>
                    <a:lnTo>
                      <a:pt x="380153" y="279400"/>
                    </a:lnTo>
                    <a:lnTo>
                      <a:pt x="385571" y="292100"/>
                    </a:lnTo>
                    <a:close/>
                  </a:path>
                  <a:path w="836929" h="2120900">
                    <a:moveTo>
                      <a:pt x="374903" y="292100"/>
                    </a:moveTo>
                    <a:lnTo>
                      <a:pt x="373379" y="292100"/>
                    </a:lnTo>
                    <a:lnTo>
                      <a:pt x="376427" y="283633"/>
                    </a:lnTo>
                    <a:lnTo>
                      <a:pt x="374903" y="292100"/>
                    </a:lnTo>
                    <a:close/>
                  </a:path>
                  <a:path w="836929" h="2120900">
                    <a:moveTo>
                      <a:pt x="105155" y="317500"/>
                    </a:moveTo>
                    <a:lnTo>
                      <a:pt x="103631" y="317500"/>
                    </a:lnTo>
                    <a:lnTo>
                      <a:pt x="102108" y="304800"/>
                    </a:lnTo>
                    <a:lnTo>
                      <a:pt x="105155" y="292100"/>
                    </a:lnTo>
                    <a:lnTo>
                      <a:pt x="108203" y="292100"/>
                    </a:lnTo>
                    <a:lnTo>
                      <a:pt x="111251" y="304800"/>
                    </a:lnTo>
                    <a:lnTo>
                      <a:pt x="109727" y="304800"/>
                    </a:lnTo>
                    <a:lnTo>
                      <a:pt x="105155" y="317500"/>
                    </a:lnTo>
                    <a:close/>
                  </a:path>
                  <a:path w="836929" h="2120900">
                    <a:moveTo>
                      <a:pt x="111251" y="304800"/>
                    </a:moveTo>
                    <a:lnTo>
                      <a:pt x="108203" y="292100"/>
                    </a:lnTo>
                    <a:lnTo>
                      <a:pt x="112981" y="302054"/>
                    </a:lnTo>
                    <a:lnTo>
                      <a:pt x="111251" y="304800"/>
                    </a:lnTo>
                    <a:close/>
                  </a:path>
                  <a:path w="836929" h="2120900">
                    <a:moveTo>
                      <a:pt x="112981" y="302054"/>
                    </a:moveTo>
                    <a:lnTo>
                      <a:pt x="108203" y="292100"/>
                    </a:lnTo>
                    <a:lnTo>
                      <a:pt x="119252" y="292100"/>
                    </a:lnTo>
                    <a:lnTo>
                      <a:pt x="112981" y="302054"/>
                    </a:lnTo>
                    <a:close/>
                  </a:path>
                  <a:path w="836929" h="2120900">
                    <a:moveTo>
                      <a:pt x="120395" y="317500"/>
                    </a:moveTo>
                    <a:lnTo>
                      <a:pt x="118871" y="317500"/>
                    </a:lnTo>
                    <a:lnTo>
                      <a:pt x="118871" y="304800"/>
                    </a:lnTo>
                    <a:lnTo>
                      <a:pt x="114300" y="304800"/>
                    </a:lnTo>
                    <a:lnTo>
                      <a:pt x="112981" y="302054"/>
                    </a:lnTo>
                    <a:lnTo>
                      <a:pt x="119252" y="292100"/>
                    </a:lnTo>
                    <a:lnTo>
                      <a:pt x="121919" y="304800"/>
                    </a:lnTo>
                    <a:lnTo>
                      <a:pt x="120395" y="317500"/>
                    </a:lnTo>
                    <a:close/>
                  </a:path>
                  <a:path w="836929" h="2120900">
                    <a:moveTo>
                      <a:pt x="129540" y="304800"/>
                    </a:moveTo>
                    <a:lnTo>
                      <a:pt x="121919" y="304800"/>
                    </a:lnTo>
                    <a:lnTo>
                      <a:pt x="129540" y="292100"/>
                    </a:lnTo>
                    <a:lnTo>
                      <a:pt x="129540" y="304800"/>
                    </a:lnTo>
                    <a:close/>
                  </a:path>
                  <a:path w="836929" h="2120900">
                    <a:moveTo>
                      <a:pt x="367283" y="304800"/>
                    </a:moveTo>
                    <a:lnTo>
                      <a:pt x="364235" y="304800"/>
                    </a:lnTo>
                    <a:lnTo>
                      <a:pt x="365759" y="292100"/>
                    </a:lnTo>
                    <a:lnTo>
                      <a:pt x="367283" y="304800"/>
                    </a:lnTo>
                    <a:close/>
                  </a:path>
                  <a:path w="836929" h="2120900">
                    <a:moveTo>
                      <a:pt x="382524" y="317500"/>
                    </a:moveTo>
                    <a:lnTo>
                      <a:pt x="373379" y="317500"/>
                    </a:lnTo>
                    <a:lnTo>
                      <a:pt x="373379" y="304800"/>
                    </a:lnTo>
                    <a:lnTo>
                      <a:pt x="375665" y="292100"/>
                    </a:lnTo>
                    <a:lnTo>
                      <a:pt x="374903" y="304800"/>
                    </a:lnTo>
                    <a:lnTo>
                      <a:pt x="377951" y="304800"/>
                    </a:lnTo>
                    <a:lnTo>
                      <a:pt x="382524" y="317500"/>
                    </a:lnTo>
                    <a:close/>
                  </a:path>
                  <a:path w="836929" h="2120900">
                    <a:moveTo>
                      <a:pt x="374903" y="304800"/>
                    </a:moveTo>
                    <a:lnTo>
                      <a:pt x="375665" y="292100"/>
                    </a:lnTo>
                    <a:lnTo>
                      <a:pt x="376427" y="292100"/>
                    </a:lnTo>
                    <a:lnTo>
                      <a:pt x="374903" y="304800"/>
                    </a:lnTo>
                    <a:close/>
                  </a:path>
                  <a:path w="836929" h="2120900">
                    <a:moveTo>
                      <a:pt x="385571" y="304800"/>
                    </a:moveTo>
                    <a:lnTo>
                      <a:pt x="374903" y="304800"/>
                    </a:lnTo>
                    <a:lnTo>
                      <a:pt x="376427" y="292100"/>
                    </a:lnTo>
                    <a:lnTo>
                      <a:pt x="382524" y="292100"/>
                    </a:lnTo>
                    <a:lnTo>
                      <a:pt x="385571" y="304800"/>
                    </a:lnTo>
                    <a:close/>
                  </a:path>
                  <a:path w="836929" h="2120900">
                    <a:moveTo>
                      <a:pt x="387603" y="317500"/>
                    </a:moveTo>
                    <a:lnTo>
                      <a:pt x="388619" y="304800"/>
                    </a:lnTo>
                    <a:lnTo>
                      <a:pt x="385571" y="304800"/>
                    </a:lnTo>
                    <a:lnTo>
                      <a:pt x="382524" y="292100"/>
                    </a:lnTo>
                    <a:lnTo>
                      <a:pt x="390143" y="292100"/>
                    </a:lnTo>
                    <a:lnTo>
                      <a:pt x="390143" y="304800"/>
                    </a:lnTo>
                    <a:lnTo>
                      <a:pt x="387603" y="317500"/>
                    </a:lnTo>
                    <a:close/>
                  </a:path>
                  <a:path w="836929" h="2120900">
                    <a:moveTo>
                      <a:pt x="397763" y="330200"/>
                    </a:moveTo>
                    <a:lnTo>
                      <a:pt x="394716" y="330200"/>
                    </a:lnTo>
                    <a:lnTo>
                      <a:pt x="392176" y="317500"/>
                    </a:lnTo>
                    <a:lnTo>
                      <a:pt x="387603" y="317500"/>
                    </a:lnTo>
                    <a:lnTo>
                      <a:pt x="390143" y="304800"/>
                    </a:lnTo>
                    <a:lnTo>
                      <a:pt x="390143" y="292100"/>
                    </a:lnTo>
                    <a:lnTo>
                      <a:pt x="393192" y="292100"/>
                    </a:lnTo>
                    <a:lnTo>
                      <a:pt x="396240" y="304800"/>
                    </a:lnTo>
                    <a:lnTo>
                      <a:pt x="397763" y="317500"/>
                    </a:lnTo>
                    <a:lnTo>
                      <a:pt x="397763" y="330200"/>
                    </a:lnTo>
                    <a:close/>
                  </a:path>
                  <a:path w="836929" h="2120900">
                    <a:moveTo>
                      <a:pt x="114300" y="304800"/>
                    </a:moveTo>
                    <a:lnTo>
                      <a:pt x="111251" y="304800"/>
                    </a:lnTo>
                    <a:lnTo>
                      <a:pt x="112981" y="302054"/>
                    </a:lnTo>
                    <a:lnTo>
                      <a:pt x="114300" y="304800"/>
                    </a:lnTo>
                    <a:close/>
                  </a:path>
                  <a:path w="836929" h="2120900">
                    <a:moveTo>
                      <a:pt x="96519" y="330200"/>
                    </a:moveTo>
                    <a:lnTo>
                      <a:pt x="88391" y="330200"/>
                    </a:lnTo>
                    <a:lnTo>
                      <a:pt x="85343" y="317500"/>
                    </a:lnTo>
                    <a:lnTo>
                      <a:pt x="88391" y="304800"/>
                    </a:lnTo>
                    <a:lnTo>
                      <a:pt x="91440" y="304800"/>
                    </a:lnTo>
                    <a:lnTo>
                      <a:pt x="92201" y="317500"/>
                    </a:lnTo>
                    <a:lnTo>
                      <a:pt x="94487" y="317500"/>
                    </a:lnTo>
                    <a:lnTo>
                      <a:pt x="96519" y="330200"/>
                    </a:lnTo>
                    <a:close/>
                  </a:path>
                  <a:path w="836929" h="2120900">
                    <a:moveTo>
                      <a:pt x="92201" y="317500"/>
                    </a:moveTo>
                    <a:lnTo>
                      <a:pt x="91440" y="304800"/>
                    </a:lnTo>
                    <a:lnTo>
                      <a:pt x="97535" y="304800"/>
                    </a:lnTo>
                    <a:lnTo>
                      <a:pt x="92201" y="317500"/>
                    </a:lnTo>
                    <a:close/>
                  </a:path>
                  <a:path w="836929" h="2120900">
                    <a:moveTo>
                      <a:pt x="98551" y="317500"/>
                    </a:moveTo>
                    <a:lnTo>
                      <a:pt x="92201" y="317500"/>
                    </a:lnTo>
                    <a:lnTo>
                      <a:pt x="97535" y="304800"/>
                    </a:lnTo>
                    <a:lnTo>
                      <a:pt x="98551" y="317500"/>
                    </a:lnTo>
                    <a:close/>
                  </a:path>
                  <a:path w="836929" h="2120900">
                    <a:moveTo>
                      <a:pt x="98551" y="317500"/>
                    </a:moveTo>
                    <a:lnTo>
                      <a:pt x="97535" y="304800"/>
                    </a:lnTo>
                    <a:lnTo>
                      <a:pt x="100583" y="304800"/>
                    </a:lnTo>
                    <a:lnTo>
                      <a:pt x="98551" y="317500"/>
                    </a:lnTo>
                    <a:close/>
                  </a:path>
                  <a:path w="836929" h="2120900">
                    <a:moveTo>
                      <a:pt x="103631" y="317500"/>
                    </a:moveTo>
                    <a:lnTo>
                      <a:pt x="98551" y="317500"/>
                    </a:lnTo>
                    <a:lnTo>
                      <a:pt x="100583" y="304800"/>
                    </a:lnTo>
                    <a:lnTo>
                      <a:pt x="103631" y="317500"/>
                    </a:lnTo>
                    <a:close/>
                  </a:path>
                  <a:path w="836929" h="2120900">
                    <a:moveTo>
                      <a:pt x="103631" y="317500"/>
                    </a:moveTo>
                    <a:lnTo>
                      <a:pt x="100583" y="304800"/>
                    </a:lnTo>
                    <a:lnTo>
                      <a:pt x="102108" y="304800"/>
                    </a:lnTo>
                    <a:lnTo>
                      <a:pt x="103631" y="317500"/>
                    </a:lnTo>
                    <a:close/>
                  </a:path>
                  <a:path w="836929" h="2120900">
                    <a:moveTo>
                      <a:pt x="118871" y="317500"/>
                    </a:moveTo>
                    <a:lnTo>
                      <a:pt x="105155" y="317500"/>
                    </a:lnTo>
                    <a:lnTo>
                      <a:pt x="109727" y="304800"/>
                    </a:lnTo>
                    <a:lnTo>
                      <a:pt x="118871" y="304800"/>
                    </a:lnTo>
                    <a:lnTo>
                      <a:pt x="118871" y="317500"/>
                    </a:lnTo>
                    <a:close/>
                  </a:path>
                  <a:path w="836929" h="2120900">
                    <a:moveTo>
                      <a:pt x="386757" y="317500"/>
                    </a:moveTo>
                    <a:lnTo>
                      <a:pt x="382524" y="317500"/>
                    </a:lnTo>
                    <a:lnTo>
                      <a:pt x="377951" y="304800"/>
                    </a:lnTo>
                    <a:lnTo>
                      <a:pt x="384047" y="304800"/>
                    </a:lnTo>
                    <a:lnTo>
                      <a:pt x="386757" y="317500"/>
                    </a:lnTo>
                    <a:close/>
                  </a:path>
                  <a:path w="836929" h="2120900">
                    <a:moveTo>
                      <a:pt x="387603" y="317500"/>
                    </a:moveTo>
                    <a:lnTo>
                      <a:pt x="386757" y="317500"/>
                    </a:lnTo>
                    <a:lnTo>
                      <a:pt x="384047" y="304800"/>
                    </a:lnTo>
                    <a:lnTo>
                      <a:pt x="388619" y="304800"/>
                    </a:lnTo>
                    <a:lnTo>
                      <a:pt x="387603" y="317500"/>
                    </a:lnTo>
                    <a:close/>
                  </a:path>
                  <a:path w="836929" h="2120900">
                    <a:moveTo>
                      <a:pt x="397763" y="317500"/>
                    </a:moveTo>
                    <a:lnTo>
                      <a:pt x="396240" y="304800"/>
                    </a:lnTo>
                    <a:lnTo>
                      <a:pt x="399287" y="304800"/>
                    </a:lnTo>
                    <a:lnTo>
                      <a:pt x="397763" y="317500"/>
                    </a:lnTo>
                    <a:close/>
                  </a:path>
                  <a:path w="836929" h="2120900">
                    <a:moveTo>
                      <a:pt x="88391" y="330200"/>
                    </a:moveTo>
                    <a:lnTo>
                      <a:pt x="80771" y="330200"/>
                    </a:lnTo>
                    <a:lnTo>
                      <a:pt x="80771" y="317500"/>
                    </a:lnTo>
                    <a:lnTo>
                      <a:pt x="85343" y="317500"/>
                    </a:lnTo>
                    <a:lnTo>
                      <a:pt x="88391" y="330200"/>
                    </a:lnTo>
                    <a:close/>
                  </a:path>
                  <a:path w="836929" h="2120900">
                    <a:moveTo>
                      <a:pt x="96519" y="330200"/>
                    </a:moveTo>
                    <a:lnTo>
                      <a:pt x="94487" y="317500"/>
                    </a:lnTo>
                    <a:lnTo>
                      <a:pt x="100583" y="317500"/>
                    </a:lnTo>
                    <a:lnTo>
                      <a:pt x="96519" y="330200"/>
                    </a:lnTo>
                    <a:close/>
                  </a:path>
                  <a:path w="836929" h="2120900">
                    <a:moveTo>
                      <a:pt x="97535" y="330200"/>
                    </a:moveTo>
                    <a:lnTo>
                      <a:pt x="96519" y="330200"/>
                    </a:lnTo>
                    <a:lnTo>
                      <a:pt x="100583" y="317500"/>
                    </a:lnTo>
                    <a:lnTo>
                      <a:pt x="109727" y="317500"/>
                    </a:lnTo>
                    <a:lnTo>
                      <a:pt x="97535" y="330200"/>
                    </a:lnTo>
                    <a:close/>
                  </a:path>
                  <a:path w="836929" h="2120900">
                    <a:moveTo>
                      <a:pt x="109727" y="330200"/>
                    </a:moveTo>
                    <a:lnTo>
                      <a:pt x="97535" y="330200"/>
                    </a:lnTo>
                    <a:lnTo>
                      <a:pt x="109727" y="317500"/>
                    </a:lnTo>
                    <a:lnTo>
                      <a:pt x="109727" y="330200"/>
                    </a:lnTo>
                    <a:close/>
                  </a:path>
                  <a:path w="836929" h="2120900">
                    <a:moveTo>
                      <a:pt x="382524" y="342900"/>
                    </a:moveTo>
                    <a:lnTo>
                      <a:pt x="377951" y="342900"/>
                    </a:lnTo>
                    <a:lnTo>
                      <a:pt x="377951" y="330200"/>
                    </a:lnTo>
                    <a:lnTo>
                      <a:pt x="376427" y="330200"/>
                    </a:lnTo>
                    <a:lnTo>
                      <a:pt x="376427" y="317500"/>
                    </a:lnTo>
                    <a:lnTo>
                      <a:pt x="380695" y="317500"/>
                    </a:lnTo>
                    <a:lnTo>
                      <a:pt x="379475" y="330200"/>
                    </a:lnTo>
                    <a:lnTo>
                      <a:pt x="382524" y="342900"/>
                    </a:lnTo>
                    <a:close/>
                  </a:path>
                  <a:path w="836929" h="2120900">
                    <a:moveTo>
                      <a:pt x="384047" y="342900"/>
                    </a:moveTo>
                    <a:lnTo>
                      <a:pt x="382524" y="342900"/>
                    </a:lnTo>
                    <a:lnTo>
                      <a:pt x="379475" y="330200"/>
                    </a:lnTo>
                    <a:lnTo>
                      <a:pt x="380695" y="317500"/>
                    </a:lnTo>
                    <a:lnTo>
                      <a:pt x="382524" y="330200"/>
                    </a:lnTo>
                    <a:lnTo>
                      <a:pt x="389589" y="330200"/>
                    </a:lnTo>
                    <a:lnTo>
                      <a:pt x="384047" y="342900"/>
                    </a:lnTo>
                    <a:close/>
                  </a:path>
                  <a:path w="836929" h="2120900">
                    <a:moveTo>
                      <a:pt x="382524" y="330200"/>
                    </a:moveTo>
                    <a:lnTo>
                      <a:pt x="380695" y="317500"/>
                    </a:lnTo>
                    <a:lnTo>
                      <a:pt x="388619" y="317500"/>
                    </a:lnTo>
                    <a:lnTo>
                      <a:pt x="382524" y="330200"/>
                    </a:lnTo>
                    <a:close/>
                  </a:path>
                  <a:path w="836929" h="2120900">
                    <a:moveTo>
                      <a:pt x="385571" y="330200"/>
                    </a:moveTo>
                    <a:lnTo>
                      <a:pt x="382524" y="330200"/>
                    </a:lnTo>
                    <a:lnTo>
                      <a:pt x="388619" y="317500"/>
                    </a:lnTo>
                    <a:lnTo>
                      <a:pt x="390143" y="317500"/>
                    </a:lnTo>
                    <a:lnTo>
                      <a:pt x="385571" y="330200"/>
                    </a:lnTo>
                    <a:close/>
                  </a:path>
                  <a:path w="836929" h="2120900">
                    <a:moveTo>
                      <a:pt x="387095" y="330200"/>
                    </a:moveTo>
                    <a:lnTo>
                      <a:pt x="385571" y="330200"/>
                    </a:lnTo>
                    <a:lnTo>
                      <a:pt x="390143" y="317500"/>
                    </a:lnTo>
                    <a:lnTo>
                      <a:pt x="387095" y="330200"/>
                    </a:lnTo>
                    <a:close/>
                  </a:path>
                  <a:path w="836929" h="2120900">
                    <a:moveTo>
                      <a:pt x="394716" y="330200"/>
                    </a:moveTo>
                    <a:lnTo>
                      <a:pt x="387095" y="330200"/>
                    </a:lnTo>
                    <a:lnTo>
                      <a:pt x="390143" y="317500"/>
                    </a:lnTo>
                    <a:lnTo>
                      <a:pt x="392176" y="317500"/>
                    </a:lnTo>
                    <a:lnTo>
                      <a:pt x="394716" y="330200"/>
                    </a:lnTo>
                    <a:close/>
                  </a:path>
                  <a:path w="836929" h="2120900">
                    <a:moveTo>
                      <a:pt x="402335" y="330200"/>
                    </a:moveTo>
                    <a:lnTo>
                      <a:pt x="397763" y="330200"/>
                    </a:lnTo>
                    <a:lnTo>
                      <a:pt x="397763" y="317500"/>
                    </a:lnTo>
                    <a:lnTo>
                      <a:pt x="402335" y="330200"/>
                    </a:lnTo>
                    <a:close/>
                  </a:path>
                  <a:path w="836929" h="2120900">
                    <a:moveTo>
                      <a:pt x="405383" y="342900"/>
                    </a:moveTo>
                    <a:lnTo>
                      <a:pt x="396849" y="330200"/>
                    </a:lnTo>
                    <a:lnTo>
                      <a:pt x="402335" y="330200"/>
                    </a:lnTo>
                    <a:lnTo>
                      <a:pt x="397763" y="317500"/>
                    </a:lnTo>
                    <a:lnTo>
                      <a:pt x="402335" y="317500"/>
                    </a:lnTo>
                    <a:lnTo>
                      <a:pt x="405383" y="330200"/>
                    </a:lnTo>
                    <a:lnTo>
                      <a:pt x="405383" y="342900"/>
                    </a:lnTo>
                    <a:close/>
                  </a:path>
                  <a:path w="836929" h="2120900">
                    <a:moveTo>
                      <a:pt x="74061" y="355576"/>
                    </a:moveTo>
                    <a:lnTo>
                      <a:pt x="65537" y="355576"/>
                    </a:lnTo>
                    <a:lnTo>
                      <a:pt x="68579" y="342900"/>
                    </a:lnTo>
                    <a:lnTo>
                      <a:pt x="64008" y="342900"/>
                    </a:lnTo>
                    <a:lnTo>
                      <a:pt x="72320" y="330200"/>
                    </a:lnTo>
                    <a:lnTo>
                      <a:pt x="71627" y="342900"/>
                    </a:lnTo>
                    <a:lnTo>
                      <a:pt x="68579" y="342900"/>
                    </a:lnTo>
                    <a:lnTo>
                      <a:pt x="65537" y="355576"/>
                    </a:lnTo>
                    <a:lnTo>
                      <a:pt x="74061" y="355576"/>
                    </a:lnTo>
                    <a:close/>
                  </a:path>
                  <a:path w="836929" h="2120900">
                    <a:moveTo>
                      <a:pt x="74071" y="355576"/>
                    </a:moveTo>
                    <a:lnTo>
                      <a:pt x="71627" y="342900"/>
                    </a:lnTo>
                    <a:lnTo>
                      <a:pt x="72320" y="330200"/>
                    </a:lnTo>
                    <a:lnTo>
                      <a:pt x="83819" y="330200"/>
                    </a:lnTo>
                    <a:lnTo>
                      <a:pt x="80771" y="342900"/>
                    </a:lnTo>
                    <a:lnTo>
                      <a:pt x="76581" y="342900"/>
                    </a:lnTo>
                    <a:lnTo>
                      <a:pt x="74071" y="355576"/>
                    </a:lnTo>
                    <a:close/>
                  </a:path>
                  <a:path w="836929" h="2120900">
                    <a:moveTo>
                      <a:pt x="85343" y="342900"/>
                    </a:moveTo>
                    <a:lnTo>
                      <a:pt x="80771" y="342900"/>
                    </a:lnTo>
                    <a:lnTo>
                      <a:pt x="83819" y="330200"/>
                    </a:lnTo>
                    <a:lnTo>
                      <a:pt x="85343" y="342900"/>
                    </a:lnTo>
                    <a:close/>
                  </a:path>
                  <a:path w="836929" h="2120900">
                    <a:moveTo>
                      <a:pt x="91440" y="342900"/>
                    </a:moveTo>
                    <a:lnTo>
                      <a:pt x="87521" y="342900"/>
                    </a:lnTo>
                    <a:lnTo>
                      <a:pt x="83819" y="330200"/>
                    </a:lnTo>
                    <a:lnTo>
                      <a:pt x="86867" y="330200"/>
                    </a:lnTo>
                    <a:lnTo>
                      <a:pt x="91440" y="342900"/>
                    </a:lnTo>
                    <a:close/>
                  </a:path>
                  <a:path w="836929" h="2120900">
                    <a:moveTo>
                      <a:pt x="94487" y="342900"/>
                    </a:moveTo>
                    <a:lnTo>
                      <a:pt x="91440" y="342900"/>
                    </a:lnTo>
                    <a:lnTo>
                      <a:pt x="86867" y="330200"/>
                    </a:lnTo>
                    <a:lnTo>
                      <a:pt x="89916" y="330200"/>
                    </a:lnTo>
                    <a:lnTo>
                      <a:pt x="94487" y="342900"/>
                    </a:lnTo>
                    <a:close/>
                  </a:path>
                  <a:path w="836929" h="2120900">
                    <a:moveTo>
                      <a:pt x="94487" y="342900"/>
                    </a:moveTo>
                    <a:lnTo>
                      <a:pt x="89916" y="330200"/>
                    </a:lnTo>
                    <a:lnTo>
                      <a:pt x="99974" y="330200"/>
                    </a:lnTo>
                    <a:lnTo>
                      <a:pt x="94487" y="342900"/>
                    </a:lnTo>
                    <a:close/>
                  </a:path>
                  <a:path w="836929" h="2120900">
                    <a:moveTo>
                      <a:pt x="99059" y="342900"/>
                    </a:moveTo>
                    <a:lnTo>
                      <a:pt x="94487" y="342900"/>
                    </a:lnTo>
                    <a:lnTo>
                      <a:pt x="99974" y="330200"/>
                    </a:lnTo>
                    <a:lnTo>
                      <a:pt x="99059" y="342900"/>
                    </a:lnTo>
                    <a:close/>
                  </a:path>
                  <a:path w="836929" h="2120900">
                    <a:moveTo>
                      <a:pt x="390143" y="342900"/>
                    </a:moveTo>
                    <a:lnTo>
                      <a:pt x="384047" y="342900"/>
                    </a:lnTo>
                    <a:lnTo>
                      <a:pt x="389589" y="330200"/>
                    </a:lnTo>
                    <a:lnTo>
                      <a:pt x="390905" y="330200"/>
                    </a:lnTo>
                    <a:lnTo>
                      <a:pt x="390143" y="342900"/>
                    </a:lnTo>
                    <a:close/>
                  </a:path>
                  <a:path w="836929" h="2120900">
                    <a:moveTo>
                      <a:pt x="391667" y="342900"/>
                    </a:moveTo>
                    <a:lnTo>
                      <a:pt x="390143" y="342900"/>
                    </a:lnTo>
                    <a:lnTo>
                      <a:pt x="390905" y="330200"/>
                    </a:lnTo>
                    <a:lnTo>
                      <a:pt x="391667" y="342900"/>
                    </a:lnTo>
                    <a:close/>
                  </a:path>
                  <a:path w="836929" h="2120900">
                    <a:moveTo>
                      <a:pt x="391667" y="342900"/>
                    </a:moveTo>
                    <a:lnTo>
                      <a:pt x="390905" y="330200"/>
                    </a:lnTo>
                    <a:lnTo>
                      <a:pt x="394208" y="330200"/>
                    </a:lnTo>
                    <a:lnTo>
                      <a:pt x="391667" y="342900"/>
                    </a:lnTo>
                    <a:close/>
                  </a:path>
                  <a:path w="836929" h="2120900">
                    <a:moveTo>
                      <a:pt x="399287" y="342900"/>
                    </a:moveTo>
                    <a:lnTo>
                      <a:pt x="391667" y="342900"/>
                    </a:lnTo>
                    <a:lnTo>
                      <a:pt x="394208" y="330200"/>
                    </a:lnTo>
                    <a:lnTo>
                      <a:pt x="396849" y="330200"/>
                    </a:lnTo>
                    <a:lnTo>
                      <a:pt x="399287" y="342900"/>
                    </a:lnTo>
                    <a:close/>
                  </a:path>
                  <a:path w="836929" h="2120900">
                    <a:moveTo>
                      <a:pt x="405383" y="342900"/>
                    </a:moveTo>
                    <a:lnTo>
                      <a:pt x="399287" y="342900"/>
                    </a:lnTo>
                    <a:lnTo>
                      <a:pt x="396849" y="330200"/>
                    </a:lnTo>
                    <a:lnTo>
                      <a:pt x="405383" y="342900"/>
                    </a:lnTo>
                    <a:close/>
                  </a:path>
                  <a:path w="836929" h="2120900">
                    <a:moveTo>
                      <a:pt x="409955" y="342900"/>
                    </a:moveTo>
                    <a:lnTo>
                      <a:pt x="405383" y="342900"/>
                    </a:lnTo>
                    <a:lnTo>
                      <a:pt x="405383" y="330200"/>
                    </a:lnTo>
                    <a:lnTo>
                      <a:pt x="409955" y="330200"/>
                    </a:lnTo>
                    <a:lnTo>
                      <a:pt x="409955" y="342900"/>
                    </a:lnTo>
                    <a:close/>
                  </a:path>
                  <a:path w="836929" h="2120900">
                    <a:moveTo>
                      <a:pt x="53342" y="355576"/>
                    </a:moveTo>
                    <a:lnTo>
                      <a:pt x="53340" y="342900"/>
                    </a:lnTo>
                    <a:lnTo>
                      <a:pt x="54863" y="342900"/>
                    </a:lnTo>
                    <a:lnTo>
                      <a:pt x="53342" y="355576"/>
                    </a:lnTo>
                    <a:close/>
                  </a:path>
                  <a:path w="836929" h="2120900">
                    <a:moveTo>
                      <a:pt x="62483" y="381000"/>
                    </a:moveTo>
                    <a:lnTo>
                      <a:pt x="51816" y="381000"/>
                    </a:lnTo>
                    <a:lnTo>
                      <a:pt x="50672" y="368300"/>
                    </a:lnTo>
                    <a:lnTo>
                      <a:pt x="56387" y="368300"/>
                    </a:lnTo>
                    <a:lnTo>
                      <a:pt x="53429" y="355973"/>
                    </a:lnTo>
                    <a:lnTo>
                      <a:pt x="53342" y="355576"/>
                    </a:lnTo>
                    <a:lnTo>
                      <a:pt x="54863" y="342900"/>
                    </a:lnTo>
                    <a:lnTo>
                      <a:pt x="60959" y="342900"/>
                    </a:lnTo>
                    <a:lnTo>
                      <a:pt x="62481" y="355576"/>
                    </a:lnTo>
                    <a:lnTo>
                      <a:pt x="56379" y="355576"/>
                    </a:lnTo>
                    <a:lnTo>
                      <a:pt x="60959" y="368300"/>
                    </a:lnTo>
                    <a:lnTo>
                      <a:pt x="62483" y="381000"/>
                    </a:lnTo>
                    <a:close/>
                  </a:path>
                  <a:path w="836929" h="2120900">
                    <a:moveTo>
                      <a:pt x="65528" y="355576"/>
                    </a:moveTo>
                    <a:lnTo>
                      <a:pt x="62481" y="355576"/>
                    </a:lnTo>
                    <a:lnTo>
                      <a:pt x="60959" y="342900"/>
                    </a:lnTo>
                    <a:lnTo>
                      <a:pt x="64008" y="342900"/>
                    </a:lnTo>
                    <a:lnTo>
                      <a:pt x="65528" y="355576"/>
                    </a:lnTo>
                    <a:close/>
                  </a:path>
                  <a:path w="836929" h="2120900">
                    <a:moveTo>
                      <a:pt x="77417" y="355576"/>
                    </a:moveTo>
                    <a:lnTo>
                      <a:pt x="74071" y="355576"/>
                    </a:lnTo>
                    <a:lnTo>
                      <a:pt x="76581" y="342900"/>
                    </a:lnTo>
                    <a:lnTo>
                      <a:pt x="77417" y="355576"/>
                    </a:lnTo>
                    <a:close/>
                  </a:path>
                  <a:path w="836929" h="2120900">
                    <a:moveTo>
                      <a:pt x="77439" y="355576"/>
                    </a:moveTo>
                    <a:lnTo>
                      <a:pt x="76581" y="342900"/>
                    </a:lnTo>
                    <a:lnTo>
                      <a:pt x="88391" y="342900"/>
                    </a:lnTo>
                    <a:lnTo>
                      <a:pt x="77439" y="355576"/>
                    </a:lnTo>
                    <a:close/>
                  </a:path>
                  <a:path w="836929" h="2120900">
                    <a:moveTo>
                      <a:pt x="86870" y="355576"/>
                    </a:moveTo>
                    <a:lnTo>
                      <a:pt x="77439" y="355576"/>
                    </a:lnTo>
                    <a:lnTo>
                      <a:pt x="88391" y="342900"/>
                    </a:lnTo>
                    <a:lnTo>
                      <a:pt x="86870" y="355576"/>
                    </a:lnTo>
                    <a:close/>
                  </a:path>
                  <a:path w="836929" h="2120900">
                    <a:moveTo>
                      <a:pt x="393192" y="368300"/>
                    </a:moveTo>
                    <a:lnTo>
                      <a:pt x="390143" y="368300"/>
                    </a:lnTo>
                    <a:lnTo>
                      <a:pt x="390138" y="355576"/>
                    </a:lnTo>
                    <a:lnTo>
                      <a:pt x="387095" y="342900"/>
                    </a:lnTo>
                    <a:lnTo>
                      <a:pt x="388619" y="342900"/>
                    </a:lnTo>
                    <a:lnTo>
                      <a:pt x="394535" y="355576"/>
                    </a:lnTo>
                    <a:lnTo>
                      <a:pt x="393952" y="355576"/>
                    </a:lnTo>
                    <a:lnTo>
                      <a:pt x="393976" y="355973"/>
                    </a:lnTo>
                    <a:lnTo>
                      <a:pt x="393192" y="368300"/>
                    </a:lnTo>
                    <a:close/>
                  </a:path>
                  <a:path w="836929" h="2120900">
                    <a:moveTo>
                      <a:pt x="394549" y="355576"/>
                    </a:moveTo>
                    <a:lnTo>
                      <a:pt x="388619" y="342900"/>
                    </a:lnTo>
                    <a:lnTo>
                      <a:pt x="396240" y="342900"/>
                    </a:lnTo>
                    <a:lnTo>
                      <a:pt x="394549" y="355576"/>
                    </a:lnTo>
                    <a:close/>
                  </a:path>
                  <a:path w="836929" h="2120900">
                    <a:moveTo>
                      <a:pt x="400586" y="355576"/>
                    </a:moveTo>
                    <a:lnTo>
                      <a:pt x="394549" y="355576"/>
                    </a:lnTo>
                    <a:lnTo>
                      <a:pt x="396240" y="342900"/>
                    </a:lnTo>
                    <a:lnTo>
                      <a:pt x="400586" y="355576"/>
                    </a:lnTo>
                    <a:close/>
                  </a:path>
                  <a:path w="836929" h="2120900">
                    <a:moveTo>
                      <a:pt x="400805" y="355576"/>
                    </a:moveTo>
                    <a:lnTo>
                      <a:pt x="400586" y="355576"/>
                    </a:lnTo>
                    <a:lnTo>
                      <a:pt x="396240" y="342900"/>
                    </a:lnTo>
                    <a:lnTo>
                      <a:pt x="397763" y="342900"/>
                    </a:lnTo>
                    <a:lnTo>
                      <a:pt x="400805" y="355576"/>
                    </a:lnTo>
                    <a:close/>
                  </a:path>
                  <a:path w="836929" h="2120900">
                    <a:moveTo>
                      <a:pt x="400814" y="355576"/>
                    </a:moveTo>
                    <a:lnTo>
                      <a:pt x="397763" y="342900"/>
                    </a:lnTo>
                    <a:lnTo>
                      <a:pt x="402335" y="342900"/>
                    </a:lnTo>
                    <a:lnTo>
                      <a:pt x="400814" y="355576"/>
                    </a:lnTo>
                    <a:close/>
                  </a:path>
                  <a:path w="836929" h="2120900">
                    <a:moveTo>
                      <a:pt x="394716" y="368300"/>
                    </a:moveTo>
                    <a:lnTo>
                      <a:pt x="393931" y="355973"/>
                    </a:lnTo>
                    <a:lnTo>
                      <a:pt x="393955" y="355576"/>
                    </a:lnTo>
                    <a:lnTo>
                      <a:pt x="400814" y="355576"/>
                    </a:lnTo>
                    <a:lnTo>
                      <a:pt x="402335" y="342900"/>
                    </a:lnTo>
                    <a:lnTo>
                      <a:pt x="403859" y="342900"/>
                    </a:lnTo>
                    <a:lnTo>
                      <a:pt x="401252" y="355576"/>
                    </a:lnTo>
                    <a:lnTo>
                      <a:pt x="401170" y="355973"/>
                    </a:lnTo>
                    <a:lnTo>
                      <a:pt x="394716" y="368300"/>
                    </a:lnTo>
                    <a:close/>
                  </a:path>
                  <a:path w="836929" h="2120900">
                    <a:moveTo>
                      <a:pt x="406908" y="381000"/>
                    </a:moveTo>
                    <a:lnTo>
                      <a:pt x="399795" y="368300"/>
                    </a:lnTo>
                    <a:lnTo>
                      <a:pt x="394716" y="368300"/>
                    </a:lnTo>
                    <a:lnTo>
                      <a:pt x="401170" y="355973"/>
                    </a:lnTo>
                    <a:lnTo>
                      <a:pt x="403859" y="342900"/>
                    </a:lnTo>
                    <a:lnTo>
                      <a:pt x="409775" y="355576"/>
                    </a:lnTo>
                    <a:lnTo>
                      <a:pt x="403644" y="355576"/>
                    </a:lnTo>
                    <a:lnTo>
                      <a:pt x="402335" y="368300"/>
                    </a:lnTo>
                    <a:lnTo>
                      <a:pt x="406908" y="381000"/>
                    </a:lnTo>
                    <a:close/>
                  </a:path>
                  <a:path w="836929" h="2120900">
                    <a:moveTo>
                      <a:pt x="409789" y="355576"/>
                    </a:moveTo>
                    <a:lnTo>
                      <a:pt x="403859" y="342900"/>
                    </a:lnTo>
                    <a:lnTo>
                      <a:pt x="411479" y="342900"/>
                    </a:lnTo>
                    <a:lnTo>
                      <a:pt x="409789" y="355576"/>
                    </a:lnTo>
                    <a:close/>
                  </a:path>
                  <a:path w="836929" h="2120900">
                    <a:moveTo>
                      <a:pt x="414522" y="355576"/>
                    </a:moveTo>
                    <a:lnTo>
                      <a:pt x="409789" y="355576"/>
                    </a:lnTo>
                    <a:lnTo>
                      <a:pt x="411479" y="342900"/>
                    </a:lnTo>
                    <a:lnTo>
                      <a:pt x="414522" y="355576"/>
                    </a:lnTo>
                    <a:close/>
                  </a:path>
                  <a:path w="836929" h="2120900">
                    <a:moveTo>
                      <a:pt x="47243" y="368300"/>
                    </a:moveTo>
                    <a:lnTo>
                      <a:pt x="42671" y="368300"/>
                    </a:lnTo>
                    <a:lnTo>
                      <a:pt x="47252" y="355576"/>
                    </a:lnTo>
                    <a:lnTo>
                      <a:pt x="47243" y="368300"/>
                    </a:lnTo>
                    <a:close/>
                  </a:path>
                  <a:path w="836929" h="2120900">
                    <a:moveTo>
                      <a:pt x="56387" y="368300"/>
                    </a:moveTo>
                    <a:lnTo>
                      <a:pt x="47243" y="368300"/>
                    </a:lnTo>
                    <a:lnTo>
                      <a:pt x="47243" y="355576"/>
                    </a:lnTo>
                    <a:lnTo>
                      <a:pt x="53334" y="355576"/>
                    </a:lnTo>
                    <a:lnTo>
                      <a:pt x="56387" y="368300"/>
                    </a:lnTo>
                    <a:close/>
                  </a:path>
                  <a:path w="836929" h="2120900">
                    <a:moveTo>
                      <a:pt x="60959" y="368300"/>
                    </a:moveTo>
                    <a:lnTo>
                      <a:pt x="56379" y="355576"/>
                    </a:lnTo>
                    <a:lnTo>
                      <a:pt x="64013" y="355576"/>
                    </a:lnTo>
                    <a:lnTo>
                      <a:pt x="60959" y="368300"/>
                    </a:lnTo>
                    <a:close/>
                  </a:path>
                  <a:path w="836929" h="2120900">
                    <a:moveTo>
                      <a:pt x="67055" y="381000"/>
                    </a:moveTo>
                    <a:lnTo>
                      <a:pt x="62483" y="381000"/>
                    </a:lnTo>
                    <a:lnTo>
                      <a:pt x="60959" y="368300"/>
                    </a:lnTo>
                    <a:lnTo>
                      <a:pt x="63918" y="355973"/>
                    </a:lnTo>
                    <a:lnTo>
                      <a:pt x="64013" y="355576"/>
                    </a:lnTo>
                    <a:lnTo>
                      <a:pt x="65532" y="368300"/>
                    </a:lnTo>
                    <a:lnTo>
                      <a:pt x="67055" y="368300"/>
                    </a:lnTo>
                    <a:lnTo>
                      <a:pt x="67055" y="381000"/>
                    </a:lnTo>
                    <a:close/>
                  </a:path>
                  <a:path w="836929" h="2120900">
                    <a:moveTo>
                      <a:pt x="65532" y="368300"/>
                    </a:moveTo>
                    <a:lnTo>
                      <a:pt x="64052" y="355973"/>
                    </a:lnTo>
                    <a:lnTo>
                      <a:pt x="64005" y="355576"/>
                    </a:lnTo>
                    <a:lnTo>
                      <a:pt x="76983" y="355576"/>
                    </a:lnTo>
                    <a:lnTo>
                      <a:pt x="65532" y="368300"/>
                    </a:lnTo>
                    <a:close/>
                  </a:path>
                  <a:path w="836929" h="2120900">
                    <a:moveTo>
                      <a:pt x="74675" y="368300"/>
                    </a:moveTo>
                    <a:lnTo>
                      <a:pt x="65532" y="368300"/>
                    </a:lnTo>
                    <a:lnTo>
                      <a:pt x="76983" y="355576"/>
                    </a:lnTo>
                    <a:lnTo>
                      <a:pt x="76894" y="355973"/>
                    </a:lnTo>
                    <a:lnTo>
                      <a:pt x="74675" y="368300"/>
                    </a:lnTo>
                    <a:close/>
                  </a:path>
                  <a:path w="836929" h="2120900">
                    <a:moveTo>
                      <a:pt x="406908" y="381000"/>
                    </a:moveTo>
                    <a:lnTo>
                      <a:pt x="402335" y="368300"/>
                    </a:lnTo>
                    <a:lnTo>
                      <a:pt x="403603" y="355973"/>
                    </a:lnTo>
                    <a:lnTo>
                      <a:pt x="403644" y="355576"/>
                    </a:lnTo>
                    <a:lnTo>
                      <a:pt x="406908" y="368300"/>
                    </a:lnTo>
                    <a:lnTo>
                      <a:pt x="409955" y="368300"/>
                    </a:lnTo>
                    <a:lnTo>
                      <a:pt x="406908" y="381000"/>
                    </a:lnTo>
                    <a:close/>
                  </a:path>
                  <a:path w="836929" h="2120900">
                    <a:moveTo>
                      <a:pt x="409955" y="368300"/>
                    </a:moveTo>
                    <a:lnTo>
                      <a:pt x="406908" y="368300"/>
                    </a:lnTo>
                    <a:lnTo>
                      <a:pt x="403738" y="355973"/>
                    </a:lnTo>
                    <a:lnTo>
                      <a:pt x="403636" y="355576"/>
                    </a:lnTo>
                    <a:lnTo>
                      <a:pt x="407411" y="355576"/>
                    </a:lnTo>
                    <a:lnTo>
                      <a:pt x="409955" y="368300"/>
                    </a:lnTo>
                    <a:close/>
                  </a:path>
                  <a:path w="836929" h="2120900">
                    <a:moveTo>
                      <a:pt x="409955" y="368300"/>
                    </a:moveTo>
                    <a:lnTo>
                      <a:pt x="407490" y="355973"/>
                    </a:lnTo>
                    <a:lnTo>
                      <a:pt x="407411" y="355576"/>
                    </a:lnTo>
                    <a:lnTo>
                      <a:pt x="411482" y="355576"/>
                    </a:lnTo>
                    <a:lnTo>
                      <a:pt x="409955" y="368300"/>
                    </a:lnTo>
                    <a:close/>
                  </a:path>
                  <a:path w="836929" h="2120900">
                    <a:moveTo>
                      <a:pt x="406908" y="381000"/>
                    </a:moveTo>
                    <a:lnTo>
                      <a:pt x="409955" y="368300"/>
                    </a:lnTo>
                    <a:lnTo>
                      <a:pt x="411435" y="355973"/>
                    </a:lnTo>
                    <a:lnTo>
                      <a:pt x="411482" y="355576"/>
                    </a:lnTo>
                    <a:lnTo>
                      <a:pt x="417575" y="368300"/>
                    </a:lnTo>
                    <a:lnTo>
                      <a:pt x="411262" y="368300"/>
                    </a:lnTo>
                    <a:lnTo>
                      <a:pt x="406908" y="381000"/>
                    </a:lnTo>
                    <a:close/>
                  </a:path>
                  <a:path w="836929" h="2120900">
                    <a:moveTo>
                      <a:pt x="420624" y="368300"/>
                    </a:moveTo>
                    <a:lnTo>
                      <a:pt x="417575" y="368300"/>
                    </a:lnTo>
                    <a:lnTo>
                      <a:pt x="411468" y="355576"/>
                    </a:lnTo>
                    <a:lnTo>
                      <a:pt x="420624" y="355576"/>
                    </a:lnTo>
                    <a:lnTo>
                      <a:pt x="420624" y="368300"/>
                    </a:lnTo>
                    <a:close/>
                  </a:path>
                  <a:path w="836929" h="2120900">
                    <a:moveTo>
                      <a:pt x="397763" y="381000"/>
                    </a:moveTo>
                    <a:lnTo>
                      <a:pt x="393192" y="381000"/>
                    </a:lnTo>
                    <a:lnTo>
                      <a:pt x="393192" y="368300"/>
                    </a:lnTo>
                    <a:lnTo>
                      <a:pt x="393931" y="355973"/>
                    </a:lnTo>
                    <a:lnTo>
                      <a:pt x="394716" y="368300"/>
                    </a:lnTo>
                    <a:lnTo>
                      <a:pt x="399795" y="368300"/>
                    </a:lnTo>
                    <a:lnTo>
                      <a:pt x="397763" y="381000"/>
                    </a:lnTo>
                    <a:close/>
                  </a:path>
                  <a:path w="836929" h="2120900">
                    <a:moveTo>
                      <a:pt x="38100" y="381000"/>
                    </a:moveTo>
                    <a:lnTo>
                      <a:pt x="35051" y="381000"/>
                    </a:lnTo>
                    <a:lnTo>
                      <a:pt x="38100" y="368300"/>
                    </a:lnTo>
                    <a:lnTo>
                      <a:pt x="38100" y="381000"/>
                    </a:lnTo>
                    <a:close/>
                  </a:path>
                  <a:path w="836929" h="2120900">
                    <a:moveTo>
                      <a:pt x="47243" y="381000"/>
                    </a:moveTo>
                    <a:lnTo>
                      <a:pt x="38100" y="381000"/>
                    </a:lnTo>
                    <a:lnTo>
                      <a:pt x="38100" y="368300"/>
                    </a:lnTo>
                    <a:lnTo>
                      <a:pt x="50672" y="368300"/>
                    </a:lnTo>
                    <a:lnTo>
                      <a:pt x="47243" y="381000"/>
                    </a:lnTo>
                    <a:close/>
                  </a:path>
                  <a:path w="836929" h="2120900">
                    <a:moveTo>
                      <a:pt x="51816" y="381000"/>
                    </a:moveTo>
                    <a:lnTo>
                      <a:pt x="47243" y="381000"/>
                    </a:lnTo>
                    <a:lnTo>
                      <a:pt x="50672" y="368300"/>
                    </a:lnTo>
                    <a:lnTo>
                      <a:pt x="51816" y="381000"/>
                    </a:lnTo>
                    <a:close/>
                  </a:path>
                  <a:path w="836929" h="2120900">
                    <a:moveTo>
                      <a:pt x="406908" y="381000"/>
                    </a:moveTo>
                    <a:lnTo>
                      <a:pt x="397763" y="381000"/>
                    </a:lnTo>
                    <a:lnTo>
                      <a:pt x="399795" y="368300"/>
                    </a:lnTo>
                    <a:lnTo>
                      <a:pt x="406908" y="381000"/>
                    </a:lnTo>
                    <a:close/>
                  </a:path>
                  <a:path w="836929" h="2120900">
                    <a:moveTo>
                      <a:pt x="408432" y="406400"/>
                    </a:moveTo>
                    <a:lnTo>
                      <a:pt x="405383" y="406400"/>
                    </a:lnTo>
                    <a:lnTo>
                      <a:pt x="405383" y="393700"/>
                    </a:lnTo>
                    <a:lnTo>
                      <a:pt x="408432" y="381000"/>
                    </a:lnTo>
                    <a:lnTo>
                      <a:pt x="406908" y="381000"/>
                    </a:lnTo>
                    <a:lnTo>
                      <a:pt x="411262" y="368300"/>
                    </a:lnTo>
                    <a:lnTo>
                      <a:pt x="414527" y="381000"/>
                    </a:lnTo>
                    <a:lnTo>
                      <a:pt x="416559" y="393700"/>
                    </a:lnTo>
                    <a:lnTo>
                      <a:pt x="409651" y="393700"/>
                    </a:lnTo>
                    <a:lnTo>
                      <a:pt x="408432" y="406400"/>
                    </a:lnTo>
                    <a:close/>
                  </a:path>
                  <a:path w="836929" h="2120900">
                    <a:moveTo>
                      <a:pt x="416559" y="393700"/>
                    </a:moveTo>
                    <a:lnTo>
                      <a:pt x="414527" y="381000"/>
                    </a:lnTo>
                    <a:lnTo>
                      <a:pt x="411262" y="368300"/>
                    </a:lnTo>
                    <a:lnTo>
                      <a:pt x="418446" y="368300"/>
                    </a:lnTo>
                    <a:lnTo>
                      <a:pt x="417575" y="381000"/>
                    </a:lnTo>
                    <a:lnTo>
                      <a:pt x="416559" y="393700"/>
                    </a:lnTo>
                    <a:close/>
                  </a:path>
                  <a:path w="836929" h="2120900">
                    <a:moveTo>
                      <a:pt x="429767" y="393700"/>
                    </a:moveTo>
                    <a:lnTo>
                      <a:pt x="417575" y="381000"/>
                    </a:lnTo>
                    <a:lnTo>
                      <a:pt x="418446" y="368300"/>
                    </a:lnTo>
                    <a:lnTo>
                      <a:pt x="420624" y="381000"/>
                    </a:lnTo>
                    <a:lnTo>
                      <a:pt x="429767" y="381000"/>
                    </a:lnTo>
                    <a:lnTo>
                      <a:pt x="429767" y="393700"/>
                    </a:lnTo>
                    <a:close/>
                  </a:path>
                  <a:path w="836929" h="2120900">
                    <a:moveTo>
                      <a:pt x="426719" y="381000"/>
                    </a:moveTo>
                    <a:lnTo>
                      <a:pt x="420624" y="381000"/>
                    </a:lnTo>
                    <a:lnTo>
                      <a:pt x="418446" y="368300"/>
                    </a:lnTo>
                    <a:lnTo>
                      <a:pt x="423671" y="368300"/>
                    </a:lnTo>
                    <a:lnTo>
                      <a:pt x="426719" y="381000"/>
                    </a:lnTo>
                    <a:close/>
                  </a:path>
                  <a:path w="836929" h="2120900">
                    <a:moveTo>
                      <a:pt x="22859" y="393700"/>
                    </a:moveTo>
                    <a:lnTo>
                      <a:pt x="21335" y="381000"/>
                    </a:lnTo>
                    <a:lnTo>
                      <a:pt x="22859" y="381000"/>
                    </a:lnTo>
                    <a:lnTo>
                      <a:pt x="22859" y="393700"/>
                    </a:lnTo>
                    <a:close/>
                  </a:path>
                  <a:path w="836929" h="2120900">
                    <a:moveTo>
                      <a:pt x="28401" y="406400"/>
                    </a:moveTo>
                    <a:lnTo>
                      <a:pt x="27939" y="406400"/>
                    </a:lnTo>
                    <a:lnTo>
                      <a:pt x="25908" y="393700"/>
                    </a:lnTo>
                    <a:lnTo>
                      <a:pt x="22859" y="393700"/>
                    </a:lnTo>
                    <a:lnTo>
                      <a:pt x="22859" y="381000"/>
                    </a:lnTo>
                    <a:lnTo>
                      <a:pt x="28955" y="381000"/>
                    </a:lnTo>
                    <a:lnTo>
                      <a:pt x="35051" y="393700"/>
                    </a:lnTo>
                    <a:lnTo>
                      <a:pt x="25908" y="393700"/>
                    </a:lnTo>
                    <a:lnTo>
                      <a:pt x="27939" y="406400"/>
                    </a:lnTo>
                    <a:lnTo>
                      <a:pt x="28401" y="406400"/>
                    </a:lnTo>
                    <a:close/>
                  </a:path>
                  <a:path w="836929" h="2120900">
                    <a:moveTo>
                      <a:pt x="35051" y="393700"/>
                    </a:moveTo>
                    <a:lnTo>
                      <a:pt x="28955" y="381000"/>
                    </a:lnTo>
                    <a:lnTo>
                      <a:pt x="32003" y="381000"/>
                    </a:lnTo>
                    <a:lnTo>
                      <a:pt x="35051" y="393700"/>
                    </a:lnTo>
                    <a:close/>
                  </a:path>
                  <a:path w="836929" h="2120900">
                    <a:moveTo>
                      <a:pt x="35051" y="406400"/>
                    </a:moveTo>
                    <a:lnTo>
                      <a:pt x="28401" y="406400"/>
                    </a:lnTo>
                    <a:lnTo>
                      <a:pt x="35051" y="393700"/>
                    </a:lnTo>
                    <a:lnTo>
                      <a:pt x="32003" y="381000"/>
                    </a:lnTo>
                    <a:lnTo>
                      <a:pt x="33527" y="381000"/>
                    </a:lnTo>
                    <a:lnTo>
                      <a:pt x="39624" y="393700"/>
                    </a:lnTo>
                    <a:lnTo>
                      <a:pt x="38970" y="393700"/>
                    </a:lnTo>
                    <a:lnTo>
                      <a:pt x="35051" y="406400"/>
                    </a:lnTo>
                    <a:close/>
                  </a:path>
                  <a:path w="836929" h="2120900">
                    <a:moveTo>
                      <a:pt x="39624" y="393700"/>
                    </a:moveTo>
                    <a:lnTo>
                      <a:pt x="33527" y="381000"/>
                    </a:lnTo>
                    <a:lnTo>
                      <a:pt x="36575" y="381000"/>
                    </a:lnTo>
                    <a:lnTo>
                      <a:pt x="39624" y="393700"/>
                    </a:lnTo>
                    <a:close/>
                  </a:path>
                  <a:path w="836929" h="2120900">
                    <a:moveTo>
                      <a:pt x="39624" y="393700"/>
                    </a:moveTo>
                    <a:lnTo>
                      <a:pt x="36575" y="381000"/>
                    </a:lnTo>
                    <a:lnTo>
                      <a:pt x="43281" y="381000"/>
                    </a:lnTo>
                    <a:lnTo>
                      <a:pt x="39624" y="393700"/>
                    </a:lnTo>
                    <a:close/>
                  </a:path>
                  <a:path w="836929" h="2120900">
                    <a:moveTo>
                      <a:pt x="44703" y="393700"/>
                    </a:moveTo>
                    <a:lnTo>
                      <a:pt x="39624" y="393700"/>
                    </a:lnTo>
                    <a:lnTo>
                      <a:pt x="43281" y="381000"/>
                    </a:lnTo>
                    <a:lnTo>
                      <a:pt x="44703" y="393700"/>
                    </a:lnTo>
                    <a:close/>
                  </a:path>
                  <a:path w="836929" h="2120900">
                    <a:moveTo>
                      <a:pt x="44703" y="393700"/>
                    </a:moveTo>
                    <a:lnTo>
                      <a:pt x="43281" y="381000"/>
                    </a:lnTo>
                    <a:lnTo>
                      <a:pt x="53170" y="381000"/>
                    </a:lnTo>
                    <a:lnTo>
                      <a:pt x="44703" y="393700"/>
                    </a:lnTo>
                    <a:close/>
                  </a:path>
                  <a:path w="836929" h="2120900">
                    <a:moveTo>
                      <a:pt x="51816" y="393700"/>
                    </a:moveTo>
                    <a:lnTo>
                      <a:pt x="44703" y="393700"/>
                    </a:lnTo>
                    <a:lnTo>
                      <a:pt x="53170" y="381000"/>
                    </a:lnTo>
                    <a:lnTo>
                      <a:pt x="51816" y="393700"/>
                    </a:lnTo>
                    <a:close/>
                  </a:path>
                  <a:path w="836929" h="2120900">
                    <a:moveTo>
                      <a:pt x="405383" y="393700"/>
                    </a:moveTo>
                    <a:lnTo>
                      <a:pt x="403859" y="393700"/>
                    </a:lnTo>
                    <a:lnTo>
                      <a:pt x="403859" y="381000"/>
                    </a:lnTo>
                    <a:lnTo>
                      <a:pt x="408432" y="381000"/>
                    </a:lnTo>
                    <a:lnTo>
                      <a:pt x="405383" y="393700"/>
                    </a:lnTo>
                    <a:close/>
                  </a:path>
                  <a:path w="836929" h="2120900">
                    <a:moveTo>
                      <a:pt x="429767" y="393700"/>
                    </a:moveTo>
                    <a:lnTo>
                      <a:pt x="416559" y="393700"/>
                    </a:lnTo>
                    <a:lnTo>
                      <a:pt x="417575" y="381000"/>
                    </a:lnTo>
                    <a:lnTo>
                      <a:pt x="429767" y="393700"/>
                    </a:lnTo>
                    <a:close/>
                  </a:path>
                  <a:path w="836929" h="2120900">
                    <a:moveTo>
                      <a:pt x="15240" y="431800"/>
                    </a:moveTo>
                    <a:lnTo>
                      <a:pt x="7619" y="419100"/>
                    </a:lnTo>
                    <a:lnTo>
                      <a:pt x="7619" y="406400"/>
                    </a:lnTo>
                    <a:lnTo>
                      <a:pt x="9143" y="406400"/>
                    </a:lnTo>
                    <a:lnTo>
                      <a:pt x="10667" y="393700"/>
                    </a:lnTo>
                    <a:lnTo>
                      <a:pt x="16763" y="393700"/>
                    </a:lnTo>
                    <a:lnTo>
                      <a:pt x="16763" y="406400"/>
                    </a:lnTo>
                    <a:lnTo>
                      <a:pt x="12191" y="419100"/>
                    </a:lnTo>
                    <a:lnTo>
                      <a:pt x="15240" y="431800"/>
                    </a:lnTo>
                    <a:close/>
                  </a:path>
                  <a:path w="836929" h="2120900">
                    <a:moveTo>
                      <a:pt x="15240" y="431800"/>
                    </a:moveTo>
                    <a:lnTo>
                      <a:pt x="12191" y="419100"/>
                    </a:lnTo>
                    <a:lnTo>
                      <a:pt x="16763" y="406400"/>
                    </a:lnTo>
                    <a:lnTo>
                      <a:pt x="16763" y="393700"/>
                    </a:lnTo>
                    <a:lnTo>
                      <a:pt x="22859" y="393700"/>
                    </a:lnTo>
                    <a:lnTo>
                      <a:pt x="18287" y="406400"/>
                    </a:lnTo>
                    <a:lnTo>
                      <a:pt x="19303" y="406400"/>
                    </a:lnTo>
                    <a:lnTo>
                      <a:pt x="21335" y="419100"/>
                    </a:lnTo>
                    <a:lnTo>
                      <a:pt x="19811" y="419100"/>
                    </a:lnTo>
                    <a:lnTo>
                      <a:pt x="15240" y="431800"/>
                    </a:lnTo>
                    <a:close/>
                  </a:path>
                  <a:path w="836929" h="2120900">
                    <a:moveTo>
                      <a:pt x="27939" y="406400"/>
                    </a:moveTo>
                    <a:lnTo>
                      <a:pt x="18287" y="406400"/>
                    </a:lnTo>
                    <a:lnTo>
                      <a:pt x="22859" y="393700"/>
                    </a:lnTo>
                    <a:lnTo>
                      <a:pt x="27939" y="406400"/>
                    </a:lnTo>
                    <a:close/>
                  </a:path>
                  <a:path w="836929" h="2120900">
                    <a:moveTo>
                      <a:pt x="36575" y="419100"/>
                    </a:moveTo>
                    <a:lnTo>
                      <a:pt x="33527" y="406400"/>
                    </a:lnTo>
                    <a:lnTo>
                      <a:pt x="35051" y="406400"/>
                    </a:lnTo>
                    <a:lnTo>
                      <a:pt x="38970" y="393700"/>
                    </a:lnTo>
                    <a:lnTo>
                      <a:pt x="39624" y="406400"/>
                    </a:lnTo>
                    <a:lnTo>
                      <a:pt x="36575" y="419100"/>
                    </a:lnTo>
                    <a:close/>
                  </a:path>
                  <a:path w="836929" h="2120900">
                    <a:moveTo>
                      <a:pt x="416051" y="419100"/>
                    </a:moveTo>
                    <a:lnTo>
                      <a:pt x="408432" y="419100"/>
                    </a:lnTo>
                    <a:lnTo>
                      <a:pt x="408432" y="406400"/>
                    </a:lnTo>
                    <a:lnTo>
                      <a:pt x="409651" y="393700"/>
                    </a:lnTo>
                    <a:lnTo>
                      <a:pt x="414527" y="406400"/>
                    </a:lnTo>
                    <a:lnTo>
                      <a:pt x="416051" y="406400"/>
                    </a:lnTo>
                    <a:lnTo>
                      <a:pt x="416051" y="419100"/>
                    </a:lnTo>
                    <a:close/>
                  </a:path>
                  <a:path w="836929" h="2120900">
                    <a:moveTo>
                      <a:pt x="414527" y="406400"/>
                    </a:moveTo>
                    <a:lnTo>
                      <a:pt x="409651" y="393700"/>
                    </a:lnTo>
                    <a:lnTo>
                      <a:pt x="417575" y="393700"/>
                    </a:lnTo>
                    <a:lnTo>
                      <a:pt x="414527" y="406400"/>
                    </a:lnTo>
                    <a:close/>
                  </a:path>
                  <a:path w="836929" h="2120900">
                    <a:moveTo>
                      <a:pt x="418592" y="406400"/>
                    </a:moveTo>
                    <a:lnTo>
                      <a:pt x="414527" y="406400"/>
                    </a:lnTo>
                    <a:lnTo>
                      <a:pt x="417575" y="393700"/>
                    </a:lnTo>
                    <a:lnTo>
                      <a:pt x="418592" y="406400"/>
                    </a:lnTo>
                    <a:close/>
                  </a:path>
                  <a:path w="836929" h="2120900">
                    <a:moveTo>
                      <a:pt x="418592" y="406400"/>
                    </a:moveTo>
                    <a:lnTo>
                      <a:pt x="417575" y="393700"/>
                    </a:lnTo>
                    <a:lnTo>
                      <a:pt x="420624" y="393700"/>
                    </a:lnTo>
                    <a:lnTo>
                      <a:pt x="418592" y="406400"/>
                    </a:lnTo>
                    <a:close/>
                  </a:path>
                  <a:path w="836929" h="2120900">
                    <a:moveTo>
                      <a:pt x="422147" y="419100"/>
                    </a:moveTo>
                    <a:lnTo>
                      <a:pt x="416051" y="419100"/>
                    </a:lnTo>
                    <a:lnTo>
                      <a:pt x="416051" y="406400"/>
                    </a:lnTo>
                    <a:lnTo>
                      <a:pt x="418592" y="406400"/>
                    </a:lnTo>
                    <a:lnTo>
                      <a:pt x="420624" y="393700"/>
                    </a:lnTo>
                    <a:lnTo>
                      <a:pt x="424107" y="393700"/>
                    </a:lnTo>
                    <a:lnTo>
                      <a:pt x="420624" y="406400"/>
                    </a:lnTo>
                    <a:lnTo>
                      <a:pt x="422147" y="419100"/>
                    </a:lnTo>
                    <a:close/>
                  </a:path>
                  <a:path w="836929" h="2120900">
                    <a:moveTo>
                      <a:pt x="422147" y="419100"/>
                    </a:moveTo>
                    <a:lnTo>
                      <a:pt x="420624" y="406400"/>
                    </a:lnTo>
                    <a:lnTo>
                      <a:pt x="424107" y="393700"/>
                    </a:lnTo>
                    <a:lnTo>
                      <a:pt x="426719" y="406400"/>
                    </a:lnTo>
                    <a:lnTo>
                      <a:pt x="423367" y="406400"/>
                    </a:lnTo>
                    <a:lnTo>
                      <a:pt x="422147" y="419100"/>
                    </a:lnTo>
                    <a:close/>
                  </a:path>
                  <a:path w="836929" h="2120900">
                    <a:moveTo>
                      <a:pt x="437387" y="406400"/>
                    </a:moveTo>
                    <a:lnTo>
                      <a:pt x="426719" y="406400"/>
                    </a:lnTo>
                    <a:lnTo>
                      <a:pt x="424107" y="393700"/>
                    </a:lnTo>
                    <a:lnTo>
                      <a:pt x="437387" y="393700"/>
                    </a:lnTo>
                    <a:lnTo>
                      <a:pt x="437387" y="406400"/>
                    </a:lnTo>
                    <a:close/>
                  </a:path>
                  <a:path w="836929" h="2120900">
                    <a:moveTo>
                      <a:pt x="440435" y="419100"/>
                    </a:moveTo>
                    <a:lnTo>
                      <a:pt x="428243" y="419100"/>
                    </a:lnTo>
                    <a:lnTo>
                      <a:pt x="431292" y="406400"/>
                    </a:lnTo>
                    <a:lnTo>
                      <a:pt x="437387" y="406400"/>
                    </a:lnTo>
                    <a:lnTo>
                      <a:pt x="437387" y="393700"/>
                    </a:lnTo>
                    <a:lnTo>
                      <a:pt x="440435" y="406400"/>
                    </a:lnTo>
                    <a:lnTo>
                      <a:pt x="440435" y="419100"/>
                    </a:lnTo>
                    <a:close/>
                  </a:path>
                  <a:path w="836929" h="2120900">
                    <a:moveTo>
                      <a:pt x="15240" y="431800"/>
                    </a:moveTo>
                    <a:lnTo>
                      <a:pt x="3047" y="431800"/>
                    </a:lnTo>
                    <a:lnTo>
                      <a:pt x="1524" y="419100"/>
                    </a:lnTo>
                    <a:lnTo>
                      <a:pt x="3047" y="419100"/>
                    </a:lnTo>
                    <a:lnTo>
                      <a:pt x="6095" y="406400"/>
                    </a:lnTo>
                    <a:lnTo>
                      <a:pt x="7619" y="406400"/>
                    </a:lnTo>
                    <a:lnTo>
                      <a:pt x="7619" y="419100"/>
                    </a:lnTo>
                    <a:lnTo>
                      <a:pt x="15240" y="431800"/>
                    </a:lnTo>
                    <a:close/>
                  </a:path>
                  <a:path w="836929" h="2120900">
                    <a:moveTo>
                      <a:pt x="21335" y="419100"/>
                    </a:moveTo>
                    <a:lnTo>
                      <a:pt x="19303" y="406400"/>
                    </a:lnTo>
                    <a:lnTo>
                      <a:pt x="22859" y="406400"/>
                    </a:lnTo>
                    <a:lnTo>
                      <a:pt x="21335" y="419100"/>
                    </a:lnTo>
                    <a:close/>
                  </a:path>
                  <a:path w="836929" h="2120900">
                    <a:moveTo>
                      <a:pt x="24383" y="431800"/>
                    </a:moveTo>
                    <a:lnTo>
                      <a:pt x="15240" y="431800"/>
                    </a:lnTo>
                    <a:lnTo>
                      <a:pt x="19811" y="419100"/>
                    </a:lnTo>
                    <a:lnTo>
                      <a:pt x="21335" y="419100"/>
                    </a:lnTo>
                    <a:lnTo>
                      <a:pt x="22859" y="406400"/>
                    </a:lnTo>
                    <a:lnTo>
                      <a:pt x="24383" y="419100"/>
                    </a:lnTo>
                    <a:lnTo>
                      <a:pt x="24383" y="431800"/>
                    </a:lnTo>
                    <a:close/>
                  </a:path>
                  <a:path w="836929" h="2120900">
                    <a:moveTo>
                      <a:pt x="27432" y="431800"/>
                    </a:moveTo>
                    <a:lnTo>
                      <a:pt x="24383" y="431800"/>
                    </a:lnTo>
                    <a:lnTo>
                      <a:pt x="24383" y="419100"/>
                    </a:lnTo>
                    <a:lnTo>
                      <a:pt x="22859" y="406400"/>
                    </a:lnTo>
                    <a:lnTo>
                      <a:pt x="24601" y="406400"/>
                    </a:lnTo>
                    <a:lnTo>
                      <a:pt x="25908" y="419100"/>
                    </a:lnTo>
                    <a:lnTo>
                      <a:pt x="30479" y="419100"/>
                    </a:lnTo>
                    <a:lnTo>
                      <a:pt x="27432" y="431800"/>
                    </a:lnTo>
                    <a:close/>
                  </a:path>
                  <a:path w="836929" h="2120900">
                    <a:moveTo>
                      <a:pt x="36575" y="419100"/>
                    </a:moveTo>
                    <a:lnTo>
                      <a:pt x="25908" y="419100"/>
                    </a:lnTo>
                    <a:lnTo>
                      <a:pt x="24601" y="406400"/>
                    </a:lnTo>
                    <a:lnTo>
                      <a:pt x="33527" y="406400"/>
                    </a:lnTo>
                    <a:lnTo>
                      <a:pt x="36575" y="419100"/>
                    </a:lnTo>
                    <a:close/>
                  </a:path>
                  <a:path w="836929" h="2120900">
                    <a:moveTo>
                      <a:pt x="425195" y="419100"/>
                    </a:moveTo>
                    <a:lnTo>
                      <a:pt x="422147" y="419100"/>
                    </a:lnTo>
                    <a:lnTo>
                      <a:pt x="423367" y="406400"/>
                    </a:lnTo>
                    <a:lnTo>
                      <a:pt x="425195" y="419100"/>
                    </a:lnTo>
                    <a:close/>
                  </a:path>
                  <a:path w="836929" h="2120900">
                    <a:moveTo>
                      <a:pt x="425195" y="419100"/>
                    </a:moveTo>
                    <a:lnTo>
                      <a:pt x="423367" y="406400"/>
                    </a:lnTo>
                    <a:lnTo>
                      <a:pt x="425805" y="406400"/>
                    </a:lnTo>
                    <a:lnTo>
                      <a:pt x="425195" y="419100"/>
                    </a:lnTo>
                    <a:close/>
                  </a:path>
                  <a:path w="836929" h="2120900">
                    <a:moveTo>
                      <a:pt x="425195" y="419100"/>
                    </a:moveTo>
                    <a:lnTo>
                      <a:pt x="425805" y="406400"/>
                    </a:lnTo>
                    <a:lnTo>
                      <a:pt x="428243" y="406400"/>
                    </a:lnTo>
                    <a:lnTo>
                      <a:pt x="425195" y="419100"/>
                    </a:lnTo>
                    <a:close/>
                  </a:path>
                  <a:path w="836929" h="2120900">
                    <a:moveTo>
                      <a:pt x="428243" y="419100"/>
                    </a:moveTo>
                    <a:lnTo>
                      <a:pt x="425195" y="419100"/>
                    </a:lnTo>
                    <a:lnTo>
                      <a:pt x="428243" y="406400"/>
                    </a:lnTo>
                    <a:lnTo>
                      <a:pt x="431292" y="406400"/>
                    </a:lnTo>
                    <a:lnTo>
                      <a:pt x="428243" y="419100"/>
                    </a:lnTo>
                    <a:close/>
                  </a:path>
                  <a:path w="836929" h="2120900">
                    <a:moveTo>
                      <a:pt x="441959" y="419100"/>
                    </a:moveTo>
                    <a:lnTo>
                      <a:pt x="440435" y="419100"/>
                    </a:lnTo>
                    <a:lnTo>
                      <a:pt x="440435" y="406400"/>
                    </a:lnTo>
                    <a:lnTo>
                      <a:pt x="441959" y="419100"/>
                    </a:lnTo>
                    <a:close/>
                  </a:path>
                  <a:path w="836929" h="2120900">
                    <a:moveTo>
                      <a:pt x="422147" y="431800"/>
                    </a:moveTo>
                    <a:lnTo>
                      <a:pt x="420624" y="419100"/>
                    </a:lnTo>
                    <a:lnTo>
                      <a:pt x="423671" y="419100"/>
                    </a:lnTo>
                    <a:lnTo>
                      <a:pt x="422147" y="431800"/>
                    </a:lnTo>
                    <a:close/>
                  </a:path>
                  <a:path w="836929" h="2120900">
                    <a:moveTo>
                      <a:pt x="435863" y="457200"/>
                    </a:moveTo>
                    <a:lnTo>
                      <a:pt x="431292" y="457200"/>
                    </a:lnTo>
                    <a:lnTo>
                      <a:pt x="428243" y="444500"/>
                    </a:lnTo>
                    <a:lnTo>
                      <a:pt x="428243" y="431800"/>
                    </a:lnTo>
                    <a:lnTo>
                      <a:pt x="422147" y="431800"/>
                    </a:lnTo>
                    <a:lnTo>
                      <a:pt x="423671" y="419100"/>
                    </a:lnTo>
                    <a:lnTo>
                      <a:pt x="435254" y="419100"/>
                    </a:lnTo>
                    <a:lnTo>
                      <a:pt x="432816" y="431800"/>
                    </a:lnTo>
                    <a:lnTo>
                      <a:pt x="437387" y="444500"/>
                    </a:lnTo>
                    <a:lnTo>
                      <a:pt x="435863" y="444500"/>
                    </a:lnTo>
                    <a:lnTo>
                      <a:pt x="435863" y="457200"/>
                    </a:lnTo>
                    <a:close/>
                  </a:path>
                  <a:path w="836929" h="2120900">
                    <a:moveTo>
                      <a:pt x="437387" y="444500"/>
                    </a:moveTo>
                    <a:lnTo>
                      <a:pt x="432816" y="431800"/>
                    </a:lnTo>
                    <a:lnTo>
                      <a:pt x="435254" y="419100"/>
                    </a:lnTo>
                    <a:lnTo>
                      <a:pt x="438911" y="431800"/>
                    </a:lnTo>
                    <a:lnTo>
                      <a:pt x="441959" y="431800"/>
                    </a:lnTo>
                    <a:lnTo>
                      <a:pt x="437387" y="444500"/>
                    </a:lnTo>
                    <a:close/>
                  </a:path>
                  <a:path w="836929" h="2120900">
                    <a:moveTo>
                      <a:pt x="448055" y="431800"/>
                    </a:moveTo>
                    <a:lnTo>
                      <a:pt x="438911" y="431800"/>
                    </a:lnTo>
                    <a:lnTo>
                      <a:pt x="435254" y="419100"/>
                    </a:lnTo>
                    <a:lnTo>
                      <a:pt x="448055" y="419100"/>
                    </a:lnTo>
                    <a:lnTo>
                      <a:pt x="448055" y="431800"/>
                    </a:lnTo>
                    <a:close/>
                  </a:path>
                  <a:path w="836929" h="2120900">
                    <a:moveTo>
                      <a:pt x="452627" y="431800"/>
                    </a:moveTo>
                    <a:lnTo>
                      <a:pt x="448055" y="431800"/>
                    </a:lnTo>
                    <a:lnTo>
                      <a:pt x="448055" y="419100"/>
                    </a:lnTo>
                    <a:lnTo>
                      <a:pt x="449579" y="419100"/>
                    </a:lnTo>
                    <a:lnTo>
                      <a:pt x="452627" y="431800"/>
                    </a:lnTo>
                    <a:close/>
                  </a:path>
                  <a:path w="836929" h="2120900">
                    <a:moveTo>
                      <a:pt x="3047" y="457200"/>
                    </a:moveTo>
                    <a:lnTo>
                      <a:pt x="0" y="457200"/>
                    </a:lnTo>
                    <a:lnTo>
                      <a:pt x="0" y="444500"/>
                    </a:lnTo>
                    <a:lnTo>
                      <a:pt x="1524" y="431800"/>
                    </a:lnTo>
                    <a:lnTo>
                      <a:pt x="1524" y="444500"/>
                    </a:lnTo>
                    <a:lnTo>
                      <a:pt x="6095" y="444500"/>
                    </a:lnTo>
                    <a:lnTo>
                      <a:pt x="3047" y="457200"/>
                    </a:lnTo>
                    <a:close/>
                  </a:path>
                  <a:path w="836929" h="2120900">
                    <a:moveTo>
                      <a:pt x="9143" y="444500"/>
                    </a:moveTo>
                    <a:lnTo>
                      <a:pt x="1524" y="444500"/>
                    </a:lnTo>
                    <a:lnTo>
                      <a:pt x="1524" y="431800"/>
                    </a:lnTo>
                    <a:lnTo>
                      <a:pt x="12191" y="431800"/>
                    </a:lnTo>
                    <a:lnTo>
                      <a:pt x="9143" y="444500"/>
                    </a:lnTo>
                    <a:close/>
                  </a:path>
                  <a:path w="836929" h="2120900">
                    <a:moveTo>
                      <a:pt x="19811" y="444500"/>
                    </a:moveTo>
                    <a:lnTo>
                      <a:pt x="9143" y="444500"/>
                    </a:lnTo>
                    <a:lnTo>
                      <a:pt x="12191" y="431800"/>
                    </a:lnTo>
                    <a:lnTo>
                      <a:pt x="19811" y="444500"/>
                    </a:lnTo>
                    <a:close/>
                  </a:path>
                  <a:path w="836929" h="2120900">
                    <a:moveTo>
                      <a:pt x="19811" y="444500"/>
                    </a:moveTo>
                    <a:lnTo>
                      <a:pt x="12191" y="431800"/>
                    </a:lnTo>
                    <a:lnTo>
                      <a:pt x="17068" y="431800"/>
                    </a:lnTo>
                    <a:lnTo>
                      <a:pt x="19811" y="444500"/>
                    </a:lnTo>
                    <a:close/>
                  </a:path>
                  <a:path w="836929" h="2120900">
                    <a:moveTo>
                      <a:pt x="20726" y="444500"/>
                    </a:moveTo>
                    <a:lnTo>
                      <a:pt x="19811" y="444500"/>
                    </a:lnTo>
                    <a:lnTo>
                      <a:pt x="17068" y="431800"/>
                    </a:lnTo>
                    <a:lnTo>
                      <a:pt x="20726" y="444500"/>
                    </a:lnTo>
                    <a:close/>
                  </a:path>
                  <a:path w="836929" h="2120900">
                    <a:moveTo>
                      <a:pt x="20726" y="444500"/>
                    </a:moveTo>
                    <a:lnTo>
                      <a:pt x="17068" y="431800"/>
                    </a:lnTo>
                    <a:lnTo>
                      <a:pt x="22859" y="431800"/>
                    </a:lnTo>
                    <a:lnTo>
                      <a:pt x="20726" y="444500"/>
                    </a:lnTo>
                    <a:close/>
                  </a:path>
                  <a:path w="836929" h="2120900">
                    <a:moveTo>
                      <a:pt x="28955" y="444500"/>
                    </a:moveTo>
                    <a:lnTo>
                      <a:pt x="20726" y="444500"/>
                    </a:lnTo>
                    <a:lnTo>
                      <a:pt x="22859" y="431800"/>
                    </a:lnTo>
                    <a:lnTo>
                      <a:pt x="28955" y="431800"/>
                    </a:lnTo>
                    <a:lnTo>
                      <a:pt x="28955" y="444500"/>
                    </a:lnTo>
                    <a:close/>
                  </a:path>
                  <a:path w="836929" h="2120900">
                    <a:moveTo>
                      <a:pt x="428243" y="444500"/>
                    </a:moveTo>
                    <a:lnTo>
                      <a:pt x="425195" y="444500"/>
                    </a:lnTo>
                    <a:lnTo>
                      <a:pt x="423671" y="431800"/>
                    </a:lnTo>
                    <a:lnTo>
                      <a:pt x="428243" y="431800"/>
                    </a:lnTo>
                    <a:lnTo>
                      <a:pt x="428243" y="444500"/>
                    </a:lnTo>
                    <a:close/>
                  </a:path>
                  <a:path w="836929" h="2120900">
                    <a:moveTo>
                      <a:pt x="441959" y="457200"/>
                    </a:moveTo>
                    <a:lnTo>
                      <a:pt x="437387" y="444500"/>
                    </a:lnTo>
                    <a:lnTo>
                      <a:pt x="441959" y="431800"/>
                    </a:lnTo>
                    <a:lnTo>
                      <a:pt x="443483" y="431800"/>
                    </a:lnTo>
                    <a:lnTo>
                      <a:pt x="440435" y="444500"/>
                    </a:lnTo>
                    <a:lnTo>
                      <a:pt x="448055" y="444500"/>
                    </a:lnTo>
                    <a:lnTo>
                      <a:pt x="447040" y="448733"/>
                    </a:lnTo>
                    <a:lnTo>
                      <a:pt x="441959" y="457200"/>
                    </a:lnTo>
                    <a:close/>
                  </a:path>
                  <a:path w="836929" h="2120900">
                    <a:moveTo>
                      <a:pt x="440435" y="444500"/>
                    </a:moveTo>
                    <a:lnTo>
                      <a:pt x="443483" y="431800"/>
                    </a:lnTo>
                    <a:lnTo>
                      <a:pt x="444703" y="431800"/>
                    </a:lnTo>
                    <a:lnTo>
                      <a:pt x="440435" y="444500"/>
                    </a:lnTo>
                    <a:close/>
                  </a:path>
                  <a:path w="836929" h="2120900">
                    <a:moveTo>
                      <a:pt x="443483" y="444500"/>
                    </a:moveTo>
                    <a:lnTo>
                      <a:pt x="440435" y="444500"/>
                    </a:lnTo>
                    <a:lnTo>
                      <a:pt x="444703" y="431800"/>
                    </a:lnTo>
                    <a:lnTo>
                      <a:pt x="445516" y="431800"/>
                    </a:lnTo>
                    <a:lnTo>
                      <a:pt x="443483" y="444500"/>
                    </a:lnTo>
                    <a:close/>
                  </a:path>
                  <a:path w="836929" h="2120900">
                    <a:moveTo>
                      <a:pt x="447675" y="447674"/>
                    </a:moveTo>
                    <a:lnTo>
                      <a:pt x="448055" y="444500"/>
                    </a:lnTo>
                    <a:lnTo>
                      <a:pt x="443483" y="444500"/>
                    </a:lnTo>
                    <a:lnTo>
                      <a:pt x="445516" y="431800"/>
                    </a:lnTo>
                    <a:lnTo>
                      <a:pt x="449579" y="444500"/>
                    </a:lnTo>
                    <a:lnTo>
                      <a:pt x="447675" y="447674"/>
                    </a:lnTo>
                    <a:close/>
                  </a:path>
                  <a:path w="836929" h="2120900">
                    <a:moveTo>
                      <a:pt x="458724" y="457200"/>
                    </a:moveTo>
                    <a:lnTo>
                      <a:pt x="446532" y="457200"/>
                    </a:lnTo>
                    <a:lnTo>
                      <a:pt x="447548" y="448733"/>
                    </a:lnTo>
                    <a:lnTo>
                      <a:pt x="447675" y="447674"/>
                    </a:lnTo>
                    <a:lnTo>
                      <a:pt x="449579" y="444500"/>
                    </a:lnTo>
                    <a:lnTo>
                      <a:pt x="445516" y="431800"/>
                    </a:lnTo>
                    <a:lnTo>
                      <a:pt x="455675" y="431800"/>
                    </a:lnTo>
                    <a:lnTo>
                      <a:pt x="455675" y="444500"/>
                    </a:lnTo>
                    <a:lnTo>
                      <a:pt x="458941" y="444500"/>
                    </a:lnTo>
                    <a:lnTo>
                      <a:pt x="458724" y="457200"/>
                    </a:lnTo>
                    <a:close/>
                  </a:path>
                  <a:path w="836929" h="2120900">
                    <a:moveTo>
                      <a:pt x="458724" y="444500"/>
                    </a:moveTo>
                    <a:lnTo>
                      <a:pt x="455675" y="444500"/>
                    </a:lnTo>
                    <a:lnTo>
                      <a:pt x="455675" y="431800"/>
                    </a:lnTo>
                    <a:lnTo>
                      <a:pt x="458724" y="444500"/>
                    </a:lnTo>
                    <a:close/>
                  </a:path>
                  <a:path w="836929" h="2120900">
                    <a:moveTo>
                      <a:pt x="13716" y="457200"/>
                    </a:moveTo>
                    <a:lnTo>
                      <a:pt x="3047" y="457200"/>
                    </a:lnTo>
                    <a:lnTo>
                      <a:pt x="6095" y="444500"/>
                    </a:lnTo>
                    <a:lnTo>
                      <a:pt x="11429" y="444500"/>
                    </a:lnTo>
                    <a:lnTo>
                      <a:pt x="13716" y="457200"/>
                    </a:lnTo>
                    <a:close/>
                  </a:path>
                  <a:path w="836929" h="2120900">
                    <a:moveTo>
                      <a:pt x="13716" y="457200"/>
                    </a:moveTo>
                    <a:lnTo>
                      <a:pt x="11429" y="444500"/>
                    </a:lnTo>
                    <a:lnTo>
                      <a:pt x="14151" y="444500"/>
                    </a:lnTo>
                    <a:lnTo>
                      <a:pt x="13716" y="457200"/>
                    </a:lnTo>
                    <a:close/>
                  </a:path>
                  <a:path w="836929" h="2120900">
                    <a:moveTo>
                      <a:pt x="15240" y="457200"/>
                    </a:moveTo>
                    <a:lnTo>
                      <a:pt x="13716" y="457200"/>
                    </a:lnTo>
                    <a:lnTo>
                      <a:pt x="14006" y="448733"/>
                    </a:lnTo>
                    <a:lnTo>
                      <a:pt x="14042" y="447674"/>
                    </a:lnTo>
                    <a:lnTo>
                      <a:pt x="14151" y="444500"/>
                    </a:lnTo>
                    <a:lnTo>
                      <a:pt x="15240" y="457200"/>
                    </a:lnTo>
                    <a:close/>
                  </a:path>
                  <a:path w="836929" h="2120900">
                    <a:moveTo>
                      <a:pt x="15240" y="457200"/>
                    </a:moveTo>
                    <a:lnTo>
                      <a:pt x="14151" y="444500"/>
                    </a:lnTo>
                    <a:lnTo>
                      <a:pt x="19049" y="444500"/>
                    </a:lnTo>
                    <a:lnTo>
                      <a:pt x="15240" y="457200"/>
                    </a:lnTo>
                    <a:close/>
                  </a:path>
                  <a:path w="836929" h="2120900">
                    <a:moveTo>
                      <a:pt x="22859" y="457200"/>
                    </a:moveTo>
                    <a:lnTo>
                      <a:pt x="15240" y="457200"/>
                    </a:lnTo>
                    <a:lnTo>
                      <a:pt x="19049" y="444500"/>
                    </a:lnTo>
                    <a:lnTo>
                      <a:pt x="22859" y="457200"/>
                    </a:lnTo>
                    <a:close/>
                  </a:path>
                  <a:path w="836929" h="2120900">
                    <a:moveTo>
                      <a:pt x="27432" y="457200"/>
                    </a:moveTo>
                    <a:lnTo>
                      <a:pt x="22859" y="457200"/>
                    </a:lnTo>
                    <a:lnTo>
                      <a:pt x="19049" y="444500"/>
                    </a:lnTo>
                    <a:lnTo>
                      <a:pt x="28346" y="444500"/>
                    </a:lnTo>
                    <a:lnTo>
                      <a:pt x="27432" y="457200"/>
                    </a:lnTo>
                    <a:close/>
                  </a:path>
                  <a:path w="836929" h="2120900">
                    <a:moveTo>
                      <a:pt x="32003" y="457200"/>
                    </a:moveTo>
                    <a:lnTo>
                      <a:pt x="27432" y="457200"/>
                    </a:lnTo>
                    <a:lnTo>
                      <a:pt x="28346" y="444500"/>
                    </a:lnTo>
                    <a:lnTo>
                      <a:pt x="32003" y="457200"/>
                    </a:lnTo>
                    <a:close/>
                  </a:path>
                  <a:path w="836929" h="2120900">
                    <a:moveTo>
                      <a:pt x="32003" y="457200"/>
                    </a:moveTo>
                    <a:lnTo>
                      <a:pt x="28346" y="444500"/>
                    </a:lnTo>
                    <a:lnTo>
                      <a:pt x="32003" y="444500"/>
                    </a:lnTo>
                    <a:lnTo>
                      <a:pt x="32003" y="457200"/>
                    </a:lnTo>
                    <a:close/>
                  </a:path>
                  <a:path w="836929" h="2120900">
                    <a:moveTo>
                      <a:pt x="441959" y="457200"/>
                    </a:moveTo>
                    <a:lnTo>
                      <a:pt x="435863" y="457200"/>
                    </a:lnTo>
                    <a:lnTo>
                      <a:pt x="435863" y="444500"/>
                    </a:lnTo>
                    <a:lnTo>
                      <a:pt x="437387" y="444500"/>
                    </a:lnTo>
                    <a:lnTo>
                      <a:pt x="441959" y="457200"/>
                    </a:lnTo>
                    <a:close/>
                  </a:path>
                  <a:path w="836929" h="2120900">
                    <a:moveTo>
                      <a:pt x="447040" y="448733"/>
                    </a:moveTo>
                    <a:lnTo>
                      <a:pt x="448055" y="444500"/>
                    </a:lnTo>
                    <a:lnTo>
                      <a:pt x="447675" y="447674"/>
                    </a:lnTo>
                    <a:lnTo>
                      <a:pt x="447040" y="448733"/>
                    </a:lnTo>
                    <a:close/>
                  </a:path>
                  <a:path w="836929" h="2120900">
                    <a:moveTo>
                      <a:pt x="458215" y="461433"/>
                    </a:moveTo>
                    <a:lnTo>
                      <a:pt x="455371" y="458470"/>
                    </a:lnTo>
                    <a:lnTo>
                      <a:pt x="455675" y="457200"/>
                    </a:lnTo>
                    <a:lnTo>
                      <a:pt x="458724" y="457200"/>
                    </a:lnTo>
                    <a:lnTo>
                      <a:pt x="458869" y="448733"/>
                    </a:lnTo>
                    <a:lnTo>
                      <a:pt x="458941" y="444500"/>
                    </a:lnTo>
                    <a:lnTo>
                      <a:pt x="460247" y="457200"/>
                    </a:lnTo>
                    <a:lnTo>
                      <a:pt x="458215" y="461433"/>
                    </a:lnTo>
                    <a:close/>
                  </a:path>
                  <a:path w="836929" h="2120900">
                    <a:moveTo>
                      <a:pt x="451103" y="482600"/>
                    </a:moveTo>
                    <a:lnTo>
                      <a:pt x="446532" y="482600"/>
                    </a:lnTo>
                    <a:lnTo>
                      <a:pt x="443483" y="469900"/>
                    </a:lnTo>
                    <a:lnTo>
                      <a:pt x="445008" y="457200"/>
                    </a:lnTo>
                    <a:lnTo>
                      <a:pt x="447040" y="448733"/>
                    </a:lnTo>
                    <a:lnTo>
                      <a:pt x="447675" y="447674"/>
                    </a:lnTo>
                    <a:lnTo>
                      <a:pt x="446532" y="457200"/>
                    </a:lnTo>
                    <a:lnTo>
                      <a:pt x="454151" y="457200"/>
                    </a:lnTo>
                    <a:lnTo>
                      <a:pt x="455371" y="458470"/>
                    </a:lnTo>
                    <a:lnTo>
                      <a:pt x="452627" y="469900"/>
                    </a:lnTo>
                    <a:lnTo>
                      <a:pt x="449579" y="469900"/>
                    </a:lnTo>
                    <a:lnTo>
                      <a:pt x="451103" y="482600"/>
                    </a:lnTo>
                    <a:close/>
                  </a:path>
                  <a:path w="836929" h="2120900">
                    <a:moveTo>
                      <a:pt x="443483" y="469900"/>
                    </a:moveTo>
                    <a:lnTo>
                      <a:pt x="440435" y="457200"/>
                    </a:lnTo>
                    <a:lnTo>
                      <a:pt x="441959" y="457200"/>
                    </a:lnTo>
                    <a:lnTo>
                      <a:pt x="447040" y="448733"/>
                    </a:lnTo>
                    <a:lnTo>
                      <a:pt x="445008" y="457200"/>
                    </a:lnTo>
                    <a:lnTo>
                      <a:pt x="443483" y="469900"/>
                    </a:lnTo>
                    <a:close/>
                  </a:path>
                  <a:path w="836929" h="2120900">
                    <a:moveTo>
                      <a:pt x="28955" y="482600"/>
                    </a:moveTo>
                    <a:lnTo>
                      <a:pt x="24383" y="469900"/>
                    </a:lnTo>
                    <a:lnTo>
                      <a:pt x="13716" y="469900"/>
                    </a:lnTo>
                    <a:lnTo>
                      <a:pt x="12191" y="457200"/>
                    </a:lnTo>
                    <a:lnTo>
                      <a:pt x="36575" y="457200"/>
                    </a:lnTo>
                    <a:lnTo>
                      <a:pt x="33527" y="469900"/>
                    </a:lnTo>
                    <a:lnTo>
                      <a:pt x="28955" y="482600"/>
                    </a:lnTo>
                    <a:close/>
                  </a:path>
                  <a:path w="836929" h="2120900">
                    <a:moveTo>
                      <a:pt x="44195" y="495300"/>
                    </a:moveTo>
                    <a:lnTo>
                      <a:pt x="32003" y="482600"/>
                    </a:lnTo>
                    <a:lnTo>
                      <a:pt x="33527" y="469900"/>
                    </a:lnTo>
                    <a:lnTo>
                      <a:pt x="36575" y="457200"/>
                    </a:lnTo>
                    <a:lnTo>
                      <a:pt x="44195" y="469900"/>
                    </a:lnTo>
                    <a:lnTo>
                      <a:pt x="43179" y="469900"/>
                    </a:lnTo>
                    <a:lnTo>
                      <a:pt x="41147" y="482600"/>
                    </a:lnTo>
                    <a:lnTo>
                      <a:pt x="44805" y="482600"/>
                    </a:lnTo>
                    <a:lnTo>
                      <a:pt x="44195" y="495300"/>
                    </a:lnTo>
                    <a:close/>
                  </a:path>
                  <a:path w="836929" h="2120900">
                    <a:moveTo>
                      <a:pt x="44195" y="469900"/>
                    </a:moveTo>
                    <a:lnTo>
                      <a:pt x="36575" y="457200"/>
                    </a:lnTo>
                    <a:lnTo>
                      <a:pt x="44195" y="457200"/>
                    </a:lnTo>
                    <a:lnTo>
                      <a:pt x="44195" y="469900"/>
                    </a:lnTo>
                    <a:close/>
                  </a:path>
                  <a:path w="836929" h="2120900">
                    <a:moveTo>
                      <a:pt x="455371" y="458470"/>
                    </a:moveTo>
                    <a:lnTo>
                      <a:pt x="454151" y="457200"/>
                    </a:lnTo>
                    <a:lnTo>
                      <a:pt x="455675" y="457200"/>
                    </a:lnTo>
                    <a:lnTo>
                      <a:pt x="455371" y="458470"/>
                    </a:lnTo>
                    <a:close/>
                  </a:path>
                  <a:path w="836929" h="2120900">
                    <a:moveTo>
                      <a:pt x="459028" y="462279"/>
                    </a:moveTo>
                    <a:lnTo>
                      <a:pt x="458215" y="461433"/>
                    </a:lnTo>
                    <a:lnTo>
                      <a:pt x="460247" y="457200"/>
                    </a:lnTo>
                    <a:lnTo>
                      <a:pt x="459028" y="462279"/>
                    </a:lnTo>
                    <a:close/>
                  </a:path>
                  <a:path w="836929" h="2120900">
                    <a:moveTo>
                      <a:pt x="466343" y="469900"/>
                    </a:moveTo>
                    <a:lnTo>
                      <a:pt x="459028" y="462279"/>
                    </a:lnTo>
                    <a:lnTo>
                      <a:pt x="460247" y="457200"/>
                    </a:lnTo>
                    <a:lnTo>
                      <a:pt x="466343" y="469900"/>
                    </a:lnTo>
                    <a:close/>
                  </a:path>
                  <a:path w="836929" h="2120900">
                    <a:moveTo>
                      <a:pt x="475487" y="482600"/>
                    </a:moveTo>
                    <a:lnTo>
                      <a:pt x="463295" y="482600"/>
                    </a:lnTo>
                    <a:lnTo>
                      <a:pt x="466343" y="469900"/>
                    </a:lnTo>
                    <a:lnTo>
                      <a:pt x="460247" y="457200"/>
                    </a:lnTo>
                    <a:lnTo>
                      <a:pt x="469392" y="457200"/>
                    </a:lnTo>
                    <a:lnTo>
                      <a:pt x="469392" y="469900"/>
                    </a:lnTo>
                    <a:lnTo>
                      <a:pt x="477011" y="469900"/>
                    </a:lnTo>
                    <a:lnTo>
                      <a:pt x="475487" y="482600"/>
                    </a:lnTo>
                    <a:close/>
                  </a:path>
                  <a:path w="836929" h="2120900">
                    <a:moveTo>
                      <a:pt x="475487" y="469900"/>
                    </a:moveTo>
                    <a:lnTo>
                      <a:pt x="469392" y="469900"/>
                    </a:lnTo>
                    <a:lnTo>
                      <a:pt x="469392" y="457200"/>
                    </a:lnTo>
                    <a:lnTo>
                      <a:pt x="472440" y="457200"/>
                    </a:lnTo>
                    <a:lnTo>
                      <a:pt x="475487" y="469900"/>
                    </a:lnTo>
                    <a:close/>
                  </a:path>
                  <a:path w="836929" h="2120900">
                    <a:moveTo>
                      <a:pt x="458724" y="482600"/>
                    </a:moveTo>
                    <a:lnTo>
                      <a:pt x="452627" y="469900"/>
                    </a:lnTo>
                    <a:lnTo>
                      <a:pt x="455371" y="458470"/>
                    </a:lnTo>
                    <a:lnTo>
                      <a:pt x="458215" y="461433"/>
                    </a:lnTo>
                    <a:lnTo>
                      <a:pt x="454151" y="469900"/>
                    </a:lnTo>
                    <a:lnTo>
                      <a:pt x="461771" y="469900"/>
                    </a:lnTo>
                    <a:lnTo>
                      <a:pt x="458724" y="482600"/>
                    </a:lnTo>
                    <a:close/>
                  </a:path>
                  <a:path w="836929" h="2120900">
                    <a:moveTo>
                      <a:pt x="457200" y="469900"/>
                    </a:moveTo>
                    <a:lnTo>
                      <a:pt x="454151" y="469900"/>
                    </a:lnTo>
                    <a:lnTo>
                      <a:pt x="458215" y="461433"/>
                    </a:lnTo>
                    <a:lnTo>
                      <a:pt x="459028" y="462279"/>
                    </a:lnTo>
                    <a:lnTo>
                      <a:pt x="457200" y="469900"/>
                    </a:lnTo>
                    <a:close/>
                  </a:path>
                  <a:path w="836929" h="2120900">
                    <a:moveTo>
                      <a:pt x="463295" y="482600"/>
                    </a:moveTo>
                    <a:lnTo>
                      <a:pt x="460247" y="482600"/>
                    </a:lnTo>
                    <a:lnTo>
                      <a:pt x="461771" y="469900"/>
                    </a:lnTo>
                    <a:lnTo>
                      <a:pt x="457200" y="469900"/>
                    </a:lnTo>
                    <a:lnTo>
                      <a:pt x="459028" y="462279"/>
                    </a:lnTo>
                    <a:lnTo>
                      <a:pt x="466343" y="469900"/>
                    </a:lnTo>
                    <a:lnTo>
                      <a:pt x="463295" y="482600"/>
                    </a:lnTo>
                    <a:close/>
                  </a:path>
                  <a:path w="836929" h="2120900">
                    <a:moveTo>
                      <a:pt x="28955" y="482600"/>
                    </a:moveTo>
                    <a:lnTo>
                      <a:pt x="24383" y="482600"/>
                    </a:lnTo>
                    <a:lnTo>
                      <a:pt x="24383" y="469900"/>
                    </a:lnTo>
                    <a:lnTo>
                      <a:pt x="28955" y="482600"/>
                    </a:lnTo>
                    <a:close/>
                  </a:path>
                  <a:path w="836929" h="2120900">
                    <a:moveTo>
                      <a:pt x="32003" y="482600"/>
                    </a:moveTo>
                    <a:lnTo>
                      <a:pt x="28955" y="482600"/>
                    </a:lnTo>
                    <a:lnTo>
                      <a:pt x="33527" y="469900"/>
                    </a:lnTo>
                    <a:lnTo>
                      <a:pt x="32003" y="482600"/>
                    </a:lnTo>
                    <a:close/>
                  </a:path>
                  <a:path w="836929" h="2120900">
                    <a:moveTo>
                      <a:pt x="47243" y="482600"/>
                    </a:moveTo>
                    <a:lnTo>
                      <a:pt x="41147" y="482600"/>
                    </a:lnTo>
                    <a:lnTo>
                      <a:pt x="43179" y="469900"/>
                    </a:lnTo>
                    <a:lnTo>
                      <a:pt x="47243" y="482600"/>
                    </a:lnTo>
                    <a:close/>
                  </a:path>
                  <a:path w="836929" h="2120900">
                    <a:moveTo>
                      <a:pt x="54863" y="495300"/>
                    </a:moveTo>
                    <a:lnTo>
                      <a:pt x="47243" y="495300"/>
                    </a:lnTo>
                    <a:lnTo>
                      <a:pt x="51816" y="482600"/>
                    </a:lnTo>
                    <a:lnTo>
                      <a:pt x="47243" y="482600"/>
                    </a:lnTo>
                    <a:lnTo>
                      <a:pt x="43179" y="469900"/>
                    </a:lnTo>
                    <a:lnTo>
                      <a:pt x="56387" y="469900"/>
                    </a:lnTo>
                    <a:lnTo>
                      <a:pt x="57911" y="482600"/>
                    </a:lnTo>
                    <a:lnTo>
                      <a:pt x="54863" y="495300"/>
                    </a:lnTo>
                    <a:close/>
                  </a:path>
                  <a:path w="836929" h="2120900">
                    <a:moveTo>
                      <a:pt x="68579" y="495300"/>
                    </a:moveTo>
                    <a:lnTo>
                      <a:pt x="56387" y="495300"/>
                    </a:lnTo>
                    <a:lnTo>
                      <a:pt x="57911" y="482600"/>
                    </a:lnTo>
                    <a:lnTo>
                      <a:pt x="56387" y="469900"/>
                    </a:lnTo>
                    <a:lnTo>
                      <a:pt x="64008" y="469900"/>
                    </a:lnTo>
                    <a:lnTo>
                      <a:pt x="67055" y="482600"/>
                    </a:lnTo>
                    <a:lnTo>
                      <a:pt x="68579" y="482600"/>
                    </a:lnTo>
                    <a:lnTo>
                      <a:pt x="68579" y="495300"/>
                    </a:lnTo>
                    <a:close/>
                  </a:path>
                  <a:path w="836929" h="2120900">
                    <a:moveTo>
                      <a:pt x="458724" y="482600"/>
                    </a:moveTo>
                    <a:lnTo>
                      <a:pt x="451103" y="482600"/>
                    </a:lnTo>
                    <a:lnTo>
                      <a:pt x="449579" y="469900"/>
                    </a:lnTo>
                    <a:lnTo>
                      <a:pt x="452627" y="469900"/>
                    </a:lnTo>
                    <a:lnTo>
                      <a:pt x="458724" y="482600"/>
                    </a:lnTo>
                    <a:close/>
                  </a:path>
                  <a:path w="836929" h="2120900">
                    <a:moveTo>
                      <a:pt x="460247" y="482600"/>
                    </a:moveTo>
                    <a:lnTo>
                      <a:pt x="458724" y="482600"/>
                    </a:lnTo>
                    <a:lnTo>
                      <a:pt x="461771" y="469900"/>
                    </a:lnTo>
                    <a:lnTo>
                      <a:pt x="460247" y="482600"/>
                    </a:lnTo>
                    <a:close/>
                  </a:path>
                  <a:path w="836929" h="2120900">
                    <a:moveTo>
                      <a:pt x="480059" y="482600"/>
                    </a:moveTo>
                    <a:lnTo>
                      <a:pt x="475487" y="482600"/>
                    </a:lnTo>
                    <a:lnTo>
                      <a:pt x="477011" y="469900"/>
                    </a:lnTo>
                    <a:lnTo>
                      <a:pt x="480059" y="482600"/>
                    </a:lnTo>
                    <a:close/>
                  </a:path>
                  <a:path w="836929" h="2120900">
                    <a:moveTo>
                      <a:pt x="44195" y="495300"/>
                    </a:moveTo>
                    <a:lnTo>
                      <a:pt x="32003" y="495300"/>
                    </a:lnTo>
                    <a:lnTo>
                      <a:pt x="32003" y="482600"/>
                    </a:lnTo>
                    <a:lnTo>
                      <a:pt x="44195" y="495300"/>
                    </a:lnTo>
                    <a:close/>
                  </a:path>
                  <a:path w="836929" h="2120900">
                    <a:moveTo>
                      <a:pt x="44195" y="495300"/>
                    </a:moveTo>
                    <a:lnTo>
                      <a:pt x="44805" y="482600"/>
                    </a:lnTo>
                    <a:lnTo>
                      <a:pt x="45211" y="482600"/>
                    </a:lnTo>
                    <a:lnTo>
                      <a:pt x="44195" y="495300"/>
                    </a:lnTo>
                    <a:close/>
                  </a:path>
                  <a:path w="836929" h="2120900">
                    <a:moveTo>
                      <a:pt x="47243" y="495300"/>
                    </a:moveTo>
                    <a:lnTo>
                      <a:pt x="44195" y="495300"/>
                    </a:lnTo>
                    <a:lnTo>
                      <a:pt x="45211" y="482600"/>
                    </a:lnTo>
                    <a:lnTo>
                      <a:pt x="47243" y="495300"/>
                    </a:lnTo>
                    <a:close/>
                  </a:path>
                  <a:path w="836929" h="2120900">
                    <a:moveTo>
                      <a:pt x="47243" y="495300"/>
                    </a:moveTo>
                    <a:lnTo>
                      <a:pt x="45211" y="482600"/>
                    </a:lnTo>
                    <a:lnTo>
                      <a:pt x="51816" y="482600"/>
                    </a:lnTo>
                    <a:lnTo>
                      <a:pt x="47243" y="495300"/>
                    </a:lnTo>
                    <a:close/>
                  </a:path>
                  <a:path w="836929" h="2120900">
                    <a:moveTo>
                      <a:pt x="56387" y="495300"/>
                    </a:moveTo>
                    <a:lnTo>
                      <a:pt x="54863" y="495300"/>
                    </a:lnTo>
                    <a:lnTo>
                      <a:pt x="57911" y="482600"/>
                    </a:lnTo>
                    <a:lnTo>
                      <a:pt x="56387" y="495300"/>
                    </a:lnTo>
                    <a:close/>
                  </a:path>
                  <a:path w="836929" h="2120900">
                    <a:moveTo>
                      <a:pt x="77724" y="495300"/>
                    </a:moveTo>
                    <a:lnTo>
                      <a:pt x="68579" y="495300"/>
                    </a:lnTo>
                    <a:lnTo>
                      <a:pt x="68579" y="482600"/>
                    </a:lnTo>
                    <a:lnTo>
                      <a:pt x="74675" y="482600"/>
                    </a:lnTo>
                    <a:lnTo>
                      <a:pt x="77724" y="495300"/>
                    </a:lnTo>
                    <a:close/>
                  </a:path>
                  <a:path w="836929" h="2120900">
                    <a:moveTo>
                      <a:pt x="457200" y="495300"/>
                    </a:moveTo>
                    <a:lnTo>
                      <a:pt x="455675" y="495300"/>
                    </a:lnTo>
                    <a:lnTo>
                      <a:pt x="452627" y="482600"/>
                    </a:lnTo>
                    <a:lnTo>
                      <a:pt x="457200" y="482600"/>
                    </a:lnTo>
                    <a:lnTo>
                      <a:pt x="457200" y="495300"/>
                    </a:lnTo>
                    <a:close/>
                  </a:path>
                  <a:path w="836929" h="2120900">
                    <a:moveTo>
                      <a:pt x="460247" y="495300"/>
                    </a:moveTo>
                    <a:lnTo>
                      <a:pt x="457200" y="495300"/>
                    </a:lnTo>
                    <a:lnTo>
                      <a:pt x="457200" y="482600"/>
                    </a:lnTo>
                    <a:lnTo>
                      <a:pt x="468560" y="482600"/>
                    </a:lnTo>
                    <a:lnTo>
                      <a:pt x="460247" y="495300"/>
                    </a:lnTo>
                    <a:close/>
                  </a:path>
                  <a:path w="836929" h="2120900">
                    <a:moveTo>
                      <a:pt x="463295" y="508000"/>
                    </a:moveTo>
                    <a:lnTo>
                      <a:pt x="461771" y="508000"/>
                    </a:lnTo>
                    <a:lnTo>
                      <a:pt x="460247" y="495300"/>
                    </a:lnTo>
                    <a:lnTo>
                      <a:pt x="468560" y="482600"/>
                    </a:lnTo>
                    <a:lnTo>
                      <a:pt x="468820" y="482600"/>
                    </a:lnTo>
                    <a:lnTo>
                      <a:pt x="464819" y="495300"/>
                    </a:lnTo>
                    <a:lnTo>
                      <a:pt x="463295" y="495300"/>
                    </a:lnTo>
                    <a:lnTo>
                      <a:pt x="463295" y="508000"/>
                    </a:lnTo>
                    <a:close/>
                  </a:path>
                  <a:path w="836929" h="2120900">
                    <a:moveTo>
                      <a:pt x="473963" y="495300"/>
                    </a:moveTo>
                    <a:lnTo>
                      <a:pt x="464819" y="495300"/>
                    </a:lnTo>
                    <a:lnTo>
                      <a:pt x="468820" y="482600"/>
                    </a:lnTo>
                    <a:lnTo>
                      <a:pt x="471677" y="482600"/>
                    </a:lnTo>
                    <a:lnTo>
                      <a:pt x="473963" y="495300"/>
                    </a:lnTo>
                    <a:close/>
                  </a:path>
                  <a:path w="836929" h="2120900">
                    <a:moveTo>
                      <a:pt x="475487" y="495300"/>
                    </a:moveTo>
                    <a:lnTo>
                      <a:pt x="473963" y="495300"/>
                    </a:lnTo>
                    <a:lnTo>
                      <a:pt x="471677" y="482600"/>
                    </a:lnTo>
                    <a:lnTo>
                      <a:pt x="475487" y="495300"/>
                    </a:lnTo>
                    <a:close/>
                  </a:path>
                  <a:path w="836929" h="2120900">
                    <a:moveTo>
                      <a:pt x="475487" y="495300"/>
                    </a:moveTo>
                    <a:lnTo>
                      <a:pt x="471677" y="482600"/>
                    </a:lnTo>
                    <a:lnTo>
                      <a:pt x="477773" y="482600"/>
                    </a:lnTo>
                    <a:lnTo>
                      <a:pt x="475487" y="495300"/>
                    </a:lnTo>
                    <a:close/>
                  </a:path>
                  <a:path w="836929" h="2120900">
                    <a:moveTo>
                      <a:pt x="484632" y="495300"/>
                    </a:moveTo>
                    <a:lnTo>
                      <a:pt x="475487" y="495300"/>
                    </a:lnTo>
                    <a:lnTo>
                      <a:pt x="477773" y="482600"/>
                    </a:lnTo>
                    <a:lnTo>
                      <a:pt x="484632" y="495300"/>
                    </a:lnTo>
                    <a:close/>
                  </a:path>
                  <a:path w="836929" h="2120900">
                    <a:moveTo>
                      <a:pt x="83819" y="508000"/>
                    </a:moveTo>
                    <a:lnTo>
                      <a:pt x="67055" y="508000"/>
                    </a:lnTo>
                    <a:lnTo>
                      <a:pt x="64008" y="495300"/>
                    </a:lnTo>
                    <a:lnTo>
                      <a:pt x="85343" y="495300"/>
                    </a:lnTo>
                    <a:lnTo>
                      <a:pt x="83819" y="508000"/>
                    </a:lnTo>
                    <a:close/>
                  </a:path>
                  <a:path w="836929" h="2120900">
                    <a:moveTo>
                      <a:pt x="97535" y="520700"/>
                    </a:moveTo>
                    <a:lnTo>
                      <a:pt x="88391" y="520700"/>
                    </a:lnTo>
                    <a:lnTo>
                      <a:pt x="83819" y="508000"/>
                    </a:lnTo>
                    <a:lnTo>
                      <a:pt x="85343" y="495300"/>
                    </a:lnTo>
                    <a:lnTo>
                      <a:pt x="93181" y="508000"/>
                    </a:lnTo>
                    <a:lnTo>
                      <a:pt x="97535" y="508000"/>
                    </a:lnTo>
                    <a:lnTo>
                      <a:pt x="97535" y="520700"/>
                    </a:lnTo>
                    <a:close/>
                  </a:path>
                  <a:path w="836929" h="2120900">
                    <a:moveTo>
                      <a:pt x="93181" y="508000"/>
                    </a:moveTo>
                    <a:lnTo>
                      <a:pt x="85343" y="495300"/>
                    </a:lnTo>
                    <a:lnTo>
                      <a:pt x="94487" y="495300"/>
                    </a:lnTo>
                    <a:lnTo>
                      <a:pt x="93181" y="508000"/>
                    </a:lnTo>
                    <a:close/>
                  </a:path>
                  <a:path w="836929" h="2120900">
                    <a:moveTo>
                      <a:pt x="103632" y="508000"/>
                    </a:moveTo>
                    <a:lnTo>
                      <a:pt x="93181" y="508000"/>
                    </a:lnTo>
                    <a:lnTo>
                      <a:pt x="94487" y="495300"/>
                    </a:lnTo>
                    <a:lnTo>
                      <a:pt x="103632" y="495300"/>
                    </a:lnTo>
                    <a:lnTo>
                      <a:pt x="103632" y="508000"/>
                    </a:lnTo>
                    <a:close/>
                  </a:path>
                  <a:path w="836929" h="2120900">
                    <a:moveTo>
                      <a:pt x="118871" y="508000"/>
                    </a:moveTo>
                    <a:lnTo>
                      <a:pt x="103632" y="508000"/>
                    </a:lnTo>
                    <a:lnTo>
                      <a:pt x="103632" y="495300"/>
                    </a:lnTo>
                    <a:lnTo>
                      <a:pt x="115824" y="495300"/>
                    </a:lnTo>
                    <a:lnTo>
                      <a:pt x="118871" y="508000"/>
                    </a:lnTo>
                    <a:close/>
                  </a:path>
                  <a:path w="836929" h="2120900">
                    <a:moveTo>
                      <a:pt x="473049" y="508000"/>
                    </a:moveTo>
                    <a:lnTo>
                      <a:pt x="463295" y="508000"/>
                    </a:lnTo>
                    <a:lnTo>
                      <a:pt x="463295" y="495300"/>
                    </a:lnTo>
                    <a:lnTo>
                      <a:pt x="469392" y="495300"/>
                    </a:lnTo>
                    <a:lnTo>
                      <a:pt x="473049" y="508000"/>
                    </a:lnTo>
                    <a:close/>
                  </a:path>
                  <a:path w="836929" h="2120900">
                    <a:moveTo>
                      <a:pt x="475487" y="508000"/>
                    </a:moveTo>
                    <a:lnTo>
                      <a:pt x="473963" y="508000"/>
                    </a:lnTo>
                    <a:lnTo>
                      <a:pt x="480059" y="495300"/>
                    </a:lnTo>
                    <a:lnTo>
                      <a:pt x="475487" y="508000"/>
                    </a:lnTo>
                    <a:close/>
                  </a:path>
                  <a:path w="836929" h="2120900">
                    <a:moveTo>
                      <a:pt x="477011" y="508000"/>
                    </a:moveTo>
                    <a:lnTo>
                      <a:pt x="475487" y="508000"/>
                    </a:lnTo>
                    <a:lnTo>
                      <a:pt x="480059" y="495300"/>
                    </a:lnTo>
                    <a:lnTo>
                      <a:pt x="477011" y="508000"/>
                    </a:lnTo>
                    <a:close/>
                  </a:path>
                  <a:path w="836929" h="2120900">
                    <a:moveTo>
                      <a:pt x="484123" y="520700"/>
                    </a:moveTo>
                    <a:lnTo>
                      <a:pt x="480059" y="508000"/>
                    </a:lnTo>
                    <a:lnTo>
                      <a:pt x="477011" y="508000"/>
                    </a:lnTo>
                    <a:lnTo>
                      <a:pt x="480059" y="495300"/>
                    </a:lnTo>
                    <a:lnTo>
                      <a:pt x="486155" y="508000"/>
                    </a:lnTo>
                    <a:lnTo>
                      <a:pt x="484123" y="520700"/>
                    </a:lnTo>
                    <a:close/>
                  </a:path>
                  <a:path w="836929" h="2120900">
                    <a:moveTo>
                      <a:pt x="493775" y="520700"/>
                    </a:moveTo>
                    <a:lnTo>
                      <a:pt x="484123" y="520700"/>
                    </a:lnTo>
                    <a:lnTo>
                      <a:pt x="486155" y="508000"/>
                    </a:lnTo>
                    <a:lnTo>
                      <a:pt x="480059" y="495300"/>
                    </a:lnTo>
                    <a:lnTo>
                      <a:pt x="490727" y="495300"/>
                    </a:lnTo>
                    <a:lnTo>
                      <a:pt x="490727" y="508000"/>
                    </a:lnTo>
                    <a:lnTo>
                      <a:pt x="495300" y="508000"/>
                    </a:lnTo>
                    <a:lnTo>
                      <a:pt x="493775" y="520700"/>
                    </a:lnTo>
                    <a:close/>
                  </a:path>
                  <a:path w="836929" h="2120900">
                    <a:moveTo>
                      <a:pt x="495300" y="508000"/>
                    </a:moveTo>
                    <a:lnTo>
                      <a:pt x="490727" y="508000"/>
                    </a:lnTo>
                    <a:lnTo>
                      <a:pt x="490727" y="495300"/>
                    </a:lnTo>
                    <a:lnTo>
                      <a:pt x="495300" y="495300"/>
                    </a:lnTo>
                    <a:lnTo>
                      <a:pt x="495300" y="508000"/>
                    </a:lnTo>
                    <a:close/>
                  </a:path>
                  <a:path w="836929" h="2120900">
                    <a:moveTo>
                      <a:pt x="108203" y="520700"/>
                    </a:moveTo>
                    <a:lnTo>
                      <a:pt x="97535" y="520700"/>
                    </a:lnTo>
                    <a:lnTo>
                      <a:pt x="97535" y="508000"/>
                    </a:lnTo>
                    <a:lnTo>
                      <a:pt x="109727" y="508000"/>
                    </a:lnTo>
                    <a:lnTo>
                      <a:pt x="108203" y="520700"/>
                    </a:lnTo>
                    <a:close/>
                  </a:path>
                  <a:path w="836929" h="2120900">
                    <a:moveTo>
                      <a:pt x="109727" y="520700"/>
                    </a:moveTo>
                    <a:lnTo>
                      <a:pt x="108203" y="520700"/>
                    </a:lnTo>
                    <a:lnTo>
                      <a:pt x="109727" y="508000"/>
                    </a:lnTo>
                    <a:lnTo>
                      <a:pt x="111251" y="508000"/>
                    </a:lnTo>
                    <a:lnTo>
                      <a:pt x="109727" y="520700"/>
                    </a:lnTo>
                    <a:close/>
                  </a:path>
                  <a:path w="836929" h="2120900">
                    <a:moveTo>
                      <a:pt x="118871" y="520700"/>
                    </a:moveTo>
                    <a:lnTo>
                      <a:pt x="109727" y="520700"/>
                    </a:lnTo>
                    <a:lnTo>
                      <a:pt x="111251" y="508000"/>
                    </a:lnTo>
                    <a:lnTo>
                      <a:pt x="121919" y="508000"/>
                    </a:lnTo>
                    <a:lnTo>
                      <a:pt x="118871" y="520700"/>
                    </a:lnTo>
                    <a:close/>
                  </a:path>
                  <a:path w="836929" h="2120900">
                    <a:moveTo>
                      <a:pt x="135635" y="533400"/>
                    </a:moveTo>
                    <a:lnTo>
                      <a:pt x="126491" y="533400"/>
                    </a:lnTo>
                    <a:lnTo>
                      <a:pt x="128016" y="520700"/>
                    </a:lnTo>
                    <a:lnTo>
                      <a:pt x="118871" y="520700"/>
                    </a:lnTo>
                    <a:lnTo>
                      <a:pt x="121919" y="508000"/>
                    </a:lnTo>
                    <a:lnTo>
                      <a:pt x="132587" y="508000"/>
                    </a:lnTo>
                    <a:lnTo>
                      <a:pt x="135635" y="520700"/>
                    </a:lnTo>
                    <a:lnTo>
                      <a:pt x="135635" y="533400"/>
                    </a:lnTo>
                    <a:close/>
                  </a:path>
                  <a:path w="836929" h="2120900">
                    <a:moveTo>
                      <a:pt x="483108" y="520700"/>
                    </a:moveTo>
                    <a:lnTo>
                      <a:pt x="470916" y="520700"/>
                    </a:lnTo>
                    <a:lnTo>
                      <a:pt x="470916" y="508000"/>
                    </a:lnTo>
                    <a:lnTo>
                      <a:pt x="483108" y="520700"/>
                    </a:lnTo>
                    <a:close/>
                  </a:path>
                  <a:path w="836929" h="2120900">
                    <a:moveTo>
                      <a:pt x="484123" y="520700"/>
                    </a:moveTo>
                    <a:lnTo>
                      <a:pt x="483108" y="520700"/>
                    </a:lnTo>
                    <a:lnTo>
                      <a:pt x="470916" y="508000"/>
                    </a:lnTo>
                    <a:lnTo>
                      <a:pt x="480059" y="508000"/>
                    </a:lnTo>
                    <a:lnTo>
                      <a:pt x="484123" y="520700"/>
                    </a:lnTo>
                    <a:close/>
                  </a:path>
                  <a:path w="836929" h="2120900">
                    <a:moveTo>
                      <a:pt x="500089" y="546100"/>
                    </a:moveTo>
                    <a:lnTo>
                      <a:pt x="498347" y="546100"/>
                    </a:lnTo>
                    <a:lnTo>
                      <a:pt x="493267" y="533400"/>
                    </a:lnTo>
                    <a:lnTo>
                      <a:pt x="493775" y="533400"/>
                    </a:lnTo>
                    <a:lnTo>
                      <a:pt x="490118" y="520700"/>
                    </a:lnTo>
                    <a:lnTo>
                      <a:pt x="493775" y="520700"/>
                    </a:lnTo>
                    <a:lnTo>
                      <a:pt x="495300" y="508000"/>
                    </a:lnTo>
                    <a:lnTo>
                      <a:pt x="496824" y="508000"/>
                    </a:lnTo>
                    <a:lnTo>
                      <a:pt x="496824" y="533400"/>
                    </a:lnTo>
                    <a:lnTo>
                      <a:pt x="500089" y="546100"/>
                    </a:lnTo>
                    <a:close/>
                  </a:path>
                  <a:path w="836929" h="2120900">
                    <a:moveTo>
                      <a:pt x="115824" y="533400"/>
                    </a:moveTo>
                    <a:lnTo>
                      <a:pt x="102108" y="533400"/>
                    </a:lnTo>
                    <a:lnTo>
                      <a:pt x="99059" y="520700"/>
                    </a:lnTo>
                    <a:lnTo>
                      <a:pt x="115824" y="520700"/>
                    </a:lnTo>
                    <a:lnTo>
                      <a:pt x="115824" y="533400"/>
                    </a:lnTo>
                    <a:close/>
                  </a:path>
                  <a:path w="836929" h="2120900">
                    <a:moveTo>
                      <a:pt x="124967" y="533400"/>
                    </a:moveTo>
                    <a:lnTo>
                      <a:pt x="115824" y="533400"/>
                    </a:lnTo>
                    <a:lnTo>
                      <a:pt x="115824" y="520700"/>
                    </a:lnTo>
                    <a:lnTo>
                      <a:pt x="126491" y="520700"/>
                    </a:lnTo>
                    <a:lnTo>
                      <a:pt x="124967" y="533400"/>
                    </a:lnTo>
                    <a:close/>
                  </a:path>
                  <a:path w="836929" h="2120900">
                    <a:moveTo>
                      <a:pt x="126491" y="533400"/>
                    </a:moveTo>
                    <a:lnTo>
                      <a:pt x="124967" y="533400"/>
                    </a:lnTo>
                    <a:lnTo>
                      <a:pt x="126491" y="520700"/>
                    </a:lnTo>
                    <a:lnTo>
                      <a:pt x="128016" y="520700"/>
                    </a:lnTo>
                    <a:lnTo>
                      <a:pt x="126491" y="533400"/>
                    </a:lnTo>
                    <a:close/>
                  </a:path>
                  <a:path w="836929" h="2120900">
                    <a:moveTo>
                      <a:pt x="152400" y="533400"/>
                    </a:moveTo>
                    <a:lnTo>
                      <a:pt x="135635" y="533400"/>
                    </a:lnTo>
                    <a:lnTo>
                      <a:pt x="135635" y="520700"/>
                    </a:lnTo>
                    <a:lnTo>
                      <a:pt x="144779" y="520700"/>
                    </a:lnTo>
                    <a:lnTo>
                      <a:pt x="152400" y="533400"/>
                    </a:lnTo>
                    <a:close/>
                  </a:path>
                  <a:path w="836929" h="2120900">
                    <a:moveTo>
                      <a:pt x="481584" y="533400"/>
                    </a:moveTo>
                    <a:lnTo>
                      <a:pt x="477011" y="533400"/>
                    </a:lnTo>
                    <a:lnTo>
                      <a:pt x="477011" y="520700"/>
                    </a:lnTo>
                    <a:lnTo>
                      <a:pt x="481584" y="533400"/>
                    </a:lnTo>
                    <a:close/>
                  </a:path>
                  <a:path w="836929" h="2120900">
                    <a:moveTo>
                      <a:pt x="481584" y="533400"/>
                    </a:moveTo>
                    <a:lnTo>
                      <a:pt x="477011" y="520700"/>
                    </a:lnTo>
                    <a:lnTo>
                      <a:pt x="486155" y="520700"/>
                    </a:lnTo>
                    <a:lnTo>
                      <a:pt x="481584" y="533400"/>
                    </a:lnTo>
                    <a:close/>
                  </a:path>
                  <a:path w="836929" h="2120900">
                    <a:moveTo>
                      <a:pt x="481584" y="533400"/>
                    </a:moveTo>
                    <a:lnTo>
                      <a:pt x="486155" y="520700"/>
                    </a:lnTo>
                    <a:lnTo>
                      <a:pt x="487679" y="520700"/>
                    </a:lnTo>
                    <a:lnTo>
                      <a:pt x="481584" y="533400"/>
                    </a:lnTo>
                    <a:close/>
                  </a:path>
                  <a:path w="836929" h="2120900">
                    <a:moveTo>
                      <a:pt x="486155" y="533400"/>
                    </a:moveTo>
                    <a:lnTo>
                      <a:pt x="481584" y="533400"/>
                    </a:lnTo>
                    <a:lnTo>
                      <a:pt x="487679" y="520700"/>
                    </a:lnTo>
                    <a:lnTo>
                      <a:pt x="489421" y="520700"/>
                    </a:lnTo>
                    <a:lnTo>
                      <a:pt x="486155" y="533400"/>
                    </a:lnTo>
                    <a:close/>
                  </a:path>
                  <a:path w="836929" h="2120900">
                    <a:moveTo>
                      <a:pt x="489203" y="533400"/>
                    </a:moveTo>
                    <a:lnTo>
                      <a:pt x="486155" y="533400"/>
                    </a:lnTo>
                    <a:lnTo>
                      <a:pt x="489421" y="520700"/>
                    </a:lnTo>
                    <a:lnTo>
                      <a:pt x="490118" y="520700"/>
                    </a:lnTo>
                    <a:lnTo>
                      <a:pt x="489203" y="533400"/>
                    </a:lnTo>
                    <a:close/>
                  </a:path>
                  <a:path w="836929" h="2120900">
                    <a:moveTo>
                      <a:pt x="493775" y="533400"/>
                    </a:moveTo>
                    <a:lnTo>
                      <a:pt x="489203" y="533400"/>
                    </a:lnTo>
                    <a:lnTo>
                      <a:pt x="490118" y="520700"/>
                    </a:lnTo>
                    <a:lnTo>
                      <a:pt x="493775" y="533400"/>
                    </a:lnTo>
                    <a:close/>
                  </a:path>
                  <a:path w="836929" h="2120900">
                    <a:moveTo>
                      <a:pt x="500089" y="546100"/>
                    </a:moveTo>
                    <a:lnTo>
                      <a:pt x="496824" y="533400"/>
                    </a:lnTo>
                    <a:lnTo>
                      <a:pt x="496824" y="520700"/>
                    </a:lnTo>
                    <a:lnTo>
                      <a:pt x="502919" y="533400"/>
                    </a:lnTo>
                    <a:lnTo>
                      <a:pt x="501395" y="533400"/>
                    </a:lnTo>
                    <a:lnTo>
                      <a:pt x="500089" y="546100"/>
                    </a:lnTo>
                    <a:close/>
                  </a:path>
                  <a:path w="836929" h="2120900">
                    <a:moveTo>
                      <a:pt x="502919" y="533400"/>
                    </a:moveTo>
                    <a:lnTo>
                      <a:pt x="496824" y="520700"/>
                    </a:lnTo>
                    <a:lnTo>
                      <a:pt x="501395" y="520700"/>
                    </a:lnTo>
                    <a:lnTo>
                      <a:pt x="502919" y="533400"/>
                    </a:lnTo>
                    <a:close/>
                  </a:path>
                  <a:path w="836929" h="2120900">
                    <a:moveTo>
                      <a:pt x="155447" y="546100"/>
                    </a:moveTo>
                    <a:lnTo>
                      <a:pt x="149351" y="546100"/>
                    </a:lnTo>
                    <a:lnTo>
                      <a:pt x="143255" y="533400"/>
                    </a:lnTo>
                    <a:lnTo>
                      <a:pt x="158495" y="533400"/>
                    </a:lnTo>
                    <a:lnTo>
                      <a:pt x="155447" y="546100"/>
                    </a:lnTo>
                    <a:close/>
                  </a:path>
                  <a:path w="836929" h="2120900">
                    <a:moveTo>
                      <a:pt x="172211" y="558800"/>
                    </a:moveTo>
                    <a:lnTo>
                      <a:pt x="160019" y="558800"/>
                    </a:lnTo>
                    <a:lnTo>
                      <a:pt x="155447" y="546100"/>
                    </a:lnTo>
                    <a:lnTo>
                      <a:pt x="158495" y="533400"/>
                    </a:lnTo>
                    <a:lnTo>
                      <a:pt x="167640" y="533400"/>
                    </a:lnTo>
                    <a:lnTo>
                      <a:pt x="166116" y="546100"/>
                    </a:lnTo>
                    <a:lnTo>
                      <a:pt x="170687" y="546100"/>
                    </a:lnTo>
                    <a:lnTo>
                      <a:pt x="172211" y="558800"/>
                    </a:lnTo>
                    <a:close/>
                  </a:path>
                  <a:path w="836929" h="2120900">
                    <a:moveTo>
                      <a:pt x="166116" y="546100"/>
                    </a:moveTo>
                    <a:lnTo>
                      <a:pt x="167640" y="533400"/>
                    </a:lnTo>
                    <a:lnTo>
                      <a:pt x="169163" y="533400"/>
                    </a:lnTo>
                    <a:lnTo>
                      <a:pt x="166116" y="546100"/>
                    </a:lnTo>
                    <a:close/>
                  </a:path>
                  <a:path w="836929" h="2120900">
                    <a:moveTo>
                      <a:pt x="172211" y="546100"/>
                    </a:moveTo>
                    <a:lnTo>
                      <a:pt x="166116" y="546100"/>
                    </a:lnTo>
                    <a:lnTo>
                      <a:pt x="169163" y="533400"/>
                    </a:lnTo>
                    <a:lnTo>
                      <a:pt x="178308" y="533400"/>
                    </a:lnTo>
                    <a:lnTo>
                      <a:pt x="172211" y="546100"/>
                    </a:lnTo>
                    <a:close/>
                  </a:path>
                  <a:path w="836929" h="2120900">
                    <a:moveTo>
                      <a:pt x="178308" y="546100"/>
                    </a:moveTo>
                    <a:lnTo>
                      <a:pt x="172211" y="546100"/>
                    </a:lnTo>
                    <a:lnTo>
                      <a:pt x="178308" y="533400"/>
                    </a:lnTo>
                    <a:lnTo>
                      <a:pt x="178308" y="546100"/>
                    </a:lnTo>
                    <a:close/>
                  </a:path>
                  <a:path w="836929" h="2120900">
                    <a:moveTo>
                      <a:pt x="184403" y="546100"/>
                    </a:moveTo>
                    <a:lnTo>
                      <a:pt x="178308" y="546100"/>
                    </a:lnTo>
                    <a:lnTo>
                      <a:pt x="178308" y="533400"/>
                    </a:lnTo>
                    <a:lnTo>
                      <a:pt x="184403" y="546100"/>
                    </a:lnTo>
                    <a:close/>
                  </a:path>
                  <a:path w="836929" h="2120900">
                    <a:moveTo>
                      <a:pt x="193547" y="546100"/>
                    </a:moveTo>
                    <a:lnTo>
                      <a:pt x="184403" y="546100"/>
                    </a:lnTo>
                    <a:lnTo>
                      <a:pt x="178308" y="533400"/>
                    </a:lnTo>
                    <a:lnTo>
                      <a:pt x="190500" y="533400"/>
                    </a:lnTo>
                    <a:lnTo>
                      <a:pt x="193547" y="546100"/>
                    </a:lnTo>
                    <a:close/>
                  </a:path>
                  <a:path w="836929" h="2120900">
                    <a:moveTo>
                      <a:pt x="486155" y="546100"/>
                    </a:moveTo>
                    <a:lnTo>
                      <a:pt x="483108" y="546100"/>
                    </a:lnTo>
                    <a:lnTo>
                      <a:pt x="483108" y="533400"/>
                    </a:lnTo>
                    <a:lnTo>
                      <a:pt x="486155" y="546100"/>
                    </a:lnTo>
                    <a:close/>
                  </a:path>
                  <a:path w="836929" h="2120900">
                    <a:moveTo>
                      <a:pt x="490727" y="546100"/>
                    </a:moveTo>
                    <a:lnTo>
                      <a:pt x="486155" y="546100"/>
                    </a:lnTo>
                    <a:lnTo>
                      <a:pt x="483108" y="533400"/>
                    </a:lnTo>
                    <a:lnTo>
                      <a:pt x="493267" y="533400"/>
                    </a:lnTo>
                    <a:lnTo>
                      <a:pt x="490727" y="546100"/>
                    </a:lnTo>
                    <a:close/>
                  </a:path>
                  <a:path w="836929" h="2120900">
                    <a:moveTo>
                      <a:pt x="495300" y="558800"/>
                    </a:moveTo>
                    <a:lnTo>
                      <a:pt x="490727" y="558800"/>
                    </a:lnTo>
                    <a:lnTo>
                      <a:pt x="490727" y="546100"/>
                    </a:lnTo>
                    <a:lnTo>
                      <a:pt x="493267" y="533400"/>
                    </a:lnTo>
                    <a:lnTo>
                      <a:pt x="498347" y="546100"/>
                    </a:lnTo>
                    <a:lnTo>
                      <a:pt x="496061" y="546100"/>
                    </a:lnTo>
                    <a:lnTo>
                      <a:pt x="495300" y="558800"/>
                    </a:lnTo>
                    <a:close/>
                  </a:path>
                  <a:path w="836929" h="2120900">
                    <a:moveTo>
                      <a:pt x="502157" y="546100"/>
                    </a:moveTo>
                    <a:lnTo>
                      <a:pt x="500089" y="546100"/>
                    </a:lnTo>
                    <a:lnTo>
                      <a:pt x="501395" y="533400"/>
                    </a:lnTo>
                    <a:lnTo>
                      <a:pt x="507492" y="533400"/>
                    </a:lnTo>
                    <a:lnTo>
                      <a:pt x="502157" y="546100"/>
                    </a:lnTo>
                    <a:close/>
                  </a:path>
                  <a:path w="836929" h="2120900">
                    <a:moveTo>
                      <a:pt x="509524" y="546100"/>
                    </a:moveTo>
                    <a:lnTo>
                      <a:pt x="502157" y="546100"/>
                    </a:lnTo>
                    <a:lnTo>
                      <a:pt x="507492" y="533400"/>
                    </a:lnTo>
                    <a:lnTo>
                      <a:pt x="509524" y="546100"/>
                    </a:lnTo>
                    <a:close/>
                  </a:path>
                  <a:path w="836929" h="2120900">
                    <a:moveTo>
                      <a:pt x="509524" y="546100"/>
                    </a:moveTo>
                    <a:lnTo>
                      <a:pt x="507492" y="533400"/>
                    </a:lnTo>
                    <a:lnTo>
                      <a:pt x="510540" y="533400"/>
                    </a:lnTo>
                    <a:lnTo>
                      <a:pt x="509524" y="546100"/>
                    </a:lnTo>
                    <a:close/>
                  </a:path>
                  <a:path w="836929" h="2120900">
                    <a:moveTo>
                      <a:pt x="515111" y="546100"/>
                    </a:moveTo>
                    <a:lnTo>
                      <a:pt x="509524" y="546100"/>
                    </a:lnTo>
                    <a:lnTo>
                      <a:pt x="510540" y="533400"/>
                    </a:lnTo>
                    <a:lnTo>
                      <a:pt x="513587" y="533400"/>
                    </a:lnTo>
                    <a:lnTo>
                      <a:pt x="515111" y="546100"/>
                    </a:lnTo>
                    <a:close/>
                  </a:path>
                  <a:path w="836929" h="2120900">
                    <a:moveTo>
                      <a:pt x="182879" y="558800"/>
                    </a:moveTo>
                    <a:lnTo>
                      <a:pt x="172211" y="558800"/>
                    </a:lnTo>
                    <a:lnTo>
                      <a:pt x="170687" y="546100"/>
                    </a:lnTo>
                    <a:lnTo>
                      <a:pt x="183794" y="546100"/>
                    </a:lnTo>
                    <a:lnTo>
                      <a:pt x="182879" y="558800"/>
                    </a:lnTo>
                    <a:close/>
                  </a:path>
                  <a:path w="836929" h="2120900">
                    <a:moveTo>
                      <a:pt x="187451" y="558800"/>
                    </a:moveTo>
                    <a:lnTo>
                      <a:pt x="182879" y="558800"/>
                    </a:lnTo>
                    <a:lnTo>
                      <a:pt x="183794" y="546100"/>
                    </a:lnTo>
                    <a:lnTo>
                      <a:pt x="187451" y="558800"/>
                    </a:lnTo>
                    <a:close/>
                  </a:path>
                  <a:path w="836929" h="2120900">
                    <a:moveTo>
                      <a:pt x="193547" y="558800"/>
                    </a:moveTo>
                    <a:lnTo>
                      <a:pt x="187451" y="558800"/>
                    </a:lnTo>
                    <a:lnTo>
                      <a:pt x="183794" y="546100"/>
                    </a:lnTo>
                    <a:lnTo>
                      <a:pt x="195071" y="546100"/>
                    </a:lnTo>
                    <a:lnTo>
                      <a:pt x="193547" y="558800"/>
                    </a:lnTo>
                    <a:close/>
                  </a:path>
                  <a:path w="836929" h="2120900">
                    <a:moveTo>
                      <a:pt x="205740" y="558800"/>
                    </a:moveTo>
                    <a:lnTo>
                      <a:pt x="193547" y="558800"/>
                    </a:lnTo>
                    <a:lnTo>
                      <a:pt x="195071" y="546100"/>
                    </a:lnTo>
                    <a:lnTo>
                      <a:pt x="205740" y="546100"/>
                    </a:lnTo>
                    <a:lnTo>
                      <a:pt x="205740" y="558800"/>
                    </a:lnTo>
                    <a:close/>
                  </a:path>
                  <a:path w="836929" h="2120900">
                    <a:moveTo>
                      <a:pt x="501395" y="558800"/>
                    </a:moveTo>
                    <a:lnTo>
                      <a:pt x="495300" y="558800"/>
                    </a:lnTo>
                    <a:lnTo>
                      <a:pt x="496062" y="546100"/>
                    </a:lnTo>
                    <a:lnTo>
                      <a:pt x="501395" y="558800"/>
                    </a:lnTo>
                    <a:close/>
                  </a:path>
                  <a:path w="836929" h="2120900">
                    <a:moveTo>
                      <a:pt x="501395" y="558800"/>
                    </a:moveTo>
                    <a:lnTo>
                      <a:pt x="496062" y="546100"/>
                    </a:lnTo>
                    <a:lnTo>
                      <a:pt x="502538" y="546100"/>
                    </a:lnTo>
                    <a:lnTo>
                      <a:pt x="501395" y="558800"/>
                    </a:lnTo>
                    <a:close/>
                  </a:path>
                  <a:path w="836929" h="2120900">
                    <a:moveTo>
                      <a:pt x="503935" y="558800"/>
                    </a:moveTo>
                    <a:lnTo>
                      <a:pt x="501395" y="558800"/>
                    </a:lnTo>
                    <a:lnTo>
                      <a:pt x="502538" y="546100"/>
                    </a:lnTo>
                    <a:lnTo>
                      <a:pt x="503935" y="558800"/>
                    </a:lnTo>
                    <a:close/>
                  </a:path>
                  <a:path w="836929" h="2120900">
                    <a:moveTo>
                      <a:pt x="503935" y="558800"/>
                    </a:moveTo>
                    <a:lnTo>
                      <a:pt x="502538" y="546100"/>
                    </a:lnTo>
                    <a:lnTo>
                      <a:pt x="504634" y="546100"/>
                    </a:lnTo>
                    <a:lnTo>
                      <a:pt x="503935" y="558800"/>
                    </a:lnTo>
                    <a:close/>
                  </a:path>
                  <a:path w="836929" h="2120900">
                    <a:moveTo>
                      <a:pt x="505510" y="584200"/>
                    </a:moveTo>
                    <a:lnTo>
                      <a:pt x="501395" y="571500"/>
                    </a:lnTo>
                    <a:lnTo>
                      <a:pt x="495300" y="571500"/>
                    </a:lnTo>
                    <a:lnTo>
                      <a:pt x="496824" y="558800"/>
                    </a:lnTo>
                    <a:lnTo>
                      <a:pt x="503935" y="558800"/>
                    </a:lnTo>
                    <a:lnTo>
                      <a:pt x="504634" y="546100"/>
                    </a:lnTo>
                    <a:lnTo>
                      <a:pt x="507492" y="558800"/>
                    </a:lnTo>
                    <a:lnTo>
                      <a:pt x="505967" y="571500"/>
                    </a:lnTo>
                    <a:lnTo>
                      <a:pt x="505510" y="584200"/>
                    </a:lnTo>
                    <a:close/>
                  </a:path>
                  <a:path w="836929" h="2120900">
                    <a:moveTo>
                      <a:pt x="507492" y="558800"/>
                    </a:moveTo>
                    <a:lnTo>
                      <a:pt x="504634" y="546100"/>
                    </a:lnTo>
                    <a:lnTo>
                      <a:pt x="510817" y="546100"/>
                    </a:lnTo>
                    <a:lnTo>
                      <a:pt x="507492" y="558800"/>
                    </a:lnTo>
                    <a:close/>
                  </a:path>
                  <a:path w="836929" h="2120900">
                    <a:moveTo>
                      <a:pt x="512063" y="571500"/>
                    </a:moveTo>
                    <a:lnTo>
                      <a:pt x="507492" y="558800"/>
                    </a:lnTo>
                    <a:lnTo>
                      <a:pt x="510817" y="546100"/>
                    </a:lnTo>
                    <a:lnTo>
                      <a:pt x="513587" y="546100"/>
                    </a:lnTo>
                    <a:lnTo>
                      <a:pt x="515111" y="558800"/>
                    </a:lnTo>
                    <a:lnTo>
                      <a:pt x="508406" y="558800"/>
                    </a:lnTo>
                    <a:lnTo>
                      <a:pt x="512063" y="571500"/>
                    </a:lnTo>
                    <a:close/>
                  </a:path>
                  <a:path w="836929" h="2120900">
                    <a:moveTo>
                      <a:pt x="519684" y="558800"/>
                    </a:moveTo>
                    <a:lnTo>
                      <a:pt x="515111" y="558800"/>
                    </a:lnTo>
                    <a:lnTo>
                      <a:pt x="513587" y="546100"/>
                    </a:lnTo>
                    <a:lnTo>
                      <a:pt x="519684" y="558800"/>
                    </a:lnTo>
                    <a:close/>
                  </a:path>
                  <a:path w="836929" h="2120900">
                    <a:moveTo>
                      <a:pt x="195071" y="571500"/>
                    </a:moveTo>
                    <a:lnTo>
                      <a:pt x="190500" y="571500"/>
                    </a:lnTo>
                    <a:lnTo>
                      <a:pt x="190042" y="558800"/>
                    </a:lnTo>
                    <a:lnTo>
                      <a:pt x="195071" y="571500"/>
                    </a:lnTo>
                    <a:close/>
                  </a:path>
                  <a:path w="836929" h="2120900">
                    <a:moveTo>
                      <a:pt x="195071" y="571500"/>
                    </a:moveTo>
                    <a:lnTo>
                      <a:pt x="190042" y="558800"/>
                    </a:lnTo>
                    <a:lnTo>
                      <a:pt x="196595" y="558800"/>
                    </a:lnTo>
                    <a:lnTo>
                      <a:pt x="195071" y="571500"/>
                    </a:lnTo>
                    <a:close/>
                  </a:path>
                  <a:path w="836929" h="2120900">
                    <a:moveTo>
                      <a:pt x="227075" y="571500"/>
                    </a:moveTo>
                    <a:lnTo>
                      <a:pt x="195071" y="571500"/>
                    </a:lnTo>
                    <a:lnTo>
                      <a:pt x="196595" y="558800"/>
                    </a:lnTo>
                    <a:lnTo>
                      <a:pt x="224027" y="558800"/>
                    </a:lnTo>
                    <a:lnTo>
                      <a:pt x="227075" y="571500"/>
                    </a:lnTo>
                    <a:close/>
                  </a:path>
                  <a:path w="836929" h="2120900">
                    <a:moveTo>
                      <a:pt x="495300" y="571500"/>
                    </a:moveTo>
                    <a:lnTo>
                      <a:pt x="493775" y="571500"/>
                    </a:lnTo>
                    <a:lnTo>
                      <a:pt x="493775" y="558800"/>
                    </a:lnTo>
                    <a:lnTo>
                      <a:pt x="496824" y="558800"/>
                    </a:lnTo>
                    <a:lnTo>
                      <a:pt x="495300" y="571500"/>
                    </a:lnTo>
                    <a:close/>
                  </a:path>
                  <a:path w="836929" h="2120900">
                    <a:moveTo>
                      <a:pt x="513152" y="584200"/>
                    </a:moveTo>
                    <a:lnTo>
                      <a:pt x="505510" y="584200"/>
                    </a:lnTo>
                    <a:lnTo>
                      <a:pt x="505967" y="571500"/>
                    </a:lnTo>
                    <a:lnTo>
                      <a:pt x="507491" y="558800"/>
                    </a:lnTo>
                    <a:lnTo>
                      <a:pt x="512063" y="571500"/>
                    </a:lnTo>
                    <a:lnTo>
                      <a:pt x="510540" y="571500"/>
                    </a:lnTo>
                    <a:lnTo>
                      <a:pt x="513152" y="584200"/>
                    </a:lnTo>
                    <a:close/>
                  </a:path>
                  <a:path w="836929" h="2120900">
                    <a:moveTo>
                      <a:pt x="512063" y="571500"/>
                    </a:moveTo>
                    <a:lnTo>
                      <a:pt x="508406" y="558800"/>
                    </a:lnTo>
                    <a:lnTo>
                      <a:pt x="513892" y="558800"/>
                    </a:lnTo>
                    <a:lnTo>
                      <a:pt x="512063" y="571500"/>
                    </a:lnTo>
                    <a:close/>
                  </a:path>
                  <a:path w="836929" h="2120900">
                    <a:moveTo>
                      <a:pt x="516127" y="584200"/>
                    </a:moveTo>
                    <a:lnTo>
                      <a:pt x="512063" y="571500"/>
                    </a:lnTo>
                    <a:lnTo>
                      <a:pt x="513892" y="558800"/>
                    </a:lnTo>
                    <a:lnTo>
                      <a:pt x="521208" y="571500"/>
                    </a:lnTo>
                    <a:lnTo>
                      <a:pt x="518159" y="571500"/>
                    </a:lnTo>
                    <a:lnTo>
                      <a:pt x="516127" y="584200"/>
                    </a:lnTo>
                    <a:close/>
                  </a:path>
                  <a:path w="836929" h="2120900">
                    <a:moveTo>
                      <a:pt x="522732" y="571500"/>
                    </a:moveTo>
                    <a:lnTo>
                      <a:pt x="521208" y="571500"/>
                    </a:lnTo>
                    <a:lnTo>
                      <a:pt x="513892" y="558800"/>
                    </a:lnTo>
                    <a:lnTo>
                      <a:pt x="522732" y="558800"/>
                    </a:lnTo>
                    <a:lnTo>
                      <a:pt x="522732" y="571500"/>
                    </a:lnTo>
                    <a:close/>
                  </a:path>
                  <a:path w="836929" h="2120900">
                    <a:moveTo>
                      <a:pt x="220979" y="584200"/>
                    </a:moveTo>
                    <a:lnTo>
                      <a:pt x="217932" y="584200"/>
                    </a:lnTo>
                    <a:lnTo>
                      <a:pt x="211835" y="571500"/>
                    </a:lnTo>
                    <a:lnTo>
                      <a:pt x="220979" y="571500"/>
                    </a:lnTo>
                    <a:lnTo>
                      <a:pt x="220979" y="584200"/>
                    </a:lnTo>
                    <a:close/>
                  </a:path>
                  <a:path w="836929" h="2120900">
                    <a:moveTo>
                      <a:pt x="231647" y="584200"/>
                    </a:moveTo>
                    <a:lnTo>
                      <a:pt x="220979" y="584200"/>
                    </a:lnTo>
                    <a:lnTo>
                      <a:pt x="220979" y="571500"/>
                    </a:lnTo>
                    <a:lnTo>
                      <a:pt x="233171" y="571500"/>
                    </a:lnTo>
                    <a:lnTo>
                      <a:pt x="231647" y="584200"/>
                    </a:lnTo>
                    <a:close/>
                  </a:path>
                  <a:path w="836929" h="2120900">
                    <a:moveTo>
                      <a:pt x="233171" y="584200"/>
                    </a:moveTo>
                    <a:lnTo>
                      <a:pt x="231647" y="584200"/>
                    </a:lnTo>
                    <a:lnTo>
                      <a:pt x="233171" y="571500"/>
                    </a:lnTo>
                    <a:lnTo>
                      <a:pt x="234695" y="571500"/>
                    </a:lnTo>
                    <a:lnTo>
                      <a:pt x="233171" y="584200"/>
                    </a:lnTo>
                    <a:close/>
                  </a:path>
                  <a:path w="836929" h="2120900">
                    <a:moveTo>
                      <a:pt x="237743" y="584200"/>
                    </a:moveTo>
                    <a:lnTo>
                      <a:pt x="233171" y="584200"/>
                    </a:lnTo>
                    <a:lnTo>
                      <a:pt x="234695" y="571500"/>
                    </a:lnTo>
                    <a:lnTo>
                      <a:pt x="240791" y="571500"/>
                    </a:lnTo>
                    <a:lnTo>
                      <a:pt x="237743" y="584200"/>
                    </a:lnTo>
                    <a:close/>
                  </a:path>
                  <a:path w="836929" h="2120900">
                    <a:moveTo>
                      <a:pt x="245363" y="584200"/>
                    </a:moveTo>
                    <a:lnTo>
                      <a:pt x="237743" y="584200"/>
                    </a:lnTo>
                    <a:lnTo>
                      <a:pt x="240791" y="571500"/>
                    </a:lnTo>
                    <a:lnTo>
                      <a:pt x="245363" y="584200"/>
                    </a:lnTo>
                    <a:close/>
                  </a:path>
                  <a:path w="836929" h="2120900">
                    <a:moveTo>
                      <a:pt x="245363" y="584200"/>
                    </a:moveTo>
                    <a:lnTo>
                      <a:pt x="240791" y="571500"/>
                    </a:lnTo>
                    <a:lnTo>
                      <a:pt x="245363" y="571500"/>
                    </a:lnTo>
                    <a:lnTo>
                      <a:pt x="245363" y="584200"/>
                    </a:lnTo>
                    <a:close/>
                  </a:path>
                  <a:path w="836929" h="2120900">
                    <a:moveTo>
                      <a:pt x="246234" y="584200"/>
                    </a:moveTo>
                    <a:lnTo>
                      <a:pt x="245363" y="584200"/>
                    </a:lnTo>
                    <a:lnTo>
                      <a:pt x="245363" y="571500"/>
                    </a:lnTo>
                    <a:lnTo>
                      <a:pt x="248411" y="571500"/>
                    </a:lnTo>
                    <a:lnTo>
                      <a:pt x="246234" y="584200"/>
                    </a:lnTo>
                    <a:close/>
                  </a:path>
                  <a:path w="836929" h="2120900">
                    <a:moveTo>
                      <a:pt x="258165" y="584200"/>
                    </a:moveTo>
                    <a:lnTo>
                      <a:pt x="246234" y="584200"/>
                    </a:lnTo>
                    <a:lnTo>
                      <a:pt x="248411" y="571500"/>
                    </a:lnTo>
                    <a:lnTo>
                      <a:pt x="258165" y="584200"/>
                    </a:lnTo>
                    <a:close/>
                  </a:path>
                  <a:path w="836929" h="2120900">
                    <a:moveTo>
                      <a:pt x="258165" y="584200"/>
                    </a:moveTo>
                    <a:lnTo>
                      <a:pt x="248411" y="571500"/>
                    </a:lnTo>
                    <a:lnTo>
                      <a:pt x="254508" y="571500"/>
                    </a:lnTo>
                    <a:lnTo>
                      <a:pt x="258165" y="584200"/>
                    </a:lnTo>
                    <a:close/>
                  </a:path>
                  <a:path w="836929" h="2120900">
                    <a:moveTo>
                      <a:pt x="505510" y="584200"/>
                    </a:moveTo>
                    <a:lnTo>
                      <a:pt x="501395" y="584200"/>
                    </a:lnTo>
                    <a:lnTo>
                      <a:pt x="499871" y="571500"/>
                    </a:lnTo>
                    <a:lnTo>
                      <a:pt x="501395" y="571500"/>
                    </a:lnTo>
                    <a:lnTo>
                      <a:pt x="505510" y="584200"/>
                    </a:lnTo>
                    <a:close/>
                  </a:path>
                  <a:path w="836929" h="2120900">
                    <a:moveTo>
                      <a:pt x="516127" y="584200"/>
                    </a:moveTo>
                    <a:lnTo>
                      <a:pt x="513152" y="584200"/>
                    </a:lnTo>
                    <a:lnTo>
                      <a:pt x="510540" y="571500"/>
                    </a:lnTo>
                    <a:lnTo>
                      <a:pt x="512063" y="571500"/>
                    </a:lnTo>
                    <a:lnTo>
                      <a:pt x="516127" y="584200"/>
                    </a:lnTo>
                    <a:close/>
                  </a:path>
                  <a:path w="836929" h="2120900">
                    <a:moveTo>
                      <a:pt x="521208" y="584200"/>
                    </a:moveTo>
                    <a:lnTo>
                      <a:pt x="516127" y="584200"/>
                    </a:lnTo>
                    <a:lnTo>
                      <a:pt x="518159" y="571500"/>
                    </a:lnTo>
                    <a:lnTo>
                      <a:pt x="525779" y="571500"/>
                    </a:lnTo>
                    <a:lnTo>
                      <a:pt x="521208" y="584200"/>
                    </a:lnTo>
                    <a:close/>
                  </a:path>
                  <a:path w="836929" h="2120900">
                    <a:moveTo>
                      <a:pt x="528827" y="584200"/>
                    </a:moveTo>
                    <a:lnTo>
                      <a:pt x="521208" y="584200"/>
                    </a:lnTo>
                    <a:lnTo>
                      <a:pt x="525779" y="571500"/>
                    </a:lnTo>
                    <a:lnTo>
                      <a:pt x="528827" y="571500"/>
                    </a:lnTo>
                    <a:lnTo>
                      <a:pt x="528827" y="584200"/>
                    </a:lnTo>
                    <a:close/>
                  </a:path>
                  <a:path w="836929" h="2120900">
                    <a:moveTo>
                      <a:pt x="246887" y="596900"/>
                    </a:moveTo>
                    <a:lnTo>
                      <a:pt x="236219" y="596900"/>
                    </a:lnTo>
                    <a:lnTo>
                      <a:pt x="235250" y="584200"/>
                    </a:lnTo>
                    <a:lnTo>
                      <a:pt x="246887" y="596900"/>
                    </a:lnTo>
                    <a:close/>
                  </a:path>
                  <a:path w="836929" h="2120900">
                    <a:moveTo>
                      <a:pt x="246887" y="596900"/>
                    </a:moveTo>
                    <a:lnTo>
                      <a:pt x="235250" y="584200"/>
                    </a:lnTo>
                    <a:lnTo>
                      <a:pt x="247903" y="584200"/>
                    </a:lnTo>
                    <a:lnTo>
                      <a:pt x="246887" y="596900"/>
                    </a:lnTo>
                    <a:close/>
                  </a:path>
                  <a:path w="836929" h="2120900">
                    <a:moveTo>
                      <a:pt x="252983" y="596900"/>
                    </a:moveTo>
                    <a:lnTo>
                      <a:pt x="246887" y="596900"/>
                    </a:lnTo>
                    <a:lnTo>
                      <a:pt x="247903" y="584200"/>
                    </a:lnTo>
                    <a:lnTo>
                      <a:pt x="252983" y="596900"/>
                    </a:lnTo>
                    <a:close/>
                  </a:path>
                  <a:path w="836929" h="2120900">
                    <a:moveTo>
                      <a:pt x="252983" y="596900"/>
                    </a:moveTo>
                    <a:lnTo>
                      <a:pt x="247903" y="584200"/>
                    </a:lnTo>
                    <a:lnTo>
                      <a:pt x="256032" y="584200"/>
                    </a:lnTo>
                    <a:lnTo>
                      <a:pt x="252983" y="596900"/>
                    </a:lnTo>
                    <a:close/>
                  </a:path>
                  <a:path w="836929" h="2120900">
                    <a:moveTo>
                      <a:pt x="268263" y="609436"/>
                    </a:moveTo>
                    <a:lnTo>
                      <a:pt x="251342" y="609436"/>
                    </a:lnTo>
                    <a:lnTo>
                      <a:pt x="242316" y="596900"/>
                    </a:lnTo>
                    <a:lnTo>
                      <a:pt x="252983" y="596900"/>
                    </a:lnTo>
                    <a:lnTo>
                      <a:pt x="256032" y="584200"/>
                    </a:lnTo>
                    <a:lnTo>
                      <a:pt x="263651" y="584200"/>
                    </a:lnTo>
                    <a:lnTo>
                      <a:pt x="271271" y="596900"/>
                    </a:lnTo>
                    <a:lnTo>
                      <a:pt x="268347" y="609084"/>
                    </a:lnTo>
                    <a:lnTo>
                      <a:pt x="268263" y="609436"/>
                    </a:lnTo>
                    <a:close/>
                  </a:path>
                  <a:path w="836929" h="2120900">
                    <a:moveTo>
                      <a:pt x="506984" y="596900"/>
                    </a:moveTo>
                    <a:lnTo>
                      <a:pt x="505967" y="584200"/>
                    </a:lnTo>
                    <a:lnTo>
                      <a:pt x="509016" y="584200"/>
                    </a:lnTo>
                    <a:lnTo>
                      <a:pt x="506984" y="596900"/>
                    </a:lnTo>
                    <a:close/>
                  </a:path>
                  <a:path w="836929" h="2120900">
                    <a:moveTo>
                      <a:pt x="517651" y="596900"/>
                    </a:moveTo>
                    <a:lnTo>
                      <a:pt x="506984" y="596900"/>
                    </a:lnTo>
                    <a:lnTo>
                      <a:pt x="509016" y="584200"/>
                    </a:lnTo>
                    <a:lnTo>
                      <a:pt x="513587" y="584200"/>
                    </a:lnTo>
                    <a:lnTo>
                      <a:pt x="517651" y="596900"/>
                    </a:lnTo>
                    <a:close/>
                  </a:path>
                  <a:path w="836929" h="2120900">
                    <a:moveTo>
                      <a:pt x="517651" y="596900"/>
                    </a:moveTo>
                    <a:lnTo>
                      <a:pt x="513587" y="584200"/>
                    </a:lnTo>
                    <a:lnTo>
                      <a:pt x="518377" y="584200"/>
                    </a:lnTo>
                    <a:lnTo>
                      <a:pt x="517651" y="596900"/>
                    </a:lnTo>
                    <a:close/>
                  </a:path>
                  <a:path w="836929" h="2120900">
                    <a:moveTo>
                      <a:pt x="522732" y="596900"/>
                    </a:moveTo>
                    <a:lnTo>
                      <a:pt x="517651" y="596900"/>
                    </a:lnTo>
                    <a:lnTo>
                      <a:pt x="518377" y="584200"/>
                    </a:lnTo>
                    <a:lnTo>
                      <a:pt x="522732" y="596900"/>
                    </a:lnTo>
                    <a:close/>
                  </a:path>
                  <a:path w="836929" h="2120900">
                    <a:moveTo>
                      <a:pt x="522732" y="596900"/>
                    </a:moveTo>
                    <a:lnTo>
                      <a:pt x="518377" y="584200"/>
                    </a:lnTo>
                    <a:lnTo>
                      <a:pt x="524425" y="584200"/>
                    </a:lnTo>
                    <a:lnTo>
                      <a:pt x="522732" y="596900"/>
                    </a:lnTo>
                    <a:close/>
                  </a:path>
                  <a:path w="836929" h="2120900">
                    <a:moveTo>
                      <a:pt x="530351" y="596900"/>
                    </a:moveTo>
                    <a:lnTo>
                      <a:pt x="522732" y="596900"/>
                    </a:lnTo>
                    <a:lnTo>
                      <a:pt x="524425" y="584200"/>
                    </a:lnTo>
                    <a:lnTo>
                      <a:pt x="530351" y="596900"/>
                    </a:lnTo>
                    <a:close/>
                  </a:path>
                  <a:path w="836929" h="2120900">
                    <a:moveTo>
                      <a:pt x="530351" y="596900"/>
                    </a:moveTo>
                    <a:lnTo>
                      <a:pt x="524425" y="584200"/>
                    </a:lnTo>
                    <a:lnTo>
                      <a:pt x="530351" y="584200"/>
                    </a:lnTo>
                    <a:lnTo>
                      <a:pt x="530351" y="596900"/>
                    </a:lnTo>
                    <a:close/>
                  </a:path>
                  <a:path w="836929" h="2120900">
                    <a:moveTo>
                      <a:pt x="288289" y="622300"/>
                    </a:moveTo>
                    <a:lnTo>
                      <a:pt x="277367" y="622300"/>
                    </a:lnTo>
                    <a:lnTo>
                      <a:pt x="275995" y="609436"/>
                    </a:lnTo>
                    <a:lnTo>
                      <a:pt x="268263" y="609436"/>
                    </a:lnTo>
                    <a:lnTo>
                      <a:pt x="271271" y="596900"/>
                    </a:lnTo>
                    <a:lnTo>
                      <a:pt x="276714" y="596900"/>
                    </a:lnTo>
                    <a:lnTo>
                      <a:pt x="275958" y="609084"/>
                    </a:lnTo>
                    <a:lnTo>
                      <a:pt x="275961" y="609436"/>
                    </a:lnTo>
                    <a:lnTo>
                      <a:pt x="288289" y="622300"/>
                    </a:lnTo>
                    <a:close/>
                  </a:path>
                  <a:path w="836929" h="2120900">
                    <a:moveTo>
                      <a:pt x="289255" y="622300"/>
                    </a:moveTo>
                    <a:lnTo>
                      <a:pt x="288289" y="622300"/>
                    </a:lnTo>
                    <a:lnTo>
                      <a:pt x="275966" y="609436"/>
                    </a:lnTo>
                    <a:lnTo>
                      <a:pt x="275958" y="609084"/>
                    </a:lnTo>
                    <a:lnTo>
                      <a:pt x="276714" y="596900"/>
                    </a:lnTo>
                    <a:lnTo>
                      <a:pt x="278803" y="609084"/>
                    </a:lnTo>
                    <a:lnTo>
                      <a:pt x="278863" y="609436"/>
                    </a:lnTo>
                    <a:lnTo>
                      <a:pt x="286476" y="609436"/>
                    </a:lnTo>
                    <a:lnTo>
                      <a:pt x="289255" y="622300"/>
                    </a:lnTo>
                    <a:close/>
                  </a:path>
                  <a:path w="836929" h="2120900">
                    <a:moveTo>
                      <a:pt x="288035" y="609436"/>
                    </a:moveTo>
                    <a:lnTo>
                      <a:pt x="278863" y="609436"/>
                    </a:lnTo>
                    <a:lnTo>
                      <a:pt x="276714" y="596900"/>
                    </a:lnTo>
                    <a:lnTo>
                      <a:pt x="288035" y="596900"/>
                    </a:lnTo>
                    <a:lnTo>
                      <a:pt x="288035" y="609436"/>
                    </a:lnTo>
                    <a:close/>
                  </a:path>
                  <a:path w="836929" h="2120900">
                    <a:moveTo>
                      <a:pt x="299574" y="622300"/>
                    </a:moveTo>
                    <a:lnTo>
                      <a:pt x="290169" y="622300"/>
                    </a:lnTo>
                    <a:lnTo>
                      <a:pt x="292639" y="609436"/>
                    </a:lnTo>
                    <a:lnTo>
                      <a:pt x="288035" y="609436"/>
                    </a:lnTo>
                    <a:lnTo>
                      <a:pt x="288035" y="596900"/>
                    </a:lnTo>
                    <a:lnTo>
                      <a:pt x="294053" y="609436"/>
                    </a:lnTo>
                    <a:lnTo>
                      <a:pt x="299574" y="622300"/>
                    </a:lnTo>
                    <a:close/>
                  </a:path>
                  <a:path w="836929" h="2120900">
                    <a:moveTo>
                      <a:pt x="509006" y="609436"/>
                    </a:moveTo>
                    <a:lnTo>
                      <a:pt x="507501" y="609436"/>
                    </a:lnTo>
                    <a:lnTo>
                      <a:pt x="508254" y="596900"/>
                    </a:lnTo>
                    <a:lnTo>
                      <a:pt x="508985" y="609084"/>
                    </a:lnTo>
                    <a:lnTo>
                      <a:pt x="509006" y="609436"/>
                    </a:lnTo>
                    <a:close/>
                  </a:path>
                  <a:path w="836929" h="2120900">
                    <a:moveTo>
                      <a:pt x="516635" y="622300"/>
                    </a:moveTo>
                    <a:lnTo>
                      <a:pt x="512004" y="609436"/>
                    </a:lnTo>
                    <a:lnTo>
                      <a:pt x="509006" y="609436"/>
                    </a:lnTo>
                    <a:lnTo>
                      <a:pt x="508254" y="596900"/>
                    </a:lnTo>
                    <a:lnTo>
                      <a:pt x="519176" y="596900"/>
                    </a:lnTo>
                    <a:lnTo>
                      <a:pt x="516739" y="609084"/>
                    </a:lnTo>
                    <a:lnTo>
                      <a:pt x="516635" y="622300"/>
                    </a:lnTo>
                    <a:close/>
                  </a:path>
                  <a:path w="836929" h="2120900">
                    <a:moveTo>
                      <a:pt x="525779" y="622300"/>
                    </a:moveTo>
                    <a:lnTo>
                      <a:pt x="516635" y="622300"/>
                    </a:lnTo>
                    <a:lnTo>
                      <a:pt x="516739" y="609084"/>
                    </a:lnTo>
                    <a:lnTo>
                      <a:pt x="519176" y="596900"/>
                    </a:lnTo>
                    <a:lnTo>
                      <a:pt x="518201" y="609084"/>
                    </a:lnTo>
                    <a:lnTo>
                      <a:pt x="518173" y="609436"/>
                    </a:lnTo>
                    <a:lnTo>
                      <a:pt x="522692" y="609436"/>
                    </a:lnTo>
                    <a:lnTo>
                      <a:pt x="525779" y="622300"/>
                    </a:lnTo>
                    <a:close/>
                  </a:path>
                  <a:path w="836929" h="2120900">
                    <a:moveTo>
                      <a:pt x="522697" y="609436"/>
                    </a:moveTo>
                    <a:lnTo>
                      <a:pt x="518173" y="609436"/>
                    </a:lnTo>
                    <a:lnTo>
                      <a:pt x="519176" y="596900"/>
                    </a:lnTo>
                    <a:lnTo>
                      <a:pt x="520022" y="596900"/>
                    </a:lnTo>
                    <a:lnTo>
                      <a:pt x="522622" y="609084"/>
                    </a:lnTo>
                    <a:lnTo>
                      <a:pt x="522697" y="609436"/>
                    </a:lnTo>
                    <a:close/>
                  </a:path>
                  <a:path w="836929" h="2120900">
                    <a:moveTo>
                      <a:pt x="522765" y="609436"/>
                    </a:moveTo>
                    <a:lnTo>
                      <a:pt x="522622" y="609084"/>
                    </a:lnTo>
                    <a:lnTo>
                      <a:pt x="520022" y="596900"/>
                    </a:lnTo>
                    <a:lnTo>
                      <a:pt x="525344" y="596900"/>
                    </a:lnTo>
                    <a:lnTo>
                      <a:pt x="522838" y="609084"/>
                    </a:lnTo>
                    <a:lnTo>
                      <a:pt x="522765" y="609436"/>
                    </a:lnTo>
                    <a:close/>
                  </a:path>
                  <a:path w="836929" h="2120900">
                    <a:moveTo>
                      <a:pt x="525779" y="622300"/>
                    </a:moveTo>
                    <a:lnTo>
                      <a:pt x="522765" y="609436"/>
                    </a:lnTo>
                    <a:lnTo>
                      <a:pt x="525344" y="596900"/>
                    </a:lnTo>
                    <a:lnTo>
                      <a:pt x="527224" y="609084"/>
                    </a:lnTo>
                    <a:lnTo>
                      <a:pt x="527278" y="609436"/>
                    </a:lnTo>
                    <a:lnTo>
                      <a:pt x="528867" y="609436"/>
                    </a:lnTo>
                    <a:lnTo>
                      <a:pt x="525779" y="622300"/>
                    </a:lnTo>
                    <a:close/>
                  </a:path>
                  <a:path w="836929" h="2120900">
                    <a:moveTo>
                      <a:pt x="528794" y="609436"/>
                    </a:moveTo>
                    <a:lnTo>
                      <a:pt x="527278" y="609436"/>
                    </a:lnTo>
                    <a:lnTo>
                      <a:pt x="525344" y="596900"/>
                    </a:lnTo>
                    <a:lnTo>
                      <a:pt x="526215" y="596900"/>
                    </a:lnTo>
                    <a:lnTo>
                      <a:pt x="528721" y="609084"/>
                    </a:lnTo>
                    <a:lnTo>
                      <a:pt x="528794" y="609436"/>
                    </a:lnTo>
                    <a:close/>
                  </a:path>
                  <a:path w="836929" h="2120900">
                    <a:moveTo>
                      <a:pt x="526650" y="622300"/>
                    </a:moveTo>
                    <a:lnTo>
                      <a:pt x="525779" y="622300"/>
                    </a:lnTo>
                    <a:lnTo>
                      <a:pt x="528794" y="609436"/>
                    </a:lnTo>
                    <a:lnTo>
                      <a:pt x="526215" y="596900"/>
                    </a:lnTo>
                    <a:lnTo>
                      <a:pt x="531875" y="596900"/>
                    </a:lnTo>
                    <a:lnTo>
                      <a:pt x="536262" y="609084"/>
                    </a:lnTo>
                    <a:lnTo>
                      <a:pt x="536388" y="609436"/>
                    </a:lnTo>
                    <a:lnTo>
                      <a:pt x="531943" y="609436"/>
                    </a:lnTo>
                    <a:lnTo>
                      <a:pt x="526650" y="622300"/>
                    </a:lnTo>
                    <a:close/>
                  </a:path>
                  <a:path w="836929" h="2120900">
                    <a:moveTo>
                      <a:pt x="536447" y="609436"/>
                    </a:moveTo>
                    <a:lnTo>
                      <a:pt x="536262" y="609084"/>
                    </a:lnTo>
                    <a:lnTo>
                      <a:pt x="531875" y="596900"/>
                    </a:lnTo>
                    <a:lnTo>
                      <a:pt x="536447" y="596900"/>
                    </a:lnTo>
                    <a:lnTo>
                      <a:pt x="536447" y="609436"/>
                    </a:lnTo>
                    <a:close/>
                  </a:path>
                  <a:path w="836929" h="2120900">
                    <a:moveTo>
                      <a:pt x="289255" y="622300"/>
                    </a:moveTo>
                    <a:lnTo>
                      <a:pt x="286476" y="609436"/>
                    </a:lnTo>
                    <a:lnTo>
                      <a:pt x="291107" y="609436"/>
                    </a:lnTo>
                    <a:lnTo>
                      <a:pt x="289255" y="622300"/>
                    </a:lnTo>
                    <a:close/>
                  </a:path>
                  <a:path w="836929" h="2120900">
                    <a:moveTo>
                      <a:pt x="290169" y="622300"/>
                    </a:moveTo>
                    <a:lnTo>
                      <a:pt x="289255" y="622300"/>
                    </a:lnTo>
                    <a:lnTo>
                      <a:pt x="291107" y="609436"/>
                    </a:lnTo>
                    <a:lnTo>
                      <a:pt x="292639" y="609436"/>
                    </a:lnTo>
                    <a:lnTo>
                      <a:pt x="290169" y="622300"/>
                    </a:lnTo>
                    <a:close/>
                  </a:path>
                  <a:path w="836929" h="2120900">
                    <a:moveTo>
                      <a:pt x="299574" y="622300"/>
                    </a:moveTo>
                    <a:lnTo>
                      <a:pt x="294061" y="609436"/>
                    </a:lnTo>
                    <a:lnTo>
                      <a:pt x="301779" y="609436"/>
                    </a:lnTo>
                    <a:lnTo>
                      <a:pt x="299574" y="622300"/>
                    </a:lnTo>
                    <a:close/>
                  </a:path>
                  <a:path w="836929" h="2120900">
                    <a:moveTo>
                      <a:pt x="300481" y="622300"/>
                    </a:moveTo>
                    <a:lnTo>
                      <a:pt x="299574" y="622300"/>
                    </a:lnTo>
                    <a:lnTo>
                      <a:pt x="301779" y="609436"/>
                    </a:lnTo>
                    <a:lnTo>
                      <a:pt x="300481" y="622300"/>
                    </a:lnTo>
                    <a:close/>
                  </a:path>
                  <a:path w="836929" h="2120900">
                    <a:moveTo>
                      <a:pt x="310895" y="622300"/>
                    </a:moveTo>
                    <a:lnTo>
                      <a:pt x="300481" y="622300"/>
                    </a:lnTo>
                    <a:lnTo>
                      <a:pt x="301768" y="609436"/>
                    </a:lnTo>
                    <a:lnTo>
                      <a:pt x="301634" y="609436"/>
                    </a:lnTo>
                    <a:lnTo>
                      <a:pt x="310895" y="622300"/>
                    </a:lnTo>
                    <a:close/>
                  </a:path>
                  <a:path w="836929" h="2120900">
                    <a:moveTo>
                      <a:pt x="312419" y="622300"/>
                    </a:moveTo>
                    <a:lnTo>
                      <a:pt x="310895" y="622300"/>
                    </a:lnTo>
                    <a:lnTo>
                      <a:pt x="301634" y="609436"/>
                    </a:lnTo>
                    <a:lnTo>
                      <a:pt x="309332" y="609436"/>
                    </a:lnTo>
                    <a:lnTo>
                      <a:pt x="312419" y="622300"/>
                    </a:lnTo>
                    <a:close/>
                  </a:path>
                  <a:path w="836929" h="2120900">
                    <a:moveTo>
                      <a:pt x="524255" y="647700"/>
                    </a:moveTo>
                    <a:lnTo>
                      <a:pt x="518159" y="647700"/>
                    </a:lnTo>
                    <a:lnTo>
                      <a:pt x="516635" y="635000"/>
                    </a:lnTo>
                    <a:lnTo>
                      <a:pt x="515873" y="622300"/>
                    </a:lnTo>
                    <a:lnTo>
                      <a:pt x="526650" y="622300"/>
                    </a:lnTo>
                    <a:lnTo>
                      <a:pt x="531943" y="609436"/>
                    </a:lnTo>
                    <a:lnTo>
                      <a:pt x="533092" y="609436"/>
                    </a:lnTo>
                    <a:lnTo>
                      <a:pt x="527303" y="622300"/>
                    </a:lnTo>
                    <a:lnTo>
                      <a:pt x="525017" y="635000"/>
                    </a:lnTo>
                    <a:lnTo>
                      <a:pt x="527303" y="635000"/>
                    </a:lnTo>
                    <a:lnTo>
                      <a:pt x="524255" y="647700"/>
                    </a:lnTo>
                    <a:close/>
                  </a:path>
                  <a:path w="836929" h="2120900">
                    <a:moveTo>
                      <a:pt x="525017" y="635000"/>
                    </a:moveTo>
                    <a:lnTo>
                      <a:pt x="527303" y="622300"/>
                    </a:lnTo>
                    <a:lnTo>
                      <a:pt x="533092" y="609436"/>
                    </a:lnTo>
                    <a:lnTo>
                      <a:pt x="536447" y="622300"/>
                    </a:lnTo>
                    <a:lnTo>
                      <a:pt x="528827" y="622300"/>
                    </a:lnTo>
                    <a:lnTo>
                      <a:pt x="525017" y="635000"/>
                    </a:lnTo>
                    <a:close/>
                  </a:path>
                  <a:path w="836929" h="2120900">
                    <a:moveTo>
                      <a:pt x="536447" y="622300"/>
                    </a:moveTo>
                    <a:lnTo>
                      <a:pt x="532974" y="609436"/>
                    </a:lnTo>
                    <a:lnTo>
                      <a:pt x="539535" y="609436"/>
                    </a:lnTo>
                    <a:lnTo>
                      <a:pt x="536447" y="622300"/>
                    </a:lnTo>
                    <a:close/>
                  </a:path>
                  <a:path w="836929" h="2120900">
                    <a:moveTo>
                      <a:pt x="300227" y="635000"/>
                    </a:moveTo>
                    <a:lnTo>
                      <a:pt x="289559" y="635000"/>
                    </a:lnTo>
                    <a:lnTo>
                      <a:pt x="289559" y="622300"/>
                    </a:lnTo>
                    <a:lnTo>
                      <a:pt x="300227" y="635000"/>
                    </a:lnTo>
                    <a:close/>
                  </a:path>
                  <a:path w="836929" h="2120900">
                    <a:moveTo>
                      <a:pt x="300227" y="635000"/>
                    </a:moveTo>
                    <a:lnTo>
                      <a:pt x="289559" y="622300"/>
                    </a:lnTo>
                    <a:lnTo>
                      <a:pt x="301243" y="622300"/>
                    </a:lnTo>
                    <a:lnTo>
                      <a:pt x="300227" y="635000"/>
                    </a:lnTo>
                    <a:close/>
                  </a:path>
                  <a:path w="836929" h="2120900">
                    <a:moveTo>
                      <a:pt x="306324" y="635000"/>
                    </a:moveTo>
                    <a:lnTo>
                      <a:pt x="300227" y="635000"/>
                    </a:lnTo>
                    <a:lnTo>
                      <a:pt x="301243" y="622300"/>
                    </a:lnTo>
                    <a:lnTo>
                      <a:pt x="306324" y="635000"/>
                    </a:lnTo>
                    <a:close/>
                  </a:path>
                  <a:path w="836929" h="2120900">
                    <a:moveTo>
                      <a:pt x="306324" y="635000"/>
                    </a:moveTo>
                    <a:lnTo>
                      <a:pt x="301243" y="622300"/>
                    </a:lnTo>
                    <a:lnTo>
                      <a:pt x="309371" y="622300"/>
                    </a:lnTo>
                    <a:lnTo>
                      <a:pt x="306324" y="635000"/>
                    </a:lnTo>
                    <a:close/>
                  </a:path>
                  <a:path w="836929" h="2120900">
                    <a:moveTo>
                      <a:pt x="335279" y="635000"/>
                    </a:moveTo>
                    <a:lnTo>
                      <a:pt x="306324" y="635000"/>
                    </a:lnTo>
                    <a:lnTo>
                      <a:pt x="309371" y="622300"/>
                    </a:lnTo>
                    <a:lnTo>
                      <a:pt x="321563" y="622300"/>
                    </a:lnTo>
                    <a:lnTo>
                      <a:pt x="335279" y="635000"/>
                    </a:lnTo>
                    <a:close/>
                  </a:path>
                  <a:path w="836929" h="2120900">
                    <a:moveTo>
                      <a:pt x="516635" y="635000"/>
                    </a:moveTo>
                    <a:lnTo>
                      <a:pt x="515111" y="635000"/>
                    </a:lnTo>
                    <a:lnTo>
                      <a:pt x="515873" y="622300"/>
                    </a:lnTo>
                    <a:lnTo>
                      <a:pt x="516635" y="635000"/>
                    </a:lnTo>
                    <a:close/>
                  </a:path>
                  <a:path w="836929" h="2120900">
                    <a:moveTo>
                      <a:pt x="525779" y="635000"/>
                    </a:moveTo>
                    <a:lnTo>
                      <a:pt x="525017" y="635000"/>
                    </a:lnTo>
                    <a:lnTo>
                      <a:pt x="528828" y="622300"/>
                    </a:lnTo>
                    <a:lnTo>
                      <a:pt x="525779" y="635000"/>
                    </a:lnTo>
                    <a:close/>
                  </a:path>
                  <a:path w="836929" h="2120900">
                    <a:moveTo>
                      <a:pt x="534924" y="635000"/>
                    </a:moveTo>
                    <a:lnTo>
                      <a:pt x="525779" y="635000"/>
                    </a:lnTo>
                    <a:lnTo>
                      <a:pt x="528828" y="622300"/>
                    </a:lnTo>
                    <a:lnTo>
                      <a:pt x="531875" y="622300"/>
                    </a:lnTo>
                    <a:lnTo>
                      <a:pt x="534924" y="635000"/>
                    </a:lnTo>
                    <a:close/>
                  </a:path>
                  <a:path w="836929" h="2120900">
                    <a:moveTo>
                      <a:pt x="541019" y="635000"/>
                    </a:moveTo>
                    <a:lnTo>
                      <a:pt x="534924" y="635000"/>
                    </a:lnTo>
                    <a:lnTo>
                      <a:pt x="531875" y="622300"/>
                    </a:lnTo>
                    <a:lnTo>
                      <a:pt x="541019" y="622300"/>
                    </a:lnTo>
                    <a:lnTo>
                      <a:pt x="541019" y="635000"/>
                    </a:lnTo>
                    <a:close/>
                  </a:path>
                  <a:path w="836929" h="2120900">
                    <a:moveTo>
                      <a:pt x="545592" y="647700"/>
                    </a:moveTo>
                    <a:lnTo>
                      <a:pt x="542543" y="635000"/>
                    </a:lnTo>
                    <a:lnTo>
                      <a:pt x="541019" y="635000"/>
                    </a:lnTo>
                    <a:lnTo>
                      <a:pt x="541019" y="622300"/>
                    </a:lnTo>
                    <a:lnTo>
                      <a:pt x="542543" y="622300"/>
                    </a:lnTo>
                    <a:lnTo>
                      <a:pt x="545592" y="635000"/>
                    </a:lnTo>
                    <a:lnTo>
                      <a:pt x="545592" y="647700"/>
                    </a:lnTo>
                    <a:close/>
                  </a:path>
                  <a:path w="836929" h="2120900">
                    <a:moveTo>
                      <a:pt x="312419" y="647700"/>
                    </a:moveTo>
                    <a:lnTo>
                      <a:pt x="306324" y="647700"/>
                    </a:lnTo>
                    <a:lnTo>
                      <a:pt x="303275" y="635000"/>
                    </a:lnTo>
                    <a:lnTo>
                      <a:pt x="313943" y="635000"/>
                    </a:lnTo>
                    <a:lnTo>
                      <a:pt x="312419" y="647700"/>
                    </a:lnTo>
                    <a:close/>
                  </a:path>
                  <a:path w="836929" h="2120900">
                    <a:moveTo>
                      <a:pt x="323087" y="647700"/>
                    </a:moveTo>
                    <a:lnTo>
                      <a:pt x="312419" y="647700"/>
                    </a:lnTo>
                    <a:lnTo>
                      <a:pt x="313943" y="635000"/>
                    </a:lnTo>
                    <a:lnTo>
                      <a:pt x="324230" y="635000"/>
                    </a:lnTo>
                    <a:lnTo>
                      <a:pt x="323087" y="647700"/>
                    </a:lnTo>
                    <a:close/>
                  </a:path>
                  <a:path w="836929" h="2120900">
                    <a:moveTo>
                      <a:pt x="327659" y="647700"/>
                    </a:moveTo>
                    <a:lnTo>
                      <a:pt x="323087" y="647700"/>
                    </a:lnTo>
                    <a:lnTo>
                      <a:pt x="324230" y="635000"/>
                    </a:lnTo>
                    <a:lnTo>
                      <a:pt x="327659" y="647700"/>
                    </a:lnTo>
                    <a:close/>
                  </a:path>
                  <a:path w="836929" h="2120900">
                    <a:moveTo>
                      <a:pt x="335279" y="660400"/>
                    </a:moveTo>
                    <a:lnTo>
                      <a:pt x="331851" y="647700"/>
                    </a:lnTo>
                    <a:lnTo>
                      <a:pt x="327659" y="647700"/>
                    </a:lnTo>
                    <a:lnTo>
                      <a:pt x="324230" y="635000"/>
                    </a:lnTo>
                    <a:lnTo>
                      <a:pt x="336803" y="635000"/>
                    </a:lnTo>
                    <a:lnTo>
                      <a:pt x="336803" y="647700"/>
                    </a:lnTo>
                    <a:lnTo>
                      <a:pt x="335279" y="660400"/>
                    </a:lnTo>
                    <a:close/>
                  </a:path>
                  <a:path w="836929" h="2120900">
                    <a:moveTo>
                      <a:pt x="339851" y="660400"/>
                    </a:moveTo>
                    <a:lnTo>
                      <a:pt x="335279" y="660400"/>
                    </a:lnTo>
                    <a:lnTo>
                      <a:pt x="336803" y="647700"/>
                    </a:lnTo>
                    <a:lnTo>
                      <a:pt x="336803" y="635000"/>
                    </a:lnTo>
                    <a:lnTo>
                      <a:pt x="339851" y="647700"/>
                    </a:lnTo>
                    <a:lnTo>
                      <a:pt x="342900" y="647700"/>
                    </a:lnTo>
                    <a:lnTo>
                      <a:pt x="339851" y="660400"/>
                    </a:lnTo>
                    <a:close/>
                  </a:path>
                  <a:path w="836929" h="2120900">
                    <a:moveTo>
                      <a:pt x="518159" y="647700"/>
                    </a:moveTo>
                    <a:lnTo>
                      <a:pt x="516635" y="647700"/>
                    </a:lnTo>
                    <a:lnTo>
                      <a:pt x="516635" y="635000"/>
                    </a:lnTo>
                    <a:lnTo>
                      <a:pt x="518159" y="647700"/>
                    </a:lnTo>
                    <a:close/>
                  </a:path>
                  <a:path w="836929" h="2120900">
                    <a:moveTo>
                      <a:pt x="525779" y="660400"/>
                    </a:moveTo>
                    <a:lnTo>
                      <a:pt x="524255" y="647700"/>
                    </a:lnTo>
                    <a:lnTo>
                      <a:pt x="527303" y="635000"/>
                    </a:lnTo>
                    <a:lnTo>
                      <a:pt x="528319" y="635000"/>
                    </a:lnTo>
                    <a:lnTo>
                      <a:pt x="527303" y="647700"/>
                    </a:lnTo>
                    <a:lnTo>
                      <a:pt x="534924" y="647700"/>
                    </a:lnTo>
                    <a:lnTo>
                      <a:pt x="525779" y="660400"/>
                    </a:lnTo>
                    <a:close/>
                  </a:path>
                  <a:path w="836929" h="2120900">
                    <a:moveTo>
                      <a:pt x="530351" y="647700"/>
                    </a:moveTo>
                    <a:lnTo>
                      <a:pt x="527303" y="647700"/>
                    </a:lnTo>
                    <a:lnTo>
                      <a:pt x="528319" y="635000"/>
                    </a:lnTo>
                    <a:lnTo>
                      <a:pt x="530351" y="647700"/>
                    </a:lnTo>
                    <a:close/>
                  </a:path>
                  <a:path w="836929" h="2120900">
                    <a:moveTo>
                      <a:pt x="530351" y="647700"/>
                    </a:moveTo>
                    <a:lnTo>
                      <a:pt x="528319" y="635000"/>
                    </a:lnTo>
                    <a:lnTo>
                      <a:pt x="533399" y="635000"/>
                    </a:lnTo>
                    <a:lnTo>
                      <a:pt x="530351" y="647700"/>
                    </a:lnTo>
                    <a:close/>
                  </a:path>
                  <a:path w="836929" h="2120900">
                    <a:moveTo>
                      <a:pt x="531875" y="647700"/>
                    </a:moveTo>
                    <a:lnTo>
                      <a:pt x="530351" y="647700"/>
                    </a:lnTo>
                    <a:lnTo>
                      <a:pt x="533399" y="635000"/>
                    </a:lnTo>
                    <a:lnTo>
                      <a:pt x="531875" y="647700"/>
                    </a:lnTo>
                    <a:close/>
                  </a:path>
                  <a:path w="836929" h="2120900">
                    <a:moveTo>
                      <a:pt x="536447" y="647700"/>
                    </a:moveTo>
                    <a:lnTo>
                      <a:pt x="531875" y="647700"/>
                    </a:lnTo>
                    <a:lnTo>
                      <a:pt x="533400" y="635000"/>
                    </a:lnTo>
                    <a:lnTo>
                      <a:pt x="536447" y="647700"/>
                    </a:lnTo>
                    <a:close/>
                  </a:path>
                  <a:path w="836929" h="2120900">
                    <a:moveTo>
                      <a:pt x="545592" y="647700"/>
                    </a:moveTo>
                    <a:lnTo>
                      <a:pt x="536447" y="647700"/>
                    </a:lnTo>
                    <a:lnTo>
                      <a:pt x="533400" y="635000"/>
                    </a:lnTo>
                    <a:lnTo>
                      <a:pt x="542543" y="635000"/>
                    </a:lnTo>
                    <a:lnTo>
                      <a:pt x="545592" y="647700"/>
                    </a:lnTo>
                    <a:close/>
                  </a:path>
                  <a:path w="836929" h="2120900">
                    <a:moveTo>
                      <a:pt x="331123" y="660400"/>
                    </a:moveTo>
                    <a:lnTo>
                      <a:pt x="323087" y="660400"/>
                    </a:lnTo>
                    <a:lnTo>
                      <a:pt x="321733" y="647700"/>
                    </a:lnTo>
                    <a:lnTo>
                      <a:pt x="331123" y="660400"/>
                    </a:lnTo>
                    <a:close/>
                  </a:path>
                  <a:path w="836929" h="2120900">
                    <a:moveTo>
                      <a:pt x="331123" y="660400"/>
                    </a:moveTo>
                    <a:lnTo>
                      <a:pt x="321733" y="647700"/>
                    </a:lnTo>
                    <a:lnTo>
                      <a:pt x="331851" y="647700"/>
                    </a:lnTo>
                    <a:lnTo>
                      <a:pt x="331123" y="660400"/>
                    </a:lnTo>
                    <a:close/>
                  </a:path>
                  <a:path w="836929" h="2120900">
                    <a:moveTo>
                      <a:pt x="335279" y="660400"/>
                    </a:moveTo>
                    <a:lnTo>
                      <a:pt x="331123" y="660400"/>
                    </a:lnTo>
                    <a:lnTo>
                      <a:pt x="331851" y="647700"/>
                    </a:lnTo>
                    <a:lnTo>
                      <a:pt x="335279" y="660400"/>
                    </a:lnTo>
                    <a:close/>
                  </a:path>
                  <a:path w="836929" h="2120900">
                    <a:moveTo>
                      <a:pt x="341375" y="660400"/>
                    </a:moveTo>
                    <a:lnTo>
                      <a:pt x="339851" y="660400"/>
                    </a:lnTo>
                    <a:lnTo>
                      <a:pt x="342900" y="647700"/>
                    </a:lnTo>
                    <a:lnTo>
                      <a:pt x="345947" y="647700"/>
                    </a:lnTo>
                    <a:lnTo>
                      <a:pt x="341375" y="660400"/>
                    </a:lnTo>
                    <a:close/>
                  </a:path>
                  <a:path w="836929" h="2120900">
                    <a:moveTo>
                      <a:pt x="352043" y="660400"/>
                    </a:moveTo>
                    <a:lnTo>
                      <a:pt x="341375" y="660400"/>
                    </a:lnTo>
                    <a:lnTo>
                      <a:pt x="345947" y="647700"/>
                    </a:lnTo>
                    <a:lnTo>
                      <a:pt x="353263" y="647700"/>
                    </a:lnTo>
                    <a:lnTo>
                      <a:pt x="352043" y="660400"/>
                    </a:lnTo>
                    <a:close/>
                  </a:path>
                  <a:path w="836929" h="2120900">
                    <a:moveTo>
                      <a:pt x="358140" y="660400"/>
                    </a:moveTo>
                    <a:lnTo>
                      <a:pt x="352043" y="660400"/>
                    </a:lnTo>
                    <a:lnTo>
                      <a:pt x="353263" y="647700"/>
                    </a:lnTo>
                    <a:lnTo>
                      <a:pt x="358140" y="660400"/>
                    </a:lnTo>
                    <a:close/>
                  </a:path>
                  <a:path w="836929" h="2120900">
                    <a:moveTo>
                      <a:pt x="528827" y="685800"/>
                    </a:moveTo>
                    <a:lnTo>
                      <a:pt x="527303" y="685800"/>
                    </a:lnTo>
                    <a:lnTo>
                      <a:pt x="524342" y="673462"/>
                    </a:lnTo>
                    <a:lnTo>
                      <a:pt x="524255" y="673289"/>
                    </a:lnTo>
                    <a:lnTo>
                      <a:pt x="524208" y="672904"/>
                    </a:lnTo>
                    <a:lnTo>
                      <a:pt x="521208" y="660400"/>
                    </a:lnTo>
                    <a:lnTo>
                      <a:pt x="524255" y="647700"/>
                    </a:lnTo>
                    <a:lnTo>
                      <a:pt x="525779" y="660400"/>
                    </a:lnTo>
                    <a:lnTo>
                      <a:pt x="530351" y="660400"/>
                    </a:lnTo>
                    <a:lnTo>
                      <a:pt x="525850" y="672904"/>
                    </a:lnTo>
                    <a:lnTo>
                      <a:pt x="525784" y="673087"/>
                    </a:lnTo>
                    <a:lnTo>
                      <a:pt x="531873" y="673087"/>
                    </a:lnTo>
                    <a:lnTo>
                      <a:pt x="531921" y="673289"/>
                    </a:lnTo>
                    <a:lnTo>
                      <a:pt x="531789" y="673462"/>
                    </a:lnTo>
                    <a:lnTo>
                      <a:pt x="528827" y="685800"/>
                    </a:lnTo>
                    <a:close/>
                  </a:path>
                  <a:path w="836929" h="2120900">
                    <a:moveTo>
                      <a:pt x="533400" y="660400"/>
                    </a:moveTo>
                    <a:lnTo>
                      <a:pt x="525779" y="660400"/>
                    </a:lnTo>
                    <a:lnTo>
                      <a:pt x="534924" y="647700"/>
                    </a:lnTo>
                    <a:lnTo>
                      <a:pt x="533400" y="660400"/>
                    </a:lnTo>
                    <a:close/>
                  </a:path>
                  <a:path w="836929" h="2120900">
                    <a:moveTo>
                      <a:pt x="533400" y="660400"/>
                    </a:moveTo>
                    <a:lnTo>
                      <a:pt x="534924" y="647700"/>
                    </a:lnTo>
                    <a:lnTo>
                      <a:pt x="535794" y="647700"/>
                    </a:lnTo>
                    <a:lnTo>
                      <a:pt x="533400" y="660400"/>
                    </a:lnTo>
                    <a:close/>
                  </a:path>
                  <a:path w="836929" h="2120900">
                    <a:moveTo>
                      <a:pt x="530356" y="673087"/>
                    </a:moveTo>
                    <a:lnTo>
                      <a:pt x="525787" y="673087"/>
                    </a:lnTo>
                    <a:lnTo>
                      <a:pt x="533400" y="660400"/>
                    </a:lnTo>
                    <a:lnTo>
                      <a:pt x="535794" y="647700"/>
                    </a:lnTo>
                    <a:lnTo>
                      <a:pt x="536955" y="647700"/>
                    </a:lnTo>
                    <a:lnTo>
                      <a:pt x="539495" y="660400"/>
                    </a:lnTo>
                    <a:lnTo>
                      <a:pt x="534924" y="660400"/>
                    </a:lnTo>
                    <a:lnTo>
                      <a:pt x="530422" y="672904"/>
                    </a:lnTo>
                    <a:lnTo>
                      <a:pt x="530356" y="673087"/>
                    </a:lnTo>
                    <a:close/>
                  </a:path>
                  <a:path w="836929" h="2120900">
                    <a:moveTo>
                      <a:pt x="545374" y="660400"/>
                    </a:moveTo>
                    <a:lnTo>
                      <a:pt x="539495" y="660400"/>
                    </a:lnTo>
                    <a:lnTo>
                      <a:pt x="536955" y="647700"/>
                    </a:lnTo>
                    <a:lnTo>
                      <a:pt x="545374" y="660400"/>
                    </a:lnTo>
                    <a:close/>
                  </a:path>
                  <a:path w="836929" h="2120900">
                    <a:moveTo>
                      <a:pt x="545374" y="660400"/>
                    </a:moveTo>
                    <a:lnTo>
                      <a:pt x="536955" y="647700"/>
                    </a:lnTo>
                    <a:lnTo>
                      <a:pt x="544067" y="647700"/>
                    </a:lnTo>
                    <a:lnTo>
                      <a:pt x="545374" y="660400"/>
                    </a:lnTo>
                    <a:close/>
                  </a:path>
                  <a:path w="836929" h="2120900">
                    <a:moveTo>
                      <a:pt x="341378" y="673087"/>
                    </a:moveTo>
                    <a:lnTo>
                      <a:pt x="335276" y="673087"/>
                    </a:lnTo>
                    <a:lnTo>
                      <a:pt x="332232" y="660400"/>
                    </a:lnTo>
                    <a:lnTo>
                      <a:pt x="344424" y="660400"/>
                    </a:lnTo>
                    <a:lnTo>
                      <a:pt x="341422" y="672904"/>
                    </a:lnTo>
                    <a:lnTo>
                      <a:pt x="341378" y="673087"/>
                    </a:lnTo>
                    <a:close/>
                  </a:path>
                  <a:path w="836929" h="2120900">
                    <a:moveTo>
                      <a:pt x="344424" y="685800"/>
                    </a:moveTo>
                    <a:lnTo>
                      <a:pt x="342900" y="685800"/>
                    </a:lnTo>
                    <a:lnTo>
                      <a:pt x="341419" y="673462"/>
                    </a:lnTo>
                    <a:lnTo>
                      <a:pt x="341422" y="672904"/>
                    </a:lnTo>
                    <a:lnTo>
                      <a:pt x="344424" y="660400"/>
                    </a:lnTo>
                    <a:lnTo>
                      <a:pt x="352301" y="672904"/>
                    </a:lnTo>
                    <a:lnTo>
                      <a:pt x="346745" y="672904"/>
                    </a:lnTo>
                    <a:lnTo>
                      <a:pt x="346777" y="673087"/>
                    </a:lnTo>
                    <a:lnTo>
                      <a:pt x="346638" y="673087"/>
                    </a:lnTo>
                    <a:lnTo>
                      <a:pt x="344424" y="685800"/>
                    </a:lnTo>
                    <a:close/>
                  </a:path>
                  <a:path w="836929" h="2120900">
                    <a:moveTo>
                      <a:pt x="352427" y="673087"/>
                    </a:moveTo>
                    <a:lnTo>
                      <a:pt x="344424" y="660400"/>
                    </a:lnTo>
                    <a:lnTo>
                      <a:pt x="355092" y="660400"/>
                    </a:lnTo>
                    <a:lnTo>
                      <a:pt x="352465" y="672904"/>
                    </a:lnTo>
                    <a:lnTo>
                      <a:pt x="352427" y="673087"/>
                    </a:lnTo>
                    <a:close/>
                  </a:path>
                  <a:path w="836929" h="2120900">
                    <a:moveTo>
                      <a:pt x="361190" y="673087"/>
                    </a:moveTo>
                    <a:lnTo>
                      <a:pt x="352427" y="673087"/>
                    </a:lnTo>
                    <a:lnTo>
                      <a:pt x="355092" y="660400"/>
                    </a:lnTo>
                    <a:lnTo>
                      <a:pt x="364235" y="660400"/>
                    </a:lnTo>
                    <a:lnTo>
                      <a:pt x="361234" y="672904"/>
                    </a:lnTo>
                    <a:lnTo>
                      <a:pt x="361190" y="673087"/>
                    </a:lnTo>
                    <a:close/>
                  </a:path>
                  <a:path w="836929" h="2120900">
                    <a:moveTo>
                      <a:pt x="370327" y="673087"/>
                    </a:moveTo>
                    <a:lnTo>
                      <a:pt x="361190" y="673087"/>
                    </a:lnTo>
                    <a:lnTo>
                      <a:pt x="364235" y="660400"/>
                    </a:lnTo>
                    <a:lnTo>
                      <a:pt x="365759" y="660400"/>
                    </a:lnTo>
                    <a:lnTo>
                      <a:pt x="370261" y="672904"/>
                    </a:lnTo>
                    <a:lnTo>
                      <a:pt x="370327" y="673087"/>
                    </a:lnTo>
                    <a:close/>
                  </a:path>
                  <a:path w="836929" h="2120900">
                    <a:moveTo>
                      <a:pt x="524252" y="673087"/>
                    </a:moveTo>
                    <a:lnTo>
                      <a:pt x="521208" y="673087"/>
                    </a:lnTo>
                    <a:lnTo>
                      <a:pt x="521208" y="660400"/>
                    </a:lnTo>
                    <a:lnTo>
                      <a:pt x="524209" y="672904"/>
                    </a:lnTo>
                    <a:lnTo>
                      <a:pt x="524252" y="673087"/>
                    </a:lnTo>
                    <a:close/>
                  </a:path>
                  <a:path w="836929" h="2120900">
                    <a:moveTo>
                      <a:pt x="534927" y="673087"/>
                    </a:moveTo>
                    <a:lnTo>
                      <a:pt x="530356" y="673087"/>
                    </a:lnTo>
                    <a:lnTo>
                      <a:pt x="534924" y="660400"/>
                    </a:lnTo>
                    <a:lnTo>
                      <a:pt x="538581" y="660400"/>
                    </a:lnTo>
                    <a:lnTo>
                      <a:pt x="534980" y="672904"/>
                    </a:lnTo>
                    <a:lnTo>
                      <a:pt x="534927" y="673087"/>
                    </a:lnTo>
                    <a:close/>
                  </a:path>
                  <a:path w="836929" h="2120900">
                    <a:moveTo>
                      <a:pt x="541017" y="673087"/>
                    </a:moveTo>
                    <a:lnTo>
                      <a:pt x="534927" y="673087"/>
                    </a:lnTo>
                    <a:lnTo>
                      <a:pt x="538581" y="660400"/>
                    </a:lnTo>
                    <a:lnTo>
                      <a:pt x="540982" y="672904"/>
                    </a:lnTo>
                    <a:lnTo>
                      <a:pt x="541017" y="673087"/>
                    </a:lnTo>
                    <a:close/>
                  </a:path>
                  <a:path w="836929" h="2120900">
                    <a:moveTo>
                      <a:pt x="548640" y="685800"/>
                    </a:moveTo>
                    <a:lnTo>
                      <a:pt x="541019" y="685800"/>
                    </a:lnTo>
                    <a:lnTo>
                      <a:pt x="538904" y="673462"/>
                    </a:lnTo>
                    <a:lnTo>
                      <a:pt x="538843" y="673087"/>
                    </a:lnTo>
                    <a:lnTo>
                      <a:pt x="541017" y="673087"/>
                    </a:lnTo>
                    <a:lnTo>
                      <a:pt x="538581" y="660400"/>
                    </a:lnTo>
                    <a:lnTo>
                      <a:pt x="550163" y="660400"/>
                    </a:lnTo>
                    <a:lnTo>
                      <a:pt x="550120" y="673462"/>
                    </a:lnTo>
                    <a:lnTo>
                      <a:pt x="548640" y="685800"/>
                    </a:lnTo>
                    <a:close/>
                  </a:path>
                  <a:path w="836929" h="2120900">
                    <a:moveTo>
                      <a:pt x="551686" y="673087"/>
                    </a:moveTo>
                    <a:lnTo>
                      <a:pt x="550163" y="673087"/>
                    </a:lnTo>
                    <a:lnTo>
                      <a:pt x="550163" y="660400"/>
                    </a:lnTo>
                    <a:lnTo>
                      <a:pt x="551664" y="672904"/>
                    </a:lnTo>
                    <a:lnTo>
                      <a:pt x="551686" y="673087"/>
                    </a:lnTo>
                    <a:close/>
                  </a:path>
                  <a:path w="836929" h="2120900">
                    <a:moveTo>
                      <a:pt x="348995" y="685800"/>
                    </a:moveTo>
                    <a:lnTo>
                      <a:pt x="346842" y="673462"/>
                    </a:lnTo>
                    <a:lnTo>
                      <a:pt x="346745" y="672904"/>
                    </a:lnTo>
                    <a:lnTo>
                      <a:pt x="352301" y="672904"/>
                    </a:lnTo>
                    <a:lnTo>
                      <a:pt x="352417" y="673087"/>
                    </a:lnTo>
                    <a:lnTo>
                      <a:pt x="353572" y="673087"/>
                    </a:lnTo>
                    <a:lnTo>
                      <a:pt x="348995" y="685800"/>
                    </a:lnTo>
                    <a:close/>
                  </a:path>
                  <a:path w="836929" h="2120900">
                    <a:moveTo>
                      <a:pt x="355092" y="685800"/>
                    </a:moveTo>
                    <a:lnTo>
                      <a:pt x="348995" y="685800"/>
                    </a:lnTo>
                    <a:lnTo>
                      <a:pt x="353437" y="673462"/>
                    </a:lnTo>
                    <a:lnTo>
                      <a:pt x="353499" y="673289"/>
                    </a:lnTo>
                    <a:lnTo>
                      <a:pt x="353572" y="673087"/>
                    </a:lnTo>
                    <a:lnTo>
                      <a:pt x="358142" y="673087"/>
                    </a:lnTo>
                    <a:lnTo>
                      <a:pt x="355092" y="685800"/>
                    </a:lnTo>
                    <a:close/>
                  </a:path>
                  <a:path w="836929" h="2120900">
                    <a:moveTo>
                      <a:pt x="356616" y="685800"/>
                    </a:moveTo>
                    <a:lnTo>
                      <a:pt x="355092" y="685800"/>
                    </a:lnTo>
                    <a:lnTo>
                      <a:pt x="358053" y="673462"/>
                    </a:lnTo>
                    <a:lnTo>
                      <a:pt x="358142" y="673087"/>
                    </a:lnTo>
                    <a:lnTo>
                      <a:pt x="362714" y="673087"/>
                    </a:lnTo>
                    <a:lnTo>
                      <a:pt x="362666" y="673289"/>
                    </a:lnTo>
                    <a:lnTo>
                      <a:pt x="362537" y="673462"/>
                    </a:lnTo>
                    <a:lnTo>
                      <a:pt x="356616" y="685800"/>
                    </a:lnTo>
                    <a:close/>
                  </a:path>
                  <a:path w="836929" h="2120900">
                    <a:moveTo>
                      <a:pt x="368808" y="685800"/>
                    </a:moveTo>
                    <a:lnTo>
                      <a:pt x="359663" y="685800"/>
                    </a:lnTo>
                    <a:lnTo>
                      <a:pt x="362624" y="673462"/>
                    </a:lnTo>
                    <a:lnTo>
                      <a:pt x="362717" y="673087"/>
                    </a:lnTo>
                    <a:lnTo>
                      <a:pt x="368808" y="685800"/>
                    </a:lnTo>
                    <a:close/>
                  </a:path>
                  <a:path w="836929" h="2120900">
                    <a:moveTo>
                      <a:pt x="367283" y="698500"/>
                    </a:moveTo>
                    <a:lnTo>
                      <a:pt x="370332" y="685800"/>
                    </a:lnTo>
                    <a:lnTo>
                      <a:pt x="368808" y="685800"/>
                    </a:lnTo>
                    <a:lnTo>
                      <a:pt x="362885" y="673462"/>
                    </a:lnTo>
                    <a:lnTo>
                      <a:pt x="362802" y="673289"/>
                    </a:lnTo>
                    <a:lnTo>
                      <a:pt x="362706" y="673087"/>
                    </a:lnTo>
                    <a:lnTo>
                      <a:pt x="373379" y="673087"/>
                    </a:lnTo>
                    <a:lnTo>
                      <a:pt x="373379" y="685800"/>
                    </a:lnTo>
                    <a:lnTo>
                      <a:pt x="367283" y="698500"/>
                    </a:lnTo>
                    <a:close/>
                  </a:path>
                  <a:path w="836929" h="2120900">
                    <a:moveTo>
                      <a:pt x="373379" y="698500"/>
                    </a:moveTo>
                    <a:lnTo>
                      <a:pt x="367283" y="698500"/>
                    </a:lnTo>
                    <a:lnTo>
                      <a:pt x="373379" y="685800"/>
                    </a:lnTo>
                    <a:lnTo>
                      <a:pt x="373379" y="673087"/>
                    </a:lnTo>
                    <a:lnTo>
                      <a:pt x="374900" y="673087"/>
                    </a:lnTo>
                    <a:lnTo>
                      <a:pt x="377951" y="685800"/>
                    </a:lnTo>
                    <a:lnTo>
                      <a:pt x="373379" y="698500"/>
                    </a:lnTo>
                    <a:close/>
                  </a:path>
                  <a:path w="836929" h="2120900">
                    <a:moveTo>
                      <a:pt x="534924" y="685800"/>
                    </a:moveTo>
                    <a:lnTo>
                      <a:pt x="531962" y="673462"/>
                    </a:lnTo>
                    <a:lnTo>
                      <a:pt x="531878" y="673087"/>
                    </a:lnTo>
                    <a:lnTo>
                      <a:pt x="536954" y="673087"/>
                    </a:lnTo>
                    <a:lnTo>
                      <a:pt x="534924" y="685800"/>
                    </a:lnTo>
                    <a:close/>
                  </a:path>
                  <a:path w="836929" h="2120900">
                    <a:moveTo>
                      <a:pt x="537971" y="685800"/>
                    </a:moveTo>
                    <a:lnTo>
                      <a:pt x="536984" y="673462"/>
                    </a:lnTo>
                    <a:lnTo>
                      <a:pt x="536957" y="673087"/>
                    </a:lnTo>
                    <a:lnTo>
                      <a:pt x="538840" y="673087"/>
                    </a:lnTo>
                    <a:lnTo>
                      <a:pt x="537971" y="685800"/>
                    </a:lnTo>
                    <a:close/>
                  </a:path>
                  <a:path w="836929" h="2120900">
                    <a:moveTo>
                      <a:pt x="344424" y="685800"/>
                    </a:moveTo>
                    <a:lnTo>
                      <a:pt x="346577" y="673462"/>
                    </a:lnTo>
                    <a:lnTo>
                      <a:pt x="346607" y="673289"/>
                    </a:lnTo>
                    <a:lnTo>
                      <a:pt x="346707" y="673462"/>
                    </a:lnTo>
                    <a:lnTo>
                      <a:pt x="344424" y="685800"/>
                    </a:lnTo>
                    <a:close/>
                  </a:path>
                  <a:path w="836929" h="2120900">
                    <a:moveTo>
                      <a:pt x="535939" y="698500"/>
                    </a:moveTo>
                    <a:lnTo>
                      <a:pt x="532828" y="698500"/>
                    </a:lnTo>
                    <a:lnTo>
                      <a:pt x="528827" y="685800"/>
                    </a:lnTo>
                    <a:lnTo>
                      <a:pt x="531789" y="673462"/>
                    </a:lnTo>
                    <a:lnTo>
                      <a:pt x="531830" y="673289"/>
                    </a:lnTo>
                    <a:lnTo>
                      <a:pt x="531962" y="673462"/>
                    </a:lnTo>
                    <a:lnTo>
                      <a:pt x="534924" y="685800"/>
                    </a:lnTo>
                    <a:lnTo>
                      <a:pt x="537971" y="685800"/>
                    </a:lnTo>
                    <a:lnTo>
                      <a:pt x="537287" y="694353"/>
                    </a:lnTo>
                    <a:lnTo>
                      <a:pt x="535939" y="698500"/>
                    </a:lnTo>
                    <a:close/>
                  </a:path>
                  <a:path w="836929" h="2120900">
                    <a:moveTo>
                      <a:pt x="348995" y="685800"/>
                    </a:moveTo>
                    <a:lnTo>
                      <a:pt x="344424" y="685800"/>
                    </a:lnTo>
                    <a:lnTo>
                      <a:pt x="346707" y="673462"/>
                    </a:lnTo>
                    <a:lnTo>
                      <a:pt x="348995" y="685800"/>
                    </a:lnTo>
                    <a:close/>
                  </a:path>
                  <a:path w="836929" h="2120900">
                    <a:moveTo>
                      <a:pt x="359663" y="685800"/>
                    </a:moveTo>
                    <a:lnTo>
                      <a:pt x="356616" y="685800"/>
                    </a:lnTo>
                    <a:lnTo>
                      <a:pt x="362537" y="673462"/>
                    </a:lnTo>
                    <a:lnTo>
                      <a:pt x="359663" y="685800"/>
                    </a:lnTo>
                    <a:close/>
                  </a:path>
                  <a:path w="836929" h="2120900">
                    <a:moveTo>
                      <a:pt x="532828" y="698500"/>
                    </a:moveTo>
                    <a:lnTo>
                      <a:pt x="524255" y="698500"/>
                    </a:lnTo>
                    <a:lnTo>
                      <a:pt x="524255" y="673462"/>
                    </a:lnTo>
                    <a:lnTo>
                      <a:pt x="527303" y="685800"/>
                    </a:lnTo>
                    <a:lnTo>
                      <a:pt x="528827" y="685800"/>
                    </a:lnTo>
                    <a:lnTo>
                      <a:pt x="532828" y="698500"/>
                    </a:lnTo>
                    <a:close/>
                  </a:path>
                  <a:path w="836929" h="2120900">
                    <a:moveTo>
                      <a:pt x="537971" y="685800"/>
                    </a:moveTo>
                    <a:lnTo>
                      <a:pt x="534924" y="685800"/>
                    </a:lnTo>
                    <a:lnTo>
                      <a:pt x="536897" y="673462"/>
                    </a:lnTo>
                    <a:lnTo>
                      <a:pt x="537971" y="685800"/>
                    </a:lnTo>
                    <a:close/>
                  </a:path>
                  <a:path w="836929" h="2120900">
                    <a:moveTo>
                      <a:pt x="537287" y="694353"/>
                    </a:moveTo>
                    <a:lnTo>
                      <a:pt x="537971" y="685800"/>
                    </a:lnTo>
                    <a:lnTo>
                      <a:pt x="538817" y="673462"/>
                    </a:lnTo>
                    <a:lnTo>
                      <a:pt x="541019" y="685800"/>
                    </a:lnTo>
                    <a:lnTo>
                      <a:pt x="539495" y="685800"/>
                    </a:lnTo>
                    <a:lnTo>
                      <a:pt x="538581" y="690372"/>
                    </a:lnTo>
                    <a:lnTo>
                      <a:pt x="537287" y="694353"/>
                    </a:lnTo>
                    <a:close/>
                  </a:path>
                  <a:path w="836929" h="2120900">
                    <a:moveTo>
                      <a:pt x="552068" y="711200"/>
                    </a:moveTo>
                    <a:lnTo>
                      <a:pt x="544067" y="698500"/>
                    </a:lnTo>
                    <a:lnTo>
                      <a:pt x="540067" y="685800"/>
                    </a:lnTo>
                    <a:lnTo>
                      <a:pt x="548640" y="685800"/>
                    </a:lnTo>
                    <a:lnTo>
                      <a:pt x="550120" y="673462"/>
                    </a:lnTo>
                    <a:lnTo>
                      <a:pt x="550163" y="698500"/>
                    </a:lnTo>
                    <a:lnTo>
                      <a:pt x="554735" y="698500"/>
                    </a:lnTo>
                    <a:lnTo>
                      <a:pt x="552174" y="710695"/>
                    </a:lnTo>
                    <a:lnTo>
                      <a:pt x="552068" y="711200"/>
                    </a:lnTo>
                    <a:close/>
                  </a:path>
                  <a:path w="836929" h="2120900">
                    <a:moveTo>
                      <a:pt x="361187" y="698500"/>
                    </a:moveTo>
                    <a:lnTo>
                      <a:pt x="355092" y="698500"/>
                    </a:lnTo>
                    <a:lnTo>
                      <a:pt x="352043" y="685800"/>
                    </a:lnTo>
                    <a:lnTo>
                      <a:pt x="361187" y="685800"/>
                    </a:lnTo>
                    <a:lnTo>
                      <a:pt x="361187" y="698500"/>
                    </a:lnTo>
                    <a:close/>
                  </a:path>
                  <a:path w="836929" h="2120900">
                    <a:moveTo>
                      <a:pt x="367283" y="698500"/>
                    </a:moveTo>
                    <a:lnTo>
                      <a:pt x="361187" y="698500"/>
                    </a:lnTo>
                    <a:lnTo>
                      <a:pt x="361187" y="685800"/>
                    </a:lnTo>
                    <a:lnTo>
                      <a:pt x="367283" y="698500"/>
                    </a:lnTo>
                    <a:close/>
                  </a:path>
                  <a:path w="836929" h="2120900">
                    <a:moveTo>
                      <a:pt x="367283" y="698500"/>
                    </a:moveTo>
                    <a:lnTo>
                      <a:pt x="361187" y="685800"/>
                    </a:lnTo>
                    <a:lnTo>
                      <a:pt x="370332" y="685800"/>
                    </a:lnTo>
                    <a:lnTo>
                      <a:pt x="367283" y="698500"/>
                    </a:lnTo>
                    <a:close/>
                  </a:path>
                  <a:path w="836929" h="2120900">
                    <a:moveTo>
                      <a:pt x="373379" y="698500"/>
                    </a:moveTo>
                    <a:lnTo>
                      <a:pt x="377951" y="685800"/>
                    </a:lnTo>
                    <a:lnTo>
                      <a:pt x="379475" y="685800"/>
                    </a:lnTo>
                    <a:lnTo>
                      <a:pt x="373379" y="698500"/>
                    </a:lnTo>
                    <a:close/>
                  </a:path>
                  <a:path w="836929" h="2120900">
                    <a:moveTo>
                      <a:pt x="385571" y="698500"/>
                    </a:moveTo>
                    <a:lnTo>
                      <a:pt x="373379" y="698500"/>
                    </a:lnTo>
                    <a:lnTo>
                      <a:pt x="379475" y="685800"/>
                    </a:lnTo>
                    <a:lnTo>
                      <a:pt x="385571" y="698500"/>
                    </a:lnTo>
                    <a:close/>
                  </a:path>
                  <a:path w="836929" h="2120900">
                    <a:moveTo>
                      <a:pt x="538581" y="690372"/>
                    </a:moveTo>
                    <a:lnTo>
                      <a:pt x="539495" y="685800"/>
                    </a:lnTo>
                    <a:lnTo>
                      <a:pt x="540067" y="685800"/>
                    </a:lnTo>
                    <a:lnTo>
                      <a:pt x="538581" y="690372"/>
                    </a:lnTo>
                    <a:close/>
                  </a:path>
                  <a:path w="836929" h="2120900">
                    <a:moveTo>
                      <a:pt x="552068" y="711200"/>
                    </a:moveTo>
                    <a:lnTo>
                      <a:pt x="545592" y="711200"/>
                    </a:lnTo>
                    <a:lnTo>
                      <a:pt x="542848" y="698500"/>
                    </a:lnTo>
                    <a:lnTo>
                      <a:pt x="536955" y="698500"/>
                    </a:lnTo>
                    <a:lnTo>
                      <a:pt x="538581" y="690372"/>
                    </a:lnTo>
                    <a:lnTo>
                      <a:pt x="540067" y="685800"/>
                    </a:lnTo>
                    <a:lnTo>
                      <a:pt x="544067" y="698500"/>
                    </a:lnTo>
                    <a:lnTo>
                      <a:pt x="552068" y="711200"/>
                    </a:lnTo>
                    <a:close/>
                  </a:path>
                  <a:path w="836929" h="2120900">
                    <a:moveTo>
                      <a:pt x="553211" y="698500"/>
                    </a:moveTo>
                    <a:lnTo>
                      <a:pt x="550163" y="698500"/>
                    </a:lnTo>
                    <a:lnTo>
                      <a:pt x="550163" y="685800"/>
                    </a:lnTo>
                    <a:lnTo>
                      <a:pt x="551687" y="685800"/>
                    </a:lnTo>
                    <a:lnTo>
                      <a:pt x="553211" y="698500"/>
                    </a:lnTo>
                    <a:close/>
                  </a:path>
                  <a:path w="836929" h="2120900">
                    <a:moveTo>
                      <a:pt x="536955" y="698500"/>
                    </a:moveTo>
                    <a:lnTo>
                      <a:pt x="537287" y="694353"/>
                    </a:lnTo>
                    <a:lnTo>
                      <a:pt x="538581" y="690372"/>
                    </a:lnTo>
                    <a:lnTo>
                      <a:pt x="536955" y="698500"/>
                    </a:lnTo>
                    <a:close/>
                  </a:path>
                  <a:path w="836929" h="2120900">
                    <a:moveTo>
                      <a:pt x="536955" y="698500"/>
                    </a:moveTo>
                    <a:lnTo>
                      <a:pt x="535939" y="698500"/>
                    </a:lnTo>
                    <a:lnTo>
                      <a:pt x="537287" y="694353"/>
                    </a:lnTo>
                    <a:lnTo>
                      <a:pt x="536955" y="698500"/>
                    </a:lnTo>
                    <a:close/>
                  </a:path>
                  <a:path w="836929" h="2120900">
                    <a:moveTo>
                      <a:pt x="367283" y="723900"/>
                    </a:moveTo>
                    <a:lnTo>
                      <a:pt x="364235" y="711200"/>
                    </a:lnTo>
                    <a:lnTo>
                      <a:pt x="364235" y="698500"/>
                    </a:lnTo>
                    <a:lnTo>
                      <a:pt x="365699" y="710695"/>
                    </a:lnTo>
                    <a:lnTo>
                      <a:pt x="365759" y="711200"/>
                    </a:lnTo>
                    <a:lnTo>
                      <a:pt x="367283" y="711200"/>
                    </a:lnTo>
                    <a:lnTo>
                      <a:pt x="367283" y="723900"/>
                    </a:lnTo>
                    <a:close/>
                  </a:path>
                  <a:path w="836929" h="2120900">
                    <a:moveTo>
                      <a:pt x="368808" y="711200"/>
                    </a:moveTo>
                    <a:lnTo>
                      <a:pt x="365759" y="711200"/>
                    </a:lnTo>
                    <a:lnTo>
                      <a:pt x="364235" y="698500"/>
                    </a:lnTo>
                    <a:lnTo>
                      <a:pt x="374686" y="698500"/>
                    </a:lnTo>
                    <a:lnTo>
                      <a:pt x="368808" y="711200"/>
                    </a:lnTo>
                    <a:close/>
                  </a:path>
                  <a:path w="836929" h="2120900">
                    <a:moveTo>
                      <a:pt x="373379" y="711200"/>
                    </a:moveTo>
                    <a:lnTo>
                      <a:pt x="368808" y="711200"/>
                    </a:lnTo>
                    <a:lnTo>
                      <a:pt x="374686" y="698500"/>
                    </a:lnTo>
                    <a:lnTo>
                      <a:pt x="373431" y="710695"/>
                    </a:lnTo>
                    <a:lnTo>
                      <a:pt x="373379" y="711200"/>
                    </a:lnTo>
                    <a:close/>
                  </a:path>
                  <a:path w="836929" h="2120900">
                    <a:moveTo>
                      <a:pt x="374903" y="711200"/>
                    </a:moveTo>
                    <a:lnTo>
                      <a:pt x="373379" y="711200"/>
                    </a:lnTo>
                    <a:lnTo>
                      <a:pt x="374686" y="698500"/>
                    </a:lnTo>
                    <a:lnTo>
                      <a:pt x="377951" y="698500"/>
                    </a:lnTo>
                    <a:lnTo>
                      <a:pt x="375024" y="710695"/>
                    </a:lnTo>
                    <a:lnTo>
                      <a:pt x="374903" y="711200"/>
                    </a:lnTo>
                    <a:close/>
                  </a:path>
                  <a:path w="836929" h="2120900">
                    <a:moveTo>
                      <a:pt x="385571" y="711200"/>
                    </a:moveTo>
                    <a:lnTo>
                      <a:pt x="374903" y="711200"/>
                    </a:lnTo>
                    <a:lnTo>
                      <a:pt x="377951" y="698500"/>
                    </a:lnTo>
                    <a:lnTo>
                      <a:pt x="382524" y="698500"/>
                    </a:lnTo>
                    <a:lnTo>
                      <a:pt x="385450" y="710695"/>
                    </a:lnTo>
                    <a:lnTo>
                      <a:pt x="385571" y="711200"/>
                    </a:lnTo>
                    <a:close/>
                  </a:path>
                  <a:path w="836929" h="2120900">
                    <a:moveTo>
                      <a:pt x="390143" y="711200"/>
                    </a:moveTo>
                    <a:lnTo>
                      <a:pt x="385571" y="711200"/>
                    </a:lnTo>
                    <a:lnTo>
                      <a:pt x="382524" y="698500"/>
                    </a:lnTo>
                    <a:lnTo>
                      <a:pt x="390143" y="698500"/>
                    </a:lnTo>
                    <a:lnTo>
                      <a:pt x="390143" y="711200"/>
                    </a:lnTo>
                    <a:close/>
                  </a:path>
                  <a:path w="836929" h="2120900">
                    <a:moveTo>
                      <a:pt x="396240" y="723900"/>
                    </a:moveTo>
                    <a:lnTo>
                      <a:pt x="388619" y="723900"/>
                    </a:lnTo>
                    <a:lnTo>
                      <a:pt x="384962" y="711200"/>
                    </a:lnTo>
                    <a:lnTo>
                      <a:pt x="390143" y="711200"/>
                    </a:lnTo>
                    <a:lnTo>
                      <a:pt x="390143" y="698500"/>
                    </a:lnTo>
                    <a:lnTo>
                      <a:pt x="393192" y="698500"/>
                    </a:lnTo>
                    <a:lnTo>
                      <a:pt x="396119" y="710695"/>
                    </a:lnTo>
                    <a:lnTo>
                      <a:pt x="396240" y="723900"/>
                    </a:lnTo>
                    <a:close/>
                  </a:path>
                  <a:path w="836929" h="2120900">
                    <a:moveTo>
                      <a:pt x="530351" y="711200"/>
                    </a:moveTo>
                    <a:lnTo>
                      <a:pt x="525779" y="711200"/>
                    </a:lnTo>
                    <a:lnTo>
                      <a:pt x="525779" y="698500"/>
                    </a:lnTo>
                    <a:lnTo>
                      <a:pt x="532291" y="698500"/>
                    </a:lnTo>
                    <a:lnTo>
                      <a:pt x="530428" y="710695"/>
                    </a:lnTo>
                    <a:lnTo>
                      <a:pt x="530351" y="711200"/>
                    </a:lnTo>
                    <a:close/>
                  </a:path>
                  <a:path w="836929" h="2120900">
                    <a:moveTo>
                      <a:pt x="538733" y="711200"/>
                    </a:moveTo>
                    <a:lnTo>
                      <a:pt x="530351" y="711200"/>
                    </a:lnTo>
                    <a:lnTo>
                      <a:pt x="532291" y="698500"/>
                    </a:lnTo>
                    <a:lnTo>
                      <a:pt x="538733" y="711200"/>
                    </a:lnTo>
                    <a:close/>
                  </a:path>
                  <a:path w="836929" h="2120900">
                    <a:moveTo>
                      <a:pt x="538582" y="710695"/>
                    </a:moveTo>
                    <a:lnTo>
                      <a:pt x="532291" y="698500"/>
                    </a:lnTo>
                    <a:lnTo>
                      <a:pt x="534924" y="698500"/>
                    </a:lnTo>
                    <a:lnTo>
                      <a:pt x="538582" y="710695"/>
                    </a:lnTo>
                    <a:close/>
                  </a:path>
                  <a:path w="836929" h="2120900">
                    <a:moveTo>
                      <a:pt x="538987" y="711200"/>
                    </a:moveTo>
                    <a:lnTo>
                      <a:pt x="538842" y="711200"/>
                    </a:lnTo>
                    <a:lnTo>
                      <a:pt x="538582" y="710695"/>
                    </a:lnTo>
                    <a:lnTo>
                      <a:pt x="534924" y="698500"/>
                    </a:lnTo>
                    <a:lnTo>
                      <a:pt x="542326" y="698500"/>
                    </a:lnTo>
                    <a:lnTo>
                      <a:pt x="538987" y="711200"/>
                    </a:lnTo>
                    <a:close/>
                  </a:path>
                  <a:path w="836929" h="2120900">
                    <a:moveTo>
                      <a:pt x="542543" y="723900"/>
                    </a:moveTo>
                    <a:lnTo>
                      <a:pt x="534246" y="711200"/>
                    </a:lnTo>
                    <a:lnTo>
                      <a:pt x="538987" y="711200"/>
                    </a:lnTo>
                    <a:lnTo>
                      <a:pt x="542326" y="698500"/>
                    </a:lnTo>
                    <a:lnTo>
                      <a:pt x="542848" y="698500"/>
                    </a:lnTo>
                    <a:lnTo>
                      <a:pt x="541092" y="710695"/>
                    </a:lnTo>
                    <a:lnTo>
                      <a:pt x="541019" y="711200"/>
                    </a:lnTo>
                    <a:lnTo>
                      <a:pt x="542543" y="723900"/>
                    </a:lnTo>
                    <a:close/>
                  </a:path>
                  <a:path w="836929" h="2120900">
                    <a:moveTo>
                      <a:pt x="542543" y="723900"/>
                    </a:moveTo>
                    <a:lnTo>
                      <a:pt x="541019" y="711200"/>
                    </a:lnTo>
                    <a:lnTo>
                      <a:pt x="542848" y="698500"/>
                    </a:lnTo>
                    <a:lnTo>
                      <a:pt x="545483" y="710695"/>
                    </a:lnTo>
                    <a:lnTo>
                      <a:pt x="545592" y="711200"/>
                    </a:lnTo>
                    <a:lnTo>
                      <a:pt x="542924" y="711200"/>
                    </a:lnTo>
                    <a:lnTo>
                      <a:pt x="542543" y="723900"/>
                    </a:lnTo>
                    <a:close/>
                  </a:path>
                  <a:path w="836929" h="2120900">
                    <a:moveTo>
                      <a:pt x="554735" y="723900"/>
                    </a:moveTo>
                    <a:lnTo>
                      <a:pt x="553211" y="711200"/>
                    </a:lnTo>
                    <a:lnTo>
                      <a:pt x="552068" y="711200"/>
                    </a:lnTo>
                    <a:lnTo>
                      <a:pt x="554735" y="698500"/>
                    </a:lnTo>
                    <a:lnTo>
                      <a:pt x="556259" y="698500"/>
                    </a:lnTo>
                    <a:lnTo>
                      <a:pt x="556259" y="711200"/>
                    </a:lnTo>
                    <a:lnTo>
                      <a:pt x="554735" y="723900"/>
                    </a:lnTo>
                    <a:close/>
                  </a:path>
                  <a:path w="836929" h="2120900">
                    <a:moveTo>
                      <a:pt x="376427" y="723900"/>
                    </a:moveTo>
                    <a:lnTo>
                      <a:pt x="367283" y="723900"/>
                    </a:lnTo>
                    <a:lnTo>
                      <a:pt x="367283" y="711200"/>
                    </a:lnTo>
                    <a:lnTo>
                      <a:pt x="377037" y="711200"/>
                    </a:lnTo>
                    <a:lnTo>
                      <a:pt x="376427" y="723900"/>
                    </a:lnTo>
                    <a:close/>
                  </a:path>
                  <a:path w="836929" h="2120900">
                    <a:moveTo>
                      <a:pt x="376427" y="723900"/>
                    </a:moveTo>
                    <a:lnTo>
                      <a:pt x="377037" y="711200"/>
                    </a:lnTo>
                    <a:lnTo>
                      <a:pt x="377380" y="711200"/>
                    </a:lnTo>
                    <a:lnTo>
                      <a:pt x="376427" y="723900"/>
                    </a:lnTo>
                    <a:close/>
                  </a:path>
                  <a:path w="836929" h="2120900">
                    <a:moveTo>
                      <a:pt x="377951" y="736600"/>
                    </a:moveTo>
                    <a:lnTo>
                      <a:pt x="374903" y="723900"/>
                    </a:lnTo>
                    <a:lnTo>
                      <a:pt x="376427" y="723900"/>
                    </a:lnTo>
                    <a:lnTo>
                      <a:pt x="377380" y="711200"/>
                    </a:lnTo>
                    <a:lnTo>
                      <a:pt x="377951" y="723900"/>
                    </a:lnTo>
                    <a:lnTo>
                      <a:pt x="377951" y="736600"/>
                    </a:lnTo>
                    <a:close/>
                  </a:path>
                  <a:path w="836929" h="2120900">
                    <a:moveTo>
                      <a:pt x="377951" y="723900"/>
                    </a:moveTo>
                    <a:lnTo>
                      <a:pt x="377380" y="711200"/>
                    </a:lnTo>
                    <a:lnTo>
                      <a:pt x="384619" y="711200"/>
                    </a:lnTo>
                    <a:lnTo>
                      <a:pt x="377951" y="723900"/>
                    </a:lnTo>
                    <a:close/>
                  </a:path>
                  <a:path w="836929" h="2120900">
                    <a:moveTo>
                      <a:pt x="377951" y="749300"/>
                    </a:moveTo>
                    <a:lnTo>
                      <a:pt x="376427" y="749300"/>
                    </a:lnTo>
                    <a:lnTo>
                      <a:pt x="376427" y="736600"/>
                    </a:lnTo>
                    <a:lnTo>
                      <a:pt x="377951" y="736600"/>
                    </a:lnTo>
                    <a:lnTo>
                      <a:pt x="377951" y="723900"/>
                    </a:lnTo>
                    <a:lnTo>
                      <a:pt x="384619" y="711200"/>
                    </a:lnTo>
                    <a:lnTo>
                      <a:pt x="384962" y="711200"/>
                    </a:lnTo>
                    <a:lnTo>
                      <a:pt x="382524" y="723900"/>
                    </a:lnTo>
                    <a:lnTo>
                      <a:pt x="387095" y="723900"/>
                    </a:lnTo>
                    <a:lnTo>
                      <a:pt x="381000" y="736600"/>
                    </a:lnTo>
                    <a:lnTo>
                      <a:pt x="377951" y="749300"/>
                    </a:lnTo>
                    <a:close/>
                  </a:path>
                  <a:path w="836929" h="2120900">
                    <a:moveTo>
                      <a:pt x="388619" y="723900"/>
                    </a:moveTo>
                    <a:lnTo>
                      <a:pt x="382524" y="723900"/>
                    </a:lnTo>
                    <a:lnTo>
                      <a:pt x="384962" y="711200"/>
                    </a:lnTo>
                    <a:lnTo>
                      <a:pt x="388619" y="723900"/>
                    </a:lnTo>
                    <a:close/>
                  </a:path>
                  <a:path w="836929" h="2120900">
                    <a:moveTo>
                      <a:pt x="397763" y="736600"/>
                    </a:moveTo>
                    <a:lnTo>
                      <a:pt x="394716" y="736600"/>
                    </a:lnTo>
                    <a:lnTo>
                      <a:pt x="390905" y="723900"/>
                    </a:lnTo>
                    <a:lnTo>
                      <a:pt x="396240" y="723900"/>
                    </a:lnTo>
                    <a:lnTo>
                      <a:pt x="396240" y="711200"/>
                    </a:lnTo>
                    <a:lnTo>
                      <a:pt x="397763" y="723900"/>
                    </a:lnTo>
                    <a:lnTo>
                      <a:pt x="397763" y="736600"/>
                    </a:lnTo>
                    <a:close/>
                  </a:path>
                  <a:path w="836929" h="2120900">
                    <a:moveTo>
                      <a:pt x="528827" y="736600"/>
                    </a:moveTo>
                    <a:lnTo>
                      <a:pt x="527303" y="736600"/>
                    </a:lnTo>
                    <a:lnTo>
                      <a:pt x="527303" y="723900"/>
                    </a:lnTo>
                    <a:lnTo>
                      <a:pt x="528827" y="723900"/>
                    </a:lnTo>
                    <a:lnTo>
                      <a:pt x="528827" y="711200"/>
                    </a:lnTo>
                    <a:lnTo>
                      <a:pt x="534246" y="711200"/>
                    </a:lnTo>
                    <a:lnTo>
                      <a:pt x="531875" y="723900"/>
                    </a:lnTo>
                    <a:lnTo>
                      <a:pt x="528827" y="736600"/>
                    </a:lnTo>
                    <a:close/>
                  </a:path>
                  <a:path w="836929" h="2120900">
                    <a:moveTo>
                      <a:pt x="531875" y="749300"/>
                    </a:moveTo>
                    <a:lnTo>
                      <a:pt x="528874" y="736794"/>
                    </a:lnTo>
                    <a:lnTo>
                      <a:pt x="528827" y="736600"/>
                    </a:lnTo>
                    <a:lnTo>
                      <a:pt x="531875" y="723900"/>
                    </a:lnTo>
                    <a:lnTo>
                      <a:pt x="534246" y="711200"/>
                    </a:lnTo>
                    <a:lnTo>
                      <a:pt x="542543" y="723900"/>
                    </a:lnTo>
                    <a:lnTo>
                      <a:pt x="533400" y="723900"/>
                    </a:lnTo>
                    <a:lnTo>
                      <a:pt x="539495" y="736600"/>
                    </a:lnTo>
                    <a:lnTo>
                      <a:pt x="533400" y="736600"/>
                    </a:lnTo>
                    <a:lnTo>
                      <a:pt x="531875" y="749300"/>
                    </a:lnTo>
                    <a:close/>
                  </a:path>
                  <a:path w="836929" h="2120900">
                    <a:moveTo>
                      <a:pt x="540410" y="736600"/>
                    </a:moveTo>
                    <a:lnTo>
                      <a:pt x="537971" y="723900"/>
                    </a:lnTo>
                    <a:lnTo>
                      <a:pt x="542543" y="723900"/>
                    </a:lnTo>
                    <a:lnTo>
                      <a:pt x="542924" y="711200"/>
                    </a:lnTo>
                    <a:lnTo>
                      <a:pt x="544067" y="723900"/>
                    </a:lnTo>
                    <a:lnTo>
                      <a:pt x="540410" y="736600"/>
                    </a:lnTo>
                    <a:close/>
                  </a:path>
                  <a:path w="836929" h="2120900">
                    <a:moveTo>
                      <a:pt x="554735" y="736600"/>
                    </a:moveTo>
                    <a:lnTo>
                      <a:pt x="551687" y="736600"/>
                    </a:lnTo>
                    <a:lnTo>
                      <a:pt x="544914" y="723900"/>
                    </a:lnTo>
                    <a:lnTo>
                      <a:pt x="544067" y="723900"/>
                    </a:lnTo>
                    <a:lnTo>
                      <a:pt x="542924" y="711200"/>
                    </a:lnTo>
                    <a:lnTo>
                      <a:pt x="553211" y="711200"/>
                    </a:lnTo>
                    <a:lnTo>
                      <a:pt x="554735" y="723900"/>
                    </a:lnTo>
                    <a:lnTo>
                      <a:pt x="544721" y="723900"/>
                    </a:lnTo>
                    <a:lnTo>
                      <a:pt x="540987" y="734902"/>
                    </a:lnTo>
                    <a:lnTo>
                      <a:pt x="554735" y="734902"/>
                    </a:lnTo>
                    <a:lnTo>
                      <a:pt x="554735" y="736600"/>
                    </a:lnTo>
                    <a:close/>
                  </a:path>
                  <a:path w="836929" h="2120900">
                    <a:moveTo>
                      <a:pt x="385571" y="749300"/>
                    </a:moveTo>
                    <a:lnTo>
                      <a:pt x="382524" y="749300"/>
                    </a:lnTo>
                    <a:lnTo>
                      <a:pt x="381023" y="736794"/>
                    </a:lnTo>
                    <a:lnTo>
                      <a:pt x="381000" y="736600"/>
                    </a:lnTo>
                    <a:lnTo>
                      <a:pt x="387095" y="723900"/>
                    </a:lnTo>
                    <a:lnTo>
                      <a:pt x="390143" y="723900"/>
                    </a:lnTo>
                    <a:lnTo>
                      <a:pt x="382524" y="736600"/>
                    </a:lnTo>
                    <a:lnTo>
                      <a:pt x="388619" y="736600"/>
                    </a:lnTo>
                    <a:lnTo>
                      <a:pt x="385571" y="749300"/>
                    </a:lnTo>
                    <a:close/>
                  </a:path>
                  <a:path w="836929" h="2120900">
                    <a:moveTo>
                      <a:pt x="387095" y="736600"/>
                    </a:moveTo>
                    <a:lnTo>
                      <a:pt x="382524" y="736600"/>
                    </a:lnTo>
                    <a:lnTo>
                      <a:pt x="390143" y="723900"/>
                    </a:lnTo>
                    <a:lnTo>
                      <a:pt x="390905" y="723900"/>
                    </a:lnTo>
                    <a:lnTo>
                      <a:pt x="387095" y="736600"/>
                    </a:lnTo>
                    <a:close/>
                  </a:path>
                  <a:path w="836929" h="2120900">
                    <a:moveTo>
                      <a:pt x="394716" y="736600"/>
                    </a:moveTo>
                    <a:lnTo>
                      <a:pt x="387095" y="736600"/>
                    </a:lnTo>
                    <a:lnTo>
                      <a:pt x="390905" y="723900"/>
                    </a:lnTo>
                    <a:lnTo>
                      <a:pt x="394716" y="736600"/>
                    </a:lnTo>
                    <a:close/>
                  </a:path>
                  <a:path w="836929" h="2120900">
                    <a:moveTo>
                      <a:pt x="402640" y="749300"/>
                    </a:moveTo>
                    <a:lnTo>
                      <a:pt x="395515" y="738697"/>
                    </a:lnTo>
                    <a:lnTo>
                      <a:pt x="394162" y="736794"/>
                    </a:lnTo>
                    <a:lnTo>
                      <a:pt x="394106" y="736600"/>
                    </a:lnTo>
                    <a:lnTo>
                      <a:pt x="397763" y="736600"/>
                    </a:lnTo>
                    <a:lnTo>
                      <a:pt x="397763" y="723900"/>
                    </a:lnTo>
                    <a:lnTo>
                      <a:pt x="402335" y="723900"/>
                    </a:lnTo>
                    <a:lnTo>
                      <a:pt x="405383" y="736600"/>
                    </a:lnTo>
                    <a:lnTo>
                      <a:pt x="402640" y="749300"/>
                    </a:lnTo>
                    <a:close/>
                  </a:path>
                  <a:path w="836929" h="2120900">
                    <a:moveTo>
                      <a:pt x="539806" y="738697"/>
                    </a:moveTo>
                    <a:lnTo>
                      <a:pt x="539533" y="736794"/>
                    </a:lnTo>
                    <a:lnTo>
                      <a:pt x="539495" y="736600"/>
                    </a:lnTo>
                    <a:lnTo>
                      <a:pt x="533400" y="723900"/>
                    </a:lnTo>
                    <a:lnTo>
                      <a:pt x="537971" y="723900"/>
                    </a:lnTo>
                    <a:lnTo>
                      <a:pt x="540410" y="736600"/>
                    </a:lnTo>
                    <a:lnTo>
                      <a:pt x="540447" y="736794"/>
                    </a:lnTo>
                    <a:lnTo>
                      <a:pt x="539806" y="738697"/>
                    </a:lnTo>
                    <a:close/>
                  </a:path>
                  <a:path w="836929" h="2120900">
                    <a:moveTo>
                      <a:pt x="544067" y="749300"/>
                    </a:moveTo>
                    <a:lnTo>
                      <a:pt x="541934" y="749300"/>
                    </a:lnTo>
                    <a:lnTo>
                      <a:pt x="539945" y="738939"/>
                    </a:lnTo>
                    <a:lnTo>
                      <a:pt x="539816" y="738697"/>
                    </a:lnTo>
                    <a:lnTo>
                      <a:pt x="540457" y="736794"/>
                    </a:lnTo>
                    <a:lnTo>
                      <a:pt x="540987" y="734902"/>
                    </a:lnTo>
                    <a:lnTo>
                      <a:pt x="544721" y="723900"/>
                    </a:lnTo>
                    <a:lnTo>
                      <a:pt x="548640" y="736600"/>
                    </a:lnTo>
                    <a:lnTo>
                      <a:pt x="546027" y="736600"/>
                    </a:lnTo>
                    <a:lnTo>
                      <a:pt x="546067" y="736794"/>
                    </a:lnTo>
                    <a:lnTo>
                      <a:pt x="545703" y="738697"/>
                    </a:lnTo>
                    <a:lnTo>
                      <a:pt x="544067" y="749300"/>
                    </a:lnTo>
                    <a:close/>
                  </a:path>
                  <a:path w="836929" h="2120900">
                    <a:moveTo>
                      <a:pt x="551687" y="736600"/>
                    </a:moveTo>
                    <a:lnTo>
                      <a:pt x="548640" y="736600"/>
                    </a:lnTo>
                    <a:lnTo>
                      <a:pt x="544721" y="723900"/>
                    </a:lnTo>
                    <a:lnTo>
                      <a:pt x="544914" y="723900"/>
                    </a:lnTo>
                    <a:lnTo>
                      <a:pt x="551687" y="736600"/>
                    </a:lnTo>
                    <a:close/>
                  </a:path>
                  <a:path w="836929" h="2120900">
                    <a:moveTo>
                      <a:pt x="554735" y="749300"/>
                    </a:moveTo>
                    <a:lnTo>
                      <a:pt x="548640" y="749300"/>
                    </a:lnTo>
                    <a:lnTo>
                      <a:pt x="546067" y="736794"/>
                    </a:lnTo>
                    <a:lnTo>
                      <a:pt x="546027" y="736600"/>
                    </a:lnTo>
                    <a:lnTo>
                      <a:pt x="554735" y="736600"/>
                    </a:lnTo>
                    <a:lnTo>
                      <a:pt x="554735" y="723900"/>
                    </a:lnTo>
                    <a:lnTo>
                      <a:pt x="557784" y="723900"/>
                    </a:lnTo>
                    <a:lnTo>
                      <a:pt x="557737" y="736794"/>
                    </a:lnTo>
                    <a:lnTo>
                      <a:pt x="554735" y="749300"/>
                    </a:lnTo>
                    <a:close/>
                  </a:path>
                  <a:path w="836929" h="2120900">
                    <a:moveTo>
                      <a:pt x="388619" y="749300"/>
                    </a:moveTo>
                    <a:lnTo>
                      <a:pt x="385571" y="749300"/>
                    </a:lnTo>
                    <a:lnTo>
                      <a:pt x="388573" y="736794"/>
                    </a:lnTo>
                    <a:lnTo>
                      <a:pt x="388619" y="736600"/>
                    </a:lnTo>
                    <a:lnTo>
                      <a:pt x="391667" y="736600"/>
                    </a:lnTo>
                    <a:lnTo>
                      <a:pt x="388619" y="749300"/>
                    </a:lnTo>
                    <a:close/>
                  </a:path>
                  <a:path w="836929" h="2120900">
                    <a:moveTo>
                      <a:pt x="391667" y="749300"/>
                    </a:moveTo>
                    <a:lnTo>
                      <a:pt x="388619" y="749300"/>
                    </a:lnTo>
                    <a:lnTo>
                      <a:pt x="391621" y="736794"/>
                    </a:lnTo>
                    <a:lnTo>
                      <a:pt x="391667" y="736600"/>
                    </a:lnTo>
                    <a:lnTo>
                      <a:pt x="394106" y="736600"/>
                    </a:lnTo>
                    <a:lnTo>
                      <a:pt x="394162" y="736794"/>
                    </a:lnTo>
                    <a:lnTo>
                      <a:pt x="393703" y="738697"/>
                    </a:lnTo>
                    <a:lnTo>
                      <a:pt x="391667" y="749300"/>
                    </a:lnTo>
                    <a:close/>
                  </a:path>
                  <a:path w="836929" h="2120900">
                    <a:moveTo>
                      <a:pt x="397763" y="749300"/>
                    </a:moveTo>
                    <a:lnTo>
                      <a:pt x="391667" y="749300"/>
                    </a:lnTo>
                    <a:lnTo>
                      <a:pt x="394069" y="736794"/>
                    </a:lnTo>
                    <a:lnTo>
                      <a:pt x="394106" y="736600"/>
                    </a:lnTo>
                    <a:lnTo>
                      <a:pt x="394236" y="736794"/>
                    </a:lnTo>
                    <a:lnTo>
                      <a:pt x="394710" y="738697"/>
                    </a:lnTo>
                    <a:lnTo>
                      <a:pt x="397763" y="749300"/>
                    </a:lnTo>
                    <a:close/>
                  </a:path>
                  <a:path w="836929" h="2120900">
                    <a:moveTo>
                      <a:pt x="406908" y="749300"/>
                    </a:moveTo>
                    <a:lnTo>
                      <a:pt x="402640" y="749300"/>
                    </a:lnTo>
                    <a:lnTo>
                      <a:pt x="405342" y="736794"/>
                    </a:lnTo>
                    <a:lnTo>
                      <a:pt x="405383" y="736600"/>
                    </a:lnTo>
                    <a:lnTo>
                      <a:pt x="406908" y="736600"/>
                    </a:lnTo>
                    <a:lnTo>
                      <a:pt x="406908" y="749300"/>
                    </a:lnTo>
                    <a:close/>
                  </a:path>
                  <a:path w="836929" h="2120900">
                    <a:moveTo>
                      <a:pt x="541934" y="749300"/>
                    </a:moveTo>
                    <a:lnTo>
                      <a:pt x="531875" y="749300"/>
                    </a:lnTo>
                    <a:lnTo>
                      <a:pt x="533376" y="736794"/>
                    </a:lnTo>
                    <a:lnTo>
                      <a:pt x="533400" y="736600"/>
                    </a:lnTo>
                    <a:lnTo>
                      <a:pt x="541934" y="749300"/>
                    </a:lnTo>
                    <a:close/>
                  </a:path>
                  <a:path w="836929" h="2120900">
                    <a:moveTo>
                      <a:pt x="541934" y="749300"/>
                    </a:moveTo>
                    <a:lnTo>
                      <a:pt x="533400" y="736600"/>
                    </a:lnTo>
                    <a:lnTo>
                      <a:pt x="539495" y="736600"/>
                    </a:lnTo>
                    <a:lnTo>
                      <a:pt x="539898" y="738697"/>
                    </a:lnTo>
                    <a:lnTo>
                      <a:pt x="539736" y="738939"/>
                    </a:lnTo>
                    <a:lnTo>
                      <a:pt x="539945" y="738939"/>
                    </a:lnTo>
                    <a:lnTo>
                      <a:pt x="541934" y="749300"/>
                    </a:lnTo>
                    <a:close/>
                  </a:path>
                  <a:path w="836929" h="2120900">
                    <a:moveTo>
                      <a:pt x="382524" y="762000"/>
                    </a:moveTo>
                    <a:lnTo>
                      <a:pt x="377951" y="762000"/>
                    </a:lnTo>
                    <a:lnTo>
                      <a:pt x="377951" y="749300"/>
                    </a:lnTo>
                    <a:lnTo>
                      <a:pt x="380953" y="736794"/>
                    </a:lnTo>
                    <a:lnTo>
                      <a:pt x="381251" y="738697"/>
                    </a:lnTo>
                    <a:lnTo>
                      <a:pt x="382524" y="749300"/>
                    </a:lnTo>
                    <a:lnTo>
                      <a:pt x="383476" y="749300"/>
                    </a:lnTo>
                    <a:lnTo>
                      <a:pt x="382524" y="762000"/>
                    </a:lnTo>
                    <a:close/>
                  </a:path>
                  <a:path w="836929" h="2120900">
                    <a:moveTo>
                      <a:pt x="402640" y="749300"/>
                    </a:moveTo>
                    <a:lnTo>
                      <a:pt x="397763" y="749300"/>
                    </a:lnTo>
                    <a:lnTo>
                      <a:pt x="394162" y="736794"/>
                    </a:lnTo>
                    <a:lnTo>
                      <a:pt x="395515" y="738697"/>
                    </a:lnTo>
                    <a:lnTo>
                      <a:pt x="402640" y="749300"/>
                    </a:lnTo>
                    <a:close/>
                  </a:path>
                  <a:path w="836929" h="2120900">
                    <a:moveTo>
                      <a:pt x="548640" y="749300"/>
                    </a:moveTo>
                    <a:lnTo>
                      <a:pt x="544067" y="749300"/>
                    </a:lnTo>
                    <a:lnTo>
                      <a:pt x="545997" y="736794"/>
                    </a:lnTo>
                    <a:lnTo>
                      <a:pt x="546458" y="738697"/>
                    </a:lnTo>
                    <a:lnTo>
                      <a:pt x="548640" y="749300"/>
                    </a:lnTo>
                    <a:close/>
                  </a:path>
                  <a:path w="836929" h="2120900">
                    <a:moveTo>
                      <a:pt x="557784" y="749300"/>
                    </a:moveTo>
                    <a:lnTo>
                      <a:pt x="554735" y="749300"/>
                    </a:lnTo>
                    <a:lnTo>
                      <a:pt x="557737" y="736794"/>
                    </a:lnTo>
                    <a:lnTo>
                      <a:pt x="557784" y="749300"/>
                    </a:lnTo>
                    <a:close/>
                  </a:path>
                  <a:path w="836929" h="2120900">
                    <a:moveTo>
                      <a:pt x="539945" y="738939"/>
                    </a:moveTo>
                    <a:lnTo>
                      <a:pt x="539736" y="738939"/>
                    </a:lnTo>
                    <a:lnTo>
                      <a:pt x="539816" y="738697"/>
                    </a:lnTo>
                    <a:lnTo>
                      <a:pt x="539945" y="738939"/>
                    </a:lnTo>
                    <a:close/>
                  </a:path>
                  <a:path w="836929" h="2120900">
                    <a:moveTo>
                      <a:pt x="384047" y="762000"/>
                    </a:moveTo>
                    <a:lnTo>
                      <a:pt x="382524" y="762000"/>
                    </a:lnTo>
                    <a:lnTo>
                      <a:pt x="383476" y="749300"/>
                    </a:lnTo>
                    <a:lnTo>
                      <a:pt x="384047" y="762000"/>
                    </a:lnTo>
                    <a:close/>
                  </a:path>
                  <a:path w="836929" h="2120900">
                    <a:moveTo>
                      <a:pt x="386392" y="774374"/>
                    </a:moveTo>
                    <a:lnTo>
                      <a:pt x="386251" y="774243"/>
                    </a:lnTo>
                    <a:lnTo>
                      <a:pt x="384047" y="762000"/>
                    </a:lnTo>
                    <a:lnTo>
                      <a:pt x="383476" y="749300"/>
                    </a:lnTo>
                    <a:lnTo>
                      <a:pt x="387286" y="749300"/>
                    </a:lnTo>
                    <a:lnTo>
                      <a:pt x="390143" y="762000"/>
                    </a:lnTo>
                    <a:lnTo>
                      <a:pt x="388619" y="762000"/>
                    </a:lnTo>
                    <a:lnTo>
                      <a:pt x="386416" y="774243"/>
                    </a:lnTo>
                    <a:lnTo>
                      <a:pt x="386392" y="774374"/>
                    </a:lnTo>
                    <a:close/>
                  </a:path>
                  <a:path w="836929" h="2120900">
                    <a:moveTo>
                      <a:pt x="390143" y="762000"/>
                    </a:moveTo>
                    <a:lnTo>
                      <a:pt x="387286" y="749300"/>
                    </a:lnTo>
                    <a:lnTo>
                      <a:pt x="391363" y="749300"/>
                    </a:lnTo>
                    <a:lnTo>
                      <a:pt x="390143" y="762000"/>
                    </a:lnTo>
                    <a:close/>
                  </a:path>
                  <a:path w="836929" h="2120900">
                    <a:moveTo>
                      <a:pt x="391667" y="762000"/>
                    </a:moveTo>
                    <a:lnTo>
                      <a:pt x="390143" y="762000"/>
                    </a:lnTo>
                    <a:lnTo>
                      <a:pt x="391363" y="749300"/>
                    </a:lnTo>
                    <a:lnTo>
                      <a:pt x="391667" y="762000"/>
                    </a:lnTo>
                    <a:close/>
                  </a:path>
                  <a:path w="836929" h="2120900">
                    <a:moveTo>
                      <a:pt x="392644" y="774950"/>
                    </a:moveTo>
                    <a:lnTo>
                      <a:pt x="386288" y="774950"/>
                    </a:lnTo>
                    <a:lnTo>
                      <a:pt x="388619" y="762000"/>
                    </a:lnTo>
                    <a:lnTo>
                      <a:pt x="391667" y="762000"/>
                    </a:lnTo>
                    <a:lnTo>
                      <a:pt x="391363" y="749300"/>
                    </a:lnTo>
                    <a:lnTo>
                      <a:pt x="395224" y="749300"/>
                    </a:lnTo>
                    <a:lnTo>
                      <a:pt x="394716" y="762000"/>
                    </a:lnTo>
                    <a:lnTo>
                      <a:pt x="392757" y="774243"/>
                    </a:lnTo>
                    <a:lnTo>
                      <a:pt x="392644" y="774950"/>
                    </a:lnTo>
                    <a:close/>
                  </a:path>
                  <a:path w="836929" h="2120900">
                    <a:moveTo>
                      <a:pt x="392821" y="774243"/>
                    </a:moveTo>
                    <a:lnTo>
                      <a:pt x="394716" y="762000"/>
                    </a:lnTo>
                    <a:lnTo>
                      <a:pt x="395224" y="749300"/>
                    </a:lnTo>
                    <a:lnTo>
                      <a:pt x="396240" y="762000"/>
                    </a:lnTo>
                    <a:lnTo>
                      <a:pt x="396493" y="762000"/>
                    </a:lnTo>
                    <a:lnTo>
                      <a:pt x="392821" y="774243"/>
                    </a:lnTo>
                    <a:close/>
                  </a:path>
                  <a:path w="836929" h="2120900">
                    <a:moveTo>
                      <a:pt x="405383" y="762000"/>
                    </a:moveTo>
                    <a:lnTo>
                      <a:pt x="396240" y="762000"/>
                    </a:lnTo>
                    <a:lnTo>
                      <a:pt x="395224" y="749300"/>
                    </a:lnTo>
                    <a:lnTo>
                      <a:pt x="406400" y="749300"/>
                    </a:lnTo>
                    <a:lnTo>
                      <a:pt x="405383" y="762000"/>
                    </a:lnTo>
                    <a:close/>
                  </a:path>
                  <a:path w="836929" h="2120900">
                    <a:moveTo>
                      <a:pt x="406908" y="762000"/>
                    </a:moveTo>
                    <a:lnTo>
                      <a:pt x="405383" y="762000"/>
                    </a:lnTo>
                    <a:lnTo>
                      <a:pt x="406400" y="749300"/>
                    </a:lnTo>
                    <a:lnTo>
                      <a:pt x="406908" y="762000"/>
                    </a:lnTo>
                    <a:close/>
                  </a:path>
                  <a:path w="836929" h="2120900">
                    <a:moveTo>
                      <a:pt x="534928" y="787361"/>
                    </a:moveTo>
                    <a:lnTo>
                      <a:pt x="533370" y="774950"/>
                    </a:lnTo>
                    <a:lnTo>
                      <a:pt x="534924" y="762000"/>
                    </a:lnTo>
                    <a:lnTo>
                      <a:pt x="531875" y="762000"/>
                    </a:lnTo>
                    <a:lnTo>
                      <a:pt x="534923" y="749300"/>
                    </a:lnTo>
                    <a:lnTo>
                      <a:pt x="536447" y="762000"/>
                    </a:lnTo>
                    <a:lnTo>
                      <a:pt x="542663" y="774950"/>
                    </a:lnTo>
                    <a:lnTo>
                      <a:pt x="536417" y="774950"/>
                    </a:lnTo>
                    <a:lnTo>
                      <a:pt x="535041" y="786422"/>
                    </a:lnTo>
                    <a:lnTo>
                      <a:pt x="534928" y="787361"/>
                    </a:lnTo>
                    <a:close/>
                  </a:path>
                  <a:path w="836929" h="2120900">
                    <a:moveTo>
                      <a:pt x="542434" y="774243"/>
                    </a:moveTo>
                    <a:lnTo>
                      <a:pt x="536447" y="762000"/>
                    </a:lnTo>
                    <a:lnTo>
                      <a:pt x="534923" y="749300"/>
                    </a:lnTo>
                    <a:lnTo>
                      <a:pt x="541629" y="749300"/>
                    </a:lnTo>
                    <a:lnTo>
                      <a:pt x="541019" y="762000"/>
                    </a:lnTo>
                    <a:lnTo>
                      <a:pt x="539495" y="762000"/>
                    </a:lnTo>
                    <a:lnTo>
                      <a:pt x="542434" y="774243"/>
                    </a:lnTo>
                    <a:close/>
                  </a:path>
                  <a:path w="836929" h="2120900">
                    <a:moveTo>
                      <a:pt x="544067" y="762000"/>
                    </a:moveTo>
                    <a:lnTo>
                      <a:pt x="541019" y="762000"/>
                    </a:lnTo>
                    <a:lnTo>
                      <a:pt x="541629" y="749300"/>
                    </a:lnTo>
                    <a:lnTo>
                      <a:pt x="544067" y="762000"/>
                    </a:lnTo>
                    <a:close/>
                  </a:path>
                  <a:path w="836929" h="2120900">
                    <a:moveTo>
                      <a:pt x="544067" y="762000"/>
                    </a:moveTo>
                    <a:lnTo>
                      <a:pt x="541629" y="749300"/>
                    </a:lnTo>
                    <a:lnTo>
                      <a:pt x="544639" y="749300"/>
                    </a:lnTo>
                    <a:lnTo>
                      <a:pt x="544067" y="762000"/>
                    </a:lnTo>
                    <a:close/>
                  </a:path>
                  <a:path w="836929" h="2120900">
                    <a:moveTo>
                      <a:pt x="545592" y="762000"/>
                    </a:moveTo>
                    <a:lnTo>
                      <a:pt x="544067" y="762000"/>
                    </a:lnTo>
                    <a:lnTo>
                      <a:pt x="544639" y="749300"/>
                    </a:lnTo>
                    <a:lnTo>
                      <a:pt x="545592" y="762000"/>
                    </a:lnTo>
                    <a:close/>
                  </a:path>
                  <a:path w="836929" h="2120900">
                    <a:moveTo>
                      <a:pt x="548640" y="762000"/>
                    </a:moveTo>
                    <a:lnTo>
                      <a:pt x="545592" y="762000"/>
                    </a:lnTo>
                    <a:lnTo>
                      <a:pt x="544639" y="749300"/>
                    </a:lnTo>
                    <a:lnTo>
                      <a:pt x="546027" y="749300"/>
                    </a:lnTo>
                    <a:lnTo>
                      <a:pt x="548640" y="762000"/>
                    </a:lnTo>
                    <a:close/>
                  </a:path>
                  <a:path w="836929" h="2120900">
                    <a:moveTo>
                      <a:pt x="548640" y="762000"/>
                    </a:moveTo>
                    <a:lnTo>
                      <a:pt x="546027" y="749300"/>
                    </a:lnTo>
                    <a:lnTo>
                      <a:pt x="550163" y="749300"/>
                    </a:lnTo>
                    <a:lnTo>
                      <a:pt x="548640" y="762000"/>
                    </a:lnTo>
                    <a:close/>
                  </a:path>
                  <a:path w="836929" h="2120900">
                    <a:moveTo>
                      <a:pt x="553211" y="762000"/>
                    </a:moveTo>
                    <a:lnTo>
                      <a:pt x="548640" y="762000"/>
                    </a:lnTo>
                    <a:lnTo>
                      <a:pt x="550164" y="749300"/>
                    </a:lnTo>
                    <a:lnTo>
                      <a:pt x="553211" y="762000"/>
                    </a:lnTo>
                    <a:close/>
                  </a:path>
                  <a:path w="836929" h="2120900">
                    <a:moveTo>
                      <a:pt x="556259" y="762000"/>
                    </a:moveTo>
                    <a:lnTo>
                      <a:pt x="553211" y="762000"/>
                    </a:lnTo>
                    <a:lnTo>
                      <a:pt x="550164" y="749300"/>
                    </a:lnTo>
                    <a:lnTo>
                      <a:pt x="553211" y="749300"/>
                    </a:lnTo>
                    <a:lnTo>
                      <a:pt x="556259" y="762000"/>
                    </a:lnTo>
                    <a:close/>
                  </a:path>
                  <a:path w="836929" h="2120900">
                    <a:moveTo>
                      <a:pt x="386378" y="774950"/>
                    </a:moveTo>
                    <a:lnTo>
                      <a:pt x="384047" y="774950"/>
                    </a:lnTo>
                    <a:lnTo>
                      <a:pt x="384047" y="762000"/>
                    </a:lnTo>
                    <a:lnTo>
                      <a:pt x="386251" y="774243"/>
                    </a:lnTo>
                    <a:lnTo>
                      <a:pt x="386275" y="774374"/>
                    </a:lnTo>
                    <a:lnTo>
                      <a:pt x="386378" y="774950"/>
                    </a:lnTo>
                    <a:close/>
                  </a:path>
                  <a:path w="836929" h="2120900">
                    <a:moveTo>
                      <a:pt x="393120" y="774950"/>
                    </a:moveTo>
                    <a:lnTo>
                      <a:pt x="392609" y="774950"/>
                    </a:lnTo>
                    <a:lnTo>
                      <a:pt x="396493" y="762000"/>
                    </a:lnTo>
                    <a:lnTo>
                      <a:pt x="396849" y="762000"/>
                    </a:lnTo>
                    <a:lnTo>
                      <a:pt x="393120" y="774950"/>
                    </a:lnTo>
                    <a:close/>
                  </a:path>
                  <a:path w="836929" h="2120900">
                    <a:moveTo>
                      <a:pt x="397772" y="787361"/>
                    </a:moveTo>
                    <a:lnTo>
                      <a:pt x="394448" y="787361"/>
                    </a:lnTo>
                    <a:lnTo>
                      <a:pt x="397698" y="774950"/>
                    </a:lnTo>
                    <a:lnTo>
                      <a:pt x="393119" y="774950"/>
                    </a:lnTo>
                    <a:lnTo>
                      <a:pt x="396849" y="762000"/>
                    </a:lnTo>
                    <a:lnTo>
                      <a:pt x="400963" y="774243"/>
                    </a:lnTo>
                    <a:lnTo>
                      <a:pt x="400450" y="774243"/>
                    </a:lnTo>
                    <a:lnTo>
                      <a:pt x="400577" y="774374"/>
                    </a:lnTo>
                    <a:lnTo>
                      <a:pt x="400380" y="774374"/>
                    </a:lnTo>
                    <a:lnTo>
                      <a:pt x="400643" y="774950"/>
                    </a:lnTo>
                    <a:lnTo>
                      <a:pt x="397772" y="787361"/>
                    </a:lnTo>
                    <a:close/>
                  </a:path>
                  <a:path w="836929" h="2120900">
                    <a:moveTo>
                      <a:pt x="401050" y="774243"/>
                    </a:moveTo>
                    <a:lnTo>
                      <a:pt x="396849" y="762000"/>
                    </a:lnTo>
                    <a:lnTo>
                      <a:pt x="399287" y="762000"/>
                    </a:lnTo>
                    <a:lnTo>
                      <a:pt x="401050" y="774243"/>
                    </a:lnTo>
                    <a:close/>
                  </a:path>
                  <a:path w="836929" h="2120900">
                    <a:moveTo>
                      <a:pt x="408432" y="774950"/>
                    </a:moveTo>
                    <a:lnTo>
                      <a:pt x="401152" y="774950"/>
                    </a:lnTo>
                    <a:lnTo>
                      <a:pt x="399287" y="762000"/>
                    </a:lnTo>
                    <a:lnTo>
                      <a:pt x="408432" y="762000"/>
                    </a:lnTo>
                    <a:lnTo>
                      <a:pt x="408432" y="774950"/>
                    </a:lnTo>
                    <a:close/>
                  </a:path>
                  <a:path w="836929" h="2120900">
                    <a:moveTo>
                      <a:pt x="413063" y="774950"/>
                    </a:moveTo>
                    <a:lnTo>
                      <a:pt x="408432" y="774950"/>
                    </a:lnTo>
                    <a:lnTo>
                      <a:pt x="408432" y="762000"/>
                    </a:lnTo>
                    <a:lnTo>
                      <a:pt x="409955" y="762000"/>
                    </a:lnTo>
                    <a:lnTo>
                      <a:pt x="413063" y="774950"/>
                    </a:lnTo>
                    <a:close/>
                  </a:path>
                  <a:path w="836929" h="2120900">
                    <a:moveTo>
                      <a:pt x="533370" y="774950"/>
                    </a:moveTo>
                    <a:lnTo>
                      <a:pt x="530351" y="774950"/>
                    </a:lnTo>
                    <a:lnTo>
                      <a:pt x="530351" y="762000"/>
                    </a:lnTo>
                    <a:lnTo>
                      <a:pt x="534924" y="762000"/>
                    </a:lnTo>
                    <a:lnTo>
                      <a:pt x="533454" y="774243"/>
                    </a:lnTo>
                    <a:lnTo>
                      <a:pt x="533370" y="774950"/>
                    </a:lnTo>
                    <a:close/>
                  </a:path>
                  <a:path w="836929" h="2120900">
                    <a:moveTo>
                      <a:pt x="546447" y="787361"/>
                    </a:moveTo>
                    <a:lnTo>
                      <a:pt x="546060" y="786422"/>
                    </a:lnTo>
                    <a:lnTo>
                      <a:pt x="542603" y="774950"/>
                    </a:lnTo>
                    <a:lnTo>
                      <a:pt x="539495" y="762000"/>
                    </a:lnTo>
                    <a:lnTo>
                      <a:pt x="547116" y="762000"/>
                    </a:lnTo>
                    <a:lnTo>
                      <a:pt x="543489" y="774950"/>
                    </a:lnTo>
                    <a:lnTo>
                      <a:pt x="550090" y="774950"/>
                    </a:lnTo>
                    <a:lnTo>
                      <a:pt x="546447" y="787361"/>
                    </a:lnTo>
                    <a:close/>
                  </a:path>
                  <a:path w="836929" h="2120900">
                    <a:moveTo>
                      <a:pt x="545544" y="774950"/>
                    </a:moveTo>
                    <a:lnTo>
                      <a:pt x="543489" y="774950"/>
                    </a:lnTo>
                    <a:lnTo>
                      <a:pt x="547116" y="762000"/>
                    </a:lnTo>
                    <a:lnTo>
                      <a:pt x="548030" y="762000"/>
                    </a:lnTo>
                    <a:lnTo>
                      <a:pt x="545679" y="774243"/>
                    </a:lnTo>
                    <a:lnTo>
                      <a:pt x="545654" y="774374"/>
                    </a:lnTo>
                    <a:lnTo>
                      <a:pt x="545544" y="774950"/>
                    </a:lnTo>
                    <a:close/>
                  </a:path>
                  <a:path w="836929" h="2120900">
                    <a:moveTo>
                      <a:pt x="551759" y="774950"/>
                    </a:moveTo>
                    <a:lnTo>
                      <a:pt x="545544" y="774950"/>
                    </a:lnTo>
                    <a:lnTo>
                      <a:pt x="548030" y="762000"/>
                    </a:lnTo>
                    <a:lnTo>
                      <a:pt x="551759" y="774950"/>
                    </a:lnTo>
                    <a:close/>
                  </a:path>
                  <a:path w="836929" h="2120900">
                    <a:moveTo>
                      <a:pt x="554864" y="774950"/>
                    </a:moveTo>
                    <a:lnTo>
                      <a:pt x="551756" y="774950"/>
                    </a:lnTo>
                    <a:lnTo>
                      <a:pt x="548204" y="762000"/>
                    </a:lnTo>
                    <a:lnTo>
                      <a:pt x="554864" y="774950"/>
                    </a:lnTo>
                    <a:close/>
                  </a:path>
                  <a:path w="836929" h="2120900">
                    <a:moveTo>
                      <a:pt x="556199" y="774950"/>
                    </a:moveTo>
                    <a:lnTo>
                      <a:pt x="554864" y="774950"/>
                    </a:lnTo>
                    <a:lnTo>
                      <a:pt x="548204" y="762000"/>
                    </a:lnTo>
                    <a:lnTo>
                      <a:pt x="559308" y="762000"/>
                    </a:lnTo>
                    <a:lnTo>
                      <a:pt x="556199" y="774950"/>
                    </a:lnTo>
                    <a:close/>
                  </a:path>
                  <a:path w="836929" h="2120900">
                    <a:moveTo>
                      <a:pt x="560832" y="774950"/>
                    </a:moveTo>
                    <a:lnTo>
                      <a:pt x="556199" y="774950"/>
                    </a:lnTo>
                    <a:lnTo>
                      <a:pt x="559308" y="762000"/>
                    </a:lnTo>
                    <a:lnTo>
                      <a:pt x="560832" y="762000"/>
                    </a:lnTo>
                    <a:lnTo>
                      <a:pt x="560832" y="774950"/>
                    </a:lnTo>
                    <a:close/>
                  </a:path>
                  <a:path w="836929" h="2120900">
                    <a:moveTo>
                      <a:pt x="408441" y="787361"/>
                    </a:moveTo>
                    <a:lnTo>
                      <a:pt x="405369" y="787361"/>
                    </a:lnTo>
                    <a:lnTo>
                      <a:pt x="400655" y="774950"/>
                    </a:lnTo>
                    <a:lnTo>
                      <a:pt x="400465" y="774374"/>
                    </a:lnTo>
                    <a:lnTo>
                      <a:pt x="400450" y="774243"/>
                    </a:lnTo>
                    <a:lnTo>
                      <a:pt x="400963" y="774243"/>
                    </a:lnTo>
                    <a:lnTo>
                      <a:pt x="401200" y="774950"/>
                    </a:lnTo>
                    <a:lnTo>
                      <a:pt x="411419" y="774950"/>
                    </a:lnTo>
                    <a:lnTo>
                      <a:pt x="408441" y="787361"/>
                    </a:lnTo>
                    <a:close/>
                  </a:path>
                  <a:path w="836929" h="2120900">
                    <a:moveTo>
                      <a:pt x="399287" y="800100"/>
                    </a:moveTo>
                    <a:lnTo>
                      <a:pt x="395008" y="787361"/>
                    </a:lnTo>
                    <a:lnTo>
                      <a:pt x="397772" y="787361"/>
                    </a:lnTo>
                    <a:lnTo>
                      <a:pt x="400453" y="774950"/>
                    </a:lnTo>
                    <a:lnTo>
                      <a:pt x="400577" y="774374"/>
                    </a:lnTo>
                    <a:lnTo>
                      <a:pt x="400715" y="774950"/>
                    </a:lnTo>
                    <a:lnTo>
                      <a:pt x="402330" y="787361"/>
                    </a:lnTo>
                    <a:lnTo>
                      <a:pt x="399287" y="800100"/>
                    </a:lnTo>
                    <a:close/>
                  </a:path>
                  <a:path w="836929" h="2120900">
                    <a:moveTo>
                      <a:pt x="382533" y="787361"/>
                    </a:moveTo>
                    <a:lnTo>
                      <a:pt x="382524" y="774950"/>
                    </a:lnTo>
                    <a:lnTo>
                      <a:pt x="385511" y="774950"/>
                    </a:lnTo>
                    <a:lnTo>
                      <a:pt x="382533" y="787361"/>
                    </a:lnTo>
                    <a:close/>
                  </a:path>
                  <a:path w="836929" h="2120900">
                    <a:moveTo>
                      <a:pt x="393192" y="812800"/>
                    </a:moveTo>
                    <a:lnTo>
                      <a:pt x="384047" y="812800"/>
                    </a:lnTo>
                    <a:lnTo>
                      <a:pt x="384047" y="800100"/>
                    </a:lnTo>
                    <a:lnTo>
                      <a:pt x="382533" y="787361"/>
                    </a:lnTo>
                    <a:lnTo>
                      <a:pt x="385511" y="774950"/>
                    </a:lnTo>
                    <a:lnTo>
                      <a:pt x="385731" y="774950"/>
                    </a:lnTo>
                    <a:lnTo>
                      <a:pt x="393675" y="787361"/>
                    </a:lnTo>
                    <a:lnTo>
                      <a:pt x="387095" y="787361"/>
                    </a:lnTo>
                    <a:lnTo>
                      <a:pt x="387095" y="800100"/>
                    </a:lnTo>
                    <a:lnTo>
                      <a:pt x="390143" y="800100"/>
                    </a:lnTo>
                    <a:lnTo>
                      <a:pt x="393192" y="812800"/>
                    </a:lnTo>
                    <a:close/>
                  </a:path>
                  <a:path w="836929" h="2120900">
                    <a:moveTo>
                      <a:pt x="393693" y="787361"/>
                    </a:moveTo>
                    <a:lnTo>
                      <a:pt x="393074" y="786422"/>
                    </a:lnTo>
                    <a:lnTo>
                      <a:pt x="385731" y="774950"/>
                    </a:lnTo>
                    <a:lnTo>
                      <a:pt x="391707" y="774950"/>
                    </a:lnTo>
                    <a:lnTo>
                      <a:pt x="393693" y="787361"/>
                    </a:lnTo>
                    <a:close/>
                  </a:path>
                  <a:path w="836929" h="2120900">
                    <a:moveTo>
                      <a:pt x="394448" y="787361"/>
                    </a:moveTo>
                    <a:lnTo>
                      <a:pt x="393693" y="787361"/>
                    </a:lnTo>
                    <a:lnTo>
                      <a:pt x="391707" y="774950"/>
                    </a:lnTo>
                    <a:lnTo>
                      <a:pt x="397698" y="774950"/>
                    </a:lnTo>
                    <a:lnTo>
                      <a:pt x="394448" y="787361"/>
                    </a:lnTo>
                    <a:close/>
                  </a:path>
                  <a:path w="836929" h="2120900">
                    <a:moveTo>
                      <a:pt x="409955" y="800100"/>
                    </a:moveTo>
                    <a:lnTo>
                      <a:pt x="399287" y="800100"/>
                    </a:lnTo>
                    <a:lnTo>
                      <a:pt x="402330" y="787361"/>
                    </a:lnTo>
                    <a:lnTo>
                      <a:pt x="400655" y="774950"/>
                    </a:lnTo>
                    <a:lnTo>
                      <a:pt x="405369" y="787361"/>
                    </a:lnTo>
                    <a:lnTo>
                      <a:pt x="406898" y="787361"/>
                    </a:lnTo>
                    <a:lnTo>
                      <a:pt x="409955" y="800100"/>
                    </a:lnTo>
                    <a:close/>
                  </a:path>
                  <a:path w="836929" h="2120900">
                    <a:moveTo>
                      <a:pt x="409955" y="800100"/>
                    </a:moveTo>
                    <a:lnTo>
                      <a:pt x="406898" y="787361"/>
                    </a:lnTo>
                    <a:lnTo>
                      <a:pt x="408441" y="787361"/>
                    </a:lnTo>
                    <a:lnTo>
                      <a:pt x="411419" y="774950"/>
                    </a:lnTo>
                    <a:lnTo>
                      <a:pt x="411479" y="787361"/>
                    </a:lnTo>
                    <a:lnTo>
                      <a:pt x="409955" y="800100"/>
                    </a:lnTo>
                    <a:close/>
                  </a:path>
                  <a:path w="836929" h="2120900">
                    <a:moveTo>
                      <a:pt x="544372" y="812800"/>
                    </a:moveTo>
                    <a:lnTo>
                      <a:pt x="536447" y="812800"/>
                    </a:lnTo>
                    <a:lnTo>
                      <a:pt x="536447" y="800100"/>
                    </a:lnTo>
                    <a:lnTo>
                      <a:pt x="534928" y="787361"/>
                    </a:lnTo>
                    <a:lnTo>
                      <a:pt x="536417" y="774950"/>
                    </a:lnTo>
                    <a:lnTo>
                      <a:pt x="542618" y="774950"/>
                    </a:lnTo>
                    <a:lnTo>
                      <a:pt x="546060" y="786422"/>
                    </a:lnTo>
                    <a:lnTo>
                      <a:pt x="546447" y="787361"/>
                    </a:lnTo>
                    <a:lnTo>
                      <a:pt x="545601" y="787361"/>
                    </a:lnTo>
                    <a:lnTo>
                      <a:pt x="542543" y="800100"/>
                    </a:lnTo>
                    <a:lnTo>
                      <a:pt x="537971" y="800100"/>
                    </a:lnTo>
                    <a:lnTo>
                      <a:pt x="544372" y="812800"/>
                    </a:lnTo>
                    <a:close/>
                  </a:path>
                  <a:path w="836929" h="2120900">
                    <a:moveTo>
                      <a:pt x="551687" y="800100"/>
                    </a:moveTo>
                    <a:lnTo>
                      <a:pt x="546447" y="787361"/>
                    </a:lnTo>
                    <a:lnTo>
                      <a:pt x="550090" y="774950"/>
                    </a:lnTo>
                    <a:lnTo>
                      <a:pt x="559068" y="774950"/>
                    </a:lnTo>
                    <a:lnTo>
                      <a:pt x="547152" y="787361"/>
                    </a:lnTo>
                    <a:lnTo>
                      <a:pt x="554627" y="787361"/>
                    </a:lnTo>
                    <a:lnTo>
                      <a:pt x="551687" y="800100"/>
                    </a:lnTo>
                    <a:close/>
                  </a:path>
                  <a:path w="836929" h="2120900">
                    <a:moveTo>
                      <a:pt x="559308" y="787361"/>
                    </a:moveTo>
                    <a:lnTo>
                      <a:pt x="547152" y="787361"/>
                    </a:lnTo>
                    <a:lnTo>
                      <a:pt x="559068" y="774950"/>
                    </a:lnTo>
                    <a:lnTo>
                      <a:pt x="559308" y="774950"/>
                    </a:lnTo>
                    <a:lnTo>
                      <a:pt x="559308" y="787361"/>
                    </a:lnTo>
                    <a:close/>
                  </a:path>
                  <a:path w="836929" h="2120900">
                    <a:moveTo>
                      <a:pt x="396240" y="800100"/>
                    </a:moveTo>
                    <a:lnTo>
                      <a:pt x="387095" y="800100"/>
                    </a:lnTo>
                    <a:lnTo>
                      <a:pt x="387095" y="787361"/>
                    </a:lnTo>
                    <a:lnTo>
                      <a:pt x="393173" y="787361"/>
                    </a:lnTo>
                    <a:lnTo>
                      <a:pt x="395478" y="792162"/>
                    </a:lnTo>
                    <a:lnTo>
                      <a:pt x="396240" y="800100"/>
                    </a:lnTo>
                    <a:close/>
                  </a:path>
                  <a:path w="836929" h="2120900">
                    <a:moveTo>
                      <a:pt x="395478" y="792162"/>
                    </a:moveTo>
                    <a:lnTo>
                      <a:pt x="393173" y="787361"/>
                    </a:lnTo>
                    <a:lnTo>
                      <a:pt x="395017" y="787361"/>
                    </a:lnTo>
                    <a:lnTo>
                      <a:pt x="395478" y="792162"/>
                    </a:lnTo>
                    <a:close/>
                  </a:path>
                  <a:path w="836929" h="2120900">
                    <a:moveTo>
                      <a:pt x="399287" y="800100"/>
                    </a:moveTo>
                    <a:lnTo>
                      <a:pt x="395478" y="792162"/>
                    </a:lnTo>
                    <a:lnTo>
                      <a:pt x="395017" y="787361"/>
                    </a:lnTo>
                    <a:lnTo>
                      <a:pt x="399287" y="800100"/>
                    </a:lnTo>
                    <a:close/>
                  </a:path>
                  <a:path w="836929" h="2120900">
                    <a:moveTo>
                      <a:pt x="536447" y="812800"/>
                    </a:moveTo>
                    <a:lnTo>
                      <a:pt x="534924" y="812800"/>
                    </a:lnTo>
                    <a:lnTo>
                      <a:pt x="533400" y="800100"/>
                    </a:lnTo>
                    <a:lnTo>
                      <a:pt x="534928" y="787361"/>
                    </a:lnTo>
                    <a:lnTo>
                      <a:pt x="536447" y="800100"/>
                    </a:lnTo>
                    <a:lnTo>
                      <a:pt x="536447" y="812800"/>
                    </a:lnTo>
                    <a:close/>
                  </a:path>
                  <a:path w="836929" h="2120900">
                    <a:moveTo>
                      <a:pt x="548641" y="825488"/>
                    </a:moveTo>
                    <a:lnTo>
                      <a:pt x="547551" y="812800"/>
                    </a:lnTo>
                    <a:lnTo>
                      <a:pt x="544372" y="812800"/>
                    </a:lnTo>
                    <a:lnTo>
                      <a:pt x="542543" y="800100"/>
                    </a:lnTo>
                    <a:lnTo>
                      <a:pt x="545601" y="787361"/>
                    </a:lnTo>
                    <a:lnTo>
                      <a:pt x="548640" y="800100"/>
                    </a:lnTo>
                    <a:lnTo>
                      <a:pt x="551687" y="800100"/>
                    </a:lnTo>
                    <a:lnTo>
                      <a:pt x="550925" y="809624"/>
                    </a:lnTo>
                    <a:lnTo>
                      <a:pt x="550163" y="812800"/>
                    </a:lnTo>
                    <a:lnTo>
                      <a:pt x="548748" y="824593"/>
                    </a:lnTo>
                    <a:lnTo>
                      <a:pt x="548641" y="825488"/>
                    </a:lnTo>
                    <a:close/>
                  </a:path>
                  <a:path w="836929" h="2120900">
                    <a:moveTo>
                      <a:pt x="551687" y="800100"/>
                    </a:moveTo>
                    <a:lnTo>
                      <a:pt x="551179" y="800100"/>
                    </a:lnTo>
                    <a:lnTo>
                      <a:pt x="545575" y="787361"/>
                    </a:lnTo>
                    <a:lnTo>
                      <a:pt x="546447" y="787361"/>
                    </a:lnTo>
                    <a:lnTo>
                      <a:pt x="551687" y="800100"/>
                    </a:lnTo>
                    <a:close/>
                  </a:path>
                  <a:path w="836929" h="2120900">
                    <a:moveTo>
                      <a:pt x="557566" y="812800"/>
                    </a:moveTo>
                    <a:lnTo>
                      <a:pt x="553211" y="800100"/>
                    </a:lnTo>
                    <a:lnTo>
                      <a:pt x="551687" y="800100"/>
                    </a:lnTo>
                    <a:lnTo>
                      <a:pt x="554627" y="787361"/>
                    </a:lnTo>
                    <a:lnTo>
                      <a:pt x="556377" y="792162"/>
                    </a:lnTo>
                    <a:lnTo>
                      <a:pt x="559308" y="800100"/>
                    </a:lnTo>
                    <a:lnTo>
                      <a:pt x="553211" y="800100"/>
                    </a:lnTo>
                    <a:lnTo>
                      <a:pt x="550925" y="809624"/>
                    </a:lnTo>
                    <a:lnTo>
                      <a:pt x="558001" y="809624"/>
                    </a:lnTo>
                    <a:lnTo>
                      <a:pt x="557566" y="812800"/>
                    </a:lnTo>
                    <a:close/>
                  </a:path>
                  <a:path w="836929" h="2120900">
                    <a:moveTo>
                      <a:pt x="559308" y="800100"/>
                    </a:moveTo>
                    <a:lnTo>
                      <a:pt x="554604" y="787361"/>
                    </a:lnTo>
                    <a:lnTo>
                      <a:pt x="558034" y="787361"/>
                    </a:lnTo>
                    <a:lnTo>
                      <a:pt x="559308" y="800100"/>
                    </a:lnTo>
                    <a:close/>
                  </a:path>
                  <a:path w="836929" h="2120900">
                    <a:moveTo>
                      <a:pt x="399287" y="800100"/>
                    </a:moveTo>
                    <a:lnTo>
                      <a:pt x="396240" y="800100"/>
                    </a:lnTo>
                    <a:lnTo>
                      <a:pt x="395478" y="792162"/>
                    </a:lnTo>
                    <a:lnTo>
                      <a:pt x="399287" y="800100"/>
                    </a:lnTo>
                    <a:close/>
                  </a:path>
                  <a:path w="836929" h="2120900">
                    <a:moveTo>
                      <a:pt x="382526" y="825488"/>
                    </a:moveTo>
                    <a:lnTo>
                      <a:pt x="382524" y="812800"/>
                    </a:lnTo>
                    <a:lnTo>
                      <a:pt x="384047" y="800100"/>
                    </a:lnTo>
                    <a:lnTo>
                      <a:pt x="384047" y="812800"/>
                    </a:lnTo>
                    <a:lnTo>
                      <a:pt x="385571" y="812800"/>
                    </a:lnTo>
                    <a:lnTo>
                      <a:pt x="382526" y="825488"/>
                    </a:lnTo>
                    <a:close/>
                  </a:path>
                  <a:path w="836929" h="2120900">
                    <a:moveTo>
                      <a:pt x="393192" y="812800"/>
                    </a:moveTo>
                    <a:lnTo>
                      <a:pt x="390143" y="800100"/>
                    </a:lnTo>
                    <a:lnTo>
                      <a:pt x="394106" y="800100"/>
                    </a:lnTo>
                    <a:lnTo>
                      <a:pt x="393192" y="812800"/>
                    </a:lnTo>
                    <a:close/>
                  </a:path>
                  <a:path w="836929" h="2120900">
                    <a:moveTo>
                      <a:pt x="397001" y="812800"/>
                    </a:moveTo>
                    <a:lnTo>
                      <a:pt x="393192" y="812800"/>
                    </a:lnTo>
                    <a:lnTo>
                      <a:pt x="394106" y="800100"/>
                    </a:lnTo>
                    <a:lnTo>
                      <a:pt x="397001" y="812800"/>
                    </a:lnTo>
                    <a:close/>
                  </a:path>
                  <a:path w="836929" h="2120900">
                    <a:moveTo>
                      <a:pt x="398983" y="812800"/>
                    </a:moveTo>
                    <a:lnTo>
                      <a:pt x="397002" y="812800"/>
                    </a:lnTo>
                    <a:lnTo>
                      <a:pt x="394106" y="800100"/>
                    </a:lnTo>
                    <a:lnTo>
                      <a:pt x="394716" y="800100"/>
                    </a:lnTo>
                    <a:lnTo>
                      <a:pt x="398983" y="812800"/>
                    </a:lnTo>
                    <a:close/>
                  </a:path>
                  <a:path w="836929" h="2120900">
                    <a:moveTo>
                      <a:pt x="398983" y="812800"/>
                    </a:moveTo>
                    <a:lnTo>
                      <a:pt x="394716" y="800100"/>
                    </a:lnTo>
                    <a:lnTo>
                      <a:pt x="400049" y="800100"/>
                    </a:lnTo>
                    <a:lnTo>
                      <a:pt x="398983" y="812800"/>
                    </a:lnTo>
                    <a:close/>
                  </a:path>
                  <a:path w="836929" h="2120900">
                    <a:moveTo>
                      <a:pt x="402716" y="812800"/>
                    </a:moveTo>
                    <a:lnTo>
                      <a:pt x="398983" y="812800"/>
                    </a:lnTo>
                    <a:lnTo>
                      <a:pt x="400049" y="800100"/>
                    </a:lnTo>
                    <a:lnTo>
                      <a:pt x="402716" y="812800"/>
                    </a:lnTo>
                    <a:close/>
                  </a:path>
                  <a:path w="836929" h="2120900">
                    <a:moveTo>
                      <a:pt x="408432" y="812800"/>
                    </a:moveTo>
                    <a:lnTo>
                      <a:pt x="402716" y="812800"/>
                    </a:lnTo>
                    <a:lnTo>
                      <a:pt x="400049" y="800100"/>
                    </a:lnTo>
                    <a:lnTo>
                      <a:pt x="411479" y="800100"/>
                    </a:lnTo>
                    <a:lnTo>
                      <a:pt x="408432" y="812800"/>
                    </a:lnTo>
                    <a:close/>
                  </a:path>
                  <a:path w="836929" h="2120900">
                    <a:moveTo>
                      <a:pt x="413003" y="812800"/>
                    </a:moveTo>
                    <a:lnTo>
                      <a:pt x="408432" y="812800"/>
                    </a:lnTo>
                    <a:lnTo>
                      <a:pt x="411479" y="800100"/>
                    </a:lnTo>
                    <a:lnTo>
                      <a:pt x="413003" y="800100"/>
                    </a:lnTo>
                    <a:lnTo>
                      <a:pt x="413003" y="812800"/>
                    </a:lnTo>
                    <a:close/>
                  </a:path>
                  <a:path w="836929" h="2120900">
                    <a:moveTo>
                      <a:pt x="544372" y="812800"/>
                    </a:moveTo>
                    <a:lnTo>
                      <a:pt x="537971" y="800100"/>
                    </a:lnTo>
                    <a:lnTo>
                      <a:pt x="542543" y="800100"/>
                    </a:lnTo>
                    <a:lnTo>
                      <a:pt x="544372" y="812800"/>
                    </a:lnTo>
                    <a:close/>
                  </a:path>
                  <a:path w="836929" h="2120900">
                    <a:moveTo>
                      <a:pt x="550671" y="812800"/>
                    </a:moveTo>
                    <a:lnTo>
                      <a:pt x="550925" y="809624"/>
                    </a:lnTo>
                    <a:lnTo>
                      <a:pt x="553211" y="800100"/>
                    </a:lnTo>
                    <a:lnTo>
                      <a:pt x="550671" y="812800"/>
                    </a:lnTo>
                    <a:close/>
                  </a:path>
                  <a:path w="836929" h="2120900">
                    <a:moveTo>
                      <a:pt x="557566" y="812800"/>
                    </a:moveTo>
                    <a:lnTo>
                      <a:pt x="550671" y="812800"/>
                    </a:lnTo>
                    <a:lnTo>
                      <a:pt x="553211" y="800100"/>
                    </a:lnTo>
                    <a:lnTo>
                      <a:pt x="557566" y="812800"/>
                    </a:lnTo>
                    <a:close/>
                  </a:path>
                  <a:path w="836929" h="2120900">
                    <a:moveTo>
                      <a:pt x="563879" y="812800"/>
                    </a:moveTo>
                    <a:lnTo>
                      <a:pt x="557566" y="812800"/>
                    </a:lnTo>
                    <a:lnTo>
                      <a:pt x="559308" y="800100"/>
                    </a:lnTo>
                    <a:lnTo>
                      <a:pt x="562355" y="800100"/>
                    </a:lnTo>
                    <a:lnTo>
                      <a:pt x="563879" y="812800"/>
                    </a:lnTo>
                    <a:close/>
                  </a:path>
                  <a:path w="836929" h="2120900">
                    <a:moveTo>
                      <a:pt x="552071" y="825488"/>
                    </a:moveTo>
                    <a:lnTo>
                      <a:pt x="550163" y="812800"/>
                    </a:lnTo>
                    <a:lnTo>
                      <a:pt x="550925" y="809624"/>
                    </a:lnTo>
                    <a:lnTo>
                      <a:pt x="550671" y="812800"/>
                    </a:lnTo>
                    <a:lnTo>
                      <a:pt x="555013" y="812800"/>
                    </a:lnTo>
                    <a:lnTo>
                      <a:pt x="552071" y="825488"/>
                    </a:lnTo>
                    <a:close/>
                  </a:path>
                  <a:path w="836929" h="2120900">
                    <a:moveTo>
                      <a:pt x="387095" y="838200"/>
                    </a:moveTo>
                    <a:lnTo>
                      <a:pt x="384047" y="838200"/>
                    </a:lnTo>
                    <a:lnTo>
                      <a:pt x="382618" y="826289"/>
                    </a:lnTo>
                    <a:lnTo>
                      <a:pt x="382526" y="825488"/>
                    </a:lnTo>
                    <a:lnTo>
                      <a:pt x="385571" y="812800"/>
                    </a:lnTo>
                    <a:lnTo>
                      <a:pt x="392429" y="812800"/>
                    </a:lnTo>
                    <a:lnTo>
                      <a:pt x="394081" y="824593"/>
                    </a:lnTo>
                    <a:lnTo>
                      <a:pt x="394206" y="825488"/>
                    </a:lnTo>
                    <a:lnTo>
                      <a:pt x="387095" y="825488"/>
                    </a:lnTo>
                    <a:lnTo>
                      <a:pt x="387095" y="838200"/>
                    </a:lnTo>
                    <a:close/>
                  </a:path>
                  <a:path w="836929" h="2120900">
                    <a:moveTo>
                      <a:pt x="394209" y="825488"/>
                    </a:moveTo>
                    <a:lnTo>
                      <a:pt x="392430" y="812800"/>
                    </a:lnTo>
                    <a:lnTo>
                      <a:pt x="395630" y="812800"/>
                    </a:lnTo>
                    <a:lnTo>
                      <a:pt x="394309" y="824593"/>
                    </a:lnTo>
                    <a:lnTo>
                      <a:pt x="394209" y="825488"/>
                    </a:lnTo>
                    <a:close/>
                  </a:path>
                  <a:path w="836929" h="2120900">
                    <a:moveTo>
                      <a:pt x="392429" y="850900"/>
                    </a:moveTo>
                    <a:lnTo>
                      <a:pt x="390143" y="838200"/>
                    </a:lnTo>
                    <a:lnTo>
                      <a:pt x="391667" y="838200"/>
                    </a:lnTo>
                    <a:lnTo>
                      <a:pt x="393701" y="825488"/>
                    </a:lnTo>
                    <a:lnTo>
                      <a:pt x="394209" y="825488"/>
                    </a:lnTo>
                    <a:lnTo>
                      <a:pt x="395630" y="812800"/>
                    </a:lnTo>
                    <a:lnTo>
                      <a:pt x="399026" y="824593"/>
                    </a:lnTo>
                    <a:lnTo>
                      <a:pt x="395695" y="824593"/>
                    </a:lnTo>
                    <a:lnTo>
                      <a:pt x="395668" y="826289"/>
                    </a:lnTo>
                    <a:lnTo>
                      <a:pt x="394716" y="838200"/>
                    </a:lnTo>
                    <a:lnTo>
                      <a:pt x="392429" y="850900"/>
                    </a:lnTo>
                    <a:close/>
                  </a:path>
                  <a:path w="836929" h="2120900">
                    <a:moveTo>
                      <a:pt x="400200" y="825488"/>
                    </a:moveTo>
                    <a:lnTo>
                      <a:pt x="399284" y="825488"/>
                    </a:lnTo>
                    <a:lnTo>
                      <a:pt x="395630" y="812800"/>
                    </a:lnTo>
                    <a:lnTo>
                      <a:pt x="398271" y="812800"/>
                    </a:lnTo>
                    <a:lnTo>
                      <a:pt x="400200" y="825488"/>
                    </a:lnTo>
                    <a:close/>
                  </a:path>
                  <a:path w="836929" h="2120900">
                    <a:moveTo>
                      <a:pt x="400203" y="825488"/>
                    </a:moveTo>
                    <a:lnTo>
                      <a:pt x="398271" y="812800"/>
                    </a:lnTo>
                    <a:lnTo>
                      <a:pt x="401116" y="812800"/>
                    </a:lnTo>
                    <a:lnTo>
                      <a:pt x="400267" y="824593"/>
                    </a:lnTo>
                    <a:lnTo>
                      <a:pt x="400203" y="825488"/>
                    </a:lnTo>
                    <a:close/>
                  </a:path>
                  <a:path w="836929" h="2120900">
                    <a:moveTo>
                      <a:pt x="402334" y="825488"/>
                    </a:moveTo>
                    <a:lnTo>
                      <a:pt x="400203" y="825488"/>
                    </a:lnTo>
                    <a:lnTo>
                      <a:pt x="401116" y="812800"/>
                    </a:lnTo>
                    <a:lnTo>
                      <a:pt x="402248" y="824593"/>
                    </a:lnTo>
                    <a:lnTo>
                      <a:pt x="402334" y="825488"/>
                    </a:lnTo>
                    <a:close/>
                  </a:path>
                  <a:path w="836929" h="2120900">
                    <a:moveTo>
                      <a:pt x="406908" y="838200"/>
                    </a:moveTo>
                    <a:lnTo>
                      <a:pt x="402054" y="825488"/>
                    </a:lnTo>
                    <a:lnTo>
                      <a:pt x="402334" y="825488"/>
                    </a:lnTo>
                    <a:lnTo>
                      <a:pt x="401116" y="812800"/>
                    </a:lnTo>
                    <a:lnTo>
                      <a:pt x="409955" y="812800"/>
                    </a:lnTo>
                    <a:lnTo>
                      <a:pt x="406910" y="825488"/>
                    </a:lnTo>
                    <a:lnTo>
                      <a:pt x="406908" y="838200"/>
                    </a:lnTo>
                    <a:close/>
                  </a:path>
                  <a:path w="836929" h="2120900">
                    <a:moveTo>
                      <a:pt x="411479" y="825488"/>
                    </a:moveTo>
                    <a:lnTo>
                      <a:pt x="406910" y="825488"/>
                    </a:lnTo>
                    <a:lnTo>
                      <a:pt x="409955" y="812800"/>
                    </a:lnTo>
                    <a:lnTo>
                      <a:pt x="411479" y="812800"/>
                    </a:lnTo>
                    <a:lnTo>
                      <a:pt x="411479" y="825488"/>
                    </a:lnTo>
                    <a:close/>
                  </a:path>
                  <a:path w="836929" h="2120900">
                    <a:moveTo>
                      <a:pt x="542540" y="825488"/>
                    </a:moveTo>
                    <a:lnTo>
                      <a:pt x="536449" y="825488"/>
                    </a:lnTo>
                    <a:lnTo>
                      <a:pt x="538625" y="812800"/>
                    </a:lnTo>
                    <a:lnTo>
                      <a:pt x="542540" y="825488"/>
                    </a:lnTo>
                    <a:close/>
                  </a:path>
                  <a:path w="836929" h="2120900">
                    <a:moveTo>
                      <a:pt x="542547" y="825488"/>
                    </a:moveTo>
                    <a:lnTo>
                      <a:pt x="538625" y="812800"/>
                    </a:lnTo>
                    <a:lnTo>
                      <a:pt x="546734" y="812800"/>
                    </a:lnTo>
                    <a:lnTo>
                      <a:pt x="542547" y="825488"/>
                    </a:lnTo>
                    <a:close/>
                  </a:path>
                  <a:path w="836929" h="2120900">
                    <a:moveTo>
                      <a:pt x="544071" y="825488"/>
                    </a:moveTo>
                    <a:lnTo>
                      <a:pt x="542547" y="825488"/>
                    </a:lnTo>
                    <a:lnTo>
                      <a:pt x="546734" y="812800"/>
                    </a:lnTo>
                    <a:lnTo>
                      <a:pt x="547551" y="812800"/>
                    </a:lnTo>
                    <a:lnTo>
                      <a:pt x="544071" y="825488"/>
                    </a:lnTo>
                    <a:close/>
                  </a:path>
                  <a:path w="836929" h="2120900">
                    <a:moveTo>
                      <a:pt x="548638" y="825488"/>
                    </a:moveTo>
                    <a:lnTo>
                      <a:pt x="544071" y="825488"/>
                    </a:lnTo>
                    <a:lnTo>
                      <a:pt x="547551" y="812800"/>
                    </a:lnTo>
                    <a:lnTo>
                      <a:pt x="548562" y="824593"/>
                    </a:lnTo>
                    <a:lnTo>
                      <a:pt x="548638" y="825488"/>
                    </a:lnTo>
                    <a:close/>
                  </a:path>
                  <a:path w="836929" h="2120900">
                    <a:moveTo>
                      <a:pt x="552067" y="825488"/>
                    </a:moveTo>
                    <a:lnTo>
                      <a:pt x="548641" y="825488"/>
                    </a:lnTo>
                    <a:lnTo>
                      <a:pt x="550163" y="812800"/>
                    </a:lnTo>
                    <a:lnTo>
                      <a:pt x="552067" y="825488"/>
                    </a:lnTo>
                    <a:close/>
                  </a:path>
                  <a:path w="836929" h="2120900">
                    <a:moveTo>
                      <a:pt x="558542" y="825488"/>
                    </a:moveTo>
                    <a:lnTo>
                      <a:pt x="552071" y="825488"/>
                    </a:lnTo>
                    <a:lnTo>
                      <a:pt x="555013" y="812800"/>
                    </a:lnTo>
                    <a:lnTo>
                      <a:pt x="558542" y="825488"/>
                    </a:lnTo>
                    <a:close/>
                  </a:path>
                  <a:path w="836929" h="2120900">
                    <a:moveTo>
                      <a:pt x="558548" y="825488"/>
                    </a:moveTo>
                    <a:lnTo>
                      <a:pt x="555013" y="812800"/>
                    </a:lnTo>
                    <a:lnTo>
                      <a:pt x="560832" y="812800"/>
                    </a:lnTo>
                    <a:lnTo>
                      <a:pt x="558548" y="825488"/>
                    </a:lnTo>
                    <a:close/>
                  </a:path>
                  <a:path w="836929" h="2120900">
                    <a:moveTo>
                      <a:pt x="396240" y="838200"/>
                    </a:moveTo>
                    <a:lnTo>
                      <a:pt x="395763" y="826289"/>
                    </a:lnTo>
                    <a:lnTo>
                      <a:pt x="395695" y="824593"/>
                    </a:lnTo>
                    <a:lnTo>
                      <a:pt x="399026" y="824593"/>
                    </a:lnTo>
                    <a:lnTo>
                      <a:pt x="399284" y="825488"/>
                    </a:lnTo>
                    <a:lnTo>
                      <a:pt x="397001" y="825488"/>
                    </a:lnTo>
                    <a:lnTo>
                      <a:pt x="397049" y="826289"/>
                    </a:lnTo>
                    <a:lnTo>
                      <a:pt x="396240" y="838200"/>
                    </a:lnTo>
                    <a:close/>
                  </a:path>
                  <a:path w="836929" h="2120900">
                    <a:moveTo>
                      <a:pt x="391667" y="838200"/>
                    </a:moveTo>
                    <a:lnTo>
                      <a:pt x="387095" y="838200"/>
                    </a:lnTo>
                    <a:lnTo>
                      <a:pt x="387095" y="825488"/>
                    </a:lnTo>
                    <a:lnTo>
                      <a:pt x="393701" y="825488"/>
                    </a:lnTo>
                    <a:lnTo>
                      <a:pt x="391667" y="838200"/>
                    </a:lnTo>
                    <a:close/>
                  </a:path>
                  <a:path w="836929" h="2120900">
                    <a:moveTo>
                      <a:pt x="397763" y="838200"/>
                    </a:moveTo>
                    <a:lnTo>
                      <a:pt x="396954" y="826289"/>
                    </a:lnTo>
                    <a:lnTo>
                      <a:pt x="397002" y="825488"/>
                    </a:lnTo>
                    <a:lnTo>
                      <a:pt x="398526" y="825488"/>
                    </a:lnTo>
                    <a:lnTo>
                      <a:pt x="397763" y="838200"/>
                    </a:lnTo>
                    <a:close/>
                  </a:path>
                  <a:path w="836929" h="2120900">
                    <a:moveTo>
                      <a:pt x="406908" y="838200"/>
                    </a:moveTo>
                    <a:lnTo>
                      <a:pt x="397763" y="838200"/>
                    </a:lnTo>
                    <a:lnTo>
                      <a:pt x="398478" y="826289"/>
                    </a:lnTo>
                    <a:lnTo>
                      <a:pt x="398526" y="825488"/>
                    </a:lnTo>
                    <a:lnTo>
                      <a:pt x="402054" y="825488"/>
                    </a:lnTo>
                    <a:lnTo>
                      <a:pt x="406908" y="838200"/>
                    </a:lnTo>
                    <a:close/>
                  </a:path>
                  <a:path w="836929" h="2120900">
                    <a:moveTo>
                      <a:pt x="537971" y="838200"/>
                    </a:moveTo>
                    <a:lnTo>
                      <a:pt x="534924" y="838200"/>
                    </a:lnTo>
                    <a:lnTo>
                      <a:pt x="536957" y="825488"/>
                    </a:lnTo>
                    <a:lnTo>
                      <a:pt x="537971" y="838200"/>
                    </a:lnTo>
                    <a:close/>
                  </a:path>
                  <a:path w="836929" h="2120900">
                    <a:moveTo>
                      <a:pt x="542543" y="838200"/>
                    </a:moveTo>
                    <a:lnTo>
                      <a:pt x="537971" y="838200"/>
                    </a:lnTo>
                    <a:lnTo>
                      <a:pt x="537019" y="826289"/>
                    </a:lnTo>
                    <a:lnTo>
                      <a:pt x="536954" y="825488"/>
                    </a:lnTo>
                    <a:lnTo>
                      <a:pt x="547120" y="825488"/>
                    </a:lnTo>
                    <a:lnTo>
                      <a:pt x="542543" y="838200"/>
                    </a:lnTo>
                    <a:close/>
                  </a:path>
                  <a:path w="836929" h="2120900">
                    <a:moveTo>
                      <a:pt x="550163" y="850900"/>
                    </a:moveTo>
                    <a:lnTo>
                      <a:pt x="541019" y="850900"/>
                    </a:lnTo>
                    <a:lnTo>
                      <a:pt x="541019" y="838200"/>
                    </a:lnTo>
                    <a:lnTo>
                      <a:pt x="542543" y="838200"/>
                    </a:lnTo>
                    <a:lnTo>
                      <a:pt x="547120" y="825488"/>
                    </a:lnTo>
                    <a:lnTo>
                      <a:pt x="545592" y="838200"/>
                    </a:lnTo>
                    <a:lnTo>
                      <a:pt x="550163" y="850900"/>
                    </a:lnTo>
                    <a:close/>
                  </a:path>
                  <a:path w="836929" h="2120900">
                    <a:moveTo>
                      <a:pt x="544067" y="863600"/>
                    </a:moveTo>
                    <a:lnTo>
                      <a:pt x="544067" y="850900"/>
                    </a:lnTo>
                    <a:lnTo>
                      <a:pt x="550163" y="850900"/>
                    </a:lnTo>
                    <a:lnTo>
                      <a:pt x="545592" y="838200"/>
                    </a:lnTo>
                    <a:lnTo>
                      <a:pt x="547021" y="826289"/>
                    </a:lnTo>
                    <a:lnTo>
                      <a:pt x="547117" y="825488"/>
                    </a:lnTo>
                    <a:lnTo>
                      <a:pt x="552453" y="825488"/>
                    </a:lnTo>
                    <a:lnTo>
                      <a:pt x="548640" y="838200"/>
                    </a:lnTo>
                    <a:lnTo>
                      <a:pt x="556259" y="838200"/>
                    </a:lnTo>
                    <a:lnTo>
                      <a:pt x="555497" y="847724"/>
                    </a:lnTo>
                    <a:lnTo>
                      <a:pt x="555389" y="849085"/>
                    </a:lnTo>
                    <a:lnTo>
                      <a:pt x="554735" y="850900"/>
                    </a:lnTo>
                    <a:lnTo>
                      <a:pt x="544067" y="863600"/>
                    </a:lnTo>
                    <a:close/>
                  </a:path>
                  <a:path w="836929" h="2120900">
                    <a:moveTo>
                      <a:pt x="556259" y="838200"/>
                    </a:moveTo>
                    <a:lnTo>
                      <a:pt x="548640" y="838200"/>
                    </a:lnTo>
                    <a:lnTo>
                      <a:pt x="552453" y="825488"/>
                    </a:lnTo>
                    <a:lnTo>
                      <a:pt x="556259" y="838200"/>
                    </a:lnTo>
                    <a:close/>
                  </a:path>
                  <a:path w="836929" h="2120900">
                    <a:moveTo>
                      <a:pt x="555389" y="849085"/>
                    </a:moveTo>
                    <a:lnTo>
                      <a:pt x="556259" y="838200"/>
                    </a:lnTo>
                    <a:lnTo>
                      <a:pt x="552446" y="825488"/>
                    </a:lnTo>
                    <a:lnTo>
                      <a:pt x="562355" y="825488"/>
                    </a:lnTo>
                    <a:lnTo>
                      <a:pt x="562355" y="838200"/>
                    </a:lnTo>
                    <a:lnTo>
                      <a:pt x="557784" y="838200"/>
                    </a:lnTo>
                    <a:lnTo>
                      <a:pt x="555879" y="847724"/>
                    </a:lnTo>
                    <a:lnTo>
                      <a:pt x="555389" y="849085"/>
                    </a:lnTo>
                    <a:close/>
                  </a:path>
                  <a:path w="836929" h="2120900">
                    <a:moveTo>
                      <a:pt x="565403" y="850900"/>
                    </a:moveTo>
                    <a:lnTo>
                      <a:pt x="562355" y="850900"/>
                    </a:lnTo>
                    <a:lnTo>
                      <a:pt x="562355" y="825488"/>
                    </a:lnTo>
                    <a:lnTo>
                      <a:pt x="565403" y="838200"/>
                    </a:lnTo>
                    <a:lnTo>
                      <a:pt x="566927" y="838200"/>
                    </a:lnTo>
                    <a:lnTo>
                      <a:pt x="565403" y="850900"/>
                    </a:lnTo>
                    <a:close/>
                  </a:path>
                  <a:path w="836929" h="2120900">
                    <a:moveTo>
                      <a:pt x="398779" y="850900"/>
                    </a:moveTo>
                    <a:lnTo>
                      <a:pt x="394716" y="838200"/>
                    </a:lnTo>
                    <a:lnTo>
                      <a:pt x="395668" y="826289"/>
                    </a:lnTo>
                    <a:lnTo>
                      <a:pt x="396240" y="838200"/>
                    </a:lnTo>
                    <a:lnTo>
                      <a:pt x="399592" y="838200"/>
                    </a:lnTo>
                    <a:lnTo>
                      <a:pt x="398983" y="847724"/>
                    </a:lnTo>
                    <a:lnTo>
                      <a:pt x="398896" y="849085"/>
                    </a:lnTo>
                    <a:lnTo>
                      <a:pt x="398779" y="850900"/>
                    </a:lnTo>
                    <a:close/>
                  </a:path>
                  <a:path w="836929" h="2120900">
                    <a:moveTo>
                      <a:pt x="397763" y="838200"/>
                    </a:moveTo>
                    <a:lnTo>
                      <a:pt x="396240" y="838200"/>
                    </a:lnTo>
                    <a:lnTo>
                      <a:pt x="396954" y="826289"/>
                    </a:lnTo>
                    <a:lnTo>
                      <a:pt x="397763" y="838200"/>
                    </a:lnTo>
                    <a:close/>
                  </a:path>
                  <a:path w="836929" h="2120900">
                    <a:moveTo>
                      <a:pt x="381508" y="863600"/>
                    </a:moveTo>
                    <a:lnTo>
                      <a:pt x="379475" y="850900"/>
                    </a:lnTo>
                    <a:lnTo>
                      <a:pt x="381000" y="838200"/>
                    </a:lnTo>
                    <a:lnTo>
                      <a:pt x="381000" y="850900"/>
                    </a:lnTo>
                    <a:lnTo>
                      <a:pt x="382524" y="850900"/>
                    </a:lnTo>
                    <a:lnTo>
                      <a:pt x="381508" y="863600"/>
                    </a:lnTo>
                    <a:close/>
                  </a:path>
                  <a:path w="836929" h="2120900">
                    <a:moveTo>
                      <a:pt x="392103" y="850900"/>
                    </a:moveTo>
                    <a:lnTo>
                      <a:pt x="381000" y="850900"/>
                    </a:lnTo>
                    <a:lnTo>
                      <a:pt x="381000" y="838200"/>
                    </a:lnTo>
                    <a:lnTo>
                      <a:pt x="388619" y="838200"/>
                    </a:lnTo>
                    <a:lnTo>
                      <a:pt x="392103" y="850900"/>
                    </a:lnTo>
                    <a:close/>
                  </a:path>
                  <a:path w="836929" h="2120900">
                    <a:moveTo>
                      <a:pt x="392429" y="850900"/>
                    </a:moveTo>
                    <a:lnTo>
                      <a:pt x="392103" y="850900"/>
                    </a:lnTo>
                    <a:lnTo>
                      <a:pt x="388619" y="838200"/>
                    </a:lnTo>
                    <a:lnTo>
                      <a:pt x="390143" y="838200"/>
                    </a:lnTo>
                    <a:lnTo>
                      <a:pt x="392429" y="850900"/>
                    </a:lnTo>
                    <a:close/>
                  </a:path>
                  <a:path w="836929" h="2120900">
                    <a:moveTo>
                      <a:pt x="398779" y="850900"/>
                    </a:moveTo>
                    <a:lnTo>
                      <a:pt x="392429" y="850900"/>
                    </a:lnTo>
                    <a:lnTo>
                      <a:pt x="394716" y="838200"/>
                    </a:lnTo>
                    <a:lnTo>
                      <a:pt x="398779" y="850900"/>
                    </a:lnTo>
                    <a:close/>
                  </a:path>
                  <a:path w="836929" h="2120900">
                    <a:moveTo>
                      <a:pt x="399940" y="850900"/>
                    </a:moveTo>
                    <a:lnTo>
                      <a:pt x="398779" y="850900"/>
                    </a:lnTo>
                    <a:lnTo>
                      <a:pt x="399592" y="838200"/>
                    </a:lnTo>
                    <a:lnTo>
                      <a:pt x="399853" y="847724"/>
                    </a:lnTo>
                    <a:lnTo>
                      <a:pt x="399940" y="850900"/>
                    </a:lnTo>
                    <a:close/>
                  </a:path>
                  <a:path w="836929" h="2120900">
                    <a:moveTo>
                      <a:pt x="406908" y="850900"/>
                    </a:moveTo>
                    <a:lnTo>
                      <a:pt x="399940" y="850900"/>
                    </a:lnTo>
                    <a:lnTo>
                      <a:pt x="399592" y="838200"/>
                    </a:lnTo>
                    <a:lnTo>
                      <a:pt x="409955" y="838200"/>
                    </a:lnTo>
                    <a:lnTo>
                      <a:pt x="406908" y="850900"/>
                    </a:lnTo>
                    <a:close/>
                  </a:path>
                  <a:path w="836929" h="2120900">
                    <a:moveTo>
                      <a:pt x="411479" y="850900"/>
                    </a:moveTo>
                    <a:lnTo>
                      <a:pt x="406908" y="850900"/>
                    </a:lnTo>
                    <a:lnTo>
                      <a:pt x="409955" y="838200"/>
                    </a:lnTo>
                    <a:lnTo>
                      <a:pt x="411479" y="838200"/>
                    </a:lnTo>
                    <a:lnTo>
                      <a:pt x="411479" y="850900"/>
                    </a:lnTo>
                    <a:close/>
                  </a:path>
                  <a:path w="836929" h="2120900">
                    <a:moveTo>
                      <a:pt x="542543" y="876300"/>
                    </a:moveTo>
                    <a:lnTo>
                      <a:pt x="539495" y="876300"/>
                    </a:lnTo>
                    <a:lnTo>
                      <a:pt x="539495" y="850900"/>
                    </a:lnTo>
                    <a:lnTo>
                      <a:pt x="536447" y="838200"/>
                    </a:lnTo>
                    <a:lnTo>
                      <a:pt x="541019" y="838200"/>
                    </a:lnTo>
                    <a:lnTo>
                      <a:pt x="541019" y="850900"/>
                    </a:lnTo>
                    <a:lnTo>
                      <a:pt x="544067" y="850900"/>
                    </a:lnTo>
                    <a:lnTo>
                      <a:pt x="544067" y="863600"/>
                    </a:lnTo>
                    <a:lnTo>
                      <a:pt x="541019" y="863600"/>
                    </a:lnTo>
                    <a:lnTo>
                      <a:pt x="542543" y="876300"/>
                    </a:lnTo>
                    <a:close/>
                  </a:path>
                  <a:path w="836929" h="2120900">
                    <a:moveTo>
                      <a:pt x="555879" y="847724"/>
                    </a:moveTo>
                    <a:lnTo>
                      <a:pt x="557784" y="838200"/>
                    </a:lnTo>
                    <a:lnTo>
                      <a:pt x="559308" y="838200"/>
                    </a:lnTo>
                    <a:lnTo>
                      <a:pt x="555879" y="847724"/>
                    </a:lnTo>
                    <a:close/>
                  </a:path>
                  <a:path w="836929" h="2120900">
                    <a:moveTo>
                      <a:pt x="562355" y="850900"/>
                    </a:moveTo>
                    <a:lnTo>
                      <a:pt x="555243" y="850900"/>
                    </a:lnTo>
                    <a:lnTo>
                      <a:pt x="555879" y="847724"/>
                    </a:lnTo>
                    <a:lnTo>
                      <a:pt x="559308" y="838200"/>
                    </a:lnTo>
                    <a:lnTo>
                      <a:pt x="562355" y="838200"/>
                    </a:lnTo>
                    <a:lnTo>
                      <a:pt x="562355" y="850900"/>
                    </a:lnTo>
                    <a:close/>
                  </a:path>
                  <a:path w="836929" h="2120900">
                    <a:moveTo>
                      <a:pt x="555243" y="850900"/>
                    </a:moveTo>
                    <a:lnTo>
                      <a:pt x="555389" y="849085"/>
                    </a:lnTo>
                    <a:lnTo>
                      <a:pt x="555879" y="847724"/>
                    </a:lnTo>
                    <a:lnTo>
                      <a:pt x="555243" y="850900"/>
                    </a:lnTo>
                    <a:close/>
                  </a:path>
                  <a:path w="836929" h="2120900">
                    <a:moveTo>
                      <a:pt x="563879" y="863600"/>
                    </a:moveTo>
                    <a:lnTo>
                      <a:pt x="559308" y="863600"/>
                    </a:lnTo>
                    <a:lnTo>
                      <a:pt x="554735" y="850900"/>
                    </a:lnTo>
                    <a:lnTo>
                      <a:pt x="555389" y="849085"/>
                    </a:lnTo>
                    <a:lnTo>
                      <a:pt x="555243" y="850900"/>
                    </a:lnTo>
                    <a:lnTo>
                      <a:pt x="563879" y="850900"/>
                    </a:lnTo>
                    <a:lnTo>
                      <a:pt x="563879" y="863600"/>
                    </a:lnTo>
                    <a:close/>
                  </a:path>
                  <a:path w="836929" h="2120900">
                    <a:moveTo>
                      <a:pt x="392756" y="863600"/>
                    </a:moveTo>
                    <a:lnTo>
                      <a:pt x="381508" y="863600"/>
                    </a:lnTo>
                    <a:lnTo>
                      <a:pt x="382524" y="850900"/>
                    </a:lnTo>
                    <a:lnTo>
                      <a:pt x="390143" y="850900"/>
                    </a:lnTo>
                    <a:lnTo>
                      <a:pt x="392756" y="863600"/>
                    </a:lnTo>
                    <a:close/>
                  </a:path>
                  <a:path w="836929" h="2120900">
                    <a:moveTo>
                      <a:pt x="392756" y="863600"/>
                    </a:moveTo>
                    <a:lnTo>
                      <a:pt x="390143" y="850900"/>
                    </a:lnTo>
                    <a:lnTo>
                      <a:pt x="399287" y="850900"/>
                    </a:lnTo>
                    <a:lnTo>
                      <a:pt x="392756" y="863600"/>
                    </a:lnTo>
                    <a:close/>
                  </a:path>
                  <a:path w="836929" h="2120900">
                    <a:moveTo>
                      <a:pt x="395858" y="863600"/>
                    </a:moveTo>
                    <a:lnTo>
                      <a:pt x="392756" y="863600"/>
                    </a:lnTo>
                    <a:lnTo>
                      <a:pt x="399287" y="850900"/>
                    </a:lnTo>
                    <a:lnTo>
                      <a:pt x="395858" y="863600"/>
                    </a:lnTo>
                    <a:close/>
                  </a:path>
                  <a:path w="836929" h="2120900">
                    <a:moveTo>
                      <a:pt x="395858" y="863600"/>
                    </a:moveTo>
                    <a:lnTo>
                      <a:pt x="399287" y="850900"/>
                    </a:lnTo>
                    <a:lnTo>
                      <a:pt x="400303" y="850900"/>
                    </a:lnTo>
                    <a:lnTo>
                      <a:pt x="395858" y="863600"/>
                    </a:lnTo>
                    <a:close/>
                  </a:path>
                  <a:path w="836929" h="2120900">
                    <a:moveTo>
                      <a:pt x="402335" y="863600"/>
                    </a:moveTo>
                    <a:lnTo>
                      <a:pt x="395858" y="863600"/>
                    </a:lnTo>
                    <a:lnTo>
                      <a:pt x="400303" y="850900"/>
                    </a:lnTo>
                    <a:lnTo>
                      <a:pt x="402335" y="863600"/>
                    </a:lnTo>
                    <a:close/>
                  </a:path>
                  <a:path w="836929" h="2120900">
                    <a:moveTo>
                      <a:pt x="408432" y="863600"/>
                    </a:moveTo>
                    <a:lnTo>
                      <a:pt x="402335" y="863600"/>
                    </a:lnTo>
                    <a:lnTo>
                      <a:pt x="400303" y="850900"/>
                    </a:lnTo>
                    <a:lnTo>
                      <a:pt x="408432" y="850900"/>
                    </a:lnTo>
                    <a:lnTo>
                      <a:pt x="408432" y="863600"/>
                    </a:lnTo>
                    <a:close/>
                  </a:path>
                  <a:path w="836929" h="2120900">
                    <a:moveTo>
                      <a:pt x="545592" y="863600"/>
                    </a:moveTo>
                    <a:lnTo>
                      <a:pt x="544067" y="863600"/>
                    </a:lnTo>
                    <a:lnTo>
                      <a:pt x="554735" y="850900"/>
                    </a:lnTo>
                    <a:lnTo>
                      <a:pt x="545592" y="863600"/>
                    </a:lnTo>
                    <a:close/>
                  </a:path>
                  <a:path w="836929" h="2120900">
                    <a:moveTo>
                      <a:pt x="550163" y="863600"/>
                    </a:moveTo>
                    <a:lnTo>
                      <a:pt x="545592" y="863600"/>
                    </a:lnTo>
                    <a:lnTo>
                      <a:pt x="554735" y="850900"/>
                    </a:lnTo>
                    <a:lnTo>
                      <a:pt x="550163" y="863600"/>
                    </a:lnTo>
                    <a:close/>
                  </a:path>
                  <a:path w="836929" h="2120900">
                    <a:moveTo>
                      <a:pt x="559308" y="863600"/>
                    </a:moveTo>
                    <a:lnTo>
                      <a:pt x="550163" y="863600"/>
                    </a:lnTo>
                    <a:lnTo>
                      <a:pt x="554735" y="850900"/>
                    </a:lnTo>
                    <a:lnTo>
                      <a:pt x="559308" y="863600"/>
                    </a:lnTo>
                    <a:close/>
                  </a:path>
                  <a:path w="836929" h="2120900">
                    <a:moveTo>
                      <a:pt x="569213" y="889000"/>
                    </a:moveTo>
                    <a:lnTo>
                      <a:pt x="559117" y="889000"/>
                    </a:lnTo>
                    <a:lnTo>
                      <a:pt x="563879" y="876300"/>
                    </a:lnTo>
                    <a:lnTo>
                      <a:pt x="559646" y="863600"/>
                    </a:lnTo>
                    <a:lnTo>
                      <a:pt x="563879" y="863600"/>
                    </a:lnTo>
                    <a:lnTo>
                      <a:pt x="563879" y="850900"/>
                    </a:lnTo>
                    <a:lnTo>
                      <a:pt x="566927" y="850900"/>
                    </a:lnTo>
                    <a:lnTo>
                      <a:pt x="568451" y="863600"/>
                    </a:lnTo>
                    <a:lnTo>
                      <a:pt x="568567" y="878229"/>
                    </a:lnTo>
                    <a:lnTo>
                      <a:pt x="569200" y="888774"/>
                    </a:lnTo>
                    <a:lnTo>
                      <a:pt x="569213" y="889000"/>
                    </a:lnTo>
                    <a:close/>
                  </a:path>
                  <a:path w="836929" h="2120900">
                    <a:moveTo>
                      <a:pt x="389839" y="889000"/>
                    </a:moveTo>
                    <a:lnTo>
                      <a:pt x="380492" y="889000"/>
                    </a:lnTo>
                    <a:lnTo>
                      <a:pt x="382524" y="876300"/>
                    </a:lnTo>
                    <a:lnTo>
                      <a:pt x="384047" y="863600"/>
                    </a:lnTo>
                    <a:lnTo>
                      <a:pt x="386791" y="863600"/>
                    </a:lnTo>
                    <a:lnTo>
                      <a:pt x="385571" y="876300"/>
                    </a:lnTo>
                    <a:lnTo>
                      <a:pt x="388619" y="876300"/>
                    </a:lnTo>
                    <a:lnTo>
                      <a:pt x="389817" y="888774"/>
                    </a:lnTo>
                    <a:lnTo>
                      <a:pt x="389839" y="889000"/>
                    </a:lnTo>
                    <a:close/>
                  </a:path>
                  <a:path w="836929" h="2120900">
                    <a:moveTo>
                      <a:pt x="387095" y="876300"/>
                    </a:moveTo>
                    <a:lnTo>
                      <a:pt x="385571" y="876300"/>
                    </a:lnTo>
                    <a:lnTo>
                      <a:pt x="386791" y="863600"/>
                    </a:lnTo>
                    <a:lnTo>
                      <a:pt x="387095" y="876300"/>
                    </a:lnTo>
                    <a:close/>
                  </a:path>
                  <a:path w="836929" h="2120900">
                    <a:moveTo>
                      <a:pt x="393192" y="876300"/>
                    </a:moveTo>
                    <a:lnTo>
                      <a:pt x="387095" y="876300"/>
                    </a:lnTo>
                    <a:lnTo>
                      <a:pt x="386791" y="863600"/>
                    </a:lnTo>
                    <a:lnTo>
                      <a:pt x="394715" y="863600"/>
                    </a:lnTo>
                    <a:lnTo>
                      <a:pt x="393192" y="876300"/>
                    </a:lnTo>
                    <a:close/>
                  </a:path>
                  <a:path w="836929" h="2120900">
                    <a:moveTo>
                      <a:pt x="396240" y="876300"/>
                    </a:moveTo>
                    <a:lnTo>
                      <a:pt x="393192" y="876300"/>
                    </a:lnTo>
                    <a:lnTo>
                      <a:pt x="394715" y="863600"/>
                    </a:lnTo>
                    <a:lnTo>
                      <a:pt x="396240" y="876300"/>
                    </a:lnTo>
                    <a:close/>
                  </a:path>
                  <a:path w="836929" h="2120900">
                    <a:moveTo>
                      <a:pt x="396240" y="876300"/>
                    </a:moveTo>
                    <a:lnTo>
                      <a:pt x="394715" y="863600"/>
                    </a:lnTo>
                    <a:lnTo>
                      <a:pt x="399505" y="863600"/>
                    </a:lnTo>
                    <a:lnTo>
                      <a:pt x="396240" y="876300"/>
                    </a:lnTo>
                    <a:close/>
                  </a:path>
                  <a:path w="836929" h="2120900">
                    <a:moveTo>
                      <a:pt x="397071" y="901700"/>
                    </a:moveTo>
                    <a:lnTo>
                      <a:pt x="395891" y="889872"/>
                    </a:lnTo>
                    <a:lnTo>
                      <a:pt x="393409" y="876300"/>
                    </a:lnTo>
                    <a:lnTo>
                      <a:pt x="396240" y="876300"/>
                    </a:lnTo>
                    <a:lnTo>
                      <a:pt x="399505" y="863600"/>
                    </a:lnTo>
                    <a:lnTo>
                      <a:pt x="400811" y="876300"/>
                    </a:lnTo>
                    <a:lnTo>
                      <a:pt x="399813" y="888774"/>
                    </a:lnTo>
                    <a:lnTo>
                      <a:pt x="399795" y="889000"/>
                    </a:lnTo>
                    <a:lnTo>
                      <a:pt x="397459" y="889000"/>
                    </a:lnTo>
                    <a:lnTo>
                      <a:pt x="397071" y="901700"/>
                    </a:lnTo>
                    <a:close/>
                  </a:path>
                  <a:path w="836929" h="2120900">
                    <a:moveTo>
                      <a:pt x="399867" y="888774"/>
                    </a:moveTo>
                    <a:lnTo>
                      <a:pt x="400811" y="876300"/>
                    </a:lnTo>
                    <a:lnTo>
                      <a:pt x="399505" y="863600"/>
                    </a:lnTo>
                    <a:lnTo>
                      <a:pt x="400811" y="863600"/>
                    </a:lnTo>
                    <a:lnTo>
                      <a:pt x="405383" y="876300"/>
                    </a:lnTo>
                    <a:lnTo>
                      <a:pt x="403859" y="876300"/>
                    </a:lnTo>
                    <a:lnTo>
                      <a:pt x="399867" y="888774"/>
                    </a:lnTo>
                    <a:close/>
                  </a:path>
                  <a:path w="836929" h="2120900">
                    <a:moveTo>
                      <a:pt x="409955" y="889000"/>
                    </a:moveTo>
                    <a:lnTo>
                      <a:pt x="406908" y="889000"/>
                    </a:lnTo>
                    <a:lnTo>
                      <a:pt x="405383" y="876300"/>
                    </a:lnTo>
                    <a:lnTo>
                      <a:pt x="400811" y="863600"/>
                    </a:lnTo>
                    <a:lnTo>
                      <a:pt x="405383" y="863600"/>
                    </a:lnTo>
                    <a:lnTo>
                      <a:pt x="408432" y="876300"/>
                    </a:lnTo>
                    <a:lnTo>
                      <a:pt x="409955" y="876300"/>
                    </a:lnTo>
                    <a:lnTo>
                      <a:pt x="409955" y="889000"/>
                    </a:lnTo>
                    <a:close/>
                  </a:path>
                  <a:path w="836929" h="2120900">
                    <a:moveTo>
                      <a:pt x="552873" y="889000"/>
                    </a:moveTo>
                    <a:lnTo>
                      <a:pt x="547116" y="889000"/>
                    </a:lnTo>
                    <a:lnTo>
                      <a:pt x="547116" y="876300"/>
                    </a:lnTo>
                    <a:lnTo>
                      <a:pt x="542543" y="876300"/>
                    </a:lnTo>
                    <a:lnTo>
                      <a:pt x="541019" y="863600"/>
                    </a:lnTo>
                    <a:lnTo>
                      <a:pt x="551179" y="863600"/>
                    </a:lnTo>
                    <a:lnTo>
                      <a:pt x="548640" y="876300"/>
                    </a:lnTo>
                    <a:lnTo>
                      <a:pt x="552798" y="888774"/>
                    </a:lnTo>
                    <a:lnTo>
                      <a:pt x="552873" y="889000"/>
                    </a:lnTo>
                    <a:close/>
                  </a:path>
                  <a:path w="836929" h="2120900">
                    <a:moveTo>
                      <a:pt x="552873" y="889000"/>
                    </a:moveTo>
                    <a:lnTo>
                      <a:pt x="548640" y="876300"/>
                    </a:lnTo>
                    <a:lnTo>
                      <a:pt x="551180" y="863600"/>
                    </a:lnTo>
                    <a:lnTo>
                      <a:pt x="550163" y="876300"/>
                    </a:lnTo>
                    <a:lnTo>
                      <a:pt x="555243" y="876300"/>
                    </a:lnTo>
                    <a:lnTo>
                      <a:pt x="555745" y="878229"/>
                    </a:lnTo>
                    <a:lnTo>
                      <a:pt x="552933" y="888774"/>
                    </a:lnTo>
                    <a:lnTo>
                      <a:pt x="552873" y="889000"/>
                    </a:lnTo>
                    <a:close/>
                  </a:path>
                  <a:path w="836929" h="2120900">
                    <a:moveTo>
                      <a:pt x="551687" y="876300"/>
                    </a:moveTo>
                    <a:lnTo>
                      <a:pt x="550163" y="876300"/>
                    </a:lnTo>
                    <a:lnTo>
                      <a:pt x="551180" y="863600"/>
                    </a:lnTo>
                    <a:lnTo>
                      <a:pt x="553647" y="863600"/>
                    </a:lnTo>
                    <a:lnTo>
                      <a:pt x="551687" y="876300"/>
                    </a:lnTo>
                    <a:close/>
                  </a:path>
                  <a:path w="836929" h="2120900">
                    <a:moveTo>
                      <a:pt x="554735" y="876300"/>
                    </a:moveTo>
                    <a:lnTo>
                      <a:pt x="551687" y="876300"/>
                    </a:lnTo>
                    <a:lnTo>
                      <a:pt x="553647" y="863600"/>
                    </a:lnTo>
                    <a:lnTo>
                      <a:pt x="555389" y="863600"/>
                    </a:lnTo>
                    <a:lnTo>
                      <a:pt x="554735" y="876300"/>
                    </a:lnTo>
                    <a:close/>
                  </a:path>
                  <a:path w="836929" h="2120900">
                    <a:moveTo>
                      <a:pt x="555745" y="878229"/>
                    </a:moveTo>
                    <a:lnTo>
                      <a:pt x="555243" y="876300"/>
                    </a:lnTo>
                    <a:lnTo>
                      <a:pt x="554735" y="876300"/>
                    </a:lnTo>
                    <a:lnTo>
                      <a:pt x="555389" y="863600"/>
                    </a:lnTo>
                    <a:lnTo>
                      <a:pt x="556259" y="876300"/>
                    </a:lnTo>
                    <a:lnTo>
                      <a:pt x="555745" y="878229"/>
                    </a:lnTo>
                    <a:close/>
                  </a:path>
                  <a:path w="836929" h="2120900">
                    <a:moveTo>
                      <a:pt x="556259" y="876300"/>
                    </a:moveTo>
                    <a:lnTo>
                      <a:pt x="555389" y="863600"/>
                    </a:lnTo>
                    <a:lnTo>
                      <a:pt x="558872" y="863600"/>
                    </a:lnTo>
                    <a:lnTo>
                      <a:pt x="556259" y="876300"/>
                    </a:lnTo>
                    <a:close/>
                  </a:path>
                  <a:path w="836929" h="2120900">
                    <a:moveTo>
                      <a:pt x="558586" y="888774"/>
                    </a:moveTo>
                    <a:lnTo>
                      <a:pt x="556259" y="876300"/>
                    </a:lnTo>
                    <a:lnTo>
                      <a:pt x="558872" y="863600"/>
                    </a:lnTo>
                    <a:lnTo>
                      <a:pt x="560832" y="876300"/>
                    </a:lnTo>
                    <a:lnTo>
                      <a:pt x="558586" y="888774"/>
                    </a:lnTo>
                    <a:close/>
                  </a:path>
                  <a:path w="836929" h="2120900">
                    <a:moveTo>
                      <a:pt x="566927" y="901700"/>
                    </a:moveTo>
                    <a:lnTo>
                      <a:pt x="560832" y="901700"/>
                    </a:lnTo>
                    <a:lnTo>
                      <a:pt x="558703" y="889872"/>
                    </a:lnTo>
                    <a:lnTo>
                      <a:pt x="558586" y="888774"/>
                    </a:lnTo>
                    <a:lnTo>
                      <a:pt x="560832" y="876300"/>
                    </a:lnTo>
                    <a:lnTo>
                      <a:pt x="558872" y="863600"/>
                    </a:lnTo>
                    <a:lnTo>
                      <a:pt x="559646" y="863600"/>
                    </a:lnTo>
                    <a:lnTo>
                      <a:pt x="563879" y="876300"/>
                    </a:lnTo>
                    <a:lnTo>
                      <a:pt x="559201" y="888774"/>
                    </a:lnTo>
                    <a:lnTo>
                      <a:pt x="559117" y="889000"/>
                    </a:lnTo>
                    <a:lnTo>
                      <a:pt x="564895" y="889000"/>
                    </a:lnTo>
                    <a:lnTo>
                      <a:pt x="566927" y="901700"/>
                    </a:lnTo>
                    <a:close/>
                  </a:path>
                  <a:path w="836929" h="2120900">
                    <a:moveTo>
                      <a:pt x="569227" y="888774"/>
                    </a:moveTo>
                    <a:lnTo>
                      <a:pt x="568567" y="878229"/>
                    </a:lnTo>
                    <a:lnTo>
                      <a:pt x="568451" y="863600"/>
                    </a:lnTo>
                    <a:lnTo>
                      <a:pt x="569975" y="863600"/>
                    </a:lnTo>
                    <a:lnTo>
                      <a:pt x="571500" y="876300"/>
                    </a:lnTo>
                    <a:lnTo>
                      <a:pt x="569975" y="876300"/>
                    </a:lnTo>
                    <a:lnTo>
                      <a:pt x="569227" y="888774"/>
                    </a:lnTo>
                    <a:close/>
                  </a:path>
                  <a:path w="836929" h="2120900">
                    <a:moveTo>
                      <a:pt x="380528" y="888774"/>
                    </a:moveTo>
                    <a:lnTo>
                      <a:pt x="379475" y="876300"/>
                    </a:lnTo>
                    <a:lnTo>
                      <a:pt x="382524" y="876300"/>
                    </a:lnTo>
                    <a:lnTo>
                      <a:pt x="380528" y="888774"/>
                    </a:lnTo>
                    <a:close/>
                  </a:path>
                  <a:path w="836929" h="2120900">
                    <a:moveTo>
                      <a:pt x="389871" y="888774"/>
                    </a:moveTo>
                    <a:lnTo>
                      <a:pt x="388619" y="876300"/>
                    </a:lnTo>
                    <a:lnTo>
                      <a:pt x="391667" y="876300"/>
                    </a:lnTo>
                    <a:lnTo>
                      <a:pt x="389871" y="888774"/>
                    </a:lnTo>
                    <a:close/>
                  </a:path>
                  <a:path w="836929" h="2120900">
                    <a:moveTo>
                      <a:pt x="391058" y="889000"/>
                    </a:moveTo>
                    <a:lnTo>
                      <a:pt x="389839" y="889000"/>
                    </a:lnTo>
                    <a:lnTo>
                      <a:pt x="391667" y="876300"/>
                    </a:lnTo>
                    <a:lnTo>
                      <a:pt x="393409" y="876300"/>
                    </a:lnTo>
                    <a:lnTo>
                      <a:pt x="391100" y="888774"/>
                    </a:lnTo>
                    <a:lnTo>
                      <a:pt x="391058" y="889000"/>
                    </a:lnTo>
                    <a:close/>
                  </a:path>
                  <a:path w="836929" h="2120900">
                    <a:moveTo>
                      <a:pt x="393192" y="901700"/>
                    </a:moveTo>
                    <a:lnTo>
                      <a:pt x="391569" y="889872"/>
                    </a:lnTo>
                    <a:lnTo>
                      <a:pt x="391450" y="889000"/>
                    </a:lnTo>
                    <a:lnTo>
                      <a:pt x="391058" y="889000"/>
                    </a:lnTo>
                    <a:lnTo>
                      <a:pt x="393409" y="876300"/>
                    </a:lnTo>
                    <a:lnTo>
                      <a:pt x="395690" y="888774"/>
                    </a:lnTo>
                    <a:lnTo>
                      <a:pt x="395765" y="889186"/>
                    </a:lnTo>
                    <a:lnTo>
                      <a:pt x="393192" y="901700"/>
                    </a:lnTo>
                    <a:close/>
                  </a:path>
                  <a:path w="836929" h="2120900">
                    <a:moveTo>
                      <a:pt x="406908" y="889000"/>
                    </a:moveTo>
                    <a:lnTo>
                      <a:pt x="399795" y="889000"/>
                    </a:lnTo>
                    <a:lnTo>
                      <a:pt x="403859" y="876300"/>
                    </a:lnTo>
                    <a:lnTo>
                      <a:pt x="405383" y="876300"/>
                    </a:lnTo>
                    <a:lnTo>
                      <a:pt x="406881" y="888774"/>
                    </a:lnTo>
                    <a:lnTo>
                      <a:pt x="406908" y="889000"/>
                    </a:lnTo>
                    <a:close/>
                  </a:path>
                  <a:path w="836929" h="2120900">
                    <a:moveTo>
                      <a:pt x="558505" y="888774"/>
                    </a:moveTo>
                    <a:lnTo>
                      <a:pt x="555745" y="878229"/>
                    </a:lnTo>
                    <a:lnTo>
                      <a:pt x="556259" y="876300"/>
                    </a:lnTo>
                    <a:lnTo>
                      <a:pt x="558505" y="888774"/>
                    </a:lnTo>
                    <a:close/>
                  </a:path>
                  <a:path w="836929" h="2120900">
                    <a:moveTo>
                      <a:pt x="556259" y="901700"/>
                    </a:moveTo>
                    <a:lnTo>
                      <a:pt x="554735" y="901700"/>
                    </a:lnTo>
                    <a:lnTo>
                      <a:pt x="558168" y="889186"/>
                    </a:lnTo>
                    <a:lnTo>
                      <a:pt x="558219" y="889000"/>
                    </a:lnTo>
                    <a:lnTo>
                      <a:pt x="552873" y="889000"/>
                    </a:lnTo>
                    <a:lnTo>
                      <a:pt x="555745" y="878229"/>
                    </a:lnTo>
                    <a:lnTo>
                      <a:pt x="558487" y="888774"/>
                    </a:lnTo>
                    <a:lnTo>
                      <a:pt x="558579" y="889186"/>
                    </a:lnTo>
                    <a:lnTo>
                      <a:pt x="558388" y="889872"/>
                    </a:lnTo>
                    <a:lnTo>
                      <a:pt x="556259" y="901700"/>
                    </a:lnTo>
                    <a:close/>
                  </a:path>
                  <a:path w="836929" h="2120900">
                    <a:moveTo>
                      <a:pt x="394106" y="927100"/>
                    </a:moveTo>
                    <a:lnTo>
                      <a:pt x="384047" y="927100"/>
                    </a:lnTo>
                    <a:lnTo>
                      <a:pt x="384047" y="914400"/>
                    </a:lnTo>
                    <a:lnTo>
                      <a:pt x="385571" y="901700"/>
                    </a:lnTo>
                    <a:lnTo>
                      <a:pt x="384047" y="901700"/>
                    </a:lnTo>
                    <a:lnTo>
                      <a:pt x="382628" y="889872"/>
                    </a:lnTo>
                    <a:lnTo>
                      <a:pt x="382524" y="889000"/>
                    </a:lnTo>
                    <a:lnTo>
                      <a:pt x="390143" y="889000"/>
                    </a:lnTo>
                    <a:lnTo>
                      <a:pt x="387095" y="901700"/>
                    </a:lnTo>
                    <a:lnTo>
                      <a:pt x="387095" y="914400"/>
                    </a:lnTo>
                    <a:lnTo>
                      <a:pt x="391667" y="914400"/>
                    </a:lnTo>
                    <a:lnTo>
                      <a:pt x="394106" y="927100"/>
                    </a:lnTo>
                    <a:close/>
                  </a:path>
                  <a:path w="836929" h="2120900">
                    <a:moveTo>
                      <a:pt x="393192" y="901700"/>
                    </a:moveTo>
                    <a:lnTo>
                      <a:pt x="390188" y="889186"/>
                    </a:lnTo>
                    <a:lnTo>
                      <a:pt x="390143" y="889000"/>
                    </a:lnTo>
                    <a:lnTo>
                      <a:pt x="391450" y="889000"/>
                    </a:lnTo>
                    <a:lnTo>
                      <a:pt x="393192" y="901700"/>
                    </a:lnTo>
                    <a:close/>
                  </a:path>
                  <a:path w="836929" h="2120900">
                    <a:moveTo>
                      <a:pt x="409955" y="914400"/>
                    </a:moveTo>
                    <a:lnTo>
                      <a:pt x="403859" y="914400"/>
                    </a:lnTo>
                    <a:lnTo>
                      <a:pt x="397679" y="889872"/>
                    </a:lnTo>
                    <a:lnTo>
                      <a:pt x="397486" y="889186"/>
                    </a:lnTo>
                    <a:lnTo>
                      <a:pt x="397459" y="889000"/>
                    </a:lnTo>
                    <a:lnTo>
                      <a:pt x="402890" y="889000"/>
                    </a:lnTo>
                    <a:lnTo>
                      <a:pt x="407212" y="901700"/>
                    </a:lnTo>
                    <a:lnTo>
                      <a:pt x="409955" y="901700"/>
                    </a:lnTo>
                    <a:lnTo>
                      <a:pt x="409955" y="914400"/>
                    </a:lnTo>
                    <a:close/>
                  </a:path>
                  <a:path w="836929" h="2120900">
                    <a:moveTo>
                      <a:pt x="407212" y="901700"/>
                    </a:moveTo>
                    <a:lnTo>
                      <a:pt x="402953" y="889186"/>
                    </a:lnTo>
                    <a:lnTo>
                      <a:pt x="402890" y="889000"/>
                    </a:lnTo>
                    <a:lnTo>
                      <a:pt x="408432" y="889000"/>
                    </a:lnTo>
                    <a:lnTo>
                      <a:pt x="407212" y="901700"/>
                    </a:lnTo>
                    <a:close/>
                  </a:path>
                  <a:path w="836929" h="2120900">
                    <a:moveTo>
                      <a:pt x="547116" y="901700"/>
                    </a:moveTo>
                    <a:lnTo>
                      <a:pt x="545592" y="901700"/>
                    </a:lnTo>
                    <a:lnTo>
                      <a:pt x="545592" y="889000"/>
                    </a:lnTo>
                    <a:lnTo>
                      <a:pt x="549293" y="889000"/>
                    </a:lnTo>
                    <a:lnTo>
                      <a:pt x="549373" y="889186"/>
                    </a:lnTo>
                    <a:lnTo>
                      <a:pt x="549143" y="889872"/>
                    </a:lnTo>
                    <a:lnTo>
                      <a:pt x="547116" y="901700"/>
                    </a:lnTo>
                    <a:close/>
                  </a:path>
                  <a:path w="836929" h="2120900">
                    <a:moveTo>
                      <a:pt x="554735" y="901700"/>
                    </a:moveTo>
                    <a:lnTo>
                      <a:pt x="549373" y="889186"/>
                    </a:lnTo>
                    <a:lnTo>
                      <a:pt x="549293" y="889000"/>
                    </a:lnTo>
                    <a:lnTo>
                      <a:pt x="558219" y="889000"/>
                    </a:lnTo>
                    <a:lnTo>
                      <a:pt x="554735" y="901700"/>
                    </a:lnTo>
                    <a:close/>
                  </a:path>
                  <a:path w="836929" h="2120900">
                    <a:moveTo>
                      <a:pt x="569366" y="901700"/>
                    </a:moveTo>
                    <a:lnTo>
                      <a:pt x="564961" y="889186"/>
                    </a:lnTo>
                    <a:lnTo>
                      <a:pt x="564895" y="889000"/>
                    </a:lnTo>
                    <a:lnTo>
                      <a:pt x="571500" y="889000"/>
                    </a:lnTo>
                    <a:lnTo>
                      <a:pt x="569366" y="901700"/>
                    </a:lnTo>
                    <a:close/>
                  </a:path>
                  <a:path w="836929" h="2120900">
                    <a:moveTo>
                      <a:pt x="573024" y="914400"/>
                    </a:moveTo>
                    <a:lnTo>
                      <a:pt x="568451" y="901700"/>
                    </a:lnTo>
                    <a:lnTo>
                      <a:pt x="569366" y="901700"/>
                    </a:lnTo>
                    <a:lnTo>
                      <a:pt x="571353" y="889872"/>
                    </a:lnTo>
                    <a:lnTo>
                      <a:pt x="571468" y="889186"/>
                    </a:lnTo>
                    <a:lnTo>
                      <a:pt x="571500" y="889000"/>
                    </a:lnTo>
                    <a:lnTo>
                      <a:pt x="574547" y="889000"/>
                    </a:lnTo>
                    <a:lnTo>
                      <a:pt x="576071" y="901700"/>
                    </a:lnTo>
                    <a:lnTo>
                      <a:pt x="573024" y="914400"/>
                    </a:lnTo>
                    <a:close/>
                  </a:path>
                  <a:path w="836929" h="2120900">
                    <a:moveTo>
                      <a:pt x="388619" y="914400"/>
                    </a:moveTo>
                    <a:lnTo>
                      <a:pt x="387095" y="914400"/>
                    </a:lnTo>
                    <a:lnTo>
                      <a:pt x="387095" y="901700"/>
                    </a:lnTo>
                    <a:lnTo>
                      <a:pt x="390099" y="889186"/>
                    </a:lnTo>
                    <a:lnTo>
                      <a:pt x="390353" y="889872"/>
                    </a:lnTo>
                    <a:lnTo>
                      <a:pt x="393192" y="901700"/>
                    </a:lnTo>
                    <a:lnTo>
                      <a:pt x="395020" y="901700"/>
                    </a:lnTo>
                    <a:lnTo>
                      <a:pt x="388619" y="914400"/>
                    </a:lnTo>
                    <a:close/>
                  </a:path>
                  <a:path w="836929" h="2120900">
                    <a:moveTo>
                      <a:pt x="397071" y="901700"/>
                    </a:moveTo>
                    <a:lnTo>
                      <a:pt x="393192" y="901700"/>
                    </a:lnTo>
                    <a:lnTo>
                      <a:pt x="395766" y="889186"/>
                    </a:lnTo>
                    <a:lnTo>
                      <a:pt x="395891" y="889872"/>
                    </a:lnTo>
                    <a:lnTo>
                      <a:pt x="397071" y="901700"/>
                    </a:lnTo>
                    <a:close/>
                  </a:path>
                  <a:path w="836929" h="2120900">
                    <a:moveTo>
                      <a:pt x="393192" y="914400"/>
                    </a:moveTo>
                    <a:lnTo>
                      <a:pt x="395020" y="901700"/>
                    </a:lnTo>
                    <a:lnTo>
                      <a:pt x="397071" y="901700"/>
                    </a:lnTo>
                    <a:lnTo>
                      <a:pt x="397432" y="889872"/>
                    </a:lnTo>
                    <a:lnTo>
                      <a:pt x="397453" y="889186"/>
                    </a:lnTo>
                    <a:lnTo>
                      <a:pt x="397584" y="889872"/>
                    </a:lnTo>
                    <a:lnTo>
                      <a:pt x="399287" y="901700"/>
                    </a:lnTo>
                    <a:lnTo>
                      <a:pt x="393192" y="914400"/>
                    </a:lnTo>
                    <a:close/>
                  </a:path>
                  <a:path w="836929" h="2120900">
                    <a:moveTo>
                      <a:pt x="553211" y="914400"/>
                    </a:moveTo>
                    <a:lnTo>
                      <a:pt x="547116" y="914400"/>
                    </a:lnTo>
                    <a:lnTo>
                      <a:pt x="547116" y="901700"/>
                    </a:lnTo>
                    <a:lnTo>
                      <a:pt x="549143" y="889872"/>
                    </a:lnTo>
                    <a:lnTo>
                      <a:pt x="549261" y="889186"/>
                    </a:lnTo>
                    <a:lnTo>
                      <a:pt x="549666" y="889872"/>
                    </a:lnTo>
                    <a:lnTo>
                      <a:pt x="554735" y="901700"/>
                    </a:lnTo>
                    <a:lnTo>
                      <a:pt x="554354" y="901700"/>
                    </a:lnTo>
                    <a:lnTo>
                      <a:pt x="553211" y="914400"/>
                    </a:lnTo>
                    <a:close/>
                  </a:path>
                  <a:path w="836929" h="2120900">
                    <a:moveTo>
                      <a:pt x="560832" y="901700"/>
                    </a:moveTo>
                    <a:lnTo>
                      <a:pt x="556259" y="901700"/>
                    </a:lnTo>
                    <a:lnTo>
                      <a:pt x="558388" y="889872"/>
                    </a:lnTo>
                    <a:lnTo>
                      <a:pt x="558512" y="889186"/>
                    </a:lnTo>
                    <a:lnTo>
                      <a:pt x="558703" y="889872"/>
                    </a:lnTo>
                    <a:lnTo>
                      <a:pt x="560832" y="901700"/>
                    </a:lnTo>
                    <a:close/>
                  </a:path>
                  <a:path w="836929" h="2120900">
                    <a:moveTo>
                      <a:pt x="569366" y="901700"/>
                    </a:moveTo>
                    <a:lnTo>
                      <a:pt x="566927" y="901700"/>
                    </a:lnTo>
                    <a:lnTo>
                      <a:pt x="565035" y="889872"/>
                    </a:lnTo>
                    <a:lnTo>
                      <a:pt x="564925" y="889186"/>
                    </a:lnTo>
                    <a:lnTo>
                      <a:pt x="565202" y="889872"/>
                    </a:lnTo>
                    <a:lnTo>
                      <a:pt x="569366" y="901700"/>
                    </a:lnTo>
                    <a:close/>
                  </a:path>
                  <a:path w="836929" h="2120900">
                    <a:moveTo>
                      <a:pt x="393192" y="914400"/>
                    </a:moveTo>
                    <a:lnTo>
                      <a:pt x="388619" y="914400"/>
                    </a:lnTo>
                    <a:lnTo>
                      <a:pt x="395020" y="901700"/>
                    </a:lnTo>
                    <a:lnTo>
                      <a:pt x="393192" y="914400"/>
                    </a:lnTo>
                    <a:close/>
                  </a:path>
                  <a:path w="836929" h="2120900">
                    <a:moveTo>
                      <a:pt x="403859" y="914400"/>
                    </a:moveTo>
                    <a:lnTo>
                      <a:pt x="393192" y="914400"/>
                    </a:lnTo>
                    <a:lnTo>
                      <a:pt x="399287" y="901700"/>
                    </a:lnTo>
                    <a:lnTo>
                      <a:pt x="403859" y="914400"/>
                    </a:lnTo>
                    <a:close/>
                  </a:path>
                  <a:path w="836929" h="2120900">
                    <a:moveTo>
                      <a:pt x="409346" y="927100"/>
                    </a:moveTo>
                    <a:lnTo>
                      <a:pt x="408432" y="914400"/>
                    </a:lnTo>
                    <a:lnTo>
                      <a:pt x="409955" y="914400"/>
                    </a:lnTo>
                    <a:lnTo>
                      <a:pt x="409955" y="901700"/>
                    </a:lnTo>
                    <a:lnTo>
                      <a:pt x="413003" y="914400"/>
                    </a:lnTo>
                    <a:lnTo>
                      <a:pt x="409346" y="927100"/>
                    </a:lnTo>
                    <a:close/>
                  </a:path>
                  <a:path w="836929" h="2120900">
                    <a:moveTo>
                      <a:pt x="560832" y="914400"/>
                    </a:moveTo>
                    <a:lnTo>
                      <a:pt x="553211" y="914400"/>
                    </a:lnTo>
                    <a:lnTo>
                      <a:pt x="554354" y="901700"/>
                    </a:lnTo>
                    <a:lnTo>
                      <a:pt x="559689" y="901700"/>
                    </a:lnTo>
                    <a:lnTo>
                      <a:pt x="560832" y="914400"/>
                    </a:lnTo>
                    <a:close/>
                  </a:path>
                  <a:path w="836929" h="2120900">
                    <a:moveTo>
                      <a:pt x="562355" y="914400"/>
                    </a:moveTo>
                    <a:lnTo>
                      <a:pt x="560832" y="914400"/>
                    </a:lnTo>
                    <a:lnTo>
                      <a:pt x="559689" y="901700"/>
                    </a:lnTo>
                    <a:lnTo>
                      <a:pt x="562355" y="914400"/>
                    </a:lnTo>
                    <a:close/>
                  </a:path>
                  <a:path w="836929" h="2120900">
                    <a:moveTo>
                      <a:pt x="562355" y="914400"/>
                    </a:moveTo>
                    <a:lnTo>
                      <a:pt x="559689" y="901700"/>
                    </a:lnTo>
                    <a:lnTo>
                      <a:pt x="566165" y="901700"/>
                    </a:lnTo>
                    <a:lnTo>
                      <a:pt x="562355" y="914400"/>
                    </a:lnTo>
                    <a:close/>
                  </a:path>
                  <a:path w="836929" h="2120900">
                    <a:moveTo>
                      <a:pt x="562355" y="914400"/>
                    </a:moveTo>
                    <a:lnTo>
                      <a:pt x="566165" y="901700"/>
                    </a:lnTo>
                    <a:lnTo>
                      <a:pt x="566710" y="901700"/>
                    </a:lnTo>
                    <a:lnTo>
                      <a:pt x="562355" y="914400"/>
                    </a:lnTo>
                    <a:close/>
                  </a:path>
                  <a:path w="836929" h="2120900">
                    <a:moveTo>
                      <a:pt x="569975" y="914400"/>
                    </a:moveTo>
                    <a:lnTo>
                      <a:pt x="562355" y="914400"/>
                    </a:lnTo>
                    <a:lnTo>
                      <a:pt x="566710" y="901700"/>
                    </a:lnTo>
                    <a:lnTo>
                      <a:pt x="569975" y="914400"/>
                    </a:lnTo>
                    <a:close/>
                  </a:path>
                  <a:path w="836929" h="2120900">
                    <a:moveTo>
                      <a:pt x="573024" y="914400"/>
                    </a:moveTo>
                    <a:lnTo>
                      <a:pt x="569975" y="914400"/>
                    </a:lnTo>
                    <a:lnTo>
                      <a:pt x="566710" y="901700"/>
                    </a:lnTo>
                    <a:lnTo>
                      <a:pt x="568451" y="901700"/>
                    </a:lnTo>
                    <a:lnTo>
                      <a:pt x="573024" y="914400"/>
                    </a:lnTo>
                    <a:close/>
                  </a:path>
                  <a:path w="836929" h="2120900">
                    <a:moveTo>
                      <a:pt x="579119" y="914400"/>
                    </a:moveTo>
                    <a:lnTo>
                      <a:pt x="573024" y="914400"/>
                    </a:lnTo>
                    <a:lnTo>
                      <a:pt x="576071" y="901700"/>
                    </a:lnTo>
                    <a:lnTo>
                      <a:pt x="579119" y="901700"/>
                    </a:lnTo>
                    <a:lnTo>
                      <a:pt x="579119" y="914400"/>
                    </a:lnTo>
                    <a:close/>
                  </a:path>
                  <a:path w="836929" h="2120900">
                    <a:moveTo>
                      <a:pt x="384047" y="927100"/>
                    </a:moveTo>
                    <a:lnTo>
                      <a:pt x="382524" y="914400"/>
                    </a:lnTo>
                    <a:lnTo>
                      <a:pt x="384047" y="914400"/>
                    </a:lnTo>
                    <a:lnTo>
                      <a:pt x="384047" y="927100"/>
                    </a:lnTo>
                    <a:close/>
                  </a:path>
                  <a:path w="836929" h="2120900">
                    <a:moveTo>
                      <a:pt x="394106" y="927100"/>
                    </a:moveTo>
                    <a:lnTo>
                      <a:pt x="391667" y="914400"/>
                    </a:lnTo>
                    <a:lnTo>
                      <a:pt x="397763" y="914400"/>
                    </a:lnTo>
                    <a:lnTo>
                      <a:pt x="394106" y="927100"/>
                    </a:lnTo>
                    <a:close/>
                  </a:path>
                  <a:path w="836929" h="2120900">
                    <a:moveTo>
                      <a:pt x="400811" y="927100"/>
                    </a:moveTo>
                    <a:lnTo>
                      <a:pt x="394106" y="927100"/>
                    </a:lnTo>
                    <a:lnTo>
                      <a:pt x="397763" y="914400"/>
                    </a:lnTo>
                    <a:lnTo>
                      <a:pt x="402335" y="914400"/>
                    </a:lnTo>
                    <a:lnTo>
                      <a:pt x="400811" y="927100"/>
                    </a:lnTo>
                    <a:close/>
                  </a:path>
                  <a:path w="836929" h="2120900">
                    <a:moveTo>
                      <a:pt x="400811" y="927100"/>
                    </a:moveTo>
                    <a:lnTo>
                      <a:pt x="402335" y="914400"/>
                    </a:lnTo>
                    <a:lnTo>
                      <a:pt x="406908" y="914400"/>
                    </a:lnTo>
                    <a:lnTo>
                      <a:pt x="400811" y="927100"/>
                    </a:lnTo>
                    <a:close/>
                  </a:path>
                  <a:path w="836929" h="2120900">
                    <a:moveTo>
                      <a:pt x="409346" y="927100"/>
                    </a:moveTo>
                    <a:lnTo>
                      <a:pt x="400811" y="927100"/>
                    </a:lnTo>
                    <a:lnTo>
                      <a:pt x="406908" y="914400"/>
                    </a:lnTo>
                    <a:lnTo>
                      <a:pt x="408432" y="914400"/>
                    </a:lnTo>
                    <a:lnTo>
                      <a:pt x="409346" y="927100"/>
                    </a:lnTo>
                    <a:close/>
                  </a:path>
                  <a:path w="836929" h="2120900">
                    <a:moveTo>
                      <a:pt x="559308" y="927100"/>
                    </a:moveTo>
                    <a:lnTo>
                      <a:pt x="553211" y="927100"/>
                    </a:lnTo>
                    <a:lnTo>
                      <a:pt x="556259" y="914400"/>
                    </a:lnTo>
                    <a:lnTo>
                      <a:pt x="566927" y="914400"/>
                    </a:lnTo>
                    <a:lnTo>
                      <a:pt x="559308" y="927100"/>
                    </a:lnTo>
                    <a:close/>
                  </a:path>
                  <a:path w="836929" h="2120900">
                    <a:moveTo>
                      <a:pt x="568448" y="939785"/>
                    </a:moveTo>
                    <a:lnTo>
                      <a:pt x="566920" y="939785"/>
                    </a:lnTo>
                    <a:lnTo>
                      <a:pt x="560832" y="927100"/>
                    </a:lnTo>
                    <a:lnTo>
                      <a:pt x="559308" y="927100"/>
                    </a:lnTo>
                    <a:lnTo>
                      <a:pt x="566927" y="914400"/>
                    </a:lnTo>
                    <a:lnTo>
                      <a:pt x="565403" y="927100"/>
                    </a:lnTo>
                    <a:lnTo>
                      <a:pt x="568448" y="939785"/>
                    </a:lnTo>
                    <a:close/>
                  </a:path>
                  <a:path w="836929" h="2120900">
                    <a:moveTo>
                      <a:pt x="565403" y="927100"/>
                    </a:moveTo>
                    <a:lnTo>
                      <a:pt x="566927" y="914400"/>
                    </a:lnTo>
                    <a:lnTo>
                      <a:pt x="567842" y="914400"/>
                    </a:lnTo>
                    <a:lnTo>
                      <a:pt x="565403" y="927100"/>
                    </a:lnTo>
                    <a:close/>
                  </a:path>
                  <a:path w="836929" h="2120900">
                    <a:moveTo>
                      <a:pt x="568455" y="939785"/>
                    </a:moveTo>
                    <a:lnTo>
                      <a:pt x="565403" y="927100"/>
                    </a:lnTo>
                    <a:lnTo>
                      <a:pt x="567842" y="914400"/>
                    </a:lnTo>
                    <a:lnTo>
                      <a:pt x="571500" y="927100"/>
                    </a:lnTo>
                    <a:lnTo>
                      <a:pt x="568455" y="939785"/>
                    </a:lnTo>
                    <a:close/>
                  </a:path>
                  <a:path w="836929" h="2120900">
                    <a:moveTo>
                      <a:pt x="576584" y="939785"/>
                    </a:moveTo>
                    <a:lnTo>
                      <a:pt x="569064" y="939785"/>
                    </a:lnTo>
                    <a:lnTo>
                      <a:pt x="571500" y="927100"/>
                    </a:lnTo>
                    <a:lnTo>
                      <a:pt x="567842" y="914400"/>
                    </a:lnTo>
                    <a:lnTo>
                      <a:pt x="568174" y="914400"/>
                    </a:lnTo>
                    <a:lnTo>
                      <a:pt x="575157" y="927100"/>
                    </a:lnTo>
                    <a:lnTo>
                      <a:pt x="573024" y="927100"/>
                    </a:lnTo>
                    <a:lnTo>
                      <a:pt x="577058" y="938305"/>
                    </a:lnTo>
                    <a:lnTo>
                      <a:pt x="576584" y="939785"/>
                    </a:lnTo>
                    <a:close/>
                  </a:path>
                  <a:path w="836929" h="2120900">
                    <a:moveTo>
                      <a:pt x="575157" y="927100"/>
                    </a:moveTo>
                    <a:lnTo>
                      <a:pt x="568174" y="914400"/>
                    </a:lnTo>
                    <a:lnTo>
                      <a:pt x="576071" y="914400"/>
                    </a:lnTo>
                    <a:lnTo>
                      <a:pt x="575157" y="927100"/>
                    </a:lnTo>
                    <a:close/>
                  </a:path>
                  <a:path w="836929" h="2120900">
                    <a:moveTo>
                      <a:pt x="586734" y="939785"/>
                    </a:moveTo>
                    <a:lnTo>
                      <a:pt x="577599" y="939785"/>
                    </a:lnTo>
                    <a:lnTo>
                      <a:pt x="580643" y="927100"/>
                    </a:lnTo>
                    <a:lnTo>
                      <a:pt x="575157" y="927100"/>
                    </a:lnTo>
                    <a:lnTo>
                      <a:pt x="576071" y="914400"/>
                    </a:lnTo>
                    <a:lnTo>
                      <a:pt x="582167" y="914400"/>
                    </a:lnTo>
                    <a:lnTo>
                      <a:pt x="582167" y="927100"/>
                    </a:lnTo>
                    <a:lnTo>
                      <a:pt x="586734" y="939785"/>
                    </a:lnTo>
                    <a:close/>
                  </a:path>
                  <a:path w="836929" h="2120900">
                    <a:moveTo>
                      <a:pt x="387101" y="939785"/>
                    </a:moveTo>
                    <a:lnTo>
                      <a:pt x="387095" y="927100"/>
                    </a:lnTo>
                    <a:lnTo>
                      <a:pt x="392175" y="927100"/>
                    </a:lnTo>
                    <a:lnTo>
                      <a:pt x="387101" y="939785"/>
                    </a:lnTo>
                    <a:close/>
                  </a:path>
                  <a:path w="836929" h="2120900">
                    <a:moveTo>
                      <a:pt x="394713" y="939785"/>
                    </a:moveTo>
                    <a:lnTo>
                      <a:pt x="387101" y="939785"/>
                    </a:lnTo>
                    <a:lnTo>
                      <a:pt x="392175" y="927100"/>
                    </a:lnTo>
                    <a:lnTo>
                      <a:pt x="394713" y="939785"/>
                    </a:lnTo>
                    <a:close/>
                  </a:path>
                  <a:path w="836929" h="2120900">
                    <a:moveTo>
                      <a:pt x="394721" y="939785"/>
                    </a:moveTo>
                    <a:lnTo>
                      <a:pt x="392175" y="927100"/>
                    </a:lnTo>
                    <a:lnTo>
                      <a:pt x="399287" y="927100"/>
                    </a:lnTo>
                    <a:lnTo>
                      <a:pt x="394721" y="939785"/>
                    </a:lnTo>
                    <a:close/>
                  </a:path>
                  <a:path w="836929" h="2120900">
                    <a:moveTo>
                      <a:pt x="398525" y="965200"/>
                    </a:moveTo>
                    <a:lnTo>
                      <a:pt x="398335" y="965200"/>
                    </a:lnTo>
                    <a:lnTo>
                      <a:pt x="391667" y="952500"/>
                    </a:lnTo>
                    <a:lnTo>
                      <a:pt x="389226" y="939785"/>
                    </a:lnTo>
                    <a:lnTo>
                      <a:pt x="394721" y="939785"/>
                    </a:lnTo>
                    <a:lnTo>
                      <a:pt x="399287" y="927100"/>
                    </a:lnTo>
                    <a:lnTo>
                      <a:pt x="400594" y="927100"/>
                    </a:lnTo>
                    <a:lnTo>
                      <a:pt x="396245" y="939785"/>
                    </a:lnTo>
                    <a:lnTo>
                      <a:pt x="393192" y="952500"/>
                    </a:lnTo>
                    <a:lnTo>
                      <a:pt x="394716" y="952500"/>
                    </a:lnTo>
                    <a:lnTo>
                      <a:pt x="398525" y="965200"/>
                    </a:lnTo>
                    <a:close/>
                  </a:path>
                  <a:path w="836929" h="2120900">
                    <a:moveTo>
                      <a:pt x="394716" y="952500"/>
                    </a:moveTo>
                    <a:lnTo>
                      <a:pt x="393192" y="952500"/>
                    </a:lnTo>
                    <a:lnTo>
                      <a:pt x="396245" y="939785"/>
                    </a:lnTo>
                    <a:lnTo>
                      <a:pt x="400594" y="927100"/>
                    </a:lnTo>
                    <a:lnTo>
                      <a:pt x="403856" y="939785"/>
                    </a:lnTo>
                    <a:lnTo>
                      <a:pt x="398377" y="939785"/>
                    </a:lnTo>
                    <a:lnTo>
                      <a:pt x="394716" y="952500"/>
                    </a:lnTo>
                    <a:close/>
                  </a:path>
                  <a:path w="836929" h="2120900">
                    <a:moveTo>
                      <a:pt x="406911" y="939785"/>
                    </a:moveTo>
                    <a:lnTo>
                      <a:pt x="403856" y="939785"/>
                    </a:lnTo>
                    <a:lnTo>
                      <a:pt x="400594" y="927100"/>
                    </a:lnTo>
                    <a:lnTo>
                      <a:pt x="409955" y="927100"/>
                    </a:lnTo>
                    <a:lnTo>
                      <a:pt x="406911" y="939785"/>
                    </a:lnTo>
                    <a:close/>
                  </a:path>
                  <a:path w="836929" h="2120900">
                    <a:moveTo>
                      <a:pt x="413003" y="952500"/>
                    </a:moveTo>
                    <a:lnTo>
                      <a:pt x="406908" y="952500"/>
                    </a:lnTo>
                    <a:lnTo>
                      <a:pt x="402635" y="939785"/>
                    </a:lnTo>
                    <a:lnTo>
                      <a:pt x="406911" y="939785"/>
                    </a:lnTo>
                    <a:lnTo>
                      <a:pt x="409955" y="927100"/>
                    </a:lnTo>
                    <a:lnTo>
                      <a:pt x="411479" y="927100"/>
                    </a:lnTo>
                    <a:lnTo>
                      <a:pt x="413002" y="939785"/>
                    </a:lnTo>
                    <a:lnTo>
                      <a:pt x="413003" y="952500"/>
                    </a:lnTo>
                    <a:close/>
                  </a:path>
                  <a:path w="836929" h="2120900">
                    <a:moveTo>
                      <a:pt x="557787" y="939785"/>
                    </a:moveTo>
                    <a:lnTo>
                      <a:pt x="554735" y="927100"/>
                    </a:lnTo>
                    <a:lnTo>
                      <a:pt x="560832" y="927100"/>
                    </a:lnTo>
                    <a:lnTo>
                      <a:pt x="557787" y="939785"/>
                    </a:lnTo>
                    <a:close/>
                  </a:path>
                  <a:path w="836929" h="2120900">
                    <a:moveTo>
                      <a:pt x="566920" y="939785"/>
                    </a:moveTo>
                    <a:lnTo>
                      <a:pt x="557787" y="939785"/>
                    </a:lnTo>
                    <a:lnTo>
                      <a:pt x="560832" y="927100"/>
                    </a:lnTo>
                    <a:lnTo>
                      <a:pt x="566920" y="939785"/>
                    </a:lnTo>
                    <a:close/>
                  </a:path>
                  <a:path w="836929" h="2120900">
                    <a:moveTo>
                      <a:pt x="569064" y="939785"/>
                    </a:moveTo>
                    <a:lnTo>
                      <a:pt x="568455" y="939785"/>
                    </a:lnTo>
                    <a:lnTo>
                      <a:pt x="571500" y="927100"/>
                    </a:lnTo>
                    <a:lnTo>
                      <a:pt x="569064" y="939785"/>
                    </a:lnTo>
                    <a:close/>
                  </a:path>
                  <a:path w="836929" h="2120900">
                    <a:moveTo>
                      <a:pt x="577058" y="938305"/>
                    </a:moveTo>
                    <a:lnTo>
                      <a:pt x="573024" y="927100"/>
                    </a:lnTo>
                    <a:lnTo>
                      <a:pt x="580643" y="927100"/>
                    </a:lnTo>
                    <a:lnTo>
                      <a:pt x="577058" y="938305"/>
                    </a:lnTo>
                    <a:close/>
                  </a:path>
                  <a:path w="836929" h="2120900">
                    <a:moveTo>
                      <a:pt x="577599" y="939785"/>
                    </a:moveTo>
                    <a:lnTo>
                      <a:pt x="577180" y="938645"/>
                    </a:lnTo>
                    <a:lnTo>
                      <a:pt x="577058" y="938305"/>
                    </a:lnTo>
                    <a:lnTo>
                      <a:pt x="580643" y="927100"/>
                    </a:lnTo>
                    <a:lnTo>
                      <a:pt x="577599" y="939785"/>
                    </a:lnTo>
                    <a:close/>
                  </a:path>
                  <a:path w="836929" h="2120900">
                    <a:moveTo>
                      <a:pt x="586740" y="939785"/>
                    </a:moveTo>
                    <a:lnTo>
                      <a:pt x="582167" y="927100"/>
                    </a:lnTo>
                    <a:lnTo>
                      <a:pt x="586740" y="927100"/>
                    </a:lnTo>
                    <a:lnTo>
                      <a:pt x="586740" y="939785"/>
                    </a:lnTo>
                    <a:close/>
                  </a:path>
                  <a:path w="836929" h="2120900">
                    <a:moveTo>
                      <a:pt x="577590" y="939785"/>
                    </a:moveTo>
                    <a:lnTo>
                      <a:pt x="576584" y="939785"/>
                    </a:lnTo>
                    <a:lnTo>
                      <a:pt x="576949" y="938645"/>
                    </a:lnTo>
                    <a:lnTo>
                      <a:pt x="577058" y="938305"/>
                    </a:lnTo>
                    <a:lnTo>
                      <a:pt x="577590" y="939785"/>
                    </a:lnTo>
                    <a:close/>
                  </a:path>
                  <a:path w="836929" h="2120900">
                    <a:moveTo>
                      <a:pt x="385571" y="952500"/>
                    </a:moveTo>
                    <a:lnTo>
                      <a:pt x="384047" y="952500"/>
                    </a:lnTo>
                    <a:lnTo>
                      <a:pt x="384047" y="939785"/>
                    </a:lnTo>
                    <a:lnTo>
                      <a:pt x="389233" y="939785"/>
                    </a:lnTo>
                    <a:lnTo>
                      <a:pt x="385571" y="952500"/>
                    </a:lnTo>
                    <a:close/>
                  </a:path>
                  <a:path w="836929" h="2120900">
                    <a:moveTo>
                      <a:pt x="390448" y="965200"/>
                    </a:moveTo>
                    <a:lnTo>
                      <a:pt x="385571" y="952500"/>
                    </a:lnTo>
                    <a:lnTo>
                      <a:pt x="389233" y="939785"/>
                    </a:lnTo>
                    <a:lnTo>
                      <a:pt x="391667" y="952500"/>
                    </a:lnTo>
                    <a:lnTo>
                      <a:pt x="390448" y="965200"/>
                    </a:lnTo>
                    <a:close/>
                  </a:path>
                  <a:path w="836929" h="2120900">
                    <a:moveTo>
                      <a:pt x="398525" y="965200"/>
                    </a:moveTo>
                    <a:lnTo>
                      <a:pt x="394716" y="952500"/>
                    </a:lnTo>
                    <a:lnTo>
                      <a:pt x="398377" y="939785"/>
                    </a:lnTo>
                    <a:lnTo>
                      <a:pt x="401092" y="939785"/>
                    </a:lnTo>
                    <a:lnTo>
                      <a:pt x="397763" y="952500"/>
                    </a:lnTo>
                    <a:lnTo>
                      <a:pt x="402335" y="952500"/>
                    </a:lnTo>
                    <a:lnTo>
                      <a:pt x="398525" y="965200"/>
                    </a:lnTo>
                    <a:close/>
                  </a:path>
                  <a:path w="836929" h="2120900">
                    <a:moveTo>
                      <a:pt x="403859" y="952500"/>
                    </a:moveTo>
                    <a:lnTo>
                      <a:pt x="397763" y="952500"/>
                    </a:lnTo>
                    <a:lnTo>
                      <a:pt x="401092" y="939785"/>
                    </a:lnTo>
                    <a:lnTo>
                      <a:pt x="402639" y="939785"/>
                    </a:lnTo>
                    <a:lnTo>
                      <a:pt x="403859" y="952500"/>
                    </a:lnTo>
                    <a:close/>
                  </a:path>
                  <a:path w="836929" h="2120900">
                    <a:moveTo>
                      <a:pt x="406908" y="952500"/>
                    </a:moveTo>
                    <a:lnTo>
                      <a:pt x="403859" y="952500"/>
                    </a:lnTo>
                    <a:lnTo>
                      <a:pt x="402639" y="939785"/>
                    </a:lnTo>
                    <a:lnTo>
                      <a:pt x="406908" y="952500"/>
                    </a:lnTo>
                    <a:close/>
                  </a:path>
                  <a:path w="836929" h="2120900">
                    <a:moveTo>
                      <a:pt x="563879" y="952500"/>
                    </a:moveTo>
                    <a:lnTo>
                      <a:pt x="559308" y="952500"/>
                    </a:lnTo>
                    <a:lnTo>
                      <a:pt x="559308" y="939785"/>
                    </a:lnTo>
                    <a:lnTo>
                      <a:pt x="564006" y="939785"/>
                    </a:lnTo>
                    <a:lnTo>
                      <a:pt x="563879" y="952500"/>
                    </a:lnTo>
                    <a:close/>
                  </a:path>
                  <a:path w="836929" h="2120900">
                    <a:moveTo>
                      <a:pt x="566927" y="965200"/>
                    </a:moveTo>
                    <a:lnTo>
                      <a:pt x="566927" y="952500"/>
                    </a:lnTo>
                    <a:lnTo>
                      <a:pt x="563879" y="952500"/>
                    </a:lnTo>
                    <a:lnTo>
                      <a:pt x="565066" y="939785"/>
                    </a:lnTo>
                    <a:lnTo>
                      <a:pt x="572108" y="939785"/>
                    </a:lnTo>
                    <a:lnTo>
                      <a:pt x="573024" y="952500"/>
                    </a:lnTo>
                    <a:lnTo>
                      <a:pt x="566927" y="965200"/>
                    </a:lnTo>
                    <a:close/>
                  </a:path>
                  <a:path w="836929" h="2120900">
                    <a:moveTo>
                      <a:pt x="573024" y="952500"/>
                    </a:moveTo>
                    <a:lnTo>
                      <a:pt x="572108" y="939785"/>
                    </a:lnTo>
                    <a:lnTo>
                      <a:pt x="573532" y="939785"/>
                    </a:lnTo>
                    <a:lnTo>
                      <a:pt x="573024" y="952500"/>
                    </a:lnTo>
                    <a:close/>
                  </a:path>
                  <a:path w="836929" h="2120900">
                    <a:moveTo>
                      <a:pt x="573024" y="952500"/>
                    </a:moveTo>
                    <a:lnTo>
                      <a:pt x="573532" y="939785"/>
                    </a:lnTo>
                    <a:lnTo>
                      <a:pt x="573786" y="939785"/>
                    </a:lnTo>
                    <a:lnTo>
                      <a:pt x="573024" y="952500"/>
                    </a:lnTo>
                    <a:close/>
                  </a:path>
                  <a:path w="836929" h="2120900">
                    <a:moveTo>
                      <a:pt x="579337" y="965200"/>
                    </a:moveTo>
                    <a:lnTo>
                      <a:pt x="566927" y="965200"/>
                    </a:lnTo>
                    <a:lnTo>
                      <a:pt x="573024" y="952500"/>
                    </a:lnTo>
                    <a:lnTo>
                      <a:pt x="573786" y="939785"/>
                    </a:lnTo>
                    <a:lnTo>
                      <a:pt x="574547" y="952500"/>
                    </a:lnTo>
                    <a:lnTo>
                      <a:pt x="576071" y="952500"/>
                    </a:lnTo>
                    <a:lnTo>
                      <a:pt x="579337" y="965200"/>
                    </a:lnTo>
                    <a:close/>
                  </a:path>
                  <a:path w="836929" h="2120900">
                    <a:moveTo>
                      <a:pt x="574547" y="952500"/>
                    </a:moveTo>
                    <a:lnTo>
                      <a:pt x="573785" y="939785"/>
                    </a:lnTo>
                    <a:lnTo>
                      <a:pt x="575056" y="939785"/>
                    </a:lnTo>
                    <a:lnTo>
                      <a:pt x="574547" y="952500"/>
                    </a:lnTo>
                    <a:close/>
                  </a:path>
                  <a:path w="836929" h="2120900">
                    <a:moveTo>
                      <a:pt x="579337" y="965200"/>
                    </a:moveTo>
                    <a:lnTo>
                      <a:pt x="576071" y="952500"/>
                    </a:lnTo>
                    <a:lnTo>
                      <a:pt x="574547" y="952500"/>
                    </a:lnTo>
                    <a:lnTo>
                      <a:pt x="575056" y="939785"/>
                    </a:lnTo>
                    <a:lnTo>
                      <a:pt x="578100" y="939785"/>
                    </a:lnTo>
                    <a:lnTo>
                      <a:pt x="580643" y="952500"/>
                    </a:lnTo>
                    <a:lnTo>
                      <a:pt x="579337" y="965200"/>
                    </a:lnTo>
                    <a:close/>
                  </a:path>
                  <a:path w="836929" h="2120900">
                    <a:moveTo>
                      <a:pt x="588125" y="965200"/>
                    </a:moveTo>
                    <a:lnTo>
                      <a:pt x="580643" y="952500"/>
                    </a:lnTo>
                    <a:lnTo>
                      <a:pt x="578100" y="939785"/>
                    </a:lnTo>
                    <a:lnTo>
                      <a:pt x="580779" y="939785"/>
                    </a:lnTo>
                    <a:lnTo>
                      <a:pt x="583692" y="952500"/>
                    </a:lnTo>
                    <a:lnTo>
                      <a:pt x="589787" y="952500"/>
                    </a:lnTo>
                    <a:lnTo>
                      <a:pt x="588125" y="965200"/>
                    </a:lnTo>
                    <a:close/>
                  </a:path>
                  <a:path w="836929" h="2120900">
                    <a:moveTo>
                      <a:pt x="589787" y="952500"/>
                    </a:moveTo>
                    <a:lnTo>
                      <a:pt x="583692" y="952500"/>
                    </a:lnTo>
                    <a:lnTo>
                      <a:pt x="580831" y="939785"/>
                    </a:lnTo>
                    <a:lnTo>
                      <a:pt x="589787" y="939785"/>
                    </a:lnTo>
                    <a:lnTo>
                      <a:pt x="589787" y="952500"/>
                    </a:lnTo>
                    <a:close/>
                  </a:path>
                  <a:path w="836929" h="2120900">
                    <a:moveTo>
                      <a:pt x="386686" y="977574"/>
                    </a:moveTo>
                    <a:lnTo>
                      <a:pt x="386551" y="977443"/>
                    </a:lnTo>
                    <a:lnTo>
                      <a:pt x="385571" y="965200"/>
                    </a:lnTo>
                    <a:lnTo>
                      <a:pt x="385571" y="952500"/>
                    </a:lnTo>
                    <a:lnTo>
                      <a:pt x="390448" y="965200"/>
                    </a:lnTo>
                    <a:lnTo>
                      <a:pt x="386726" y="977443"/>
                    </a:lnTo>
                    <a:lnTo>
                      <a:pt x="386686" y="977574"/>
                    </a:lnTo>
                    <a:close/>
                  </a:path>
                  <a:path w="836929" h="2120900">
                    <a:moveTo>
                      <a:pt x="393132" y="978149"/>
                    </a:moveTo>
                    <a:lnTo>
                      <a:pt x="386511" y="978149"/>
                    </a:lnTo>
                    <a:lnTo>
                      <a:pt x="390448" y="965200"/>
                    </a:lnTo>
                    <a:lnTo>
                      <a:pt x="391667" y="952500"/>
                    </a:lnTo>
                    <a:lnTo>
                      <a:pt x="398335" y="965200"/>
                    </a:lnTo>
                    <a:lnTo>
                      <a:pt x="396240" y="965200"/>
                    </a:lnTo>
                    <a:lnTo>
                      <a:pt x="393132" y="978149"/>
                    </a:lnTo>
                    <a:close/>
                  </a:path>
                  <a:path w="836929" h="2120900">
                    <a:moveTo>
                      <a:pt x="409955" y="990600"/>
                    </a:moveTo>
                    <a:lnTo>
                      <a:pt x="403859" y="990600"/>
                    </a:lnTo>
                    <a:lnTo>
                      <a:pt x="401618" y="978149"/>
                    </a:lnTo>
                    <a:lnTo>
                      <a:pt x="407013" y="978149"/>
                    </a:lnTo>
                    <a:lnTo>
                      <a:pt x="401573" y="965200"/>
                    </a:lnTo>
                    <a:lnTo>
                      <a:pt x="398525" y="965200"/>
                    </a:lnTo>
                    <a:lnTo>
                      <a:pt x="402335" y="952500"/>
                    </a:lnTo>
                    <a:lnTo>
                      <a:pt x="408432" y="952500"/>
                    </a:lnTo>
                    <a:lnTo>
                      <a:pt x="408432" y="965200"/>
                    </a:lnTo>
                    <a:lnTo>
                      <a:pt x="406962" y="977443"/>
                    </a:lnTo>
                    <a:lnTo>
                      <a:pt x="406947" y="977574"/>
                    </a:lnTo>
                    <a:lnTo>
                      <a:pt x="413003" y="977574"/>
                    </a:lnTo>
                    <a:lnTo>
                      <a:pt x="413003" y="978149"/>
                    </a:lnTo>
                    <a:lnTo>
                      <a:pt x="409955" y="990600"/>
                    </a:lnTo>
                    <a:close/>
                  </a:path>
                  <a:path w="836929" h="2120900">
                    <a:moveTo>
                      <a:pt x="413003" y="977574"/>
                    </a:moveTo>
                    <a:lnTo>
                      <a:pt x="406947" y="977574"/>
                    </a:lnTo>
                    <a:lnTo>
                      <a:pt x="408432" y="965200"/>
                    </a:lnTo>
                    <a:lnTo>
                      <a:pt x="408432" y="952500"/>
                    </a:lnTo>
                    <a:lnTo>
                      <a:pt x="411479" y="952500"/>
                    </a:lnTo>
                    <a:lnTo>
                      <a:pt x="409955" y="965200"/>
                    </a:lnTo>
                    <a:lnTo>
                      <a:pt x="413003" y="965200"/>
                    </a:lnTo>
                    <a:lnTo>
                      <a:pt x="413003" y="977574"/>
                    </a:lnTo>
                    <a:close/>
                  </a:path>
                  <a:path w="836929" h="2120900">
                    <a:moveTo>
                      <a:pt x="582078" y="978149"/>
                    </a:moveTo>
                    <a:lnTo>
                      <a:pt x="580703" y="978149"/>
                    </a:lnTo>
                    <a:lnTo>
                      <a:pt x="577595" y="965200"/>
                    </a:lnTo>
                    <a:lnTo>
                      <a:pt x="579337" y="965200"/>
                    </a:lnTo>
                    <a:lnTo>
                      <a:pt x="580643" y="952500"/>
                    </a:lnTo>
                    <a:lnTo>
                      <a:pt x="585216" y="965200"/>
                    </a:lnTo>
                    <a:lnTo>
                      <a:pt x="580808" y="977443"/>
                    </a:lnTo>
                    <a:lnTo>
                      <a:pt x="580761" y="977574"/>
                    </a:lnTo>
                    <a:lnTo>
                      <a:pt x="582285" y="977574"/>
                    </a:lnTo>
                    <a:lnTo>
                      <a:pt x="582078" y="978149"/>
                    </a:lnTo>
                    <a:close/>
                  </a:path>
                  <a:path w="836929" h="2120900">
                    <a:moveTo>
                      <a:pt x="582285" y="977574"/>
                    </a:moveTo>
                    <a:lnTo>
                      <a:pt x="580761" y="977574"/>
                    </a:lnTo>
                    <a:lnTo>
                      <a:pt x="585216" y="965200"/>
                    </a:lnTo>
                    <a:lnTo>
                      <a:pt x="580643" y="952500"/>
                    </a:lnTo>
                    <a:lnTo>
                      <a:pt x="588125" y="965200"/>
                    </a:lnTo>
                    <a:lnTo>
                      <a:pt x="586740" y="965200"/>
                    </a:lnTo>
                    <a:lnTo>
                      <a:pt x="582332" y="977443"/>
                    </a:lnTo>
                    <a:lnTo>
                      <a:pt x="582285" y="977574"/>
                    </a:lnTo>
                    <a:close/>
                  </a:path>
                  <a:path w="836929" h="2120900">
                    <a:moveTo>
                      <a:pt x="594359" y="965200"/>
                    </a:moveTo>
                    <a:lnTo>
                      <a:pt x="588125" y="965200"/>
                    </a:lnTo>
                    <a:lnTo>
                      <a:pt x="589787" y="952500"/>
                    </a:lnTo>
                    <a:lnTo>
                      <a:pt x="594359" y="952500"/>
                    </a:lnTo>
                    <a:lnTo>
                      <a:pt x="594359" y="965200"/>
                    </a:lnTo>
                    <a:close/>
                  </a:path>
                  <a:path w="836929" h="2120900">
                    <a:moveTo>
                      <a:pt x="391667" y="990600"/>
                    </a:moveTo>
                    <a:lnTo>
                      <a:pt x="382524" y="990600"/>
                    </a:lnTo>
                    <a:lnTo>
                      <a:pt x="384017" y="978149"/>
                    </a:lnTo>
                    <a:lnTo>
                      <a:pt x="393132" y="978149"/>
                    </a:lnTo>
                    <a:lnTo>
                      <a:pt x="396240" y="965200"/>
                    </a:lnTo>
                    <a:lnTo>
                      <a:pt x="403585" y="977443"/>
                    </a:lnTo>
                    <a:lnTo>
                      <a:pt x="394354" y="977443"/>
                    </a:lnTo>
                    <a:lnTo>
                      <a:pt x="394447" y="978149"/>
                    </a:lnTo>
                    <a:lnTo>
                      <a:pt x="391667" y="990600"/>
                    </a:lnTo>
                    <a:close/>
                  </a:path>
                  <a:path w="836929" h="2120900">
                    <a:moveTo>
                      <a:pt x="403904" y="978149"/>
                    </a:moveTo>
                    <a:lnTo>
                      <a:pt x="403664" y="977574"/>
                    </a:lnTo>
                    <a:lnTo>
                      <a:pt x="396240" y="965200"/>
                    </a:lnTo>
                    <a:lnTo>
                      <a:pt x="401573" y="965200"/>
                    </a:lnTo>
                    <a:lnTo>
                      <a:pt x="403777" y="977443"/>
                    </a:lnTo>
                    <a:lnTo>
                      <a:pt x="403801" y="977574"/>
                    </a:lnTo>
                    <a:lnTo>
                      <a:pt x="403904" y="978149"/>
                    </a:lnTo>
                    <a:close/>
                  </a:path>
                  <a:path w="836929" h="2120900">
                    <a:moveTo>
                      <a:pt x="406878" y="978149"/>
                    </a:moveTo>
                    <a:lnTo>
                      <a:pt x="403904" y="978149"/>
                    </a:lnTo>
                    <a:lnTo>
                      <a:pt x="401573" y="965200"/>
                    </a:lnTo>
                    <a:lnTo>
                      <a:pt x="406716" y="977443"/>
                    </a:lnTo>
                    <a:lnTo>
                      <a:pt x="406771" y="977574"/>
                    </a:lnTo>
                    <a:lnTo>
                      <a:pt x="406878" y="978149"/>
                    </a:lnTo>
                    <a:close/>
                  </a:path>
                  <a:path w="836929" h="2120900">
                    <a:moveTo>
                      <a:pt x="573024" y="978149"/>
                    </a:moveTo>
                    <a:lnTo>
                      <a:pt x="570005" y="978149"/>
                    </a:lnTo>
                    <a:lnTo>
                      <a:pt x="568451" y="965200"/>
                    </a:lnTo>
                    <a:lnTo>
                      <a:pt x="573024" y="965200"/>
                    </a:lnTo>
                    <a:lnTo>
                      <a:pt x="573024" y="978149"/>
                    </a:lnTo>
                    <a:close/>
                  </a:path>
                  <a:path w="836929" h="2120900">
                    <a:moveTo>
                      <a:pt x="577595" y="990600"/>
                    </a:moveTo>
                    <a:lnTo>
                      <a:pt x="574547" y="990600"/>
                    </a:lnTo>
                    <a:lnTo>
                      <a:pt x="573024" y="978149"/>
                    </a:lnTo>
                    <a:lnTo>
                      <a:pt x="573024" y="965200"/>
                    </a:lnTo>
                    <a:lnTo>
                      <a:pt x="580369" y="977443"/>
                    </a:lnTo>
                    <a:lnTo>
                      <a:pt x="580448" y="977574"/>
                    </a:lnTo>
                    <a:lnTo>
                      <a:pt x="580761" y="977574"/>
                    </a:lnTo>
                    <a:lnTo>
                      <a:pt x="580553" y="978149"/>
                    </a:lnTo>
                    <a:lnTo>
                      <a:pt x="579089" y="978149"/>
                    </a:lnTo>
                    <a:lnTo>
                      <a:pt x="577595" y="990600"/>
                    </a:lnTo>
                    <a:close/>
                  </a:path>
                  <a:path w="836929" h="2120900">
                    <a:moveTo>
                      <a:pt x="580565" y="977574"/>
                    </a:moveTo>
                    <a:lnTo>
                      <a:pt x="580369" y="977443"/>
                    </a:lnTo>
                    <a:lnTo>
                      <a:pt x="573024" y="965200"/>
                    </a:lnTo>
                    <a:lnTo>
                      <a:pt x="577595" y="965200"/>
                    </a:lnTo>
                    <a:lnTo>
                      <a:pt x="580534" y="977443"/>
                    </a:lnTo>
                    <a:lnTo>
                      <a:pt x="580565" y="977574"/>
                    </a:lnTo>
                    <a:close/>
                  </a:path>
                  <a:path w="836929" h="2120900">
                    <a:moveTo>
                      <a:pt x="588203" y="978149"/>
                    </a:moveTo>
                    <a:lnTo>
                      <a:pt x="582078" y="978149"/>
                    </a:lnTo>
                    <a:lnTo>
                      <a:pt x="586740" y="965200"/>
                    </a:lnTo>
                    <a:lnTo>
                      <a:pt x="591311" y="965200"/>
                    </a:lnTo>
                    <a:lnTo>
                      <a:pt x="588203" y="978149"/>
                    </a:lnTo>
                    <a:close/>
                  </a:path>
                  <a:path w="836929" h="2120900">
                    <a:moveTo>
                      <a:pt x="589727" y="978149"/>
                    </a:moveTo>
                    <a:lnTo>
                      <a:pt x="588203" y="978149"/>
                    </a:lnTo>
                    <a:lnTo>
                      <a:pt x="591311" y="965200"/>
                    </a:lnTo>
                    <a:lnTo>
                      <a:pt x="592835" y="965200"/>
                    </a:lnTo>
                    <a:lnTo>
                      <a:pt x="589727" y="978149"/>
                    </a:lnTo>
                    <a:close/>
                  </a:path>
                  <a:path w="836929" h="2120900">
                    <a:moveTo>
                      <a:pt x="600455" y="978149"/>
                    </a:moveTo>
                    <a:lnTo>
                      <a:pt x="589727" y="978149"/>
                    </a:lnTo>
                    <a:lnTo>
                      <a:pt x="592835" y="965200"/>
                    </a:lnTo>
                    <a:lnTo>
                      <a:pt x="600455" y="965200"/>
                    </a:lnTo>
                    <a:lnTo>
                      <a:pt x="600455" y="978149"/>
                    </a:lnTo>
                    <a:close/>
                  </a:path>
                  <a:path w="836929" h="2120900">
                    <a:moveTo>
                      <a:pt x="601979" y="990600"/>
                    </a:moveTo>
                    <a:lnTo>
                      <a:pt x="598932" y="990600"/>
                    </a:lnTo>
                    <a:lnTo>
                      <a:pt x="597438" y="978149"/>
                    </a:lnTo>
                    <a:lnTo>
                      <a:pt x="600455" y="978149"/>
                    </a:lnTo>
                    <a:lnTo>
                      <a:pt x="600455" y="965200"/>
                    </a:lnTo>
                    <a:lnTo>
                      <a:pt x="601925" y="977443"/>
                    </a:lnTo>
                    <a:lnTo>
                      <a:pt x="601979" y="990600"/>
                    </a:lnTo>
                    <a:close/>
                  </a:path>
                  <a:path w="836929" h="2120900">
                    <a:moveTo>
                      <a:pt x="396240" y="990600"/>
                    </a:moveTo>
                    <a:lnTo>
                      <a:pt x="391667" y="990600"/>
                    </a:lnTo>
                    <a:lnTo>
                      <a:pt x="394357" y="978149"/>
                    </a:lnTo>
                    <a:lnTo>
                      <a:pt x="394354" y="977443"/>
                    </a:lnTo>
                    <a:lnTo>
                      <a:pt x="403585" y="977443"/>
                    </a:lnTo>
                    <a:lnTo>
                      <a:pt x="403664" y="977574"/>
                    </a:lnTo>
                    <a:lnTo>
                      <a:pt x="394284" y="977574"/>
                    </a:lnTo>
                    <a:lnTo>
                      <a:pt x="394547" y="978149"/>
                    </a:lnTo>
                    <a:lnTo>
                      <a:pt x="396240" y="990600"/>
                    </a:lnTo>
                    <a:close/>
                  </a:path>
                  <a:path w="836929" h="2120900">
                    <a:moveTo>
                      <a:pt x="399287" y="990600"/>
                    </a:moveTo>
                    <a:lnTo>
                      <a:pt x="394559" y="978149"/>
                    </a:lnTo>
                    <a:lnTo>
                      <a:pt x="394481" y="977574"/>
                    </a:lnTo>
                    <a:lnTo>
                      <a:pt x="403664" y="977574"/>
                    </a:lnTo>
                    <a:lnTo>
                      <a:pt x="404009" y="978149"/>
                    </a:lnTo>
                    <a:lnTo>
                      <a:pt x="400968" y="978149"/>
                    </a:lnTo>
                    <a:lnTo>
                      <a:pt x="399287" y="990600"/>
                    </a:lnTo>
                    <a:close/>
                  </a:path>
                  <a:path w="836929" h="2120900">
                    <a:moveTo>
                      <a:pt x="407013" y="978149"/>
                    </a:moveTo>
                    <a:lnTo>
                      <a:pt x="406947" y="977574"/>
                    </a:lnTo>
                    <a:lnTo>
                      <a:pt x="406771" y="977574"/>
                    </a:lnTo>
                    <a:lnTo>
                      <a:pt x="407013" y="978149"/>
                    </a:lnTo>
                    <a:close/>
                  </a:path>
                  <a:path w="836929" h="2120900">
                    <a:moveTo>
                      <a:pt x="580793" y="978149"/>
                    </a:moveTo>
                    <a:lnTo>
                      <a:pt x="580553" y="978149"/>
                    </a:lnTo>
                    <a:lnTo>
                      <a:pt x="580761" y="977574"/>
                    </a:lnTo>
                    <a:lnTo>
                      <a:pt x="580448" y="977574"/>
                    </a:lnTo>
                    <a:lnTo>
                      <a:pt x="580793" y="978149"/>
                    </a:lnTo>
                    <a:close/>
                  </a:path>
                  <a:path w="836929" h="2120900">
                    <a:moveTo>
                      <a:pt x="382524" y="990600"/>
                    </a:moveTo>
                    <a:lnTo>
                      <a:pt x="382524" y="978149"/>
                    </a:lnTo>
                    <a:lnTo>
                      <a:pt x="384017" y="978149"/>
                    </a:lnTo>
                    <a:lnTo>
                      <a:pt x="382524" y="990600"/>
                    </a:lnTo>
                    <a:close/>
                  </a:path>
                  <a:path w="836929" h="2120900">
                    <a:moveTo>
                      <a:pt x="399287" y="990600"/>
                    </a:moveTo>
                    <a:lnTo>
                      <a:pt x="396240" y="990600"/>
                    </a:lnTo>
                    <a:lnTo>
                      <a:pt x="394559" y="978149"/>
                    </a:lnTo>
                    <a:lnTo>
                      <a:pt x="399287" y="990600"/>
                    </a:lnTo>
                    <a:close/>
                  </a:path>
                  <a:path w="836929" h="2120900">
                    <a:moveTo>
                      <a:pt x="403859" y="990600"/>
                    </a:moveTo>
                    <a:lnTo>
                      <a:pt x="399287" y="990600"/>
                    </a:lnTo>
                    <a:lnTo>
                      <a:pt x="400968" y="978149"/>
                    </a:lnTo>
                    <a:lnTo>
                      <a:pt x="403859" y="990600"/>
                    </a:lnTo>
                    <a:close/>
                  </a:path>
                  <a:path w="836929" h="2120900">
                    <a:moveTo>
                      <a:pt x="403859" y="990600"/>
                    </a:moveTo>
                    <a:lnTo>
                      <a:pt x="401058" y="978149"/>
                    </a:lnTo>
                    <a:lnTo>
                      <a:pt x="401618" y="978149"/>
                    </a:lnTo>
                    <a:lnTo>
                      <a:pt x="403859" y="990600"/>
                    </a:lnTo>
                    <a:close/>
                  </a:path>
                  <a:path w="836929" h="2120900">
                    <a:moveTo>
                      <a:pt x="413003" y="990600"/>
                    </a:moveTo>
                    <a:lnTo>
                      <a:pt x="409955" y="990600"/>
                    </a:lnTo>
                    <a:lnTo>
                      <a:pt x="412943" y="978149"/>
                    </a:lnTo>
                    <a:lnTo>
                      <a:pt x="413003" y="990600"/>
                    </a:lnTo>
                    <a:close/>
                  </a:path>
                  <a:path w="836929" h="2120900">
                    <a:moveTo>
                      <a:pt x="586740" y="990600"/>
                    </a:moveTo>
                    <a:lnTo>
                      <a:pt x="577595" y="990600"/>
                    </a:lnTo>
                    <a:lnTo>
                      <a:pt x="579089" y="978149"/>
                    </a:lnTo>
                    <a:lnTo>
                      <a:pt x="582257" y="978149"/>
                    </a:lnTo>
                    <a:lnTo>
                      <a:pt x="586740" y="990600"/>
                    </a:lnTo>
                    <a:close/>
                  </a:path>
                  <a:path w="836929" h="2120900">
                    <a:moveTo>
                      <a:pt x="586740" y="990600"/>
                    </a:moveTo>
                    <a:lnTo>
                      <a:pt x="582257" y="978149"/>
                    </a:lnTo>
                    <a:lnTo>
                      <a:pt x="590474" y="978149"/>
                    </a:lnTo>
                    <a:lnTo>
                      <a:pt x="586740" y="990600"/>
                    </a:lnTo>
                    <a:close/>
                  </a:path>
                  <a:path w="836929" h="2120900">
                    <a:moveTo>
                      <a:pt x="588263" y="990600"/>
                    </a:moveTo>
                    <a:lnTo>
                      <a:pt x="586740" y="990600"/>
                    </a:lnTo>
                    <a:lnTo>
                      <a:pt x="590475" y="978149"/>
                    </a:lnTo>
                    <a:lnTo>
                      <a:pt x="588263" y="990600"/>
                    </a:lnTo>
                    <a:close/>
                  </a:path>
                  <a:path w="836929" h="2120900">
                    <a:moveTo>
                      <a:pt x="588263" y="990600"/>
                    </a:moveTo>
                    <a:lnTo>
                      <a:pt x="590505" y="978149"/>
                    </a:lnTo>
                    <a:lnTo>
                      <a:pt x="597228" y="978149"/>
                    </a:lnTo>
                    <a:lnTo>
                      <a:pt x="588263" y="990600"/>
                    </a:lnTo>
                    <a:close/>
                  </a:path>
                  <a:path w="836929" h="2120900">
                    <a:moveTo>
                      <a:pt x="598932" y="990600"/>
                    </a:moveTo>
                    <a:lnTo>
                      <a:pt x="588263" y="990600"/>
                    </a:lnTo>
                    <a:lnTo>
                      <a:pt x="597228" y="978149"/>
                    </a:lnTo>
                    <a:lnTo>
                      <a:pt x="597438" y="978149"/>
                    </a:lnTo>
                    <a:lnTo>
                      <a:pt x="598932" y="990600"/>
                    </a:lnTo>
                    <a:close/>
                  </a:path>
                  <a:path w="836929" h="2120900">
                    <a:moveTo>
                      <a:pt x="386487" y="1003293"/>
                    </a:moveTo>
                    <a:lnTo>
                      <a:pt x="384047" y="990600"/>
                    </a:lnTo>
                    <a:lnTo>
                      <a:pt x="389127" y="990600"/>
                    </a:lnTo>
                    <a:lnTo>
                      <a:pt x="386487" y="1003293"/>
                    </a:lnTo>
                    <a:close/>
                  </a:path>
                  <a:path w="836929" h="2120900">
                    <a:moveTo>
                      <a:pt x="395094" y="1003293"/>
                    </a:moveTo>
                    <a:lnTo>
                      <a:pt x="386487" y="1003293"/>
                    </a:lnTo>
                    <a:lnTo>
                      <a:pt x="389127" y="990600"/>
                    </a:lnTo>
                    <a:lnTo>
                      <a:pt x="395094" y="1003293"/>
                    </a:lnTo>
                    <a:close/>
                  </a:path>
                  <a:path w="836929" h="2120900">
                    <a:moveTo>
                      <a:pt x="395097" y="1003293"/>
                    </a:moveTo>
                    <a:lnTo>
                      <a:pt x="389127" y="990600"/>
                    </a:lnTo>
                    <a:lnTo>
                      <a:pt x="396893" y="990600"/>
                    </a:lnTo>
                    <a:lnTo>
                      <a:pt x="395097" y="1003293"/>
                    </a:lnTo>
                    <a:close/>
                  </a:path>
                  <a:path w="836929" h="2120900">
                    <a:moveTo>
                      <a:pt x="403859" y="1016000"/>
                    </a:moveTo>
                    <a:lnTo>
                      <a:pt x="399287" y="1016000"/>
                    </a:lnTo>
                    <a:lnTo>
                      <a:pt x="395628" y="1003293"/>
                    </a:lnTo>
                    <a:lnTo>
                      <a:pt x="395097" y="1003293"/>
                    </a:lnTo>
                    <a:lnTo>
                      <a:pt x="396893" y="990600"/>
                    </a:lnTo>
                    <a:lnTo>
                      <a:pt x="397774" y="1000121"/>
                    </a:lnTo>
                    <a:lnTo>
                      <a:pt x="398024" y="1003293"/>
                    </a:lnTo>
                    <a:lnTo>
                      <a:pt x="398029" y="1003861"/>
                    </a:lnTo>
                    <a:lnTo>
                      <a:pt x="398518" y="1009557"/>
                    </a:lnTo>
                    <a:lnTo>
                      <a:pt x="403241" y="1009557"/>
                    </a:lnTo>
                    <a:lnTo>
                      <a:pt x="403859" y="1016000"/>
                    </a:lnTo>
                    <a:close/>
                  </a:path>
                  <a:path w="836929" h="2120900">
                    <a:moveTo>
                      <a:pt x="397839" y="1000121"/>
                    </a:moveTo>
                    <a:lnTo>
                      <a:pt x="396893" y="990600"/>
                    </a:lnTo>
                    <a:lnTo>
                      <a:pt x="397154" y="990600"/>
                    </a:lnTo>
                    <a:lnTo>
                      <a:pt x="397839" y="1000121"/>
                    </a:lnTo>
                    <a:close/>
                  </a:path>
                  <a:path w="836929" h="2120900">
                    <a:moveTo>
                      <a:pt x="398069" y="1003293"/>
                    </a:moveTo>
                    <a:lnTo>
                      <a:pt x="397774" y="1000121"/>
                    </a:lnTo>
                    <a:lnTo>
                      <a:pt x="397154" y="990600"/>
                    </a:lnTo>
                    <a:lnTo>
                      <a:pt x="398949" y="990600"/>
                    </a:lnTo>
                    <a:lnTo>
                      <a:pt x="398069" y="1003293"/>
                    </a:lnTo>
                    <a:close/>
                  </a:path>
                  <a:path w="836929" h="2120900">
                    <a:moveTo>
                      <a:pt x="403241" y="1009557"/>
                    </a:moveTo>
                    <a:lnTo>
                      <a:pt x="398519" y="1009557"/>
                    </a:lnTo>
                    <a:lnTo>
                      <a:pt x="398029" y="1003861"/>
                    </a:lnTo>
                    <a:lnTo>
                      <a:pt x="398949" y="990600"/>
                    </a:lnTo>
                    <a:lnTo>
                      <a:pt x="404162" y="1003293"/>
                    </a:lnTo>
                    <a:lnTo>
                      <a:pt x="402640" y="1003293"/>
                    </a:lnTo>
                    <a:lnTo>
                      <a:pt x="403241" y="1009557"/>
                    </a:lnTo>
                    <a:close/>
                  </a:path>
                  <a:path w="836929" h="2120900">
                    <a:moveTo>
                      <a:pt x="404166" y="1003293"/>
                    </a:moveTo>
                    <a:lnTo>
                      <a:pt x="398949" y="990600"/>
                    </a:lnTo>
                    <a:lnTo>
                      <a:pt x="406908" y="990600"/>
                    </a:lnTo>
                    <a:lnTo>
                      <a:pt x="404166" y="1003293"/>
                    </a:lnTo>
                    <a:close/>
                  </a:path>
                  <a:path w="836929" h="2120900">
                    <a:moveTo>
                      <a:pt x="408432" y="1016000"/>
                    </a:moveTo>
                    <a:lnTo>
                      <a:pt x="406908" y="1016000"/>
                    </a:lnTo>
                    <a:lnTo>
                      <a:pt x="402638" y="1003293"/>
                    </a:lnTo>
                    <a:lnTo>
                      <a:pt x="404166" y="1003293"/>
                    </a:lnTo>
                    <a:lnTo>
                      <a:pt x="406908" y="990600"/>
                    </a:lnTo>
                    <a:lnTo>
                      <a:pt x="408432" y="990600"/>
                    </a:lnTo>
                    <a:lnTo>
                      <a:pt x="409955" y="1003293"/>
                    </a:lnTo>
                    <a:lnTo>
                      <a:pt x="408432" y="1016000"/>
                    </a:lnTo>
                    <a:close/>
                  </a:path>
                  <a:path w="836929" h="2120900">
                    <a:moveTo>
                      <a:pt x="582168" y="1003293"/>
                    </a:moveTo>
                    <a:lnTo>
                      <a:pt x="580643" y="990600"/>
                    </a:lnTo>
                    <a:lnTo>
                      <a:pt x="583692" y="990600"/>
                    </a:lnTo>
                    <a:lnTo>
                      <a:pt x="582168" y="1003293"/>
                    </a:lnTo>
                    <a:close/>
                  </a:path>
                  <a:path w="836929" h="2120900">
                    <a:moveTo>
                      <a:pt x="593850" y="1003293"/>
                    </a:moveTo>
                    <a:lnTo>
                      <a:pt x="582168" y="1003293"/>
                    </a:lnTo>
                    <a:lnTo>
                      <a:pt x="583692" y="990600"/>
                    </a:lnTo>
                    <a:lnTo>
                      <a:pt x="591311" y="990600"/>
                    </a:lnTo>
                    <a:lnTo>
                      <a:pt x="593850" y="1003293"/>
                    </a:lnTo>
                    <a:close/>
                  </a:path>
                  <a:path w="836929" h="2120900">
                    <a:moveTo>
                      <a:pt x="593851" y="1003293"/>
                    </a:moveTo>
                    <a:lnTo>
                      <a:pt x="591311" y="990600"/>
                    </a:lnTo>
                    <a:lnTo>
                      <a:pt x="593924" y="990600"/>
                    </a:lnTo>
                    <a:lnTo>
                      <a:pt x="593851" y="1003293"/>
                    </a:lnTo>
                    <a:close/>
                  </a:path>
                  <a:path w="836929" h="2120900">
                    <a:moveTo>
                      <a:pt x="595886" y="1003293"/>
                    </a:moveTo>
                    <a:lnTo>
                      <a:pt x="593852" y="1003293"/>
                    </a:lnTo>
                    <a:lnTo>
                      <a:pt x="594359" y="990600"/>
                    </a:lnTo>
                    <a:lnTo>
                      <a:pt x="600455" y="990600"/>
                    </a:lnTo>
                    <a:lnTo>
                      <a:pt x="595886" y="1003293"/>
                    </a:lnTo>
                    <a:close/>
                  </a:path>
                  <a:path w="836929" h="2120900">
                    <a:moveTo>
                      <a:pt x="598933" y="1003293"/>
                    </a:moveTo>
                    <a:lnTo>
                      <a:pt x="595886" y="1003293"/>
                    </a:lnTo>
                    <a:lnTo>
                      <a:pt x="600455" y="990600"/>
                    </a:lnTo>
                    <a:lnTo>
                      <a:pt x="601370" y="990600"/>
                    </a:lnTo>
                    <a:lnTo>
                      <a:pt x="598933" y="1003293"/>
                    </a:lnTo>
                    <a:close/>
                  </a:path>
                  <a:path w="836929" h="2120900">
                    <a:moveTo>
                      <a:pt x="602414" y="1003293"/>
                    </a:moveTo>
                    <a:lnTo>
                      <a:pt x="598933" y="1003293"/>
                    </a:lnTo>
                    <a:lnTo>
                      <a:pt x="601370" y="990600"/>
                    </a:lnTo>
                    <a:lnTo>
                      <a:pt x="602414" y="1003293"/>
                    </a:lnTo>
                    <a:close/>
                  </a:path>
                  <a:path w="836929" h="2120900">
                    <a:moveTo>
                      <a:pt x="602416" y="1003293"/>
                    </a:moveTo>
                    <a:lnTo>
                      <a:pt x="601370" y="990600"/>
                    </a:lnTo>
                    <a:lnTo>
                      <a:pt x="605027" y="990600"/>
                    </a:lnTo>
                    <a:lnTo>
                      <a:pt x="602416" y="1003293"/>
                    </a:lnTo>
                    <a:close/>
                  </a:path>
                  <a:path w="836929" h="2120900">
                    <a:moveTo>
                      <a:pt x="611124" y="1003293"/>
                    </a:moveTo>
                    <a:lnTo>
                      <a:pt x="602416" y="1003293"/>
                    </a:lnTo>
                    <a:lnTo>
                      <a:pt x="605027" y="990600"/>
                    </a:lnTo>
                    <a:lnTo>
                      <a:pt x="611124" y="990600"/>
                    </a:lnTo>
                    <a:lnTo>
                      <a:pt x="611124" y="1003293"/>
                    </a:lnTo>
                    <a:close/>
                  </a:path>
                  <a:path w="836929" h="2120900">
                    <a:moveTo>
                      <a:pt x="614171" y="1003293"/>
                    </a:moveTo>
                    <a:lnTo>
                      <a:pt x="611124" y="1003293"/>
                    </a:lnTo>
                    <a:lnTo>
                      <a:pt x="611124" y="990600"/>
                    </a:lnTo>
                    <a:lnTo>
                      <a:pt x="612647" y="990600"/>
                    </a:lnTo>
                    <a:lnTo>
                      <a:pt x="614171" y="1003293"/>
                    </a:lnTo>
                    <a:close/>
                  </a:path>
                  <a:path w="836929" h="2120900">
                    <a:moveTo>
                      <a:pt x="393192" y="1016000"/>
                    </a:moveTo>
                    <a:lnTo>
                      <a:pt x="384047" y="1016000"/>
                    </a:lnTo>
                    <a:lnTo>
                      <a:pt x="384048" y="1003293"/>
                    </a:lnTo>
                    <a:lnTo>
                      <a:pt x="395631" y="1003293"/>
                    </a:lnTo>
                    <a:lnTo>
                      <a:pt x="393192" y="1016000"/>
                    </a:lnTo>
                    <a:close/>
                  </a:path>
                  <a:path w="836929" h="2120900">
                    <a:moveTo>
                      <a:pt x="399287" y="1016000"/>
                    </a:moveTo>
                    <a:lnTo>
                      <a:pt x="393192" y="1016000"/>
                    </a:lnTo>
                    <a:lnTo>
                      <a:pt x="395522" y="1003861"/>
                    </a:lnTo>
                    <a:lnTo>
                      <a:pt x="395631" y="1003293"/>
                    </a:lnTo>
                    <a:lnTo>
                      <a:pt x="399287" y="1016000"/>
                    </a:lnTo>
                    <a:close/>
                  </a:path>
                  <a:path w="836929" h="2120900">
                    <a:moveTo>
                      <a:pt x="406908" y="1016000"/>
                    </a:moveTo>
                    <a:lnTo>
                      <a:pt x="403859" y="1016000"/>
                    </a:lnTo>
                    <a:lnTo>
                      <a:pt x="402694" y="1003861"/>
                    </a:lnTo>
                    <a:lnTo>
                      <a:pt x="402640" y="1003293"/>
                    </a:lnTo>
                    <a:lnTo>
                      <a:pt x="406908" y="1016000"/>
                    </a:lnTo>
                    <a:close/>
                  </a:path>
                  <a:path w="836929" h="2120900">
                    <a:moveTo>
                      <a:pt x="414527" y="1016000"/>
                    </a:moveTo>
                    <a:lnTo>
                      <a:pt x="408432" y="1016000"/>
                    </a:lnTo>
                    <a:lnTo>
                      <a:pt x="409888" y="1003861"/>
                    </a:lnTo>
                    <a:lnTo>
                      <a:pt x="409956" y="1003293"/>
                    </a:lnTo>
                    <a:lnTo>
                      <a:pt x="414527" y="1003293"/>
                    </a:lnTo>
                    <a:lnTo>
                      <a:pt x="414527" y="1016000"/>
                    </a:lnTo>
                    <a:close/>
                  </a:path>
                  <a:path w="836929" h="2120900">
                    <a:moveTo>
                      <a:pt x="588263" y="1016000"/>
                    </a:moveTo>
                    <a:lnTo>
                      <a:pt x="585216" y="1016000"/>
                    </a:lnTo>
                    <a:lnTo>
                      <a:pt x="583759" y="1003861"/>
                    </a:lnTo>
                    <a:lnTo>
                      <a:pt x="583691" y="1003293"/>
                    </a:lnTo>
                    <a:lnTo>
                      <a:pt x="588263" y="1003293"/>
                    </a:lnTo>
                    <a:lnTo>
                      <a:pt x="588263" y="1016000"/>
                    </a:lnTo>
                    <a:close/>
                  </a:path>
                  <a:path w="836929" h="2120900">
                    <a:moveTo>
                      <a:pt x="597408" y="1016000"/>
                    </a:moveTo>
                    <a:lnTo>
                      <a:pt x="588263" y="1016000"/>
                    </a:lnTo>
                    <a:lnTo>
                      <a:pt x="588263" y="1003293"/>
                    </a:lnTo>
                    <a:lnTo>
                      <a:pt x="592833" y="1003293"/>
                    </a:lnTo>
                    <a:lnTo>
                      <a:pt x="597408" y="1016000"/>
                    </a:lnTo>
                    <a:close/>
                  </a:path>
                  <a:path w="836929" h="2120900">
                    <a:moveTo>
                      <a:pt x="599947" y="1016000"/>
                    </a:moveTo>
                    <a:lnTo>
                      <a:pt x="597408" y="1016000"/>
                    </a:lnTo>
                    <a:lnTo>
                      <a:pt x="592833" y="1003293"/>
                    </a:lnTo>
                    <a:lnTo>
                      <a:pt x="601980" y="1003293"/>
                    </a:lnTo>
                    <a:lnTo>
                      <a:pt x="599947" y="1016000"/>
                    </a:lnTo>
                    <a:close/>
                  </a:path>
                  <a:path w="836929" h="2120900">
                    <a:moveTo>
                      <a:pt x="599947" y="1016000"/>
                    </a:moveTo>
                    <a:lnTo>
                      <a:pt x="601889" y="1003861"/>
                    </a:lnTo>
                    <a:lnTo>
                      <a:pt x="601980" y="1003293"/>
                    </a:lnTo>
                    <a:lnTo>
                      <a:pt x="605030" y="1003293"/>
                    </a:lnTo>
                    <a:lnTo>
                      <a:pt x="599947" y="1016000"/>
                    </a:lnTo>
                    <a:close/>
                  </a:path>
                  <a:path w="836929" h="2120900">
                    <a:moveTo>
                      <a:pt x="603503" y="1016000"/>
                    </a:moveTo>
                    <a:lnTo>
                      <a:pt x="599947" y="1016000"/>
                    </a:lnTo>
                    <a:lnTo>
                      <a:pt x="605030" y="1003293"/>
                    </a:lnTo>
                    <a:lnTo>
                      <a:pt x="603503" y="1016000"/>
                    </a:lnTo>
                    <a:close/>
                  </a:path>
                  <a:path w="836929" h="2120900">
                    <a:moveTo>
                      <a:pt x="614171" y="1016000"/>
                    </a:moveTo>
                    <a:lnTo>
                      <a:pt x="603503" y="1016000"/>
                    </a:lnTo>
                    <a:lnTo>
                      <a:pt x="604960" y="1003861"/>
                    </a:lnTo>
                    <a:lnTo>
                      <a:pt x="605028" y="1003293"/>
                    </a:lnTo>
                    <a:lnTo>
                      <a:pt x="615188" y="1003293"/>
                    </a:lnTo>
                    <a:lnTo>
                      <a:pt x="614171" y="1016000"/>
                    </a:lnTo>
                    <a:close/>
                  </a:path>
                  <a:path w="836929" h="2120900">
                    <a:moveTo>
                      <a:pt x="620267" y="1028700"/>
                    </a:moveTo>
                    <a:lnTo>
                      <a:pt x="615695" y="1028700"/>
                    </a:lnTo>
                    <a:lnTo>
                      <a:pt x="615695" y="1016000"/>
                    </a:lnTo>
                    <a:lnTo>
                      <a:pt x="614171" y="1016000"/>
                    </a:lnTo>
                    <a:lnTo>
                      <a:pt x="615142" y="1003861"/>
                    </a:lnTo>
                    <a:lnTo>
                      <a:pt x="615188" y="1003293"/>
                    </a:lnTo>
                    <a:lnTo>
                      <a:pt x="620267" y="1028700"/>
                    </a:lnTo>
                    <a:close/>
                  </a:path>
                  <a:path w="836929" h="2120900">
                    <a:moveTo>
                      <a:pt x="387095" y="1028700"/>
                    </a:moveTo>
                    <a:lnTo>
                      <a:pt x="385571" y="1028700"/>
                    </a:lnTo>
                    <a:lnTo>
                      <a:pt x="382524" y="1016000"/>
                    </a:lnTo>
                    <a:lnTo>
                      <a:pt x="383980" y="1003861"/>
                    </a:lnTo>
                    <a:lnTo>
                      <a:pt x="384047" y="1016000"/>
                    </a:lnTo>
                    <a:lnTo>
                      <a:pt x="387095" y="1016000"/>
                    </a:lnTo>
                    <a:lnTo>
                      <a:pt x="387095" y="1028700"/>
                    </a:lnTo>
                    <a:close/>
                  </a:path>
                  <a:path w="836929" h="2120900">
                    <a:moveTo>
                      <a:pt x="394208" y="1041400"/>
                    </a:moveTo>
                    <a:lnTo>
                      <a:pt x="393192" y="1028700"/>
                    </a:lnTo>
                    <a:lnTo>
                      <a:pt x="387095" y="1028700"/>
                    </a:lnTo>
                    <a:lnTo>
                      <a:pt x="387095" y="1016000"/>
                    </a:lnTo>
                    <a:lnTo>
                      <a:pt x="393700" y="1016000"/>
                    </a:lnTo>
                    <a:lnTo>
                      <a:pt x="394716" y="1028700"/>
                    </a:lnTo>
                    <a:lnTo>
                      <a:pt x="394208" y="1041400"/>
                    </a:lnTo>
                    <a:close/>
                  </a:path>
                  <a:path w="836929" h="2120900">
                    <a:moveTo>
                      <a:pt x="403859" y="1041400"/>
                    </a:moveTo>
                    <a:lnTo>
                      <a:pt x="394208" y="1041400"/>
                    </a:lnTo>
                    <a:lnTo>
                      <a:pt x="394716" y="1028700"/>
                    </a:lnTo>
                    <a:lnTo>
                      <a:pt x="393700" y="1016000"/>
                    </a:lnTo>
                    <a:lnTo>
                      <a:pt x="397902" y="1016000"/>
                    </a:lnTo>
                    <a:lnTo>
                      <a:pt x="396240" y="1028700"/>
                    </a:lnTo>
                    <a:lnTo>
                      <a:pt x="405383" y="1028700"/>
                    </a:lnTo>
                    <a:lnTo>
                      <a:pt x="403859" y="1041400"/>
                    </a:lnTo>
                    <a:close/>
                  </a:path>
                  <a:path w="836929" h="2120900">
                    <a:moveTo>
                      <a:pt x="400811" y="1028700"/>
                    </a:moveTo>
                    <a:lnTo>
                      <a:pt x="396240" y="1028700"/>
                    </a:lnTo>
                    <a:lnTo>
                      <a:pt x="397902" y="1016000"/>
                    </a:lnTo>
                    <a:lnTo>
                      <a:pt x="400811" y="1028700"/>
                    </a:lnTo>
                    <a:close/>
                  </a:path>
                  <a:path w="836929" h="2120900">
                    <a:moveTo>
                      <a:pt x="400811" y="1028700"/>
                    </a:moveTo>
                    <a:lnTo>
                      <a:pt x="397902" y="1016000"/>
                    </a:lnTo>
                    <a:lnTo>
                      <a:pt x="402335" y="1016000"/>
                    </a:lnTo>
                    <a:lnTo>
                      <a:pt x="400811" y="1028700"/>
                    </a:lnTo>
                    <a:close/>
                  </a:path>
                  <a:path w="836929" h="2120900">
                    <a:moveTo>
                      <a:pt x="403859" y="1028700"/>
                    </a:moveTo>
                    <a:lnTo>
                      <a:pt x="400811" y="1028700"/>
                    </a:lnTo>
                    <a:lnTo>
                      <a:pt x="402335" y="1016000"/>
                    </a:lnTo>
                    <a:lnTo>
                      <a:pt x="403859" y="1028700"/>
                    </a:lnTo>
                    <a:close/>
                  </a:path>
                  <a:path w="836929" h="2120900">
                    <a:moveTo>
                      <a:pt x="408432" y="1028700"/>
                    </a:moveTo>
                    <a:lnTo>
                      <a:pt x="403859" y="1028700"/>
                    </a:lnTo>
                    <a:lnTo>
                      <a:pt x="402335" y="1016000"/>
                    </a:lnTo>
                    <a:lnTo>
                      <a:pt x="403351" y="1016000"/>
                    </a:lnTo>
                    <a:lnTo>
                      <a:pt x="408432" y="1028700"/>
                    </a:lnTo>
                    <a:close/>
                  </a:path>
                  <a:path w="836929" h="2120900">
                    <a:moveTo>
                      <a:pt x="411479" y="1028700"/>
                    </a:moveTo>
                    <a:lnTo>
                      <a:pt x="408432" y="1028700"/>
                    </a:lnTo>
                    <a:lnTo>
                      <a:pt x="403351" y="1016000"/>
                    </a:lnTo>
                    <a:lnTo>
                      <a:pt x="413003" y="1016000"/>
                    </a:lnTo>
                    <a:lnTo>
                      <a:pt x="411479" y="1028700"/>
                    </a:lnTo>
                    <a:close/>
                  </a:path>
                  <a:path w="836929" h="2120900">
                    <a:moveTo>
                      <a:pt x="414527" y="1028700"/>
                    </a:moveTo>
                    <a:lnTo>
                      <a:pt x="411479" y="1028700"/>
                    </a:lnTo>
                    <a:lnTo>
                      <a:pt x="413003" y="1016000"/>
                    </a:lnTo>
                    <a:lnTo>
                      <a:pt x="414527" y="1028700"/>
                    </a:lnTo>
                    <a:close/>
                  </a:path>
                  <a:path w="836929" h="2120900">
                    <a:moveTo>
                      <a:pt x="595884" y="1028700"/>
                    </a:moveTo>
                    <a:lnTo>
                      <a:pt x="594359" y="1028700"/>
                    </a:lnTo>
                    <a:lnTo>
                      <a:pt x="591311" y="1016000"/>
                    </a:lnTo>
                    <a:lnTo>
                      <a:pt x="595884" y="1016000"/>
                    </a:lnTo>
                    <a:lnTo>
                      <a:pt x="595884" y="1028700"/>
                    </a:lnTo>
                    <a:close/>
                  </a:path>
                  <a:path w="836929" h="2120900">
                    <a:moveTo>
                      <a:pt x="601979" y="1028700"/>
                    </a:moveTo>
                    <a:lnTo>
                      <a:pt x="595884" y="1028700"/>
                    </a:lnTo>
                    <a:lnTo>
                      <a:pt x="595884" y="1016000"/>
                    </a:lnTo>
                    <a:lnTo>
                      <a:pt x="602741" y="1016000"/>
                    </a:lnTo>
                    <a:lnTo>
                      <a:pt x="601979" y="1028700"/>
                    </a:lnTo>
                    <a:close/>
                  </a:path>
                  <a:path w="836929" h="2120900">
                    <a:moveTo>
                      <a:pt x="603503" y="1028700"/>
                    </a:moveTo>
                    <a:lnTo>
                      <a:pt x="601979" y="1028700"/>
                    </a:lnTo>
                    <a:lnTo>
                      <a:pt x="602741" y="1016000"/>
                    </a:lnTo>
                    <a:lnTo>
                      <a:pt x="603503" y="1028700"/>
                    </a:lnTo>
                    <a:close/>
                  </a:path>
                  <a:path w="836929" h="2120900">
                    <a:moveTo>
                      <a:pt x="603503" y="1028700"/>
                    </a:moveTo>
                    <a:lnTo>
                      <a:pt x="602741" y="1016000"/>
                    </a:lnTo>
                    <a:lnTo>
                      <a:pt x="607313" y="1016000"/>
                    </a:lnTo>
                    <a:lnTo>
                      <a:pt x="603503" y="1028700"/>
                    </a:lnTo>
                    <a:close/>
                  </a:path>
                  <a:path w="836929" h="2120900">
                    <a:moveTo>
                      <a:pt x="605027" y="1028700"/>
                    </a:moveTo>
                    <a:lnTo>
                      <a:pt x="603503" y="1028700"/>
                    </a:lnTo>
                    <a:lnTo>
                      <a:pt x="607313" y="1016000"/>
                    </a:lnTo>
                    <a:lnTo>
                      <a:pt x="605027" y="1028700"/>
                    </a:lnTo>
                    <a:close/>
                  </a:path>
                  <a:path w="836929" h="2120900">
                    <a:moveTo>
                      <a:pt x="615695" y="1028700"/>
                    </a:moveTo>
                    <a:lnTo>
                      <a:pt x="605027" y="1028700"/>
                    </a:lnTo>
                    <a:lnTo>
                      <a:pt x="607313" y="1016000"/>
                    </a:lnTo>
                    <a:lnTo>
                      <a:pt x="615695" y="1016000"/>
                    </a:lnTo>
                    <a:lnTo>
                      <a:pt x="615695" y="1028700"/>
                    </a:lnTo>
                    <a:close/>
                  </a:path>
                  <a:path w="836929" h="2120900">
                    <a:moveTo>
                      <a:pt x="406907" y="1054100"/>
                    </a:moveTo>
                    <a:lnTo>
                      <a:pt x="406603" y="1041400"/>
                    </a:lnTo>
                    <a:lnTo>
                      <a:pt x="403859" y="1041400"/>
                    </a:lnTo>
                    <a:lnTo>
                      <a:pt x="405383" y="1028700"/>
                    </a:lnTo>
                    <a:lnTo>
                      <a:pt x="409955" y="1041400"/>
                    </a:lnTo>
                    <a:lnTo>
                      <a:pt x="406907" y="1054100"/>
                    </a:lnTo>
                    <a:close/>
                  </a:path>
                  <a:path w="836929" h="2120900">
                    <a:moveTo>
                      <a:pt x="408432" y="1054100"/>
                    </a:moveTo>
                    <a:lnTo>
                      <a:pt x="406907" y="1054100"/>
                    </a:lnTo>
                    <a:lnTo>
                      <a:pt x="409955" y="1041400"/>
                    </a:lnTo>
                    <a:lnTo>
                      <a:pt x="405383" y="1028700"/>
                    </a:lnTo>
                    <a:lnTo>
                      <a:pt x="417575" y="1041400"/>
                    </a:lnTo>
                    <a:lnTo>
                      <a:pt x="413003" y="1041400"/>
                    </a:lnTo>
                    <a:lnTo>
                      <a:pt x="408432" y="1054100"/>
                    </a:lnTo>
                    <a:close/>
                  </a:path>
                  <a:path w="836929" h="2120900">
                    <a:moveTo>
                      <a:pt x="425195" y="1054100"/>
                    </a:moveTo>
                    <a:lnTo>
                      <a:pt x="417575" y="1054100"/>
                    </a:lnTo>
                    <a:lnTo>
                      <a:pt x="414310" y="1041400"/>
                    </a:lnTo>
                    <a:lnTo>
                      <a:pt x="417575" y="1041400"/>
                    </a:lnTo>
                    <a:lnTo>
                      <a:pt x="405383" y="1028700"/>
                    </a:lnTo>
                    <a:lnTo>
                      <a:pt x="420624" y="1028700"/>
                    </a:lnTo>
                    <a:lnTo>
                      <a:pt x="420624" y="1041400"/>
                    </a:lnTo>
                    <a:lnTo>
                      <a:pt x="425195" y="1054100"/>
                    </a:lnTo>
                    <a:close/>
                  </a:path>
                  <a:path w="836929" h="2120900">
                    <a:moveTo>
                      <a:pt x="601979" y="1041400"/>
                    </a:moveTo>
                    <a:lnTo>
                      <a:pt x="600455" y="1041400"/>
                    </a:lnTo>
                    <a:lnTo>
                      <a:pt x="597408" y="1028700"/>
                    </a:lnTo>
                    <a:lnTo>
                      <a:pt x="600455" y="1028700"/>
                    </a:lnTo>
                    <a:lnTo>
                      <a:pt x="601979" y="1041400"/>
                    </a:lnTo>
                    <a:close/>
                  </a:path>
                  <a:path w="836929" h="2120900">
                    <a:moveTo>
                      <a:pt x="611631" y="1041400"/>
                    </a:moveTo>
                    <a:lnTo>
                      <a:pt x="601979" y="1041400"/>
                    </a:lnTo>
                    <a:lnTo>
                      <a:pt x="600455" y="1028700"/>
                    </a:lnTo>
                    <a:lnTo>
                      <a:pt x="606551" y="1028700"/>
                    </a:lnTo>
                    <a:lnTo>
                      <a:pt x="611631" y="1041400"/>
                    </a:lnTo>
                    <a:close/>
                  </a:path>
                  <a:path w="836929" h="2120900">
                    <a:moveTo>
                      <a:pt x="611631" y="1041400"/>
                    </a:moveTo>
                    <a:lnTo>
                      <a:pt x="606551" y="1028700"/>
                    </a:lnTo>
                    <a:lnTo>
                      <a:pt x="614171" y="1028700"/>
                    </a:lnTo>
                    <a:lnTo>
                      <a:pt x="611631" y="1041400"/>
                    </a:lnTo>
                    <a:close/>
                  </a:path>
                  <a:path w="836929" h="2120900">
                    <a:moveTo>
                      <a:pt x="612647" y="1041400"/>
                    </a:moveTo>
                    <a:lnTo>
                      <a:pt x="611631" y="1041400"/>
                    </a:lnTo>
                    <a:lnTo>
                      <a:pt x="614171" y="1028700"/>
                    </a:lnTo>
                    <a:lnTo>
                      <a:pt x="617219" y="1028700"/>
                    </a:lnTo>
                    <a:lnTo>
                      <a:pt x="612647" y="1041400"/>
                    </a:lnTo>
                    <a:close/>
                  </a:path>
                  <a:path w="836929" h="2120900">
                    <a:moveTo>
                      <a:pt x="612647" y="1041400"/>
                    </a:moveTo>
                    <a:lnTo>
                      <a:pt x="617219" y="1028700"/>
                    </a:lnTo>
                    <a:lnTo>
                      <a:pt x="618743" y="1028700"/>
                    </a:lnTo>
                    <a:lnTo>
                      <a:pt x="612647" y="1041400"/>
                    </a:lnTo>
                    <a:close/>
                  </a:path>
                  <a:path w="836929" h="2120900">
                    <a:moveTo>
                      <a:pt x="615695" y="1041400"/>
                    </a:moveTo>
                    <a:lnTo>
                      <a:pt x="612647" y="1041400"/>
                    </a:lnTo>
                    <a:lnTo>
                      <a:pt x="618743" y="1028700"/>
                    </a:lnTo>
                    <a:lnTo>
                      <a:pt x="615695" y="1041400"/>
                    </a:lnTo>
                    <a:close/>
                  </a:path>
                  <a:path w="836929" h="2120900">
                    <a:moveTo>
                      <a:pt x="623316" y="1041400"/>
                    </a:moveTo>
                    <a:lnTo>
                      <a:pt x="615695" y="1041400"/>
                    </a:lnTo>
                    <a:lnTo>
                      <a:pt x="618743" y="1028700"/>
                    </a:lnTo>
                    <a:lnTo>
                      <a:pt x="623316" y="1041400"/>
                    </a:lnTo>
                    <a:close/>
                  </a:path>
                  <a:path w="836929" h="2120900">
                    <a:moveTo>
                      <a:pt x="629411" y="1041400"/>
                    </a:moveTo>
                    <a:lnTo>
                      <a:pt x="623316" y="1041400"/>
                    </a:lnTo>
                    <a:lnTo>
                      <a:pt x="618743" y="1028700"/>
                    </a:lnTo>
                    <a:lnTo>
                      <a:pt x="629411" y="1028700"/>
                    </a:lnTo>
                    <a:lnTo>
                      <a:pt x="629411" y="1041400"/>
                    </a:lnTo>
                    <a:close/>
                  </a:path>
                  <a:path w="836929" h="2120900">
                    <a:moveTo>
                      <a:pt x="632459" y="1041400"/>
                    </a:moveTo>
                    <a:lnTo>
                      <a:pt x="629411" y="1041400"/>
                    </a:lnTo>
                    <a:lnTo>
                      <a:pt x="629411" y="1028700"/>
                    </a:lnTo>
                    <a:lnTo>
                      <a:pt x="630935" y="1028700"/>
                    </a:lnTo>
                    <a:lnTo>
                      <a:pt x="632459" y="1041400"/>
                    </a:lnTo>
                    <a:close/>
                  </a:path>
                  <a:path w="836929" h="2120900">
                    <a:moveTo>
                      <a:pt x="396240" y="1054100"/>
                    </a:moveTo>
                    <a:lnTo>
                      <a:pt x="394716" y="1054100"/>
                    </a:lnTo>
                    <a:lnTo>
                      <a:pt x="393192" y="1041400"/>
                    </a:lnTo>
                    <a:lnTo>
                      <a:pt x="396240" y="1041400"/>
                    </a:lnTo>
                    <a:lnTo>
                      <a:pt x="396240" y="1054100"/>
                    </a:lnTo>
                    <a:close/>
                  </a:path>
                  <a:path w="836929" h="2120900">
                    <a:moveTo>
                      <a:pt x="402335" y="1066800"/>
                    </a:moveTo>
                    <a:lnTo>
                      <a:pt x="399287" y="1066800"/>
                    </a:lnTo>
                    <a:lnTo>
                      <a:pt x="396240" y="1054100"/>
                    </a:lnTo>
                    <a:lnTo>
                      <a:pt x="396240" y="1041400"/>
                    </a:lnTo>
                    <a:lnTo>
                      <a:pt x="406603" y="1041400"/>
                    </a:lnTo>
                    <a:lnTo>
                      <a:pt x="402335" y="1066800"/>
                    </a:lnTo>
                    <a:close/>
                  </a:path>
                  <a:path w="836929" h="2120900">
                    <a:moveTo>
                      <a:pt x="409955" y="1066800"/>
                    </a:moveTo>
                    <a:lnTo>
                      <a:pt x="405383" y="1054100"/>
                    </a:lnTo>
                    <a:lnTo>
                      <a:pt x="406603" y="1041400"/>
                    </a:lnTo>
                    <a:lnTo>
                      <a:pt x="406907" y="1054100"/>
                    </a:lnTo>
                    <a:lnTo>
                      <a:pt x="416051" y="1054100"/>
                    </a:lnTo>
                    <a:lnTo>
                      <a:pt x="409955" y="1066800"/>
                    </a:lnTo>
                    <a:close/>
                  </a:path>
                  <a:path w="836929" h="2120900">
                    <a:moveTo>
                      <a:pt x="413003" y="1054100"/>
                    </a:moveTo>
                    <a:lnTo>
                      <a:pt x="408432" y="1054100"/>
                    </a:lnTo>
                    <a:lnTo>
                      <a:pt x="413003" y="1041400"/>
                    </a:lnTo>
                    <a:lnTo>
                      <a:pt x="414310" y="1041400"/>
                    </a:lnTo>
                    <a:lnTo>
                      <a:pt x="413003" y="1054100"/>
                    </a:lnTo>
                    <a:close/>
                  </a:path>
                  <a:path w="836929" h="2120900">
                    <a:moveTo>
                      <a:pt x="417575" y="1054100"/>
                    </a:moveTo>
                    <a:lnTo>
                      <a:pt x="413003" y="1054100"/>
                    </a:lnTo>
                    <a:lnTo>
                      <a:pt x="414310" y="1041400"/>
                    </a:lnTo>
                    <a:lnTo>
                      <a:pt x="417575" y="1054100"/>
                    </a:lnTo>
                    <a:close/>
                  </a:path>
                  <a:path w="836929" h="2120900">
                    <a:moveTo>
                      <a:pt x="425195" y="1054100"/>
                    </a:moveTo>
                    <a:lnTo>
                      <a:pt x="420624" y="1041400"/>
                    </a:lnTo>
                    <a:lnTo>
                      <a:pt x="425195" y="1041400"/>
                    </a:lnTo>
                    <a:lnTo>
                      <a:pt x="425195" y="1054100"/>
                    </a:lnTo>
                    <a:close/>
                  </a:path>
                  <a:path w="836929" h="2120900">
                    <a:moveTo>
                      <a:pt x="608075" y="1054100"/>
                    </a:moveTo>
                    <a:lnTo>
                      <a:pt x="603503" y="1041400"/>
                    </a:lnTo>
                    <a:lnTo>
                      <a:pt x="608075" y="1041400"/>
                    </a:lnTo>
                    <a:lnTo>
                      <a:pt x="608075" y="1054100"/>
                    </a:lnTo>
                    <a:close/>
                  </a:path>
                  <a:path w="836929" h="2120900">
                    <a:moveTo>
                      <a:pt x="620267" y="1054100"/>
                    </a:moveTo>
                    <a:lnTo>
                      <a:pt x="608075" y="1054100"/>
                    </a:lnTo>
                    <a:lnTo>
                      <a:pt x="608075" y="1041400"/>
                    </a:lnTo>
                    <a:lnTo>
                      <a:pt x="621487" y="1041400"/>
                    </a:lnTo>
                    <a:lnTo>
                      <a:pt x="620267" y="1054100"/>
                    </a:lnTo>
                    <a:close/>
                  </a:path>
                  <a:path w="836929" h="2120900">
                    <a:moveTo>
                      <a:pt x="623316" y="1054100"/>
                    </a:moveTo>
                    <a:lnTo>
                      <a:pt x="620267" y="1054100"/>
                    </a:lnTo>
                    <a:lnTo>
                      <a:pt x="621487" y="1041400"/>
                    </a:lnTo>
                    <a:lnTo>
                      <a:pt x="623316" y="1054100"/>
                    </a:lnTo>
                    <a:close/>
                  </a:path>
                  <a:path w="836929" h="2120900">
                    <a:moveTo>
                      <a:pt x="632459" y="1054100"/>
                    </a:moveTo>
                    <a:lnTo>
                      <a:pt x="623316" y="1054100"/>
                    </a:lnTo>
                    <a:lnTo>
                      <a:pt x="621487" y="1041400"/>
                    </a:lnTo>
                    <a:lnTo>
                      <a:pt x="633475" y="1041400"/>
                    </a:lnTo>
                    <a:lnTo>
                      <a:pt x="632459" y="1054100"/>
                    </a:lnTo>
                    <a:close/>
                  </a:path>
                  <a:path w="836929" h="2120900">
                    <a:moveTo>
                      <a:pt x="633984" y="1066800"/>
                    </a:moveTo>
                    <a:lnTo>
                      <a:pt x="629411" y="1054100"/>
                    </a:lnTo>
                    <a:lnTo>
                      <a:pt x="632459" y="1054100"/>
                    </a:lnTo>
                    <a:lnTo>
                      <a:pt x="633475" y="1041400"/>
                    </a:lnTo>
                    <a:lnTo>
                      <a:pt x="635508" y="1054100"/>
                    </a:lnTo>
                    <a:lnTo>
                      <a:pt x="633984" y="1066800"/>
                    </a:lnTo>
                    <a:close/>
                  </a:path>
                  <a:path w="836929" h="2120900">
                    <a:moveTo>
                      <a:pt x="409955" y="1066800"/>
                    </a:moveTo>
                    <a:lnTo>
                      <a:pt x="402335" y="1066800"/>
                    </a:lnTo>
                    <a:lnTo>
                      <a:pt x="405383" y="1054100"/>
                    </a:lnTo>
                    <a:lnTo>
                      <a:pt x="409955" y="1066800"/>
                    </a:lnTo>
                    <a:close/>
                  </a:path>
                  <a:path w="836929" h="2120900">
                    <a:moveTo>
                      <a:pt x="413003" y="1066800"/>
                    </a:moveTo>
                    <a:lnTo>
                      <a:pt x="409955" y="1066800"/>
                    </a:lnTo>
                    <a:lnTo>
                      <a:pt x="416051" y="1054100"/>
                    </a:lnTo>
                    <a:lnTo>
                      <a:pt x="413003" y="1066800"/>
                    </a:lnTo>
                    <a:close/>
                  </a:path>
                  <a:path w="836929" h="2120900">
                    <a:moveTo>
                      <a:pt x="414527" y="1066800"/>
                    </a:moveTo>
                    <a:lnTo>
                      <a:pt x="413003" y="1066800"/>
                    </a:lnTo>
                    <a:lnTo>
                      <a:pt x="416051" y="1054100"/>
                    </a:lnTo>
                    <a:lnTo>
                      <a:pt x="416813" y="1054100"/>
                    </a:lnTo>
                    <a:lnTo>
                      <a:pt x="414527" y="1066800"/>
                    </a:lnTo>
                    <a:close/>
                  </a:path>
                  <a:path w="836929" h="2120900">
                    <a:moveTo>
                      <a:pt x="426719" y="1066800"/>
                    </a:moveTo>
                    <a:lnTo>
                      <a:pt x="414527" y="1066800"/>
                    </a:lnTo>
                    <a:lnTo>
                      <a:pt x="416813" y="1054100"/>
                    </a:lnTo>
                    <a:lnTo>
                      <a:pt x="427735" y="1054100"/>
                    </a:lnTo>
                    <a:lnTo>
                      <a:pt x="426719" y="1066800"/>
                    </a:lnTo>
                    <a:close/>
                  </a:path>
                  <a:path w="836929" h="2120900">
                    <a:moveTo>
                      <a:pt x="431278" y="1092163"/>
                    </a:moveTo>
                    <a:lnTo>
                      <a:pt x="422147" y="1092163"/>
                    </a:lnTo>
                    <a:lnTo>
                      <a:pt x="422147" y="1079500"/>
                    </a:lnTo>
                    <a:lnTo>
                      <a:pt x="416051" y="1079500"/>
                    </a:lnTo>
                    <a:lnTo>
                      <a:pt x="419100" y="1066800"/>
                    </a:lnTo>
                    <a:lnTo>
                      <a:pt x="426719" y="1066800"/>
                    </a:lnTo>
                    <a:lnTo>
                      <a:pt x="427634" y="1055370"/>
                    </a:lnTo>
                    <a:lnTo>
                      <a:pt x="427735" y="1054100"/>
                    </a:lnTo>
                    <a:lnTo>
                      <a:pt x="429767" y="1066800"/>
                    </a:lnTo>
                    <a:lnTo>
                      <a:pt x="426719" y="1079500"/>
                    </a:lnTo>
                    <a:lnTo>
                      <a:pt x="431093" y="1091648"/>
                    </a:lnTo>
                    <a:lnTo>
                      <a:pt x="431174" y="1091873"/>
                    </a:lnTo>
                    <a:lnTo>
                      <a:pt x="431278" y="1092163"/>
                    </a:lnTo>
                    <a:close/>
                  </a:path>
                  <a:path w="836929" h="2120900">
                    <a:moveTo>
                      <a:pt x="617219" y="1066800"/>
                    </a:moveTo>
                    <a:lnTo>
                      <a:pt x="614171" y="1066800"/>
                    </a:lnTo>
                    <a:lnTo>
                      <a:pt x="614171" y="1054100"/>
                    </a:lnTo>
                    <a:lnTo>
                      <a:pt x="617219" y="1066800"/>
                    </a:lnTo>
                    <a:close/>
                  </a:path>
                  <a:path w="836929" h="2120900">
                    <a:moveTo>
                      <a:pt x="617219" y="1066800"/>
                    </a:moveTo>
                    <a:lnTo>
                      <a:pt x="614171" y="1054100"/>
                    </a:lnTo>
                    <a:lnTo>
                      <a:pt x="624331" y="1054100"/>
                    </a:lnTo>
                    <a:lnTo>
                      <a:pt x="624136" y="1055077"/>
                    </a:lnTo>
                    <a:lnTo>
                      <a:pt x="624077" y="1055370"/>
                    </a:lnTo>
                    <a:lnTo>
                      <a:pt x="617219" y="1066800"/>
                    </a:lnTo>
                    <a:close/>
                  </a:path>
                  <a:path w="836929" h="2120900">
                    <a:moveTo>
                      <a:pt x="624253" y="1055077"/>
                    </a:moveTo>
                    <a:lnTo>
                      <a:pt x="624331" y="1054100"/>
                    </a:lnTo>
                    <a:lnTo>
                      <a:pt x="624840" y="1054100"/>
                    </a:lnTo>
                    <a:lnTo>
                      <a:pt x="624253" y="1055077"/>
                    </a:lnTo>
                    <a:close/>
                  </a:path>
                  <a:path w="836929" h="2120900">
                    <a:moveTo>
                      <a:pt x="632459" y="1079500"/>
                    </a:moveTo>
                    <a:lnTo>
                      <a:pt x="624840" y="1079500"/>
                    </a:lnTo>
                    <a:lnTo>
                      <a:pt x="623316" y="1066800"/>
                    </a:lnTo>
                    <a:lnTo>
                      <a:pt x="624230" y="1055370"/>
                    </a:lnTo>
                    <a:lnTo>
                      <a:pt x="624253" y="1055077"/>
                    </a:lnTo>
                    <a:lnTo>
                      <a:pt x="624840" y="1054100"/>
                    </a:lnTo>
                    <a:lnTo>
                      <a:pt x="629411" y="1054100"/>
                    </a:lnTo>
                    <a:lnTo>
                      <a:pt x="633984" y="1066800"/>
                    </a:lnTo>
                    <a:lnTo>
                      <a:pt x="626363" y="1066800"/>
                    </a:lnTo>
                    <a:lnTo>
                      <a:pt x="632459" y="1079500"/>
                    </a:lnTo>
                    <a:close/>
                  </a:path>
                  <a:path w="836929" h="2120900">
                    <a:moveTo>
                      <a:pt x="635812" y="1079500"/>
                    </a:moveTo>
                    <a:lnTo>
                      <a:pt x="633984" y="1066800"/>
                    </a:lnTo>
                    <a:lnTo>
                      <a:pt x="635355" y="1055370"/>
                    </a:lnTo>
                    <a:lnTo>
                      <a:pt x="635390" y="1055077"/>
                    </a:lnTo>
                    <a:lnTo>
                      <a:pt x="635508" y="1054100"/>
                    </a:lnTo>
                    <a:lnTo>
                      <a:pt x="640079" y="1054100"/>
                    </a:lnTo>
                    <a:lnTo>
                      <a:pt x="643127" y="1066800"/>
                    </a:lnTo>
                    <a:lnTo>
                      <a:pt x="637032" y="1066800"/>
                    </a:lnTo>
                    <a:lnTo>
                      <a:pt x="635812" y="1079500"/>
                    </a:lnTo>
                    <a:close/>
                  </a:path>
                  <a:path w="836929" h="2120900">
                    <a:moveTo>
                      <a:pt x="624840" y="1079500"/>
                    </a:moveTo>
                    <a:lnTo>
                      <a:pt x="620267" y="1079500"/>
                    </a:lnTo>
                    <a:lnTo>
                      <a:pt x="618743" y="1066800"/>
                    </a:lnTo>
                    <a:lnTo>
                      <a:pt x="621792" y="1066800"/>
                    </a:lnTo>
                    <a:lnTo>
                      <a:pt x="624077" y="1055370"/>
                    </a:lnTo>
                    <a:lnTo>
                      <a:pt x="624253" y="1055077"/>
                    </a:lnTo>
                    <a:lnTo>
                      <a:pt x="623316" y="1066800"/>
                    </a:lnTo>
                    <a:lnTo>
                      <a:pt x="624840" y="1079500"/>
                    </a:lnTo>
                    <a:close/>
                  </a:path>
                  <a:path w="836929" h="2120900">
                    <a:moveTo>
                      <a:pt x="621792" y="1066800"/>
                    </a:moveTo>
                    <a:lnTo>
                      <a:pt x="617219" y="1066800"/>
                    </a:lnTo>
                    <a:lnTo>
                      <a:pt x="624077" y="1055370"/>
                    </a:lnTo>
                    <a:lnTo>
                      <a:pt x="621792" y="1066800"/>
                    </a:lnTo>
                    <a:close/>
                  </a:path>
                  <a:path w="836929" h="2120900">
                    <a:moveTo>
                      <a:pt x="416051" y="1079500"/>
                    </a:moveTo>
                    <a:lnTo>
                      <a:pt x="414527" y="1079500"/>
                    </a:lnTo>
                    <a:lnTo>
                      <a:pt x="411479" y="1066800"/>
                    </a:lnTo>
                    <a:lnTo>
                      <a:pt x="419100" y="1066800"/>
                    </a:lnTo>
                    <a:lnTo>
                      <a:pt x="416051" y="1079500"/>
                    </a:lnTo>
                    <a:close/>
                  </a:path>
                  <a:path w="836929" h="2120900">
                    <a:moveTo>
                      <a:pt x="433584" y="1092163"/>
                    </a:moveTo>
                    <a:lnTo>
                      <a:pt x="431278" y="1092163"/>
                    </a:lnTo>
                    <a:lnTo>
                      <a:pt x="426719" y="1079500"/>
                    </a:lnTo>
                    <a:lnTo>
                      <a:pt x="429767" y="1066800"/>
                    </a:lnTo>
                    <a:lnTo>
                      <a:pt x="432816" y="1066800"/>
                    </a:lnTo>
                    <a:lnTo>
                      <a:pt x="430784" y="1079500"/>
                    </a:lnTo>
                    <a:lnTo>
                      <a:pt x="435863" y="1079500"/>
                    </a:lnTo>
                    <a:lnTo>
                      <a:pt x="433741" y="1091292"/>
                    </a:lnTo>
                    <a:lnTo>
                      <a:pt x="433636" y="1091873"/>
                    </a:lnTo>
                    <a:lnTo>
                      <a:pt x="433584" y="1092163"/>
                    </a:lnTo>
                    <a:close/>
                  </a:path>
                  <a:path w="836929" h="2120900">
                    <a:moveTo>
                      <a:pt x="430784" y="1079500"/>
                    </a:moveTo>
                    <a:lnTo>
                      <a:pt x="432816" y="1066800"/>
                    </a:lnTo>
                    <a:lnTo>
                      <a:pt x="435863" y="1066800"/>
                    </a:lnTo>
                    <a:lnTo>
                      <a:pt x="430784" y="1079500"/>
                    </a:lnTo>
                    <a:close/>
                  </a:path>
                  <a:path w="836929" h="2120900">
                    <a:moveTo>
                      <a:pt x="438911" y="1079500"/>
                    </a:moveTo>
                    <a:lnTo>
                      <a:pt x="430784" y="1079500"/>
                    </a:lnTo>
                    <a:lnTo>
                      <a:pt x="435863" y="1066800"/>
                    </a:lnTo>
                    <a:lnTo>
                      <a:pt x="438911" y="1079500"/>
                    </a:lnTo>
                    <a:close/>
                  </a:path>
                  <a:path w="836929" h="2120900">
                    <a:moveTo>
                      <a:pt x="443483" y="1079500"/>
                    </a:moveTo>
                    <a:lnTo>
                      <a:pt x="438911" y="1079500"/>
                    </a:lnTo>
                    <a:lnTo>
                      <a:pt x="435863" y="1066800"/>
                    </a:lnTo>
                    <a:lnTo>
                      <a:pt x="443483" y="1066800"/>
                    </a:lnTo>
                    <a:lnTo>
                      <a:pt x="443483" y="1079500"/>
                    </a:lnTo>
                    <a:close/>
                  </a:path>
                  <a:path w="836929" h="2120900">
                    <a:moveTo>
                      <a:pt x="437387" y="1104900"/>
                    </a:moveTo>
                    <a:lnTo>
                      <a:pt x="433020" y="1092768"/>
                    </a:lnTo>
                    <a:lnTo>
                      <a:pt x="432915" y="1092475"/>
                    </a:lnTo>
                    <a:lnTo>
                      <a:pt x="432802" y="1092163"/>
                    </a:lnTo>
                    <a:lnTo>
                      <a:pt x="435870" y="1092163"/>
                    </a:lnTo>
                    <a:lnTo>
                      <a:pt x="438149" y="1079500"/>
                    </a:lnTo>
                    <a:lnTo>
                      <a:pt x="443483" y="1079500"/>
                    </a:lnTo>
                    <a:lnTo>
                      <a:pt x="443483" y="1066800"/>
                    </a:lnTo>
                    <a:lnTo>
                      <a:pt x="446532" y="1066800"/>
                    </a:lnTo>
                    <a:lnTo>
                      <a:pt x="449579" y="1079500"/>
                    </a:lnTo>
                    <a:lnTo>
                      <a:pt x="449579" y="1091292"/>
                    </a:lnTo>
                    <a:lnTo>
                      <a:pt x="443266" y="1091292"/>
                    </a:lnTo>
                    <a:lnTo>
                      <a:pt x="437387" y="1104900"/>
                    </a:lnTo>
                    <a:close/>
                  </a:path>
                  <a:path w="836929" h="2120900">
                    <a:moveTo>
                      <a:pt x="641915" y="1092163"/>
                    </a:moveTo>
                    <a:lnTo>
                      <a:pt x="641665" y="1091873"/>
                    </a:lnTo>
                    <a:lnTo>
                      <a:pt x="632459" y="1079500"/>
                    </a:lnTo>
                    <a:lnTo>
                      <a:pt x="626363" y="1066800"/>
                    </a:lnTo>
                    <a:lnTo>
                      <a:pt x="633984" y="1066800"/>
                    </a:lnTo>
                    <a:lnTo>
                      <a:pt x="635812" y="1079500"/>
                    </a:lnTo>
                    <a:lnTo>
                      <a:pt x="644216" y="1079500"/>
                    </a:lnTo>
                    <a:lnTo>
                      <a:pt x="642073" y="1091292"/>
                    </a:lnTo>
                    <a:lnTo>
                      <a:pt x="641968" y="1091873"/>
                    </a:lnTo>
                    <a:lnTo>
                      <a:pt x="641915" y="1092163"/>
                    </a:lnTo>
                    <a:close/>
                  </a:path>
                  <a:path w="836929" h="2120900">
                    <a:moveTo>
                      <a:pt x="635943" y="1079500"/>
                    </a:moveTo>
                    <a:lnTo>
                      <a:pt x="637032" y="1066800"/>
                    </a:lnTo>
                    <a:lnTo>
                      <a:pt x="637946" y="1066800"/>
                    </a:lnTo>
                    <a:lnTo>
                      <a:pt x="635943" y="1079500"/>
                    </a:lnTo>
                    <a:close/>
                  </a:path>
                  <a:path w="836929" h="2120900">
                    <a:moveTo>
                      <a:pt x="640460" y="1079500"/>
                    </a:moveTo>
                    <a:lnTo>
                      <a:pt x="635943" y="1079500"/>
                    </a:lnTo>
                    <a:lnTo>
                      <a:pt x="637946" y="1066800"/>
                    </a:lnTo>
                    <a:lnTo>
                      <a:pt x="640460" y="1079500"/>
                    </a:lnTo>
                    <a:close/>
                  </a:path>
                  <a:path w="836929" h="2120900">
                    <a:moveTo>
                      <a:pt x="640460" y="1079500"/>
                    </a:moveTo>
                    <a:lnTo>
                      <a:pt x="637946" y="1066800"/>
                    </a:lnTo>
                    <a:lnTo>
                      <a:pt x="641603" y="1066800"/>
                    </a:lnTo>
                    <a:lnTo>
                      <a:pt x="640460" y="1079500"/>
                    </a:lnTo>
                    <a:close/>
                  </a:path>
                  <a:path w="836929" h="2120900">
                    <a:moveTo>
                      <a:pt x="649224" y="1079500"/>
                    </a:moveTo>
                    <a:lnTo>
                      <a:pt x="640460" y="1079500"/>
                    </a:lnTo>
                    <a:lnTo>
                      <a:pt x="641603" y="1066800"/>
                    </a:lnTo>
                    <a:lnTo>
                      <a:pt x="650747" y="1066800"/>
                    </a:lnTo>
                    <a:lnTo>
                      <a:pt x="649224" y="1079500"/>
                    </a:lnTo>
                    <a:close/>
                  </a:path>
                  <a:path w="836929" h="2120900">
                    <a:moveTo>
                      <a:pt x="655319" y="1079500"/>
                    </a:moveTo>
                    <a:lnTo>
                      <a:pt x="649224" y="1079500"/>
                    </a:lnTo>
                    <a:lnTo>
                      <a:pt x="650747" y="1066800"/>
                    </a:lnTo>
                    <a:lnTo>
                      <a:pt x="655319" y="1066800"/>
                    </a:lnTo>
                    <a:lnTo>
                      <a:pt x="655319" y="1079500"/>
                    </a:lnTo>
                    <a:close/>
                  </a:path>
                  <a:path w="836929" h="2120900">
                    <a:moveTo>
                      <a:pt x="422147" y="1092163"/>
                    </a:moveTo>
                    <a:lnTo>
                      <a:pt x="419095" y="1092163"/>
                    </a:lnTo>
                    <a:lnTo>
                      <a:pt x="417575" y="1079500"/>
                    </a:lnTo>
                    <a:lnTo>
                      <a:pt x="422147" y="1079500"/>
                    </a:lnTo>
                    <a:lnTo>
                      <a:pt x="422147" y="1092163"/>
                    </a:lnTo>
                    <a:close/>
                  </a:path>
                  <a:path w="836929" h="2120900">
                    <a:moveTo>
                      <a:pt x="433776" y="1091648"/>
                    </a:moveTo>
                    <a:lnTo>
                      <a:pt x="433741" y="1091292"/>
                    </a:lnTo>
                    <a:lnTo>
                      <a:pt x="435863" y="1079500"/>
                    </a:lnTo>
                    <a:lnTo>
                      <a:pt x="438149" y="1079500"/>
                    </a:lnTo>
                    <a:lnTo>
                      <a:pt x="433776" y="1091648"/>
                    </a:lnTo>
                    <a:close/>
                  </a:path>
                  <a:path w="836929" h="2120900">
                    <a:moveTo>
                      <a:pt x="435870" y="1092163"/>
                    </a:moveTo>
                    <a:lnTo>
                      <a:pt x="433591" y="1092163"/>
                    </a:lnTo>
                    <a:lnTo>
                      <a:pt x="438149" y="1079500"/>
                    </a:lnTo>
                    <a:lnTo>
                      <a:pt x="436027" y="1091292"/>
                    </a:lnTo>
                    <a:lnTo>
                      <a:pt x="435922" y="1091873"/>
                    </a:lnTo>
                    <a:lnTo>
                      <a:pt x="435870" y="1092163"/>
                    </a:lnTo>
                    <a:close/>
                  </a:path>
                  <a:path w="836929" h="2120900">
                    <a:moveTo>
                      <a:pt x="454143" y="1092163"/>
                    </a:moveTo>
                    <a:lnTo>
                      <a:pt x="449579" y="1092163"/>
                    </a:lnTo>
                    <a:lnTo>
                      <a:pt x="449579" y="1079500"/>
                    </a:lnTo>
                    <a:lnTo>
                      <a:pt x="451103" y="1079500"/>
                    </a:lnTo>
                    <a:lnTo>
                      <a:pt x="453934" y="1091292"/>
                    </a:lnTo>
                    <a:lnTo>
                      <a:pt x="454019" y="1091648"/>
                    </a:lnTo>
                    <a:lnTo>
                      <a:pt x="454143" y="1092163"/>
                    </a:lnTo>
                    <a:close/>
                  </a:path>
                  <a:path w="836929" h="2120900">
                    <a:moveTo>
                      <a:pt x="641881" y="1092163"/>
                    </a:moveTo>
                    <a:lnTo>
                      <a:pt x="632459" y="1092163"/>
                    </a:lnTo>
                    <a:lnTo>
                      <a:pt x="632459" y="1079500"/>
                    </a:lnTo>
                    <a:lnTo>
                      <a:pt x="641881" y="1092163"/>
                    </a:lnTo>
                    <a:close/>
                  </a:path>
                  <a:path w="836929" h="2120900">
                    <a:moveTo>
                      <a:pt x="643134" y="1092163"/>
                    </a:moveTo>
                    <a:lnTo>
                      <a:pt x="641915" y="1092163"/>
                    </a:lnTo>
                    <a:lnTo>
                      <a:pt x="644216" y="1079500"/>
                    </a:lnTo>
                    <a:lnTo>
                      <a:pt x="645305" y="1079500"/>
                    </a:lnTo>
                    <a:lnTo>
                      <a:pt x="643283" y="1091292"/>
                    </a:lnTo>
                    <a:lnTo>
                      <a:pt x="643183" y="1091873"/>
                    </a:lnTo>
                    <a:lnTo>
                      <a:pt x="643134" y="1092163"/>
                    </a:lnTo>
                    <a:close/>
                  </a:path>
                  <a:path w="836929" h="2120900">
                    <a:moveTo>
                      <a:pt x="649646" y="1092163"/>
                    </a:moveTo>
                    <a:lnTo>
                      <a:pt x="643134" y="1092163"/>
                    </a:lnTo>
                    <a:lnTo>
                      <a:pt x="645305" y="1079500"/>
                    </a:lnTo>
                    <a:lnTo>
                      <a:pt x="649348" y="1091292"/>
                    </a:lnTo>
                    <a:lnTo>
                      <a:pt x="649470" y="1091648"/>
                    </a:lnTo>
                    <a:lnTo>
                      <a:pt x="649547" y="1091873"/>
                    </a:lnTo>
                    <a:lnTo>
                      <a:pt x="649646" y="1092163"/>
                    </a:lnTo>
                    <a:close/>
                  </a:path>
                  <a:path w="836929" h="2120900">
                    <a:moveTo>
                      <a:pt x="646176" y="1104900"/>
                    </a:moveTo>
                    <a:lnTo>
                      <a:pt x="640062" y="1092163"/>
                    </a:lnTo>
                    <a:lnTo>
                      <a:pt x="649646" y="1092163"/>
                    </a:lnTo>
                    <a:lnTo>
                      <a:pt x="645305" y="1079500"/>
                    </a:lnTo>
                    <a:lnTo>
                      <a:pt x="645740" y="1079500"/>
                    </a:lnTo>
                    <a:lnTo>
                      <a:pt x="649845" y="1091292"/>
                    </a:lnTo>
                    <a:lnTo>
                      <a:pt x="649935" y="1092768"/>
                    </a:lnTo>
                    <a:lnTo>
                      <a:pt x="646176" y="1104900"/>
                    </a:lnTo>
                    <a:close/>
                  </a:path>
                  <a:path w="836929" h="2120900">
                    <a:moveTo>
                      <a:pt x="650150" y="1091873"/>
                    </a:moveTo>
                    <a:lnTo>
                      <a:pt x="649969" y="1091648"/>
                    </a:lnTo>
                    <a:lnTo>
                      <a:pt x="645740" y="1079500"/>
                    </a:lnTo>
                    <a:lnTo>
                      <a:pt x="652271" y="1079500"/>
                    </a:lnTo>
                    <a:lnTo>
                      <a:pt x="650250" y="1091292"/>
                    </a:lnTo>
                    <a:lnTo>
                      <a:pt x="650150" y="1091873"/>
                    </a:lnTo>
                    <a:close/>
                  </a:path>
                  <a:path w="836929" h="2120900">
                    <a:moveTo>
                      <a:pt x="646176" y="1104900"/>
                    </a:moveTo>
                    <a:lnTo>
                      <a:pt x="649997" y="1092768"/>
                    </a:lnTo>
                    <a:lnTo>
                      <a:pt x="650089" y="1092475"/>
                    </a:lnTo>
                    <a:lnTo>
                      <a:pt x="650150" y="1091873"/>
                    </a:lnTo>
                    <a:lnTo>
                      <a:pt x="652271" y="1079500"/>
                    </a:lnTo>
                    <a:lnTo>
                      <a:pt x="653491" y="1079500"/>
                    </a:lnTo>
                    <a:lnTo>
                      <a:pt x="651348" y="1091292"/>
                    </a:lnTo>
                    <a:lnTo>
                      <a:pt x="651242" y="1091873"/>
                    </a:lnTo>
                    <a:lnTo>
                      <a:pt x="651189" y="1092163"/>
                    </a:lnTo>
                    <a:lnTo>
                      <a:pt x="650931" y="1092163"/>
                    </a:lnTo>
                    <a:lnTo>
                      <a:pt x="646176" y="1104900"/>
                    </a:lnTo>
                    <a:close/>
                  </a:path>
                  <a:path w="836929" h="2120900">
                    <a:moveTo>
                      <a:pt x="661401" y="1092163"/>
                    </a:moveTo>
                    <a:lnTo>
                      <a:pt x="651189" y="1092163"/>
                    </a:lnTo>
                    <a:lnTo>
                      <a:pt x="653491" y="1079500"/>
                    </a:lnTo>
                    <a:lnTo>
                      <a:pt x="656336" y="1079500"/>
                    </a:lnTo>
                    <a:lnTo>
                      <a:pt x="661195" y="1091648"/>
                    </a:lnTo>
                    <a:lnTo>
                      <a:pt x="661285" y="1091873"/>
                    </a:lnTo>
                    <a:lnTo>
                      <a:pt x="661401" y="1092163"/>
                    </a:lnTo>
                    <a:close/>
                  </a:path>
                  <a:path w="836929" h="2120900">
                    <a:moveTo>
                      <a:pt x="664440" y="1092163"/>
                    </a:moveTo>
                    <a:lnTo>
                      <a:pt x="661401" y="1092163"/>
                    </a:lnTo>
                    <a:lnTo>
                      <a:pt x="656336" y="1079500"/>
                    </a:lnTo>
                    <a:lnTo>
                      <a:pt x="664440" y="1092163"/>
                    </a:lnTo>
                    <a:close/>
                  </a:path>
                  <a:path w="836929" h="2120900">
                    <a:moveTo>
                      <a:pt x="451103" y="1104900"/>
                    </a:moveTo>
                    <a:lnTo>
                      <a:pt x="443120" y="1092475"/>
                    </a:lnTo>
                    <a:lnTo>
                      <a:pt x="443123" y="1091648"/>
                    </a:lnTo>
                    <a:lnTo>
                      <a:pt x="443266" y="1091292"/>
                    </a:lnTo>
                    <a:lnTo>
                      <a:pt x="449579" y="1091292"/>
                    </a:lnTo>
                    <a:lnTo>
                      <a:pt x="449579" y="1092163"/>
                    </a:lnTo>
                    <a:lnTo>
                      <a:pt x="454160" y="1092163"/>
                    </a:lnTo>
                    <a:lnTo>
                      <a:pt x="451103" y="1104900"/>
                    </a:lnTo>
                    <a:close/>
                  </a:path>
                  <a:path w="836929" h="2120900">
                    <a:moveTo>
                      <a:pt x="431292" y="1104900"/>
                    </a:moveTo>
                    <a:lnTo>
                      <a:pt x="428243" y="1104900"/>
                    </a:lnTo>
                    <a:lnTo>
                      <a:pt x="425332" y="1092768"/>
                    </a:lnTo>
                    <a:lnTo>
                      <a:pt x="425261" y="1092475"/>
                    </a:lnTo>
                    <a:lnTo>
                      <a:pt x="425186" y="1092163"/>
                    </a:lnTo>
                    <a:lnTo>
                      <a:pt x="432820" y="1092163"/>
                    </a:lnTo>
                    <a:lnTo>
                      <a:pt x="431292" y="1104900"/>
                    </a:lnTo>
                    <a:close/>
                  </a:path>
                  <a:path w="836929" h="2120900">
                    <a:moveTo>
                      <a:pt x="437387" y="1104900"/>
                    </a:moveTo>
                    <a:lnTo>
                      <a:pt x="431292" y="1104900"/>
                    </a:lnTo>
                    <a:lnTo>
                      <a:pt x="432747" y="1092768"/>
                    </a:lnTo>
                    <a:lnTo>
                      <a:pt x="432820" y="1092163"/>
                    </a:lnTo>
                    <a:lnTo>
                      <a:pt x="432915" y="1092475"/>
                    </a:lnTo>
                    <a:lnTo>
                      <a:pt x="437387" y="1104900"/>
                    </a:lnTo>
                    <a:close/>
                  </a:path>
                  <a:path w="836929" h="2120900">
                    <a:moveTo>
                      <a:pt x="451103" y="1104900"/>
                    </a:moveTo>
                    <a:lnTo>
                      <a:pt x="438911" y="1104900"/>
                    </a:lnTo>
                    <a:lnTo>
                      <a:pt x="442701" y="1092768"/>
                    </a:lnTo>
                    <a:lnTo>
                      <a:pt x="442792" y="1092475"/>
                    </a:lnTo>
                    <a:lnTo>
                      <a:pt x="442928" y="1092163"/>
                    </a:lnTo>
                    <a:lnTo>
                      <a:pt x="443091" y="1092475"/>
                    </a:lnTo>
                    <a:lnTo>
                      <a:pt x="451103" y="1104900"/>
                    </a:lnTo>
                    <a:close/>
                  </a:path>
                  <a:path w="836929" h="2120900">
                    <a:moveTo>
                      <a:pt x="455675" y="1117600"/>
                    </a:moveTo>
                    <a:lnTo>
                      <a:pt x="454151" y="1117600"/>
                    </a:lnTo>
                    <a:lnTo>
                      <a:pt x="457200" y="1104900"/>
                    </a:lnTo>
                    <a:lnTo>
                      <a:pt x="451103" y="1104900"/>
                    </a:lnTo>
                    <a:lnTo>
                      <a:pt x="454015" y="1092768"/>
                    </a:lnTo>
                    <a:lnTo>
                      <a:pt x="454085" y="1092475"/>
                    </a:lnTo>
                    <a:lnTo>
                      <a:pt x="454160" y="1092163"/>
                    </a:lnTo>
                    <a:lnTo>
                      <a:pt x="458715" y="1092163"/>
                    </a:lnTo>
                    <a:lnTo>
                      <a:pt x="461771" y="1104900"/>
                    </a:lnTo>
                    <a:lnTo>
                      <a:pt x="455675" y="1117600"/>
                    </a:lnTo>
                    <a:close/>
                  </a:path>
                  <a:path w="836929" h="2120900">
                    <a:moveTo>
                      <a:pt x="646176" y="1104900"/>
                    </a:moveTo>
                    <a:lnTo>
                      <a:pt x="640079" y="1104900"/>
                    </a:lnTo>
                    <a:lnTo>
                      <a:pt x="638624" y="1092768"/>
                    </a:lnTo>
                    <a:lnTo>
                      <a:pt x="638551" y="1092163"/>
                    </a:lnTo>
                    <a:lnTo>
                      <a:pt x="640062" y="1092163"/>
                    </a:lnTo>
                    <a:lnTo>
                      <a:pt x="646176" y="1104900"/>
                    </a:lnTo>
                    <a:close/>
                  </a:path>
                  <a:path w="836929" h="2120900">
                    <a:moveTo>
                      <a:pt x="653795" y="1104900"/>
                    </a:moveTo>
                    <a:lnTo>
                      <a:pt x="646176" y="1104900"/>
                    </a:lnTo>
                    <a:lnTo>
                      <a:pt x="650705" y="1092768"/>
                    </a:lnTo>
                    <a:lnTo>
                      <a:pt x="650814" y="1092475"/>
                    </a:lnTo>
                    <a:lnTo>
                      <a:pt x="650931" y="1092163"/>
                    </a:lnTo>
                    <a:lnTo>
                      <a:pt x="654660" y="1092163"/>
                    </a:lnTo>
                    <a:lnTo>
                      <a:pt x="653795" y="1104900"/>
                    </a:lnTo>
                    <a:close/>
                  </a:path>
                  <a:path w="836929" h="2120900">
                    <a:moveTo>
                      <a:pt x="659892" y="1104900"/>
                    </a:moveTo>
                    <a:lnTo>
                      <a:pt x="656843" y="1104900"/>
                    </a:lnTo>
                    <a:lnTo>
                      <a:pt x="654764" y="1092768"/>
                    </a:lnTo>
                    <a:lnTo>
                      <a:pt x="654669" y="1092163"/>
                    </a:lnTo>
                    <a:lnTo>
                      <a:pt x="660498" y="1092163"/>
                    </a:lnTo>
                    <a:lnTo>
                      <a:pt x="659892" y="1104900"/>
                    </a:lnTo>
                    <a:close/>
                  </a:path>
                  <a:path w="836929" h="2120900">
                    <a:moveTo>
                      <a:pt x="672084" y="1104900"/>
                    </a:moveTo>
                    <a:lnTo>
                      <a:pt x="661416" y="1104900"/>
                    </a:lnTo>
                    <a:lnTo>
                      <a:pt x="660542" y="1092768"/>
                    </a:lnTo>
                    <a:lnTo>
                      <a:pt x="660503" y="1092163"/>
                    </a:lnTo>
                    <a:lnTo>
                      <a:pt x="661894" y="1092163"/>
                    </a:lnTo>
                    <a:lnTo>
                      <a:pt x="672084" y="1104900"/>
                    </a:lnTo>
                    <a:close/>
                  </a:path>
                  <a:path w="836929" h="2120900">
                    <a:moveTo>
                      <a:pt x="672084" y="1104900"/>
                    </a:moveTo>
                    <a:lnTo>
                      <a:pt x="661894" y="1092163"/>
                    </a:lnTo>
                    <a:lnTo>
                      <a:pt x="670555" y="1092163"/>
                    </a:lnTo>
                    <a:lnTo>
                      <a:pt x="672084" y="1104900"/>
                    </a:lnTo>
                    <a:close/>
                  </a:path>
                  <a:path w="836929" h="2120900">
                    <a:moveTo>
                      <a:pt x="656843" y="1104900"/>
                    </a:moveTo>
                    <a:lnTo>
                      <a:pt x="653795" y="1104900"/>
                    </a:lnTo>
                    <a:lnTo>
                      <a:pt x="654627" y="1092768"/>
                    </a:lnTo>
                    <a:lnTo>
                      <a:pt x="654647" y="1092475"/>
                    </a:lnTo>
                    <a:lnTo>
                      <a:pt x="654764" y="1092768"/>
                    </a:lnTo>
                    <a:lnTo>
                      <a:pt x="656843" y="1104900"/>
                    </a:lnTo>
                    <a:close/>
                  </a:path>
                  <a:path w="836929" h="2120900">
                    <a:moveTo>
                      <a:pt x="438911" y="1104900"/>
                    </a:moveTo>
                    <a:lnTo>
                      <a:pt x="437387" y="1104900"/>
                    </a:lnTo>
                    <a:lnTo>
                      <a:pt x="442665" y="1092768"/>
                    </a:lnTo>
                    <a:lnTo>
                      <a:pt x="438911" y="1104900"/>
                    </a:lnTo>
                    <a:close/>
                  </a:path>
                  <a:path w="836929" h="2120900">
                    <a:moveTo>
                      <a:pt x="661416" y="1104900"/>
                    </a:moveTo>
                    <a:lnTo>
                      <a:pt x="659892" y="1104900"/>
                    </a:lnTo>
                    <a:lnTo>
                      <a:pt x="660474" y="1092768"/>
                    </a:lnTo>
                    <a:lnTo>
                      <a:pt x="661416" y="1104900"/>
                    </a:lnTo>
                    <a:close/>
                  </a:path>
                  <a:path w="836929" h="2120900">
                    <a:moveTo>
                      <a:pt x="445008" y="1117600"/>
                    </a:moveTo>
                    <a:lnTo>
                      <a:pt x="443483" y="1104900"/>
                    </a:lnTo>
                    <a:lnTo>
                      <a:pt x="445008" y="1104900"/>
                    </a:lnTo>
                    <a:lnTo>
                      <a:pt x="445008" y="1117600"/>
                    </a:lnTo>
                    <a:close/>
                  </a:path>
                  <a:path w="836929" h="2120900">
                    <a:moveTo>
                      <a:pt x="454151" y="1117600"/>
                    </a:moveTo>
                    <a:lnTo>
                      <a:pt x="445008" y="1117600"/>
                    </a:lnTo>
                    <a:lnTo>
                      <a:pt x="445008" y="1104900"/>
                    </a:lnTo>
                    <a:lnTo>
                      <a:pt x="457200" y="1104900"/>
                    </a:lnTo>
                    <a:lnTo>
                      <a:pt x="454151" y="1117600"/>
                    </a:lnTo>
                    <a:close/>
                  </a:path>
                  <a:path w="836929" h="2120900">
                    <a:moveTo>
                      <a:pt x="460247" y="1117600"/>
                    </a:moveTo>
                    <a:lnTo>
                      <a:pt x="455675" y="1117600"/>
                    </a:lnTo>
                    <a:lnTo>
                      <a:pt x="461771" y="1104900"/>
                    </a:lnTo>
                    <a:lnTo>
                      <a:pt x="462787" y="1104900"/>
                    </a:lnTo>
                    <a:lnTo>
                      <a:pt x="460247" y="1117600"/>
                    </a:lnTo>
                    <a:close/>
                  </a:path>
                  <a:path w="836929" h="2120900">
                    <a:moveTo>
                      <a:pt x="465835" y="1130300"/>
                    </a:moveTo>
                    <a:lnTo>
                      <a:pt x="461771" y="1117600"/>
                    </a:lnTo>
                    <a:lnTo>
                      <a:pt x="460247" y="1117600"/>
                    </a:lnTo>
                    <a:lnTo>
                      <a:pt x="462787" y="1104900"/>
                    </a:lnTo>
                    <a:lnTo>
                      <a:pt x="467867" y="1117600"/>
                    </a:lnTo>
                    <a:lnTo>
                      <a:pt x="465835" y="1130300"/>
                    </a:lnTo>
                    <a:close/>
                  </a:path>
                  <a:path w="836929" h="2120900">
                    <a:moveTo>
                      <a:pt x="477011" y="1130300"/>
                    </a:moveTo>
                    <a:lnTo>
                      <a:pt x="465835" y="1130300"/>
                    </a:lnTo>
                    <a:lnTo>
                      <a:pt x="467867" y="1117600"/>
                    </a:lnTo>
                    <a:lnTo>
                      <a:pt x="462787" y="1104900"/>
                    </a:lnTo>
                    <a:lnTo>
                      <a:pt x="472440" y="1104900"/>
                    </a:lnTo>
                    <a:lnTo>
                      <a:pt x="472440" y="1117600"/>
                    </a:lnTo>
                    <a:lnTo>
                      <a:pt x="478535" y="1117600"/>
                    </a:lnTo>
                    <a:lnTo>
                      <a:pt x="477011" y="1130300"/>
                    </a:lnTo>
                    <a:close/>
                  </a:path>
                  <a:path w="836929" h="2120900">
                    <a:moveTo>
                      <a:pt x="477011" y="1117600"/>
                    </a:moveTo>
                    <a:lnTo>
                      <a:pt x="472440" y="1117600"/>
                    </a:lnTo>
                    <a:lnTo>
                      <a:pt x="472440" y="1104900"/>
                    </a:lnTo>
                    <a:lnTo>
                      <a:pt x="477011" y="1104900"/>
                    </a:lnTo>
                    <a:lnTo>
                      <a:pt x="477011" y="1117600"/>
                    </a:lnTo>
                    <a:close/>
                  </a:path>
                  <a:path w="836929" h="2120900">
                    <a:moveTo>
                      <a:pt x="665987" y="1117600"/>
                    </a:moveTo>
                    <a:lnTo>
                      <a:pt x="652271" y="1117600"/>
                    </a:lnTo>
                    <a:lnTo>
                      <a:pt x="652271" y="1104900"/>
                    </a:lnTo>
                    <a:lnTo>
                      <a:pt x="665987" y="1117600"/>
                    </a:lnTo>
                    <a:close/>
                  </a:path>
                  <a:path w="836929" h="2120900">
                    <a:moveTo>
                      <a:pt x="666597" y="1117600"/>
                    </a:moveTo>
                    <a:lnTo>
                      <a:pt x="665987" y="1117600"/>
                    </a:lnTo>
                    <a:lnTo>
                      <a:pt x="652271" y="1104900"/>
                    </a:lnTo>
                    <a:lnTo>
                      <a:pt x="662940" y="1104900"/>
                    </a:lnTo>
                    <a:lnTo>
                      <a:pt x="666597" y="1117600"/>
                    </a:lnTo>
                    <a:close/>
                  </a:path>
                  <a:path w="836929" h="2120900">
                    <a:moveTo>
                      <a:pt x="666597" y="1117600"/>
                    </a:moveTo>
                    <a:lnTo>
                      <a:pt x="662940" y="1104900"/>
                    </a:lnTo>
                    <a:lnTo>
                      <a:pt x="669035" y="1104900"/>
                    </a:lnTo>
                    <a:lnTo>
                      <a:pt x="666597" y="1117600"/>
                    </a:lnTo>
                    <a:close/>
                  </a:path>
                  <a:path w="836929" h="2120900">
                    <a:moveTo>
                      <a:pt x="688847" y="1130300"/>
                    </a:moveTo>
                    <a:lnTo>
                      <a:pt x="678179" y="1130300"/>
                    </a:lnTo>
                    <a:lnTo>
                      <a:pt x="675436" y="1117600"/>
                    </a:lnTo>
                    <a:lnTo>
                      <a:pt x="666597" y="1117600"/>
                    </a:lnTo>
                    <a:lnTo>
                      <a:pt x="670777" y="1104900"/>
                    </a:lnTo>
                    <a:lnTo>
                      <a:pt x="678179" y="1104900"/>
                    </a:lnTo>
                    <a:lnTo>
                      <a:pt x="676655" y="1117600"/>
                    </a:lnTo>
                    <a:lnTo>
                      <a:pt x="688847" y="1130300"/>
                    </a:lnTo>
                    <a:close/>
                  </a:path>
                  <a:path w="836929" h="2120900">
                    <a:moveTo>
                      <a:pt x="688847" y="1130300"/>
                    </a:moveTo>
                    <a:lnTo>
                      <a:pt x="676655" y="1117600"/>
                    </a:lnTo>
                    <a:lnTo>
                      <a:pt x="678179" y="1104900"/>
                    </a:lnTo>
                    <a:lnTo>
                      <a:pt x="681227" y="1104900"/>
                    </a:lnTo>
                    <a:lnTo>
                      <a:pt x="681227" y="1117600"/>
                    </a:lnTo>
                    <a:lnTo>
                      <a:pt x="687324" y="1117600"/>
                    </a:lnTo>
                    <a:lnTo>
                      <a:pt x="688847" y="1130300"/>
                    </a:lnTo>
                    <a:close/>
                  </a:path>
                  <a:path w="836929" h="2120900">
                    <a:moveTo>
                      <a:pt x="452627" y="1130300"/>
                    </a:moveTo>
                    <a:lnTo>
                      <a:pt x="448055" y="1117600"/>
                    </a:lnTo>
                    <a:lnTo>
                      <a:pt x="451103" y="1117600"/>
                    </a:lnTo>
                    <a:lnTo>
                      <a:pt x="452627" y="1130300"/>
                    </a:lnTo>
                    <a:close/>
                  </a:path>
                  <a:path w="836929" h="2120900">
                    <a:moveTo>
                      <a:pt x="465835" y="1130300"/>
                    </a:moveTo>
                    <a:lnTo>
                      <a:pt x="452627" y="1130300"/>
                    </a:lnTo>
                    <a:lnTo>
                      <a:pt x="451103" y="1117600"/>
                    </a:lnTo>
                    <a:lnTo>
                      <a:pt x="461771" y="1117600"/>
                    </a:lnTo>
                    <a:lnTo>
                      <a:pt x="465835" y="1130300"/>
                    </a:lnTo>
                    <a:close/>
                  </a:path>
                  <a:path w="836929" h="2120900">
                    <a:moveTo>
                      <a:pt x="478535" y="1130300"/>
                    </a:moveTo>
                    <a:lnTo>
                      <a:pt x="477011" y="1130300"/>
                    </a:lnTo>
                    <a:lnTo>
                      <a:pt x="478535" y="1117600"/>
                    </a:lnTo>
                    <a:lnTo>
                      <a:pt x="478535" y="1130300"/>
                    </a:lnTo>
                    <a:close/>
                  </a:path>
                  <a:path w="836929" h="2120900">
                    <a:moveTo>
                      <a:pt x="664463" y="1130300"/>
                    </a:moveTo>
                    <a:lnTo>
                      <a:pt x="661416" y="1130300"/>
                    </a:lnTo>
                    <a:lnTo>
                      <a:pt x="661416" y="1117600"/>
                    </a:lnTo>
                    <a:lnTo>
                      <a:pt x="667511" y="1117600"/>
                    </a:lnTo>
                    <a:lnTo>
                      <a:pt x="664463" y="1130300"/>
                    </a:lnTo>
                    <a:close/>
                  </a:path>
                  <a:path w="836929" h="2120900">
                    <a:moveTo>
                      <a:pt x="673608" y="1130300"/>
                    </a:moveTo>
                    <a:lnTo>
                      <a:pt x="664463" y="1130300"/>
                    </a:lnTo>
                    <a:lnTo>
                      <a:pt x="667511" y="1117600"/>
                    </a:lnTo>
                    <a:lnTo>
                      <a:pt x="675436" y="1117600"/>
                    </a:lnTo>
                    <a:lnTo>
                      <a:pt x="673608" y="1130300"/>
                    </a:lnTo>
                    <a:close/>
                  </a:path>
                  <a:path w="836929" h="2120900">
                    <a:moveTo>
                      <a:pt x="678179" y="1130300"/>
                    </a:moveTo>
                    <a:lnTo>
                      <a:pt x="673608" y="1130300"/>
                    </a:lnTo>
                    <a:lnTo>
                      <a:pt x="675436" y="1117600"/>
                    </a:lnTo>
                    <a:lnTo>
                      <a:pt x="678179" y="1130300"/>
                    </a:lnTo>
                    <a:close/>
                  </a:path>
                  <a:path w="836929" h="2120900">
                    <a:moveTo>
                      <a:pt x="470916" y="1168400"/>
                    </a:moveTo>
                    <a:lnTo>
                      <a:pt x="467867" y="1168400"/>
                    </a:lnTo>
                    <a:lnTo>
                      <a:pt x="467867" y="1155700"/>
                    </a:lnTo>
                    <a:lnTo>
                      <a:pt x="466343" y="1155700"/>
                    </a:lnTo>
                    <a:lnTo>
                      <a:pt x="464819" y="1143000"/>
                    </a:lnTo>
                    <a:lnTo>
                      <a:pt x="461771" y="1143000"/>
                    </a:lnTo>
                    <a:lnTo>
                      <a:pt x="461771" y="1130300"/>
                    </a:lnTo>
                    <a:lnTo>
                      <a:pt x="466343" y="1143000"/>
                    </a:lnTo>
                    <a:lnTo>
                      <a:pt x="469392" y="1155700"/>
                    </a:lnTo>
                    <a:lnTo>
                      <a:pt x="470916" y="1168400"/>
                    </a:lnTo>
                    <a:close/>
                  </a:path>
                  <a:path w="836929" h="2120900">
                    <a:moveTo>
                      <a:pt x="466343" y="1143000"/>
                    </a:moveTo>
                    <a:lnTo>
                      <a:pt x="461771" y="1130300"/>
                    </a:lnTo>
                    <a:lnTo>
                      <a:pt x="469392" y="1130300"/>
                    </a:lnTo>
                    <a:lnTo>
                      <a:pt x="466343" y="1143000"/>
                    </a:lnTo>
                    <a:close/>
                  </a:path>
                  <a:path w="836929" h="2120900">
                    <a:moveTo>
                      <a:pt x="469392" y="1155700"/>
                    </a:moveTo>
                    <a:lnTo>
                      <a:pt x="466343" y="1143000"/>
                    </a:lnTo>
                    <a:lnTo>
                      <a:pt x="469392" y="1130300"/>
                    </a:lnTo>
                    <a:lnTo>
                      <a:pt x="475487" y="1130300"/>
                    </a:lnTo>
                    <a:lnTo>
                      <a:pt x="467867" y="1143000"/>
                    </a:lnTo>
                    <a:lnTo>
                      <a:pt x="473963" y="1143000"/>
                    </a:lnTo>
                    <a:lnTo>
                      <a:pt x="469392" y="1155700"/>
                    </a:lnTo>
                    <a:close/>
                  </a:path>
                  <a:path w="836929" h="2120900">
                    <a:moveTo>
                      <a:pt x="483107" y="1155700"/>
                    </a:moveTo>
                    <a:lnTo>
                      <a:pt x="478535" y="1155700"/>
                    </a:lnTo>
                    <a:lnTo>
                      <a:pt x="475487" y="1143000"/>
                    </a:lnTo>
                    <a:lnTo>
                      <a:pt x="467867" y="1143000"/>
                    </a:lnTo>
                    <a:lnTo>
                      <a:pt x="475487" y="1130300"/>
                    </a:lnTo>
                    <a:lnTo>
                      <a:pt x="480059" y="1143000"/>
                    </a:lnTo>
                    <a:lnTo>
                      <a:pt x="483107" y="1155700"/>
                    </a:lnTo>
                    <a:close/>
                  </a:path>
                  <a:path w="836929" h="2120900">
                    <a:moveTo>
                      <a:pt x="483108" y="1155700"/>
                    </a:moveTo>
                    <a:lnTo>
                      <a:pt x="480059" y="1143000"/>
                    </a:lnTo>
                    <a:lnTo>
                      <a:pt x="475487" y="1130300"/>
                    </a:lnTo>
                    <a:lnTo>
                      <a:pt x="487679" y="1130300"/>
                    </a:lnTo>
                    <a:lnTo>
                      <a:pt x="490727" y="1143000"/>
                    </a:lnTo>
                    <a:lnTo>
                      <a:pt x="484632" y="1143000"/>
                    </a:lnTo>
                    <a:lnTo>
                      <a:pt x="483108" y="1155700"/>
                    </a:lnTo>
                    <a:close/>
                  </a:path>
                  <a:path w="836929" h="2120900">
                    <a:moveTo>
                      <a:pt x="667511" y="1143000"/>
                    </a:moveTo>
                    <a:lnTo>
                      <a:pt x="664463" y="1143000"/>
                    </a:lnTo>
                    <a:lnTo>
                      <a:pt x="662940" y="1130300"/>
                    </a:lnTo>
                    <a:lnTo>
                      <a:pt x="668382" y="1130300"/>
                    </a:lnTo>
                    <a:lnTo>
                      <a:pt x="667511" y="1143000"/>
                    </a:lnTo>
                    <a:close/>
                  </a:path>
                  <a:path w="836929" h="2120900">
                    <a:moveTo>
                      <a:pt x="673608" y="1143000"/>
                    </a:moveTo>
                    <a:lnTo>
                      <a:pt x="667511" y="1143000"/>
                    </a:lnTo>
                    <a:lnTo>
                      <a:pt x="668382" y="1130300"/>
                    </a:lnTo>
                    <a:lnTo>
                      <a:pt x="673608" y="1143000"/>
                    </a:lnTo>
                    <a:close/>
                  </a:path>
                  <a:path w="836929" h="2120900">
                    <a:moveTo>
                      <a:pt x="673608" y="1143000"/>
                    </a:moveTo>
                    <a:lnTo>
                      <a:pt x="668382" y="1130300"/>
                    </a:lnTo>
                    <a:lnTo>
                      <a:pt x="675893" y="1130300"/>
                    </a:lnTo>
                    <a:lnTo>
                      <a:pt x="673608" y="1143000"/>
                    </a:lnTo>
                    <a:close/>
                  </a:path>
                  <a:path w="836929" h="2120900">
                    <a:moveTo>
                      <a:pt x="675132" y="1155700"/>
                    </a:moveTo>
                    <a:lnTo>
                      <a:pt x="673608" y="1143000"/>
                    </a:lnTo>
                    <a:lnTo>
                      <a:pt x="675894" y="1130300"/>
                    </a:lnTo>
                    <a:lnTo>
                      <a:pt x="677265" y="1130300"/>
                    </a:lnTo>
                    <a:lnTo>
                      <a:pt x="676655" y="1143000"/>
                    </a:lnTo>
                    <a:lnTo>
                      <a:pt x="676274" y="1143000"/>
                    </a:lnTo>
                    <a:lnTo>
                      <a:pt x="675132" y="1155700"/>
                    </a:lnTo>
                    <a:close/>
                  </a:path>
                  <a:path w="836929" h="2120900">
                    <a:moveTo>
                      <a:pt x="678179" y="1143000"/>
                    </a:moveTo>
                    <a:lnTo>
                      <a:pt x="676655" y="1143000"/>
                    </a:lnTo>
                    <a:lnTo>
                      <a:pt x="677265" y="1130300"/>
                    </a:lnTo>
                    <a:lnTo>
                      <a:pt x="678179" y="1143000"/>
                    </a:lnTo>
                    <a:close/>
                  </a:path>
                  <a:path w="836929" h="2120900">
                    <a:moveTo>
                      <a:pt x="684276" y="1143000"/>
                    </a:moveTo>
                    <a:lnTo>
                      <a:pt x="678179" y="1143000"/>
                    </a:lnTo>
                    <a:lnTo>
                      <a:pt x="677265" y="1130300"/>
                    </a:lnTo>
                    <a:lnTo>
                      <a:pt x="685038" y="1130300"/>
                    </a:lnTo>
                    <a:lnTo>
                      <a:pt x="684276" y="1143000"/>
                    </a:lnTo>
                    <a:close/>
                  </a:path>
                  <a:path w="836929" h="2120900">
                    <a:moveTo>
                      <a:pt x="685800" y="1143000"/>
                    </a:moveTo>
                    <a:lnTo>
                      <a:pt x="684276" y="1143000"/>
                    </a:lnTo>
                    <a:lnTo>
                      <a:pt x="685038" y="1130300"/>
                    </a:lnTo>
                    <a:lnTo>
                      <a:pt x="685800" y="1143000"/>
                    </a:lnTo>
                    <a:close/>
                  </a:path>
                  <a:path w="836929" h="2120900">
                    <a:moveTo>
                      <a:pt x="691895" y="1143000"/>
                    </a:moveTo>
                    <a:lnTo>
                      <a:pt x="685800" y="1143000"/>
                    </a:lnTo>
                    <a:lnTo>
                      <a:pt x="685038" y="1130300"/>
                    </a:lnTo>
                    <a:lnTo>
                      <a:pt x="685800" y="1130300"/>
                    </a:lnTo>
                    <a:lnTo>
                      <a:pt x="691895" y="1143000"/>
                    </a:lnTo>
                    <a:close/>
                  </a:path>
                  <a:path w="836929" h="2120900">
                    <a:moveTo>
                      <a:pt x="694943" y="1143000"/>
                    </a:moveTo>
                    <a:lnTo>
                      <a:pt x="691895" y="1143000"/>
                    </a:lnTo>
                    <a:lnTo>
                      <a:pt x="685800" y="1130300"/>
                    </a:lnTo>
                    <a:lnTo>
                      <a:pt x="694943" y="1130300"/>
                    </a:lnTo>
                    <a:lnTo>
                      <a:pt x="694943" y="1143000"/>
                    </a:lnTo>
                    <a:close/>
                  </a:path>
                  <a:path w="836929" h="2120900">
                    <a:moveTo>
                      <a:pt x="470916" y="1168400"/>
                    </a:moveTo>
                    <a:lnTo>
                      <a:pt x="469392" y="1155700"/>
                    </a:lnTo>
                    <a:lnTo>
                      <a:pt x="473963" y="1143000"/>
                    </a:lnTo>
                    <a:lnTo>
                      <a:pt x="475487" y="1143000"/>
                    </a:lnTo>
                    <a:lnTo>
                      <a:pt x="478535" y="1155700"/>
                    </a:lnTo>
                    <a:lnTo>
                      <a:pt x="476543" y="1155700"/>
                    </a:lnTo>
                    <a:lnTo>
                      <a:pt x="470916" y="1168400"/>
                    </a:lnTo>
                    <a:close/>
                  </a:path>
                  <a:path w="836929" h="2120900">
                    <a:moveTo>
                      <a:pt x="492251" y="1155700"/>
                    </a:moveTo>
                    <a:lnTo>
                      <a:pt x="483108" y="1155700"/>
                    </a:lnTo>
                    <a:lnTo>
                      <a:pt x="484632" y="1143000"/>
                    </a:lnTo>
                    <a:lnTo>
                      <a:pt x="495300" y="1143000"/>
                    </a:lnTo>
                    <a:lnTo>
                      <a:pt x="492251" y="1155700"/>
                    </a:lnTo>
                    <a:close/>
                  </a:path>
                  <a:path w="836929" h="2120900">
                    <a:moveTo>
                      <a:pt x="495300" y="1155700"/>
                    </a:moveTo>
                    <a:lnTo>
                      <a:pt x="492251" y="1155700"/>
                    </a:lnTo>
                    <a:lnTo>
                      <a:pt x="495300" y="1143000"/>
                    </a:lnTo>
                    <a:lnTo>
                      <a:pt x="495300" y="1155700"/>
                    </a:lnTo>
                    <a:close/>
                  </a:path>
                  <a:path w="836929" h="2120900">
                    <a:moveTo>
                      <a:pt x="680719" y="1155700"/>
                    </a:moveTo>
                    <a:lnTo>
                      <a:pt x="675132" y="1155700"/>
                    </a:lnTo>
                    <a:lnTo>
                      <a:pt x="676274" y="1143000"/>
                    </a:lnTo>
                    <a:lnTo>
                      <a:pt x="680719" y="1155700"/>
                    </a:lnTo>
                    <a:close/>
                  </a:path>
                  <a:path w="836929" h="2120900">
                    <a:moveTo>
                      <a:pt x="680719" y="1155700"/>
                    </a:moveTo>
                    <a:lnTo>
                      <a:pt x="676274" y="1143000"/>
                    </a:lnTo>
                    <a:lnTo>
                      <a:pt x="684106" y="1143000"/>
                    </a:lnTo>
                    <a:lnTo>
                      <a:pt x="680719" y="1155700"/>
                    </a:lnTo>
                    <a:close/>
                  </a:path>
                  <a:path w="836929" h="2120900">
                    <a:moveTo>
                      <a:pt x="685364" y="1155700"/>
                    </a:moveTo>
                    <a:lnTo>
                      <a:pt x="680719" y="1155700"/>
                    </a:lnTo>
                    <a:lnTo>
                      <a:pt x="684106" y="1143000"/>
                    </a:lnTo>
                    <a:lnTo>
                      <a:pt x="685364" y="1155700"/>
                    </a:lnTo>
                    <a:close/>
                  </a:path>
                  <a:path w="836929" h="2120900">
                    <a:moveTo>
                      <a:pt x="685364" y="1155700"/>
                    </a:moveTo>
                    <a:lnTo>
                      <a:pt x="684106" y="1143000"/>
                    </a:lnTo>
                    <a:lnTo>
                      <a:pt x="687324" y="1143000"/>
                    </a:lnTo>
                    <a:lnTo>
                      <a:pt x="685364" y="1155700"/>
                    </a:lnTo>
                    <a:close/>
                  </a:path>
                  <a:path w="836929" h="2120900">
                    <a:moveTo>
                      <a:pt x="686235" y="1155700"/>
                    </a:moveTo>
                    <a:lnTo>
                      <a:pt x="685364" y="1155700"/>
                    </a:lnTo>
                    <a:lnTo>
                      <a:pt x="687324" y="1143000"/>
                    </a:lnTo>
                    <a:lnTo>
                      <a:pt x="688276" y="1143000"/>
                    </a:lnTo>
                    <a:lnTo>
                      <a:pt x="686235" y="1155700"/>
                    </a:lnTo>
                    <a:close/>
                  </a:path>
                  <a:path w="836929" h="2120900">
                    <a:moveTo>
                      <a:pt x="691133" y="1155700"/>
                    </a:moveTo>
                    <a:lnTo>
                      <a:pt x="686235" y="1155700"/>
                    </a:lnTo>
                    <a:lnTo>
                      <a:pt x="688276" y="1143000"/>
                    </a:lnTo>
                    <a:lnTo>
                      <a:pt x="691133" y="1155700"/>
                    </a:lnTo>
                    <a:close/>
                  </a:path>
                  <a:path w="836929" h="2120900">
                    <a:moveTo>
                      <a:pt x="691133" y="1155700"/>
                    </a:moveTo>
                    <a:lnTo>
                      <a:pt x="688276" y="1143000"/>
                    </a:lnTo>
                    <a:lnTo>
                      <a:pt x="693419" y="1143000"/>
                    </a:lnTo>
                    <a:lnTo>
                      <a:pt x="691133" y="1155700"/>
                    </a:lnTo>
                    <a:close/>
                  </a:path>
                  <a:path w="836929" h="2120900">
                    <a:moveTo>
                      <a:pt x="696467" y="1155700"/>
                    </a:moveTo>
                    <a:lnTo>
                      <a:pt x="691133" y="1155700"/>
                    </a:lnTo>
                    <a:lnTo>
                      <a:pt x="693419" y="1143000"/>
                    </a:lnTo>
                    <a:lnTo>
                      <a:pt x="696467" y="1143000"/>
                    </a:lnTo>
                    <a:lnTo>
                      <a:pt x="696467" y="1155700"/>
                    </a:lnTo>
                    <a:close/>
                  </a:path>
                  <a:path w="836929" h="2120900">
                    <a:moveTo>
                      <a:pt x="483108" y="1168400"/>
                    </a:moveTo>
                    <a:lnTo>
                      <a:pt x="470916" y="1168400"/>
                    </a:lnTo>
                    <a:lnTo>
                      <a:pt x="476543" y="1155700"/>
                    </a:lnTo>
                    <a:lnTo>
                      <a:pt x="483108" y="1168400"/>
                    </a:lnTo>
                    <a:close/>
                  </a:path>
                  <a:path w="836929" h="2120900">
                    <a:moveTo>
                      <a:pt x="483108" y="1168400"/>
                    </a:moveTo>
                    <a:lnTo>
                      <a:pt x="476543" y="1155700"/>
                    </a:lnTo>
                    <a:lnTo>
                      <a:pt x="479043" y="1155700"/>
                    </a:lnTo>
                    <a:lnTo>
                      <a:pt x="483108" y="1168400"/>
                    </a:lnTo>
                    <a:close/>
                  </a:path>
                  <a:path w="836929" h="2120900">
                    <a:moveTo>
                      <a:pt x="483108" y="1168400"/>
                    </a:moveTo>
                    <a:lnTo>
                      <a:pt x="479043" y="1155700"/>
                    </a:lnTo>
                    <a:lnTo>
                      <a:pt x="486155" y="1155700"/>
                    </a:lnTo>
                    <a:lnTo>
                      <a:pt x="483108" y="1168400"/>
                    </a:lnTo>
                    <a:close/>
                  </a:path>
                  <a:path w="836929" h="2120900">
                    <a:moveTo>
                      <a:pt x="489203" y="1168400"/>
                    </a:moveTo>
                    <a:lnTo>
                      <a:pt x="483108" y="1168400"/>
                    </a:lnTo>
                    <a:lnTo>
                      <a:pt x="486155" y="1155700"/>
                    </a:lnTo>
                    <a:lnTo>
                      <a:pt x="489203" y="1155700"/>
                    </a:lnTo>
                    <a:lnTo>
                      <a:pt x="489203" y="1168400"/>
                    </a:lnTo>
                    <a:close/>
                  </a:path>
                  <a:path w="836929" h="2120900">
                    <a:moveTo>
                      <a:pt x="490727" y="1168400"/>
                    </a:moveTo>
                    <a:lnTo>
                      <a:pt x="489203" y="1168400"/>
                    </a:lnTo>
                    <a:lnTo>
                      <a:pt x="489203" y="1155700"/>
                    </a:lnTo>
                    <a:lnTo>
                      <a:pt x="493775" y="1155700"/>
                    </a:lnTo>
                    <a:lnTo>
                      <a:pt x="490727" y="1168400"/>
                    </a:lnTo>
                    <a:close/>
                  </a:path>
                  <a:path w="836929" h="2120900">
                    <a:moveTo>
                      <a:pt x="673608" y="1168400"/>
                    </a:moveTo>
                    <a:lnTo>
                      <a:pt x="670559" y="1168400"/>
                    </a:lnTo>
                    <a:lnTo>
                      <a:pt x="673608" y="1155700"/>
                    </a:lnTo>
                    <a:lnTo>
                      <a:pt x="673608" y="1168400"/>
                    </a:lnTo>
                    <a:close/>
                  </a:path>
                  <a:path w="836929" h="2120900">
                    <a:moveTo>
                      <a:pt x="678179" y="1168400"/>
                    </a:moveTo>
                    <a:lnTo>
                      <a:pt x="673608" y="1168400"/>
                    </a:lnTo>
                    <a:lnTo>
                      <a:pt x="673608" y="1155700"/>
                    </a:lnTo>
                    <a:lnTo>
                      <a:pt x="682447" y="1155700"/>
                    </a:lnTo>
                    <a:lnTo>
                      <a:pt x="678179" y="1168400"/>
                    </a:lnTo>
                    <a:close/>
                  </a:path>
                  <a:path w="836929" h="2120900">
                    <a:moveTo>
                      <a:pt x="681227" y="1168400"/>
                    </a:moveTo>
                    <a:lnTo>
                      <a:pt x="678179" y="1168400"/>
                    </a:lnTo>
                    <a:lnTo>
                      <a:pt x="682447" y="1155700"/>
                    </a:lnTo>
                    <a:lnTo>
                      <a:pt x="681227" y="1168400"/>
                    </a:lnTo>
                    <a:close/>
                  </a:path>
                  <a:path w="836929" h="2120900">
                    <a:moveTo>
                      <a:pt x="685800" y="1168400"/>
                    </a:moveTo>
                    <a:lnTo>
                      <a:pt x="681227" y="1168400"/>
                    </a:lnTo>
                    <a:lnTo>
                      <a:pt x="682447" y="1155700"/>
                    </a:lnTo>
                    <a:lnTo>
                      <a:pt x="687514" y="1155700"/>
                    </a:lnTo>
                    <a:lnTo>
                      <a:pt x="685800" y="1168400"/>
                    </a:lnTo>
                    <a:close/>
                  </a:path>
                  <a:path w="836929" h="2120900">
                    <a:moveTo>
                      <a:pt x="690371" y="1168400"/>
                    </a:moveTo>
                    <a:lnTo>
                      <a:pt x="685800" y="1168400"/>
                    </a:lnTo>
                    <a:lnTo>
                      <a:pt x="687514" y="1155700"/>
                    </a:lnTo>
                    <a:lnTo>
                      <a:pt x="690371" y="1168400"/>
                    </a:lnTo>
                    <a:close/>
                  </a:path>
                  <a:path w="836929" h="2120900">
                    <a:moveTo>
                      <a:pt x="691133" y="1168400"/>
                    </a:moveTo>
                    <a:lnTo>
                      <a:pt x="690371" y="1168400"/>
                    </a:lnTo>
                    <a:lnTo>
                      <a:pt x="687514" y="1155700"/>
                    </a:lnTo>
                    <a:lnTo>
                      <a:pt x="689457" y="1155700"/>
                    </a:lnTo>
                    <a:lnTo>
                      <a:pt x="691133" y="1168400"/>
                    </a:lnTo>
                    <a:close/>
                  </a:path>
                  <a:path w="836929" h="2120900">
                    <a:moveTo>
                      <a:pt x="691133" y="1168400"/>
                    </a:moveTo>
                    <a:lnTo>
                      <a:pt x="689457" y="1155700"/>
                    </a:lnTo>
                    <a:lnTo>
                      <a:pt x="693419" y="1155700"/>
                    </a:lnTo>
                    <a:lnTo>
                      <a:pt x="691133" y="1168400"/>
                    </a:lnTo>
                    <a:close/>
                  </a:path>
                  <a:path w="836929" h="2120900">
                    <a:moveTo>
                      <a:pt x="699516" y="1168400"/>
                    </a:moveTo>
                    <a:lnTo>
                      <a:pt x="691133" y="1168400"/>
                    </a:lnTo>
                    <a:lnTo>
                      <a:pt x="693419" y="1155700"/>
                    </a:lnTo>
                    <a:lnTo>
                      <a:pt x="699516" y="1155700"/>
                    </a:lnTo>
                    <a:lnTo>
                      <a:pt x="699516" y="1168400"/>
                    </a:lnTo>
                    <a:close/>
                  </a:path>
                  <a:path w="836929" h="2120900">
                    <a:moveTo>
                      <a:pt x="701040" y="1181100"/>
                    </a:moveTo>
                    <a:lnTo>
                      <a:pt x="699516" y="1181100"/>
                    </a:lnTo>
                    <a:lnTo>
                      <a:pt x="696772" y="1168400"/>
                    </a:lnTo>
                    <a:lnTo>
                      <a:pt x="699516" y="1168400"/>
                    </a:lnTo>
                    <a:lnTo>
                      <a:pt x="699516" y="1155700"/>
                    </a:lnTo>
                    <a:lnTo>
                      <a:pt x="701040" y="1168400"/>
                    </a:lnTo>
                    <a:lnTo>
                      <a:pt x="701040" y="1181100"/>
                    </a:lnTo>
                    <a:close/>
                  </a:path>
                  <a:path w="836929" h="2120900">
                    <a:moveTo>
                      <a:pt x="486155" y="1181100"/>
                    </a:moveTo>
                    <a:lnTo>
                      <a:pt x="437387" y="1181100"/>
                    </a:lnTo>
                    <a:lnTo>
                      <a:pt x="443483" y="1168400"/>
                    </a:lnTo>
                    <a:lnTo>
                      <a:pt x="487679" y="1168400"/>
                    </a:lnTo>
                    <a:lnTo>
                      <a:pt x="486155" y="1181100"/>
                    </a:lnTo>
                    <a:close/>
                  </a:path>
                  <a:path w="836929" h="2120900">
                    <a:moveTo>
                      <a:pt x="675132" y="1181100"/>
                    </a:moveTo>
                    <a:lnTo>
                      <a:pt x="672084" y="1181100"/>
                    </a:lnTo>
                    <a:lnTo>
                      <a:pt x="672084" y="1168400"/>
                    </a:lnTo>
                    <a:lnTo>
                      <a:pt x="675132" y="1181100"/>
                    </a:lnTo>
                    <a:close/>
                  </a:path>
                  <a:path w="836929" h="2120900">
                    <a:moveTo>
                      <a:pt x="678179" y="1181100"/>
                    </a:moveTo>
                    <a:lnTo>
                      <a:pt x="675132" y="1181100"/>
                    </a:lnTo>
                    <a:lnTo>
                      <a:pt x="672084" y="1168400"/>
                    </a:lnTo>
                    <a:lnTo>
                      <a:pt x="682534" y="1168400"/>
                    </a:lnTo>
                    <a:lnTo>
                      <a:pt x="678179" y="1181100"/>
                    </a:lnTo>
                    <a:close/>
                  </a:path>
                  <a:path w="836929" h="2120900">
                    <a:moveTo>
                      <a:pt x="681227" y="1181100"/>
                    </a:moveTo>
                    <a:lnTo>
                      <a:pt x="678179" y="1181100"/>
                    </a:lnTo>
                    <a:lnTo>
                      <a:pt x="682534" y="1168400"/>
                    </a:lnTo>
                    <a:lnTo>
                      <a:pt x="683056" y="1168400"/>
                    </a:lnTo>
                    <a:lnTo>
                      <a:pt x="681227" y="1181100"/>
                    </a:lnTo>
                    <a:close/>
                  </a:path>
                  <a:path w="836929" h="2120900">
                    <a:moveTo>
                      <a:pt x="685800" y="1181100"/>
                    </a:moveTo>
                    <a:lnTo>
                      <a:pt x="681227" y="1181100"/>
                    </a:lnTo>
                    <a:lnTo>
                      <a:pt x="683056" y="1168400"/>
                    </a:lnTo>
                    <a:lnTo>
                      <a:pt x="685800" y="1181100"/>
                    </a:lnTo>
                    <a:close/>
                  </a:path>
                  <a:path w="836929" h="2120900">
                    <a:moveTo>
                      <a:pt x="685800" y="1181100"/>
                    </a:moveTo>
                    <a:lnTo>
                      <a:pt x="683056" y="1168400"/>
                    </a:lnTo>
                    <a:lnTo>
                      <a:pt x="688847" y="1168400"/>
                    </a:lnTo>
                    <a:lnTo>
                      <a:pt x="685800" y="1181100"/>
                    </a:lnTo>
                    <a:close/>
                  </a:path>
                  <a:path w="836929" h="2120900">
                    <a:moveTo>
                      <a:pt x="688847" y="1181100"/>
                    </a:moveTo>
                    <a:lnTo>
                      <a:pt x="685800" y="1181100"/>
                    </a:lnTo>
                    <a:lnTo>
                      <a:pt x="688847" y="1168400"/>
                    </a:lnTo>
                    <a:lnTo>
                      <a:pt x="689355" y="1168400"/>
                    </a:lnTo>
                    <a:lnTo>
                      <a:pt x="688847" y="1181100"/>
                    </a:lnTo>
                    <a:close/>
                  </a:path>
                  <a:path w="836929" h="2120900">
                    <a:moveTo>
                      <a:pt x="690371" y="1181100"/>
                    </a:moveTo>
                    <a:lnTo>
                      <a:pt x="688847" y="1181100"/>
                    </a:lnTo>
                    <a:lnTo>
                      <a:pt x="689355" y="1168400"/>
                    </a:lnTo>
                    <a:lnTo>
                      <a:pt x="690371" y="1181100"/>
                    </a:lnTo>
                    <a:close/>
                  </a:path>
                  <a:path w="836929" h="2120900">
                    <a:moveTo>
                      <a:pt x="699516" y="1181100"/>
                    </a:moveTo>
                    <a:lnTo>
                      <a:pt x="690371" y="1181100"/>
                    </a:lnTo>
                    <a:lnTo>
                      <a:pt x="689355" y="1168400"/>
                    </a:lnTo>
                    <a:lnTo>
                      <a:pt x="696772" y="1168400"/>
                    </a:lnTo>
                    <a:lnTo>
                      <a:pt x="699516" y="1181100"/>
                    </a:lnTo>
                    <a:close/>
                  </a:path>
                  <a:path w="836929" h="2120900">
                    <a:moveTo>
                      <a:pt x="420624" y="1193800"/>
                    </a:moveTo>
                    <a:lnTo>
                      <a:pt x="397763" y="1193800"/>
                    </a:lnTo>
                    <a:lnTo>
                      <a:pt x="399287" y="1181100"/>
                    </a:lnTo>
                    <a:lnTo>
                      <a:pt x="411479" y="1181100"/>
                    </a:lnTo>
                    <a:lnTo>
                      <a:pt x="420624" y="1193800"/>
                    </a:lnTo>
                    <a:close/>
                  </a:path>
                  <a:path w="836929" h="2120900">
                    <a:moveTo>
                      <a:pt x="420624" y="1193800"/>
                    </a:moveTo>
                    <a:lnTo>
                      <a:pt x="411479" y="1181100"/>
                    </a:lnTo>
                    <a:lnTo>
                      <a:pt x="419100" y="1181100"/>
                    </a:lnTo>
                    <a:lnTo>
                      <a:pt x="420624" y="1193800"/>
                    </a:lnTo>
                    <a:close/>
                  </a:path>
                  <a:path w="836929" h="2120900">
                    <a:moveTo>
                      <a:pt x="423671" y="1193800"/>
                    </a:moveTo>
                    <a:lnTo>
                      <a:pt x="420624" y="1193800"/>
                    </a:lnTo>
                    <a:lnTo>
                      <a:pt x="419100" y="1181100"/>
                    </a:lnTo>
                    <a:lnTo>
                      <a:pt x="422147" y="1181100"/>
                    </a:lnTo>
                    <a:lnTo>
                      <a:pt x="423671" y="1193800"/>
                    </a:lnTo>
                    <a:close/>
                  </a:path>
                  <a:path w="836929" h="2120900">
                    <a:moveTo>
                      <a:pt x="429767" y="1193800"/>
                    </a:moveTo>
                    <a:lnTo>
                      <a:pt x="423671" y="1193800"/>
                    </a:lnTo>
                    <a:lnTo>
                      <a:pt x="422147" y="1181100"/>
                    </a:lnTo>
                    <a:lnTo>
                      <a:pt x="431292" y="1181100"/>
                    </a:lnTo>
                    <a:lnTo>
                      <a:pt x="429767" y="1193800"/>
                    </a:lnTo>
                    <a:close/>
                  </a:path>
                  <a:path w="836929" h="2120900">
                    <a:moveTo>
                      <a:pt x="445008" y="1193800"/>
                    </a:moveTo>
                    <a:lnTo>
                      <a:pt x="429767" y="1193800"/>
                    </a:lnTo>
                    <a:lnTo>
                      <a:pt x="431292" y="1181100"/>
                    </a:lnTo>
                    <a:lnTo>
                      <a:pt x="451103" y="1181100"/>
                    </a:lnTo>
                    <a:lnTo>
                      <a:pt x="445008" y="1193800"/>
                    </a:lnTo>
                    <a:close/>
                  </a:path>
                  <a:path w="836929" h="2120900">
                    <a:moveTo>
                      <a:pt x="672084" y="1206500"/>
                    </a:moveTo>
                    <a:lnTo>
                      <a:pt x="670559" y="1206500"/>
                    </a:lnTo>
                    <a:lnTo>
                      <a:pt x="667511" y="1193800"/>
                    </a:lnTo>
                    <a:lnTo>
                      <a:pt x="670559" y="1181100"/>
                    </a:lnTo>
                    <a:lnTo>
                      <a:pt x="673608" y="1181100"/>
                    </a:lnTo>
                    <a:lnTo>
                      <a:pt x="673608" y="1193800"/>
                    </a:lnTo>
                    <a:lnTo>
                      <a:pt x="676351" y="1193800"/>
                    </a:lnTo>
                    <a:lnTo>
                      <a:pt x="672084" y="1206500"/>
                    </a:lnTo>
                    <a:close/>
                  </a:path>
                  <a:path w="836929" h="2120900">
                    <a:moveTo>
                      <a:pt x="680211" y="1193800"/>
                    </a:moveTo>
                    <a:lnTo>
                      <a:pt x="673608" y="1193800"/>
                    </a:lnTo>
                    <a:lnTo>
                      <a:pt x="673608" y="1181100"/>
                    </a:lnTo>
                    <a:lnTo>
                      <a:pt x="680618" y="1181100"/>
                    </a:lnTo>
                    <a:lnTo>
                      <a:pt x="680211" y="1193800"/>
                    </a:lnTo>
                    <a:close/>
                  </a:path>
                  <a:path w="836929" h="2120900">
                    <a:moveTo>
                      <a:pt x="680211" y="1193800"/>
                    </a:moveTo>
                    <a:lnTo>
                      <a:pt x="680618" y="1181100"/>
                    </a:lnTo>
                    <a:lnTo>
                      <a:pt x="680950" y="1181100"/>
                    </a:lnTo>
                    <a:lnTo>
                      <a:pt x="680211" y="1193800"/>
                    </a:lnTo>
                    <a:close/>
                  </a:path>
                  <a:path w="836929" h="2120900">
                    <a:moveTo>
                      <a:pt x="683768" y="1206500"/>
                    </a:moveTo>
                    <a:lnTo>
                      <a:pt x="681227" y="1206500"/>
                    </a:lnTo>
                    <a:lnTo>
                      <a:pt x="679196" y="1193800"/>
                    </a:lnTo>
                    <a:lnTo>
                      <a:pt x="680211" y="1193800"/>
                    </a:lnTo>
                    <a:lnTo>
                      <a:pt x="680950" y="1181100"/>
                    </a:lnTo>
                    <a:lnTo>
                      <a:pt x="684276" y="1193800"/>
                    </a:lnTo>
                    <a:lnTo>
                      <a:pt x="683768" y="1206500"/>
                    </a:lnTo>
                    <a:close/>
                  </a:path>
                  <a:path w="836929" h="2120900">
                    <a:moveTo>
                      <a:pt x="683768" y="1206500"/>
                    </a:moveTo>
                    <a:lnTo>
                      <a:pt x="684276" y="1193800"/>
                    </a:lnTo>
                    <a:lnTo>
                      <a:pt x="680950" y="1181100"/>
                    </a:lnTo>
                    <a:lnTo>
                      <a:pt x="682534" y="1181100"/>
                    </a:lnTo>
                    <a:lnTo>
                      <a:pt x="684885" y="1193800"/>
                    </a:lnTo>
                    <a:lnTo>
                      <a:pt x="684493" y="1193800"/>
                    </a:lnTo>
                    <a:lnTo>
                      <a:pt x="683768" y="1206500"/>
                    </a:lnTo>
                    <a:close/>
                  </a:path>
                  <a:path w="836929" h="2120900">
                    <a:moveTo>
                      <a:pt x="684885" y="1193800"/>
                    </a:moveTo>
                    <a:lnTo>
                      <a:pt x="682534" y="1181100"/>
                    </a:lnTo>
                    <a:lnTo>
                      <a:pt x="684276" y="1181100"/>
                    </a:lnTo>
                    <a:lnTo>
                      <a:pt x="684885" y="1193800"/>
                    </a:lnTo>
                    <a:close/>
                  </a:path>
                  <a:path w="836929" h="2120900">
                    <a:moveTo>
                      <a:pt x="694943" y="1193800"/>
                    </a:moveTo>
                    <a:lnTo>
                      <a:pt x="684885" y="1193800"/>
                    </a:lnTo>
                    <a:lnTo>
                      <a:pt x="684276" y="1181100"/>
                    </a:lnTo>
                    <a:lnTo>
                      <a:pt x="691895" y="1181100"/>
                    </a:lnTo>
                    <a:lnTo>
                      <a:pt x="694943" y="1193800"/>
                    </a:lnTo>
                    <a:close/>
                  </a:path>
                  <a:path w="836929" h="2120900">
                    <a:moveTo>
                      <a:pt x="408432" y="1219200"/>
                    </a:moveTo>
                    <a:lnTo>
                      <a:pt x="394716" y="1219200"/>
                    </a:lnTo>
                    <a:lnTo>
                      <a:pt x="394716" y="1206500"/>
                    </a:lnTo>
                    <a:lnTo>
                      <a:pt x="396747" y="1193800"/>
                    </a:lnTo>
                    <a:lnTo>
                      <a:pt x="397763" y="1206500"/>
                    </a:lnTo>
                    <a:lnTo>
                      <a:pt x="408432" y="1206500"/>
                    </a:lnTo>
                    <a:lnTo>
                      <a:pt x="408432" y="1219200"/>
                    </a:lnTo>
                    <a:close/>
                  </a:path>
                  <a:path w="836929" h="2120900">
                    <a:moveTo>
                      <a:pt x="403859" y="1206500"/>
                    </a:moveTo>
                    <a:lnTo>
                      <a:pt x="397763" y="1206500"/>
                    </a:lnTo>
                    <a:lnTo>
                      <a:pt x="396747" y="1193800"/>
                    </a:lnTo>
                    <a:lnTo>
                      <a:pt x="405891" y="1193800"/>
                    </a:lnTo>
                    <a:lnTo>
                      <a:pt x="403859" y="1206500"/>
                    </a:lnTo>
                    <a:close/>
                  </a:path>
                  <a:path w="836929" h="2120900">
                    <a:moveTo>
                      <a:pt x="409955" y="1206500"/>
                    </a:moveTo>
                    <a:lnTo>
                      <a:pt x="403859" y="1206500"/>
                    </a:lnTo>
                    <a:lnTo>
                      <a:pt x="405892" y="1193800"/>
                    </a:lnTo>
                    <a:lnTo>
                      <a:pt x="409955" y="1206500"/>
                    </a:lnTo>
                    <a:close/>
                  </a:path>
                  <a:path w="836929" h="2120900">
                    <a:moveTo>
                      <a:pt x="409955" y="1206500"/>
                    </a:moveTo>
                    <a:lnTo>
                      <a:pt x="405892" y="1193800"/>
                    </a:lnTo>
                    <a:lnTo>
                      <a:pt x="406908" y="1193800"/>
                    </a:lnTo>
                    <a:lnTo>
                      <a:pt x="409955" y="1206500"/>
                    </a:lnTo>
                    <a:close/>
                  </a:path>
                  <a:path w="836929" h="2120900">
                    <a:moveTo>
                      <a:pt x="409955" y="1206500"/>
                    </a:moveTo>
                    <a:lnTo>
                      <a:pt x="406908" y="1193800"/>
                    </a:lnTo>
                    <a:lnTo>
                      <a:pt x="416487" y="1193800"/>
                    </a:lnTo>
                    <a:lnTo>
                      <a:pt x="409955" y="1206500"/>
                    </a:lnTo>
                    <a:close/>
                  </a:path>
                  <a:path w="836929" h="2120900">
                    <a:moveTo>
                      <a:pt x="419709" y="1206500"/>
                    </a:moveTo>
                    <a:lnTo>
                      <a:pt x="409955" y="1206500"/>
                    </a:lnTo>
                    <a:lnTo>
                      <a:pt x="416487" y="1193800"/>
                    </a:lnTo>
                    <a:lnTo>
                      <a:pt x="419709" y="1206500"/>
                    </a:lnTo>
                    <a:close/>
                  </a:path>
                  <a:path w="836929" h="2120900">
                    <a:moveTo>
                      <a:pt x="419709" y="1206500"/>
                    </a:moveTo>
                    <a:lnTo>
                      <a:pt x="416487" y="1193800"/>
                    </a:lnTo>
                    <a:lnTo>
                      <a:pt x="418684" y="1193800"/>
                    </a:lnTo>
                    <a:lnTo>
                      <a:pt x="419709" y="1206500"/>
                    </a:lnTo>
                    <a:close/>
                  </a:path>
                  <a:path w="836929" h="2120900">
                    <a:moveTo>
                      <a:pt x="670559" y="1219200"/>
                    </a:moveTo>
                    <a:lnTo>
                      <a:pt x="667511" y="1219200"/>
                    </a:lnTo>
                    <a:lnTo>
                      <a:pt x="665987" y="1206500"/>
                    </a:lnTo>
                    <a:lnTo>
                      <a:pt x="665987" y="1193800"/>
                    </a:lnTo>
                    <a:lnTo>
                      <a:pt x="667511" y="1193800"/>
                    </a:lnTo>
                    <a:lnTo>
                      <a:pt x="670559" y="1206500"/>
                    </a:lnTo>
                    <a:lnTo>
                      <a:pt x="675132" y="1206500"/>
                    </a:lnTo>
                    <a:lnTo>
                      <a:pt x="670559" y="1219200"/>
                    </a:lnTo>
                    <a:close/>
                  </a:path>
                  <a:path w="836929" h="2120900">
                    <a:moveTo>
                      <a:pt x="675132" y="1206500"/>
                    </a:moveTo>
                    <a:lnTo>
                      <a:pt x="672084" y="1206500"/>
                    </a:lnTo>
                    <a:lnTo>
                      <a:pt x="676351" y="1193800"/>
                    </a:lnTo>
                    <a:lnTo>
                      <a:pt x="675132" y="1206500"/>
                    </a:lnTo>
                    <a:close/>
                  </a:path>
                  <a:path w="836929" h="2120900">
                    <a:moveTo>
                      <a:pt x="675132" y="1219200"/>
                    </a:moveTo>
                    <a:lnTo>
                      <a:pt x="670559" y="1219200"/>
                    </a:lnTo>
                    <a:lnTo>
                      <a:pt x="675132" y="1206500"/>
                    </a:lnTo>
                    <a:lnTo>
                      <a:pt x="676351" y="1193800"/>
                    </a:lnTo>
                    <a:lnTo>
                      <a:pt x="679196" y="1193800"/>
                    </a:lnTo>
                    <a:lnTo>
                      <a:pt x="681227" y="1206500"/>
                    </a:lnTo>
                    <a:lnTo>
                      <a:pt x="677309" y="1206500"/>
                    </a:lnTo>
                    <a:lnTo>
                      <a:pt x="675132" y="1219200"/>
                    </a:lnTo>
                    <a:close/>
                  </a:path>
                  <a:path w="836929" h="2120900">
                    <a:moveTo>
                      <a:pt x="685800" y="1206500"/>
                    </a:moveTo>
                    <a:lnTo>
                      <a:pt x="683768" y="1206500"/>
                    </a:lnTo>
                    <a:lnTo>
                      <a:pt x="684493" y="1193800"/>
                    </a:lnTo>
                    <a:lnTo>
                      <a:pt x="685800" y="1206500"/>
                    </a:lnTo>
                    <a:close/>
                  </a:path>
                  <a:path w="836929" h="2120900">
                    <a:moveTo>
                      <a:pt x="694943" y="1219200"/>
                    </a:moveTo>
                    <a:lnTo>
                      <a:pt x="690371" y="1219200"/>
                    </a:lnTo>
                    <a:lnTo>
                      <a:pt x="690371" y="1206500"/>
                    </a:lnTo>
                    <a:lnTo>
                      <a:pt x="685800" y="1206500"/>
                    </a:lnTo>
                    <a:lnTo>
                      <a:pt x="684493" y="1193800"/>
                    </a:lnTo>
                    <a:lnTo>
                      <a:pt x="693419" y="1193800"/>
                    </a:lnTo>
                    <a:lnTo>
                      <a:pt x="694943" y="1206500"/>
                    </a:lnTo>
                    <a:lnTo>
                      <a:pt x="694943" y="1219200"/>
                    </a:lnTo>
                    <a:close/>
                  </a:path>
                  <a:path w="836929" h="2120900">
                    <a:moveTo>
                      <a:pt x="696467" y="1206500"/>
                    </a:moveTo>
                    <a:lnTo>
                      <a:pt x="694943" y="1206500"/>
                    </a:lnTo>
                    <a:lnTo>
                      <a:pt x="693419" y="1193800"/>
                    </a:lnTo>
                    <a:lnTo>
                      <a:pt x="696467" y="1193800"/>
                    </a:lnTo>
                    <a:lnTo>
                      <a:pt x="696467" y="1206500"/>
                    </a:lnTo>
                    <a:close/>
                  </a:path>
                  <a:path w="836929" h="2120900">
                    <a:moveTo>
                      <a:pt x="409955" y="1219200"/>
                    </a:moveTo>
                    <a:lnTo>
                      <a:pt x="408432" y="1219200"/>
                    </a:lnTo>
                    <a:lnTo>
                      <a:pt x="408432" y="1206500"/>
                    </a:lnTo>
                    <a:lnTo>
                      <a:pt x="409955" y="1219200"/>
                    </a:lnTo>
                    <a:close/>
                  </a:path>
                  <a:path w="836929" h="2120900">
                    <a:moveTo>
                      <a:pt x="416051" y="1219200"/>
                    </a:moveTo>
                    <a:lnTo>
                      <a:pt x="409955" y="1219200"/>
                    </a:lnTo>
                    <a:lnTo>
                      <a:pt x="408432" y="1206500"/>
                    </a:lnTo>
                    <a:lnTo>
                      <a:pt x="416432" y="1206500"/>
                    </a:lnTo>
                    <a:lnTo>
                      <a:pt x="416051" y="1219200"/>
                    </a:lnTo>
                    <a:close/>
                  </a:path>
                  <a:path w="836929" h="2120900">
                    <a:moveTo>
                      <a:pt x="416051" y="1219200"/>
                    </a:moveTo>
                    <a:lnTo>
                      <a:pt x="416432" y="1206500"/>
                    </a:lnTo>
                    <a:lnTo>
                      <a:pt x="417160" y="1214581"/>
                    </a:lnTo>
                    <a:lnTo>
                      <a:pt x="416051" y="1219200"/>
                    </a:lnTo>
                    <a:close/>
                  </a:path>
                  <a:path w="836929" h="2120900">
                    <a:moveTo>
                      <a:pt x="417160" y="1214581"/>
                    </a:moveTo>
                    <a:lnTo>
                      <a:pt x="416432" y="1206500"/>
                    </a:lnTo>
                    <a:lnTo>
                      <a:pt x="419100" y="1206500"/>
                    </a:lnTo>
                    <a:lnTo>
                      <a:pt x="417160" y="1214581"/>
                    </a:lnTo>
                    <a:close/>
                  </a:path>
                  <a:path w="836929" h="2120900">
                    <a:moveTo>
                      <a:pt x="417575" y="1219200"/>
                    </a:moveTo>
                    <a:lnTo>
                      <a:pt x="417160" y="1214581"/>
                    </a:lnTo>
                    <a:lnTo>
                      <a:pt x="419100" y="1206500"/>
                    </a:lnTo>
                    <a:lnTo>
                      <a:pt x="417575" y="1219200"/>
                    </a:lnTo>
                    <a:close/>
                  </a:path>
                  <a:path w="836929" h="2120900">
                    <a:moveTo>
                      <a:pt x="428243" y="1219200"/>
                    </a:moveTo>
                    <a:lnTo>
                      <a:pt x="417575" y="1219200"/>
                    </a:lnTo>
                    <a:lnTo>
                      <a:pt x="419100" y="1206500"/>
                    </a:lnTo>
                    <a:lnTo>
                      <a:pt x="428243" y="1206500"/>
                    </a:lnTo>
                    <a:lnTo>
                      <a:pt x="428243" y="1219200"/>
                    </a:lnTo>
                    <a:close/>
                  </a:path>
                  <a:path w="836929" h="2120900">
                    <a:moveTo>
                      <a:pt x="448055" y="1219200"/>
                    </a:moveTo>
                    <a:lnTo>
                      <a:pt x="428243" y="1219200"/>
                    </a:lnTo>
                    <a:lnTo>
                      <a:pt x="428243" y="1206500"/>
                    </a:lnTo>
                    <a:lnTo>
                      <a:pt x="446532" y="1206500"/>
                    </a:lnTo>
                    <a:lnTo>
                      <a:pt x="448055" y="1219200"/>
                    </a:lnTo>
                    <a:close/>
                  </a:path>
                  <a:path w="836929" h="2120900">
                    <a:moveTo>
                      <a:pt x="667511" y="1219200"/>
                    </a:moveTo>
                    <a:lnTo>
                      <a:pt x="665987" y="1219200"/>
                    </a:lnTo>
                    <a:lnTo>
                      <a:pt x="665987" y="1206500"/>
                    </a:lnTo>
                    <a:lnTo>
                      <a:pt x="667511" y="1219200"/>
                    </a:lnTo>
                    <a:close/>
                  </a:path>
                  <a:path w="836929" h="2120900">
                    <a:moveTo>
                      <a:pt x="678179" y="1219200"/>
                    </a:moveTo>
                    <a:lnTo>
                      <a:pt x="675132" y="1219200"/>
                    </a:lnTo>
                    <a:lnTo>
                      <a:pt x="677309" y="1206500"/>
                    </a:lnTo>
                    <a:lnTo>
                      <a:pt x="678179" y="1219200"/>
                    </a:lnTo>
                    <a:close/>
                  </a:path>
                  <a:path w="836929" h="2120900">
                    <a:moveTo>
                      <a:pt x="678179" y="1219200"/>
                    </a:moveTo>
                    <a:lnTo>
                      <a:pt x="677309" y="1206500"/>
                    </a:lnTo>
                    <a:lnTo>
                      <a:pt x="680119" y="1206500"/>
                    </a:lnTo>
                    <a:lnTo>
                      <a:pt x="678179" y="1219200"/>
                    </a:lnTo>
                    <a:close/>
                  </a:path>
                  <a:path w="836929" h="2120900">
                    <a:moveTo>
                      <a:pt x="681227" y="1219200"/>
                    </a:moveTo>
                    <a:lnTo>
                      <a:pt x="678179" y="1219200"/>
                    </a:lnTo>
                    <a:lnTo>
                      <a:pt x="680119" y="1206500"/>
                    </a:lnTo>
                    <a:lnTo>
                      <a:pt x="681227" y="1219200"/>
                    </a:lnTo>
                    <a:close/>
                  </a:path>
                  <a:path w="836929" h="2120900">
                    <a:moveTo>
                      <a:pt x="681227" y="1219200"/>
                    </a:moveTo>
                    <a:lnTo>
                      <a:pt x="680119" y="1206500"/>
                    </a:lnTo>
                    <a:lnTo>
                      <a:pt x="683514" y="1206500"/>
                    </a:lnTo>
                    <a:lnTo>
                      <a:pt x="681227" y="1219200"/>
                    </a:lnTo>
                    <a:close/>
                  </a:path>
                  <a:path w="836929" h="2120900">
                    <a:moveTo>
                      <a:pt x="690371" y="1219200"/>
                    </a:moveTo>
                    <a:lnTo>
                      <a:pt x="681227" y="1219200"/>
                    </a:lnTo>
                    <a:lnTo>
                      <a:pt x="683514" y="1206500"/>
                    </a:lnTo>
                    <a:lnTo>
                      <a:pt x="690371" y="1206500"/>
                    </a:lnTo>
                    <a:lnTo>
                      <a:pt x="690371" y="1219200"/>
                    </a:lnTo>
                    <a:close/>
                  </a:path>
                  <a:path w="836929" h="2120900">
                    <a:moveTo>
                      <a:pt x="417575" y="1219200"/>
                    </a:moveTo>
                    <a:lnTo>
                      <a:pt x="416051" y="1219200"/>
                    </a:lnTo>
                    <a:lnTo>
                      <a:pt x="417160" y="1214581"/>
                    </a:lnTo>
                    <a:lnTo>
                      <a:pt x="417575" y="1219200"/>
                    </a:lnTo>
                    <a:close/>
                  </a:path>
                  <a:path w="836929" h="2120900">
                    <a:moveTo>
                      <a:pt x="505967" y="1231900"/>
                    </a:moveTo>
                    <a:lnTo>
                      <a:pt x="443483" y="1231900"/>
                    </a:lnTo>
                    <a:lnTo>
                      <a:pt x="438911" y="1219200"/>
                    </a:lnTo>
                    <a:lnTo>
                      <a:pt x="495300" y="1219200"/>
                    </a:lnTo>
                    <a:lnTo>
                      <a:pt x="505967" y="1231900"/>
                    </a:lnTo>
                    <a:close/>
                  </a:path>
                  <a:path w="836929" h="2120900">
                    <a:moveTo>
                      <a:pt x="662974" y="1244311"/>
                    </a:moveTo>
                    <a:lnTo>
                      <a:pt x="662835" y="1244162"/>
                    </a:lnTo>
                    <a:lnTo>
                      <a:pt x="659892" y="1231900"/>
                    </a:lnTo>
                    <a:lnTo>
                      <a:pt x="659892" y="1219200"/>
                    </a:lnTo>
                    <a:lnTo>
                      <a:pt x="664463" y="1219200"/>
                    </a:lnTo>
                    <a:lnTo>
                      <a:pt x="668527" y="1231900"/>
                    </a:lnTo>
                    <a:lnTo>
                      <a:pt x="664463" y="1231900"/>
                    </a:lnTo>
                    <a:lnTo>
                      <a:pt x="662992" y="1244162"/>
                    </a:lnTo>
                    <a:lnTo>
                      <a:pt x="662974" y="1244311"/>
                    </a:lnTo>
                    <a:close/>
                  </a:path>
                  <a:path w="836929" h="2120900">
                    <a:moveTo>
                      <a:pt x="670559" y="1231900"/>
                    </a:moveTo>
                    <a:lnTo>
                      <a:pt x="668527" y="1231900"/>
                    </a:lnTo>
                    <a:lnTo>
                      <a:pt x="664463" y="1219200"/>
                    </a:lnTo>
                    <a:lnTo>
                      <a:pt x="673608" y="1219200"/>
                    </a:lnTo>
                    <a:lnTo>
                      <a:pt x="672253" y="1228607"/>
                    </a:lnTo>
                    <a:lnTo>
                      <a:pt x="670559" y="1231900"/>
                    </a:lnTo>
                    <a:close/>
                  </a:path>
                  <a:path w="836929" h="2120900">
                    <a:moveTo>
                      <a:pt x="672253" y="1228607"/>
                    </a:moveTo>
                    <a:lnTo>
                      <a:pt x="673608" y="1219200"/>
                    </a:lnTo>
                    <a:lnTo>
                      <a:pt x="676655" y="1219200"/>
                    </a:lnTo>
                    <a:lnTo>
                      <a:pt x="675372" y="1222541"/>
                    </a:lnTo>
                    <a:lnTo>
                      <a:pt x="672253" y="1228607"/>
                    </a:lnTo>
                    <a:close/>
                  </a:path>
                  <a:path w="836929" h="2120900">
                    <a:moveTo>
                      <a:pt x="675372" y="1222541"/>
                    </a:moveTo>
                    <a:lnTo>
                      <a:pt x="676655" y="1219200"/>
                    </a:lnTo>
                    <a:lnTo>
                      <a:pt x="677091" y="1219200"/>
                    </a:lnTo>
                    <a:lnTo>
                      <a:pt x="675372" y="1222541"/>
                    </a:lnTo>
                    <a:close/>
                  </a:path>
                  <a:path w="836929" h="2120900">
                    <a:moveTo>
                      <a:pt x="677672" y="1244596"/>
                    </a:moveTo>
                    <a:lnTo>
                      <a:pt x="677035" y="1244596"/>
                    </a:lnTo>
                    <a:lnTo>
                      <a:pt x="673608" y="1231900"/>
                    </a:lnTo>
                    <a:lnTo>
                      <a:pt x="671779" y="1231900"/>
                    </a:lnTo>
                    <a:lnTo>
                      <a:pt x="675372" y="1222541"/>
                    </a:lnTo>
                    <a:lnTo>
                      <a:pt x="677091" y="1219200"/>
                    </a:lnTo>
                    <a:lnTo>
                      <a:pt x="679703" y="1231900"/>
                    </a:lnTo>
                    <a:lnTo>
                      <a:pt x="677741" y="1244162"/>
                    </a:lnTo>
                    <a:lnTo>
                      <a:pt x="677672" y="1244596"/>
                    </a:lnTo>
                    <a:close/>
                  </a:path>
                  <a:path w="836929" h="2120900">
                    <a:moveTo>
                      <a:pt x="685800" y="1257300"/>
                    </a:moveTo>
                    <a:lnTo>
                      <a:pt x="682751" y="1257300"/>
                    </a:lnTo>
                    <a:lnTo>
                      <a:pt x="682751" y="1244596"/>
                    </a:lnTo>
                    <a:lnTo>
                      <a:pt x="677673" y="1244596"/>
                    </a:lnTo>
                    <a:lnTo>
                      <a:pt x="682751" y="1231900"/>
                    </a:lnTo>
                    <a:lnTo>
                      <a:pt x="679703" y="1231900"/>
                    </a:lnTo>
                    <a:lnTo>
                      <a:pt x="677091" y="1219200"/>
                    </a:lnTo>
                    <a:lnTo>
                      <a:pt x="685800" y="1219200"/>
                    </a:lnTo>
                    <a:lnTo>
                      <a:pt x="687324" y="1231900"/>
                    </a:lnTo>
                    <a:lnTo>
                      <a:pt x="682751" y="1231900"/>
                    </a:lnTo>
                    <a:lnTo>
                      <a:pt x="677846" y="1244162"/>
                    </a:lnTo>
                    <a:lnTo>
                      <a:pt x="687324" y="1244162"/>
                    </a:lnTo>
                    <a:lnTo>
                      <a:pt x="687275" y="1245005"/>
                    </a:lnTo>
                    <a:lnTo>
                      <a:pt x="685800" y="1257300"/>
                    </a:lnTo>
                    <a:close/>
                  </a:path>
                  <a:path w="836929" h="2120900">
                    <a:moveTo>
                      <a:pt x="687324" y="1231900"/>
                    </a:moveTo>
                    <a:lnTo>
                      <a:pt x="685800" y="1219200"/>
                    </a:lnTo>
                    <a:lnTo>
                      <a:pt x="687324" y="1219200"/>
                    </a:lnTo>
                    <a:lnTo>
                      <a:pt x="687324" y="1231900"/>
                    </a:lnTo>
                    <a:close/>
                  </a:path>
                  <a:path w="836929" h="2120900">
                    <a:moveTo>
                      <a:pt x="671779" y="1231900"/>
                    </a:moveTo>
                    <a:lnTo>
                      <a:pt x="672253" y="1228607"/>
                    </a:lnTo>
                    <a:lnTo>
                      <a:pt x="675372" y="1222541"/>
                    </a:lnTo>
                    <a:lnTo>
                      <a:pt x="671779" y="1231900"/>
                    </a:lnTo>
                    <a:close/>
                  </a:path>
                  <a:path w="836929" h="2120900">
                    <a:moveTo>
                      <a:pt x="671779" y="1231900"/>
                    </a:moveTo>
                    <a:lnTo>
                      <a:pt x="670559" y="1231900"/>
                    </a:lnTo>
                    <a:lnTo>
                      <a:pt x="672253" y="1228607"/>
                    </a:lnTo>
                    <a:lnTo>
                      <a:pt x="671779" y="1231900"/>
                    </a:lnTo>
                    <a:close/>
                  </a:path>
                  <a:path w="836929" h="2120900">
                    <a:moveTo>
                      <a:pt x="486156" y="1244596"/>
                    </a:moveTo>
                    <a:lnTo>
                      <a:pt x="478532" y="1244596"/>
                    </a:lnTo>
                    <a:lnTo>
                      <a:pt x="467867" y="1231900"/>
                    </a:lnTo>
                    <a:lnTo>
                      <a:pt x="487679" y="1231900"/>
                    </a:lnTo>
                    <a:lnTo>
                      <a:pt x="486208" y="1244162"/>
                    </a:lnTo>
                    <a:lnTo>
                      <a:pt x="486156" y="1244596"/>
                    </a:lnTo>
                    <a:close/>
                  </a:path>
                  <a:path w="836929" h="2120900">
                    <a:moveTo>
                      <a:pt x="493777" y="1244596"/>
                    </a:moveTo>
                    <a:lnTo>
                      <a:pt x="486156" y="1244596"/>
                    </a:lnTo>
                    <a:lnTo>
                      <a:pt x="487679" y="1231900"/>
                    </a:lnTo>
                    <a:lnTo>
                      <a:pt x="498043" y="1231900"/>
                    </a:lnTo>
                    <a:lnTo>
                      <a:pt x="493922" y="1244162"/>
                    </a:lnTo>
                    <a:lnTo>
                      <a:pt x="493872" y="1244311"/>
                    </a:lnTo>
                    <a:lnTo>
                      <a:pt x="493777" y="1244596"/>
                    </a:lnTo>
                    <a:close/>
                  </a:path>
                  <a:path w="836929" h="2120900">
                    <a:moveTo>
                      <a:pt x="496824" y="1244596"/>
                    </a:moveTo>
                    <a:lnTo>
                      <a:pt x="493777" y="1244596"/>
                    </a:lnTo>
                    <a:lnTo>
                      <a:pt x="498043" y="1231900"/>
                    </a:lnTo>
                    <a:lnTo>
                      <a:pt x="496866" y="1244162"/>
                    </a:lnTo>
                    <a:lnTo>
                      <a:pt x="496824" y="1244596"/>
                    </a:lnTo>
                    <a:close/>
                  </a:path>
                  <a:path w="836929" h="2120900">
                    <a:moveTo>
                      <a:pt x="500634" y="1270000"/>
                    </a:moveTo>
                    <a:lnTo>
                      <a:pt x="493267" y="1270000"/>
                    </a:lnTo>
                    <a:lnTo>
                      <a:pt x="493775" y="1257300"/>
                    </a:lnTo>
                    <a:lnTo>
                      <a:pt x="495300" y="1257300"/>
                    </a:lnTo>
                    <a:lnTo>
                      <a:pt x="496529" y="1245005"/>
                    </a:lnTo>
                    <a:lnTo>
                      <a:pt x="496570" y="1244596"/>
                    </a:lnTo>
                    <a:lnTo>
                      <a:pt x="496824" y="1244596"/>
                    </a:lnTo>
                    <a:lnTo>
                      <a:pt x="498043" y="1231900"/>
                    </a:lnTo>
                    <a:lnTo>
                      <a:pt x="499109" y="1231900"/>
                    </a:lnTo>
                    <a:lnTo>
                      <a:pt x="501317" y="1244162"/>
                    </a:lnTo>
                    <a:lnTo>
                      <a:pt x="501344" y="1244311"/>
                    </a:lnTo>
                    <a:lnTo>
                      <a:pt x="497135" y="1244311"/>
                    </a:lnTo>
                    <a:lnTo>
                      <a:pt x="497151" y="1245005"/>
                    </a:lnTo>
                    <a:lnTo>
                      <a:pt x="496824" y="1257300"/>
                    </a:lnTo>
                    <a:lnTo>
                      <a:pt x="500634" y="1270000"/>
                    </a:lnTo>
                    <a:close/>
                  </a:path>
                  <a:path w="836929" h="2120900">
                    <a:moveTo>
                      <a:pt x="507491" y="1244596"/>
                    </a:moveTo>
                    <a:lnTo>
                      <a:pt x="501395" y="1244596"/>
                    </a:lnTo>
                    <a:lnTo>
                      <a:pt x="499109" y="1231900"/>
                    </a:lnTo>
                    <a:lnTo>
                      <a:pt x="504443" y="1231900"/>
                    </a:lnTo>
                    <a:lnTo>
                      <a:pt x="507387" y="1244162"/>
                    </a:lnTo>
                    <a:lnTo>
                      <a:pt x="507491" y="1244596"/>
                    </a:lnTo>
                    <a:close/>
                  </a:path>
                  <a:path w="836929" h="2120900">
                    <a:moveTo>
                      <a:pt x="512063" y="1244596"/>
                    </a:moveTo>
                    <a:lnTo>
                      <a:pt x="507491" y="1244596"/>
                    </a:lnTo>
                    <a:lnTo>
                      <a:pt x="504443" y="1231900"/>
                    </a:lnTo>
                    <a:lnTo>
                      <a:pt x="512063" y="1231900"/>
                    </a:lnTo>
                    <a:lnTo>
                      <a:pt x="512063" y="1244596"/>
                    </a:lnTo>
                    <a:close/>
                  </a:path>
                  <a:path w="836929" h="2120900">
                    <a:moveTo>
                      <a:pt x="516635" y="1257300"/>
                    </a:moveTo>
                    <a:lnTo>
                      <a:pt x="507492" y="1257300"/>
                    </a:lnTo>
                    <a:lnTo>
                      <a:pt x="505721" y="1245005"/>
                    </a:lnTo>
                    <a:lnTo>
                      <a:pt x="505663" y="1244596"/>
                    </a:lnTo>
                    <a:lnTo>
                      <a:pt x="512063" y="1244596"/>
                    </a:lnTo>
                    <a:lnTo>
                      <a:pt x="512063" y="1231900"/>
                    </a:lnTo>
                    <a:lnTo>
                      <a:pt x="515006" y="1244162"/>
                    </a:lnTo>
                    <a:lnTo>
                      <a:pt x="515110" y="1244596"/>
                    </a:lnTo>
                    <a:lnTo>
                      <a:pt x="516635" y="1257300"/>
                    </a:lnTo>
                    <a:close/>
                  </a:path>
                  <a:path w="836929" h="2120900">
                    <a:moveTo>
                      <a:pt x="662940" y="1257300"/>
                    </a:moveTo>
                    <a:lnTo>
                      <a:pt x="659892" y="1257300"/>
                    </a:lnTo>
                    <a:lnTo>
                      <a:pt x="659892" y="1244596"/>
                    </a:lnTo>
                    <a:lnTo>
                      <a:pt x="658367" y="1244596"/>
                    </a:lnTo>
                    <a:lnTo>
                      <a:pt x="658367" y="1231900"/>
                    </a:lnTo>
                    <a:lnTo>
                      <a:pt x="659892" y="1231900"/>
                    </a:lnTo>
                    <a:lnTo>
                      <a:pt x="662835" y="1244162"/>
                    </a:lnTo>
                    <a:lnTo>
                      <a:pt x="662940" y="1257300"/>
                    </a:lnTo>
                    <a:close/>
                  </a:path>
                  <a:path w="836929" h="2120900">
                    <a:moveTo>
                      <a:pt x="672084" y="1257300"/>
                    </a:moveTo>
                    <a:lnTo>
                      <a:pt x="662940" y="1244596"/>
                    </a:lnTo>
                    <a:lnTo>
                      <a:pt x="664463" y="1231900"/>
                    </a:lnTo>
                    <a:lnTo>
                      <a:pt x="670051" y="1231900"/>
                    </a:lnTo>
                    <a:lnTo>
                      <a:pt x="667599" y="1244162"/>
                    </a:lnTo>
                    <a:lnTo>
                      <a:pt x="667657" y="1245005"/>
                    </a:lnTo>
                    <a:lnTo>
                      <a:pt x="672084" y="1257300"/>
                    </a:lnTo>
                    <a:close/>
                  </a:path>
                  <a:path w="836929" h="2120900">
                    <a:moveTo>
                      <a:pt x="672084" y="1257300"/>
                    </a:moveTo>
                    <a:lnTo>
                      <a:pt x="667657" y="1245005"/>
                    </a:lnTo>
                    <a:lnTo>
                      <a:pt x="667599" y="1244162"/>
                    </a:lnTo>
                    <a:lnTo>
                      <a:pt x="670051" y="1231900"/>
                    </a:lnTo>
                    <a:lnTo>
                      <a:pt x="674957" y="1244162"/>
                    </a:lnTo>
                    <a:lnTo>
                      <a:pt x="673135" y="1244162"/>
                    </a:lnTo>
                    <a:lnTo>
                      <a:pt x="672084" y="1257300"/>
                    </a:lnTo>
                    <a:close/>
                  </a:path>
                  <a:path w="836929" h="2120900">
                    <a:moveTo>
                      <a:pt x="677035" y="1244596"/>
                    </a:moveTo>
                    <a:lnTo>
                      <a:pt x="675130" y="1244596"/>
                    </a:lnTo>
                    <a:lnTo>
                      <a:pt x="670051" y="1231900"/>
                    </a:lnTo>
                    <a:lnTo>
                      <a:pt x="673608" y="1231900"/>
                    </a:lnTo>
                    <a:lnTo>
                      <a:pt x="676918" y="1244162"/>
                    </a:lnTo>
                    <a:lnTo>
                      <a:pt x="677035" y="1244596"/>
                    </a:lnTo>
                    <a:close/>
                  </a:path>
                  <a:path w="836929" h="2120900">
                    <a:moveTo>
                      <a:pt x="687376" y="1244162"/>
                    </a:moveTo>
                    <a:lnTo>
                      <a:pt x="687324" y="1231900"/>
                    </a:lnTo>
                    <a:lnTo>
                      <a:pt x="688847" y="1231900"/>
                    </a:lnTo>
                    <a:lnTo>
                      <a:pt x="687376" y="1244162"/>
                    </a:lnTo>
                    <a:close/>
                  </a:path>
                  <a:path w="836929" h="2120900">
                    <a:moveTo>
                      <a:pt x="673608" y="1257300"/>
                    </a:moveTo>
                    <a:lnTo>
                      <a:pt x="673116" y="1245005"/>
                    </a:lnTo>
                    <a:lnTo>
                      <a:pt x="673135" y="1244162"/>
                    </a:lnTo>
                    <a:lnTo>
                      <a:pt x="674957" y="1244162"/>
                    </a:lnTo>
                    <a:lnTo>
                      <a:pt x="675016" y="1244311"/>
                    </a:lnTo>
                    <a:lnTo>
                      <a:pt x="675130" y="1244596"/>
                    </a:lnTo>
                    <a:lnTo>
                      <a:pt x="674751" y="1244596"/>
                    </a:lnTo>
                    <a:lnTo>
                      <a:pt x="673608" y="1257300"/>
                    </a:lnTo>
                    <a:close/>
                  </a:path>
                  <a:path w="836929" h="2120900">
                    <a:moveTo>
                      <a:pt x="498347" y="1257300"/>
                    </a:moveTo>
                    <a:lnTo>
                      <a:pt x="497200" y="1245005"/>
                    </a:lnTo>
                    <a:lnTo>
                      <a:pt x="497135" y="1244311"/>
                    </a:lnTo>
                    <a:lnTo>
                      <a:pt x="501344" y="1244311"/>
                    </a:lnTo>
                    <a:lnTo>
                      <a:pt x="501395" y="1244596"/>
                    </a:lnTo>
                    <a:lnTo>
                      <a:pt x="499566" y="1244596"/>
                    </a:lnTo>
                    <a:lnTo>
                      <a:pt x="498347" y="1257300"/>
                    </a:lnTo>
                    <a:close/>
                  </a:path>
                  <a:path w="836929" h="2120900">
                    <a:moveTo>
                      <a:pt x="495300" y="1257300"/>
                    </a:moveTo>
                    <a:lnTo>
                      <a:pt x="489203" y="1257300"/>
                    </a:lnTo>
                    <a:lnTo>
                      <a:pt x="487236" y="1245005"/>
                    </a:lnTo>
                    <a:lnTo>
                      <a:pt x="487172" y="1244596"/>
                    </a:lnTo>
                    <a:lnTo>
                      <a:pt x="496570" y="1244596"/>
                    </a:lnTo>
                    <a:lnTo>
                      <a:pt x="495300" y="1257300"/>
                    </a:lnTo>
                    <a:close/>
                  </a:path>
                  <a:path w="836929" h="2120900">
                    <a:moveTo>
                      <a:pt x="501395" y="1257300"/>
                    </a:moveTo>
                    <a:lnTo>
                      <a:pt x="499625" y="1245005"/>
                    </a:lnTo>
                    <a:lnTo>
                      <a:pt x="499567" y="1244596"/>
                    </a:lnTo>
                    <a:lnTo>
                      <a:pt x="505461" y="1244596"/>
                    </a:lnTo>
                    <a:lnTo>
                      <a:pt x="501395" y="1257300"/>
                    </a:lnTo>
                    <a:close/>
                  </a:path>
                  <a:path w="836929" h="2120900">
                    <a:moveTo>
                      <a:pt x="504443" y="1257300"/>
                    </a:moveTo>
                    <a:lnTo>
                      <a:pt x="501395" y="1257300"/>
                    </a:lnTo>
                    <a:lnTo>
                      <a:pt x="505330" y="1245005"/>
                    </a:lnTo>
                    <a:lnTo>
                      <a:pt x="505372" y="1244872"/>
                    </a:lnTo>
                    <a:lnTo>
                      <a:pt x="505461" y="1244596"/>
                    </a:lnTo>
                    <a:lnTo>
                      <a:pt x="505662" y="1244596"/>
                    </a:lnTo>
                    <a:lnTo>
                      <a:pt x="504443" y="1257300"/>
                    </a:lnTo>
                    <a:close/>
                  </a:path>
                  <a:path w="836929" h="2120900">
                    <a:moveTo>
                      <a:pt x="518159" y="1257300"/>
                    </a:moveTo>
                    <a:lnTo>
                      <a:pt x="516635" y="1257300"/>
                    </a:lnTo>
                    <a:lnTo>
                      <a:pt x="515160" y="1245005"/>
                    </a:lnTo>
                    <a:lnTo>
                      <a:pt x="515111" y="1244596"/>
                    </a:lnTo>
                    <a:lnTo>
                      <a:pt x="518159" y="1244596"/>
                    </a:lnTo>
                    <a:lnTo>
                      <a:pt x="518159" y="1257300"/>
                    </a:lnTo>
                    <a:close/>
                  </a:path>
                  <a:path w="836929" h="2120900">
                    <a:moveTo>
                      <a:pt x="672084" y="1257300"/>
                    </a:moveTo>
                    <a:lnTo>
                      <a:pt x="664463" y="1257300"/>
                    </a:lnTo>
                    <a:lnTo>
                      <a:pt x="662988" y="1245005"/>
                    </a:lnTo>
                    <a:lnTo>
                      <a:pt x="662940" y="1244596"/>
                    </a:lnTo>
                    <a:lnTo>
                      <a:pt x="672084" y="1257300"/>
                    </a:lnTo>
                    <a:close/>
                  </a:path>
                  <a:path w="836929" h="2120900">
                    <a:moveTo>
                      <a:pt x="682751" y="1257300"/>
                    </a:moveTo>
                    <a:lnTo>
                      <a:pt x="673608" y="1257300"/>
                    </a:lnTo>
                    <a:lnTo>
                      <a:pt x="674714" y="1245005"/>
                    </a:lnTo>
                    <a:lnTo>
                      <a:pt x="674751" y="1244596"/>
                    </a:lnTo>
                    <a:lnTo>
                      <a:pt x="682751" y="1244596"/>
                    </a:lnTo>
                    <a:lnTo>
                      <a:pt x="682751" y="1257300"/>
                    </a:lnTo>
                    <a:close/>
                  </a:path>
                  <a:path w="836929" h="2120900">
                    <a:moveTo>
                      <a:pt x="489203" y="1257300"/>
                    </a:moveTo>
                    <a:lnTo>
                      <a:pt x="486155" y="1257300"/>
                    </a:lnTo>
                    <a:lnTo>
                      <a:pt x="487139" y="1245005"/>
                    </a:lnTo>
                    <a:lnTo>
                      <a:pt x="489203" y="1257300"/>
                    </a:lnTo>
                    <a:close/>
                  </a:path>
                  <a:path w="836929" h="2120900">
                    <a:moveTo>
                      <a:pt x="498347" y="1257300"/>
                    </a:moveTo>
                    <a:lnTo>
                      <a:pt x="496824" y="1257300"/>
                    </a:lnTo>
                    <a:lnTo>
                      <a:pt x="497151" y="1245005"/>
                    </a:lnTo>
                    <a:lnTo>
                      <a:pt x="498347" y="1257300"/>
                    </a:lnTo>
                    <a:close/>
                  </a:path>
                  <a:path w="836929" h="2120900">
                    <a:moveTo>
                      <a:pt x="501395" y="1257300"/>
                    </a:moveTo>
                    <a:lnTo>
                      <a:pt x="498347" y="1257300"/>
                    </a:lnTo>
                    <a:lnTo>
                      <a:pt x="499528" y="1245005"/>
                    </a:lnTo>
                    <a:lnTo>
                      <a:pt x="501395" y="1257300"/>
                    </a:lnTo>
                    <a:close/>
                  </a:path>
                  <a:path w="836929" h="2120900">
                    <a:moveTo>
                      <a:pt x="507492" y="1257300"/>
                    </a:moveTo>
                    <a:lnTo>
                      <a:pt x="504443" y="1257300"/>
                    </a:lnTo>
                    <a:lnTo>
                      <a:pt x="505624" y="1245005"/>
                    </a:lnTo>
                    <a:lnTo>
                      <a:pt x="507492" y="1257300"/>
                    </a:lnTo>
                    <a:close/>
                  </a:path>
                  <a:path w="836929" h="2120900">
                    <a:moveTo>
                      <a:pt x="664463" y="1257300"/>
                    </a:moveTo>
                    <a:lnTo>
                      <a:pt x="662940" y="1257300"/>
                    </a:lnTo>
                    <a:lnTo>
                      <a:pt x="662940" y="1245005"/>
                    </a:lnTo>
                    <a:lnTo>
                      <a:pt x="664463" y="1257300"/>
                    </a:lnTo>
                    <a:close/>
                  </a:path>
                  <a:path w="836929" h="2120900">
                    <a:moveTo>
                      <a:pt x="673608" y="1257300"/>
                    </a:moveTo>
                    <a:lnTo>
                      <a:pt x="672084" y="1257300"/>
                    </a:lnTo>
                    <a:lnTo>
                      <a:pt x="673067" y="1245005"/>
                    </a:lnTo>
                    <a:lnTo>
                      <a:pt x="673608" y="1257300"/>
                    </a:lnTo>
                    <a:close/>
                  </a:path>
                  <a:path w="836929" h="2120900">
                    <a:moveTo>
                      <a:pt x="493267" y="1270000"/>
                    </a:moveTo>
                    <a:lnTo>
                      <a:pt x="492251" y="1257300"/>
                    </a:lnTo>
                    <a:lnTo>
                      <a:pt x="493775" y="1257300"/>
                    </a:lnTo>
                    <a:lnTo>
                      <a:pt x="493267" y="1270000"/>
                    </a:lnTo>
                    <a:close/>
                  </a:path>
                  <a:path w="836929" h="2120900">
                    <a:moveTo>
                      <a:pt x="501226" y="1270000"/>
                    </a:moveTo>
                    <a:lnTo>
                      <a:pt x="500634" y="1270000"/>
                    </a:lnTo>
                    <a:lnTo>
                      <a:pt x="496824" y="1257300"/>
                    </a:lnTo>
                    <a:lnTo>
                      <a:pt x="501226" y="1270000"/>
                    </a:lnTo>
                    <a:close/>
                  </a:path>
                  <a:path w="836929" h="2120900">
                    <a:moveTo>
                      <a:pt x="501226" y="1270000"/>
                    </a:moveTo>
                    <a:lnTo>
                      <a:pt x="499871" y="1257300"/>
                    </a:lnTo>
                    <a:lnTo>
                      <a:pt x="505967" y="1257300"/>
                    </a:lnTo>
                    <a:lnTo>
                      <a:pt x="501226" y="1270000"/>
                    </a:lnTo>
                    <a:close/>
                  </a:path>
                  <a:path w="836929" h="2120900">
                    <a:moveTo>
                      <a:pt x="502538" y="1270000"/>
                    </a:moveTo>
                    <a:lnTo>
                      <a:pt x="501226" y="1270000"/>
                    </a:lnTo>
                    <a:lnTo>
                      <a:pt x="505967" y="1257300"/>
                    </a:lnTo>
                    <a:lnTo>
                      <a:pt x="502538" y="1270000"/>
                    </a:lnTo>
                    <a:close/>
                  </a:path>
                  <a:path w="836929" h="2120900">
                    <a:moveTo>
                      <a:pt x="507682" y="1270000"/>
                    </a:moveTo>
                    <a:lnTo>
                      <a:pt x="502538" y="1270000"/>
                    </a:lnTo>
                    <a:lnTo>
                      <a:pt x="505967" y="1257300"/>
                    </a:lnTo>
                    <a:lnTo>
                      <a:pt x="507682" y="1270000"/>
                    </a:lnTo>
                    <a:close/>
                  </a:path>
                  <a:path w="836929" h="2120900">
                    <a:moveTo>
                      <a:pt x="507682" y="1270000"/>
                    </a:moveTo>
                    <a:lnTo>
                      <a:pt x="505967" y="1257300"/>
                    </a:lnTo>
                    <a:lnTo>
                      <a:pt x="510540" y="1257300"/>
                    </a:lnTo>
                    <a:lnTo>
                      <a:pt x="507682" y="1270000"/>
                    </a:lnTo>
                    <a:close/>
                  </a:path>
                  <a:path w="836929" h="2120900">
                    <a:moveTo>
                      <a:pt x="515111" y="1270000"/>
                    </a:moveTo>
                    <a:lnTo>
                      <a:pt x="507682" y="1270000"/>
                    </a:lnTo>
                    <a:lnTo>
                      <a:pt x="510540" y="1257300"/>
                    </a:lnTo>
                    <a:lnTo>
                      <a:pt x="513587" y="1257300"/>
                    </a:lnTo>
                    <a:lnTo>
                      <a:pt x="515111" y="1270000"/>
                    </a:lnTo>
                    <a:close/>
                  </a:path>
                  <a:path w="836929" h="2120900">
                    <a:moveTo>
                      <a:pt x="518159" y="1308100"/>
                    </a:moveTo>
                    <a:lnTo>
                      <a:pt x="512063" y="1308100"/>
                    </a:lnTo>
                    <a:lnTo>
                      <a:pt x="509016" y="1295400"/>
                    </a:lnTo>
                    <a:lnTo>
                      <a:pt x="518159" y="1295400"/>
                    </a:lnTo>
                    <a:lnTo>
                      <a:pt x="515111" y="1282700"/>
                    </a:lnTo>
                    <a:lnTo>
                      <a:pt x="510540" y="1282700"/>
                    </a:lnTo>
                    <a:lnTo>
                      <a:pt x="508254" y="1270000"/>
                    </a:lnTo>
                    <a:lnTo>
                      <a:pt x="515111" y="1270000"/>
                    </a:lnTo>
                    <a:lnTo>
                      <a:pt x="513587" y="1257300"/>
                    </a:lnTo>
                    <a:lnTo>
                      <a:pt x="519684" y="1282700"/>
                    </a:lnTo>
                    <a:lnTo>
                      <a:pt x="519684" y="1295400"/>
                    </a:lnTo>
                    <a:lnTo>
                      <a:pt x="518159" y="1308100"/>
                    </a:lnTo>
                    <a:close/>
                  </a:path>
                  <a:path w="836929" h="2120900">
                    <a:moveTo>
                      <a:pt x="653795" y="1282700"/>
                    </a:moveTo>
                    <a:lnTo>
                      <a:pt x="652271" y="1282700"/>
                    </a:lnTo>
                    <a:lnTo>
                      <a:pt x="652271" y="1257300"/>
                    </a:lnTo>
                    <a:lnTo>
                      <a:pt x="658748" y="1257300"/>
                    </a:lnTo>
                    <a:lnTo>
                      <a:pt x="655319" y="1270000"/>
                    </a:lnTo>
                    <a:lnTo>
                      <a:pt x="653795" y="1282700"/>
                    </a:lnTo>
                    <a:close/>
                  </a:path>
                  <a:path w="836929" h="2120900">
                    <a:moveTo>
                      <a:pt x="665987" y="1282700"/>
                    </a:moveTo>
                    <a:lnTo>
                      <a:pt x="653795" y="1282700"/>
                    </a:lnTo>
                    <a:lnTo>
                      <a:pt x="655319" y="1270000"/>
                    </a:lnTo>
                    <a:lnTo>
                      <a:pt x="658748" y="1257300"/>
                    </a:lnTo>
                    <a:lnTo>
                      <a:pt x="659892" y="1270000"/>
                    </a:lnTo>
                    <a:lnTo>
                      <a:pt x="664768" y="1270000"/>
                    </a:lnTo>
                    <a:lnTo>
                      <a:pt x="665987" y="1282700"/>
                    </a:lnTo>
                    <a:close/>
                  </a:path>
                  <a:path w="836929" h="2120900">
                    <a:moveTo>
                      <a:pt x="662940" y="1270000"/>
                    </a:moveTo>
                    <a:lnTo>
                      <a:pt x="659892" y="1270000"/>
                    </a:lnTo>
                    <a:lnTo>
                      <a:pt x="658748" y="1257300"/>
                    </a:lnTo>
                    <a:lnTo>
                      <a:pt x="665987" y="1257300"/>
                    </a:lnTo>
                    <a:lnTo>
                      <a:pt x="662940" y="1270000"/>
                    </a:lnTo>
                    <a:close/>
                  </a:path>
                  <a:path w="836929" h="2120900">
                    <a:moveTo>
                      <a:pt x="662940" y="1270000"/>
                    </a:moveTo>
                    <a:lnTo>
                      <a:pt x="665987" y="1257300"/>
                    </a:lnTo>
                    <a:lnTo>
                      <a:pt x="667511" y="1257300"/>
                    </a:lnTo>
                    <a:lnTo>
                      <a:pt x="662940" y="1270000"/>
                    </a:lnTo>
                    <a:close/>
                  </a:path>
                  <a:path w="836929" h="2120900">
                    <a:moveTo>
                      <a:pt x="670051" y="1270000"/>
                    </a:moveTo>
                    <a:lnTo>
                      <a:pt x="662940" y="1270000"/>
                    </a:lnTo>
                    <a:lnTo>
                      <a:pt x="667511" y="1257300"/>
                    </a:lnTo>
                    <a:lnTo>
                      <a:pt x="670051" y="1270000"/>
                    </a:lnTo>
                    <a:close/>
                  </a:path>
                  <a:path w="836929" h="2120900">
                    <a:moveTo>
                      <a:pt x="670051" y="1270000"/>
                    </a:moveTo>
                    <a:lnTo>
                      <a:pt x="667511" y="1257300"/>
                    </a:lnTo>
                    <a:lnTo>
                      <a:pt x="671067" y="1257300"/>
                    </a:lnTo>
                    <a:lnTo>
                      <a:pt x="670051" y="1270000"/>
                    </a:lnTo>
                    <a:close/>
                  </a:path>
                  <a:path w="836929" h="2120900">
                    <a:moveTo>
                      <a:pt x="672591" y="1270000"/>
                    </a:moveTo>
                    <a:lnTo>
                      <a:pt x="670051" y="1270000"/>
                    </a:lnTo>
                    <a:lnTo>
                      <a:pt x="671067" y="1257300"/>
                    </a:lnTo>
                    <a:lnTo>
                      <a:pt x="672591" y="1270000"/>
                    </a:lnTo>
                    <a:close/>
                  </a:path>
                  <a:path w="836929" h="2120900">
                    <a:moveTo>
                      <a:pt x="675132" y="1295400"/>
                    </a:moveTo>
                    <a:lnTo>
                      <a:pt x="675132" y="1282700"/>
                    </a:lnTo>
                    <a:lnTo>
                      <a:pt x="670559" y="1282700"/>
                    </a:lnTo>
                    <a:lnTo>
                      <a:pt x="673608" y="1270000"/>
                    </a:lnTo>
                    <a:lnTo>
                      <a:pt x="672591" y="1270000"/>
                    </a:lnTo>
                    <a:lnTo>
                      <a:pt x="671067" y="1257300"/>
                    </a:lnTo>
                    <a:lnTo>
                      <a:pt x="681227" y="1257300"/>
                    </a:lnTo>
                    <a:lnTo>
                      <a:pt x="681227" y="1270000"/>
                    </a:lnTo>
                    <a:lnTo>
                      <a:pt x="679703" y="1282700"/>
                    </a:lnTo>
                    <a:lnTo>
                      <a:pt x="675132" y="1295400"/>
                    </a:lnTo>
                    <a:close/>
                  </a:path>
                  <a:path w="836929" h="2120900">
                    <a:moveTo>
                      <a:pt x="682751" y="1270000"/>
                    </a:moveTo>
                    <a:lnTo>
                      <a:pt x="681227" y="1270000"/>
                    </a:lnTo>
                    <a:lnTo>
                      <a:pt x="681227" y="1257300"/>
                    </a:lnTo>
                    <a:lnTo>
                      <a:pt x="682751" y="1270000"/>
                    </a:lnTo>
                    <a:close/>
                  </a:path>
                  <a:path w="836929" h="2120900">
                    <a:moveTo>
                      <a:pt x="492251" y="1295400"/>
                    </a:moveTo>
                    <a:lnTo>
                      <a:pt x="489203" y="1282700"/>
                    </a:lnTo>
                    <a:lnTo>
                      <a:pt x="489203" y="1270000"/>
                    </a:lnTo>
                    <a:lnTo>
                      <a:pt x="493775" y="1270000"/>
                    </a:lnTo>
                    <a:lnTo>
                      <a:pt x="495300" y="1282700"/>
                    </a:lnTo>
                    <a:lnTo>
                      <a:pt x="500252" y="1282700"/>
                    </a:lnTo>
                    <a:lnTo>
                      <a:pt x="492251" y="1295400"/>
                    </a:lnTo>
                    <a:close/>
                  </a:path>
                  <a:path w="836929" h="2120900">
                    <a:moveTo>
                      <a:pt x="495300" y="1282700"/>
                    </a:moveTo>
                    <a:lnTo>
                      <a:pt x="493775" y="1270000"/>
                    </a:lnTo>
                    <a:lnTo>
                      <a:pt x="501700" y="1270000"/>
                    </a:lnTo>
                    <a:lnTo>
                      <a:pt x="495300" y="1282700"/>
                    </a:lnTo>
                    <a:close/>
                  </a:path>
                  <a:path w="836929" h="2120900">
                    <a:moveTo>
                      <a:pt x="499871" y="1282700"/>
                    </a:moveTo>
                    <a:lnTo>
                      <a:pt x="495300" y="1282700"/>
                    </a:lnTo>
                    <a:lnTo>
                      <a:pt x="501700" y="1270000"/>
                    </a:lnTo>
                    <a:lnTo>
                      <a:pt x="499871" y="1282700"/>
                    </a:lnTo>
                    <a:close/>
                  </a:path>
                  <a:path w="836929" h="2120900">
                    <a:moveTo>
                      <a:pt x="505967" y="1282700"/>
                    </a:moveTo>
                    <a:lnTo>
                      <a:pt x="499871" y="1282700"/>
                    </a:lnTo>
                    <a:lnTo>
                      <a:pt x="501700" y="1270000"/>
                    </a:lnTo>
                    <a:lnTo>
                      <a:pt x="508254" y="1270000"/>
                    </a:lnTo>
                    <a:lnTo>
                      <a:pt x="505967" y="1282700"/>
                    </a:lnTo>
                    <a:close/>
                  </a:path>
                  <a:path w="836929" h="2120900">
                    <a:moveTo>
                      <a:pt x="510540" y="1282700"/>
                    </a:moveTo>
                    <a:lnTo>
                      <a:pt x="505967" y="1282700"/>
                    </a:lnTo>
                    <a:lnTo>
                      <a:pt x="508254" y="1270000"/>
                    </a:lnTo>
                    <a:lnTo>
                      <a:pt x="510540" y="1282700"/>
                    </a:lnTo>
                    <a:close/>
                  </a:path>
                  <a:path w="836929" h="2120900">
                    <a:moveTo>
                      <a:pt x="519684" y="1282700"/>
                    </a:moveTo>
                    <a:lnTo>
                      <a:pt x="516635" y="1270000"/>
                    </a:lnTo>
                    <a:lnTo>
                      <a:pt x="519684" y="1270000"/>
                    </a:lnTo>
                    <a:lnTo>
                      <a:pt x="519684" y="1282700"/>
                    </a:lnTo>
                    <a:close/>
                  </a:path>
                  <a:path w="836929" h="2120900">
                    <a:moveTo>
                      <a:pt x="676655" y="1308100"/>
                    </a:moveTo>
                    <a:lnTo>
                      <a:pt x="667076" y="1308100"/>
                    </a:lnTo>
                    <a:lnTo>
                      <a:pt x="669035" y="1295400"/>
                    </a:lnTo>
                    <a:lnTo>
                      <a:pt x="668273" y="1282700"/>
                    </a:lnTo>
                    <a:lnTo>
                      <a:pt x="665987" y="1282700"/>
                    </a:lnTo>
                    <a:lnTo>
                      <a:pt x="664768" y="1270000"/>
                    </a:lnTo>
                    <a:lnTo>
                      <a:pt x="669035" y="1282700"/>
                    </a:lnTo>
                    <a:lnTo>
                      <a:pt x="672084" y="1295400"/>
                    </a:lnTo>
                    <a:lnTo>
                      <a:pt x="678179" y="1295400"/>
                    </a:lnTo>
                    <a:lnTo>
                      <a:pt x="676655" y="1308100"/>
                    </a:lnTo>
                    <a:close/>
                  </a:path>
                  <a:path w="836929" h="2120900">
                    <a:moveTo>
                      <a:pt x="675132" y="1295400"/>
                    </a:moveTo>
                    <a:lnTo>
                      <a:pt x="672084" y="1295400"/>
                    </a:lnTo>
                    <a:lnTo>
                      <a:pt x="669035" y="1282700"/>
                    </a:lnTo>
                    <a:lnTo>
                      <a:pt x="664768" y="1270000"/>
                    </a:lnTo>
                    <a:lnTo>
                      <a:pt x="667511" y="1270000"/>
                    </a:lnTo>
                    <a:lnTo>
                      <a:pt x="670559" y="1282700"/>
                    </a:lnTo>
                    <a:lnTo>
                      <a:pt x="675132" y="1282700"/>
                    </a:lnTo>
                    <a:lnTo>
                      <a:pt x="675132" y="1295400"/>
                    </a:lnTo>
                    <a:close/>
                  </a:path>
                  <a:path w="836929" h="2120900">
                    <a:moveTo>
                      <a:pt x="670559" y="1282700"/>
                    </a:moveTo>
                    <a:lnTo>
                      <a:pt x="667511" y="1270000"/>
                    </a:lnTo>
                    <a:lnTo>
                      <a:pt x="673608" y="1270000"/>
                    </a:lnTo>
                    <a:lnTo>
                      <a:pt x="670559" y="1282700"/>
                    </a:lnTo>
                    <a:close/>
                  </a:path>
                  <a:path w="836929" h="2120900">
                    <a:moveTo>
                      <a:pt x="681227" y="1282700"/>
                    </a:moveTo>
                    <a:lnTo>
                      <a:pt x="679703" y="1282700"/>
                    </a:lnTo>
                    <a:lnTo>
                      <a:pt x="681227" y="1270000"/>
                    </a:lnTo>
                    <a:lnTo>
                      <a:pt x="681227" y="1282700"/>
                    </a:lnTo>
                    <a:close/>
                  </a:path>
                  <a:path w="836929" h="2120900">
                    <a:moveTo>
                      <a:pt x="492251" y="1295400"/>
                    </a:moveTo>
                    <a:lnTo>
                      <a:pt x="489203" y="1295400"/>
                    </a:lnTo>
                    <a:lnTo>
                      <a:pt x="489203" y="1282700"/>
                    </a:lnTo>
                    <a:lnTo>
                      <a:pt x="492251" y="1295400"/>
                    </a:lnTo>
                    <a:close/>
                  </a:path>
                  <a:path w="836929" h="2120900">
                    <a:moveTo>
                      <a:pt x="499533" y="1308100"/>
                    </a:moveTo>
                    <a:lnTo>
                      <a:pt x="492251" y="1308100"/>
                    </a:lnTo>
                    <a:lnTo>
                      <a:pt x="492251" y="1295400"/>
                    </a:lnTo>
                    <a:lnTo>
                      <a:pt x="500252" y="1282700"/>
                    </a:lnTo>
                    <a:lnTo>
                      <a:pt x="501395" y="1282700"/>
                    </a:lnTo>
                    <a:lnTo>
                      <a:pt x="499871" y="1295400"/>
                    </a:lnTo>
                    <a:lnTo>
                      <a:pt x="496824" y="1295400"/>
                    </a:lnTo>
                    <a:lnTo>
                      <a:pt x="499533" y="1308100"/>
                    </a:lnTo>
                    <a:close/>
                  </a:path>
                  <a:path w="836929" h="2120900">
                    <a:moveTo>
                      <a:pt x="502919" y="1295400"/>
                    </a:moveTo>
                    <a:lnTo>
                      <a:pt x="499871" y="1295400"/>
                    </a:lnTo>
                    <a:lnTo>
                      <a:pt x="501395" y="1282700"/>
                    </a:lnTo>
                    <a:lnTo>
                      <a:pt x="502919" y="1295400"/>
                    </a:lnTo>
                    <a:close/>
                  </a:path>
                  <a:path w="836929" h="2120900">
                    <a:moveTo>
                      <a:pt x="502919" y="1295400"/>
                    </a:moveTo>
                    <a:lnTo>
                      <a:pt x="501395" y="1282700"/>
                    </a:lnTo>
                    <a:lnTo>
                      <a:pt x="505829" y="1282700"/>
                    </a:lnTo>
                    <a:lnTo>
                      <a:pt x="502919" y="1295400"/>
                    </a:lnTo>
                    <a:close/>
                  </a:path>
                  <a:path w="836929" h="2120900">
                    <a:moveTo>
                      <a:pt x="505967" y="1295400"/>
                    </a:moveTo>
                    <a:lnTo>
                      <a:pt x="502919" y="1295400"/>
                    </a:lnTo>
                    <a:lnTo>
                      <a:pt x="505829" y="1282700"/>
                    </a:lnTo>
                    <a:lnTo>
                      <a:pt x="506621" y="1282700"/>
                    </a:lnTo>
                    <a:lnTo>
                      <a:pt x="505967" y="1295400"/>
                    </a:lnTo>
                    <a:close/>
                  </a:path>
                  <a:path w="836929" h="2120900">
                    <a:moveTo>
                      <a:pt x="503681" y="1308100"/>
                    </a:moveTo>
                    <a:lnTo>
                      <a:pt x="506348" y="1295400"/>
                    </a:lnTo>
                    <a:lnTo>
                      <a:pt x="505967" y="1295400"/>
                    </a:lnTo>
                    <a:lnTo>
                      <a:pt x="506621" y="1282700"/>
                    </a:lnTo>
                    <a:lnTo>
                      <a:pt x="507492" y="1295400"/>
                    </a:lnTo>
                    <a:lnTo>
                      <a:pt x="503681" y="1308100"/>
                    </a:lnTo>
                    <a:close/>
                  </a:path>
                  <a:path w="836929" h="2120900">
                    <a:moveTo>
                      <a:pt x="512063" y="1308100"/>
                    </a:moveTo>
                    <a:lnTo>
                      <a:pt x="503681" y="1308100"/>
                    </a:lnTo>
                    <a:lnTo>
                      <a:pt x="507492" y="1295400"/>
                    </a:lnTo>
                    <a:lnTo>
                      <a:pt x="506621" y="1282700"/>
                    </a:lnTo>
                    <a:lnTo>
                      <a:pt x="515111" y="1282700"/>
                    </a:lnTo>
                    <a:lnTo>
                      <a:pt x="518159" y="1295400"/>
                    </a:lnTo>
                    <a:lnTo>
                      <a:pt x="509016" y="1295400"/>
                    </a:lnTo>
                    <a:lnTo>
                      <a:pt x="512063" y="1308100"/>
                    </a:lnTo>
                    <a:close/>
                  </a:path>
                  <a:path w="836929" h="2120900">
                    <a:moveTo>
                      <a:pt x="655319" y="1295400"/>
                    </a:moveTo>
                    <a:lnTo>
                      <a:pt x="653795" y="1295400"/>
                    </a:lnTo>
                    <a:lnTo>
                      <a:pt x="655319" y="1282700"/>
                    </a:lnTo>
                    <a:lnTo>
                      <a:pt x="655319" y="1295400"/>
                    </a:lnTo>
                    <a:close/>
                  </a:path>
                  <a:path w="836929" h="2120900">
                    <a:moveTo>
                      <a:pt x="659892" y="1295400"/>
                    </a:moveTo>
                    <a:lnTo>
                      <a:pt x="655319" y="1295400"/>
                    </a:lnTo>
                    <a:lnTo>
                      <a:pt x="655319" y="1282700"/>
                    </a:lnTo>
                    <a:lnTo>
                      <a:pt x="661797" y="1282700"/>
                    </a:lnTo>
                    <a:lnTo>
                      <a:pt x="659892" y="1295400"/>
                    </a:lnTo>
                    <a:close/>
                  </a:path>
                  <a:path w="836929" h="2120900">
                    <a:moveTo>
                      <a:pt x="665987" y="1295400"/>
                    </a:moveTo>
                    <a:lnTo>
                      <a:pt x="659892" y="1295400"/>
                    </a:lnTo>
                    <a:lnTo>
                      <a:pt x="661797" y="1282700"/>
                    </a:lnTo>
                    <a:lnTo>
                      <a:pt x="662939" y="1282700"/>
                    </a:lnTo>
                    <a:lnTo>
                      <a:pt x="665987" y="1295400"/>
                    </a:lnTo>
                    <a:close/>
                  </a:path>
                  <a:path w="836929" h="2120900">
                    <a:moveTo>
                      <a:pt x="667511" y="1295400"/>
                    </a:moveTo>
                    <a:lnTo>
                      <a:pt x="665987" y="1295400"/>
                    </a:lnTo>
                    <a:lnTo>
                      <a:pt x="662939" y="1282700"/>
                    </a:lnTo>
                    <a:lnTo>
                      <a:pt x="667511" y="1295400"/>
                    </a:lnTo>
                    <a:close/>
                  </a:path>
                  <a:path w="836929" h="2120900">
                    <a:moveTo>
                      <a:pt x="667511" y="1295400"/>
                    </a:moveTo>
                    <a:lnTo>
                      <a:pt x="662939" y="1282700"/>
                    </a:lnTo>
                    <a:lnTo>
                      <a:pt x="668273" y="1282700"/>
                    </a:lnTo>
                    <a:lnTo>
                      <a:pt x="667511" y="1295400"/>
                    </a:lnTo>
                    <a:close/>
                  </a:path>
                  <a:path w="836929" h="2120900">
                    <a:moveTo>
                      <a:pt x="667076" y="1308100"/>
                    </a:moveTo>
                    <a:lnTo>
                      <a:pt x="664463" y="1295400"/>
                    </a:lnTo>
                    <a:lnTo>
                      <a:pt x="667511" y="1295400"/>
                    </a:lnTo>
                    <a:lnTo>
                      <a:pt x="668273" y="1282700"/>
                    </a:lnTo>
                    <a:lnTo>
                      <a:pt x="669035" y="1295400"/>
                    </a:lnTo>
                    <a:lnTo>
                      <a:pt x="667076" y="1308100"/>
                    </a:lnTo>
                    <a:close/>
                  </a:path>
                  <a:path w="836929" h="2120900">
                    <a:moveTo>
                      <a:pt x="502919" y="1308100"/>
                    </a:moveTo>
                    <a:lnTo>
                      <a:pt x="499533" y="1308100"/>
                    </a:lnTo>
                    <a:lnTo>
                      <a:pt x="496824" y="1295400"/>
                    </a:lnTo>
                    <a:lnTo>
                      <a:pt x="506348" y="1295400"/>
                    </a:lnTo>
                    <a:lnTo>
                      <a:pt x="502919" y="1308100"/>
                    </a:lnTo>
                    <a:close/>
                  </a:path>
                  <a:path w="836929" h="2120900">
                    <a:moveTo>
                      <a:pt x="503681" y="1308100"/>
                    </a:moveTo>
                    <a:lnTo>
                      <a:pt x="502919" y="1308100"/>
                    </a:lnTo>
                    <a:lnTo>
                      <a:pt x="506348" y="1295400"/>
                    </a:lnTo>
                    <a:lnTo>
                      <a:pt x="503681" y="1308100"/>
                    </a:lnTo>
                    <a:close/>
                  </a:path>
                  <a:path w="836929" h="2120900">
                    <a:moveTo>
                      <a:pt x="521208" y="1320800"/>
                    </a:moveTo>
                    <a:lnTo>
                      <a:pt x="519684" y="1308100"/>
                    </a:lnTo>
                    <a:lnTo>
                      <a:pt x="518159" y="1308100"/>
                    </a:lnTo>
                    <a:lnTo>
                      <a:pt x="519684" y="1295400"/>
                    </a:lnTo>
                    <a:lnTo>
                      <a:pt x="521208" y="1308100"/>
                    </a:lnTo>
                    <a:lnTo>
                      <a:pt x="521208" y="1320800"/>
                    </a:lnTo>
                    <a:close/>
                  </a:path>
                  <a:path w="836929" h="2120900">
                    <a:moveTo>
                      <a:pt x="649224" y="1308100"/>
                    </a:moveTo>
                    <a:lnTo>
                      <a:pt x="647700" y="1295400"/>
                    </a:lnTo>
                    <a:lnTo>
                      <a:pt x="652271" y="1295400"/>
                    </a:lnTo>
                    <a:lnTo>
                      <a:pt x="649224" y="1308100"/>
                    </a:lnTo>
                    <a:close/>
                  </a:path>
                  <a:path w="836929" h="2120900">
                    <a:moveTo>
                      <a:pt x="650747" y="1320800"/>
                    </a:moveTo>
                    <a:lnTo>
                      <a:pt x="649224" y="1308100"/>
                    </a:lnTo>
                    <a:lnTo>
                      <a:pt x="652271" y="1295400"/>
                    </a:lnTo>
                    <a:lnTo>
                      <a:pt x="656843" y="1295400"/>
                    </a:lnTo>
                    <a:lnTo>
                      <a:pt x="659384" y="1308100"/>
                    </a:lnTo>
                    <a:lnTo>
                      <a:pt x="652271" y="1308100"/>
                    </a:lnTo>
                    <a:lnTo>
                      <a:pt x="650747" y="1320800"/>
                    </a:lnTo>
                    <a:close/>
                  </a:path>
                  <a:path w="836929" h="2120900">
                    <a:moveTo>
                      <a:pt x="659384" y="1308100"/>
                    </a:moveTo>
                    <a:lnTo>
                      <a:pt x="656843" y="1295400"/>
                    </a:lnTo>
                    <a:lnTo>
                      <a:pt x="658367" y="1295400"/>
                    </a:lnTo>
                    <a:lnTo>
                      <a:pt x="659384" y="1308100"/>
                    </a:lnTo>
                    <a:close/>
                  </a:path>
                  <a:path w="836929" h="2120900">
                    <a:moveTo>
                      <a:pt x="661077" y="1308100"/>
                    </a:moveTo>
                    <a:lnTo>
                      <a:pt x="659384" y="1308100"/>
                    </a:lnTo>
                    <a:lnTo>
                      <a:pt x="658367" y="1295400"/>
                    </a:lnTo>
                    <a:lnTo>
                      <a:pt x="664463" y="1295400"/>
                    </a:lnTo>
                    <a:lnTo>
                      <a:pt x="661077" y="1308100"/>
                    </a:lnTo>
                    <a:close/>
                  </a:path>
                  <a:path w="836929" h="2120900">
                    <a:moveTo>
                      <a:pt x="666749" y="1308100"/>
                    </a:moveTo>
                    <a:lnTo>
                      <a:pt x="661077" y="1308100"/>
                    </a:lnTo>
                    <a:lnTo>
                      <a:pt x="664463" y="1295400"/>
                    </a:lnTo>
                    <a:lnTo>
                      <a:pt x="666749" y="1308100"/>
                    </a:lnTo>
                    <a:close/>
                  </a:path>
                  <a:path w="836929" h="2120900">
                    <a:moveTo>
                      <a:pt x="667076" y="1308100"/>
                    </a:moveTo>
                    <a:lnTo>
                      <a:pt x="666749" y="1308100"/>
                    </a:lnTo>
                    <a:lnTo>
                      <a:pt x="664463" y="1295400"/>
                    </a:lnTo>
                    <a:lnTo>
                      <a:pt x="667076" y="1308100"/>
                    </a:lnTo>
                    <a:close/>
                  </a:path>
                  <a:path w="836929" h="2120900">
                    <a:moveTo>
                      <a:pt x="678179" y="1308100"/>
                    </a:moveTo>
                    <a:lnTo>
                      <a:pt x="676655" y="1308100"/>
                    </a:lnTo>
                    <a:lnTo>
                      <a:pt x="678179" y="1295400"/>
                    </a:lnTo>
                    <a:lnTo>
                      <a:pt x="678179" y="1308100"/>
                    </a:lnTo>
                    <a:close/>
                  </a:path>
                  <a:path w="836929" h="2120900">
                    <a:moveTo>
                      <a:pt x="492251" y="1320800"/>
                    </a:moveTo>
                    <a:lnTo>
                      <a:pt x="490727" y="1320800"/>
                    </a:lnTo>
                    <a:lnTo>
                      <a:pt x="490727" y="1308100"/>
                    </a:lnTo>
                    <a:lnTo>
                      <a:pt x="495300" y="1308100"/>
                    </a:lnTo>
                    <a:lnTo>
                      <a:pt x="492251" y="1320800"/>
                    </a:lnTo>
                    <a:close/>
                  </a:path>
                  <a:path w="836929" h="2120900">
                    <a:moveTo>
                      <a:pt x="496824" y="1333500"/>
                    </a:moveTo>
                    <a:lnTo>
                      <a:pt x="492251" y="1333500"/>
                    </a:lnTo>
                    <a:lnTo>
                      <a:pt x="492251" y="1320800"/>
                    </a:lnTo>
                    <a:lnTo>
                      <a:pt x="495300" y="1308100"/>
                    </a:lnTo>
                    <a:lnTo>
                      <a:pt x="503427" y="1320800"/>
                    </a:lnTo>
                    <a:lnTo>
                      <a:pt x="499194" y="1320800"/>
                    </a:lnTo>
                    <a:lnTo>
                      <a:pt x="496824" y="1333500"/>
                    </a:lnTo>
                    <a:close/>
                  </a:path>
                  <a:path w="836929" h="2120900">
                    <a:moveTo>
                      <a:pt x="503427" y="1320800"/>
                    </a:moveTo>
                    <a:lnTo>
                      <a:pt x="495300" y="1308100"/>
                    </a:lnTo>
                    <a:lnTo>
                      <a:pt x="501395" y="1308100"/>
                    </a:lnTo>
                    <a:lnTo>
                      <a:pt x="503427" y="1320800"/>
                    </a:lnTo>
                    <a:close/>
                  </a:path>
                  <a:path w="836929" h="2120900">
                    <a:moveTo>
                      <a:pt x="503427" y="1320800"/>
                    </a:moveTo>
                    <a:lnTo>
                      <a:pt x="501395" y="1308100"/>
                    </a:lnTo>
                    <a:lnTo>
                      <a:pt x="507492" y="1308100"/>
                    </a:lnTo>
                    <a:lnTo>
                      <a:pt x="503427" y="1320800"/>
                    </a:lnTo>
                    <a:close/>
                  </a:path>
                  <a:path w="836929" h="2120900">
                    <a:moveTo>
                      <a:pt x="507492" y="1320800"/>
                    </a:moveTo>
                    <a:lnTo>
                      <a:pt x="503427" y="1320800"/>
                    </a:lnTo>
                    <a:lnTo>
                      <a:pt x="507492" y="1308100"/>
                    </a:lnTo>
                    <a:lnTo>
                      <a:pt x="509777" y="1308100"/>
                    </a:lnTo>
                    <a:lnTo>
                      <a:pt x="507492" y="1320800"/>
                    </a:lnTo>
                    <a:close/>
                  </a:path>
                  <a:path w="836929" h="2120900">
                    <a:moveTo>
                      <a:pt x="507492" y="1333500"/>
                    </a:moveTo>
                    <a:lnTo>
                      <a:pt x="503224" y="1320800"/>
                    </a:lnTo>
                    <a:lnTo>
                      <a:pt x="507492" y="1320800"/>
                    </a:lnTo>
                    <a:lnTo>
                      <a:pt x="509777" y="1308100"/>
                    </a:lnTo>
                    <a:lnTo>
                      <a:pt x="512063" y="1320800"/>
                    </a:lnTo>
                    <a:lnTo>
                      <a:pt x="507492" y="1333500"/>
                    </a:lnTo>
                    <a:close/>
                  </a:path>
                  <a:path w="836929" h="2120900">
                    <a:moveTo>
                      <a:pt x="518159" y="1333500"/>
                    </a:moveTo>
                    <a:lnTo>
                      <a:pt x="507492" y="1333500"/>
                    </a:lnTo>
                    <a:lnTo>
                      <a:pt x="512063" y="1320800"/>
                    </a:lnTo>
                    <a:lnTo>
                      <a:pt x="509777" y="1308100"/>
                    </a:lnTo>
                    <a:lnTo>
                      <a:pt x="510104" y="1308100"/>
                    </a:lnTo>
                    <a:lnTo>
                      <a:pt x="513587" y="1320800"/>
                    </a:lnTo>
                    <a:lnTo>
                      <a:pt x="518159" y="1320800"/>
                    </a:lnTo>
                    <a:lnTo>
                      <a:pt x="518159" y="1333500"/>
                    </a:lnTo>
                    <a:close/>
                  </a:path>
                  <a:path w="836929" h="2120900">
                    <a:moveTo>
                      <a:pt x="518159" y="1333500"/>
                    </a:moveTo>
                    <a:lnTo>
                      <a:pt x="518159" y="1320800"/>
                    </a:lnTo>
                    <a:lnTo>
                      <a:pt x="513587" y="1320800"/>
                    </a:lnTo>
                    <a:lnTo>
                      <a:pt x="510104" y="1308100"/>
                    </a:lnTo>
                    <a:lnTo>
                      <a:pt x="519684" y="1308100"/>
                    </a:lnTo>
                    <a:lnTo>
                      <a:pt x="521208" y="1320800"/>
                    </a:lnTo>
                    <a:lnTo>
                      <a:pt x="518159" y="1333500"/>
                    </a:lnTo>
                    <a:close/>
                  </a:path>
                  <a:path w="836929" h="2120900">
                    <a:moveTo>
                      <a:pt x="661416" y="1320800"/>
                    </a:moveTo>
                    <a:lnTo>
                      <a:pt x="650747" y="1320800"/>
                    </a:lnTo>
                    <a:lnTo>
                      <a:pt x="652271" y="1308100"/>
                    </a:lnTo>
                    <a:lnTo>
                      <a:pt x="660653" y="1308100"/>
                    </a:lnTo>
                    <a:lnTo>
                      <a:pt x="661416" y="1320800"/>
                    </a:lnTo>
                    <a:close/>
                  </a:path>
                  <a:path w="836929" h="2120900">
                    <a:moveTo>
                      <a:pt x="661416" y="1320800"/>
                    </a:moveTo>
                    <a:lnTo>
                      <a:pt x="660654" y="1308100"/>
                    </a:lnTo>
                    <a:lnTo>
                      <a:pt x="661720" y="1308100"/>
                    </a:lnTo>
                    <a:lnTo>
                      <a:pt x="661416" y="1320800"/>
                    </a:lnTo>
                    <a:close/>
                  </a:path>
                  <a:path w="836929" h="2120900">
                    <a:moveTo>
                      <a:pt x="665987" y="1320800"/>
                    </a:moveTo>
                    <a:lnTo>
                      <a:pt x="661416" y="1320800"/>
                    </a:lnTo>
                    <a:lnTo>
                      <a:pt x="661720" y="1308100"/>
                    </a:lnTo>
                    <a:lnTo>
                      <a:pt x="665987" y="1320800"/>
                    </a:lnTo>
                    <a:close/>
                  </a:path>
                  <a:path w="836929" h="2120900">
                    <a:moveTo>
                      <a:pt x="665987" y="1320800"/>
                    </a:moveTo>
                    <a:lnTo>
                      <a:pt x="661720" y="1308100"/>
                    </a:lnTo>
                    <a:lnTo>
                      <a:pt x="669035" y="1308100"/>
                    </a:lnTo>
                    <a:lnTo>
                      <a:pt x="665987" y="1320800"/>
                    </a:lnTo>
                    <a:close/>
                  </a:path>
                  <a:path w="836929" h="2120900">
                    <a:moveTo>
                      <a:pt x="672084" y="1333500"/>
                    </a:moveTo>
                    <a:lnTo>
                      <a:pt x="669035" y="1333500"/>
                    </a:lnTo>
                    <a:lnTo>
                      <a:pt x="668019" y="1320800"/>
                    </a:lnTo>
                    <a:lnTo>
                      <a:pt x="665987" y="1320800"/>
                    </a:lnTo>
                    <a:lnTo>
                      <a:pt x="669035" y="1308100"/>
                    </a:lnTo>
                    <a:lnTo>
                      <a:pt x="675132" y="1308100"/>
                    </a:lnTo>
                    <a:lnTo>
                      <a:pt x="672084" y="1320800"/>
                    </a:lnTo>
                    <a:lnTo>
                      <a:pt x="672084" y="1333500"/>
                    </a:lnTo>
                    <a:close/>
                  </a:path>
                  <a:path w="836929" h="2120900">
                    <a:moveTo>
                      <a:pt x="675132" y="1320800"/>
                    </a:moveTo>
                    <a:lnTo>
                      <a:pt x="672084" y="1320800"/>
                    </a:lnTo>
                    <a:lnTo>
                      <a:pt x="675132" y="1308100"/>
                    </a:lnTo>
                    <a:lnTo>
                      <a:pt x="675132" y="1320800"/>
                    </a:lnTo>
                    <a:close/>
                  </a:path>
                  <a:path w="836929" h="2120900">
                    <a:moveTo>
                      <a:pt x="504443" y="1333500"/>
                    </a:moveTo>
                    <a:lnTo>
                      <a:pt x="496824" y="1333500"/>
                    </a:lnTo>
                    <a:lnTo>
                      <a:pt x="499194" y="1320800"/>
                    </a:lnTo>
                    <a:lnTo>
                      <a:pt x="502411" y="1320800"/>
                    </a:lnTo>
                    <a:lnTo>
                      <a:pt x="503481" y="1323473"/>
                    </a:lnTo>
                    <a:lnTo>
                      <a:pt x="504443" y="1333500"/>
                    </a:lnTo>
                    <a:close/>
                  </a:path>
                  <a:path w="836929" h="2120900">
                    <a:moveTo>
                      <a:pt x="503481" y="1323473"/>
                    </a:moveTo>
                    <a:lnTo>
                      <a:pt x="502411" y="1320800"/>
                    </a:lnTo>
                    <a:lnTo>
                      <a:pt x="503224" y="1320800"/>
                    </a:lnTo>
                    <a:lnTo>
                      <a:pt x="503481" y="1323473"/>
                    </a:lnTo>
                    <a:close/>
                  </a:path>
                  <a:path w="836929" h="2120900">
                    <a:moveTo>
                      <a:pt x="507492" y="1333500"/>
                    </a:moveTo>
                    <a:lnTo>
                      <a:pt x="503481" y="1323473"/>
                    </a:lnTo>
                    <a:lnTo>
                      <a:pt x="503224" y="1320800"/>
                    </a:lnTo>
                    <a:lnTo>
                      <a:pt x="507492" y="1333500"/>
                    </a:lnTo>
                    <a:close/>
                  </a:path>
                  <a:path w="836929" h="2120900">
                    <a:moveTo>
                      <a:pt x="652271" y="1358900"/>
                    </a:moveTo>
                    <a:lnTo>
                      <a:pt x="649224" y="1358900"/>
                    </a:lnTo>
                    <a:lnTo>
                      <a:pt x="646176" y="1346200"/>
                    </a:lnTo>
                    <a:lnTo>
                      <a:pt x="646176" y="1333500"/>
                    </a:lnTo>
                    <a:lnTo>
                      <a:pt x="647700" y="1320800"/>
                    </a:lnTo>
                    <a:lnTo>
                      <a:pt x="649224" y="1320800"/>
                    </a:lnTo>
                    <a:lnTo>
                      <a:pt x="649224" y="1333500"/>
                    </a:lnTo>
                    <a:lnTo>
                      <a:pt x="650747" y="1333500"/>
                    </a:lnTo>
                    <a:lnTo>
                      <a:pt x="655015" y="1346200"/>
                    </a:lnTo>
                    <a:lnTo>
                      <a:pt x="656081" y="1346200"/>
                    </a:lnTo>
                    <a:lnTo>
                      <a:pt x="652271" y="1358900"/>
                    </a:lnTo>
                    <a:close/>
                  </a:path>
                  <a:path w="836929" h="2120900">
                    <a:moveTo>
                      <a:pt x="655319" y="1333500"/>
                    </a:moveTo>
                    <a:lnTo>
                      <a:pt x="649224" y="1333500"/>
                    </a:lnTo>
                    <a:lnTo>
                      <a:pt x="649224" y="1320800"/>
                    </a:lnTo>
                    <a:lnTo>
                      <a:pt x="659130" y="1320800"/>
                    </a:lnTo>
                    <a:lnTo>
                      <a:pt x="655319" y="1333500"/>
                    </a:lnTo>
                    <a:close/>
                  </a:path>
                  <a:path w="836929" h="2120900">
                    <a:moveTo>
                      <a:pt x="662940" y="1333500"/>
                    </a:moveTo>
                    <a:lnTo>
                      <a:pt x="655319" y="1333500"/>
                    </a:lnTo>
                    <a:lnTo>
                      <a:pt x="659130" y="1320800"/>
                    </a:lnTo>
                    <a:lnTo>
                      <a:pt x="662940" y="1333500"/>
                    </a:lnTo>
                    <a:close/>
                  </a:path>
                  <a:path w="836929" h="2120900">
                    <a:moveTo>
                      <a:pt x="667511" y="1333500"/>
                    </a:moveTo>
                    <a:lnTo>
                      <a:pt x="662940" y="1333500"/>
                    </a:lnTo>
                    <a:lnTo>
                      <a:pt x="659130" y="1320800"/>
                    </a:lnTo>
                    <a:lnTo>
                      <a:pt x="659383" y="1320800"/>
                    </a:lnTo>
                    <a:lnTo>
                      <a:pt x="667511" y="1333500"/>
                    </a:lnTo>
                    <a:close/>
                  </a:path>
                  <a:path w="836929" h="2120900">
                    <a:moveTo>
                      <a:pt x="667511" y="1333500"/>
                    </a:moveTo>
                    <a:lnTo>
                      <a:pt x="659383" y="1320800"/>
                    </a:lnTo>
                    <a:lnTo>
                      <a:pt x="668019" y="1320800"/>
                    </a:lnTo>
                    <a:lnTo>
                      <a:pt x="667511" y="1333500"/>
                    </a:lnTo>
                    <a:close/>
                  </a:path>
                  <a:path w="836929" h="2120900">
                    <a:moveTo>
                      <a:pt x="669035" y="1333500"/>
                    </a:moveTo>
                    <a:lnTo>
                      <a:pt x="667511" y="1333500"/>
                    </a:lnTo>
                    <a:lnTo>
                      <a:pt x="667912" y="1323473"/>
                    </a:lnTo>
                    <a:lnTo>
                      <a:pt x="668019" y="1320800"/>
                    </a:lnTo>
                    <a:lnTo>
                      <a:pt x="669035" y="1333500"/>
                    </a:lnTo>
                    <a:close/>
                  </a:path>
                  <a:path w="836929" h="2120900">
                    <a:moveTo>
                      <a:pt x="507492" y="1333500"/>
                    </a:moveTo>
                    <a:lnTo>
                      <a:pt x="504443" y="1333500"/>
                    </a:lnTo>
                    <a:lnTo>
                      <a:pt x="503481" y="1323473"/>
                    </a:lnTo>
                    <a:lnTo>
                      <a:pt x="507492" y="1333500"/>
                    </a:lnTo>
                    <a:close/>
                  </a:path>
                  <a:path w="836929" h="2120900">
                    <a:moveTo>
                      <a:pt x="495300" y="1346200"/>
                    </a:moveTo>
                    <a:lnTo>
                      <a:pt x="493775" y="1346200"/>
                    </a:lnTo>
                    <a:lnTo>
                      <a:pt x="493775" y="1333500"/>
                    </a:lnTo>
                    <a:lnTo>
                      <a:pt x="498957" y="1333500"/>
                    </a:lnTo>
                    <a:lnTo>
                      <a:pt x="495300" y="1346200"/>
                    </a:lnTo>
                    <a:close/>
                  </a:path>
                  <a:path w="836929" h="2120900">
                    <a:moveTo>
                      <a:pt x="501395" y="1346200"/>
                    </a:moveTo>
                    <a:lnTo>
                      <a:pt x="495300" y="1346200"/>
                    </a:lnTo>
                    <a:lnTo>
                      <a:pt x="498957" y="1333500"/>
                    </a:lnTo>
                    <a:lnTo>
                      <a:pt x="501395" y="1346200"/>
                    </a:lnTo>
                    <a:close/>
                  </a:path>
                  <a:path w="836929" h="2120900">
                    <a:moveTo>
                      <a:pt x="502919" y="1346200"/>
                    </a:moveTo>
                    <a:lnTo>
                      <a:pt x="501395" y="1346200"/>
                    </a:lnTo>
                    <a:lnTo>
                      <a:pt x="498957" y="1333500"/>
                    </a:lnTo>
                    <a:lnTo>
                      <a:pt x="505967" y="1333500"/>
                    </a:lnTo>
                    <a:lnTo>
                      <a:pt x="502919" y="1346200"/>
                    </a:lnTo>
                    <a:close/>
                  </a:path>
                  <a:path w="836929" h="2120900">
                    <a:moveTo>
                      <a:pt x="510188" y="1346200"/>
                    </a:moveTo>
                    <a:lnTo>
                      <a:pt x="502919" y="1346200"/>
                    </a:lnTo>
                    <a:lnTo>
                      <a:pt x="505967" y="1333500"/>
                    </a:lnTo>
                    <a:lnTo>
                      <a:pt x="510188" y="1346200"/>
                    </a:lnTo>
                    <a:close/>
                  </a:path>
                  <a:path w="836929" h="2120900">
                    <a:moveTo>
                      <a:pt x="510188" y="1346200"/>
                    </a:moveTo>
                    <a:lnTo>
                      <a:pt x="505967" y="1333500"/>
                    </a:lnTo>
                    <a:lnTo>
                      <a:pt x="511047" y="1333500"/>
                    </a:lnTo>
                    <a:lnTo>
                      <a:pt x="510188" y="1346200"/>
                    </a:lnTo>
                    <a:close/>
                  </a:path>
                  <a:path w="836929" h="2120900">
                    <a:moveTo>
                      <a:pt x="511846" y="1346200"/>
                    </a:moveTo>
                    <a:lnTo>
                      <a:pt x="510188" y="1346200"/>
                    </a:lnTo>
                    <a:lnTo>
                      <a:pt x="511047" y="1333500"/>
                    </a:lnTo>
                    <a:lnTo>
                      <a:pt x="511846" y="1346200"/>
                    </a:lnTo>
                    <a:close/>
                  </a:path>
                  <a:path w="836929" h="2120900">
                    <a:moveTo>
                      <a:pt x="519684" y="1346200"/>
                    </a:moveTo>
                    <a:lnTo>
                      <a:pt x="511846" y="1346200"/>
                    </a:lnTo>
                    <a:lnTo>
                      <a:pt x="511047" y="1333500"/>
                    </a:lnTo>
                    <a:lnTo>
                      <a:pt x="521208" y="1333500"/>
                    </a:lnTo>
                    <a:lnTo>
                      <a:pt x="519684" y="1346200"/>
                    </a:lnTo>
                    <a:close/>
                  </a:path>
                  <a:path w="836929" h="2120900">
                    <a:moveTo>
                      <a:pt x="522224" y="1358900"/>
                    </a:moveTo>
                    <a:lnTo>
                      <a:pt x="521208" y="1346200"/>
                    </a:lnTo>
                    <a:lnTo>
                      <a:pt x="519684" y="1346200"/>
                    </a:lnTo>
                    <a:lnTo>
                      <a:pt x="521208" y="1333500"/>
                    </a:lnTo>
                    <a:lnTo>
                      <a:pt x="524255" y="1333500"/>
                    </a:lnTo>
                    <a:lnTo>
                      <a:pt x="524255" y="1346200"/>
                    </a:lnTo>
                    <a:lnTo>
                      <a:pt x="522224" y="1358900"/>
                    </a:lnTo>
                    <a:close/>
                  </a:path>
                  <a:path w="836929" h="2120900">
                    <a:moveTo>
                      <a:pt x="646176" y="1346200"/>
                    </a:moveTo>
                    <a:lnTo>
                      <a:pt x="643127" y="1333500"/>
                    </a:lnTo>
                    <a:lnTo>
                      <a:pt x="646176" y="1333500"/>
                    </a:lnTo>
                    <a:lnTo>
                      <a:pt x="646176" y="1346200"/>
                    </a:lnTo>
                    <a:close/>
                  </a:path>
                  <a:path w="836929" h="2120900">
                    <a:moveTo>
                      <a:pt x="655015" y="1346200"/>
                    </a:moveTo>
                    <a:lnTo>
                      <a:pt x="650747" y="1333500"/>
                    </a:lnTo>
                    <a:lnTo>
                      <a:pt x="653795" y="1333500"/>
                    </a:lnTo>
                    <a:lnTo>
                      <a:pt x="655015" y="1346200"/>
                    </a:lnTo>
                    <a:close/>
                  </a:path>
                  <a:path w="836929" h="2120900">
                    <a:moveTo>
                      <a:pt x="657859" y="1346200"/>
                    </a:moveTo>
                    <a:lnTo>
                      <a:pt x="655015" y="1346200"/>
                    </a:lnTo>
                    <a:lnTo>
                      <a:pt x="653795" y="1333500"/>
                    </a:lnTo>
                    <a:lnTo>
                      <a:pt x="661851" y="1333500"/>
                    </a:lnTo>
                    <a:lnTo>
                      <a:pt x="657859" y="1346200"/>
                    </a:lnTo>
                    <a:close/>
                  </a:path>
                  <a:path w="836929" h="2120900">
                    <a:moveTo>
                      <a:pt x="662939" y="1346200"/>
                    </a:moveTo>
                    <a:lnTo>
                      <a:pt x="657859" y="1346200"/>
                    </a:lnTo>
                    <a:lnTo>
                      <a:pt x="661851" y="1333500"/>
                    </a:lnTo>
                    <a:lnTo>
                      <a:pt x="662939" y="1346200"/>
                    </a:lnTo>
                    <a:close/>
                  </a:path>
                  <a:path w="836929" h="2120900">
                    <a:moveTo>
                      <a:pt x="662939" y="1346200"/>
                    </a:moveTo>
                    <a:lnTo>
                      <a:pt x="661851" y="1333500"/>
                    </a:lnTo>
                    <a:lnTo>
                      <a:pt x="663854" y="1333500"/>
                    </a:lnTo>
                    <a:lnTo>
                      <a:pt x="662939" y="1346200"/>
                    </a:lnTo>
                    <a:close/>
                  </a:path>
                  <a:path w="836929" h="2120900">
                    <a:moveTo>
                      <a:pt x="667511" y="1346200"/>
                    </a:moveTo>
                    <a:lnTo>
                      <a:pt x="662939" y="1346200"/>
                    </a:lnTo>
                    <a:lnTo>
                      <a:pt x="663854" y="1333500"/>
                    </a:lnTo>
                    <a:lnTo>
                      <a:pt x="667511" y="1346200"/>
                    </a:lnTo>
                    <a:close/>
                  </a:path>
                  <a:path w="836929" h="2120900">
                    <a:moveTo>
                      <a:pt x="673608" y="1346200"/>
                    </a:moveTo>
                    <a:lnTo>
                      <a:pt x="667511" y="1346200"/>
                    </a:lnTo>
                    <a:lnTo>
                      <a:pt x="663854" y="1333500"/>
                    </a:lnTo>
                    <a:lnTo>
                      <a:pt x="673608" y="1333500"/>
                    </a:lnTo>
                    <a:lnTo>
                      <a:pt x="673608" y="1346200"/>
                    </a:lnTo>
                    <a:close/>
                  </a:path>
                  <a:path w="836929" h="2120900">
                    <a:moveTo>
                      <a:pt x="673608" y="1346200"/>
                    </a:moveTo>
                    <a:lnTo>
                      <a:pt x="673608" y="1333500"/>
                    </a:lnTo>
                    <a:lnTo>
                      <a:pt x="675132" y="1333500"/>
                    </a:lnTo>
                    <a:lnTo>
                      <a:pt x="673608" y="1346200"/>
                    </a:lnTo>
                    <a:close/>
                  </a:path>
                  <a:path w="836929" h="2120900">
                    <a:moveTo>
                      <a:pt x="495300" y="1358900"/>
                    </a:moveTo>
                    <a:lnTo>
                      <a:pt x="492251" y="1358900"/>
                    </a:lnTo>
                    <a:lnTo>
                      <a:pt x="492251" y="1346200"/>
                    </a:lnTo>
                    <a:lnTo>
                      <a:pt x="496824" y="1346200"/>
                    </a:lnTo>
                    <a:lnTo>
                      <a:pt x="495300" y="1358900"/>
                    </a:lnTo>
                    <a:close/>
                  </a:path>
                  <a:path w="836929" h="2120900">
                    <a:moveTo>
                      <a:pt x="507492" y="1371600"/>
                    </a:moveTo>
                    <a:lnTo>
                      <a:pt x="497331" y="1371600"/>
                    </a:lnTo>
                    <a:lnTo>
                      <a:pt x="495300" y="1358900"/>
                    </a:lnTo>
                    <a:lnTo>
                      <a:pt x="496824" y="1346200"/>
                    </a:lnTo>
                    <a:lnTo>
                      <a:pt x="504139" y="1346200"/>
                    </a:lnTo>
                    <a:lnTo>
                      <a:pt x="505967" y="1358900"/>
                    </a:lnTo>
                    <a:lnTo>
                      <a:pt x="507873" y="1358900"/>
                    </a:lnTo>
                    <a:lnTo>
                      <a:pt x="507555" y="1369483"/>
                    </a:lnTo>
                    <a:lnTo>
                      <a:pt x="507492" y="1371600"/>
                    </a:lnTo>
                    <a:close/>
                  </a:path>
                  <a:path w="836929" h="2120900">
                    <a:moveTo>
                      <a:pt x="507630" y="1358900"/>
                    </a:moveTo>
                    <a:lnTo>
                      <a:pt x="505967" y="1358900"/>
                    </a:lnTo>
                    <a:lnTo>
                      <a:pt x="504139" y="1346200"/>
                    </a:lnTo>
                    <a:lnTo>
                      <a:pt x="507630" y="1358900"/>
                    </a:lnTo>
                    <a:close/>
                  </a:path>
                  <a:path w="836929" h="2120900">
                    <a:moveTo>
                      <a:pt x="507630" y="1358900"/>
                    </a:moveTo>
                    <a:lnTo>
                      <a:pt x="504139" y="1346200"/>
                    </a:lnTo>
                    <a:lnTo>
                      <a:pt x="509451" y="1346200"/>
                    </a:lnTo>
                    <a:lnTo>
                      <a:pt x="507630" y="1358900"/>
                    </a:lnTo>
                    <a:close/>
                  </a:path>
                  <a:path w="836929" h="2120900">
                    <a:moveTo>
                      <a:pt x="511149" y="1358900"/>
                    </a:moveTo>
                    <a:lnTo>
                      <a:pt x="507630" y="1358900"/>
                    </a:lnTo>
                    <a:lnTo>
                      <a:pt x="509451" y="1346200"/>
                    </a:lnTo>
                    <a:lnTo>
                      <a:pt x="511149" y="1358900"/>
                    </a:lnTo>
                    <a:close/>
                  </a:path>
                  <a:path w="836929" h="2120900">
                    <a:moveTo>
                      <a:pt x="511149" y="1358900"/>
                    </a:moveTo>
                    <a:lnTo>
                      <a:pt x="509451" y="1346200"/>
                    </a:lnTo>
                    <a:lnTo>
                      <a:pt x="512825" y="1346200"/>
                    </a:lnTo>
                    <a:lnTo>
                      <a:pt x="511149" y="1358900"/>
                    </a:lnTo>
                    <a:close/>
                  </a:path>
                  <a:path w="836929" h="2120900">
                    <a:moveTo>
                      <a:pt x="515111" y="1358900"/>
                    </a:moveTo>
                    <a:lnTo>
                      <a:pt x="511149" y="1358900"/>
                    </a:lnTo>
                    <a:lnTo>
                      <a:pt x="512825" y="1346200"/>
                    </a:lnTo>
                    <a:lnTo>
                      <a:pt x="515111" y="1358900"/>
                    </a:lnTo>
                    <a:close/>
                  </a:path>
                  <a:path w="836929" h="2120900">
                    <a:moveTo>
                      <a:pt x="522224" y="1358900"/>
                    </a:moveTo>
                    <a:lnTo>
                      <a:pt x="515111" y="1358900"/>
                    </a:lnTo>
                    <a:lnTo>
                      <a:pt x="512825" y="1346200"/>
                    </a:lnTo>
                    <a:lnTo>
                      <a:pt x="521208" y="1346200"/>
                    </a:lnTo>
                    <a:lnTo>
                      <a:pt x="522224" y="1358900"/>
                    </a:lnTo>
                    <a:close/>
                  </a:path>
                  <a:path w="836929" h="2120900">
                    <a:moveTo>
                      <a:pt x="643127" y="1384300"/>
                    </a:moveTo>
                    <a:lnTo>
                      <a:pt x="640079" y="1371600"/>
                    </a:lnTo>
                    <a:lnTo>
                      <a:pt x="646176" y="1346200"/>
                    </a:lnTo>
                    <a:lnTo>
                      <a:pt x="649224" y="1358900"/>
                    </a:lnTo>
                    <a:lnTo>
                      <a:pt x="644651" y="1358900"/>
                    </a:lnTo>
                    <a:lnTo>
                      <a:pt x="644651" y="1371600"/>
                    </a:lnTo>
                    <a:lnTo>
                      <a:pt x="643127" y="1371600"/>
                    </a:lnTo>
                    <a:lnTo>
                      <a:pt x="643127" y="1384300"/>
                    </a:lnTo>
                    <a:close/>
                  </a:path>
                  <a:path w="836929" h="2120900">
                    <a:moveTo>
                      <a:pt x="653795" y="1358900"/>
                    </a:moveTo>
                    <a:lnTo>
                      <a:pt x="652271" y="1358900"/>
                    </a:lnTo>
                    <a:lnTo>
                      <a:pt x="656081" y="1346200"/>
                    </a:lnTo>
                    <a:lnTo>
                      <a:pt x="653795" y="1358900"/>
                    </a:lnTo>
                    <a:close/>
                  </a:path>
                  <a:path w="836929" h="2120900">
                    <a:moveTo>
                      <a:pt x="660955" y="1369683"/>
                    </a:moveTo>
                    <a:lnTo>
                      <a:pt x="660781" y="1369483"/>
                    </a:lnTo>
                    <a:lnTo>
                      <a:pt x="657605" y="1358900"/>
                    </a:lnTo>
                    <a:lnTo>
                      <a:pt x="653795" y="1358900"/>
                    </a:lnTo>
                    <a:lnTo>
                      <a:pt x="656081" y="1346200"/>
                    </a:lnTo>
                    <a:lnTo>
                      <a:pt x="656626" y="1346200"/>
                    </a:lnTo>
                    <a:lnTo>
                      <a:pt x="658367" y="1358900"/>
                    </a:lnTo>
                    <a:lnTo>
                      <a:pt x="660908" y="1369483"/>
                    </a:lnTo>
                    <a:lnTo>
                      <a:pt x="660955" y="1369683"/>
                    </a:lnTo>
                    <a:close/>
                  </a:path>
                  <a:path w="836929" h="2120900">
                    <a:moveTo>
                      <a:pt x="658367" y="1358900"/>
                    </a:moveTo>
                    <a:lnTo>
                      <a:pt x="656626" y="1346200"/>
                    </a:lnTo>
                    <a:lnTo>
                      <a:pt x="663854" y="1346200"/>
                    </a:lnTo>
                    <a:lnTo>
                      <a:pt x="658367" y="1358900"/>
                    </a:lnTo>
                    <a:close/>
                  </a:path>
                  <a:path w="836929" h="2120900">
                    <a:moveTo>
                      <a:pt x="660908" y="1369483"/>
                    </a:moveTo>
                    <a:lnTo>
                      <a:pt x="658367" y="1358900"/>
                    </a:lnTo>
                    <a:lnTo>
                      <a:pt x="663854" y="1346200"/>
                    </a:lnTo>
                    <a:lnTo>
                      <a:pt x="667511" y="1358900"/>
                    </a:lnTo>
                    <a:lnTo>
                      <a:pt x="664463" y="1358900"/>
                    </a:lnTo>
                    <a:lnTo>
                      <a:pt x="660908" y="1369483"/>
                    </a:lnTo>
                    <a:close/>
                  </a:path>
                  <a:path w="836929" h="2120900">
                    <a:moveTo>
                      <a:pt x="667511" y="1358900"/>
                    </a:moveTo>
                    <a:lnTo>
                      <a:pt x="663854" y="1346200"/>
                    </a:lnTo>
                    <a:lnTo>
                      <a:pt x="670124" y="1346200"/>
                    </a:lnTo>
                    <a:lnTo>
                      <a:pt x="667511" y="1358900"/>
                    </a:lnTo>
                    <a:close/>
                  </a:path>
                  <a:path w="836929" h="2120900">
                    <a:moveTo>
                      <a:pt x="507492" y="1384300"/>
                    </a:moveTo>
                    <a:lnTo>
                      <a:pt x="505967" y="1371600"/>
                    </a:lnTo>
                    <a:lnTo>
                      <a:pt x="507492" y="1371600"/>
                    </a:lnTo>
                    <a:lnTo>
                      <a:pt x="507873" y="1358900"/>
                    </a:lnTo>
                    <a:lnTo>
                      <a:pt x="509016" y="1371600"/>
                    </a:lnTo>
                    <a:lnTo>
                      <a:pt x="507492" y="1384300"/>
                    </a:lnTo>
                    <a:close/>
                  </a:path>
                  <a:path w="836929" h="2120900">
                    <a:moveTo>
                      <a:pt x="509016" y="1371600"/>
                    </a:moveTo>
                    <a:lnTo>
                      <a:pt x="507873" y="1358900"/>
                    </a:lnTo>
                    <a:lnTo>
                      <a:pt x="509625" y="1358900"/>
                    </a:lnTo>
                    <a:lnTo>
                      <a:pt x="509117" y="1369483"/>
                    </a:lnTo>
                    <a:lnTo>
                      <a:pt x="509016" y="1371600"/>
                    </a:lnTo>
                    <a:close/>
                  </a:path>
                  <a:path w="836929" h="2120900">
                    <a:moveTo>
                      <a:pt x="513587" y="1384300"/>
                    </a:moveTo>
                    <a:lnTo>
                      <a:pt x="512825" y="1384300"/>
                    </a:lnTo>
                    <a:lnTo>
                      <a:pt x="509016" y="1371600"/>
                    </a:lnTo>
                    <a:lnTo>
                      <a:pt x="509625" y="1358900"/>
                    </a:lnTo>
                    <a:lnTo>
                      <a:pt x="510540" y="1371600"/>
                    </a:lnTo>
                    <a:lnTo>
                      <a:pt x="512063" y="1371600"/>
                    </a:lnTo>
                    <a:lnTo>
                      <a:pt x="513587" y="1384300"/>
                    </a:lnTo>
                    <a:close/>
                  </a:path>
                  <a:path w="836929" h="2120900">
                    <a:moveTo>
                      <a:pt x="518159" y="1371600"/>
                    </a:moveTo>
                    <a:lnTo>
                      <a:pt x="510540" y="1371600"/>
                    </a:lnTo>
                    <a:lnTo>
                      <a:pt x="509625" y="1358900"/>
                    </a:lnTo>
                    <a:lnTo>
                      <a:pt x="518595" y="1358900"/>
                    </a:lnTo>
                    <a:lnTo>
                      <a:pt x="518232" y="1369483"/>
                    </a:lnTo>
                    <a:lnTo>
                      <a:pt x="518159" y="1371600"/>
                    </a:lnTo>
                    <a:close/>
                  </a:path>
                  <a:path w="836929" h="2120900">
                    <a:moveTo>
                      <a:pt x="519684" y="1371600"/>
                    </a:moveTo>
                    <a:lnTo>
                      <a:pt x="518159" y="1371600"/>
                    </a:lnTo>
                    <a:lnTo>
                      <a:pt x="518595" y="1358900"/>
                    </a:lnTo>
                    <a:lnTo>
                      <a:pt x="519684" y="1371600"/>
                    </a:lnTo>
                    <a:close/>
                  </a:path>
                  <a:path w="836929" h="2120900">
                    <a:moveTo>
                      <a:pt x="519684" y="1371600"/>
                    </a:moveTo>
                    <a:lnTo>
                      <a:pt x="518595" y="1358900"/>
                    </a:lnTo>
                    <a:lnTo>
                      <a:pt x="519684" y="1358900"/>
                    </a:lnTo>
                    <a:lnTo>
                      <a:pt x="519684" y="1371600"/>
                    </a:lnTo>
                    <a:close/>
                  </a:path>
                  <a:path w="836929" h="2120900">
                    <a:moveTo>
                      <a:pt x="646176" y="1371600"/>
                    </a:moveTo>
                    <a:lnTo>
                      <a:pt x="644651" y="1371600"/>
                    </a:lnTo>
                    <a:lnTo>
                      <a:pt x="644651" y="1358900"/>
                    </a:lnTo>
                    <a:lnTo>
                      <a:pt x="651400" y="1358900"/>
                    </a:lnTo>
                    <a:lnTo>
                      <a:pt x="646176" y="1371600"/>
                    </a:lnTo>
                    <a:close/>
                  </a:path>
                  <a:path w="836929" h="2120900">
                    <a:moveTo>
                      <a:pt x="644651" y="1396986"/>
                    </a:moveTo>
                    <a:lnTo>
                      <a:pt x="640083" y="1396986"/>
                    </a:lnTo>
                    <a:lnTo>
                      <a:pt x="643127" y="1384300"/>
                    </a:lnTo>
                    <a:lnTo>
                      <a:pt x="643127" y="1371600"/>
                    </a:lnTo>
                    <a:lnTo>
                      <a:pt x="646176" y="1371600"/>
                    </a:lnTo>
                    <a:lnTo>
                      <a:pt x="651400" y="1358900"/>
                    </a:lnTo>
                    <a:lnTo>
                      <a:pt x="650856" y="1369483"/>
                    </a:lnTo>
                    <a:lnTo>
                      <a:pt x="650747" y="1371600"/>
                    </a:lnTo>
                    <a:lnTo>
                      <a:pt x="653457" y="1384300"/>
                    </a:lnTo>
                    <a:lnTo>
                      <a:pt x="644651" y="1384300"/>
                    </a:lnTo>
                    <a:lnTo>
                      <a:pt x="644651" y="1396986"/>
                    </a:lnTo>
                    <a:close/>
                  </a:path>
                  <a:path w="836929" h="2120900">
                    <a:moveTo>
                      <a:pt x="658063" y="1384300"/>
                    </a:moveTo>
                    <a:lnTo>
                      <a:pt x="653457" y="1384300"/>
                    </a:lnTo>
                    <a:lnTo>
                      <a:pt x="650747" y="1371600"/>
                    </a:lnTo>
                    <a:lnTo>
                      <a:pt x="651400" y="1358900"/>
                    </a:lnTo>
                    <a:lnTo>
                      <a:pt x="657605" y="1358900"/>
                    </a:lnTo>
                    <a:lnTo>
                      <a:pt x="659892" y="1371600"/>
                    </a:lnTo>
                    <a:lnTo>
                      <a:pt x="658875" y="1382183"/>
                    </a:lnTo>
                    <a:lnTo>
                      <a:pt x="658063" y="1384300"/>
                    </a:lnTo>
                    <a:close/>
                  </a:path>
                  <a:path w="836929" h="2120900">
                    <a:moveTo>
                      <a:pt x="658875" y="1382183"/>
                    </a:moveTo>
                    <a:lnTo>
                      <a:pt x="659892" y="1371600"/>
                    </a:lnTo>
                    <a:lnTo>
                      <a:pt x="657605" y="1358900"/>
                    </a:lnTo>
                    <a:lnTo>
                      <a:pt x="660781" y="1369483"/>
                    </a:lnTo>
                    <a:lnTo>
                      <a:pt x="660840" y="1369683"/>
                    </a:lnTo>
                    <a:lnTo>
                      <a:pt x="660196" y="1371600"/>
                    </a:lnTo>
                    <a:lnTo>
                      <a:pt x="662940" y="1371600"/>
                    </a:lnTo>
                    <a:lnTo>
                      <a:pt x="658875" y="1382183"/>
                    </a:lnTo>
                    <a:close/>
                  </a:path>
                  <a:path w="836929" h="2120900">
                    <a:moveTo>
                      <a:pt x="661416" y="1371600"/>
                    </a:moveTo>
                    <a:lnTo>
                      <a:pt x="660840" y="1369683"/>
                    </a:lnTo>
                    <a:lnTo>
                      <a:pt x="664463" y="1358900"/>
                    </a:lnTo>
                    <a:lnTo>
                      <a:pt x="661416" y="1371600"/>
                    </a:lnTo>
                    <a:close/>
                  </a:path>
                  <a:path w="836929" h="2120900">
                    <a:moveTo>
                      <a:pt x="670559" y="1384300"/>
                    </a:moveTo>
                    <a:lnTo>
                      <a:pt x="662940" y="1384300"/>
                    </a:lnTo>
                    <a:lnTo>
                      <a:pt x="662940" y="1371600"/>
                    </a:lnTo>
                    <a:lnTo>
                      <a:pt x="661416" y="1371600"/>
                    </a:lnTo>
                    <a:lnTo>
                      <a:pt x="664463" y="1358900"/>
                    </a:lnTo>
                    <a:lnTo>
                      <a:pt x="669035" y="1371600"/>
                    </a:lnTo>
                    <a:lnTo>
                      <a:pt x="670559" y="1384300"/>
                    </a:lnTo>
                    <a:close/>
                  </a:path>
                  <a:path w="836929" h="2120900">
                    <a:moveTo>
                      <a:pt x="669035" y="1371600"/>
                    </a:moveTo>
                    <a:lnTo>
                      <a:pt x="664463" y="1358900"/>
                    </a:lnTo>
                    <a:lnTo>
                      <a:pt x="669035" y="1358900"/>
                    </a:lnTo>
                    <a:lnTo>
                      <a:pt x="669035" y="1371600"/>
                    </a:lnTo>
                    <a:close/>
                  </a:path>
                  <a:path w="836929" h="2120900">
                    <a:moveTo>
                      <a:pt x="661416" y="1371600"/>
                    </a:moveTo>
                    <a:lnTo>
                      <a:pt x="660196" y="1371600"/>
                    </a:lnTo>
                    <a:lnTo>
                      <a:pt x="660840" y="1369683"/>
                    </a:lnTo>
                    <a:lnTo>
                      <a:pt x="661416" y="1371600"/>
                    </a:lnTo>
                    <a:close/>
                  </a:path>
                  <a:path w="836929" h="2120900">
                    <a:moveTo>
                      <a:pt x="495300" y="1384300"/>
                    </a:moveTo>
                    <a:lnTo>
                      <a:pt x="495300" y="1371600"/>
                    </a:lnTo>
                    <a:lnTo>
                      <a:pt x="498347" y="1371600"/>
                    </a:lnTo>
                    <a:lnTo>
                      <a:pt x="495300" y="1384300"/>
                    </a:lnTo>
                    <a:close/>
                  </a:path>
                  <a:path w="836929" h="2120900">
                    <a:moveTo>
                      <a:pt x="497348" y="1396795"/>
                    </a:moveTo>
                    <a:lnTo>
                      <a:pt x="495300" y="1384300"/>
                    </a:lnTo>
                    <a:lnTo>
                      <a:pt x="498347" y="1371600"/>
                    </a:lnTo>
                    <a:lnTo>
                      <a:pt x="502919" y="1371600"/>
                    </a:lnTo>
                    <a:lnTo>
                      <a:pt x="507274" y="1384300"/>
                    </a:lnTo>
                    <a:lnTo>
                      <a:pt x="498347" y="1384300"/>
                    </a:lnTo>
                    <a:lnTo>
                      <a:pt x="497348" y="1396795"/>
                    </a:lnTo>
                    <a:close/>
                  </a:path>
                  <a:path w="836929" h="2120900">
                    <a:moveTo>
                      <a:pt x="507492" y="1384300"/>
                    </a:moveTo>
                    <a:lnTo>
                      <a:pt x="507274" y="1384300"/>
                    </a:lnTo>
                    <a:lnTo>
                      <a:pt x="502919" y="1371600"/>
                    </a:lnTo>
                    <a:lnTo>
                      <a:pt x="505967" y="1371600"/>
                    </a:lnTo>
                    <a:lnTo>
                      <a:pt x="507492" y="1384300"/>
                    </a:lnTo>
                    <a:close/>
                  </a:path>
                  <a:path w="836929" h="2120900">
                    <a:moveTo>
                      <a:pt x="512825" y="1384300"/>
                    </a:moveTo>
                    <a:lnTo>
                      <a:pt x="507492" y="1384300"/>
                    </a:lnTo>
                    <a:lnTo>
                      <a:pt x="509016" y="1371600"/>
                    </a:lnTo>
                    <a:lnTo>
                      <a:pt x="512825" y="1384300"/>
                    </a:lnTo>
                    <a:close/>
                  </a:path>
                  <a:path w="836929" h="2120900">
                    <a:moveTo>
                      <a:pt x="513587" y="1384300"/>
                    </a:moveTo>
                    <a:lnTo>
                      <a:pt x="512063" y="1371600"/>
                    </a:lnTo>
                    <a:lnTo>
                      <a:pt x="515111" y="1371600"/>
                    </a:lnTo>
                    <a:lnTo>
                      <a:pt x="513587" y="1384300"/>
                    </a:lnTo>
                    <a:close/>
                  </a:path>
                  <a:path w="836929" h="2120900">
                    <a:moveTo>
                      <a:pt x="522732" y="1396986"/>
                    </a:moveTo>
                    <a:lnTo>
                      <a:pt x="518157" y="1396986"/>
                    </a:lnTo>
                    <a:lnTo>
                      <a:pt x="516127" y="1384300"/>
                    </a:lnTo>
                    <a:lnTo>
                      <a:pt x="513587" y="1384300"/>
                    </a:lnTo>
                    <a:lnTo>
                      <a:pt x="515111" y="1371600"/>
                    </a:lnTo>
                    <a:lnTo>
                      <a:pt x="524255" y="1371600"/>
                    </a:lnTo>
                    <a:lnTo>
                      <a:pt x="522732" y="1384300"/>
                    </a:lnTo>
                    <a:lnTo>
                      <a:pt x="522732" y="1396986"/>
                    </a:lnTo>
                    <a:close/>
                  </a:path>
                  <a:path w="836929" h="2120900">
                    <a:moveTo>
                      <a:pt x="525779" y="1384300"/>
                    </a:moveTo>
                    <a:lnTo>
                      <a:pt x="522732" y="1384300"/>
                    </a:lnTo>
                    <a:lnTo>
                      <a:pt x="524255" y="1371600"/>
                    </a:lnTo>
                    <a:lnTo>
                      <a:pt x="525779" y="1371600"/>
                    </a:lnTo>
                    <a:lnTo>
                      <a:pt x="525779" y="1384300"/>
                    </a:lnTo>
                    <a:close/>
                  </a:path>
                  <a:path w="836929" h="2120900">
                    <a:moveTo>
                      <a:pt x="658672" y="1384300"/>
                    </a:moveTo>
                    <a:lnTo>
                      <a:pt x="658875" y="1382183"/>
                    </a:lnTo>
                    <a:lnTo>
                      <a:pt x="662940" y="1371600"/>
                    </a:lnTo>
                    <a:lnTo>
                      <a:pt x="658672" y="1384300"/>
                    </a:lnTo>
                    <a:close/>
                  </a:path>
                  <a:path w="836929" h="2120900">
                    <a:moveTo>
                      <a:pt x="662940" y="1384300"/>
                    </a:moveTo>
                    <a:lnTo>
                      <a:pt x="658672" y="1384300"/>
                    </a:lnTo>
                    <a:lnTo>
                      <a:pt x="662940" y="1371600"/>
                    </a:lnTo>
                    <a:lnTo>
                      <a:pt x="662940" y="1384300"/>
                    </a:lnTo>
                    <a:close/>
                  </a:path>
                  <a:path w="836929" h="2120900">
                    <a:moveTo>
                      <a:pt x="658672" y="1384300"/>
                    </a:moveTo>
                    <a:lnTo>
                      <a:pt x="658063" y="1384300"/>
                    </a:lnTo>
                    <a:lnTo>
                      <a:pt x="658875" y="1382183"/>
                    </a:lnTo>
                    <a:lnTo>
                      <a:pt x="658672" y="1384300"/>
                    </a:lnTo>
                    <a:close/>
                  </a:path>
                  <a:path w="836929" h="2120900">
                    <a:moveTo>
                      <a:pt x="508577" y="1396986"/>
                    </a:moveTo>
                    <a:lnTo>
                      <a:pt x="497333" y="1396986"/>
                    </a:lnTo>
                    <a:lnTo>
                      <a:pt x="498347" y="1384300"/>
                    </a:lnTo>
                    <a:lnTo>
                      <a:pt x="505967" y="1384300"/>
                    </a:lnTo>
                    <a:lnTo>
                      <a:pt x="508538" y="1396795"/>
                    </a:lnTo>
                    <a:lnTo>
                      <a:pt x="508577" y="1396986"/>
                    </a:lnTo>
                    <a:close/>
                  </a:path>
                  <a:path w="836929" h="2120900">
                    <a:moveTo>
                      <a:pt x="508624" y="1396795"/>
                    </a:moveTo>
                    <a:lnTo>
                      <a:pt x="505967" y="1384300"/>
                    </a:lnTo>
                    <a:lnTo>
                      <a:pt x="511301" y="1384300"/>
                    </a:lnTo>
                    <a:lnTo>
                      <a:pt x="508624" y="1396795"/>
                    </a:lnTo>
                    <a:close/>
                  </a:path>
                  <a:path w="836929" h="2120900">
                    <a:moveTo>
                      <a:pt x="509018" y="1396986"/>
                    </a:moveTo>
                    <a:lnTo>
                      <a:pt x="508583" y="1396986"/>
                    </a:lnTo>
                    <a:lnTo>
                      <a:pt x="511301" y="1384300"/>
                    </a:lnTo>
                    <a:lnTo>
                      <a:pt x="509052" y="1396795"/>
                    </a:lnTo>
                    <a:lnTo>
                      <a:pt x="509018" y="1396986"/>
                    </a:lnTo>
                    <a:close/>
                  </a:path>
                  <a:path w="836929" h="2120900">
                    <a:moveTo>
                      <a:pt x="509130" y="1396795"/>
                    </a:moveTo>
                    <a:lnTo>
                      <a:pt x="511301" y="1384300"/>
                    </a:lnTo>
                    <a:lnTo>
                      <a:pt x="516127" y="1384300"/>
                    </a:lnTo>
                    <a:lnTo>
                      <a:pt x="509130" y="1396795"/>
                    </a:lnTo>
                    <a:close/>
                  </a:path>
                  <a:path w="836929" h="2120900">
                    <a:moveTo>
                      <a:pt x="511045" y="1396986"/>
                    </a:moveTo>
                    <a:lnTo>
                      <a:pt x="509023" y="1396986"/>
                    </a:lnTo>
                    <a:lnTo>
                      <a:pt x="516127" y="1384300"/>
                    </a:lnTo>
                    <a:lnTo>
                      <a:pt x="518127" y="1396795"/>
                    </a:lnTo>
                    <a:lnTo>
                      <a:pt x="511006" y="1396795"/>
                    </a:lnTo>
                    <a:lnTo>
                      <a:pt x="511045" y="1396986"/>
                    </a:lnTo>
                    <a:close/>
                  </a:path>
                  <a:path w="836929" h="2120900">
                    <a:moveTo>
                      <a:pt x="644725" y="1396795"/>
                    </a:moveTo>
                    <a:lnTo>
                      <a:pt x="644651" y="1384300"/>
                    </a:lnTo>
                    <a:lnTo>
                      <a:pt x="649223" y="1384300"/>
                    </a:lnTo>
                    <a:lnTo>
                      <a:pt x="644725" y="1396795"/>
                    </a:lnTo>
                    <a:close/>
                  </a:path>
                  <a:path w="836929" h="2120900">
                    <a:moveTo>
                      <a:pt x="650750" y="1396986"/>
                    </a:moveTo>
                    <a:lnTo>
                      <a:pt x="644656" y="1396986"/>
                    </a:lnTo>
                    <a:lnTo>
                      <a:pt x="649223" y="1384300"/>
                    </a:lnTo>
                    <a:lnTo>
                      <a:pt x="653287" y="1384300"/>
                    </a:lnTo>
                    <a:lnTo>
                      <a:pt x="650788" y="1396795"/>
                    </a:lnTo>
                    <a:lnTo>
                      <a:pt x="650750" y="1396986"/>
                    </a:lnTo>
                    <a:close/>
                  </a:path>
                  <a:path w="836929" h="2120900">
                    <a:moveTo>
                      <a:pt x="659886" y="1396986"/>
                    </a:moveTo>
                    <a:lnTo>
                      <a:pt x="650750" y="1396986"/>
                    </a:lnTo>
                    <a:lnTo>
                      <a:pt x="653287" y="1384300"/>
                    </a:lnTo>
                    <a:lnTo>
                      <a:pt x="655319" y="1384300"/>
                    </a:lnTo>
                    <a:lnTo>
                      <a:pt x="659818" y="1396795"/>
                    </a:lnTo>
                    <a:lnTo>
                      <a:pt x="659886" y="1396986"/>
                    </a:lnTo>
                    <a:close/>
                  </a:path>
                  <a:path w="836929" h="2120900">
                    <a:moveTo>
                      <a:pt x="664463" y="1396986"/>
                    </a:moveTo>
                    <a:lnTo>
                      <a:pt x="659886" y="1396986"/>
                    </a:lnTo>
                    <a:lnTo>
                      <a:pt x="655319" y="1384300"/>
                    </a:lnTo>
                    <a:lnTo>
                      <a:pt x="664463" y="1384300"/>
                    </a:lnTo>
                    <a:lnTo>
                      <a:pt x="664463" y="1396986"/>
                    </a:lnTo>
                    <a:close/>
                  </a:path>
                  <a:path w="836929" h="2120900">
                    <a:moveTo>
                      <a:pt x="663448" y="1422400"/>
                    </a:moveTo>
                    <a:lnTo>
                      <a:pt x="665987" y="1409700"/>
                    </a:lnTo>
                    <a:lnTo>
                      <a:pt x="661534" y="1397330"/>
                    </a:lnTo>
                    <a:lnTo>
                      <a:pt x="661421" y="1396986"/>
                    </a:lnTo>
                    <a:lnTo>
                      <a:pt x="664463" y="1396986"/>
                    </a:lnTo>
                    <a:lnTo>
                      <a:pt x="664463" y="1384300"/>
                    </a:lnTo>
                    <a:lnTo>
                      <a:pt x="667511" y="1384300"/>
                    </a:lnTo>
                    <a:lnTo>
                      <a:pt x="670559" y="1409700"/>
                    </a:lnTo>
                    <a:lnTo>
                      <a:pt x="673608" y="1409700"/>
                    </a:lnTo>
                    <a:lnTo>
                      <a:pt x="663448" y="1422400"/>
                    </a:lnTo>
                    <a:close/>
                  </a:path>
                  <a:path w="836929" h="2120900">
                    <a:moveTo>
                      <a:pt x="513587" y="1409700"/>
                    </a:moveTo>
                    <a:lnTo>
                      <a:pt x="511114" y="1397330"/>
                    </a:lnTo>
                    <a:lnTo>
                      <a:pt x="511006" y="1396795"/>
                    </a:lnTo>
                    <a:lnTo>
                      <a:pt x="518127" y="1396795"/>
                    </a:lnTo>
                    <a:lnTo>
                      <a:pt x="518157" y="1396986"/>
                    </a:lnTo>
                    <a:lnTo>
                      <a:pt x="511299" y="1396986"/>
                    </a:lnTo>
                    <a:lnTo>
                      <a:pt x="513587" y="1409700"/>
                    </a:lnTo>
                    <a:close/>
                  </a:path>
                  <a:path w="836929" h="2120900">
                    <a:moveTo>
                      <a:pt x="510539" y="1435100"/>
                    </a:moveTo>
                    <a:lnTo>
                      <a:pt x="507492" y="1422400"/>
                    </a:lnTo>
                    <a:lnTo>
                      <a:pt x="505967" y="1409700"/>
                    </a:lnTo>
                    <a:lnTo>
                      <a:pt x="500030" y="1397330"/>
                    </a:lnTo>
                    <a:lnTo>
                      <a:pt x="499853" y="1397149"/>
                    </a:lnTo>
                    <a:lnTo>
                      <a:pt x="499873" y="1396986"/>
                    </a:lnTo>
                    <a:lnTo>
                      <a:pt x="510917" y="1396986"/>
                    </a:lnTo>
                    <a:lnTo>
                      <a:pt x="509016" y="1409700"/>
                    </a:lnTo>
                    <a:lnTo>
                      <a:pt x="513587" y="1409700"/>
                    </a:lnTo>
                    <a:lnTo>
                      <a:pt x="509523" y="1422400"/>
                    </a:lnTo>
                    <a:lnTo>
                      <a:pt x="513587" y="1422400"/>
                    </a:lnTo>
                    <a:lnTo>
                      <a:pt x="510539" y="1435100"/>
                    </a:lnTo>
                    <a:close/>
                  </a:path>
                  <a:path w="836929" h="2120900">
                    <a:moveTo>
                      <a:pt x="513587" y="1409700"/>
                    </a:moveTo>
                    <a:lnTo>
                      <a:pt x="511361" y="1397330"/>
                    </a:lnTo>
                    <a:lnTo>
                      <a:pt x="511299" y="1396986"/>
                    </a:lnTo>
                    <a:lnTo>
                      <a:pt x="517656" y="1396986"/>
                    </a:lnTo>
                    <a:lnTo>
                      <a:pt x="513587" y="1409700"/>
                    </a:lnTo>
                    <a:close/>
                  </a:path>
                  <a:path w="836929" h="2120900">
                    <a:moveTo>
                      <a:pt x="513587" y="1422400"/>
                    </a:moveTo>
                    <a:lnTo>
                      <a:pt x="509523" y="1422400"/>
                    </a:lnTo>
                    <a:lnTo>
                      <a:pt x="517546" y="1397330"/>
                    </a:lnTo>
                    <a:lnTo>
                      <a:pt x="517656" y="1396986"/>
                    </a:lnTo>
                    <a:lnTo>
                      <a:pt x="524254" y="1396986"/>
                    </a:lnTo>
                    <a:lnTo>
                      <a:pt x="524255" y="1409700"/>
                    </a:lnTo>
                    <a:lnTo>
                      <a:pt x="518159" y="1409700"/>
                    </a:lnTo>
                    <a:lnTo>
                      <a:pt x="513587" y="1422400"/>
                    </a:lnTo>
                    <a:close/>
                  </a:path>
                  <a:path w="836929" h="2120900">
                    <a:moveTo>
                      <a:pt x="649224" y="1409700"/>
                    </a:moveTo>
                    <a:lnTo>
                      <a:pt x="643127" y="1409700"/>
                    </a:lnTo>
                    <a:lnTo>
                      <a:pt x="641643" y="1397330"/>
                    </a:lnTo>
                    <a:lnTo>
                      <a:pt x="641603" y="1396986"/>
                    </a:lnTo>
                    <a:lnTo>
                      <a:pt x="651256" y="1396986"/>
                    </a:lnTo>
                    <a:lnTo>
                      <a:pt x="649224" y="1409700"/>
                    </a:lnTo>
                    <a:close/>
                  </a:path>
                  <a:path w="836929" h="2120900">
                    <a:moveTo>
                      <a:pt x="661416" y="1422400"/>
                    </a:moveTo>
                    <a:lnTo>
                      <a:pt x="656843" y="1422400"/>
                    </a:lnTo>
                    <a:lnTo>
                      <a:pt x="653795" y="1409700"/>
                    </a:lnTo>
                    <a:lnTo>
                      <a:pt x="650747" y="1409700"/>
                    </a:lnTo>
                    <a:lnTo>
                      <a:pt x="651242" y="1397330"/>
                    </a:lnTo>
                    <a:lnTo>
                      <a:pt x="651257" y="1396986"/>
                    </a:lnTo>
                    <a:lnTo>
                      <a:pt x="654301" y="1396986"/>
                    </a:lnTo>
                    <a:lnTo>
                      <a:pt x="656843" y="1409700"/>
                    </a:lnTo>
                    <a:lnTo>
                      <a:pt x="661416" y="1422400"/>
                    </a:lnTo>
                    <a:close/>
                  </a:path>
                  <a:path w="836929" h="2120900">
                    <a:moveTo>
                      <a:pt x="656843" y="1409700"/>
                    </a:moveTo>
                    <a:lnTo>
                      <a:pt x="654369" y="1397330"/>
                    </a:lnTo>
                    <a:lnTo>
                      <a:pt x="654301" y="1396986"/>
                    </a:lnTo>
                    <a:lnTo>
                      <a:pt x="659386" y="1396986"/>
                    </a:lnTo>
                    <a:lnTo>
                      <a:pt x="656843" y="1409700"/>
                    </a:lnTo>
                    <a:close/>
                  </a:path>
                  <a:path w="836929" h="2120900">
                    <a:moveTo>
                      <a:pt x="656843" y="1409700"/>
                    </a:moveTo>
                    <a:lnTo>
                      <a:pt x="659317" y="1397330"/>
                    </a:lnTo>
                    <a:lnTo>
                      <a:pt x="659386" y="1396986"/>
                    </a:lnTo>
                    <a:lnTo>
                      <a:pt x="661411" y="1396986"/>
                    </a:lnTo>
                    <a:lnTo>
                      <a:pt x="661469" y="1397149"/>
                    </a:lnTo>
                    <a:lnTo>
                      <a:pt x="661297" y="1397330"/>
                    </a:lnTo>
                    <a:lnTo>
                      <a:pt x="656843" y="1409700"/>
                    </a:lnTo>
                    <a:close/>
                  </a:path>
                  <a:path w="836929" h="2120900">
                    <a:moveTo>
                      <a:pt x="675132" y="1409700"/>
                    </a:moveTo>
                    <a:lnTo>
                      <a:pt x="670559" y="1409700"/>
                    </a:lnTo>
                    <a:lnTo>
                      <a:pt x="669075" y="1397330"/>
                    </a:lnTo>
                    <a:lnTo>
                      <a:pt x="669034" y="1396986"/>
                    </a:lnTo>
                    <a:lnTo>
                      <a:pt x="672080" y="1396986"/>
                    </a:lnTo>
                    <a:lnTo>
                      <a:pt x="675132" y="1409700"/>
                    </a:lnTo>
                    <a:close/>
                  </a:path>
                  <a:path w="836929" h="2120900">
                    <a:moveTo>
                      <a:pt x="505967" y="1447800"/>
                    </a:moveTo>
                    <a:lnTo>
                      <a:pt x="502919" y="1447800"/>
                    </a:lnTo>
                    <a:lnTo>
                      <a:pt x="502919" y="1435100"/>
                    </a:lnTo>
                    <a:lnTo>
                      <a:pt x="501395" y="1422400"/>
                    </a:lnTo>
                    <a:lnTo>
                      <a:pt x="498347" y="1422400"/>
                    </a:lnTo>
                    <a:lnTo>
                      <a:pt x="498347" y="1409700"/>
                    </a:lnTo>
                    <a:lnTo>
                      <a:pt x="499832" y="1397330"/>
                    </a:lnTo>
                    <a:lnTo>
                      <a:pt x="499853" y="1397149"/>
                    </a:lnTo>
                    <a:lnTo>
                      <a:pt x="500030" y="1397330"/>
                    </a:lnTo>
                    <a:lnTo>
                      <a:pt x="505967" y="1409700"/>
                    </a:lnTo>
                    <a:lnTo>
                      <a:pt x="501395" y="1409700"/>
                    </a:lnTo>
                    <a:lnTo>
                      <a:pt x="507492" y="1422400"/>
                    </a:lnTo>
                    <a:lnTo>
                      <a:pt x="510539" y="1435100"/>
                    </a:lnTo>
                    <a:lnTo>
                      <a:pt x="512368" y="1435100"/>
                    </a:lnTo>
                    <a:lnTo>
                      <a:pt x="505967" y="1447800"/>
                    </a:lnTo>
                    <a:close/>
                  </a:path>
                  <a:path w="836929" h="2120900">
                    <a:moveTo>
                      <a:pt x="663448" y="1422400"/>
                    </a:moveTo>
                    <a:lnTo>
                      <a:pt x="661416" y="1422400"/>
                    </a:lnTo>
                    <a:lnTo>
                      <a:pt x="656843" y="1409700"/>
                    </a:lnTo>
                    <a:lnTo>
                      <a:pt x="661297" y="1397330"/>
                    </a:lnTo>
                    <a:lnTo>
                      <a:pt x="661362" y="1397149"/>
                    </a:lnTo>
                    <a:lnTo>
                      <a:pt x="661534" y="1397330"/>
                    </a:lnTo>
                    <a:lnTo>
                      <a:pt x="665987" y="1409700"/>
                    </a:lnTo>
                    <a:lnTo>
                      <a:pt x="663448" y="1422400"/>
                    </a:lnTo>
                    <a:close/>
                  </a:path>
                  <a:path w="836929" h="2120900">
                    <a:moveTo>
                      <a:pt x="513587" y="1409700"/>
                    </a:moveTo>
                    <a:lnTo>
                      <a:pt x="509016" y="1409700"/>
                    </a:lnTo>
                    <a:lnTo>
                      <a:pt x="510990" y="1397330"/>
                    </a:lnTo>
                    <a:lnTo>
                      <a:pt x="513587" y="1409700"/>
                    </a:lnTo>
                    <a:close/>
                  </a:path>
                  <a:path w="836929" h="2120900">
                    <a:moveTo>
                      <a:pt x="527303" y="1422400"/>
                    </a:moveTo>
                    <a:lnTo>
                      <a:pt x="521970" y="1422400"/>
                    </a:lnTo>
                    <a:lnTo>
                      <a:pt x="524255" y="1409700"/>
                    </a:lnTo>
                    <a:lnTo>
                      <a:pt x="524255" y="1397330"/>
                    </a:lnTo>
                    <a:lnTo>
                      <a:pt x="525779" y="1409700"/>
                    </a:lnTo>
                    <a:lnTo>
                      <a:pt x="527303" y="1409700"/>
                    </a:lnTo>
                    <a:lnTo>
                      <a:pt x="527303" y="1422400"/>
                    </a:lnTo>
                    <a:close/>
                  </a:path>
                  <a:path w="836929" h="2120900">
                    <a:moveTo>
                      <a:pt x="643127" y="1409700"/>
                    </a:moveTo>
                    <a:lnTo>
                      <a:pt x="641603" y="1409700"/>
                    </a:lnTo>
                    <a:lnTo>
                      <a:pt x="641603" y="1397330"/>
                    </a:lnTo>
                    <a:lnTo>
                      <a:pt x="643127" y="1409700"/>
                    </a:lnTo>
                    <a:close/>
                  </a:path>
                  <a:path w="836929" h="2120900">
                    <a:moveTo>
                      <a:pt x="647395" y="1422400"/>
                    </a:moveTo>
                    <a:lnTo>
                      <a:pt x="649224" y="1409700"/>
                    </a:lnTo>
                    <a:lnTo>
                      <a:pt x="651202" y="1397330"/>
                    </a:lnTo>
                    <a:lnTo>
                      <a:pt x="650747" y="1409700"/>
                    </a:lnTo>
                    <a:lnTo>
                      <a:pt x="651425" y="1409700"/>
                    </a:lnTo>
                    <a:lnTo>
                      <a:pt x="647395" y="1422400"/>
                    </a:lnTo>
                    <a:close/>
                  </a:path>
                  <a:path w="836929" h="2120900">
                    <a:moveTo>
                      <a:pt x="498347" y="1422400"/>
                    </a:moveTo>
                    <a:lnTo>
                      <a:pt x="496824" y="1409700"/>
                    </a:lnTo>
                    <a:lnTo>
                      <a:pt x="498347" y="1409700"/>
                    </a:lnTo>
                    <a:lnTo>
                      <a:pt x="498347" y="1422400"/>
                    </a:lnTo>
                    <a:close/>
                  </a:path>
                  <a:path w="836929" h="2120900">
                    <a:moveTo>
                      <a:pt x="507492" y="1422400"/>
                    </a:moveTo>
                    <a:lnTo>
                      <a:pt x="501395" y="1409700"/>
                    </a:lnTo>
                    <a:lnTo>
                      <a:pt x="505967" y="1409700"/>
                    </a:lnTo>
                    <a:lnTo>
                      <a:pt x="507492" y="1422400"/>
                    </a:lnTo>
                    <a:close/>
                  </a:path>
                  <a:path w="836929" h="2120900">
                    <a:moveTo>
                      <a:pt x="512063" y="1435100"/>
                    </a:moveTo>
                    <a:lnTo>
                      <a:pt x="510539" y="1435100"/>
                    </a:lnTo>
                    <a:lnTo>
                      <a:pt x="518159" y="1409700"/>
                    </a:lnTo>
                    <a:lnTo>
                      <a:pt x="519684" y="1409700"/>
                    </a:lnTo>
                    <a:lnTo>
                      <a:pt x="521970" y="1422400"/>
                    </a:lnTo>
                    <a:lnTo>
                      <a:pt x="518159" y="1422400"/>
                    </a:lnTo>
                    <a:lnTo>
                      <a:pt x="512063" y="1435100"/>
                    </a:lnTo>
                    <a:close/>
                  </a:path>
                  <a:path w="836929" h="2120900">
                    <a:moveTo>
                      <a:pt x="521970" y="1422400"/>
                    </a:moveTo>
                    <a:lnTo>
                      <a:pt x="519684" y="1409700"/>
                    </a:lnTo>
                    <a:lnTo>
                      <a:pt x="524255" y="1409700"/>
                    </a:lnTo>
                    <a:lnTo>
                      <a:pt x="521970" y="1422400"/>
                    </a:lnTo>
                    <a:close/>
                  </a:path>
                  <a:path w="836929" h="2120900">
                    <a:moveTo>
                      <a:pt x="653795" y="1422400"/>
                    </a:moveTo>
                    <a:lnTo>
                      <a:pt x="647395" y="1422400"/>
                    </a:lnTo>
                    <a:lnTo>
                      <a:pt x="651425" y="1409700"/>
                    </a:lnTo>
                    <a:lnTo>
                      <a:pt x="653795" y="1422400"/>
                    </a:lnTo>
                    <a:close/>
                  </a:path>
                  <a:path w="836929" h="2120900">
                    <a:moveTo>
                      <a:pt x="656843" y="1422400"/>
                    </a:moveTo>
                    <a:lnTo>
                      <a:pt x="653795" y="1422400"/>
                    </a:lnTo>
                    <a:lnTo>
                      <a:pt x="651425" y="1409700"/>
                    </a:lnTo>
                    <a:lnTo>
                      <a:pt x="653795" y="1409700"/>
                    </a:lnTo>
                    <a:lnTo>
                      <a:pt x="656843" y="1422400"/>
                    </a:lnTo>
                    <a:close/>
                  </a:path>
                  <a:path w="836929" h="2120900">
                    <a:moveTo>
                      <a:pt x="675132" y="1422400"/>
                    </a:moveTo>
                    <a:lnTo>
                      <a:pt x="663448" y="1422400"/>
                    </a:lnTo>
                    <a:lnTo>
                      <a:pt x="673608" y="1409700"/>
                    </a:lnTo>
                    <a:lnTo>
                      <a:pt x="676655" y="1409700"/>
                    </a:lnTo>
                    <a:lnTo>
                      <a:pt x="675132" y="1422400"/>
                    </a:lnTo>
                    <a:close/>
                  </a:path>
                  <a:path w="836929" h="2120900">
                    <a:moveTo>
                      <a:pt x="501395" y="1460500"/>
                    </a:moveTo>
                    <a:lnTo>
                      <a:pt x="499871" y="1447800"/>
                    </a:lnTo>
                    <a:lnTo>
                      <a:pt x="501395" y="1435100"/>
                    </a:lnTo>
                    <a:lnTo>
                      <a:pt x="501395" y="1422400"/>
                    </a:lnTo>
                    <a:lnTo>
                      <a:pt x="502919" y="1435100"/>
                    </a:lnTo>
                    <a:lnTo>
                      <a:pt x="502919" y="1447800"/>
                    </a:lnTo>
                    <a:lnTo>
                      <a:pt x="501395" y="1447800"/>
                    </a:lnTo>
                    <a:lnTo>
                      <a:pt x="501395" y="1460500"/>
                    </a:lnTo>
                    <a:close/>
                  </a:path>
                  <a:path w="836929" h="2120900">
                    <a:moveTo>
                      <a:pt x="512063" y="1435100"/>
                    </a:moveTo>
                    <a:lnTo>
                      <a:pt x="518159" y="1422400"/>
                    </a:lnTo>
                    <a:lnTo>
                      <a:pt x="519822" y="1422400"/>
                    </a:lnTo>
                    <a:lnTo>
                      <a:pt x="512063" y="1435100"/>
                    </a:lnTo>
                    <a:close/>
                  </a:path>
                  <a:path w="836929" h="2120900">
                    <a:moveTo>
                      <a:pt x="522732" y="1435100"/>
                    </a:moveTo>
                    <a:lnTo>
                      <a:pt x="512063" y="1435100"/>
                    </a:lnTo>
                    <a:lnTo>
                      <a:pt x="519822" y="1422400"/>
                    </a:lnTo>
                    <a:lnTo>
                      <a:pt x="522732" y="1435100"/>
                    </a:lnTo>
                    <a:close/>
                  </a:path>
                  <a:path w="836929" h="2120900">
                    <a:moveTo>
                      <a:pt x="524255" y="1435100"/>
                    </a:moveTo>
                    <a:lnTo>
                      <a:pt x="522732" y="1435100"/>
                    </a:lnTo>
                    <a:lnTo>
                      <a:pt x="519822" y="1422400"/>
                    </a:lnTo>
                    <a:lnTo>
                      <a:pt x="524255" y="1422400"/>
                    </a:lnTo>
                    <a:lnTo>
                      <a:pt x="524255" y="1435100"/>
                    </a:lnTo>
                    <a:close/>
                  </a:path>
                  <a:path w="836929" h="2120900">
                    <a:moveTo>
                      <a:pt x="637032" y="1435100"/>
                    </a:moveTo>
                    <a:lnTo>
                      <a:pt x="637032" y="1422400"/>
                    </a:lnTo>
                    <a:lnTo>
                      <a:pt x="640079" y="1422400"/>
                    </a:lnTo>
                    <a:lnTo>
                      <a:pt x="637032" y="1435100"/>
                    </a:lnTo>
                    <a:close/>
                  </a:path>
                  <a:path w="836929" h="2120900">
                    <a:moveTo>
                      <a:pt x="644651" y="1435100"/>
                    </a:moveTo>
                    <a:lnTo>
                      <a:pt x="637032" y="1435100"/>
                    </a:lnTo>
                    <a:lnTo>
                      <a:pt x="640079" y="1422400"/>
                    </a:lnTo>
                    <a:lnTo>
                      <a:pt x="647700" y="1422400"/>
                    </a:lnTo>
                    <a:lnTo>
                      <a:pt x="644651" y="1435100"/>
                    </a:lnTo>
                    <a:close/>
                  </a:path>
                  <a:path w="836929" h="2120900">
                    <a:moveTo>
                      <a:pt x="646176" y="1435100"/>
                    </a:moveTo>
                    <a:lnTo>
                      <a:pt x="644651" y="1435100"/>
                    </a:lnTo>
                    <a:lnTo>
                      <a:pt x="647700" y="1422400"/>
                    </a:lnTo>
                    <a:lnTo>
                      <a:pt x="649833" y="1422400"/>
                    </a:lnTo>
                    <a:lnTo>
                      <a:pt x="646176" y="1435100"/>
                    </a:lnTo>
                    <a:close/>
                  </a:path>
                  <a:path w="836929" h="2120900">
                    <a:moveTo>
                      <a:pt x="653795" y="1435100"/>
                    </a:moveTo>
                    <a:lnTo>
                      <a:pt x="646176" y="1435100"/>
                    </a:lnTo>
                    <a:lnTo>
                      <a:pt x="649833" y="1422400"/>
                    </a:lnTo>
                    <a:lnTo>
                      <a:pt x="651966" y="1422400"/>
                    </a:lnTo>
                    <a:lnTo>
                      <a:pt x="653795" y="1435100"/>
                    </a:lnTo>
                    <a:close/>
                  </a:path>
                  <a:path w="836929" h="2120900">
                    <a:moveTo>
                      <a:pt x="658367" y="1435100"/>
                    </a:moveTo>
                    <a:lnTo>
                      <a:pt x="653795" y="1435100"/>
                    </a:lnTo>
                    <a:lnTo>
                      <a:pt x="651966" y="1422400"/>
                    </a:lnTo>
                    <a:lnTo>
                      <a:pt x="658367" y="1435100"/>
                    </a:lnTo>
                    <a:close/>
                  </a:path>
                  <a:path w="836929" h="2120900">
                    <a:moveTo>
                      <a:pt x="664463" y="1447800"/>
                    </a:moveTo>
                    <a:lnTo>
                      <a:pt x="659892" y="1447800"/>
                    </a:lnTo>
                    <a:lnTo>
                      <a:pt x="656012" y="1435100"/>
                    </a:lnTo>
                    <a:lnTo>
                      <a:pt x="658367" y="1435100"/>
                    </a:lnTo>
                    <a:lnTo>
                      <a:pt x="651966" y="1422400"/>
                    </a:lnTo>
                    <a:lnTo>
                      <a:pt x="662940" y="1422400"/>
                    </a:lnTo>
                    <a:lnTo>
                      <a:pt x="664463" y="1435100"/>
                    </a:lnTo>
                    <a:lnTo>
                      <a:pt x="664463" y="1447800"/>
                    </a:lnTo>
                    <a:close/>
                  </a:path>
                  <a:path w="836929" h="2120900">
                    <a:moveTo>
                      <a:pt x="664463" y="1435100"/>
                    </a:moveTo>
                    <a:lnTo>
                      <a:pt x="662940" y="1422400"/>
                    </a:lnTo>
                    <a:lnTo>
                      <a:pt x="667511" y="1422400"/>
                    </a:lnTo>
                    <a:lnTo>
                      <a:pt x="664463" y="1435100"/>
                    </a:lnTo>
                    <a:close/>
                  </a:path>
                  <a:path w="836929" h="2120900">
                    <a:moveTo>
                      <a:pt x="510540" y="1447800"/>
                    </a:moveTo>
                    <a:lnTo>
                      <a:pt x="505967" y="1447800"/>
                    </a:lnTo>
                    <a:lnTo>
                      <a:pt x="512368" y="1435100"/>
                    </a:lnTo>
                    <a:lnTo>
                      <a:pt x="510540" y="1447800"/>
                    </a:lnTo>
                    <a:close/>
                  </a:path>
                  <a:path w="836929" h="2120900">
                    <a:moveTo>
                      <a:pt x="512063" y="1447800"/>
                    </a:moveTo>
                    <a:lnTo>
                      <a:pt x="510540" y="1447800"/>
                    </a:lnTo>
                    <a:lnTo>
                      <a:pt x="512368" y="1435100"/>
                    </a:lnTo>
                    <a:lnTo>
                      <a:pt x="517143" y="1435100"/>
                    </a:lnTo>
                    <a:lnTo>
                      <a:pt x="512063" y="1447800"/>
                    </a:lnTo>
                    <a:close/>
                  </a:path>
                  <a:path w="836929" h="2120900">
                    <a:moveTo>
                      <a:pt x="519684" y="1447800"/>
                    </a:moveTo>
                    <a:lnTo>
                      <a:pt x="512063" y="1447800"/>
                    </a:lnTo>
                    <a:lnTo>
                      <a:pt x="517143" y="1435100"/>
                    </a:lnTo>
                    <a:lnTo>
                      <a:pt x="519684" y="1447800"/>
                    </a:lnTo>
                    <a:close/>
                  </a:path>
                  <a:path w="836929" h="2120900">
                    <a:moveTo>
                      <a:pt x="527303" y="1447800"/>
                    </a:moveTo>
                    <a:lnTo>
                      <a:pt x="519684" y="1447800"/>
                    </a:lnTo>
                    <a:lnTo>
                      <a:pt x="517143" y="1435100"/>
                    </a:lnTo>
                    <a:lnTo>
                      <a:pt x="527303" y="1435100"/>
                    </a:lnTo>
                    <a:lnTo>
                      <a:pt x="527303" y="1447800"/>
                    </a:lnTo>
                    <a:close/>
                  </a:path>
                  <a:path w="836929" h="2120900">
                    <a:moveTo>
                      <a:pt x="530351" y="1447800"/>
                    </a:moveTo>
                    <a:lnTo>
                      <a:pt x="527303" y="1447800"/>
                    </a:lnTo>
                    <a:lnTo>
                      <a:pt x="527303" y="1435100"/>
                    </a:lnTo>
                    <a:lnTo>
                      <a:pt x="530351" y="1447800"/>
                    </a:lnTo>
                    <a:close/>
                  </a:path>
                  <a:path w="836929" h="2120900">
                    <a:moveTo>
                      <a:pt x="638555" y="1447800"/>
                    </a:moveTo>
                    <a:lnTo>
                      <a:pt x="633984" y="1447800"/>
                    </a:lnTo>
                    <a:lnTo>
                      <a:pt x="633984" y="1435100"/>
                    </a:lnTo>
                    <a:lnTo>
                      <a:pt x="640079" y="1435100"/>
                    </a:lnTo>
                    <a:lnTo>
                      <a:pt x="638555" y="1447800"/>
                    </a:lnTo>
                    <a:close/>
                  </a:path>
                  <a:path w="836929" h="2120900">
                    <a:moveTo>
                      <a:pt x="647700" y="1447800"/>
                    </a:moveTo>
                    <a:lnTo>
                      <a:pt x="638555" y="1447800"/>
                    </a:lnTo>
                    <a:lnTo>
                      <a:pt x="640079" y="1435100"/>
                    </a:lnTo>
                    <a:lnTo>
                      <a:pt x="646684" y="1435100"/>
                    </a:lnTo>
                    <a:lnTo>
                      <a:pt x="647700" y="1447800"/>
                    </a:lnTo>
                    <a:close/>
                  </a:path>
                  <a:path w="836929" h="2120900">
                    <a:moveTo>
                      <a:pt x="647700" y="1447800"/>
                    </a:moveTo>
                    <a:lnTo>
                      <a:pt x="646684" y="1435100"/>
                    </a:lnTo>
                    <a:lnTo>
                      <a:pt x="648106" y="1440180"/>
                    </a:lnTo>
                    <a:lnTo>
                      <a:pt x="647954" y="1443038"/>
                    </a:lnTo>
                    <a:lnTo>
                      <a:pt x="647925" y="1443567"/>
                    </a:lnTo>
                    <a:lnTo>
                      <a:pt x="647804" y="1445846"/>
                    </a:lnTo>
                    <a:lnTo>
                      <a:pt x="647700" y="1447800"/>
                    </a:lnTo>
                    <a:close/>
                  </a:path>
                  <a:path w="836929" h="2120900">
                    <a:moveTo>
                      <a:pt x="648106" y="1440180"/>
                    </a:moveTo>
                    <a:lnTo>
                      <a:pt x="646684" y="1435100"/>
                    </a:lnTo>
                    <a:lnTo>
                      <a:pt x="648377" y="1435100"/>
                    </a:lnTo>
                    <a:lnTo>
                      <a:pt x="648106" y="1440180"/>
                    </a:lnTo>
                    <a:close/>
                  </a:path>
                  <a:path w="836929" h="2120900">
                    <a:moveTo>
                      <a:pt x="648906" y="1443038"/>
                    </a:moveTo>
                    <a:lnTo>
                      <a:pt x="648106" y="1440180"/>
                    </a:lnTo>
                    <a:lnTo>
                      <a:pt x="648377" y="1435100"/>
                    </a:lnTo>
                    <a:lnTo>
                      <a:pt x="648906" y="1443038"/>
                    </a:lnTo>
                    <a:close/>
                  </a:path>
                  <a:path w="836929" h="2120900">
                    <a:moveTo>
                      <a:pt x="649033" y="1443038"/>
                    </a:moveTo>
                    <a:lnTo>
                      <a:pt x="648716" y="1440180"/>
                    </a:lnTo>
                    <a:lnTo>
                      <a:pt x="648377" y="1435100"/>
                    </a:lnTo>
                    <a:lnTo>
                      <a:pt x="648716" y="1435100"/>
                    </a:lnTo>
                    <a:lnTo>
                      <a:pt x="648919" y="1440180"/>
                    </a:lnTo>
                    <a:lnTo>
                      <a:pt x="649033" y="1443038"/>
                    </a:lnTo>
                    <a:close/>
                  </a:path>
                  <a:path w="836929" h="2120900">
                    <a:moveTo>
                      <a:pt x="649692" y="1445846"/>
                    </a:moveTo>
                    <a:lnTo>
                      <a:pt x="649054" y="1443567"/>
                    </a:lnTo>
                    <a:lnTo>
                      <a:pt x="648716" y="1435100"/>
                    </a:lnTo>
                    <a:lnTo>
                      <a:pt x="652271" y="1435100"/>
                    </a:lnTo>
                    <a:lnTo>
                      <a:pt x="649692" y="1445846"/>
                    </a:lnTo>
                    <a:close/>
                  </a:path>
                  <a:path w="836929" h="2120900">
                    <a:moveTo>
                      <a:pt x="649778" y="1446150"/>
                    </a:moveTo>
                    <a:lnTo>
                      <a:pt x="649692" y="1445846"/>
                    </a:lnTo>
                    <a:lnTo>
                      <a:pt x="652271" y="1435100"/>
                    </a:lnTo>
                    <a:lnTo>
                      <a:pt x="653491" y="1435100"/>
                    </a:lnTo>
                    <a:lnTo>
                      <a:pt x="649880" y="1445846"/>
                    </a:lnTo>
                    <a:lnTo>
                      <a:pt x="649778" y="1446150"/>
                    </a:lnTo>
                    <a:close/>
                  </a:path>
                  <a:path w="836929" h="2120900">
                    <a:moveTo>
                      <a:pt x="655319" y="1447800"/>
                    </a:moveTo>
                    <a:lnTo>
                      <a:pt x="650239" y="1447800"/>
                    </a:lnTo>
                    <a:lnTo>
                      <a:pt x="649778" y="1446150"/>
                    </a:lnTo>
                    <a:lnTo>
                      <a:pt x="653491" y="1435100"/>
                    </a:lnTo>
                    <a:lnTo>
                      <a:pt x="655319" y="1447800"/>
                    </a:lnTo>
                    <a:close/>
                  </a:path>
                  <a:path w="836929" h="2120900">
                    <a:moveTo>
                      <a:pt x="659892" y="1447800"/>
                    </a:moveTo>
                    <a:lnTo>
                      <a:pt x="655319" y="1447800"/>
                    </a:lnTo>
                    <a:lnTo>
                      <a:pt x="653491" y="1435100"/>
                    </a:lnTo>
                    <a:lnTo>
                      <a:pt x="656012" y="1435100"/>
                    </a:lnTo>
                    <a:lnTo>
                      <a:pt x="659892" y="1447800"/>
                    </a:lnTo>
                    <a:close/>
                  </a:path>
                  <a:path w="836929" h="2120900">
                    <a:moveTo>
                      <a:pt x="645413" y="1460500"/>
                    </a:moveTo>
                    <a:lnTo>
                      <a:pt x="641603" y="1447800"/>
                    </a:lnTo>
                    <a:lnTo>
                      <a:pt x="647700" y="1447800"/>
                    </a:lnTo>
                    <a:lnTo>
                      <a:pt x="648106" y="1440180"/>
                    </a:lnTo>
                    <a:lnTo>
                      <a:pt x="649054" y="1443567"/>
                    </a:lnTo>
                    <a:lnTo>
                      <a:pt x="649114" y="1446150"/>
                    </a:lnTo>
                    <a:lnTo>
                      <a:pt x="649224" y="1447800"/>
                    </a:lnTo>
                    <a:lnTo>
                      <a:pt x="645413" y="1460500"/>
                    </a:lnTo>
                    <a:close/>
                  </a:path>
                  <a:path w="836929" h="2120900">
                    <a:moveTo>
                      <a:pt x="649224" y="1447800"/>
                    </a:moveTo>
                    <a:lnTo>
                      <a:pt x="649158" y="1446150"/>
                    </a:lnTo>
                    <a:lnTo>
                      <a:pt x="649054" y="1443567"/>
                    </a:lnTo>
                    <a:lnTo>
                      <a:pt x="649692" y="1445846"/>
                    </a:lnTo>
                    <a:lnTo>
                      <a:pt x="649224" y="1447800"/>
                    </a:lnTo>
                    <a:close/>
                  </a:path>
                  <a:path w="836929" h="2120900">
                    <a:moveTo>
                      <a:pt x="649224" y="1447800"/>
                    </a:moveTo>
                    <a:lnTo>
                      <a:pt x="649619" y="1446150"/>
                    </a:lnTo>
                    <a:lnTo>
                      <a:pt x="649692" y="1445846"/>
                    </a:lnTo>
                    <a:lnTo>
                      <a:pt x="649778" y="1446150"/>
                    </a:lnTo>
                    <a:lnTo>
                      <a:pt x="649224" y="1447800"/>
                    </a:lnTo>
                    <a:close/>
                  </a:path>
                  <a:path w="836929" h="2120900">
                    <a:moveTo>
                      <a:pt x="646176" y="1485900"/>
                    </a:moveTo>
                    <a:lnTo>
                      <a:pt x="638555" y="1485900"/>
                    </a:lnTo>
                    <a:lnTo>
                      <a:pt x="641511" y="1473164"/>
                    </a:lnTo>
                    <a:lnTo>
                      <a:pt x="641603" y="1460500"/>
                    </a:lnTo>
                    <a:lnTo>
                      <a:pt x="645413" y="1460500"/>
                    </a:lnTo>
                    <a:lnTo>
                      <a:pt x="649224" y="1447800"/>
                    </a:lnTo>
                    <a:lnTo>
                      <a:pt x="649778" y="1446150"/>
                    </a:lnTo>
                    <a:lnTo>
                      <a:pt x="650239" y="1447800"/>
                    </a:lnTo>
                    <a:lnTo>
                      <a:pt x="652271" y="1447800"/>
                    </a:lnTo>
                    <a:lnTo>
                      <a:pt x="650747" y="1460500"/>
                    </a:lnTo>
                    <a:lnTo>
                      <a:pt x="653700" y="1472803"/>
                    </a:lnTo>
                    <a:lnTo>
                      <a:pt x="652367" y="1472803"/>
                    </a:lnTo>
                    <a:lnTo>
                      <a:pt x="652280" y="1473164"/>
                    </a:lnTo>
                    <a:lnTo>
                      <a:pt x="646176" y="1485900"/>
                    </a:lnTo>
                    <a:close/>
                  </a:path>
                  <a:path w="836929" h="2120900">
                    <a:moveTo>
                      <a:pt x="511556" y="1460500"/>
                    </a:moveTo>
                    <a:lnTo>
                      <a:pt x="501395" y="1460500"/>
                    </a:lnTo>
                    <a:lnTo>
                      <a:pt x="501395" y="1447800"/>
                    </a:lnTo>
                    <a:lnTo>
                      <a:pt x="509016" y="1447800"/>
                    </a:lnTo>
                    <a:lnTo>
                      <a:pt x="511556" y="1460500"/>
                    </a:lnTo>
                    <a:close/>
                  </a:path>
                  <a:path w="836929" h="2120900">
                    <a:moveTo>
                      <a:pt x="511556" y="1460500"/>
                    </a:moveTo>
                    <a:lnTo>
                      <a:pt x="509016" y="1447800"/>
                    </a:lnTo>
                    <a:lnTo>
                      <a:pt x="516635" y="1447800"/>
                    </a:lnTo>
                    <a:lnTo>
                      <a:pt x="511556" y="1460500"/>
                    </a:lnTo>
                    <a:close/>
                  </a:path>
                  <a:path w="836929" h="2120900">
                    <a:moveTo>
                      <a:pt x="516127" y="1460500"/>
                    </a:moveTo>
                    <a:lnTo>
                      <a:pt x="511556" y="1460500"/>
                    </a:lnTo>
                    <a:lnTo>
                      <a:pt x="516635" y="1447800"/>
                    </a:lnTo>
                    <a:lnTo>
                      <a:pt x="518159" y="1447800"/>
                    </a:lnTo>
                    <a:lnTo>
                      <a:pt x="516127" y="1460500"/>
                    </a:lnTo>
                    <a:close/>
                  </a:path>
                  <a:path w="836929" h="2120900">
                    <a:moveTo>
                      <a:pt x="516127" y="1460500"/>
                    </a:moveTo>
                    <a:lnTo>
                      <a:pt x="518159" y="1447800"/>
                    </a:lnTo>
                    <a:lnTo>
                      <a:pt x="524255" y="1447800"/>
                    </a:lnTo>
                    <a:lnTo>
                      <a:pt x="516127" y="1460500"/>
                    </a:lnTo>
                    <a:close/>
                  </a:path>
                  <a:path w="836929" h="2120900">
                    <a:moveTo>
                      <a:pt x="525779" y="1473164"/>
                    </a:moveTo>
                    <a:lnTo>
                      <a:pt x="521200" y="1473164"/>
                    </a:lnTo>
                    <a:lnTo>
                      <a:pt x="518783" y="1461075"/>
                    </a:lnTo>
                    <a:lnTo>
                      <a:pt x="518667" y="1460500"/>
                    </a:lnTo>
                    <a:lnTo>
                      <a:pt x="516127" y="1460500"/>
                    </a:lnTo>
                    <a:lnTo>
                      <a:pt x="524255" y="1447800"/>
                    </a:lnTo>
                    <a:lnTo>
                      <a:pt x="525779" y="1460500"/>
                    </a:lnTo>
                    <a:lnTo>
                      <a:pt x="525779" y="1473164"/>
                    </a:lnTo>
                    <a:close/>
                  </a:path>
                  <a:path w="836929" h="2120900">
                    <a:moveTo>
                      <a:pt x="528827" y="1460500"/>
                    </a:moveTo>
                    <a:lnTo>
                      <a:pt x="525779" y="1460500"/>
                    </a:lnTo>
                    <a:lnTo>
                      <a:pt x="524255" y="1447800"/>
                    </a:lnTo>
                    <a:lnTo>
                      <a:pt x="528827" y="1447800"/>
                    </a:lnTo>
                    <a:lnTo>
                      <a:pt x="528827" y="1460500"/>
                    </a:lnTo>
                    <a:close/>
                  </a:path>
                  <a:path w="836929" h="2120900">
                    <a:moveTo>
                      <a:pt x="664880" y="1473164"/>
                    </a:moveTo>
                    <a:lnTo>
                      <a:pt x="653787" y="1473164"/>
                    </a:lnTo>
                    <a:lnTo>
                      <a:pt x="650747" y="1460500"/>
                    </a:lnTo>
                    <a:lnTo>
                      <a:pt x="652271" y="1447800"/>
                    </a:lnTo>
                    <a:lnTo>
                      <a:pt x="670192" y="1460500"/>
                    </a:lnTo>
                    <a:lnTo>
                      <a:pt x="661416" y="1460500"/>
                    </a:lnTo>
                    <a:lnTo>
                      <a:pt x="664782" y="1472803"/>
                    </a:lnTo>
                    <a:lnTo>
                      <a:pt x="664880" y="1473164"/>
                    </a:lnTo>
                    <a:close/>
                  </a:path>
                  <a:path w="836929" h="2120900">
                    <a:moveTo>
                      <a:pt x="670192" y="1460500"/>
                    </a:moveTo>
                    <a:lnTo>
                      <a:pt x="652271" y="1447800"/>
                    </a:lnTo>
                    <a:lnTo>
                      <a:pt x="669035" y="1447800"/>
                    </a:lnTo>
                    <a:lnTo>
                      <a:pt x="670192" y="1460500"/>
                    </a:lnTo>
                    <a:close/>
                  </a:path>
                  <a:path w="836929" h="2120900">
                    <a:moveTo>
                      <a:pt x="668055" y="1473164"/>
                    </a:moveTo>
                    <a:lnTo>
                      <a:pt x="668146" y="1472803"/>
                    </a:lnTo>
                    <a:lnTo>
                      <a:pt x="672084" y="1460500"/>
                    </a:lnTo>
                    <a:lnTo>
                      <a:pt x="670192" y="1460500"/>
                    </a:lnTo>
                    <a:lnTo>
                      <a:pt x="669035" y="1447800"/>
                    </a:lnTo>
                    <a:lnTo>
                      <a:pt x="679703" y="1447800"/>
                    </a:lnTo>
                    <a:lnTo>
                      <a:pt x="680698" y="1460500"/>
                    </a:lnTo>
                    <a:lnTo>
                      <a:pt x="668055" y="1473164"/>
                    </a:lnTo>
                    <a:close/>
                  </a:path>
                  <a:path w="836929" h="2120900">
                    <a:moveTo>
                      <a:pt x="509615" y="1473164"/>
                    </a:moveTo>
                    <a:lnTo>
                      <a:pt x="502928" y="1473164"/>
                    </a:lnTo>
                    <a:lnTo>
                      <a:pt x="505967" y="1460500"/>
                    </a:lnTo>
                    <a:lnTo>
                      <a:pt x="509511" y="1472803"/>
                    </a:lnTo>
                    <a:lnTo>
                      <a:pt x="509615" y="1473164"/>
                    </a:lnTo>
                    <a:close/>
                  </a:path>
                  <a:path w="836929" h="2120900">
                    <a:moveTo>
                      <a:pt x="509639" y="1473164"/>
                    </a:moveTo>
                    <a:lnTo>
                      <a:pt x="509511" y="1472803"/>
                    </a:lnTo>
                    <a:lnTo>
                      <a:pt x="505967" y="1460500"/>
                    </a:lnTo>
                    <a:lnTo>
                      <a:pt x="514603" y="1460500"/>
                    </a:lnTo>
                    <a:lnTo>
                      <a:pt x="509639" y="1473164"/>
                    </a:lnTo>
                    <a:close/>
                  </a:path>
                  <a:path w="836929" h="2120900">
                    <a:moveTo>
                      <a:pt x="513602" y="1473164"/>
                    </a:moveTo>
                    <a:lnTo>
                      <a:pt x="510551" y="1473164"/>
                    </a:lnTo>
                    <a:lnTo>
                      <a:pt x="514603" y="1460500"/>
                    </a:lnTo>
                    <a:lnTo>
                      <a:pt x="518667" y="1460500"/>
                    </a:lnTo>
                    <a:lnTo>
                      <a:pt x="513602" y="1473164"/>
                    </a:lnTo>
                    <a:close/>
                  </a:path>
                  <a:path w="836929" h="2120900">
                    <a:moveTo>
                      <a:pt x="521200" y="1473164"/>
                    </a:moveTo>
                    <a:lnTo>
                      <a:pt x="513602" y="1473164"/>
                    </a:lnTo>
                    <a:lnTo>
                      <a:pt x="518667" y="1460500"/>
                    </a:lnTo>
                    <a:lnTo>
                      <a:pt x="521128" y="1472803"/>
                    </a:lnTo>
                    <a:lnTo>
                      <a:pt x="521200" y="1473164"/>
                    </a:lnTo>
                    <a:close/>
                  </a:path>
                  <a:path w="836929" h="2120900">
                    <a:moveTo>
                      <a:pt x="530351" y="1485900"/>
                    </a:moveTo>
                    <a:lnTo>
                      <a:pt x="522732" y="1485900"/>
                    </a:lnTo>
                    <a:lnTo>
                      <a:pt x="520286" y="1473164"/>
                    </a:lnTo>
                    <a:lnTo>
                      <a:pt x="525779" y="1473164"/>
                    </a:lnTo>
                    <a:lnTo>
                      <a:pt x="525779" y="1460500"/>
                    </a:lnTo>
                    <a:lnTo>
                      <a:pt x="530339" y="1473164"/>
                    </a:lnTo>
                    <a:lnTo>
                      <a:pt x="530351" y="1485900"/>
                    </a:lnTo>
                    <a:close/>
                  </a:path>
                  <a:path w="836929" h="2120900">
                    <a:moveTo>
                      <a:pt x="668031" y="1473164"/>
                    </a:moveTo>
                    <a:lnTo>
                      <a:pt x="664880" y="1473164"/>
                    </a:lnTo>
                    <a:lnTo>
                      <a:pt x="661416" y="1460500"/>
                    </a:lnTo>
                    <a:lnTo>
                      <a:pt x="672084" y="1460500"/>
                    </a:lnTo>
                    <a:lnTo>
                      <a:pt x="668146" y="1472803"/>
                    </a:lnTo>
                    <a:lnTo>
                      <a:pt x="668031" y="1473164"/>
                    </a:lnTo>
                    <a:close/>
                  </a:path>
                  <a:path w="836929" h="2120900">
                    <a:moveTo>
                      <a:pt x="679706" y="1473164"/>
                    </a:moveTo>
                    <a:lnTo>
                      <a:pt x="668055" y="1473164"/>
                    </a:lnTo>
                    <a:lnTo>
                      <a:pt x="680792" y="1460500"/>
                    </a:lnTo>
                    <a:lnTo>
                      <a:pt x="679737" y="1472803"/>
                    </a:lnTo>
                    <a:lnTo>
                      <a:pt x="679706" y="1473164"/>
                    </a:lnTo>
                    <a:close/>
                  </a:path>
                  <a:path w="836929" h="2120900">
                    <a:moveTo>
                      <a:pt x="697992" y="1485900"/>
                    </a:moveTo>
                    <a:lnTo>
                      <a:pt x="652050" y="1473164"/>
                    </a:lnTo>
                    <a:lnTo>
                      <a:pt x="679706" y="1473164"/>
                    </a:lnTo>
                    <a:lnTo>
                      <a:pt x="680743" y="1461075"/>
                    </a:lnTo>
                    <a:lnTo>
                      <a:pt x="680792" y="1460500"/>
                    </a:lnTo>
                    <a:lnTo>
                      <a:pt x="690371" y="1460500"/>
                    </a:lnTo>
                    <a:lnTo>
                      <a:pt x="697970" y="1473164"/>
                    </a:lnTo>
                    <a:lnTo>
                      <a:pt x="697992" y="1485900"/>
                    </a:lnTo>
                    <a:close/>
                  </a:path>
                  <a:path w="836929" h="2120900">
                    <a:moveTo>
                      <a:pt x="704087" y="1485900"/>
                    </a:moveTo>
                    <a:lnTo>
                      <a:pt x="697992" y="1485900"/>
                    </a:lnTo>
                    <a:lnTo>
                      <a:pt x="697970" y="1473164"/>
                    </a:lnTo>
                    <a:lnTo>
                      <a:pt x="690371" y="1460500"/>
                    </a:lnTo>
                    <a:lnTo>
                      <a:pt x="705611" y="1460500"/>
                    </a:lnTo>
                    <a:lnTo>
                      <a:pt x="708564" y="1472803"/>
                    </a:lnTo>
                    <a:lnTo>
                      <a:pt x="708651" y="1473164"/>
                    </a:lnTo>
                    <a:lnTo>
                      <a:pt x="707144" y="1473164"/>
                    </a:lnTo>
                    <a:lnTo>
                      <a:pt x="704087" y="1485900"/>
                    </a:lnTo>
                    <a:close/>
                  </a:path>
                  <a:path w="836929" h="2120900">
                    <a:moveTo>
                      <a:pt x="510551" y="1473164"/>
                    </a:moveTo>
                    <a:lnTo>
                      <a:pt x="509639" y="1473164"/>
                    </a:lnTo>
                    <a:lnTo>
                      <a:pt x="514378" y="1461075"/>
                    </a:lnTo>
                    <a:lnTo>
                      <a:pt x="510667" y="1472803"/>
                    </a:lnTo>
                    <a:lnTo>
                      <a:pt x="510551" y="1473164"/>
                    </a:lnTo>
                    <a:close/>
                  </a:path>
                  <a:path w="836929" h="2120900">
                    <a:moveTo>
                      <a:pt x="653787" y="1473164"/>
                    </a:moveTo>
                    <a:lnTo>
                      <a:pt x="652196" y="1473164"/>
                    </a:lnTo>
                    <a:lnTo>
                      <a:pt x="652367" y="1472803"/>
                    </a:lnTo>
                    <a:lnTo>
                      <a:pt x="653700" y="1472803"/>
                    </a:lnTo>
                    <a:lnTo>
                      <a:pt x="653787" y="1473164"/>
                    </a:lnTo>
                    <a:close/>
                  </a:path>
                  <a:path w="836929" h="2120900">
                    <a:moveTo>
                      <a:pt x="509016" y="1485900"/>
                    </a:moveTo>
                    <a:lnTo>
                      <a:pt x="501395" y="1485900"/>
                    </a:lnTo>
                    <a:lnTo>
                      <a:pt x="501395" y="1473164"/>
                    </a:lnTo>
                    <a:lnTo>
                      <a:pt x="504431" y="1473164"/>
                    </a:lnTo>
                    <a:lnTo>
                      <a:pt x="509016" y="1485900"/>
                    </a:lnTo>
                    <a:close/>
                  </a:path>
                  <a:path w="836929" h="2120900">
                    <a:moveTo>
                      <a:pt x="509016" y="1485900"/>
                    </a:moveTo>
                    <a:lnTo>
                      <a:pt x="504431" y="1473164"/>
                    </a:lnTo>
                    <a:lnTo>
                      <a:pt x="513294" y="1473164"/>
                    </a:lnTo>
                    <a:lnTo>
                      <a:pt x="509016" y="1485900"/>
                    </a:lnTo>
                    <a:close/>
                  </a:path>
                  <a:path w="836929" h="2120900">
                    <a:moveTo>
                      <a:pt x="512063" y="1485900"/>
                    </a:moveTo>
                    <a:lnTo>
                      <a:pt x="509016" y="1485900"/>
                    </a:lnTo>
                    <a:lnTo>
                      <a:pt x="513294" y="1473164"/>
                    </a:lnTo>
                    <a:lnTo>
                      <a:pt x="512063" y="1485900"/>
                    </a:lnTo>
                    <a:close/>
                  </a:path>
                  <a:path w="836929" h="2120900">
                    <a:moveTo>
                      <a:pt x="515329" y="1485900"/>
                    </a:moveTo>
                    <a:lnTo>
                      <a:pt x="512063" y="1485900"/>
                    </a:lnTo>
                    <a:lnTo>
                      <a:pt x="513286" y="1473164"/>
                    </a:lnTo>
                    <a:lnTo>
                      <a:pt x="520307" y="1473164"/>
                    </a:lnTo>
                    <a:lnTo>
                      <a:pt x="515329" y="1485900"/>
                    </a:lnTo>
                    <a:close/>
                  </a:path>
                  <a:path w="836929" h="2120900">
                    <a:moveTo>
                      <a:pt x="516635" y="1485900"/>
                    </a:moveTo>
                    <a:lnTo>
                      <a:pt x="515329" y="1485900"/>
                    </a:lnTo>
                    <a:lnTo>
                      <a:pt x="520307" y="1473164"/>
                    </a:lnTo>
                    <a:lnTo>
                      <a:pt x="516635" y="1485900"/>
                    </a:lnTo>
                    <a:close/>
                  </a:path>
                  <a:path w="836929" h="2120900">
                    <a:moveTo>
                      <a:pt x="522732" y="1485900"/>
                    </a:moveTo>
                    <a:lnTo>
                      <a:pt x="516635" y="1485900"/>
                    </a:lnTo>
                    <a:lnTo>
                      <a:pt x="520303" y="1473164"/>
                    </a:lnTo>
                    <a:lnTo>
                      <a:pt x="522732" y="1485900"/>
                    </a:lnTo>
                    <a:close/>
                  </a:path>
                  <a:path w="836929" h="2120900">
                    <a:moveTo>
                      <a:pt x="531875" y="1485900"/>
                    </a:moveTo>
                    <a:lnTo>
                      <a:pt x="530351" y="1485900"/>
                    </a:lnTo>
                    <a:lnTo>
                      <a:pt x="530351" y="1473164"/>
                    </a:lnTo>
                    <a:lnTo>
                      <a:pt x="530653" y="1473164"/>
                    </a:lnTo>
                    <a:lnTo>
                      <a:pt x="531875" y="1485900"/>
                    </a:lnTo>
                    <a:close/>
                  </a:path>
                  <a:path w="836929" h="2120900">
                    <a:moveTo>
                      <a:pt x="661416" y="1485900"/>
                    </a:moveTo>
                    <a:lnTo>
                      <a:pt x="649224" y="1485900"/>
                    </a:lnTo>
                    <a:lnTo>
                      <a:pt x="652280" y="1473164"/>
                    </a:lnTo>
                    <a:lnTo>
                      <a:pt x="661416" y="1485900"/>
                    </a:lnTo>
                    <a:close/>
                  </a:path>
                  <a:path w="836929" h="2120900">
                    <a:moveTo>
                      <a:pt x="697992" y="1485900"/>
                    </a:moveTo>
                    <a:lnTo>
                      <a:pt x="661416" y="1485900"/>
                    </a:lnTo>
                    <a:lnTo>
                      <a:pt x="652524" y="1473164"/>
                    </a:lnTo>
                    <a:lnTo>
                      <a:pt x="652050" y="1473164"/>
                    </a:lnTo>
                    <a:lnTo>
                      <a:pt x="697992" y="1485900"/>
                    </a:lnTo>
                    <a:close/>
                  </a:path>
                  <a:path w="836929" h="2120900">
                    <a:moveTo>
                      <a:pt x="511277" y="1498519"/>
                    </a:moveTo>
                    <a:lnTo>
                      <a:pt x="505958" y="1498519"/>
                    </a:lnTo>
                    <a:lnTo>
                      <a:pt x="504443" y="1485900"/>
                    </a:lnTo>
                    <a:lnTo>
                      <a:pt x="507492" y="1485900"/>
                    </a:lnTo>
                    <a:lnTo>
                      <a:pt x="511277" y="1498519"/>
                    </a:lnTo>
                    <a:close/>
                  </a:path>
                  <a:path w="836929" h="2120900">
                    <a:moveTo>
                      <a:pt x="511310" y="1498519"/>
                    </a:moveTo>
                    <a:lnTo>
                      <a:pt x="511128" y="1498022"/>
                    </a:lnTo>
                    <a:lnTo>
                      <a:pt x="507492" y="1485900"/>
                    </a:lnTo>
                    <a:lnTo>
                      <a:pt x="512673" y="1485900"/>
                    </a:lnTo>
                    <a:lnTo>
                      <a:pt x="511364" y="1498022"/>
                    </a:lnTo>
                    <a:lnTo>
                      <a:pt x="511310" y="1498519"/>
                    </a:lnTo>
                    <a:close/>
                  </a:path>
                  <a:path w="836929" h="2120900">
                    <a:moveTo>
                      <a:pt x="515096" y="1498519"/>
                    </a:moveTo>
                    <a:lnTo>
                      <a:pt x="511310" y="1498519"/>
                    </a:lnTo>
                    <a:lnTo>
                      <a:pt x="512673" y="1485900"/>
                    </a:lnTo>
                    <a:lnTo>
                      <a:pt x="515001" y="1498022"/>
                    </a:lnTo>
                    <a:lnTo>
                      <a:pt x="515096" y="1498519"/>
                    </a:lnTo>
                    <a:close/>
                  </a:path>
                  <a:path w="836929" h="2120900">
                    <a:moveTo>
                      <a:pt x="517049" y="1498519"/>
                    </a:moveTo>
                    <a:lnTo>
                      <a:pt x="515096" y="1498519"/>
                    </a:lnTo>
                    <a:lnTo>
                      <a:pt x="512673" y="1485900"/>
                    </a:lnTo>
                    <a:lnTo>
                      <a:pt x="513587" y="1485900"/>
                    </a:lnTo>
                    <a:lnTo>
                      <a:pt x="517049" y="1498519"/>
                    </a:lnTo>
                    <a:close/>
                  </a:path>
                  <a:path w="836929" h="2120900">
                    <a:moveTo>
                      <a:pt x="517708" y="1498519"/>
                    </a:moveTo>
                    <a:lnTo>
                      <a:pt x="517049" y="1498519"/>
                    </a:lnTo>
                    <a:lnTo>
                      <a:pt x="513587" y="1485900"/>
                    </a:lnTo>
                    <a:lnTo>
                      <a:pt x="515111" y="1485900"/>
                    </a:lnTo>
                    <a:lnTo>
                      <a:pt x="517605" y="1498022"/>
                    </a:lnTo>
                    <a:lnTo>
                      <a:pt x="517708" y="1498519"/>
                    </a:lnTo>
                    <a:close/>
                  </a:path>
                  <a:path w="836929" h="2120900">
                    <a:moveTo>
                      <a:pt x="517736" y="1498519"/>
                    </a:moveTo>
                    <a:lnTo>
                      <a:pt x="517605" y="1498022"/>
                    </a:lnTo>
                    <a:lnTo>
                      <a:pt x="515111" y="1485900"/>
                    </a:lnTo>
                    <a:lnTo>
                      <a:pt x="519684" y="1485900"/>
                    </a:lnTo>
                    <a:lnTo>
                      <a:pt x="517813" y="1498022"/>
                    </a:lnTo>
                    <a:lnTo>
                      <a:pt x="517736" y="1498519"/>
                    </a:lnTo>
                    <a:close/>
                  </a:path>
                  <a:path w="836929" h="2120900">
                    <a:moveTo>
                      <a:pt x="519026" y="1498519"/>
                    </a:moveTo>
                    <a:lnTo>
                      <a:pt x="517736" y="1498519"/>
                    </a:lnTo>
                    <a:lnTo>
                      <a:pt x="519684" y="1485900"/>
                    </a:lnTo>
                    <a:lnTo>
                      <a:pt x="524594" y="1485900"/>
                    </a:lnTo>
                    <a:lnTo>
                      <a:pt x="519026" y="1498519"/>
                    </a:lnTo>
                    <a:close/>
                  </a:path>
                  <a:path w="836929" h="2120900">
                    <a:moveTo>
                      <a:pt x="527286" y="1498519"/>
                    </a:moveTo>
                    <a:lnTo>
                      <a:pt x="519026" y="1498519"/>
                    </a:lnTo>
                    <a:lnTo>
                      <a:pt x="524594" y="1485900"/>
                    </a:lnTo>
                    <a:lnTo>
                      <a:pt x="527180" y="1498022"/>
                    </a:lnTo>
                    <a:lnTo>
                      <a:pt x="527286" y="1498519"/>
                    </a:lnTo>
                    <a:close/>
                  </a:path>
                  <a:path w="836929" h="2120900">
                    <a:moveTo>
                      <a:pt x="528827" y="1498519"/>
                    </a:moveTo>
                    <a:lnTo>
                      <a:pt x="527286" y="1498519"/>
                    </a:lnTo>
                    <a:lnTo>
                      <a:pt x="524594" y="1485900"/>
                    </a:lnTo>
                    <a:lnTo>
                      <a:pt x="528827" y="1485900"/>
                    </a:lnTo>
                    <a:lnTo>
                      <a:pt x="528827" y="1498519"/>
                    </a:lnTo>
                    <a:close/>
                  </a:path>
                  <a:path w="836929" h="2120900">
                    <a:moveTo>
                      <a:pt x="641603" y="1511300"/>
                    </a:moveTo>
                    <a:lnTo>
                      <a:pt x="641603" y="1498519"/>
                    </a:lnTo>
                    <a:lnTo>
                      <a:pt x="632479" y="1498519"/>
                    </a:lnTo>
                    <a:lnTo>
                      <a:pt x="635508" y="1485900"/>
                    </a:lnTo>
                    <a:lnTo>
                      <a:pt x="643127" y="1485900"/>
                    </a:lnTo>
                    <a:lnTo>
                      <a:pt x="643022" y="1498939"/>
                    </a:lnTo>
                    <a:lnTo>
                      <a:pt x="641603" y="1511300"/>
                    </a:lnTo>
                    <a:close/>
                  </a:path>
                  <a:path w="836929" h="2120900">
                    <a:moveTo>
                      <a:pt x="643197" y="1498022"/>
                    </a:moveTo>
                    <a:lnTo>
                      <a:pt x="643127" y="1485900"/>
                    </a:lnTo>
                    <a:lnTo>
                      <a:pt x="644651" y="1485900"/>
                    </a:lnTo>
                    <a:lnTo>
                      <a:pt x="643197" y="1498022"/>
                    </a:lnTo>
                    <a:close/>
                  </a:path>
                  <a:path w="836929" h="2120900">
                    <a:moveTo>
                      <a:pt x="652393" y="1511300"/>
                    </a:moveTo>
                    <a:lnTo>
                      <a:pt x="641603" y="1511300"/>
                    </a:lnTo>
                    <a:lnTo>
                      <a:pt x="644651" y="1485900"/>
                    </a:lnTo>
                    <a:lnTo>
                      <a:pt x="653738" y="1498519"/>
                    </a:lnTo>
                    <a:lnTo>
                      <a:pt x="653169" y="1498519"/>
                    </a:lnTo>
                    <a:lnTo>
                      <a:pt x="653165" y="1498939"/>
                    </a:lnTo>
                    <a:lnTo>
                      <a:pt x="652393" y="1511300"/>
                    </a:lnTo>
                    <a:close/>
                  </a:path>
                  <a:path w="836929" h="2120900">
                    <a:moveTo>
                      <a:pt x="653786" y="1498519"/>
                    </a:moveTo>
                    <a:lnTo>
                      <a:pt x="653380" y="1498022"/>
                    </a:lnTo>
                    <a:lnTo>
                      <a:pt x="644651" y="1485900"/>
                    </a:lnTo>
                    <a:lnTo>
                      <a:pt x="652271" y="1485900"/>
                    </a:lnTo>
                    <a:lnTo>
                      <a:pt x="653726" y="1498022"/>
                    </a:lnTo>
                    <a:lnTo>
                      <a:pt x="653786" y="1498519"/>
                    </a:lnTo>
                    <a:close/>
                  </a:path>
                  <a:path w="836929" h="2120900">
                    <a:moveTo>
                      <a:pt x="662236" y="1503289"/>
                    </a:moveTo>
                    <a:lnTo>
                      <a:pt x="653786" y="1498519"/>
                    </a:lnTo>
                    <a:lnTo>
                      <a:pt x="652271" y="1485900"/>
                    </a:lnTo>
                    <a:lnTo>
                      <a:pt x="653795" y="1485900"/>
                    </a:lnTo>
                    <a:lnTo>
                      <a:pt x="655541" y="1498022"/>
                    </a:lnTo>
                    <a:lnTo>
                      <a:pt x="655613" y="1498519"/>
                    </a:lnTo>
                    <a:lnTo>
                      <a:pt x="665625" y="1498519"/>
                    </a:lnTo>
                    <a:lnTo>
                      <a:pt x="665846" y="1498776"/>
                    </a:lnTo>
                    <a:lnTo>
                      <a:pt x="662236" y="1503289"/>
                    </a:lnTo>
                    <a:close/>
                  </a:path>
                  <a:path w="836929" h="2120900">
                    <a:moveTo>
                      <a:pt x="658396" y="1498519"/>
                    </a:moveTo>
                    <a:lnTo>
                      <a:pt x="655613" y="1498519"/>
                    </a:lnTo>
                    <a:lnTo>
                      <a:pt x="653795" y="1485900"/>
                    </a:lnTo>
                    <a:lnTo>
                      <a:pt x="662940" y="1485900"/>
                    </a:lnTo>
                    <a:lnTo>
                      <a:pt x="658396" y="1498519"/>
                    </a:lnTo>
                    <a:close/>
                  </a:path>
                  <a:path w="836929" h="2120900">
                    <a:moveTo>
                      <a:pt x="670579" y="1498519"/>
                    </a:moveTo>
                    <a:lnTo>
                      <a:pt x="658396" y="1498519"/>
                    </a:lnTo>
                    <a:lnTo>
                      <a:pt x="662940" y="1485900"/>
                    </a:lnTo>
                    <a:lnTo>
                      <a:pt x="673608" y="1485900"/>
                    </a:lnTo>
                    <a:lnTo>
                      <a:pt x="670698" y="1498022"/>
                    </a:lnTo>
                    <a:lnTo>
                      <a:pt x="670579" y="1498519"/>
                    </a:lnTo>
                    <a:close/>
                  </a:path>
                  <a:path w="836929" h="2120900">
                    <a:moveTo>
                      <a:pt x="678170" y="1498519"/>
                    </a:moveTo>
                    <a:lnTo>
                      <a:pt x="670579" y="1498519"/>
                    </a:lnTo>
                    <a:lnTo>
                      <a:pt x="673608" y="1485900"/>
                    </a:lnTo>
                    <a:lnTo>
                      <a:pt x="676655" y="1485900"/>
                    </a:lnTo>
                    <a:lnTo>
                      <a:pt x="678110" y="1498022"/>
                    </a:lnTo>
                    <a:lnTo>
                      <a:pt x="678170" y="1498519"/>
                    </a:lnTo>
                    <a:close/>
                  </a:path>
                  <a:path w="836929" h="2120900">
                    <a:moveTo>
                      <a:pt x="687324" y="1498519"/>
                    </a:moveTo>
                    <a:lnTo>
                      <a:pt x="678170" y="1498519"/>
                    </a:lnTo>
                    <a:lnTo>
                      <a:pt x="676655" y="1485900"/>
                    </a:lnTo>
                    <a:lnTo>
                      <a:pt x="687324" y="1485900"/>
                    </a:lnTo>
                    <a:lnTo>
                      <a:pt x="687324" y="1498519"/>
                    </a:lnTo>
                    <a:close/>
                  </a:path>
                  <a:path w="836929" h="2120900">
                    <a:moveTo>
                      <a:pt x="505967" y="1511300"/>
                    </a:moveTo>
                    <a:lnTo>
                      <a:pt x="504484" y="1498939"/>
                    </a:lnTo>
                    <a:lnTo>
                      <a:pt x="504434" y="1498519"/>
                    </a:lnTo>
                    <a:lnTo>
                      <a:pt x="509035" y="1498519"/>
                    </a:lnTo>
                    <a:lnTo>
                      <a:pt x="505967" y="1511300"/>
                    </a:lnTo>
                    <a:close/>
                  </a:path>
                  <a:path w="836929" h="2120900">
                    <a:moveTo>
                      <a:pt x="513587" y="1511300"/>
                    </a:moveTo>
                    <a:lnTo>
                      <a:pt x="505967" y="1511300"/>
                    </a:lnTo>
                    <a:lnTo>
                      <a:pt x="508934" y="1498939"/>
                    </a:lnTo>
                    <a:lnTo>
                      <a:pt x="509035" y="1498519"/>
                    </a:lnTo>
                    <a:lnTo>
                      <a:pt x="510513" y="1498519"/>
                    </a:lnTo>
                    <a:lnTo>
                      <a:pt x="513587" y="1511300"/>
                    </a:lnTo>
                    <a:close/>
                  </a:path>
                  <a:path w="836929" h="2120900">
                    <a:moveTo>
                      <a:pt x="514095" y="1509183"/>
                    </a:moveTo>
                    <a:lnTo>
                      <a:pt x="510654" y="1498939"/>
                    </a:lnTo>
                    <a:lnTo>
                      <a:pt x="510582" y="1498776"/>
                    </a:lnTo>
                    <a:lnTo>
                      <a:pt x="510520" y="1498519"/>
                    </a:lnTo>
                    <a:lnTo>
                      <a:pt x="516645" y="1498519"/>
                    </a:lnTo>
                    <a:lnTo>
                      <a:pt x="514095" y="1509183"/>
                    </a:lnTo>
                    <a:close/>
                  </a:path>
                  <a:path w="836929" h="2120900">
                    <a:moveTo>
                      <a:pt x="524255" y="1511300"/>
                    </a:moveTo>
                    <a:lnTo>
                      <a:pt x="515111" y="1511300"/>
                    </a:lnTo>
                    <a:lnTo>
                      <a:pt x="516595" y="1498939"/>
                    </a:lnTo>
                    <a:lnTo>
                      <a:pt x="516655" y="1498519"/>
                    </a:lnTo>
                    <a:lnTo>
                      <a:pt x="521936" y="1498519"/>
                    </a:lnTo>
                    <a:lnTo>
                      <a:pt x="522031" y="1498939"/>
                    </a:lnTo>
                    <a:lnTo>
                      <a:pt x="524255" y="1511300"/>
                    </a:lnTo>
                    <a:close/>
                  </a:path>
                  <a:path w="836929" h="2120900">
                    <a:moveTo>
                      <a:pt x="528827" y="1511300"/>
                    </a:moveTo>
                    <a:lnTo>
                      <a:pt x="527303" y="1511300"/>
                    </a:lnTo>
                    <a:lnTo>
                      <a:pt x="522112" y="1498939"/>
                    </a:lnTo>
                    <a:lnTo>
                      <a:pt x="522001" y="1498776"/>
                    </a:lnTo>
                    <a:lnTo>
                      <a:pt x="521955" y="1498519"/>
                    </a:lnTo>
                    <a:lnTo>
                      <a:pt x="530361" y="1498519"/>
                    </a:lnTo>
                    <a:lnTo>
                      <a:pt x="528827" y="1511300"/>
                    </a:lnTo>
                    <a:close/>
                  </a:path>
                  <a:path w="836929" h="2120900">
                    <a:moveTo>
                      <a:pt x="531875" y="1549400"/>
                    </a:moveTo>
                    <a:lnTo>
                      <a:pt x="526694" y="1549400"/>
                    </a:lnTo>
                    <a:lnTo>
                      <a:pt x="524324" y="1537057"/>
                    </a:lnTo>
                    <a:lnTo>
                      <a:pt x="524255" y="1536700"/>
                    </a:lnTo>
                    <a:lnTo>
                      <a:pt x="528827" y="1536700"/>
                    </a:lnTo>
                    <a:lnTo>
                      <a:pt x="528823" y="1523991"/>
                    </a:lnTo>
                    <a:lnTo>
                      <a:pt x="522731" y="1511300"/>
                    </a:lnTo>
                    <a:lnTo>
                      <a:pt x="528827" y="1511300"/>
                    </a:lnTo>
                    <a:lnTo>
                      <a:pt x="530311" y="1498939"/>
                    </a:lnTo>
                    <a:lnTo>
                      <a:pt x="530361" y="1498519"/>
                    </a:lnTo>
                    <a:lnTo>
                      <a:pt x="531866" y="1498519"/>
                    </a:lnTo>
                    <a:lnTo>
                      <a:pt x="533400" y="1511300"/>
                    </a:lnTo>
                    <a:lnTo>
                      <a:pt x="531945" y="1523422"/>
                    </a:lnTo>
                    <a:lnTo>
                      <a:pt x="531877" y="1523991"/>
                    </a:lnTo>
                    <a:lnTo>
                      <a:pt x="533399" y="1523991"/>
                    </a:lnTo>
                    <a:lnTo>
                      <a:pt x="534924" y="1536700"/>
                    </a:lnTo>
                    <a:lnTo>
                      <a:pt x="531875" y="1549400"/>
                    </a:lnTo>
                    <a:close/>
                  </a:path>
                  <a:path w="836929" h="2120900">
                    <a:moveTo>
                      <a:pt x="641603" y="1511300"/>
                    </a:moveTo>
                    <a:lnTo>
                      <a:pt x="630935" y="1511300"/>
                    </a:lnTo>
                    <a:lnTo>
                      <a:pt x="630935" y="1498519"/>
                    </a:lnTo>
                    <a:lnTo>
                      <a:pt x="641603" y="1498519"/>
                    </a:lnTo>
                    <a:lnTo>
                      <a:pt x="641603" y="1511300"/>
                    </a:lnTo>
                    <a:close/>
                  </a:path>
                  <a:path w="836929" h="2120900">
                    <a:moveTo>
                      <a:pt x="655827" y="1511300"/>
                    </a:moveTo>
                    <a:lnTo>
                      <a:pt x="653256" y="1498939"/>
                    </a:lnTo>
                    <a:lnTo>
                      <a:pt x="653191" y="1498519"/>
                    </a:lnTo>
                    <a:lnTo>
                      <a:pt x="653797" y="1498519"/>
                    </a:lnTo>
                    <a:lnTo>
                      <a:pt x="662235" y="1503289"/>
                    </a:lnTo>
                    <a:lnTo>
                      <a:pt x="655827" y="1511300"/>
                    </a:lnTo>
                    <a:close/>
                  </a:path>
                  <a:path w="836929" h="2120900">
                    <a:moveTo>
                      <a:pt x="665846" y="1498776"/>
                    </a:moveTo>
                    <a:lnTo>
                      <a:pt x="665625" y="1498519"/>
                    </a:lnTo>
                    <a:lnTo>
                      <a:pt x="666052" y="1498519"/>
                    </a:lnTo>
                    <a:lnTo>
                      <a:pt x="665846" y="1498776"/>
                    </a:lnTo>
                    <a:close/>
                  </a:path>
                  <a:path w="836929" h="2120900">
                    <a:moveTo>
                      <a:pt x="665987" y="1498939"/>
                    </a:moveTo>
                    <a:lnTo>
                      <a:pt x="665846" y="1498776"/>
                    </a:lnTo>
                    <a:lnTo>
                      <a:pt x="666052" y="1498519"/>
                    </a:lnTo>
                    <a:lnTo>
                      <a:pt x="665987" y="1498939"/>
                    </a:lnTo>
                    <a:close/>
                  </a:path>
                  <a:path w="836929" h="2120900">
                    <a:moveTo>
                      <a:pt x="676655" y="1511300"/>
                    </a:moveTo>
                    <a:lnTo>
                      <a:pt x="665987" y="1498939"/>
                    </a:lnTo>
                    <a:lnTo>
                      <a:pt x="665987" y="1498519"/>
                    </a:lnTo>
                    <a:lnTo>
                      <a:pt x="677304" y="1498519"/>
                    </a:lnTo>
                    <a:lnTo>
                      <a:pt x="676763" y="1509183"/>
                    </a:lnTo>
                    <a:lnTo>
                      <a:pt x="676655" y="1511300"/>
                    </a:lnTo>
                    <a:close/>
                  </a:path>
                  <a:path w="836929" h="2120900">
                    <a:moveTo>
                      <a:pt x="682751" y="1511300"/>
                    </a:moveTo>
                    <a:lnTo>
                      <a:pt x="676655" y="1511300"/>
                    </a:lnTo>
                    <a:lnTo>
                      <a:pt x="677723" y="1498939"/>
                    </a:lnTo>
                    <a:lnTo>
                      <a:pt x="677760" y="1498519"/>
                    </a:lnTo>
                    <a:lnTo>
                      <a:pt x="687152" y="1498519"/>
                    </a:lnTo>
                    <a:lnTo>
                      <a:pt x="682751" y="1511300"/>
                    </a:lnTo>
                    <a:close/>
                  </a:path>
                  <a:path w="836929" h="2120900">
                    <a:moveTo>
                      <a:pt x="687325" y="1523991"/>
                    </a:moveTo>
                    <a:lnTo>
                      <a:pt x="659892" y="1523991"/>
                    </a:lnTo>
                    <a:lnTo>
                      <a:pt x="659892" y="1511300"/>
                    </a:lnTo>
                    <a:lnTo>
                      <a:pt x="682751" y="1511300"/>
                    </a:lnTo>
                    <a:lnTo>
                      <a:pt x="687008" y="1498939"/>
                    </a:lnTo>
                    <a:lnTo>
                      <a:pt x="687064" y="1498776"/>
                    </a:lnTo>
                    <a:lnTo>
                      <a:pt x="687152" y="1498519"/>
                    </a:lnTo>
                    <a:lnTo>
                      <a:pt x="688847" y="1498519"/>
                    </a:lnTo>
                    <a:lnTo>
                      <a:pt x="688847" y="1511300"/>
                    </a:lnTo>
                    <a:lnTo>
                      <a:pt x="687393" y="1523422"/>
                    </a:lnTo>
                    <a:lnTo>
                      <a:pt x="687325" y="1523991"/>
                    </a:lnTo>
                    <a:close/>
                  </a:path>
                  <a:path w="836929" h="2120900">
                    <a:moveTo>
                      <a:pt x="699516" y="1523991"/>
                    </a:moveTo>
                    <a:lnTo>
                      <a:pt x="687325" y="1523991"/>
                    </a:lnTo>
                    <a:lnTo>
                      <a:pt x="688847" y="1511300"/>
                    </a:lnTo>
                    <a:lnTo>
                      <a:pt x="688847" y="1498519"/>
                    </a:lnTo>
                    <a:lnTo>
                      <a:pt x="694915" y="1498519"/>
                    </a:lnTo>
                    <a:lnTo>
                      <a:pt x="699516" y="1511300"/>
                    </a:lnTo>
                    <a:lnTo>
                      <a:pt x="699516" y="1523991"/>
                    </a:lnTo>
                    <a:close/>
                  </a:path>
                  <a:path w="836929" h="2120900">
                    <a:moveTo>
                      <a:pt x="665987" y="1505373"/>
                    </a:moveTo>
                    <a:lnTo>
                      <a:pt x="662236" y="1503289"/>
                    </a:lnTo>
                    <a:lnTo>
                      <a:pt x="665846" y="1498776"/>
                    </a:lnTo>
                    <a:lnTo>
                      <a:pt x="665987" y="1498939"/>
                    </a:lnTo>
                    <a:lnTo>
                      <a:pt x="665987" y="1505373"/>
                    </a:lnTo>
                    <a:close/>
                  </a:path>
                  <a:path w="836929" h="2120900">
                    <a:moveTo>
                      <a:pt x="513587" y="1511300"/>
                    </a:moveTo>
                    <a:lnTo>
                      <a:pt x="510621" y="1498939"/>
                    </a:lnTo>
                    <a:lnTo>
                      <a:pt x="512115" y="1503289"/>
                    </a:lnTo>
                    <a:lnTo>
                      <a:pt x="514095" y="1509183"/>
                    </a:lnTo>
                    <a:lnTo>
                      <a:pt x="513587" y="1511300"/>
                    </a:lnTo>
                    <a:close/>
                  </a:path>
                  <a:path w="836929" h="2120900">
                    <a:moveTo>
                      <a:pt x="515111" y="1511300"/>
                    </a:moveTo>
                    <a:lnTo>
                      <a:pt x="514807" y="1511300"/>
                    </a:lnTo>
                    <a:lnTo>
                      <a:pt x="514095" y="1509183"/>
                    </a:lnTo>
                    <a:lnTo>
                      <a:pt x="516554" y="1498939"/>
                    </a:lnTo>
                    <a:lnTo>
                      <a:pt x="516073" y="1503289"/>
                    </a:lnTo>
                    <a:lnTo>
                      <a:pt x="515111" y="1511300"/>
                    </a:lnTo>
                    <a:close/>
                  </a:path>
                  <a:path w="836929" h="2120900">
                    <a:moveTo>
                      <a:pt x="527303" y="1511300"/>
                    </a:moveTo>
                    <a:lnTo>
                      <a:pt x="524255" y="1511300"/>
                    </a:lnTo>
                    <a:lnTo>
                      <a:pt x="522031" y="1498939"/>
                    </a:lnTo>
                    <a:lnTo>
                      <a:pt x="523939" y="1503289"/>
                    </a:lnTo>
                    <a:lnTo>
                      <a:pt x="527303" y="1511300"/>
                    </a:lnTo>
                    <a:close/>
                  </a:path>
                  <a:path w="836929" h="2120900">
                    <a:moveTo>
                      <a:pt x="655827" y="1511300"/>
                    </a:moveTo>
                    <a:lnTo>
                      <a:pt x="652393" y="1511300"/>
                    </a:lnTo>
                    <a:lnTo>
                      <a:pt x="653165" y="1498939"/>
                    </a:lnTo>
                    <a:lnTo>
                      <a:pt x="654161" y="1503289"/>
                    </a:lnTo>
                    <a:lnTo>
                      <a:pt x="655827" y="1511300"/>
                    </a:lnTo>
                    <a:close/>
                  </a:path>
                  <a:path w="836929" h="2120900">
                    <a:moveTo>
                      <a:pt x="676655" y="1511300"/>
                    </a:moveTo>
                    <a:lnTo>
                      <a:pt x="665987" y="1505373"/>
                    </a:lnTo>
                    <a:lnTo>
                      <a:pt x="665987" y="1498939"/>
                    </a:lnTo>
                    <a:lnTo>
                      <a:pt x="676655" y="1511300"/>
                    </a:lnTo>
                    <a:close/>
                  </a:path>
                  <a:path w="836929" h="2120900">
                    <a:moveTo>
                      <a:pt x="665987" y="1511300"/>
                    </a:moveTo>
                    <a:lnTo>
                      <a:pt x="655827" y="1511300"/>
                    </a:lnTo>
                    <a:lnTo>
                      <a:pt x="662236" y="1503289"/>
                    </a:lnTo>
                    <a:lnTo>
                      <a:pt x="665986" y="1505373"/>
                    </a:lnTo>
                    <a:lnTo>
                      <a:pt x="665987" y="1511300"/>
                    </a:lnTo>
                    <a:close/>
                  </a:path>
                  <a:path w="836929" h="2120900">
                    <a:moveTo>
                      <a:pt x="676655" y="1511300"/>
                    </a:moveTo>
                    <a:lnTo>
                      <a:pt x="665987" y="1511300"/>
                    </a:lnTo>
                    <a:lnTo>
                      <a:pt x="665987" y="1505373"/>
                    </a:lnTo>
                    <a:lnTo>
                      <a:pt x="676655" y="1511300"/>
                    </a:lnTo>
                    <a:close/>
                  </a:path>
                  <a:path w="836929" h="2120900">
                    <a:moveTo>
                      <a:pt x="514807" y="1511300"/>
                    </a:moveTo>
                    <a:lnTo>
                      <a:pt x="513587" y="1511300"/>
                    </a:lnTo>
                    <a:lnTo>
                      <a:pt x="514095" y="1509183"/>
                    </a:lnTo>
                    <a:lnTo>
                      <a:pt x="514807" y="1511300"/>
                    </a:lnTo>
                    <a:close/>
                  </a:path>
                  <a:path w="836929" h="2120900">
                    <a:moveTo>
                      <a:pt x="507494" y="1523991"/>
                    </a:moveTo>
                    <a:lnTo>
                      <a:pt x="504442" y="1523991"/>
                    </a:lnTo>
                    <a:lnTo>
                      <a:pt x="502919" y="1511300"/>
                    </a:lnTo>
                    <a:lnTo>
                      <a:pt x="511149" y="1511300"/>
                    </a:lnTo>
                    <a:lnTo>
                      <a:pt x="507494" y="1523991"/>
                    </a:lnTo>
                    <a:close/>
                  </a:path>
                  <a:path w="836929" h="2120900">
                    <a:moveTo>
                      <a:pt x="510920" y="1536700"/>
                    </a:moveTo>
                    <a:lnTo>
                      <a:pt x="509014" y="1523991"/>
                    </a:lnTo>
                    <a:lnTo>
                      <a:pt x="507494" y="1523991"/>
                    </a:lnTo>
                    <a:lnTo>
                      <a:pt x="511149" y="1511300"/>
                    </a:lnTo>
                    <a:lnTo>
                      <a:pt x="512022" y="1523422"/>
                    </a:lnTo>
                    <a:lnTo>
                      <a:pt x="512063" y="1523991"/>
                    </a:lnTo>
                    <a:lnTo>
                      <a:pt x="510920" y="1536700"/>
                    </a:lnTo>
                    <a:close/>
                  </a:path>
                  <a:path w="836929" h="2120900">
                    <a:moveTo>
                      <a:pt x="507492" y="1562100"/>
                    </a:moveTo>
                    <a:lnTo>
                      <a:pt x="504443" y="1562100"/>
                    </a:lnTo>
                    <a:lnTo>
                      <a:pt x="505934" y="1549682"/>
                    </a:lnTo>
                    <a:lnTo>
                      <a:pt x="505967" y="1549400"/>
                    </a:lnTo>
                    <a:lnTo>
                      <a:pt x="510920" y="1536700"/>
                    </a:lnTo>
                    <a:lnTo>
                      <a:pt x="512063" y="1523991"/>
                    </a:lnTo>
                    <a:lnTo>
                      <a:pt x="511149" y="1511300"/>
                    </a:lnTo>
                    <a:lnTo>
                      <a:pt x="516026" y="1511300"/>
                    </a:lnTo>
                    <a:lnTo>
                      <a:pt x="515153" y="1523422"/>
                    </a:lnTo>
                    <a:lnTo>
                      <a:pt x="515112" y="1523991"/>
                    </a:lnTo>
                    <a:lnTo>
                      <a:pt x="519686" y="1523991"/>
                    </a:lnTo>
                    <a:lnTo>
                      <a:pt x="516635" y="1536700"/>
                    </a:lnTo>
                    <a:lnTo>
                      <a:pt x="515111" y="1549400"/>
                    </a:lnTo>
                    <a:lnTo>
                      <a:pt x="510540" y="1549400"/>
                    </a:lnTo>
                    <a:lnTo>
                      <a:pt x="507492" y="1562100"/>
                    </a:lnTo>
                    <a:close/>
                  </a:path>
                  <a:path w="836929" h="2120900">
                    <a:moveTo>
                      <a:pt x="516635" y="1523991"/>
                    </a:moveTo>
                    <a:lnTo>
                      <a:pt x="515112" y="1523991"/>
                    </a:lnTo>
                    <a:lnTo>
                      <a:pt x="516026" y="1511300"/>
                    </a:lnTo>
                    <a:lnTo>
                      <a:pt x="516608" y="1523422"/>
                    </a:lnTo>
                    <a:lnTo>
                      <a:pt x="516635" y="1523991"/>
                    </a:lnTo>
                    <a:close/>
                  </a:path>
                  <a:path w="836929" h="2120900">
                    <a:moveTo>
                      <a:pt x="519685" y="1523991"/>
                    </a:moveTo>
                    <a:lnTo>
                      <a:pt x="516635" y="1523991"/>
                    </a:lnTo>
                    <a:lnTo>
                      <a:pt x="516026" y="1511300"/>
                    </a:lnTo>
                    <a:lnTo>
                      <a:pt x="521969" y="1511300"/>
                    </a:lnTo>
                    <a:lnTo>
                      <a:pt x="519787" y="1523422"/>
                    </a:lnTo>
                    <a:lnTo>
                      <a:pt x="519685" y="1523991"/>
                    </a:lnTo>
                    <a:close/>
                  </a:path>
                  <a:path w="836929" h="2120900">
                    <a:moveTo>
                      <a:pt x="516635" y="1536700"/>
                    </a:moveTo>
                    <a:lnTo>
                      <a:pt x="519685" y="1523991"/>
                    </a:lnTo>
                    <a:lnTo>
                      <a:pt x="521969" y="1511300"/>
                    </a:lnTo>
                    <a:lnTo>
                      <a:pt x="524151" y="1523422"/>
                    </a:lnTo>
                    <a:lnTo>
                      <a:pt x="524254" y="1523991"/>
                    </a:lnTo>
                    <a:lnTo>
                      <a:pt x="520753" y="1523991"/>
                    </a:lnTo>
                    <a:lnTo>
                      <a:pt x="516635" y="1536700"/>
                    </a:lnTo>
                    <a:close/>
                  </a:path>
                  <a:path w="836929" h="2120900">
                    <a:moveTo>
                      <a:pt x="528827" y="1536700"/>
                    </a:moveTo>
                    <a:lnTo>
                      <a:pt x="522589" y="1523991"/>
                    </a:lnTo>
                    <a:lnTo>
                      <a:pt x="524254" y="1523991"/>
                    </a:lnTo>
                    <a:lnTo>
                      <a:pt x="521969" y="1511300"/>
                    </a:lnTo>
                    <a:lnTo>
                      <a:pt x="522731" y="1511300"/>
                    </a:lnTo>
                    <a:lnTo>
                      <a:pt x="528823" y="1523991"/>
                    </a:lnTo>
                    <a:lnTo>
                      <a:pt x="528827" y="1536700"/>
                    </a:lnTo>
                    <a:close/>
                  </a:path>
                  <a:path w="836929" h="2120900">
                    <a:moveTo>
                      <a:pt x="533399" y="1523991"/>
                    </a:moveTo>
                    <a:lnTo>
                      <a:pt x="531877" y="1523991"/>
                    </a:lnTo>
                    <a:lnTo>
                      <a:pt x="533400" y="1511300"/>
                    </a:lnTo>
                    <a:lnTo>
                      <a:pt x="533399" y="1523991"/>
                    </a:lnTo>
                    <a:close/>
                  </a:path>
                  <a:path w="836929" h="2120900">
                    <a:moveTo>
                      <a:pt x="644313" y="1549400"/>
                    </a:moveTo>
                    <a:lnTo>
                      <a:pt x="635508" y="1549400"/>
                    </a:lnTo>
                    <a:lnTo>
                      <a:pt x="635508" y="1523991"/>
                    </a:lnTo>
                    <a:lnTo>
                      <a:pt x="640081" y="1523991"/>
                    </a:lnTo>
                    <a:lnTo>
                      <a:pt x="642365" y="1511300"/>
                    </a:lnTo>
                    <a:lnTo>
                      <a:pt x="643127" y="1511300"/>
                    </a:lnTo>
                    <a:lnTo>
                      <a:pt x="643127" y="1523991"/>
                    </a:lnTo>
                    <a:lnTo>
                      <a:pt x="641603" y="1536700"/>
                    </a:lnTo>
                    <a:lnTo>
                      <a:pt x="644313" y="1549400"/>
                    </a:lnTo>
                    <a:close/>
                  </a:path>
                  <a:path w="836929" h="2120900">
                    <a:moveTo>
                      <a:pt x="644313" y="1549400"/>
                    </a:moveTo>
                    <a:lnTo>
                      <a:pt x="641680" y="1537057"/>
                    </a:lnTo>
                    <a:lnTo>
                      <a:pt x="641603" y="1536700"/>
                    </a:lnTo>
                    <a:lnTo>
                      <a:pt x="643127" y="1523991"/>
                    </a:lnTo>
                    <a:lnTo>
                      <a:pt x="643127" y="1511300"/>
                    </a:lnTo>
                    <a:lnTo>
                      <a:pt x="651890" y="1511300"/>
                    </a:lnTo>
                    <a:lnTo>
                      <a:pt x="650799" y="1523422"/>
                    </a:lnTo>
                    <a:lnTo>
                      <a:pt x="650748" y="1523991"/>
                    </a:lnTo>
                    <a:lnTo>
                      <a:pt x="644650" y="1523991"/>
                    </a:lnTo>
                    <a:lnTo>
                      <a:pt x="647379" y="1536700"/>
                    </a:lnTo>
                    <a:lnTo>
                      <a:pt x="647308" y="1537057"/>
                    </a:lnTo>
                    <a:lnTo>
                      <a:pt x="644313" y="1549400"/>
                    </a:lnTo>
                    <a:close/>
                  </a:path>
                  <a:path w="836929" h="2120900">
                    <a:moveTo>
                      <a:pt x="654811" y="1536700"/>
                    </a:moveTo>
                    <a:lnTo>
                      <a:pt x="649833" y="1536700"/>
                    </a:lnTo>
                    <a:lnTo>
                      <a:pt x="646173" y="1523991"/>
                    </a:lnTo>
                    <a:lnTo>
                      <a:pt x="650748" y="1523991"/>
                    </a:lnTo>
                    <a:lnTo>
                      <a:pt x="651890" y="1511300"/>
                    </a:lnTo>
                    <a:lnTo>
                      <a:pt x="653709" y="1523422"/>
                    </a:lnTo>
                    <a:lnTo>
                      <a:pt x="653794" y="1523991"/>
                    </a:lnTo>
                    <a:lnTo>
                      <a:pt x="654811" y="1536700"/>
                    </a:lnTo>
                    <a:close/>
                  </a:path>
                  <a:path w="836929" h="2120900">
                    <a:moveTo>
                      <a:pt x="653796" y="1523991"/>
                    </a:moveTo>
                    <a:lnTo>
                      <a:pt x="651890" y="1511300"/>
                    </a:lnTo>
                    <a:lnTo>
                      <a:pt x="655319" y="1511300"/>
                    </a:lnTo>
                    <a:lnTo>
                      <a:pt x="653865" y="1523422"/>
                    </a:lnTo>
                    <a:lnTo>
                      <a:pt x="653796" y="1523991"/>
                    </a:lnTo>
                    <a:close/>
                  </a:path>
                  <a:path w="836929" h="2120900">
                    <a:moveTo>
                      <a:pt x="654811" y="1536700"/>
                    </a:moveTo>
                    <a:lnTo>
                      <a:pt x="653796" y="1523991"/>
                    </a:lnTo>
                    <a:lnTo>
                      <a:pt x="655319" y="1511300"/>
                    </a:lnTo>
                    <a:lnTo>
                      <a:pt x="658365" y="1523991"/>
                    </a:lnTo>
                    <a:lnTo>
                      <a:pt x="656845" y="1523991"/>
                    </a:lnTo>
                    <a:lnTo>
                      <a:pt x="654811" y="1536700"/>
                    </a:lnTo>
                    <a:close/>
                  </a:path>
                  <a:path w="836929" h="2120900">
                    <a:moveTo>
                      <a:pt x="658369" y="1523991"/>
                    </a:moveTo>
                    <a:lnTo>
                      <a:pt x="655319" y="1511300"/>
                    </a:lnTo>
                    <a:lnTo>
                      <a:pt x="659892" y="1511300"/>
                    </a:lnTo>
                    <a:lnTo>
                      <a:pt x="658437" y="1523422"/>
                    </a:lnTo>
                    <a:lnTo>
                      <a:pt x="658369" y="1523991"/>
                    </a:lnTo>
                    <a:close/>
                  </a:path>
                  <a:path w="836929" h="2120900">
                    <a:moveTo>
                      <a:pt x="659892" y="1523991"/>
                    </a:moveTo>
                    <a:lnTo>
                      <a:pt x="658369" y="1523991"/>
                    </a:lnTo>
                    <a:lnTo>
                      <a:pt x="659892" y="1511300"/>
                    </a:lnTo>
                    <a:lnTo>
                      <a:pt x="659892" y="1523991"/>
                    </a:lnTo>
                    <a:close/>
                  </a:path>
                  <a:path w="836929" h="2120900">
                    <a:moveTo>
                      <a:pt x="510920" y="1536700"/>
                    </a:moveTo>
                    <a:lnTo>
                      <a:pt x="509016" y="1536700"/>
                    </a:lnTo>
                    <a:lnTo>
                      <a:pt x="509016" y="1523991"/>
                    </a:lnTo>
                    <a:lnTo>
                      <a:pt x="510920" y="1536700"/>
                    </a:lnTo>
                    <a:close/>
                  </a:path>
                  <a:path w="836929" h="2120900">
                    <a:moveTo>
                      <a:pt x="519684" y="1549400"/>
                    </a:moveTo>
                    <a:lnTo>
                      <a:pt x="516721" y="1537057"/>
                    </a:lnTo>
                    <a:lnTo>
                      <a:pt x="516635" y="1536700"/>
                    </a:lnTo>
                    <a:lnTo>
                      <a:pt x="520753" y="1523991"/>
                    </a:lnTo>
                    <a:lnTo>
                      <a:pt x="521817" y="1523991"/>
                    </a:lnTo>
                    <a:lnTo>
                      <a:pt x="522223" y="1536700"/>
                    </a:lnTo>
                    <a:lnTo>
                      <a:pt x="517397" y="1536700"/>
                    </a:lnTo>
                    <a:lnTo>
                      <a:pt x="519684" y="1549400"/>
                    </a:lnTo>
                    <a:close/>
                  </a:path>
                  <a:path w="836929" h="2120900">
                    <a:moveTo>
                      <a:pt x="522223" y="1536700"/>
                    </a:moveTo>
                    <a:lnTo>
                      <a:pt x="521817" y="1523991"/>
                    </a:lnTo>
                    <a:lnTo>
                      <a:pt x="522593" y="1523991"/>
                    </a:lnTo>
                    <a:lnTo>
                      <a:pt x="522223" y="1536700"/>
                    </a:lnTo>
                    <a:close/>
                  </a:path>
                  <a:path w="836929" h="2120900">
                    <a:moveTo>
                      <a:pt x="522349" y="1537057"/>
                    </a:moveTo>
                    <a:lnTo>
                      <a:pt x="522223" y="1536700"/>
                    </a:lnTo>
                    <a:lnTo>
                      <a:pt x="522593" y="1523991"/>
                    </a:lnTo>
                    <a:lnTo>
                      <a:pt x="528827" y="1536700"/>
                    </a:lnTo>
                    <a:lnTo>
                      <a:pt x="522427" y="1536700"/>
                    </a:lnTo>
                    <a:lnTo>
                      <a:pt x="522349" y="1537057"/>
                    </a:lnTo>
                    <a:close/>
                  </a:path>
                  <a:path w="836929" h="2120900">
                    <a:moveTo>
                      <a:pt x="635508" y="1549400"/>
                    </a:moveTo>
                    <a:lnTo>
                      <a:pt x="632459" y="1549400"/>
                    </a:lnTo>
                    <a:lnTo>
                      <a:pt x="632459" y="1536700"/>
                    </a:lnTo>
                    <a:lnTo>
                      <a:pt x="635510" y="1523991"/>
                    </a:lnTo>
                    <a:lnTo>
                      <a:pt x="635508" y="1549400"/>
                    </a:lnTo>
                    <a:close/>
                  </a:path>
                  <a:path w="836929" h="2120900">
                    <a:moveTo>
                      <a:pt x="646557" y="1549400"/>
                    </a:moveTo>
                    <a:lnTo>
                      <a:pt x="647371" y="1537057"/>
                    </a:lnTo>
                    <a:lnTo>
                      <a:pt x="647379" y="1536700"/>
                    </a:lnTo>
                    <a:lnTo>
                      <a:pt x="644650" y="1523991"/>
                    </a:lnTo>
                    <a:lnTo>
                      <a:pt x="646173" y="1523991"/>
                    </a:lnTo>
                    <a:lnTo>
                      <a:pt x="649833" y="1536700"/>
                    </a:lnTo>
                    <a:lnTo>
                      <a:pt x="654811" y="1536700"/>
                    </a:lnTo>
                    <a:lnTo>
                      <a:pt x="646557" y="1549400"/>
                    </a:lnTo>
                    <a:close/>
                  </a:path>
                  <a:path w="836929" h="2120900">
                    <a:moveTo>
                      <a:pt x="665987" y="1549400"/>
                    </a:moveTo>
                    <a:lnTo>
                      <a:pt x="656843" y="1549400"/>
                    </a:lnTo>
                    <a:lnTo>
                      <a:pt x="654869" y="1537057"/>
                    </a:lnTo>
                    <a:lnTo>
                      <a:pt x="654811" y="1536700"/>
                    </a:lnTo>
                    <a:lnTo>
                      <a:pt x="656845" y="1523991"/>
                    </a:lnTo>
                    <a:lnTo>
                      <a:pt x="665384" y="1523991"/>
                    </a:lnTo>
                    <a:lnTo>
                      <a:pt x="655560" y="1536700"/>
                    </a:lnTo>
                    <a:lnTo>
                      <a:pt x="664463" y="1536700"/>
                    </a:lnTo>
                    <a:lnTo>
                      <a:pt x="665987" y="1549400"/>
                    </a:lnTo>
                    <a:close/>
                  </a:path>
                  <a:path w="836929" h="2120900">
                    <a:moveTo>
                      <a:pt x="662940" y="1536700"/>
                    </a:moveTo>
                    <a:lnTo>
                      <a:pt x="655560" y="1536700"/>
                    </a:lnTo>
                    <a:lnTo>
                      <a:pt x="665384" y="1523991"/>
                    </a:lnTo>
                    <a:lnTo>
                      <a:pt x="662940" y="1536700"/>
                    </a:lnTo>
                    <a:close/>
                  </a:path>
                  <a:path w="836929" h="2120900">
                    <a:moveTo>
                      <a:pt x="667511" y="1536700"/>
                    </a:moveTo>
                    <a:lnTo>
                      <a:pt x="662940" y="1536700"/>
                    </a:lnTo>
                    <a:lnTo>
                      <a:pt x="665380" y="1523991"/>
                    </a:lnTo>
                    <a:lnTo>
                      <a:pt x="667511" y="1523991"/>
                    </a:lnTo>
                    <a:lnTo>
                      <a:pt x="667511" y="1536700"/>
                    </a:lnTo>
                    <a:close/>
                  </a:path>
                  <a:path w="836929" h="2120900">
                    <a:moveTo>
                      <a:pt x="670559" y="1549400"/>
                    </a:moveTo>
                    <a:lnTo>
                      <a:pt x="665987" y="1549400"/>
                    </a:lnTo>
                    <a:lnTo>
                      <a:pt x="664506" y="1537057"/>
                    </a:lnTo>
                    <a:lnTo>
                      <a:pt x="664463" y="1536700"/>
                    </a:lnTo>
                    <a:lnTo>
                      <a:pt x="667511" y="1536700"/>
                    </a:lnTo>
                    <a:lnTo>
                      <a:pt x="667511" y="1523991"/>
                    </a:lnTo>
                    <a:lnTo>
                      <a:pt x="670558" y="1523991"/>
                    </a:lnTo>
                    <a:lnTo>
                      <a:pt x="672084" y="1536700"/>
                    </a:lnTo>
                    <a:lnTo>
                      <a:pt x="670559" y="1549400"/>
                    </a:lnTo>
                    <a:close/>
                  </a:path>
                  <a:path w="836929" h="2120900">
                    <a:moveTo>
                      <a:pt x="682751" y="1549400"/>
                    </a:moveTo>
                    <a:lnTo>
                      <a:pt x="670559" y="1549400"/>
                    </a:lnTo>
                    <a:lnTo>
                      <a:pt x="672041" y="1537057"/>
                    </a:lnTo>
                    <a:lnTo>
                      <a:pt x="672084" y="1536700"/>
                    </a:lnTo>
                    <a:lnTo>
                      <a:pt x="670558" y="1523991"/>
                    </a:lnTo>
                    <a:lnTo>
                      <a:pt x="678177" y="1523991"/>
                    </a:lnTo>
                    <a:lnTo>
                      <a:pt x="681227" y="1536700"/>
                    </a:lnTo>
                    <a:lnTo>
                      <a:pt x="682751" y="1536700"/>
                    </a:lnTo>
                    <a:lnTo>
                      <a:pt x="682751" y="1549400"/>
                    </a:lnTo>
                    <a:close/>
                  </a:path>
                  <a:path w="836929" h="2120900">
                    <a:moveTo>
                      <a:pt x="505967" y="1549400"/>
                    </a:moveTo>
                    <a:lnTo>
                      <a:pt x="505967" y="1536700"/>
                    </a:lnTo>
                    <a:lnTo>
                      <a:pt x="509016" y="1536700"/>
                    </a:lnTo>
                    <a:lnTo>
                      <a:pt x="505967" y="1549400"/>
                    </a:lnTo>
                    <a:close/>
                  </a:path>
                  <a:path w="836929" h="2120900">
                    <a:moveTo>
                      <a:pt x="519684" y="1549400"/>
                    </a:moveTo>
                    <a:lnTo>
                      <a:pt x="515111" y="1549400"/>
                    </a:lnTo>
                    <a:lnTo>
                      <a:pt x="516593" y="1537057"/>
                    </a:lnTo>
                    <a:lnTo>
                      <a:pt x="516635" y="1536700"/>
                    </a:lnTo>
                    <a:lnTo>
                      <a:pt x="519684" y="1549400"/>
                    </a:lnTo>
                    <a:close/>
                  </a:path>
                  <a:path w="836929" h="2120900">
                    <a:moveTo>
                      <a:pt x="519684" y="1549400"/>
                    </a:moveTo>
                    <a:lnTo>
                      <a:pt x="517462" y="1537057"/>
                    </a:lnTo>
                    <a:lnTo>
                      <a:pt x="517397" y="1536700"/>
                    </a:lnTo>
                    <a:lnTo>
                      <a:pt x="522223" y="1536700"/>
                    </a:lnTo>
                    <a:lnTo>
                      <a:pt x="522349" y="1537057"/>
                    </a:lnTo>
                    <a:lnTo>
                      <a:pt x="519684" y="1549400"/>
                    </a:lnTo>
                    <a:close/>
                  </a:path>
                  <a:path w="836929" h="2120900">
                    <a:moveTo>
                      <a:pt x="526694" y="1549400"/>
                    </a:moveTo>
                    <a:lnTo>
                      <a:pt x="522349" y="1537057"/>
                    </a:lnTo>
                    <a:lnTo>
                      <a:pt x="522427" y="1536700"/>
                    </a:lnTo>
                    <a:lnTo>
                      <a:pt x="526694" y="1549400"/>
                    </a:lnTo>
                    <a:close/>
                  </a:path>
                  <a:path w="836929" h="2120900">
                    <a:moveTo>
                      <a:pt x="526694" y="1549400"/>
                    </a:moveTo>
                    <a:lnTo>
                      <a:pt x="522547" y="1537057"/>
                    </a:lnTo>
                    <a:lnTo>
                      <a:pt x="522427" y="1536700"/>
                    </a:lnTo>
                    <a:lnTo>
                      <a:pt x="524255" y="1536700"/>
                    </a:lnTo>
                    <a:lnTo>
                      <a:pt x="526694" y="1549400"/>
                    </a:lnTo>
                    <a:close/>
                  </a:path>
                  <a:path w="836929" h="2120900">
                    <a:moveTo>
                      <a:pt x="536447" y="1549400"/>
                    </a:moveTo>
                    <a:lnTo>
                      <a:pt x="531875" y="1549400"/>
                    </a:lnTo>
                    <a:lnTo>
                      <a:pt x="534838" y="1537057"/>
                    </a:lnTo>
                    <a:lnTo>
                      <a:pt x="534924" y="1536700"/>
                    </a:lnTo>
                    <a:lnTo>
                      <a:pt x="536447" y="1536700"/>
                    </a:lnTo>
                    <a:lnTo>
                      <a:pt x="536447" y="1549400"/>
                    </a:lnTo>
                    <a:close/>
                  </a:path>
                  <a:path w="836929" h="2120900">
                    <a:moveTo>
                      <a:pt x="656843" y="1549400"/>
                    </a:moveTo>
                    <a:lnTo>
                      <a:pt x="646557" y="1549400"/>
                    </a:lnTo>
                    <a:lnTo>
                      <a:pt x="654811" y="1536700"/>
                    </a:lnTo>
                    <a:lnTo>
                      <a:pt x="656843" y="1549400"/>
                    </a:lnTo>
                    <a:close/>
                  </a:path>
                  <a:path w="836929" h="2120900">
                    <a:moveTo>
                      <a:pt x="526694" y="1549400"/>
                    </a:moveTo>
                    <a:lnTo>
                      <a:pt x="519684" y="1549400"/>
                    </a:lnTo>
                    <a:lnTo>
                      <a:pt x="522349" y="1537057"/>
                    </a:lnTo>
                    <a:lnTo>
                      <a:pt x="526694" y="1549400"/>
                    </a:lnTo>
                    <a:close/>
                  </a:path>
                  <a:path w="836929" h="2120900">
                    <a:moveTo>
                      <a:pt x="646557" y="1549400"/>
                    </a:moveTo>
                    <a:lnTo>
                      <a:pt x="644313" y="1549400"/>
                    </a:lnTo>
                    <a:lnTo>
                      <a:pt x="647308" y="1537057"/>
                    </a:lnTo>
                    <a:lnTo>
                      <a:pt x="646557" y="1549400"/>
                    </a:lnTo>
                    <a:close/>
                  </a:path>
                  <a:path w="836929" h="2120900">
                    <a:moveTo>
                      <a:pt x="518159" y="1562100"/>
                    </a:moveTo>
                    <a:lnTo>
                      <a:pt x="507492" y="1562100"/>
                    </a:lnTo>
                    <a:lnTo>
                      <a:pt x="510472" y="1549682"/>
                    </a:lnTo>
                    <a:lnTo>
                      <a:pt x="510540" y="1549400"/>
                    </a:lnTo>
                    <a:lnTo>
                      <a:pt x="516331" y="1549400"/>
                    </a:lnTo>
                    <a:lnTo>
                      <a:pt x="518159" y="1562100"/>
                    </a:lnTo>
                    <a:close/>
                  </a:path>
                  <a:path w="836929" h="2120900">
                    <a:moveTo>
                      <a:pt x="518159" y="1562100"/>
                    </a:moveTo>
                    <a:lnTo>
                      <a:pt x="516371" y="1549682"/>
                    </a:lnTo>
                    <a:lnTo>
                      <a:pt x="516331" y="1549400"/>
                    </a:lnTo>
                    <a:lnTo>
                      <a:pt x="519822" y="1549400"/>
                    </a:lnTo>
                    <a:lnTo>
                      <a:pt x="519887" y="1549682"/>
                    </a:lnTo>
                    <a:lnTo>
                      <a:pt x="518159" y="1562100"/>
                    </a:lnTo>
                    <a:close/>
                  </a:path>
                  <a:path w="836929" h="2120900">
                    <a:moveTo>
                      <a:pt x="522732" y="1562100"/>
                    </a:moveTo>
                    <a:lnTo>
                      <a:pt x="519887" y="1549682"/>
                    </a:lnTo>
                    <a:lnTo>
                      <a:pt x="519822" y="1549400"/>
                    </a:lnTo>
                    <a:lnTo>
                      <a:pt x="524255" y="1549400"/>
                    </a:lnTo>
                    <a:lnTo>
                      <a:pt x="524289" y="1549682"/>
                    </a:lnTo>
                    <a:lnTo>
                      <a:pt x="522732" y="1562100"/>
                    </a:lnTo>
                    <a:close/>
                  </a:path>
                  <a:path w="836929" h="2120900">
                    <a:moveTo>
                      <a:pt x="529505" y="1574800"/>
                    </a:moveTo>
                    <a:lnTo>
                      <a:pt x="528827" y="1574800"/>
                    </a:lnTo>
                    <a:lnTo>
                      <a:pt x="525627" y="1569719"/>
                    </a:lnTo>
                    <a:lnTo>
                      <a:pt x="524255" y="1562100"/>
                    </a:lnTo>
                    <a:lnTo>
                      <a:pt x="525779" y="1562100"/>
                    </a:lnTo>
                    <a:lnTo>
                      <a:pt x="524289" y="1549682"/>
                    </a:lnTo>
                    <a:lnTo>
                      <a:pt x="524255" y="1549400"/>
                    </a:lnTo>
                    <a:lnTo>
                      <a:pt x="526160" y="1549400"/>
                    </a:lnTo>
                    <a:lnTo>
                      <a:pt x="531875" y="1562100"/>
                    </a:lnTo>
                    <a:lnTo>
                      <a:pt x="529505" y="1574800"/>
                    </a:lnTo>
                    <a:close/>
                  </a:path>
                  <a:path w="836929" h="2120900">
                    <a:moveTo>
                      <a:pt x="537971" y="1574800"/>
                    </a:moveTo>
                    <a:lnTo>
                      <a:pt x="529505" y="1574800"/>
                    </a:lnTo>
                    <a:lnTo>
                      <a:pt x="531875" y="1562100"/>
                    </a:lnTo>
                    <a:lnTo>
                      <a:pt x="526160" y="1549400"/>
                    </a:lnTo>
                    <a:lnTo>
                      <a:pt x="534924" y="1549400"/>
                    </a:lnTo>
                    <a:lnTo>
                      <a:pt x="533400" y="1562100"/>
                    </a:lnTo>
                    <a:lnTo>
                      <a:pt x="537971" y="1562100"/>
                    </a:lnTo>
                    <a:lnTo>
                      <a:pt x="537971" y="1574800"/>
                    </a:lnTo>
                    <a:close/>
                  </a:path>
                  <a:path w="836929" h="2120900">
                    <a:moveTo>
                      <a:pt x="647700" y="1587500"/>
                    </a:moveTo>
                    <a:lnTo>
                      <a:pt x="641603" y="1587500"/>
                    </a:lnTo>
                    <a:lnTo>
                      <a:pt x="641603" y="1574800"/>
                    </a:lnTo>
                    <a:lnTo>
                      <a:pt x="640079" y="1574800"/>
                    </a:lnTo>
                    <a:lnTo>
                      <a:pt x="638555" y="1562100"/>
                    </a:lnTo>
                    <a:lnTo>
                      <a:pt x="637811" y="1549682"/>
                    </a:lnTo>
                    <a:lnTo>
                      <a:pt x="637794" y="1549400"/>
                    </a:lnTo>
                    <a:lnTo>
                      <a:pt x="647319" y="1549400"/>
                    </a:lnTo>
                    <a:lnTo>
                      <a:pt x="646176" y="1562100"/>
                    </a:lnTo>
                    <a:lnTo>
                      <a:pt x="647700" y="1562100"/>
                    </a:lnTo>
                    <a:lnTo>
                      <a:pt x="644651" y="1574800"/>
                    </a:lnTo>
                    <a:lnTo>
                      <a:pt x="647700" y="1587500"/>
                    </a:lnTo>
                    <a:close/>
                  </a:path>
                  <a:path w="836929" h="2120900">
                    <a:moveTo>
                      <a:pt x="647700" y="1562100"/>
                    </a:moveTo>
                    <a:lnTo>
                      <a:pt x="647327" y="1549682"/>
                    </a:lnTo>
                    <a:lnTo>
                      <a:pt x="647319" y="1549400"/>
                    </a:lnTo>
                    <a:lnTo>
                      <a:pt x="654627" y="1549400"/>
                    </a:lnTo>
                    <a:lnTo>
                      <a:pt x="654608" y="1549682"/>
                    </a:lnTo>
                    <a:lnTo>
                      <a:pt x="647700" y="1562100"/>
                    </a:lnTo>
                    <a:close/>
                  </a:path>
                  <a:path w="836929" h="2120900">
                    <a:moveTo>
                      <a:pt x="658367" y="1562100"/>
                    </a:moveTo>
                    <a:lnTo>
                      <a:pt x="653795" y="1562100"/>
                    </a:lnTo>
                    <a:lnTo>
                      <a:pt x="655073" y="1549682"/>
                    </a:lnTo>
                    <a:lnTo>
                      <a:pt x="655102" y="1549400"/>
                    </a:lnTo>
                    <a:lnTo>
                      <a:pt x="655943" y="1549400"/>
                    </a:lnTo>
                    <a:lnTo>
                      <a:pt x="658367" y="1562100"/>
                    </a:lnTo>
                    <a:close/>
                  </a:path>
                  <a:path w="836929" h="2120900">
                    <a:moveTo>
                      <a:pt x="658367" y="1562100"/>
                    </a:moveTo>
                    <a:lnTo>
                      <a:pt x="655997" y="1549682"/>
                    </a:lnTo>
                    <a:lnTo>
                      <a:pt x="655943" y="1549400"/>
                    </a:lnTo>
                    <a:lnTo>
                      <a:pt x="656289" y="1549400"/>
                    </a:lnTo>
                    <a:lnTo>
                      <a:pt x="658367" y="1562100"/>
                    </a:lnTo>
                    <a:close/>
                  </a:path>
                  <a:path w="836929" h="2120900">
                    <a:moveTo>
                      <a:pt x="667511" y="1562100"/>
                    </a:moveTo>
                    <a:lnTo>
                      <a:pt x="658367" y="1562100"/>
                    </a:lnTo>
                    <a:lnTo>
                      <a:pt x="656335" y="1549682"/>
                    </a:lnTo>
                    <a:lnTo>
                      <a:pt x="656289" y="1549400"/>
                    </a:lnTo>
                    <a:lnTo>
                      <a:pt x="667511" y="1549400"/>
                    </a:lnTo>
                    <a:lnTo>
                      <a:pt x="667511" y="1562100"/>
                    </a:lnTo>
                    <a:close/>
                  </a:path>
                  <a:path w="836929" h="2120900">
                    <a:moveTo>
                      <a:pt x="522732" y="1562100"/>
                    </a:moveTo>
                    <a:lnTo>
                      <a:pt x="518159" y="1562100"/>
                    </a:lnTo>
                    <a:lnTo>
                      <a:pt x="519785" y="1549682"/>
                    </a:lnTo>
                    <a:lnTo>
                      <a:pt x="522732" y="1562100"/>
                    </a:lnTo>
                    <a:close/>
                  </a:path>
                  <a:path w="836929" h="2120900">
                    <a:moveTo>
                      <a:pt x="525779" y="1562100"/>
                    </a:moveTo>
                    <a:lnTo>
                      <a:pt x="522732" y="1562100"/>
                    </a:lnTo>
                    <a:lnTo>
                      <a:pt x="524222" y="1549682"/>
                    </a:lnTo>
                    <a:lnTo>
                      <a:pt x="525779" y="1562100"/>
                    </a:lnTo>
                    <a:close/>
                  </a:path>
                  <a:path w="836929" h="2120900">
                    <a:moveTo>
                      <a:pt x="534924" y="1562100"/>
                    </a:moveTo>
                    <a:lnTo>
                      <a:pt x="533400" y="1562100"/>
                    </a:lnTo>
                    <a:lnTo>
                      <a:pt x="534890" y="1549682"/>
                    </a:lnTo>
                    <a:lnTo>
                      <a:pt x="534924" y="1562100"/>
                    </a:lnTo>
                    <a:close/>
                  </a:path>
                  <a:path w="836929" h="2120900">
                    <a:moveTo>
                      <a:pt x="641603" y="1587500"/>
                    </a:moveTo>
                    <a:lnTo>
                      <a:pt x="638555" y="1587500"/>
                    </a:lnTo>
                    <a:lnTo>
                      <a:pt x="635606" y="1575209"/>
                    </a:lnTo>
                    <a:lnTo>
                      <a:pt x="635508" y="1562100"/>
                    </a:lnTo>
                    <a:lnTo>
                      <a:pt x="637032" y="1562100"/>
                    </a:lnTo>
                    <a:lnTo>
                      <a:pt x="637777" y="1549682"/>
                    </a:lnTo>
                    <a:lnTo>
                      <a:pt x="638555" y="1562100"/>
                    </a:lnTo>
                    <a:lnTo>
                      <a:pt x="640079" y="1574800"/>
                    </a:lnTo>
                    <a:lnTo>
                      <a:pt x="641603" y="1574800"/>
                    </a:lnTo>
                    <a:lnTo>
                      <a:pt x="641603" y="1587500"/>
                    </a:lnTo>
                    <a:close/>
                  </a:path>
                  <a:path w="836929" h="2120900">
                    <a:moveTo>
                      <a:pt x="647700" y="1562100"/>
                    </a:moveTo>
                    <a:lnTo>
                      <a:pt x="646176" y="1562100"/>
                    </a:lnTo>
                    <a:lnTo>
                      <a:pt x="647293" y="1549682"/>
                    </a:lnTo>
                    <a:lnTo>
                      <a:pt x="647700" y="1562100"/>
                    </a:lnTo>
                    <a:close/>
                  </a:path>
                  <a:path w="836929" h="2120900">
                    <a:moveTo>
                      <a:pt x="651086" y="1574800"/>
                    </a:moveTo>
                    <a:lnTo>
                      <a:pt x="647700" y="1562100"/>
                    </a:lnTo>
                    <a:lnTo>
                      <a:pt x="654608" y="1549682"/>
                    </a:lnTo>
                    <a:lnTo>
                      <a:pt x="653795" y="1562100"/>
                    </a:lnTo>
                    <a:lnTo>
                      <a:pt x="654303" y="1562100"/>
                    </a:lnTo>
                    <a:lnTo>
                      <a:pt x="654666" y="1563914"/>
                    </a:lnTo>
                    <a:lnTo>
                      <a:pt x="654579" y="1564322"/>
                    </a:lnTo>
                    <a:lnTo>
                      <a:pt x="651086" y="1574800"/>
                    </a:lnTo>
                    <a:close/>
                  </a:path>
                  <a:path w="836929" h="2120900">
                    <a:moveTo>
                      <a:pt x="509016" y="1587500"/>
                    </a:moveTo>
                    <a:lnTo>
                      <a:pt x="507492" y="1587500"/>
                    </a:lnTo>
                    <a:lnTo>
                      <a:pt x="507492" y="1574800"/>
                    </a:lnTo>
                    <a:lnTo>
                      <a:pt x="510540" y="1562100"/>
                    </a:lnTo>
                    <a:lnTo>
                      <a:pt x="510540" y="1574800"/>
                    </a:lnTo>
                    <a:lnTo>
                      <a:pt x="512063" y="1574800"/>
                    </a:lnTo>
                    <a:lnTo>
                      <a:pt x="509016" y="1587500"/>
                    </a:lnTo>
                    <a:close/>
                  </a:path>
                  <a:path w="836929" h="2120900">
                    <a:moveTo>
                      <a:pt x="518159" y="1574800"/>
                    </a:moveTo>
                    <a:lnTo>
                      <a:pt x="510540" y="1574800"/>
                    </a:lnTo>
                    <a:lnTo>
                      <a:pt x="510540" y="1562100"/>
                    </a:lnTo>
                    <a:lnTo>
                      <a:pt x="520827" y="1562100"/>
                    </a:lnTo>
                    <a:lnTo>
                      <a:pt x="518159" y="1574800"/>
                    </a:lnTo>
                    <a:close/>
                  </a:path>
                  <a:path w="836929" h="2120900">
                    <a:moveTo>
                      <a:pt x="526541" y="1574800"/>
                    </a:moveTo>
                    <a:lnTo>
                      <a:pt x="518159" y="1574800"/>
                    </a:lnTo>
                    <a:lnTo>
                      <a:pt x="520827" y="1562100"/>
                    </a:lnTo>
                    <a:lnTo>
                      <a:pt x="521969" y="1563914"/>
                    </a:lnTo>
                    <a:lnTo>
                      <a:pt x="526541" y="1574800"/>
                    </a:lnTo>
                    <a:close/>
                  </a:path>
                  <a:path w="836929" h="2120900">
                    <a:moveTo>
                      <a:pt x="521969" y="1563914"/>
                    </a:moveTo>
                    <a:lnTo>
                      <a:pt x="520827" y="1562100"/>
                    </a:lnTo>
                    <a:lnTo>
                      <a:pt x="521208" y="1562100"/>
                    </a:lnTo>
                    <a:lnTo>
                      <a:pt x="521969" y="1563914"/>
                    </a:lnTo>
                    <a:close/>
                  </a:path>
                  <a:path w="836929" h="2120900">
                    <a:moveTo>
                      <a:pt x="525627" y="1569719"/>
                    </a:moveTo>
                    <a:lnTo>
                      <a:pt x="521969" y="1563914"/>
                    </a:lnTo>
                    <a:lnTo>
                      <a:pt x="521208" y="1562100"/>
                    </a:lnTo>
                    <a:lnTo>
                      <a:pt x="524255" y="1562100"/>
                    </a:lnTo>
                    <a:lnTo>
                      <a:pt x="525627" y="1569719"/>
                    </a:lnTo>
                    <a:close/>
                  </a:path>
                  <a:path w="836929" h="2120900">
                    <a:moveTo>
                      <a:pt x="647700" y="1587500"/>
                    </a:moveTo>
                    <a:lnTo>
                      <a:pt x="644750" y="1575209"/>
                    </a:lnTo>
                    <a:lnTo>
                      <a:pt x="644651" y="1574800"/>
                    </a:lnTo>
                    <a:lnTo>
                      <a:pt x="647700" y="1562100"/>
                    </a:lnTo>
                    <a:lnTo>
                      <a:pt x="651086" y="1574800"/>
                    </a:lnTo>
                    <a:lnTo>
                      <a:pt x="658063" y="1574800"/>
                    </a:lnTo>
                    <a:lnTo>
                      <a:pt x="657398" y="1575954"/>
                    </a:lnTo>
                    <a:lnTo>
                      <a:pt x="647700" y="1587500"/>
                    </a:lnTo>
                    <a:close/>
                  </a:path>
                  <a:path w="836929" h="2120900">
                    <a:moveTo>
                      <a:pt x="654715" y="1563914"/>
                    </a:moveTo>
                    <a:lnTo>
                      <a:pt x="654303" y="1562100"/>
                    </a:lnTo>
                    <a:lnTo>
                      <a:pt x="655319" y="1562100"/>
                    </a:lnTo>
                    <a:lnTo>
                      <a:pt x="654715" y="1563914"/>
                    </a:lnTo>
                    <a:close/>
                  </a:path>
                  <a:path w="836929" h="2120900">
                    <a:moveTo>
                      <a:pt x="654748" y="1564322"/>
                    </a:moveTo>
                    <a:lnTo>
                      <a:pt x="654715" y="1563914"/>
                    </a:lnTo>
                    <a:lnTo>
                      <a:pt x="655319" y="1562100"/>
                    </a:lnTo>
                    <a:lnTo>
                      <a:pt x="654853" y="1563914"/>
                    </a:lnTo>
                    <a:lnTo>
                      <a:pt x="654748" y="1564322"/>
                    </a:lnTo>
                    <a:close/>
                  </a:path>
                  <a:path w="836929" h="2120900">
                    <a:moveTo>
                      <a:pt x="656843" y="1574800"/>
                    </a:moveTo>
                    <a:lnTo>
                      <a:pt x="654748" y="1564322"/>
                    </a:lnTo>
                    <a:lnTo>
                      <a:pt x="655319" y="1562100"/>
                    </a:lnTo>
                    <a:lnTo>
                      <a:pt x="656843" y="1574800"/>
                    </a:lnTo>
                    <a:close/>
                  </a:path>
                  <a:path w="836929" h="2120900">
                    <a:moveTo>
                      <a:pt x="656844" y="1574800"/>
                    </a:moveTo>
                    <a:lnTo>
                      <a:pt x="655319" y="1562100"/>
                    </a:lnTo>
                    <a:lnTo>
                      <a:pt x="659892" y="1562100"/>
                    </a:lnTo>
                    <a:lnTo>
                      <a:pt x="656844" y="1574800"/>
                    </a:lnTo>
                    <a:close/>
                  </a:path>
                  <a:path w="836929" h="2120900">
                    <a:moveTo>
                      <a:pt x="664463" y="1574800"/>
                    </a:moveTo>
                    <a:lnTo>
                      <a:pt x="656844" y="1574800"/>
                    </a:lnTo>
                    <a:lnTo>
                      <a:pt x="659892" y="1562100"/>
                    </a:lnTo>
                    <a:lnTo>
                      <a:pt x="665987" y="1562100"/>
                    </a:lnTo>
                    <a:lnTo>
                      <a:pt x="664463" y="1574800"/>
                    </a:lnTo>
                    <a:close/>
                  </a:path>
                  <a:path w="836929" h="2120900">
                    <a:moveTo>
                      <a:pt x="665987" y="1587500"/>
                    </a:moveTo>
                    <a:lnTo>
                      <a:pt x="656843" y="1587500"/>
                    </a:lnTo>
                    <a:lnTo>
                      <a:pt x="657952" y="1575954"/>
                    </a:lnTo>
                    <a:lnTo>
                      <a:pt x="658023" y="1575209"/>
                    </a:lnTo>
                    <a:lnTo>
                      <a:pt x="658367" y="1574800"/>
                    </a:lnTo>
                    <a:lnTo>
                      <a:pt x="664463" y="1574800"/>
                    </a:lnTo>
                    <a:lnTo>
                      <a:pt x="665987" y="1562100"/>
                    </a:lnTo>
                    <a:lnTo>
                      <a:pt x="669035" y="1574800"/>
                    </a:lnTo>
                    <a:lnTo>
                      <a:pt x="665987" y="1587500"/>
                    </a:lnTo>
                    <a:close/>
                  </a:path>
                  <a:path w="836929" h="2120900">
                    <a:moveTo>
                      <a:pt x="652054" y="1574800"/>
                    </a:moveTo>
                    <a:lnTo>
                      <a:pt x="651086" y="1574800"/>
                    </a:lnTo>
                    <a:lnTo>
                      <a:pt x="654715" y="1563914"/>
                    </a:lnTo>
                    <a:lnTo>
                      <a:pt x="654748" y="1564322"/>
                    </a:lnTo>
                    <a:lnTo>
                      <a:pt x="652054" y="1574800"/>
                    </a:lnTo>
                    <a:close/>
                  </a:path>
                  <a:path w="836929" h="2120900">
                    <a:moveTo>
                      <a:pt x="526541" y="1574800"/>
                    </a:moveTo>
                    <a:lnTo>
                      <a:pt x="522141" y="1564322"/>
                    </a:lnTo>
                    <a:lnTo>
                      <a:pt x="525627" y="1569719"/>
                    </a:lnTo>
                    <a:lnTo>
                      <a:pt x="526541" y="1574800"/>
                    </a:lnTo>
                    <a:close/>
                  </a:path>
                  <a:path w="836929" h="2120900">
                    <a:moveTo>
                      <a:pt x="656844" y="1574800"/>
                    </a:moveTo>
                    <a:lnTo>
                      <a:pt x="652054" y="1574800"/>
                    </a:lnTo>
                    <a:lnTo>
                      <a:pt x="654748" y="1564322"/>
                    </a:lnTo>
                    <a:lnTo>
                      <a:pt x="656844" y="1574800"/>
                    </a:lnTo>
                    <a:close/>
                  </a:path>
                  <a:path w="836929" h="2120900">
                    <a:moveTo>
                      <a:pt x="528827" y="1574800"/>
                    </a:moveTo>
                    <a:lnTo>
                      <a:pt x="526541" y="1574800"/>
                    </a:lnTo>
                    <a:lnTo>
                      <a:pt x="525627" y="1569719"/>
                    </a:lnTo>
                    <a:lnTo>
                      <a:pt x="528827" y="1574800"/>
                    </a:lnTo>
                    <a:close/>
                  </a:path>
                  <a:path w="836929" h="2120900">
                    <a:moveTo>
                      <a:pt x="512825" y="1625600"/>
                    </a:moveTo>
                    <a:lnTo>
                      <a:pt x="510540" y="1612900"/>
                    </a:lnTo>
                    <a:lnTo>
                      <a:pt x="510540" y="1600200"/>
                    </a:lnTo>
                    <a:lnTo>
                      <a:pt x="509016" y="1587500"/>
                    </a:lnTo>
                    <a:lnTo>
                      <a:pt x="511965" y="1575209"/>
                    </a:lnTo>
                    <a:lnTo>
                      <a:pt x="512063" y="1574800"/>
                    </a:lnTo>
                    <a:lnTo>
                      <a:pt x="519988" y="1574800"/>
                    </a:lnTo>
                    <a:lnTo>
                      <a:pt x="518159" y="1587500"/>
                    </a:lnTo>
                    <a:lnTo>
                      <a:pt x="512063" y="1587500"/>
                    </a:lnTo>
                    <a:lnTo>
                      <a:pt x="512063" y="1612900"/>
                    </a:lnTo>
                    <a:lnTo>
                      <a:pt x="515111" y="1612900"/>
                    </a:lnTo>
                    <a:lnTo>
                      <a:pt x="512825" y="1625600"/>
                    </a:lnTo>
                    <a:close/>
                  </a:path>
                  <a:path w="836929" h="2120900">
                    <a:moveTo>
                      <a:pt x="523286" y="1595581"/>
                    </a:moveTo>
                    <a:lnTo>
                      <a:pt x="524001" y="1587500"/>
                    </a:lnTo>
                    <a:lnTo>
                      <a:pt x="521208" y="1587500"/>
                    </a:lnTo>
                    <a:lnTo>
                      <a:pt x="520099" y="1575954"/>
                    </a:lnTo>
                    <a:lnTo>
                      <a:pt x="519988" y="1574800"/>
                    </a:lnTo>
                    <a:lnTo>
                      <a:pt x="520445" y="1574800"/>
                    </a:lnTo>
                    <a:lnTo>
                      <a:pt x="524255" y="1587500"/>
                    </a:lnTo>
                    <a:lnTo>
                      <a:pt x="523286" y="1595581"/>
                    </a:lnTo>
                    <a:close/>
                  </a:path>
                  <a:path w="836929" h="2120900">
                    <a:moveTo>
                      <a:pt x="524255" y="1587500"/>
                    </a:moveTo>
                    <a:lnTo>
                      <a:pt x="520568" y="1575209"/>
                    </a:lnTo>
                    <a:lnTo>
                      <a:pt x="520445" y="1574800"/>
                    </a:lnTo>
                    <a:lnTo>
                      <a:pt x="526999" y="1574800"/>
                    </a:lnTo>
                    <a:lnTo>
                      <a:pt x="524255" y="1587500"/>
                    </a:lnTo>
                    <a:close/>
                  </a:path>
                  <a:path w="836929" h="2120900">
                    <a:moveTo>
                      <a:pt x="525779" y="1600200"/>
                    </a:moveTo>
                    <a:lnTo>
                      <a:pt x="524255" y="1587500"/>
                    </a:lnTo>
                    <a:lnTo>
                      <a:pt x="526910" y="1575209"/>
                    </a:lnTo>
                    <a:lnTo>
                      <a:pt x="526999" y="1574800"/>
                    </a:lnTo>
                    <a:lnTo>
                      <a:pt x="528827" y="1587500"/>
                    </a:lnTo>
                    <a:lnTo>
                      <a:pt x="526999" y="1587500"/>
                    </a:lnTo>
                    <a:lnTo>
                      <a:pt x="525779" y="1600200"/>
                    </a:lnTo>
                    <a:close/>
                  </a:path>
                  <a:path w="836929" h="2120900">
                    <a:moveTo>
                      <a:pt x="532790" y="1587500"/>
                    </a:moveTo>
                    <a:lnTo>
                      <a:pt x="528827" y="1587500"/>
                    </a:lnTo>
                    <a:lnTo>
                      <a:pt x="527165" y="1575954"/>
                    </a:lnTo>
                    <a:lnTo>
                      <a:pt x="527058" y="1575209"/>
                    </a:lnTo>
                    <a:lnTo>
                      <a:pt x="526999" y="1574800"/>
                    </a:lnTo>
                    <a:lnTo>
                      <a:pt x="530351" y="1574800"/>
                    </a:lnTo>
                    <a:lnTo>
                      <a:pt x="532790" y="1587500"/>
                    </a:lnTo>
                    <a:close/>
                  </a:path>
                  <a:path w="836929" h="2120900">
                    <a:moveTo>
                      <a:pt x="532790" y="1587500"/>
                    </a:moveTo>
                    <a:lnTo>
                      <a:pt x="530430" y="1575209"/>
                    </a:lnTo>
                    <a:lnTo>
                      <a:pt x="530351" y="1574800"/>
                    </a:lnTo>
                    <a:lnTo>
                      <a:pt x="536447" y="1574800"/>
                    </a:lnTo>
                    <a:lnTo>
                      <a:pt x="532790" y="1587500"/>
                    </a:lnTo>
                    <a:close/>
                  </a:path>
                  <a:path w="836929" h="2120900">
                    <a:moveTo>
                      <a:pt x="539495" y="1587500"/>
                    </a:moveTo>
                    <a:lnTo>
                      <a:pt x="532790" y="1587500"/>
                    </a:lnTo>
                    <a:lnTo>
                      <a:pt x="536329" y="1575209"/>
                    </a:lnTo>
                    <a:lnTo>
                      <a:pt x="536447" y="1574800"/>
                    </a:lnTo>
                    <a:lnTo>
                      <a:pt x="539495" y="1574800"/>
                    </a:lnTo>
                    <a:lnTo>
                      <a:pt x="539495" y="1587500"/>
                    </a:lnTo>
                    <a:close/>
                  </a:path>
                  <a:path w="836929" h="2120900">
                    <a:moveTo>
                      <a:pt x="657398" y="1575954"/>
                    </a:moveTo>
                    <a:lnTo>
                      <a:pt x="658063" y="1574800"/>
                    </a:lnTo>
                    <a:lnTo>
                      <a:pt x="658023" y="1575209"/>
                    </a:lnTo>
                    <a:lnTo>
                      <a:pt x="657398" y="1575954"/>
                    </a:lnTo>
                    <a:close/>
                  </a:path>
                  <a:path w="836929" h="2120900">
                    <a:moveTo>
                      <a:pt x="658023" y="1575209"/>
                    </a:moveTo>
                    <a:lnTo>
                      <a:pt x="658063" y="1574800"/>
                    </a:lnTo>
                    <a:lnTo>
                      <a:pt x="658367" y="1574800"/>
                    </a:lnTo>
                    <a:lnTo>
                      <a:pt x="658023" y="1575209"/>
                    </a:lnTo>
                    <a:close/>
                  </a:path>
                  <a:path w="836929" h="2120900">
                    <a:moveTo>
                      <a:pt x="673608" y="1587500"/>
                    </a:moveTo>
                    <a:lnTo>
                      <a:pt x="665987" y="1587500"/>
                    </a:lnTo>
                    <a:lnTo>
                      <a:pt x="668937" y="1575209"/>
                    </a:lnTo>
                    <a:lnTo>
                      <a:pt x="669035" y="1574800"/>
                    </a:lnTo>
                    <a:lnTo>
                      <a:pt x="687324" y="1574800"/>
                    </a:lnTo>
                    <a:lnTo>
                      <a:pt x="673608" y="1587500"/>
                    </a:lnTo>
                    <a:close/>
                  </a:path>
                  <a:path w="836929" h="2120900">
                    <a:moveTo>
                      <a:pt x="688847" y="1600200"/>
                    </a:moveTo>
                    <a:lnTo>
                      <a:pt x="676655" y="1600200"/>
                    </a:lnTo>
                    <a:lnTo>
                      <a:pt x="661416" y="1587500"/>
                    </a:lnTo>
                    <a:lnTo>
                      <a:pt x="673608" y="1587500"/>
                    </a:lnTo>
                    <a:lnTo>
                      <a:pt x="687324" y="1574800"/>
                    </a:lnTo>
                    <a:lnTo>
                      <a:pt x="690371" y="1587500"/>
                    </a:lnTo>
                    <a:lnTo>
                      <a:pt x="688847" y="1600200"/>
                    </a:lnTo>
                    <a:close/>
                  </a:path>
                  <a:path w="836929" h="2120900">
                    <a:moveTo>
                      <a:pt x="699516" y="1600200"/>
                    </a:moveTo>
                    <a:lnTo>
                      <a:pt x="688847" y="1600200"/>
                    </a:lnTo>
                    <a:lnTo>
                      <a:pt x="690371" y="1587500"/>
                    </a:lnTo>
                    <a:lnTo>
                      <a:pt x="687422" y="1575209"/>
                    </a:lnTo>
                    <a:lnTo>
                      <a:pt x="687324" y="1574800"/>
                    </a:lnTo>
                    <a:lnTo>
                      <a:pt x="694943" y="1574800"/>
                    </a:lnTo>
                    <a:lnTo>
                      <a:pt x="699516" y="1587500"/>
                    </a:lnTo>
                    <a:lnTo>
                      <a:pt x="699516" y="1600200"/>
                    </a:lnTo>
                    <a:close/>
                  </a:path>
                  <a:path w="836929" h="2120900">
                    <a:moveTo>
                      <a:pt x="521208" y="1587500"/>
                    </a:moveTo>
                    <a:lnTo>
                      <a:pt x="518159" y="1587500"/>
                    </a:lnTo>
                    <a:lnTo>
                      <a:pt x="519822" y="1575954"/>
                    </a:lnTo>
                    <a:lnTo>
                      <a:pt x="519929" y="1575209"/>
                    </a:lnTo>
                    <a:lnTo>
                      <a:pt x="520099" y="1575954"/>
                    </a:lnTo>
                    <a:lnTo>
                      <a:pt x="521208" y="1587500"/>
                    </a:lnTo>
                    <a:close/>
                  </a:path>
                  <a:path w="836929" h="2120900">
                    <a:moveTo>
                      <a:pt x="656843" y="1587500"/>
                    </a:moveTo>
                    <a:lnTo>
                      <a:pt x="650747" y="1587500"/>
                    </a:lnTo>
                    <a:lnTo>
                      <a:pt x="657398" y="1575954"/>
                    </a:lnTo>
                    <a:lnTo>
                      <a:pt x="658023" y="1575209"/>
                    </a:lnTo>
                    <a:lnTo>
                      <a:pt x="656843" y="1587500"/>
                    </a:lnTo>
                    <a:close/>
                  </a:path>
                  <a:path w="836929" h="2120900">
                    <a:moveTo>
                      <a:pt x="650747" y="1587500"/>
                    </a:moveTo>
                    <a:lnTo>
                      <a:pt x="647700" y="1587500"/>
                    </a:lnTo>
                    <a:lnTo>
                      <a:pt x="657398" y="1575954"/>
                    </a:lnTo>
                    <a:lnTo>
                      <a:pt x="650747" y="1587500"/>
                    </a:lnTo>
                    <a:close/>
                  </a:path>
                  <a:path w="836929" h="2120900">
                    <a:moveTo>
                      <a:pt x="522427" y="1612900"/>
                    </a:moveTo>
                    <a:lnTo>
                      <a:pt x="512063" y="1612900"/>
                    </a:lnTo>
                    <a:lnTo>
                      <a:pt x="512063" y="1587500"/>
                    </a:lnTo>
                    <a:lnTo>
                      <a:pt x="520446" y="1587500"/>
                    </a:lnTo>
                    <a:lnTo>
                      <a:pt x="522732" y="1600200"/>
                    </a:lnTo>
                    <a:lnTo>
                      <a:pt x="523493" y="1600200"/>
                    </a:lnTo>
                    <a:lnTo>
                      <a:pt x="522427" y="1612900"/>
                    </a:lnTo>
                    <a:close/>
                  </a:path>
                  <a:path w="836929" h="2120900">
                    <a:moveTo>
                      <a:pt x="522732" y="1600200"/>
                    </a:moveTo>
                    <a:lnTo>
                      <a:pt x="520446" y="1587500"/>
                    </a:lnTo>
                    <a:lnTo>
                      <a:pt x="523064" y="1595581"/>
                    </a:lnTo>
                    <a:lnTo>
                      <a:pt x="523163" y="1595886"/>
                    </a:lnTo>
                    <a:lnTo>
                      <a:pt x="523028" y="1596081"/>
                    </a:lnTo>
                    <a:lnTo>
                      <a:pt x="522732" y="1600200"/>
                    </a:lnTo>
                    <a:close/>
                  </a:path>
                  <a:path w="836929" h="2120900">
                    <a:moveTo>
                      <a:pt x="523064" y="1595581"/>
                    </a:moveTo>
                    <a:lnTo>
                      <a:pt x="520446" y="1587500"/>
                    </a:lnTo>
                    <a:lnTo>
                      <a:pt x="523646" y="1587500"/>
                    </a:lnTo>
                    <a:lnTo>
                      <a:pt x="523064" y="1595581"/>
                    </a:lnTo>
                    <a:close/>
                  </a:path>
                  <a:path w="836929" h="2120900">
                    <a:moveTo>
                      <a:pt x="523163" y="1595886"/>
                    </a:moveTo>
                    <a:lnTo>
                      <a:pt x="523064" y="1595581"/>
                    </a:lnTo>
                    <a:lnTo>
                      <a:pt x="523646" y="1587500"/>
                    </a:lnTo>
                    <a:lnTo>
                      <a:pt x="524001" y="1587500"/>
                    </a:lnTo>
                    <a:lnTo>
                      <a:pt x="523193" y="1595581"/>
                    </a:lnTo>
                    <a:lnTo>
                      <a:pt x="523163" y="1595886"/>
                    </a:lnTo>
                    <a:close/>
                  </a:path>
                  <a:path w="836929" h="2120900">
                    <a:moveTo>
                      <a:pt x="525779" y="1600200"/>
                    </a:moveTo>
                    <a:lnTo>
                      <a:pt x="524560" y="1600200"/>
                    </a:lnTo>
                    <a:lnTo>
                      <a:pt x="523226" y="1596081"/>
                    </a:lnTo>
                    <a:lnTo>
                      <a:pt x="524255" y="1587500"/>
                    </a:lnTo>
                    <a:lnTo>
                      <a:pt x="525779" y="1600200"/>
                    </a:lnTo>
                    <a:close/>
                  </a:path>
                  <a:path w="836929" h="2120900">
                    <a:moveTo>
                      <a:pt x="531875" y="1600200"/>
                    </a:moveTo>
                    <a:lnTo>
                      <a:pt x="525779" y="1600200"/>
                    </a:lnTo>
                    <a:lnTo>
                      <a:pt x="526999" y="1587500"/>
                    </a:lnTo>
                    <a:lnTo>
                      <a:pt x="530732" y="1587500"/>
                    </a:lnTo>
                    <a:lnTo>
                      <a:pt x="531875" y="1600200"/>
                    </a:lnTo>
                    <a:close/>
                  </a:path>
                  <a:path w="836929" h="2120900">
                    <a:moveTo>
                      <a:pt x="536447" y="1600200"/>
                    </a:moveTo>
                    <a:lnTo>
                      <a:pt x="531875" y="1600200"/>
                    </a:lnTo>
                    <a:lnTo>
                      <a:pt x="530732" y="1587500"/>
                    </a:lnTo>
                    <a:lnTo>
                      <a:pt x="536447" y="1587500"/>
                    </a:lnTo>
                    <a:lnTo>
                      <a:pt x="536447" y="1600200"/>
                    </a:lnTo>
                    <a:close/>
                  </a:path>
                  <a:path w="836929" h="2120900">
                    <a:moveTo>
                      <a:pt x="649224" y="1600200"/>
                    </a:moveTo>
                    <a:lnTo>
                      <a:pt x="644651" y="1600200"/>
                    </a:lnTo>
                    <a:lnTo>
                      <a:pt x="643127" y="1587500"/>
                    </a:lnTo>
                    <a:lnTo>
                      <a:pt x="652271" y="1587500"/>
                    </a:lnTo>
                    <a:lnTo>
                      <a:pt x="649224" y="1600200"/>
                    </a:lnTo>
                    <a:close/>
                  </a:path>
                  <a:path w="836929" h="2120900">
                    <a:moveTo>
                      <a:pt x="649224" y="1612900"/>
                    </a:moveTo>
                    <a:lnTo>
                      <a:pt x="649224" y="1600200"/>
                    </a:lnTo>
                    <a:lnTo>
                      <a:pt x="652271" y="1587500"/>
                    </a:lnTo>
                    <a:lnTo>
                      <a:pt x="661416" y="1587500"/>
                    </a:lnTo>
                    <a:lnTo>
                      <a:pt x="658367" y="1600200"/>
                    </a:lnTo>
                    <a:lnTo>
                      <a:pt x="652271" y="1600200"/>
                    </a:lnTo>
                    <a:lnTo>
                      <a:pt x="653889" y="1603569"/>
                    </a:lnTo>
                    <a:lnTo>
                      <a:pt x="649224" y="1612900"/>
                    </a:lnTo>
                    <a:close/>
                  </a:path>
                  <a:path w="836929" h="2120900">
                    <a:moveTo>
                      <a:pt x="676655" y="1600200"/>
                    </a:moveTo>
                    <a:lnTo>
                      <a:pt x="658367" y="1600200"/>
                    </a:lnTo>
                    <a:lnTo>
                      <a:pt x="661416" y="1587500"/>
                    </a:lnTo>
                    <a:lnTo>
                      <a:pt x="676655" y="1600200"/>
                    </a:lnTo>
                    <a:close/>
                  </a:path>
                  <a:path w="836929" h="2120900">
                    <a:moveTo>
                      <a:pt x="522732" y="1600200"/>
                    </a:moveTo>
                    <a:lnTo>
                      <a:pt x="523028" y="1596081"/>
                    </a:lnTo>
                    <a:lnTo>
                      <a:pt x="523042" y="1595886"/>
                    </a:lnTo>
                    <a:lnTo>
                      <a:pt x="523226" y="1596081"/>
                    </a:lnTo>
                    <a:lnTo>
                      <a:pt x="522732" y="1600200"/>
                    </a:lnTo>
                    <a:close/>
                  </a:path>
                  <a:path w="836929" h="2120900">
                    <a:moveTo>
                      <a:pt x="524560" y="1600200"/>
                    </a:moveTo>
                    <a:lnTo>
                      <a:pt x="522732" y="1600200"/>
                    </a:lnTo>
                    <a:lnTo>
                      <a:pt x="523226" y="1596081"/>
                    </a:lnTo>
                    <a:lnTo>
                      <a:pt x="524560" y="1600200"/>
                    </a:lnTo>
                    <a:close/>
                  </a:path>
                  <a:path w="836929" h="2120900">
                    <a:moveTo>
                      <a:pt x="522427" y="1612900"/>
                    </a:moveTo>
                    <a:lnTo>
                      <a:pt x="523465" y="1600544"/>
                    </a:lnTo>
                    <a:lnTo>
                      <a:pt x="523493" y="1600200"/>
                    </a:lnTo>
                    <a:lnTo>
                      <a:pt x="523978" y="1600200"/>
                    </a:lnTo>
                    <a:lnTo>
                      <a:pt x="522427" y="1612900"/>
                    </a:lnTo>
                    <a:close/>
                  </a:path>
                  <a:path w="836929" h="2120900">
                    <a:moveTo>
                      <a:pt x="522732" y="1625600"/>
                    </a:moveTo>
                    <a:lnTo>
                      <a:pt x="519684" y="1612900"/>
                    </a:lnTo>
                    <a:lnTo>
                      <a:pt x="522427" y="1612900"/>
                    </a:lnTo>
                    <a:lnTo>
                      <a:pt x="523936" y="1600544"/>
                    </a:lnTo>
                    <a:lnTo>
                      <a:pt x="523978" y="1600200"/>
                    </a:lnTo>
                    <a:lnTo>
                      <a:pt x="527303" y="1612900"/>
                    </a:lnTo>
                    <a:lnTo>
                      <a:pt x="522732" y="1625600"/>
                    </a:lnTo>
                    <a:close/>
                  </a:path>
                  <a:path w="836929" h="2120900">
                    <a:moveTo>
                      <a:pt x="522732" y="1625600"/>
                    </a:moveTo>
                    <a:lnTo>
                      <a:pt x="527303" y="1612900"/>
                    </a:lnTo>
                    <a:lnTo>
                      <a:pt x="524068" y="1600544"/>
                    </a:lnTo>
                    <a:lnTo>
                      <a:pt x="523978" y="1600200"/>
                    </a:lnTo>
                    <a:lnTo>
                      <a:pt x="527303" y="1600200"/>
                    </a:lnTo>
                    <a:lnTo>
                      <a:pt x="530351" y="1612900"/>
                    </a:lnTo>
                    <a:lnTo>
                      <a:pt x="528827" y="1612900"/>
                    </a:lnTo>
                    <a:lnTo>
                      <a:pt x="522732" y="1625600"/>
                    </a:lnTo>
                    <a:close/>
                  </a:path>
                  <a:path w="836929" h="2120900">
                    <a:moveTo>
                      <a:pt x="531875" y="1612900"/>
                    </a:moveTo>
                    <a:lnTo>
                      <a:pt x="530351" y="1612900"/>
                    </a:lnTo>
                    <a:lnTo>
                      <a:pt x="527386" y="1600544"/>
                    </a:lnTo>
                    <a:lnTo>
                      <a:pt x="527303" y="1600200"/>
                    </a:lnTo>
                    <a:lnTo>
                      <a:pt x="528827" y="1600200"/>
                    </a:lnTo>
                    <a:lnTo>
                      <a:pt x="531875" y="1612900"/>
                    </a:lnTo>
                    <a:close/>
                  </a:path>
                  <a:path w="836929" h="2120900">
                    <a:moveTo>
                      <a:pt x="533400" y="1612900"/>
                    </a:moveTo>
                    <a:lnTo>
                      <a:pt x="531875" y="1612900"/>
                    </a:lnTo>
                    <a:lnTo>
                      <a:pt x="528910" y="1600544"/>
                    </a:lnTo>
                    <a:lnTo>
                      <a:pt x="528827" y="1600200"/>
                    </a:lnTo>
                    <a:lnTo>
                      <a:pt x="535685" y="1600200"/>
                    </a:lnTo>
                    <a:lnTo>
                      <a:pt x="535747" y="1600544"/>
                    </a:lnTo>
                    <a:lnTo>
                      <a:pt x="535079" y="1603569"/>
                    </a:lnTo>
                    <a:lnTo>
                      <a:pt x="533400" y="1612900"/>
                    </a:lnTo>
                    <a:close/>
                  </a:path>
                  <a:path w="836929" h="2120900">
                    <a:moveTo>
                      <a:pt x="541019" y="1625600"/>
                    </a:moveTo>
                    <a:lnTo>
                      <a:pt x="537971" y="1625600"/>
                    </a:lnTo>
                    <a:lnTo>
                      <a:pt x="533815" y="1612900"/>
                    </a:lnTo>
                    <a:lnTo>
                      <a:pt x="537971" y="1612900"/>
                    </a:lnTo>
                    <a:lnTo>
                      <a:pt x="535747" y="1600544"/>
                    </a:lnTo>
                    <a:lnTo>
                      <a:pt x="535685" y="1600200"/>
                    </a:lnTo>
                    <a:lnTo>
                      <a:pt x="542543" y="1600200"/>
                    </a:lnTo>
                    <a:lnTo>
                      <a:pt x="541019" y="1612900"/>
                    </a:lnTo>
                    <a:lnTo>
                      <a:pt x="541019" y="1625600"/>
                    </a:lnTo>
                    <a:close/>
                  </a:path>
                  <a:path w="836929" h="2120900">
                    <a:moveTo>
                      <a:pt x="653889" y="1603569"/>
                    </a:moveTo>
                    <a:lnTo>
                      <a:pt x="652271" y="1600200"/>
                    </a:lnTo>
                    <a:lnTo>
                      <a:pt x="655319" y="1600200"/>
                    </a:lnTo>
                    <a:lnTo>
                      <a:pt x="655402" y="1600544"/>
                    </a:lnTo>
                    <a:lnTo>
                      <a:pt x="653889" y="1603569"/>
                    </a:lnTo>
                    <a:close/>
                  </a:path>
                  <a:path w="836929" h="2120900">
                    <a:moveTo>
                      <a:pt x="655402" y="1600544"/>
                    </a:moveTo>
                    <a:lnTo>
                      <a:pt x="655319" y="1600200"/>
                    </a:lnTo>
                    <a:lnTo>
                      <a:pt x="655574" y="1600200"/>
                    </a:lnTo>
                    <a:lnTo>
                      <a:pt x="655402" y="1600544"/>
                    </a:lnTo>
                    <a:close/>
                  </a:path>
                  <a:path w="836929" h="2120900">
                    <a:moveTo>
                      <a:pt x="658368" y="1612900"/>
                    </a:moveTo>
                    <a:lnTo>
                      <a:pt x="655402" y="1600544"/>
                    </a:lnTo>
                    <a:lnTo>
                      <a:pt x="655574" y="1600200"/>
                    </a:lnTo>
                    <a:lnTo>
                      <a:pt x="656843" y="1600200"/>
                    </a:lnTo>
                    <a:lnTo>
                      <a:pt x="658368" y="1612900"/>
                    </a:lnTo>
                    <a:close/>
                  </a:path>
                  <a:path w="836929" h="2120900">
                    <a:moveTo>
                      <a:pt x="658368" y="1612900"/>
                    </a:moveTo>
                    <a:lnTo>
                      <a:pt x="656885" y="1600544"/>
                    </a:lnTo>
                    <a:lnTo>
                      <a:pt x="656843" y="1600200"/>
                    </a:lnTo>
                    <a:lnTo>
                      <a:pt x="657605" y="1600200"/>
                    </a:lnTo>
                    <a:lnTo>
                      <a:pt x="658368" y="1612900"/>
                    </a:lnTo>
                    <a:close/>
                  </a:path>
                  <a:path w="836929" h="2120900">
                    <a:moveTo>
                      <a:pt x="662431" y="1612900"/>
                    </a:moveTo>
                    <a:lnTo>
                      <a:pt x="658368" y="1612900"/>
                    </a:lnTo>
                    <a:lnTo>
                      <a:pt x="657626" y="1600544"/>
                    </a:lnTo>
                    <a:lnTo>
                      <a:pt x="657605" y="1600200"/>
                    </a:lnTo>
                    <a:lnTo>
                      <a:pt x="667511" y="1600200"/>
                    </a:lnTo>
                    <a:lnTo>
                      <a:pt x="662431" y="1612900"/>
                    </a:lnTo>
                    <a:close/>
                  </a:path>
                  <a:path w="836929" h="2120900">
                    <a:moveTo>
                      <a:pt x="667511" y="1651000"/>
                    </a:moveTo>
                    <a:lnTo>
                      <a:pt x="662069" y="1638300"/>
                    </a:lnTo>
                    <a:lnTo>
                      <a:pt x="664463" y="1638300"/>
                    </a:lnTo>
                    <a:lnTo>
                      <a:pt x="665987" y="1625600"/>
                    </a:lnTo>
                    <a:lnTo>
                      <a:pt x="662940" y="1612900"/>
                    </a:lnTo>
                    <a:lnTo>
                      <a:pt x="662431" y="1612900"/>
                    </a:lnTo>
                    <a:lnTo>
                      <a:pt x="667511" y="1600200"/>
                    </a:lnTo>
                    <a:lnTo>
                      <a:pt x="669035" y="1600200"/>
                    </a:lnTo>
                    <a:lnTo>
                      <a:pt x="670559" y="1612900"/>
                    </a:lnTo>
                    <a:lnTo>
                      <a:pt x="669035" y="1625600"/>
                    </a:lnTo>
                    <a:lnTo>
                      <a:pt x="670559" y="1638300"/>
                    </a:lnTo>
                    <a:lnTo>
                      <a:pt x="667511" y="1651000"/>
                    </a:lnTo>
                    <a:close/>
                  </a:path>
                  <a:path w="836929" h="2120900">
                    <a:moveTo>
                      <a:pt x="670559" y="1612900"/>
                    </a:moveTo>
                    <a:lnTo>
                      <a:pt x="669077" y="1600544"/>
                    </a:lnTo>
                    <a:lnTo>
                      <a:pt x="669035" y="1600200"/>
                    </a:lnTo>
                    <a:lnTo>
                      <a:pt x="673608" y="1600200"/>
                    </a:lnTo>
                    <a:lnTo>
                      <a:pt x="670559" y="1612900"/>
                    </a:lnTo>
                    <a:close/>
                  </a:path>
                  <a:path w="836929" h="2120900">
                    <a:moveTo>
                      <a:pt x="682751" y="1612900"/>
                    </a:moveTo>
                    <a:lnTo>
                      <a:pt x="670559" y="1612900"/>
                    </a:lnTo>
                    <a:lnTo>
                      <a:pt x="673525" y="1600544"/>
                    </a:lnTo>
                    <a:lnTo>
                      <a:pt x="673608" y="1600200"/>
                    </a:lnTo>
                    <a:lnTo>
                      <a:pt x="682751" y="1600200"/>
                    </a:lnTo>
                    <a:lnTo>
                      <a:pt x="682751" y="1612900"/>
                    </a:lnTo>
                    <a:close/>
                  </a:path>
                  <a:path w="836929" h="2120900">
                    <a:moveTo>
                      <a:pt x="537971" y="1612900"/>
                    </a:moveTo>
                    <a:lnTo>
                      <a:pt x="533400" y="1612900"/>
                    </a:lnTo>
                    <a:lnTo>
                      <a:pt x="535624" y="1600544"/>
                    </a:lnTo>
                    <a:lnTo>
                      <a:pt x="536292" y="1603569"/>
                    </a:lnTo>
                    <a:lnTo>
                      <a:pt x="537971" y="1612900"/>
                    </a:lnTo>
                    <a:close/>
                  </a:path>
                  <a:path w="836929" h="2120900">
                    <a:moveTo>
                      <a:pt x="658368" y="1612900"/>
                    </a:moveTo>
                    <a:lnTo>
                      <a:pt x="653889" y="1603569"/>
                    </a:lnTo>
                    <a:lnTo>
                      <a:pt x="655402" y="1600544"/>
                    </a:lnTo>
                    <a:lnTo>
                      <a:pt x="658368" y="1612900"/>
                    </a:lnTo>
                    <a:close/>
                  </a:path>
                  <a:path w="836929" h="2120900">
                    <a:moveTo>
                      <a:pt x="658368" y="1612900"/>
                    </a:moveTo>
                    <a:lnTo>
                      <a:pt x="649224" y="1612900"/>
                    </a:lnTo>
                    <a:lnTo>
                      <a:pt x="653889" y="1603569"/>
                    </a:lnTo>
                    <a:lnTo>
                      <a:pt x="658368" y="1612900"/>
                    </a:lnTo>
                    <a:close/>
                  </a:path>
                  <a:path w="836929" h="2120900">
                    <a:moveTo>
                      <a:pt x="516635" y="1638300"/>
                    </a:moveTo>
                    <a:lnTo>
                      <a:pt x="512825" y="1625600"/>
                    </a:lnTo>
                    <a:lnTo>
                      <a:pt x="515111" y="1612900"/>
                    </a:lnTo>
                    <a:lnTo>
                      <a:pt x="519684" y="1612900"/>
                    </a:lnTo>
                    <a:lnTo>
                      <a:pt x="522732" y="1625600"/>
                    </a:lnTo>
                    <a:lnTo>
                      <a:pt x="516635" y="1625600"/>
                    </a:lnTo>
                    <a:lnTo>
                      <a:pt x="516635" y="1638300"/>
                    </a:lnTo>
                    <a:close/>
                  </a:path>
                  <a:path w="836929" h="2120900">
                    <a:moveTo>
                      <a:pt x="527303" y="1625600"/>
                    </a:moveTo>
                    <a:lnTo>
                      <a:pt x="522732" y="1625600"/>
                    </a:lnTo>
                    <a:lnTo>
                      <a:pt x="528827" y="1612900"/>
                    </a:lnTo>
                    <a:lnTo>
                      <a:pt x="527303" y="1625600"/>
                    </a:lnTo>
                    <a:close/>
                  </a:path>
                  <a:path w="836929" h="2120900">
                    <a:moveTo>
                      <a:pt x="537971" y="1625600"/>
                    </a:moveTo>
                    <a:lnTo>
                      <a:pt x="527303" y="1625600"/>
                    </a:lnTo>
                    <a:lnTo>
                      <a:pt x="528827" y="1612900"/>
                    </a:lnTo>
                    <a:lnTo>
                      <a:pt x="533815" y="1612900"/>
                    </a:lnTo>
                    <a:lnTo>
                      <a:pt x="537971" y="1625600"/>
                    </a:lnTo>
                    <a:close/>
                  </a:path>
                  <a:path w="836929" h="2120900">
                    <a:moveTo>
                      <a:pt x="658367" y="1625600"/>
                    </a:moveTo>
                    <a:lnTo>
                      <a:pt x="644651" y="1625600"/>
                    </a:lnTo>
                    <a:lnTo>
                      <a:pt x="643127" y="1612900"/>
                    </a:lnTo>
                    <a:lnTo>
                      <a:pt x="653795" y="1612900"/>
                    </a:lnTo>
                    <a:lnTo>
                      <a:pt x="658367" y="1625600"/>
                    </a:lnTo>
                    <a:close/>
                  </a:path>
                  <a:path w="836929" h="2120900">
                    <a:moveTo>
                      <a:pt x="664463" y="1638300"/>
                    </a:moveTo>
                    <a:lnTo>
                      <a:pt x="660400" y="1625600"/>
                    </a:lnTo>
                    <a:lnTo>
                      <a:pt x="658367" y="1625600"/>
                    </a:lnTo>
                    <a:lnTo>
                      <a:pt x="653795" y="1612900"/>
                    </a:lnTo>
                    <a:lnTo>
                      <a:pt x="662940" y="1612900"/>
                    </a:lnTo>
                    <a:lnTo>
                      <a:pt x="665987" y="1625600"/>
                    </a:lnTo>
                    <a:lnTo>
                      <a:pt x="664463" y="1638300"/>
                    </a:lnTo>
                    <a:close/>
                  </a:path>
                  <a:path w="836929" h="2120900">
                    <a:moveTo>
                      <a:pt x="519684" y="1638300"/>
                    </a:moveTo>
                    <a:lnTo>
                      <a:pt x="516635" y="1638300"/>
                    </a:lnTo>
                    <a:lnTo>
                      <a:pt x="516635" y="1625600"/>
                    </a:lnTo>
                    <a:lnTo>
                      <a:pt x="524001" y="1625600"/>
                    </a:lnTo>
                    <a:lnTo>
                      <a:pt x="519684" y="1638300"/>
                    </a:lnTo>
                    <a:close/>
                  </a:path>
                  <a:path w="836929" h="2120900">
                    <a:moveTo>
                      <a:pt x="522732" y="1638300"/>
                    </a:moveTo>
                    <a:lnTo>
                      <a:pt x="519684" y="1638300"/>
                    </a:lnTo>
                    <a:lnTo>
                      <a:pt x="524038" y="1625600"/>
                    </a:lnTo>
                    <a:lnTo>
                      <a:pt x="524763" y="1625600"/>
                    </a:lnTo>
                    <a:lnTo>
                      <a:pt x="522732" y="1638300"/>
                    </a:lnTo>
                    <a:close/>
                  </a:path>
                  <a:path w="836929" h="2120900">
                    <a:moveTo>
                      <a:pt x="525779" y="1638300"/>
                    </a:moveTo>
                    <a:lnTo>
                      <a:pt x="522732" y="1638300"/>
                    </a:lnTo>
                    <a:lnTo>
                      <a:pt x="524763" y="1625600"/>
                    </a:lnTo>
                    <a:lnTo>
                      <a:pt x="525779" y="1638300"/>
                    </a:lnTo>
                    <a:close/>
                  </a:path>
                  <a:path w="836929" h="2120900">
                    <a:moveTo>
                      <a:pt x="525779" y="1638300"/>
                    </a:moveTo>
                    <a:lnTo>
                      <a:pt x="524763" y="1625600"/>
                    </a:lnTo>
                    <a:lnTo>
                      <a:pt x="528827" y="1625600"/>
                    </a:lnTo>
                    <a:lnTo>
                      <a:pt x="525779" y="1638300"/>
                    </a:lnTo>
                    <a:close/>
                  </a:path>
                  <a:path w="836929" h="2120900">
                    <a:moveTo>
                      <a:pt x="525779" y="1638300"/>
                    </a:moveTo>
                    <a:lnTo>
                      <a:pt x="528827" y="1625600"/>
                    </a:lnTo>
                    <a:lnTo>
                      <a:pt x="530213" y="1625600"/>
                    </a:lnTo>
                    <a:lnTo>
                      <a:pt x="525779" y="1638300"/>
                    </a:lnTo>
                    <a:close/>
                  </a:path>
                  <a:path w="836929" h="2120900">
                    <a:moveTo>
                      <a:pt x="531875" y="1638300"/>
                    </a:moveTo>
                    <a:lnTo>
                      <a:pt x="525779" y="1638300"/>
                    </a:lnTo>
                    <a:lnTo>
                      <a:pt x="530213" y="1625600"/>
                    </a:lnTo>
                    <a:lnTo>
                      <a:pt x="531875" y="1638300"/>
                    </a:lnTo>
                    <a:close/>
                  </a:path>
                  <a:path w="836929" h="2120900">
                    <a:moveTo>
                      <a:pt x="533400" y="1651000"/>
                    </a:moveTo>
                    <a:lnTo>
                      <a:pt x="534924" y="1638300"/>
                    </a:lnTo>
                    <a:lnTo>
                      <a:pt x="531875" y="1638300"/>
                    </a:lnTo>
                    <a:lnTo>
                      <a:pt x="530213" y="1625600"/>
                    </a:lnTo>
                    <a:lnTo>
                      <a:pt x="532891" y="1625600"/>
                    </a:lnTo>
                    <a:lnTo>
                      <a:pt x="536447" y="1638300"/>
                    </a:lnTo>
                    <a:lnTo>
                      <a:pt x="533400" y="1651000"/>
                    </a:lnTo>
                    <a:close/>
                  </a:path>
                  <a:path w="836929" h="2120900">
                    <a:moveTo>
                      <a:pt x="536447" y="1638300"/>
                    </a:moveTo>
                    <a:lnTo>
                      <a:pt x="532964" y="1625600"/>
                    </a:lnTo>
                    <a:lnTo>
                      <a:pt x="539495" y="1625600"/>
                    </a:lnTo>
                    <a:lnTo>
                      <a:pt x="536447" y="1638300"/>
                    </a:lnTo>
                    <a:close/>
                  </a:path>
                  <a:path w="836929" h="2120900">
                    <a:moveTo>
                      <a:pt x="643127" y="1638300"/>
                    </a:moveTo>
                    <a:lnTo>
                      <a:pt x="646176" y="1625600"/>
                    </a:lnTo>
                    <a:lnTo>
                      <a:pt x="646557" y="1625600"/>
                    </a:lnTo>
                    <a:lnTo>
                      <a:pt x="643127" y="1638300"/>
                    </a:lnTo>
                    <a:close/>
                  </a:path>
                  <a:path w="836929" h="2120900">
                    <a:moveTo>
                      <a:pt x="647700" y="1638300"/>
                    </a:moveTo>
                    <a:lnTo>
                      <a:pt x="643127" y="1638300"/>
                    </a:lnTo>
                    <a:lnTo>
                      <a:pt x="646557" y="1625600"/>
                    </a:lnTo>
                    <a:lnTo>
                      <a:pt x="647700" y="1638300"/>
                    </a:lnTo>
                    <a:close/>
                  </a:path>
                  <a:path w="836929" h="2120900">
                    <a:moveTo>
                      <a:pt x="647700" y="1638300"/>
                    </a:moveTo>
                    <a:lnTo>
                      <a:pt x="646557" y="1625600"/>
                    </a:lnTo>
                    <a:lnTo>
                      <a:pt x="651357" y="1625600"/>
                    </a:lnTo>
                    <a:lnTo>
                      <a:pt x="647700" y="1638300"/>
                    </a:lnTo>
                    <a:close/>
                  </a:path>
                  <a:path w="836929" h="2120900">
                    <a:moveTo>
                      <a:pt x="650747" y="1638300"/>
                    </a:moveTo>
                    <a:lnTo>
                      <a:pt x="647700" y="1638300"/>
                    </a:lnTo>
                    <a:lnTo>
                      <a:pt x="651357" y="1625600"/>
                    </a:lnTo>
                    <a:lnTo>
                      <a:pt x="650747" y="1638300"/>
                    </a:lnTo>
                    <a:close/>
                  </a:path>
                  <a:path w="836929" h="2120900">
                    <a:moveTo>
                      <a:pt x="653795" y="1638300"/>
                    </a:moveTo>
                    <a:lnTo>
                      <a:pt x="650747" y="1638300"/>
                    </a:lnTo>
                    <a:lnTo>
                      <a:pt x="651357" y="1625600"/>
                    </a:lnTo>
                    <a:lnTo>
                      <a:pt x="657279" y="1625600"/>
                    </a:lnTo>
                    <a:lnTo>
                      <a:pt x="653795" y="1638300"/>
                    </a:lnTo>
                    <a:close/>
                  </a:path>
                  <a:path w="836929" h="2120900">
                    <a:moveTo>
                      <a:pt x="661416" y="1638300"/>
                    </a:moveTo>
                    <a:lnTo>
                      <a:pt x="653795" y="1638300"/>
                    </a:lnTo>
                    <a:lnTo>
                      <a:pt x="657351" y="1625600"/>
                    </a:lnTo>
                    <a:lnTo>
                      <a:pt x="660399" y="1625600"/>
                    </a:lnTo>
                    <a:lnTo>
                      <a:pt x="661416" y="1638300"/>
                    </a:lnTo>
                    <a:close/>
                  </a:path>
                  <a:path w="836929" h="2120900">
                    <a:moveTo>
                      <a:pt x="664463" y="1638300"/>
                    </a:moveTo>
                    <a:lnTo>
                      <a:pt x="661416" y="1638300"/>
                    </a:lnTo>
                    <a:lnTo>
                      <a:pt x="660400" y="1625600"/>
                    </a:lnTo>
                    <a:lnTo>
                      <a:pt x="664463" y="1638300"/>
                    </a:lnTo>
                    <a:close/>
                  </a:path>
                  <a:path w="836929" h="2120900">
                    <a:moveTo>
                      <a:pt x="516635" y="1651000"/>
                    </a:moveTo>
                    <a:lnTo>
                      <a:pt x="513587" y="1651000"/>
                    </a:lnTo>
                    <a:lnTo>
                      <a:pt x="513587" y="1638300"/>
                    </a:lnTo>
                    <a:lnTo>
                      <a:pt x="516635" y="1651000"/>
                    </a:lnTo>
                    <a:close/>
                  </a:path>
                  <a:path w="836929" h="2120900">
                    <a:moveTo>
                      <a:pt x="524255" y="1689100"/>
                    </a:moveTo>
                    <a:lnTo>
                      <a:pt x="518159" y="1689100"/>
                    </a:lnTo>
                    <a:lnTo>
                      <a:pt x="518159" y="1676400"/>
                    </a:lnTo>
                    <a:lnTo>
                      <a:pt x="519504" y="1665194"/>
                    </a:lnTo>
                    <a:lnTo>
                      <a:pt x="519588" y="1664493"/>
                    </a:lnTo>
                    <a:lnTo>
                      <a:pt x="519684" y="1663700"/>
                    </a:lnTo>
                    <a:lnTo>
                      <a:pt x="513587" y="1638300"/>
                    </a:lnTo>
                    <a:lnTo>
                      <a:pt x="524255" y="1638300"/>
                    </a:lnTo>
                    <a:lnTo>
                      <a:pt x="525271" y="1651000"/>
                    </a:lnTo>
                    <a:lnTo>
                      <a:pt x="522732" y="1651000"/>
                    </a:lnTo>
                    <a:lnTo>
                      <a:pt x="525779" y="1663700"/>
                    </a:lnTo>
                    <a:lnTo>
                      <a:pt x="521208" y="1663700"/>
                    </a:lnTo>
                    <a:lnTo>
                      <a:pt x="521208" y="1676400"/>
                    </a:lnTo>
                    <a:lnTo>
                      <a:pt x="526541" y="1676400"/>
                    </a:lnTo>
                    <a:lnTo>
                      <a:pt x="524255" y="1689100"/>
                    </a:lnTo>
                    <a:close/>
                  </a:path>
                  <a:path w="836929" h="2120900">
                    <a:moveTo>
                      <a:pt x="525272" y="1651000"/>
                    </a:moveTo>
                    <a:lnTo>
                      <a:pt x="524255" y="1638300"/>
                    </a:lnTo>
                    <a:lnTo>
                      <a:pt x="527303" y="1638300"/>
                    </a:lnTo>
                    <a:lnTo>
                      <a:pt x="525272" y="1651000"/>
                    </a:lnTo>
                    <a:close/>
                  </a:path>
                  <a:path w="836929" h="2120900">
                    <a:moveTo>
                      <a:pt x="525475" y="1651000"/>
                    </a:moveTo>
                    <a:lnTo>
                      <a:pt x="525272" y="1651000"/>
                    </a:lnTo>
                    <a:lnTo>
                      <a:pt x="527303" y="1638300"/>
                    </a:lnTo>
                    <a:lnTo>
                      <a:pt x="525475" y="1651000"/>
                    </a:lnTo>
                    <a:close/>
                  </a:path>
                  <a:path w="836929" h="2120900">
                    <a:moveTo>
                      <a:pt x="530961" y="1651000"/>
                    </a:moveTo>
                    <a:lnTo>
                      <a:pt x="525475" y="1651000"/>
                    </a:lnTo>
                    <a:lnTo>
                      <a:pt x="527303" y="1638300"/>
                    </a:lnTo>
                    <a:lnTo>
                      <a:pt x="530961" y="1651000"/>
                    </a:lnTo>
                    <a:close/>
                  </a:path>
                  <a:path w="836929" h="2120900">
                    <a:moveTo>
                      <a:pt x="533400" y="1651000"/>
                    </a:moveTo>
                    <a:lnTo>
                      <a:pt x="530961" y="1651000"/>
                    </a:lnTo>
                    <a:lnTo>
                      <a:pt x="527303" y="1638300"/>
                    </a:lnTo>
                    <a:lnTo>
                      <a:pt x="534924" y="1638300"/>
                    </a:lnTo>
                    <a:lnTo>
                      <a:pt x="533400" y="1651000"/>
                    </a:lnTo>
                    <a:close/>
                  </a:path>
                  <a:path w="836929" h="2120900">
                    <a:moveTo>
                      <a:pt x="541019" y="1663700"/>
                    </a:moveTo>
                    <a:lnTo>
                      <a:pt x="536863" y="1651000"/>
                    </a:lnTo>
                    <a:lnTo>
                      <a:pt x="533400" y="1651000"/>
                    </a:lnTo>
                    <a:lnTo>
                      <a:pt x="536447" y="1638300"/>
                    </a:lnTo>
                    <a:lnTo>
                      <a:pt x="539495" y="1638300"/>
                    </a:lnTo>
                    <a:lnTo>
                      <a:pt x="542543" y="1651000"/>
                    </a:lnTo>
                    <a:lnTo>
                      <a:pt x="541019" y="1663700"/>
                    </a:lnTo>
                    <a:close/>
                  </a:path>
                  <a:path w="836929" h="2120900">
                    <a:moveTo>
                      <a:pt x="544067" y="1651000"/>
                    </a:moveTo>
                    <a:lnTo>
                      <a:pt x="542543" y="1651000"/>
                    </a:lnTo>
                    <a:lnTo>
                      <a:pt x="539495" y="1638300"/>
                    </a:lnTo>
                    <a:lnTo>
                      <a:pt x="544067" y="1638300"/>
                    </a:lnTo>
                    <a:lnTo>
                      <a:pt x="544067" y="1651000"/>
                    </a:lnTo>
                    <a:close/>
                  </a:path>
                  <a:path w="836929" h="2120900">
                    <a:moveTo>
                      <a:pt x="649224" y="1651000"/>
                    </a:moveTo>
                    <a:lnTo>
                      <a:pt x="649224" y="1638300"/>
                    </a:lnTo>
                    <a:lnTo>
                      <a:pt x="649916" y="1638300"/>
                    </a:lnTo>
                    <a:lnTo>
                      <a:pt x="649224" y="1651000"/>
                    </a:lnTo>
                    <a:close/>
                  </a:path>
                  <a:path w="836929" h="2120900">
                    <a:moveTo>
                      <a:pt x="659892" y="1651000"/>
                    </a:moveTo>
                    <a:lnTo>
                      <a:pt x="649224" y="1651000"/>
                    </a:lnTo>
                    <a:lnTo>
                      <a:pt x="649916" y="1638300"/>
                    </a:lnTo>
                    <a:lnTo>
                      <a:pt x="659892" y="1651000"/>
                    </a:lnTo>
                    <a:close/>
                  </a:path>
                  <a:path w="836929" h="2120900">
                    <a:moveTo>
                      <a:pt x="660908" y="1651000"/>
                    </a:moveTo>
                    <a:lnTo>
                      <a:pt x="659892" y="1651000"/>
                    </a:lnTo>
                    <a:lnTo>
                      <a:pt x="649916" y="1638300"/>
                    </a:lnTo>
                    <a:lnTo>
                      <a:pt x="656843" y="1638300"/>
                    </a:lnTo>
                    <a:lnTo>
                      <a:pt x="660908" y="1651000"/>
                    </a:lnTo>
                    <a:close/>
                  </a:path>
                  <a:path w="836929" h="2120900">
                    <a:moveTo>
                      <a:pt x="660908" y="1651000"/>
                    </a:moveTo>
                    <a:lnTo>
                      <a:pt x="656843" y="1638300"/>
                    </a:lnTo>
                    <a:lnTo>
                      <a:pt x="662069" y="1638300"/>
                    </a:lnTo>
                    <a:lnTo>
                      <a:pt x="660908" y="1651000"/>
                    </a:lnTo>
                    <a:close/>
                  </a:path>
                  <a:path w="836929" h="2120900">
                    <a:moveTo>
                      <a:pt x="663854" y="1663700"/>
                    </a:moveTo>
                    <a:lnTo>
                      <a:pt x="655319" y="1651000"/>
                    </a:lnTo>
                    <a:lnTo>
                      <a:pt x="660908" y="1651000"/>
                    </a:lnTo>
                    <a:lnTo>
                      <a:pt x="662069" y="1638300"/>
                    </a:lnTo>
                    <a:lnTo>
                      <a:pt x="667511" y="1651000"/>
                    </a:lnTo>
                    <a:lnTo>
                      <a:pt x="663854" y="1663700"/>
                    </a:lnTo>
                    <a:close/>
                  </a:path>
                  <a:path w="836929" h="2120900">
                    <a:moveTo>
                      <a:pt x="672084" y="1651000"/>
                    </a:moveTo>
                    <a:lnTo>
                      <a:pt x="667511" y="1651000"/>
                    </a:lnTo>
                    <a:lnTo>
                      <a:pt x="670559" y="1638300"/>
                    </a:lnTo>
                    <a:lnTo>
                      <a:pt x="672084" y="1638300"/>
                    </a:lnTo>
                    <a:lnTo>
                      <a:pt x="672084" y="1651000"/>
                    </a:lnTo>
                    <a:close/>
                  </a:path>
                  <a:path w="836929" h="2120900">
                    <a:moveTo>
                      <a:pt x="519684" y="1663700"/>
                    </a:moveTo>
                    <a:lnTo>
                      <a:pt x="516635" y="1663700"/>
                    </a:lnTo>
                    <a:lnTo>
                      <a:pt x="516635" y="1651000"/>
                    </a:lnTo>
                    <a:lnTo>
                      <a:pt x="519684" y="1663700"/>
                    </a:lnTo>
                    <a:close/>
                  </a:path>
                  <a:path w="836929" h="2120900">
                    <a:moveTo>
                      <a:pt x="530213" y="1663700"/>
                    </a:moveTo>
                    <a:lnTo>
                      <a:pt x="525779" y="1663700"/>
                    </a:lnTo>
                    <a:lnTo>
                      <a:pt x="522732" y="1651000"/>
                    </a:lnTo>
                    <a:lnTo>
                      <a:pt x="527303" y="1651000"/>
                    </a:lnTo>
                    <a:lnTo>
                      <a:pt x="530213" y="1663700"/>
                    </a:lnTo>
                    <a:close/>
                  </a:path>
                  <a:path w="836929" h="2120900">
                    <a:moveTo>
                      <a:pt x="530213" y="1663700"/>
                    </a:moveTo>
                    <a:lnTo>
                      <a:pt x="527303" y="1651000"/>
                    </a:lnTo>
                    <a:lnTo>
                      <a:pt x="530656" y="1651000"/>
                    </a:lnTo>
                    <a:lnTo>
                      <a:pt x="530213" y="1663700"/>
                    </a:lnTo>
                    <a:close/>
                  </a:path>
                  <a:path w="836929" h="2120900">
                    <a:moveTo>
                      <a:pt x="541019" y="1663700"/>
                    </a:moveTo>
                    <a:lnTo>
                      <a:pt x="530351" y="1663700"/>
                    </a:lnTo>
                    <a:lnTo>
                      <a:pt x="530656" y="1651000"/>
                    </a:lnTo>
                    <a:lnTo>
                      <a:pt x="536863" y="1651000"/>
                    </a:lnTo>
                    <a:lnTo>
                      <a:pt x="541019" y="1663700"/>
                    </a:lnTo>
                    <a:close/>
                  </a:path>
                  <a:path w="836929" h="2120900">
                    <a:moveTo>
                      <a:pt x="643127" y="1659466"/>
                    </a:moveTo>
                    <a:lnTo>
                      <a:pt x="643127" y="1651000"/>
                    </a:lnTo>
                    <a:lnTo>
                      <a:pt x="646176" y="1651000"/>
                    </a:lnTo>
                    <a:lnTo>
                      <a:pt x="643127" y="1659466"/>
                    </a:lnTo>
                    <a:close/>
                  </a:path>
                  <a:path w="836929" h="2120900">
                    <a:moveTo>
                      <a:pt x="643127" y="1663700"/>
                    </a:moveTo>
                    <a:lnTo>
                      <a:pt x="643127" y="1659466"/>
                    </a:lnTo>
                    <a:lnTo>
                      <a:pt x="646176" y="1651000"/>
                    </a:lnTo>
                    <a:lnTo>
                      <a:pt x="643127" y="1663700"/>
                    </a:lnTo>
                    <a:close/>
                  </a:path>
                  <a:path w="836929" h="2120900">
                    <a:moveTo>
                      <a:pt x="650747" y="1663700"/>
                    </a:moveTo>
                    <a:lnTo>
                      <a:pt x="643127" y="1663700"/>
                    </a:lnTo>
                    <a:lnTo>
                      <a:pt x="646176" y="1651000"/>
                    </a:lnTo>
                    <a:lnTo>
                      <a:pt x="654557" y="1651000"/>
                    </a:lnTo>
                    <a:lnTo>
                      <a:pt x="650747" y="1663700"/>
                    </a:lnTo>
                    <a:close/>
                  </a:path>
                  <a:path w="836929" h="2120900">
                    <a:moveTo>
                      <a:pt x="658367" y="1663700"/>
                    </a:moveTo>
                    <a:lnTo>
                      <a:pt x="650747" y="1663700"/>
                    </a:lnTo>
                    <a:lnTo>
                      <a:pt x="654557" y="1651000"/>
                    </a:lnTo>
                    <a:lnTo>
                      <a:pt x="658367" y="1663700"/>
                    </a:lnTo>
                    <a:close/>
                  </a:path>
                  <a:path w="836929" h="2120900">
                    <a:moveTo>
                      <a:pt x="662940" y="1663700"/>
                    </a:moveTo>
                    <a:lnTo>
                      <a:pt x="658367" y="1663700"/>
                    </a:lnTo>
                    <a:lnTo>
                      <a:pt x="654557" y="1651000"/>
                    </a:lnTo>
                    <a:lnTo>
                      <a:pt x="654811" y="1651000"/>
                    </a:lnTo>
                    <a:lnTo>
                      <a:pt x="662940" y="1663700"/>
                    </a:lnTo>
                    <a:close/>
                  </a:path>
                  <a:path w="836929" h="2120900">
                    <a:moveTo>
                      <a:pt x="663854" y="1663700"/>
                    </a:moveTo>
                    <a:lnTo>
                      <a:pt x="662940" y="1663700"/>
                    </a:lnTo>
                    <a:lnTo>
                      <a:pt x="654811" y="1651000"/>
                    </a:lnTo>
                    <a:lnTo>
                      <a:pt x="655319" y="1651000"/>
                    </a:lnTo>
                    <a:lnTo>
                      <a:pt x="663854" y="1663700"/>
                    </a:lnTo>
                    <a:close/>
                  </a:path>
                  <a:path w="836929" h="2120900">
                    <a:moveTo>
                      <a:pt x="665987" y="1676400"/>
                    </a:moveTo>
                    <a:lnTo>
                      <a:pt x="664463" y="1676400"/>
                    </a:lnTo>
                    <a:lnTo>
                      <a:pt x="660196" y="1663700"/>
                    </a:lnTo>
                    <a:lnTo>
                      <a:pt x="663854" y="1663700"/>
                    </a:lnTo>
                    <a:lnTo>
                      <a:pt x="667511" y="1651000"/>
                    </a:lnTo>
                    <a:lnTo>
                      <a:pt x="667416" y="1664493"/>
                    </a:lnTo>
                    <a:lnTo>
                      <a:pt x="665987" y="1676400"/>
                    </a:lnTo>
                    <a:close/>
                  </a:path>
                  <a:path w="836929" h="2120900">
                    <a:moveTo>
                      <a:pt x="530351" y="1663700"/>
                    </a:moveTo>
                    <a:lnTo>
                      <a:pt x="530213" y="1663700"/>
                    </a:lnTo>
                    <a:lnTo>
                      <a:pt x="530361" y="1659466"/>
                    </a:lnTo>
                    <a:lnTo>
                      <a:pt x="530351" y="1663700"/>
                    </a:lnTo>
                    <a:close/>
                  </a:path>
                  <a:path w="836929" h="2120900">
                    <a:moveTo>
                      <a:pt x="650747" y="1676400"/>
                    </a:moveTo>
                    <a:lnTo>
                      <a:pt x="641603" y="1676400"/>
                    </a:lnTo>
                    <a:lnTo>
                      <a:pt x="641603" y="1663700"/>
                    </a:lnTo>
                    <a:lnTo>
                      <a:pt x="643127" y="1659466"/>
                    </a:lnTo>
                    <a:lnTo>
                      <a:pt x="643127" y="1663700"/>
                    </a:lnTo>
                    <a:lnTo>
                      <a:pt x="646176" y="1663700"/>
                    </a:lnTo>
                    <a:lnTo>
                      <a:pt x="650747" y="1676400"/>
                    </a:lnTo>
                    <a:close/>
                  </a:path>
                  <a:path w="836929" h="2120900">
                    <a:moveTo>
                      <a:pt x="522732" y="1676400"/>
                    </a:moveTo>
                    <a:lnTo>
                      <a:pt x="521208" y="1676400"/>
                    </a:lnTo>
                    <a:lnTo>
                      <a:pt x="521208" y="1663700"/>
                    </a:lnTo>
                    <a:lnTo>
                      <a:pt x="530859" y="1663700"/>
                    </a:lnTo>
                    <a:lnTo>
                      <a:pt x="530370" y="1664924"/>
                    </a:lnTo>
                    <a:lnTo>
                      <a:pt x="530262" y="1665194"/>
                    </a:lnTo>
                    <a:lnTo>
                      <a:pt x="522732" y="1676400"/>
                    </a:lnTo>
                    <a:close/>
                  </a:path>
                  <a:path w="836929" h="2120900">
                    <a:moveTo>
                      <a:pt x="530732" y="1664493"/>
                    </a:moveTo>
                    <a:lnTo>
                      <a:pt x="530859" y="1663700"/>
                    </a:lnTo>
                    <a:lnTo>
                      <a:pt x="531266" y="1663700"/>
                    </a:lnTo>
                    <a:lnTo>
                      <a:pt x="530732" y="1664493"/>
                    </a:lnTo>
                    <a:close/>
                  </a:path>
                  <a:path w="836929" h="2120900">
                    <a:moveTo>
                      <a:pt x="536955" y="1689100"/>
                    </a:moveTo>
                    <a:lnTo>
                      <a:pt x="530161" y="1689100"/>
                    </a:lnTo>
                    <a:lnTo>
                      <a:pt x="531875" y="1676400"/>
                    </a:lnTo>
                    <a:lnTo>
                      <a:pt x="528827" y="1676400"/>
                    </a:lnTo>
                    <a:lnTo>
                      <a:pt x="530620" y="1665194"/>
                    </a:lnTo>
                    <a:lnTo>
                      <a:pt x="530732" y="1664493"/>
                    </a:lnTo>
                    <a:lnTo>
                      <a:pt x="531266" y="1663700"/>
                    </a:lnTo>
                    <a:lnTo>
                      <a:pt x="533400" y="1663700"/>
                    </a:lnTo>
                    <a:lnTo>
                      <a:pt x="537971" y="1676400"/>
                    </a:lnTo>
                    <a:lnTo>
                      <a:pt x="536955" y="1689100"/>
                    </a:lnTo>
                    <a:close/>
                  </a:path>
                  <a:path w="836929" h="2120900">
                    <a:moveTo>
                      <a:pt x="536955" y="1689100"/>
                    </a:moveTo>
                    <a:lnTo>
                      <a:pt x="537971" y="1676400"/>
                    </a:lnTo>
                    <a:lnTo>
                      <a:pt x="533400" y="1663700"/>
                    </a:lnTo>
                    <a:lnTo>
                      <a:pt x="542543" y="1663700"/>
                    </a:lnTo>
                    <a:lnTo>
                      <a:pt x="542543" y="1676400"/>
                    </a:lnTo>
                    <a:lnTo>
                      <a:pt x="541019" y="1676400"/>
                    </a:lnTo>
                    <a:lnTo>
                      <a:pt x="536955" y="1689100"/>
                    </a:lnTo>
                    <a:close/>
                  </a:path>
                  <a:path w="836929" h="2120900">
                    <a:moveTo>
                      <a:pt x="545592" y="1689100"/>
                    </a:moveTo>
                    <a:lnTo>
                      <a:pt x="544067" y="1689100"/>
                    </a:lnTo>
                    <a:lnTo>
                      <a:pt x="544067" y="1676400"/>
                    </a:lnTo>
                    <a:lnTo>
                      <a:pt x="542543" y="1676400"/>
                    </a:lnTo>
                    <a:lnTo>
                      <a:pt x="542543" y="1663700"/>
                    </a:lnTo>
                    <a:lnTo>
                      <a:pt x="544067" y="1663700"/>
                    </a:lnTo>
                    <a:lnTo>
                      <a:pt x="547116" y="1676400"/>
                    </a:lnTo>
                    <a:lnTo>
                      <a:pt x="545592" y="1689100"/>
                    </a:lnTo>
                    <a:close/>
                  </a:path>
                  <a:path w="836929" h="2120900">
                    <a:moveTo>
                      <a:pt x="650747" y="1676400"/>
                    </a:moveTo>
                    <a:lnTo>
                      <a:pt x="646176" y="1663700"/>
                    </a:lnTo>
                    <a:lnTo>
                      <a:pt x="652576" y="1663700"/>
                    </a:lnTo>
                    <a:lnTo>
                      <a:pt x="650747" y="1676400"/>
                    </a:lnTo>
                    <a:close/>
                  </a:path>
                  <a:path w="836929" h="2120900">
                    <a:moveTo>
                      <a:pt x="650747" y="1676400"/>
                    </a:moveTo>
                    <a:lnTo>
                      <a:pt x="652361" y="1665194"/>
                    </a:lnTo>
                    <a:lnTo>
                      <a:pt x="652462" y="1664493"/>
                    </a:lnTo>
                    <a:lnTo>
                      <a:pt x="652576" y="1663700"/>
                    </a:lnTo>
                    <a:lnTo>
                      <a:pt x="653605" y="1663700"/>
                    </a:lnTo>
                    <a:lnTo>
                      <a:pt x="650747" y="1676400"/>
                    </a:lnTo>
                    <a:close/>
                  </a:path>
                  <a:path w="836929" h="2120900">
                    <a:moveTo>
                      <a:pt x="653795" y="1689100"/>
                    </a:moveTo>
                    <a:lnTo>
                      <a:pt x="652271" y="1676400"/>
                    </a:lnTo>
                    <a:lnTo>
                      <a:pt x="650747" y="1676400"/>
                    </a:lnTo>
                    <a:lnTo>
                      <a:pt x="653605" y="1663700"/>
                    </a:lnTo>
                    <a:lnTo>
                      <a:pt x="655319" y="1676400"/>
                    </a:lnTo>
                    <a:lnTo>
                      <a:pt x="653795" y="1689100"/>
                    </a:lnTo>
                    <a:close/>
                  </a:path>
                  <a:path w="836929" h="2120900">
                    <a:moveTo>
                      <a:pt x="659384" y="1689100"/>
                    </a:moveTo>
                    <a:lnTo>
                      <a:pt x="655319" y="1676400"/>
                    </a:lnTo>
                    <a:lnTo>
                      <a:pt x="653807" y="1665194"/>
                    </a:lnTo>
                    <a:lnTo>
                      <a:pt x="653712" y="1664493"/>
                    </a:lnTo>
                    <a:lnTo>
                      <a:pt x="653605" y="1663700"/>
                    </a:lnTo>
                    <a:lnTo>
                      <a:pt x="660196" y="1663700"/>
                    </a:lnTo>
                    <a:lnTo>
                      <a:pt x="661416" y="1676400"/>
                    </a:lnTo>
                    <a:lnTo>
                      <a:pt x="659384" y="1689100"/>
                    </a:lnTo>
                    <a:close/>
                  </a:path>
                  <a:path w="836929" h="2120900">
                    <a:moveTo>
                      <a:pt x="659891" y="1689100"/>
                    </a:moveTo>
                    <a:lnTo>
                      <a:pt x="659384" y="1689100"/>
                    </a:lnTo>
                    <a:lnTo>
                      <a:pt x="661416" y="1676400"/>
                    </a:lnTo>
                    <a:lnTo>
                      <a:pt x="660340" y="1665194"/>
                    </a:lnTo>
                    <a:lnTo>
                      <a:pt x="660314" y="1664924"/>
                    </a:lnTo>
                    <a:lnTo>
                      <a:pt x="660196" y="1663700"/>
                    </a:lnTo>
                    <a:lnTo>
                      <a:pt x="664463" y="1676400"/>
                    </a:lnTo>
                    <a:lnTo>
                      <a:pt x="666326" y="1676400"/>
                    </a:lnTo>
                    <a:lnTo>
                      <a:pt x="659891" y="1689100"/>
                    </a:lnTo>
                    <a:close/>
                  </a:path>
                  <a:path w="836929" h="2120900">
                    <a:moveTo>
                      <a:pt x="672084" y="1676400"/>
                    </a:moveTo>
                    <a:lnTo>
                      <a:pt x="665987" y="1676400"/>
                    </a:lnTo>
                    <a:lnTo>
                      <a:pt x="667332" y="1665194"/>
                    </a:lnTo>
                    <a:lnTo>
                      <a:pt x="667416" y="1664493"/>
                    </a:lnTo>
                    <a:lnTo>
                      <a:pt x="667511" y="1663700"/>
                    </a:lnTo>
                    <a:lnTo>
                      <a:pt x="672084" y="1663700"/>
                    </a:lnTo>
                    <a:lnTo>
                      <a:pt x="672084" y="1676400"/>
                    </a:lnTo>
                    <a:close/>
                  </a:path>
                  <a:path w="836929" h="2120900">
                    <a:moveTo>
                      <a:pt x="641603" y="1676400"/>
                    </a:moveTo>
                    <a:lnTo>
                      <a:pt x="640079" y="1676400"/>
                    </a:lnTo>
                    <a:lnTo>
                      <a:pt x="641424" y="1665194"/>
                    </a:lnTo>
                    <a:lnTo>
                      <a:pt x="641508" y="1664493"/>
                    </a:lnTo>
                    <a:lnTo>
                      <a:pt x="641603" y="1676400"/>
                    </a:lnTo>
                    <a:close/>
                  </a:path>
                  <a:path w="836929" h="2120900">
                    <a:moveTo>
                      <a:pt x="525779" y="1676400"/>
                    </a:moveTo>
                    <a:lnTo>
                      <a:pt x="522732" y="1676400"/>
                    </a:lnTo>
                    <a:lnTo>
                      <a:pt x="530262" y="1665194"/>
                    </a:lnTo>
                    <a:lnTo>
                      <a:pt x="525779" y="1676400"/>
                    </a:lnTo>
                    <a:close/>
                  </a:path>
                  <a:path w="836929" h="2120900">
                    <a:moveTo>
                      <a:pt x="526541" y="1676400"/>
                    </a:moveTo>
                    <a:lnTo>
                      <a:pt x="525779" y="1676400"/>
                    </a:lnTo>
                    <a:lnTo>
                      <a:pt x="530262" y="1665194"/>
                    </a:lnTo>
                    <a:lnTo>
                      <a:pt x="526541" y="1676400"/>
                    </a:lnTo>
                    <a:close/>
                  </a:path>
                  <a:path w="836929" h="2120900">
                    <a:moveTo>
                      <a:pt x="518159" y="1689100"/>
                    </a:moveTo>
                    <a:lnTo>
                      <a:pt x="516635" y="1676400"/>
                    </a:lnTo>
                    <a:lnTo>
                      <a:pt x="518159" y="1676400"/>
                    </a:lnTo>
                    <a:lnTo>
                      <a:pt x="518159" y="1689100"/>
                    </a:lnTo>
                    <a:close/>
                  </a:path>
                  <a:path w="836929" h="2120900">
                    <a:moveTo>
                      <a:pt x="528218" y="1689100"/>
                    </a:moveTo>
                    <a:lnTo>
                      <a:pt x="524255" y="1689100"/>
                    </a:lnTo>
                    <a:lnTo>
                      <a:pt x="526541" y="1676400"/>
                    </a:lnTo>
                    <a:lnTo>
                      <a:pt x="528218" y="1689100"/>
                    </a:lnTo>
                    <a:close/>
                  </a:path>
                  <a:path w="836929" h="2120900">
                    <a:moveTo>
                      <a:pt x="530161" y="1689100"/>
                    </a:moveTo>
                    <a:lnTo>
                      <a:pt x="528218" y="1689100"/>
                    </a:lnTo>
                    <a:lnTo>
                      <a:pt x="526541" y="1676400"/>
                    </a:lnTo>
                    <a:lnTo>
                      <a:pt x="527303" y="1676400"/>
                    </a:lnTo>
                    <a:lnTo>
                      <a:pt x="530161" y="1689100"/>
                    </a:lnTo>
                    <a:close/>
                  </a:path>
                  <a:path w="836929" h="2120900">
                    <a:moveTo>
                      <a:pt x="530161" y="1689100"/>
                    </a:moveTo>
                    <a:lnTo>
                      <a:pt x="527303" y="1676400"/>
                    </a:lnTo>
                    <a:lnTo>
                      <a:pt x="531875" y="1676400"/>
                    </a:lnTo>
                    <a:lnTo>
                      <a:pt x="530161" y="1689100"/>
                    </a:lnTo>
                    <a:close/>
                  </a:path>
                  <a:path w="836929" h="2120900">
                    <a:moveTo>
                      <a:pt x="544067" y="1689100"/>
                    </a:moveTo>
                    <a:lnTo>
                      <a:pt x="536955" y="1689100"/>
                    </a:lnTo>
                    <a:lnTo>
                      <a:pt x="541019" y="1676400"/>
                    </a:lnTo>
                    <a:lnTo>
                      <a:pt x="544067" y="1676400"/>
                    </a:lnTo>
                    <a:lnTo>
                      <a:pt x="544067" y="1689100"/>
                    </a:lnTo>
                    <a:close/>
                  </a:path>
                  <a:path w="836929" h="2120900">
                    <a:moveTo>
                      <a:pt x="643889" y="1689100"/>
                    </a:moveTo>
                    <a:lnTo>
                      <a:pt x="643127" y="1676400"/>
                    </a:lnTo>
                    <a:lnTo>
                      <a:pt x="644651" y="1676400"/>
                    </a:lnTo>
                    <a:lnTo>
                      <a:pt x="643889" y="1689100"/>
                    </a:lnTo>
                    <a:close/>
                  </a:path>
                  <a:path w="836929" h="2120900">
                    <a:moveTo>
                      <a:pt x="652826" y="1689100"/>
                    </a:moveTo>
                    <a:lnTo>
                      <a:pt x="643889" y="1689100"/>
                    </a:lnTo>
                    <a:lnTo>
                      <a:pt x="644651" y="1676400"/>
                    </a:lnTo>
                    <a:lnTo>
                      <a:pt x="646176" y="1676400"/>
                    </a:lnTo>
                    <a:lnTo>
                      <a:pt x="652826" y="1689100"/>
                    </a:lnTo>
                    <a:close/>
                  </a:path>
                  <a:path w="836929" h="2120900">
                    <a:moveTo>
                      <a:pt x="650747" y="1701800"/>
                    </a:moveTo>
                    <a:lnTo>
                      <a:pt x="641603" y="1701800"/>
                    </a:lnTo>
                    <a:lnTo>
                      <a:pt x="641603" y="1689100"/>
                    </a:lnTo>
                    <a:lnTo>
                      <a:pt x="652826" y="1689100"/>
                    </a:lnTo>
                    <a:lnTo>
                      <a:pt x="646176" y="1676400"/>
                    </a:lnTo>
                    <a:lnTo>
                      <a:pt x="649224" y="1676400"/>
                    </a:lnTo>
                    <a:lnTo>
                      <a:pt x="653033" y="1689100"/>
                    </a:lnTo>
                    <a:lnTo>
                      <a:pt x="650747" y="1701800"/>
                    </a:lnTo>
                    <a:close/>
                  </a:path>
                  <a:path w="836929" h="2120900">
                    <a:moveTo>
                      <a:pt x="656843" y="1701800"/>
                    </a:moveTo>
                    <a:lnTo>
                      <a:pt x="650747" y="1701800"/>
                    </a:lnTo>
                    <a:lnTo>
                      <a:pt x="653033" y="1689100"/>
                    </a:lnTo>
                    <a:lnTo>
                      <a:pt x="649224" y="1676400"/>
                    </a:lnTo>
                    <a:lnTo>
                      <a:pt x="652271" y="1676400"/>
                    </a:lnTo>
                    <a:lnTo>
                      <a:pt x="653795" y="1689100"/>
                    </a:lnTo>
                    <a:lnTo>
                      <a:pt x="656843" y="1701800"/>
                    </a:lnTo>
                    <a:close/>
                  </a:path>
                  <a:path w="836929" h="2120900">
                    <a:moveTo>
                      <a:pt x="659892" y="1701800"/>
                    </a:moveTo>
                    <a:lnTo>
                      <a:pt x="653795" y="1689100"/>
                    </a:lnTo>
                    <a:lnTo>
                      <a:pt x="655319" y="1676400"/>
                    </a:lnTo>
                    <a:lnTo>
                      <a:pt x="659384" y="1689100"/>
                    </a:lnTo>
                    <a:lnTo>
                      <a:pt x="660569" y="1689100"/>
                    </a:lnTo>
                    <a:lnTo>
                      <a:pt x="659892" y="1701800"/>
                    </a:lnTo>
                    <a:close/>
                  </a:path>
                  <a:path w="836929" h="2120900">
                    <a:moveTo>
                      <a:pt x="667511" y="1701800"/>
                    </a:moveTo>
                    <a:lnTo>
                      <a:pt x="665987" y="1701800"/>
                    </a:lnTo>
                    <a:lnTo>
                      <a:pt x="660569" y="1689100"/>
                    </a:lnTo>
                    <a:lnTo>
                      <a:pt x="659891" y="1689100"/>
                    </a:lnTo>
                    <a:lnTo>
                      <a:pt x="666326" y="1676400"/>
                    </a:lnTo>
                    <a:lnTo>
                      <a:pt x="667511" y="1689100"/>
                    </a:lnTo>
                    <a:lnTo>
                      <a:pt x="667511" y="1701800"/>
                    </a:lnTo>
                    <a:close/>
                  </a:path>
                  <a:path w="836929" h="2120900">
                    <a:moveTo>
                      <a:pt x="523951" y="1701800"/>
                    </a:moveTo>
                    <a:lnTo>
                      <a:pt x="521208" y="1689100"/>
                    </a:lnTo>
                    <a:lnTo>
                      <a:pt x="527421" y="1689100"/>
                    </a:lnTo>
                    <a:lnTo>
                      <a:pt x="523951" y="1701800"/>
                    </a:lnTo>
                    <a:close/>
                  </a:path>
                  <a:path w="836929" h="2120900">
                    <a:moveTo>
                      <a:pt x="536447" y="1727200"/>
                    </a:moveTo>
                    <a:lnTo>
                      <a:pt x="522732" y="1727200"/>
                    </a:lnTo>
                    <a:lnTo>
                      <a:pt x="521208" y="1714500"/>
                    </a:lnTo>
                    <a:lnTo>
                      <a:pt x="520700" y="1701800"/>
                    </a:lnTo>
                    <a:lnTo>
                      <a:pt x="523951" y="1701800"/>
                    </a:lnTo>
                    <a:lnTo>
                      <a:pt x="527421" y="1689100"/>
                    </a:lnTo>
                    <a:lnTo>
                      <a:pt x="530351" y="1701800"/>
                    </a:lnTo>
                    <a:lnTo>
                      <a:pt x="528827" y="1714500"/>
                    </a:lnTo>
                    <a:lnTo>
                      <a:pt x="525779" y="1714500"/>
                    </a:lnTo>
                    <a:lnTo>
                      <a:pt x="536447" y="1727200"/>
                    </a:lnTo>
                    <a:close/>
                  </a:path>
                  <a:path w="836929" h="2120900">
                    <a:moveTo>
                      <a:pt x="530351" y="1701800"/>
                    </a:moveTo>
                    <a:lnTo>
                      <a:pt x="527421" y="1689100"/>
                    </a:lnTo>
                    <a:lnTo>
                      <a:pt x="533209" y="1689100"/>
                    </a:lnTo>
                    <a:lnTo>
                      <a:pt x="530351" y="1701800"/>
                    </a:lnTo>
                    <a:close/>
                  </a:path>
                  <a:path w="836929" h="2120900">
                    <a:moveTo>
                      <a:pt x="531875" y="1714500"/>
                    </a:moveTo>
                    <a:lnTo>
                      <a:pt x="530351" y="1701800"/>
                    </a:lnTo>
                    <a:lnTo>
                      <a:pt x="533209" y="1689100"/>
                    </a:lnTo>
                    <a:lnTo>
                      <a:pt x="537971" y="1701800"/>
                    </a:lnTo>
                    <a:lnTo>
                      <a:pt x="532892" y="1701800"/>
                    </a:lnTo>
                    <a:lnTo>
                      <a:pt x="531875" y="1714500"/>
                    </a:lnTo>
                    <a:close/>
                  </a:path>
                  <a:path w="836929" h="2120900">
                    <a:moveTo>
                      <a:pt x="537971" y="1701800"/>
                    </a:moveTo>
                    <a:lnTo>
                      <a:pt x="533209" y="1689100"/>
                    </a:lnTo>
                    <a:lnTo>
                      <a:pt x="534924" y="1689100"/>
                    </a:lnTo>
                    <a:lnTo>
                      <a:pt x="537971" y="1701800"/>
                    </a:lnTo>
                    <a:close/>
                  </a:path>
                  <a:path w="836929" h="2120900">
                    <a:moveTo>
                      <a:pt x="537971" y="1701800"/>
                    </a:moveTo>
                    <a:lnTo>
                      <a:pt x="534924" y="1689100"/>
                    </a:lnTo>
                    <a:lnTo>
                      <a:pt x="542035" y="1689100"/>
                    </a:lnTo>
                    <a:lnTo>
                      <a:pt x="537971" y="1701800"/>
                    </a:lnTo>
                    <a:close/>
                  </a:path>
                  <a:path w="836929" h="2120900">
                    <a:moveTo>
                      <a:pt x="547116" y="1727200"/>
                    </a:moveTo>
                    <a:lnTo>
                      <a:pt x="536447" y="1727200"/>
                    </a:lnTo>
                    <a:lnTo>
                      <a:pt x="539495" y="1714500"/>
                    </a:lnTo>
                    <a:lnTo>
                      <a:pt x="544067" y="1714500"/>
                    </a:lnTo>
                    <a:lnTo>
                      <a:pt x="539800" y="1701800"/>
                    </a:lnTo>
                    <a:lnTo>
                      <a:pt x="537971" y="1701800"/>
                    </a:lnTo>
                    <a:lnTo>
                      <a:pt x="542035" y="1689100"/>
                    </a:lnTo>
                    <a:lnTo>
                      <a:pt x="547116" y="1701800"/>
                    </a:lnTo>
                    <a:lnTo>
                      <a:pt x="547116" y="1727200"/>
                    </a:lnTo>
                    <a:close/>
                  </a:path>
                  <a:path w="836929" h="2120900">
                    <a:moveTo>
                      <a:pt x="647700" y="1714500"/>
                    </a:moveTo>
                    <a:lnTo>
                      <a:pt x="640079" y="1714500"/>
                    </a:lnTo>
                    <a:lnTo>
                      <a:pt x="640079" y="1701800"/>
                    </a:lnTo>
                    <a:lnTo>
                      <a:pt x="641603" y="1689100"/>
                    </a:lnTo>
                    <a:lnTo>
                      <a:pt x="641603" y="1701800"/>
                    </a:lnTo>
                    <a:lnTo>
                      <a:pt x="648614" y="1701800"/>
                    </a:lnTo>
                    <a:lnTo>
                      <a:pt x="647700" y="1714500"/>
                    </a:lnTo>
                    <a:close/>
                  </a:path>
                  <a:path w="836929" h="2120900">
                    <a:moveTo>
                      <a:pt x="659892" y="1701800"/>
                    </a:moveTo>
                    <a:lnTo>
                      <a:pt x="656843" y="1701800"/>
                    </a:lnTo>
                    <a:lnTo>
                      <a:pt x="653795" y="1689100"/>
                    </a:lnTo>
                    <a:lnTo>
                      <a:pt x="659892" y="1701800"/>
                    </a:lnTo>
                    <a:close/>
                  </a:path>
                  <a:path w="836929" h="2120900">
                    <a:moveTo>
                      <a:pt x="665987" y="1701800"/>
                    </a:moveTo>
                    <a:lnTo>
                      <a:pt x="659892" y="1701800"/>
                    </a:lnTo>
                    <a:lnTo>
                      <a:pt x="660569" y="1689100"/>
                    </a:lnTo>
                    <a:lnTo>
                      <a:pt x="665987" y="1701800"/>
                    </a:lnTo>
                    <a:close/>
                  </a:path>
                  <a:path w="836929" h="2120900">
                    <a:moveTo>
                      <a:pt x="521208" y="1714500"/>
                    </a:moveTo>
                    <a:lnTo>
                      <a:pt x="519684" y="1714500"/>
                    </a:lnTo>
                    <a:lnTo>
                      <a:pt x="520700" y="1701800"/>
                    </a:lnTo>
                    <a:lnTo>
                      <a:pt x="521208" y="1714500"/>
                    </a:lnTo>
                    <a:close/>
                  </a:path>
                  <a:path w="836929" h="2120900">
                    <a:moveTo>
                      <a:pt x="536447" y="1727200"/>
                    </a:moveTo>
                    <a:lnTo>
                      <a:pt x="525779" y="1714500"/>
                    </a:lnTo>
                    <a:lnTo>
                      <a:pt x="528827" y="1714500"/>
                    </a:lnTo>
                    <a:lnTo>
                      <a:pt x="530351" y="1701800"/>
                    </a:lnTo>
                    <a:lnTo>
                      <a:pt x="531875" y="1714500"/>
                    </a:lnTo>
                    <a:lnTo>
                      <a:pt x="536447" y="1727200"/>
                    </a:lnTo>
                    <a:close/>
                  </a:path>
                  <a:path w="836929" h="2120900">
                    <a:moveTo>
                      <a:pt x="536447" y="1727200"/>
                    </a:moveTo>
                    <a:lnTo>
                      <a:pt x="531875" y="1714500"/>
                    </a:lnTo>
                    <a:lnTo>
                      <a:pt x="532892" y="1701800"/>
                    </a:lnTo>
                    <a:lnTo>
                      <a:pt x="533400" y="1714500"/>
                    </a:lnTo>
                    <a:lnTo>
                      <a:pt x="539495" y="1714500"/>
                    </a:lnTo>
                    <a:lnTo>
                      <a:pt x="536447" y="1727200"/>
                    </a:lnTo>
                    <a:close/>
                  </a:path>
                  <a:path w="836929" h="2120900">
                    <a:moveTo>
                      <a:pt x="541019" y="1714500"/>
                    </a:moveTo>
                    <a:lnTo>
                      <a:pt x="533400" y="1714500"/>
                    </a:lnTo>
                    <a:lnTo>
                      <a:pt x="532892" y="1701800"/>
                    </a:lnTo>
                    <a:lnTo>
                      <a:pt x="539800" y="1701800"/>
                    </a:lnTo>
                    <a:lnTo>
                      <a:pt x="541019" y="1714500"/>
                    </a:lnTo>
                    <a:close/>
                  </a:path>
                  <a:path w="836929" h="2120900">
                    <a:moveTo>
                      <a:pt x="544067" y="1714500"/>
                    </a:moveTo>
                    <a:lnTo>
                      <a:pt x="541019" y="1714500"/>
                    </a:lnTo>
                    <a:lnTo>
                      <a:pt x="539800" y="1701800"/>
                    </a:lnTo>
                    <a:lnTo>
                      <a:pt x="544067" y="1714500"/>
                    </a:lnTo>
                    <a:close/>
                  </a:path>
                  <a:path w="836929" h="2120900">
                    <a:moveTo>
                      <a:pt x="547116" y="1727200"/>
                    </a:moveTo>
                    <a:lnTo>
                      <a:pt x="547116" y="1701800"/>
                    </a:lnTo>
                    <a:lnTo>
                      <a:pt x="548640" y="1701800"/>
                    </a:lnTo>
                    <a:lnTo>
                      <a:pt x="550163" y="1714500"/>
                    </a:lnTo>
                    <a:lnTo>
                      <a:pt x="547116" y="1727200"/>
                    </a:lnTo>
                    <a:close/>
                  </a:path>
                  <a:path w="836929" h="2120900">
                    <a:moveTo>
                      <a:pt x="643127" y="1739900"/>
                    </a:moveTo>
                    <a:lnTo>
                      <a:pt x="638555" y="1739900"/>
                    </a:lnTo>
                    <a:lnTo>
                      <a:pt x="635508" y="1727200"/>
                    </a:lnTo>
                    <a:lnTo>
                      <a:pt x="637032" y="1714500"/>
                    </a:lnTo>
                    <a:lnTo>
                      <a:pt x="640079" y="1701800"/>
                    </a:lnTo>
                    <a:lnTo>
                      <a:pt x="640079" y="1714500"/>
                    </a:lnTo>
                    <a:lnTo>
                      <a:pt x="641603" y="1714500"/>
                    </a:lnTo>
                    <a:lnTo>
                      <a:pt x="641603" y="1727200"/>
                    </a:lnTo>
                    <a:lnTo>
                      <a:pt x="643127" y="1727200"/>
                    </a:lnTo>
                    <a:lnTo>
                      <a:pt x="643127" y="1739900"/>
                    </a:lnTo>
                    <a:close/>
                  </a:path>
                  <a:path w="836929" h="2120900">
                    <a:moveTo>
                      <a:pt x="652271" y="1714500"/>
                    </a:moveTo>
                    <a:lnTo>
                      <a:pt x="647700" y="1714500"/>
                    </a:lnTo>
                    <a:lnTo>
                      <a:pt x="648614" y="1701800"/>
                    </a:lnTo>
                    <a:lnTo>
                      <a:pt x="652271" y="1714500"/>
                    </a:lnTo>
                    <a:close/>
                  </a:path>
                  <a:path w="836929" h="2120900">
                    <a:moveTo>
                      <a:pt x="652271" y="1714500"/>
                    </a:moveTo>
                    <a:lnTo>
                      <a:pt x="648614" y="1701800"/>
                    </a:lnTo>
                    <a:lnTo>
                      <a:pt x="653795" y="1701800"/>
                    </a:lnTo>
                    <a:lnTo>
                      <a:pt x="652271" y="1714500"/>
                    </a:lnTo>
                    <a:close/>
                  </a:path>
                  <a:path w="836929" h="2120900">
                    <a:moveTo>
                      <a:pt x="652271" y="1714500"/>
                    </a:moveTo>
                    <a:lnTo>
                      <a:pt x="653795" y="1701800"/>
                    </a:lnTo>
                    <a:lnTo>
                      <a:pt x="654782" y="1701800"/>
                    </a:lnTo>
                    <a:lnTo>
                      <a:pt x="652271" y="1714500"/>
                    </a:lnTo>
                    <a:close/>
                  </a:path>
                  <a:path w="836929" h="2120900">
                    <a:moveTo>
                      <a:pt x="655319" y="1714500"/>
                    </a:moveTo>
                    <a:lnTo>
                      <a:pt x="652271" y="1714500"/>
                    </a:lnTo>
                    <a:lnTo>
                      <a:pt x="654782" y="1701800"/>
                    </a:lnTo>
                    <a:lnTo>
                      <a:pt x="655319" y="1714500"/>
                    </a:lnTo>
                    <a:close/>
                  </a:path>
                  <a:path w="836929" h="2120900">
                    <a:moveTo>
                      <a:pt x="655319" y="1714500"/>
                    </a:moveTo>
                    <a:lnTo>
                      <a:pt x="654782" y="1701800"/>
                    </a:lnTo>
                    <a:lnTo>
                      <a:pt x="655828" y="1701800"/>
                    </a:lnTo>
                    <a:lnTo>
                      <a:pt x="655319" y="1714500"/>
                    </a:lnTo>
                    <a:close/>
                  </a:path>
                  <a:path w="836929" h="2120900">
                    <a:moveTo>
                      <a:pt x="662940" y="1714500"/>
                    </a:moveTo>
                    <a:lnTo>
                      <a:pt x="655319" y="1714500"/>
                    </a:lnTo>
                    <a:lnTo>
                      <a:pt x="655828" y="1701800"/>
                    </a:lnTo>
                    <a:lnTo>
                      <a:pt x="664717" y="1701800"/>
                    </a:lnTo>
                    <a:lnTo>
                      <a:pt x="662940" y="1714500"/>
                    </a:lnTo>
                    <a:close/>
                  </a:path>
                  <a:path w="836929" h="2120900">
                    <a:moveTo>
                      <a:pt x="669035" y="1714500"/>
                    </a:moveTo>
                    <a:lnTo>
                      <a:pt x="662940" y="1714500"/>
                    </a:lnTo>
                    <a:lnTo>
                      <a:pt x="664717" y="1701800"/>
                    </a:lnTo>
                    <a:lnTo>
                      <a:pt x="669035" y="1701800"/>
                    </a:lnTo>
                    <a:lnTo>
                      <a:pt x="669035" y="1714500"/>
                    </a:lnTo>
                    <a:close/>
                  </a:path>
                  <a:path w="836929" h="2120900">
                    <a:moveTo>
                      <a:pt x="675132" y="1714500"/>
                    </a:moveTo>
                    <a:lnTo>
                      <a:pt x="669035" y="1714500"/>
                    </a:lnTo>
                    <a:lnTo>
                      <a:pt x="669035" y="1701800"/>
                    </a:lnTo>
                    <a:lnTo>
                      <a:pt x="673608" y="1701800"/>
                    </a:lnTo>
                    <a:lnTo>
                      <a:pt x="675132" y="1714500"/>
                    </a:lnTo>
                    <a:close/>
                  </a:path>
                  <a:path w="836929" h="2120900">
                    <a:moveTo>
                      <a:pt x="685800" y="1714500"/>
                    </a:moveTo>
                    <a:lnTo>
                      <a:pt x="675132" y="1714500"/>
                    </a:lnTo>
                    <a:lnTo>
                      <a:pt x="673608" y="1701800"/>
                    </a:lnTo>
                    <a:lnTo>
                      <a:pt x="681227" y="1701800"/>
                    </a:lnTo>
                    <a:lnTo>
                      <a:pt x="685800" y="1714500"/>
                    </a:lnTo>
                    <a:close/>
                  </a:path>
                  <a:path w="836929" h="2120900">
                    <a:moveTo>
                      <a:pt x="648461" y="1727200"/>
                    </a:moveTo>
                    <a:lnTo>
                      <a:pt x="641603" y="1727200"/>
                    </a:lnTo>
                    <a:lnTo>
                      <a:pt x="641603" y="1714500"/>
                    </a:lnTo>
                    <a:lnTo>
                      <a:pt x="646176" y="1714500"/>
                    </a:lnTo>
                    <a:lnTo>
                      <a:pt x="648461" y="1727200"/>
                    </a:lnTo>
                    <a:close/>
                  </a:path>
                  <a:path w="836929" h="2120900">
                    <a:moveTo>
                      <a:pt x="648462" y="1727200"/>
                    </a:moveTo>
                    <a:lnTo>
                      <a:pt x="646176" y="1714500"/>
                    </a:lnTo>
                    <a:lnTo>
                      <a:pt x="650747" y="1714500"/>
                    </a:lnTo>
                    <a:lnTo>
                      <a:pt x="648462" y="1727200"/>
                    </a:lnTo>
                    <a:close/>
                  </a:path>
                  <a:path w="836929" h="2120900">
                    <a:moveTo>
                      <a:pt x="658367" y="1727200"/>
                    </a:moveTo>
                    <a:lnTo>
                      <a:pt x="648462" y="1727200"/>
                    </a:lnTo>
                    <a:lnTo>
                      <a:pt x="650747" y="1714500"/>
                    </a:lnTo>
                    <a:lnTo>
                      <a:pt x="658367" y="1727200"/>
                    </a:lnTo>
                    <a:close/>
                  </a:path>
                  <a:path w="836929" h="2120900">
                    <a:moveTo>
                      <a:pt x="661416" y="1727200"/>
                    </a:moveTo>
                    <a:lnTo>
                      <a:pt x="658367" y="1727200"/>
                    </a:lnTo>
                    <a:lnTo>
                      <a:pt x="650747" y="1714500"/>
                    </a:lnTo>
                    <a:lnTo>
                      <a:pt x="661416" y="1714500"/>
                    </a:lnTo>
                    <a:lnTo>
                      <a:pt x="661416" y="1727200"/>
                    </a:lnTo>
                    <a:close/>
                  </a:path>
                  <a:path w="836929" h="2120900">
                    <a:moveTo>
                      <a:pt x="661416" y="1727200"/>
                    </a:moveTo>
                    <a:lnTo>
                      <a:pt x="661416" y="1714500"/>
                    </a:lnTo>
                    <a:lnTo>
                      <a:pt x="678179" y="1714500"/>
                    </a:lnTo>
                    <a:lnTo>
                      <a:pt x="661416" y="1727200"/>
                    </a:lnTo>
                    <a:close/>
                  </a:path>
                  <a:path w="836929" h="2120900">
                    <a:moveTo>
                      <a:pt x="524255" y="1752600"/>
                    </a:moveTo>
                    <a:lnTo>
                      <a:pt x="524333" y="1739900"/>
                    </a:lnTo>
                    <a:lnTo>
                      <a:pt x="525779" y="1727200"/>
                    </a:lnTo>
                    <a:lnTo>
                      <a:pt x="530351" y="1727200"/>
                    </a:lnTo>
                    <a:lnTo>
                      <a:pt x="525779" y="1739900"/>
                    </a:lnTo>
                    <a:lnTo>
                      <a:pt x="524255" y="1752600"/>
                    </a:lnTo>
                    <a:close/>
                  </a:path>
                  <a:path w="836929" h="2120900">
                    <a:moveTo>
                      <a:pt x="533400" y="1752600"/>
                    </a:moveTo>
                    <a:lnTo>
                      <a:pt x="524255" y="1752600"/>
                    </a:lnTo>
                    <a:lnTo>
                      <a:pt x="525779" y="1739900"/>
                    </a:lnTo>
                    <a:lnTo>
                      <a:pt x="530351" y="1727200"/>
                    </a:lnTo>
                    <a:lnTo>
                      <a:pt x="536066" y="1727200"/>
                    </a:lnTo>
                    <a:lnTo>
                      <a:pt x="533400" y="1739900"/>
                    </a:lnTo>
                    <a:lnTo>
                      <a:pt x="535141" y="1739900"/>
                    </a:lnTo>
                    <a:lnTo>
                      <a:pt x="533400" y="1752600"/>
                    </a:lnTo>
                    <a:close/>
                  </a:path>
                  <a:path w="836929" h="2120900">
                    <a:moveTo>
                      <a:pt x="544067" y="1739900"/>
                    </a:moveTo>
                    <a:lnTo>
                      <a:pt x="533400" y="1739900"/>
                    </a:lnTo>
                    <a:lnTo>
                      <a:pt x="536066" y="1727200"/>
                    </a:lnTo>
                    <a:lnTo>
                      <a:pt x="544067" y="1739900"/>
                    </a:lnTo>
                    <a:close/>
                  </a:path>
                  <a:path w="836929" h="2120900">
                    <a:moveTo>
                      <a:pt x="544067" y="1739900"/>
                    </a:moveTo>
                    <a:lnTo>
                      <a:pt x="536066" y="1727200"/>
                    </a:lnTo>
                    <a:lnTo>
                      <a:pt x="541324" y="1727200"/>
                    </a:lnTo>
                    <a:lnTo>
                      <a:pt x="544067" y="1739900"/>
                    </a:lnTo>
                    <a:close/>
                  </a:path>
                  <a:path w="836929" h="2120900">
                    <a:moveTo>
                      <a:pt x="544575" y="1739900"/>
                    </a:moveTo>
                    <a:lnTo>
                      <a:pt x="544067" y="1739900"/>
                    </a:lnTo>
                    <a:lnTo>
                      <a:pt x="541324" y="1727200"/>
                    </a:lnTo>
                    <a:lnTo>
                      <a:pt x="544575" y="1739900"/>
                    </a:lnTo>
                    <a:close/>
                  </a:path>
                  <a:path w="836929" h="2120900">
                    <a:moveTo>
                      <a:pt x="544575" y="1739900"/>
                    </a:moveTo>
                    <a:lnTo>
                      <a:pt x="541324" y="1727200"/>
                    </a:lnTo>
                    <a:lnTo>
                      <a:pt x="545592" y="1727200"/>
                    </a:lnTo>
                    <a:lnTo>
                      <a:pt x="544575" y="1739900"/>
                    </a:lnTo>
                    <a:close/>
                  </a:path>
                  <a:path w="836929" h="2120900">
                    <a:moveTo>
                      <a:pt x="554199" y="1765158"/>
                    </a:moveTo>
                    <a:lnTo>
                      <a:pt x="553858" y="1764640"/>
                    </a:lnTo>
                    <a:lnTo>
                      <a:pt x="547116" y="1752600"/>
                    </a:lnTo>
                    <a:lnTo>
                      <a:pt x="544982" y="1739900"/>
                    </a:lnTo>
                    <a:lnTo>
                      <a:pt x="544575" y="1739900"/>
                    </a:lnTo>
                    <a:lnTo>
                      <a:pt x="545592" y="1727200"/>
                    </a:lnTo>
                    <a:lnTo>
                      <a:pt x="553211" y="1727200"/>
                    </a:lnTo>
                    <a:lnTo>
                      <a:pt x="553211" y="1739900"/>
                    </a:lnTo>
                    <a:lnTo>
                      <a:pt x="551687" y="1752600"/>
                    </a:lnTo>
                    <a:lnTo>
                      <a:pt x="554095" y="1764640"/>
                    </a:lnTo>
                    <a:lnTo>
                      <a:pt x="554199" y="1765158"/>
                    </a:lnTo>
                    <a:close/>
                  </a:path>
                  <a:path w="836929" h="2120900">
                    <a:moveTo>
                      <a:pt x="638555" y="1739900"/>
                    </a:moveTo>
                    <a:lnTo>
                      <a:pt x="633984" y="1739900"/>
                    </a:lnTo>
                    <a:lnTo>
                      <a:pt x="632459" y="1727200"/>
                    </a:lnTo>
                    <a:lnTo>
                      <a:pt x="635508" y="1727200"/>
                    </a:lnTo>
                    <a:lnTo>
                      <a:pt x="638555" y="1739900"/>
                    </a:lnTo>
                    <a:close/>
                  </a:path>
                  <a:path w="836929" h="2120900">
                    <a:moveTo>
                      <a:pt x="649985" y="1739900"/>
                    </a:moveTo>
                    <a:lnTo>
                      <a:pt x="643127" y="1739900"/>
                    </a:lnTo>
                    <a:lnTo>
                      <a:pt x="643127" y="1727200"/>
                    </a:lnTo>
                    <a:lnTo>
                      <a:pt x="646176" y="1727200"/>
                    </a:lnTo>
                    <a:lnTo>
                      <a:pt x="649985" y="1739900"/>
                    </a:lnTo>
                    <a:close/>
                  </a:path>
                  <a:path w="836929" h="2120900">
                    <a:moveTo>
                      <a:pt x="649985" y="1739900"/>
                    </a:moveTo>
                    <a:lnTo>
                      <a:pt x="646176" y="1727200"/>
                    </a:lnTo>
                    <a:lnTo>
                      <a:pt x="653795" y="1727200"/>
                    </a:lnTo>
                    <a:lnTo>
                      <a:pt x="649985" y="1739900"/>
                    </a:lnTo>
                    <a:close/>
                  </a:path>
                  <a:path w="836929" h="2120900">
                    <a:moveTo>
                      <a:pt x="650747" y="1739900"/>
                    </a:moveTo>
                    <a:lnTo>
                      <a:pt x="649985" y="1739900"/>
                    </a:lnTo>
                    <a:lnTo>
                      <a:pt x="653795" y="1727200"/>
                    </a:lnTo>
                    <a:lnTo>
                      <a:pt x="656843" y="1727200"/>
                    </a:lnTo>
                    <a:lnTo>
                      <a:pt x="650747" y="1739900"/>
                    </a:lnTo>
                    <a:close/>
                  </a:path>
                  <a:path w="836929" h="2120900">
                    <a:moveTo>
                      <a:pt x="663239" y="1739900"/>
                    </a:moveTo>
                    <a:lnTo>
                      <a:pt x="651168" y="1739900"/>
                    </a:lnTo>
                    <a:lnTo>
                      <a:pt x="656843" y="1727200"/>
                    </a:lnTo>
                    <a:lnTo>
                      <a:pt x="664463" y="1727200"/>
                    </a:lnTo>
                    <a:lnTo>
                      <a:pt x="663239" y="1739900"/>
                    </a:lnTo>
                    <a:close/>
                  </a:path>
                  <a:path w="836929" h="2120900">
                    <a:moveTo>
                      <a:pt x="663239" y="1739900"/>
                    </a:moveTo>
                    <a:lnTo>
                      <a:pt x="664463" y="1727200"/>
                    </a:lnTo>
                    <a:lnTo>
                      <a:pt x="739140" y="1727200"/>
                    </a:lnTo>
                    <a:lnTo>
                      <a:pt x="663239" y="1739900"/>
                    </a:lnTo>
                    <a:close/>
                  </a:path>
                  <a:path w="836929" h="2120900">
                    <a:moveTo>
                      <a:pt x="739140" y="1752600"/>
                    </a:moveTo>
                    <a:lnTo>
                      <a:pt x="662940" y="1752600"/>
                    </a:lnTo>
                    <a:lnTo>
                      <a:pt x="659892" y="1739900"/>
                    </a:lnTo>
                    <a:lnTo>
                      <a:pt x="663239" y="1739900"/>
                    </a:lnTo>
                    <a:lnTo>
                      <a:pt x="739140" y="1727200"/>
                    </a:lnTo>
                    <a:lnTo>
                      <a:pt x="739140" y="1752600"/>
                    </a:lnTo>
                    <a:close/>
                  </a:path>
                  <a:path w="836929" h="2120900">
                    <a:moveTo>
                      <a:pt x="749808" y="1752600"/>
                    </a:moveTo>
                    <a:lnTo>
                      <a:pt x="739140" y="1752600"/>
                    </a:lnTo>
                    <a:lnTo>
                      <a:pt x="739140" y="1727200"/>
                    </a:lnTo>
                    <a:lnTo>
                      <a:pt x="745235" y="1727200"/>
                    </a:lnTo>
                    <a:lnTo>
                      <a:pt x="749808" y="1739900"/>
                    </a:lnTo>
                    <a:lnTo>
                      <a:pt x="749808" y="1752600"/>
                    </a:lnTo>
                    <a:close/>
                  </a:path>
                  <a:path w="836929" h="2120900">
                    <a:moveTo>
                      <a:pt x="540139" y="1764640"/>
                    </a:moveTo>
                    <a:lnTo>
                      <a:pt x="536447" y="1752600"/>
                    </a:lnTo>
                    <a:lnTo>
                      <a:pt x="533400" y="1752600"/>
                    </a:lnTo>
                    <a:lnTo>
                      <a:pt x="535141" y="1739900"/>
                    </a:lnTo>
                    <a:lnTo>
                      <a:pt x="535685" y="1739900"/>
                    </a:lnTo>
                    <a:lnTo>
                      <a:pt x="540139" y="1764640"/>
                    </a:lnTo>
                    <a:close/>
                  </a:path>
                  <a:path w="836929" h="2120900">
                    <a:moveTo>
                      <a:pt x="541212" y="1765289"/>
                    </a:moveTo>
                    <a:lnTo>
                      <a:pt x="540255" y="1765289"/>
                    </a:lnTo>
                    <a:lnTo>
                      <a:pt x="535685" y="1739900"/>
                    </a:lnTo>
                    <a:lnTo>
                      <a:pt x="539495" y="1752600"/>
                    </a:lnTo>
                    <a:lnTo>
                      <a:pt x="544067" y="1752600"/>
                    </a:lnTo>
                    <a:lnTo>
                      <a:pt x="541358" y="1764640"/>
                    </a:lnTo>
                    <a:lnTo>
                      <a:pt x="541242" y="1765158"/>
                    </a:lnTo>
                    <a:lnTo>
                      <a:pt x="541212" y="1765289"/>
                    </a:lnTo>
                    <a:close/>
                  </a:path>
                  <a:path w="836929" h="2120900">
                    <a:moveTo>
                      <a:pt x="539495" y="1752600"/>
                    </a:moveTo>
                    <a:lnTo>
                      <a:pt x="535685" y="1739900"/>
                    </a:lnTo>
                    <a:lnTo>
                      <a:pt x="541781" y="1739900"/>
                    </a:lnTo>
                    <a:lnTo>
                      <a:pt x="539495" y="1752600"/>
                    </a:lnTo>
                    <a:close/>
                  </a:path>
                  <a:path w="836929" h="2120900">
                    <a:moveTo>
                      <a:pt x="545592" y="1752600"/>
                    </a:moveTo>
                    <a:lnTo>
                      <a:pt x="539495" y="1752600"/>
                    </a:lnTo>
                    <a:lnTo>
                      <a:pt x="541781" y="1739900"/>
                    </a:lnTo>
                    <a:lnTo>
                      <a:pt x="544982" y="1739900"/>
                    </a:lnTo>
                    <a:lnTo>
                      <a:pt x="545592" y="1752600"/>
                    </a:lnTo>
                    <a:close/>
                  </a:path>
                  <a:path w="836929" h="2120900">
                    <a:moveTo>
                      <a:pt x="543224" y="1765289"/>
                    </a:moveTo>
                    <a:lnTo>
                      <a:pt x="541212" y="1765289"/>
                    </a:lnTo>
                    <a:lnTo>
                      <a:pt x="544067" y="1752600"/>
                    </a:lnTo>
                    <a:lnTo>
                      <a:pt x="545592" y="1752600"/>
                    </a:lnTo>
                    <a:lnTo>
                      <a:pt x="544982" y="1739900"/>
                    </a:lnTo>
                    <a:lnTo>
                      <a:pt x="547116" y="1752600"/>
                    </a:lnTo>
                    <a:lnTo>
                      <a:pt x="543264" y="1765158"/>
                    </a:lnTo>
                    <a:lnTo>
                      <a:pt x="543224" y="1765289"/>
                    </a:lnTo>
                    <a:close/>
                  </a:path>
                  <a:path w="836929" h="2120900">
                    <a:moveTo>
                      <a:pt x="554735" y="1752600"/>
                    </a:moveTo>
                    <a:lnTo>
                      <a:pt x="551687" y="1752600"/>
                    </a:lnTo>
                    <a:lnTo>
                      <a:pt x="553211" y="1739900"/>
                    </a:lnTo>
                    <a:lnTo>
                      <a:pt x="554735" y="1739900"/>
                    </a:lnTo>
                    <a:lnTo>
                      <a:pt x="554735" y="1752600"/>
                    </a:lnTo>
                    <a:close/>
                  </a:path>
                  <a:path w="836929" h="2120900">
                    <a:moveTo>
                      <a:pt x="643127" y="1778000"/>
                    </a:moveTo>
                    <a:lnTo>
                      <a:pt x="637032" y="1778000"/>
                    </a:lnTo>
                    <a:lnTo>
                      <a:pt x="634017" y="1765437"/>
                    </a:lnTo>
                    <a:lnTo>
                      <a:pt x="634063" y="1764640"/>
                    </a:lnTo>
                    <a:lnTo>
                      <a:pt x="635508" y="1752600"/>
                    </a:lnTo>
                    <a:lnTo>
                      <a:pt x="633984" y="1752600"/>
                    </a:lnTo>
                    <a:lnTo>
                      <a:pt x="635812" y="1739900"/>
                    </a:lnTo>
                    <a:lnTo>
                      <a:pt x="638555" y="1752600"/>
                    </a:lnTo>
                    <a:lnTo>
                      <a:pt x="638555" y="1765289"/>
                    </a:lnTo>
                    <a:lnTo>
                      <a:pt x="644696" y="1765289"/>
                    </a:lnTo>
                    <a:lnTo>
                      <a:pt x="644728" y="1765437"/>
                    </a:lnTo>
                    <a:lnTo>
                      <a:pt x="643127" y="1778000"/>
                    </a:lnTo>
                    <a:close/>
                  </a:path>
                  <a:path w="836929" h="2120900">
                    <a:moveTo>
                      <a:pt x="644651" y="1765289"/>
                    </a:moveTo>
                    <a:lnTo>
                      <a:pt x="638555" y="1765289"/>
                    </a:lnTo>
                    <a:lnTo>
                      <a:pt x="638555" y="1752600"/>
                    </a:lnTo>
                    <a:lnTo>
                      <a:pt x="635812" y="1739900"/>
                    </a:lnTo>
                    <a:lnTo>
                      <a:pt x="644651" y="1739900"/>
                    </a:lnTo>
                    <a:lnTo>
                      <a:pt x="641603" y="1752600"/>
                    </a:lnTo>
                    <a:lnTo>
                      <a:pt x="644651" y="1752600"/>
                    </a:lnTo>
                    <a:lnTo>
                      <a:pt x="644651" y="1765289"/>
                    </a:lnTo>
                    <a:close/>
                  </a:path>
                  <a:path w="836929" h="2120900">
                    <a:moveTo>
                      <a:pt x="644651" y="1752600"/>
                    </a:moveTo>
                    <a:lnTo>
                      <a:pt x="641603" y="1752600"/>
                    </a:lnTo>
                    <a:lnTo>
                      <a:pt x="644651" y="1739900"/>
                    </a:lnTo>
                    <a:lnTo>
                      <a:pt x="645566" y="1739900"/>
                    </a:lnTo>
                    <a:lnTo>
                      <a:pt x="644651" y="1752600"/>
                    </a:lnTo>
                    <a:close/>
                  </a:path>
                  <a:path w="836929" h="2120900">
                    <a:moveTo>
                      <a:pt x="652779" y="1778000"/>
                    </a:moveTo>
                    <a:lnTo>
                      <a:pt x="650747" y="1778000"/>
                    </a:lnTo>
                    <a:lnTo>
                      <a:pt x="644717" y="1765437"/>
                    </a:lnTo>
                    <a:lnTo>
                      <a:pt x="644651" y="1752600"/>
                    </a:lnTo>
                    <a:lnTo>
                      <a:pt x="645566" y="1739900"/>
                    </a:lnTo>
                    <a:lnTo>
                      <a:pt x="646176" y="1752600"/>
                    </a:lnTo>
                    <a:lnTo>
                      <a:pt x="648033" y="1764640"/>
                    </a:lnTo>
                    <a:lnTo>
                      <a:pt x="648133" y="1765289"/>
                    </a:lnTo>
                    <a:lnTo>
                      <a:pt x="653796" y="1765289"/>
                    </a:lnTo>
                    <a:lnTo>
                      <a:pt x="652779" y="1778000"/>
                    </a:lnTo>
                    <a:close/>
                  </a:path>
                  <a:path w="836929" h="2120900">
                    <a:moveTo>
                      <a:pt x="646176" y="1752600"/>
                    </a:moveTo>
                    <a:lnTo>
                      <a:pt x="645566" y="1739900"/>
                    </a:lnTo>
                    <a:lnTo>
                      <a:pt x="650443" y="1739900"/>
                    </a:lnTo>
                    <a:lnTo>
                      <a:pt x="646176" y="1752600"/>
                    </a:lnTo>
                    <a:close/>
                  </a:path>
                  <a:path w="836929" h="2120900">
                    <a:moveTo>
                      <a:pt x="648164" y="1765158"/>
                    </a:moveTo>
                    <a:lnTo>
                      <a:pt x="648033" y="1764640"/>
                    </a:lnTo>
                    <a:lnTo>
                      <a:pt x="646176" y="1752600"/>
                    </a:lnTo>
                    <a:lnTo>
                      <a:pt x="650443" y="1739900"/>
                    </a:lnTo>
                    <a:lnTo>
                      <a:pt x="652271" y="1752600"/>
                    </a:lnTo>
                    <a:lnTo>
                      <a:pt x="650747" y="1752600"/>
                    </a:lnTo>
                    <a:lnTo>
                      <a:pt x="648271" y="1764640"/>
                    </a:lnTo>
                    <a:lnTo>
                      <a:pt x="648164" y="1765158"/>
                    </a:lnTo>
                    <a:close/>
                  </a:path>
                  <a:path w="836929" h="2120900">
                    <a:moveTo>
                      <a:pt x="662940" y="1752600"/>
                    </a:moveTo>
                    <a:lnTo>
                      <a:pt x="652271" y="1752600"/>
                    </a:lnTo>
                    <a:lnTo>
                      <a:pt x="650443" y="1739900"/>
                    </a:lnTo>
                    <a:lnTo>
                      <a:pt x="659892" y="1739900"/>
                    </a:lnTo>
                    <a:lnTo>
                      <a:pt x="662940" y="1752600"/>
                    </a:lnTo>
                    <a:close/>
                  </a:path>
                  <a:path w="836929" h="2120900">
                    <a:moveTo>
                      <a:pt x="534919" y="1765289"/>
                    </a:moveTo>
                    <a:lnTo>
                      <a:pt x="528826" y="1765289"/>
                    </a:lnTo>
                    <a:lnTo>
                      <a:pt x="527303" y="1752600"/>
                    </a:lnTo>
                    <a:lnTo>
                      <a:pt x="530351" y="1752600"/>
                    </a:lnTo>
                    <a:lnTo>
                      <a:pt x="534872" y="1765158"/>
                    </a:lnTo>
                    <a:lnTo>
                      <a:pt x="534919" y="1765289"/>
                    </a:lnTo>
                    <a:close/>
                  </a:path>
                  <a:path w="836929" h="2120900">
                    <a:moveTo>
                      <a:pt x="534940" y="1765158"/>
                    </a:moveTo>
                    <a:lnTo>
                      <a:pt x="534686" y="1764640"/>
                    </a:lnTo>
                    <a:lnTo>
                      <a:pt x="530351" y="1752600"/>
                    </a:lnTo>
                    <a:lnTo>
                      <a:pt x="536447" y="1752600"/>
                    </a:lnTo>
                    <a:lnTo>
                      <a:pt x="535003" y="1764640"/>
                    </a:lnTo>
                    <a:lnTo>
                      <a:pt x="534940" y="1765158"/>
                    </a:lnTo>
                    <a:close/>
                  </a:path>
                  <a:path w="836929" h="2120900">
                    <a:moveTo>
                      <a:pt x="540254" y="1765289"/>
                    </a:moveTo>
                    <a:lnTo>
                      <a:pt x="534925" y="1765289"/>
                    </a:lnTo>
                    <a:lnTo>
                      <a:pt x="536447" y="1752600"/>
                    </a:lnTo>
                    <a:lnTo>
                      <a:pt x="540215" y="1765158"/>
                    </a:lnTo>
                    <a:lnTo>
                      <a:pt x="540254" y="1765289"/>
                    </a:lnTo>
                    <a:close/>
                  </a:path>
                  <a:path w="836929" h="2120900">
                    <a:moveTo>
                      <a:pt x="554221" y="1765289"/>
                    </a:moveTo>
                    <a:lnTo>
                      <a:pt x="543224" y="1765289"/>
                    </a:lnTo>
                    <a:lnTo>
                      <a:pt x="547116" y="1752600"/>
                    </a:lnTo>
                    <a:lnTo>
                      <a:pt x="554148" y="1765158"/>
                    </a:lnTo>
                    <a:lnTo>
                      <a:pt x="554221" y="1765289"/>
                    </a:lnTo>
                    <a:close/>
                  </a:path>
                  <a:path w="836929" h="2120900">
                    <a:moveTo>
                      <a:pt x="650754" y="1765289"/>
                    </a:moveTo>
                    <a:lnTo>
                      <a:pt x="648137" y="1765289"/>
                    </a:lnTo>
                    <a:lnTo>
                      <a:pt x="650747" y="1752600"/>
                    </a:lnTo>
                    <a:lnTo>
                      <a:pt x="658367" y="1752600"/>
                    </a:lnTo>
                    <a:lnTo>
                      <a:pt x="650832" y="1765158"/>
                    </a:lnTo>
                    <a:lnTo>
                      <a:pt x="650754" y="1765289"/>
                    </a:lnTo>
                    <a:close/>
                  </a:path>
                  <a:path w="836929" h="2120900">
                    <a:moveTo>
                      <a:pt x="661416" y="1765289"/>
                    </a:moveTo>
                    <a:lnTo>
                      <a:pt x="650754" y="1765289"/>
                    </a:lnTo>
                    <a:lnTo>
                      <a:pt x="658367" y="1752600"/>
                    </a:lnTo>
                    <a:lnTo>
                      <a:pt x="661416" y="1752600"/>
                    </a:lnTo>
                    <a:lnTo>
                      <a:pt x="661416" y="1765289"/>
                    </a:lnTo>
                    <a:close/>
                  </a:path>
                  <a:path w="836929" h="2120900">
                    <a:moveTo>
                      <a:pt x="661510" y="1765289"/>
                    </a:moveTo>
                    <a:lnTo>
                      <a:pt x="661416" y="1752600"/>
                    </a:lnTo>
                    <a:lnTo>
                      <a:pt x="771143" y="1752600"/>
                    </a:lnTo>
                    <a:lnTo>
                      <a:pt x="661510" y="1765289"/>
                    </a:lnTo>
                    <a:close/>
                  </a:path>
                  <a:path w="836929" h="2120900">
                    <a:moveTo>
                      <a:pt x="771143" y="1778000"/>
                    </a:moveTo>
                    <a:lnTo>
                      <a:pt x="705611" y="1778000"/>
                    </a:lnTo>
                    <a:lnTo>
                      <a:pt x="701089" y="1765437"/>
                    </a:lnTo>
                    <a:lnTo>
                      <a:pt x="701036" y="1765289"/>
                    </a:lnTo>
                    <a:lnTo>
                      <a:pt x="661510" y="1765289"/>
                    </a:lnTo>
                    <a:lnTo>
                      <a:pt x="771143" y="1752600"/>
                    </a:lnTo>
                    <a:lnTo>
                      <a:pt x="771143" y="1778000"/>
                    </a:lnTo>
                    <a:close/>
                  </a:path>
                  <a:path w="836929" h="2120900">
                    <a:moveTo>
                      <a:pt x="781811" y="1778000"/>
                    </a:moveTo>
                    <a:lnTo>
                      <a:pt x="771143" y="1778000"/>
                    </a:lnTo>
                    <a:lnTo>
                      <a:pt x="771143" y="1752600"/>
                    </a:lnTo>
                    <a:lnTo>
                      <a:pt x="777240" y="1752600"/>
                    </a:lnTo>
                    <a:lnTo>
                      <a:pt x="781699" y="1765158"/>
                    </a:lnTo>
                    <a:lnTo>
                      <a:pt x="781811" y="1778000"/>
                    </a:lnTo>
                    <a:close/>
                  </a:path>
                  <a:path w="836929" h="2120900">
                    <a:moveTo>
                      <a:pt x="539495" y="1790700"/>
                    </a:moveTo>
                    <a:lnTo>
                      <a:pt x="530351" y="1790700"/>
                    </a:lnTo>
                    <a:lnTo>
                      <a:pt x="530353" y="1765289"/>
                    </a:lnTo>
                    <a:lnTo>
                      <a:pt x="540578" y="1765289"/>
                    </a:lnTo>
                    <a:lnTo>
                      <a:pt x="540655" y="1765437"/>
                    </a:lnTo>
                    <a:lnTo>
                      <a:pt x="537971" y="1778000"/>
                    </a:lnTo>
                    <a:lnTo>
                      <a:pt x="540511" y="1778000"/>
                    </a:lnTo>
                    <a:lnTo>
                      <a:pt x="539495" y="1790700"/>
                    </a:lnTo>
                    <a:close/>
                  </a:path>
                  <a:path w="836929" h="2120900">
                    <a:moveTo>
                      <a:pt x="548132" y="1778000"/>
                    </a:moveTo>
                    <a:lnTo>
                      <a:pt x="547116" y="1778000"/>
                    </a:lnTo>
                    <a:lnTo>
                      <a:pt x="540556" y="1765437"/>
                    </a:lnTo>
                    <a:lnTo>
                      <a:pt x="540586" y="1765289"/>
                    </a:lnTo>
                    <a:lnTo>
                      <a:pt x="547114" y="1765289"/>
                    </a:lnTo>
                    <a:lnTo>
                      <a:pt x="548132" y="1778000"/>
                    </a:lnTo>
                    <a:close/>
                  </a:path>
                  <a:path w="836929" h="2120900">
                    <a:moveTo>
                      <a:pt x="549148" y="1778000"/>
                    </a:moveTo>
                    <a:lnTo>
                      <a:pt x="547127" y="1765437"/>
                    </a:lnTo>
                    <a:lnTo>
                      <a:pt x="547115" y="1765289"/>
                    </a:lnTo>
                    <a:lnTo>
                      <a:pt x="553215" y="1765289"/>
                    </a:lnTo>
                    <a:lnTo>
                      <a:pt x="549148" y="1778000"/>
                    </a:lnTo>
                    <a:close/>
                  </a:path>
                  <a:path w="836929" h="2120900">
                    <a:moveTo>
                      <a:pt x="559308" y="1790700"/>
                    </a:moveTo>
                    <a:lnTo>
                      <a:pt x="556259" y="1790700"/>
                    </a:lnTo>
                    <a:lnTo>
                      <a:pt x="557784" y="1778000"/>
                    </a:lnTo>
                    <a:lnTo>
                      <a:pt x="549148" y="1778000"/>
                    </a:lnTo>
                    <a:lnTo>
                      <a:pt x="553167" y="1765437"/>
                    </a:lnTo>
                    <a:lnTo>
                      <a:pt x="553215" y="1765289"/>
                    </a:lnTo>
                    <a:lnTo>
                      <a:pt x="559308" y="1765289"/>
                    </a:lnTo>
                    <a:lnTo>
                      <a:pt x="559308" y="1790700"/>
                    </a:lnTo>
                    <a:close/>
                  </a:path>
                  <a:path w="836929" h="2120900">
                    <a:moveTo>
                      <a:pt x="652779" y="1778000"/>
                    </a:moveTo>
                    <a:lnTo>
                      <a:pt x="653784" y="1765437"/>
                    </a:lnTo>
                    <a:lnTo>
                      <a:pt x="653796" y="1765289"/>
                    </a:lnTo>
                    <a:lnTo>
                      <a:pt x="656847" y="1765289"/>
                    </a:lnTo>
                    <a:lnTo>
                      <a:pt x="652779" y="1778000"/>
                    </a:lnTo>
                    <a:close/>
                  </a:path>
                  <a:path w="836929" h="2120900">
                    <a:moveTo>
                      <a:pt x="662940" y="1778000"/>
                    </a:moveTo>
                    <a:lnTo>
                      <a:pt x="652779" y="1778000"/>
                    </a:lnTo>
                    <a:lnTo>
                      <a:pt x="656799" y="1765437"/>
                    </a:lnTo>
                    <a:lnTo>
                      <a:pt x="656847" y="1765289"/>
                    </a:lnTo>
                    <a:lnTo>
                      <a:pt x="699547" y="1765289"/>
                    </a:lnTo>
                    <a:lnTo>
                      <a:pt x="662940" y="1778000"/>
                    </a:lnTo>
                    <a:close/>
                  </a:path>
                  <a:path w="836929" h="2120900">
                    <a:moveTo>
                      <a:pt x="659892" y="1816100"/>
                    </a:moveTo>
                    <a:lnTo>
                      <a:pt x="643127" y="1816100"/>
                    </a:lnTo>
                    <a:lnTo>
                      <a:pt x="640064" y="1803334"/>
                    </a:lnTo>
                    <a:lnTo>
                      <a:pt x="653803" y="1803334"/>
                    </a:lnTo>
                    <a:lnTo>
                      <a:pt x="655319" y="1790700"/>
                    </a:lnTo>
                    <a:lnTo>
                      <a:pt x="656843" y="1790700"/>
                    </a:lnTo>
                    <a:lnTo>
                      <a:pt x="652271" y="1778000"/>
                    </a:lnTo>
                    <a:lnTo>
                      <a:pt x="662940" y="1778000"/>
                    </a:lnTo>
                    <a:lnTo>
                      <a:pt x="699547" y="1765289"/>
                    </a:lnTo>
                    <a:lnTo>
                      <a:pt x="699516" y="1778000"/>
                    </a:lnTo>
                    <a:lnTo>
                      <a:pt x="662940" y="1790700"/>
                    </a:lnTo>
                    <a:lnTo>
                      <a:pt x="662940" y="1803334"/>
                    </a:lnTo>
                    <a:lnTo>
                      <a:pt x="659892" y="1816100"/>
                    </a:lnTo>
                    <a:close/>
                  </a:path>
                  <a:path w="836929" h="2120900">
                    <a:moveTo>
                      <a:pt x="710184" y="1790700"/>
                    </a:moveTo>
                    <a:lnTo>
                      <a:pt x="699516" y="1790700"/>
                    </a:lnTo>
                    <a:lnTo>
                      <a:pt x="699516" y="1765289"/>
                    </a:lnTo>
                    <a:lnTo>
                      <a:pt x="701036" y="1765289"/>
                    </a:lnTo>
                    <a:lnTo>
                      <a:pt x="705611" y="1778000"/>
                    </a:lnTo>
                    <a:lnTo>
                      <a:pt x="710184" y="1778000"/>
                    </a:lnTo>
                    <a:lnTo>
                      <a:pt x="710184" y="1790700"/>
                    </a:lnTo>
                    <a:close/>
                  </a:path>
                  <a:path w="836929" h="2120900">
                    <a:moveTo>
                      <a:pt x="530351" y="1790700"/>
                    </a:moveTo>
                    <a:lnTo>
                      <a:pt x="528827" y="1778000"/>
                    </a:lnTo>
                    <a:lnTo>
                      <a:pt x="530335" y="1765437"/>
                    </a:lnTo>
                    <a:lnTo>
                      <a:pt x="530351" y="1790700"/>
                    </a:lnTo>
                    <a:close/>
                  </a:path>
                  <a:path w="836929" h="2120900">
                    <a:moveTo>
                      <a:pt x="547116" y="1778000"/>
                    </a:moveTo>
                    <a:lnTo>
                      <a:pt x="537971" y="1778000"/>
                    </a:lnTo>
                    <a:lnTo>
                      <a:pt x="540556" y="1765437"/>
                    </a:lnTo>
                    <a:lnTo>
                      <a:pt x="547116" y="1778000"/>
                    </a:lnTo>
                    <a:close/>
                  </a:path>
                  <a:path w="836929" h="2120900">
                    <a:moveTo>
                      <a:pt x="549147" y="1778000"/>
                    </a:moveTo>
                    <a:lnTo>
                      <a:pt x="548132" y="1778000"/>
                    </a:lnTo>
                    <a:lnTo>
                      <a:pt x="547127" y="1765437"/>
                    </a:lnTo>
                    <a:lnTo>
                      <a:pt x="549147" y="1778000"/>
                    </a:lnTo>
                    <a:close/>
                  </a:path>
                  <a:path w="836929" h="2120900">
                    <a:moveTo>
                      <a:pt x="644651" y="1790700"/>
                    </a:moveTo>
                    <a:lnTo>
                      <a:pt x="643127" y="1778000"/>
                    </a:lnTo>
                    <a:lnTo>
                      <a:pt x="644717" y="1765437"/>
                    </a:lnTo>
                    <a:lnTo>
                      <a:pt x="650747" y="1778000"/>
                    </a:lnTo>
                    <a:lnTo>
                      <a:pt x="646176" y="1778000"/>
                    </a:lnTo>
                    <a:lnTo>
                      <a:pt x="644651" y="1790700"/>
                    </a:lnTo>
                    <a:close/>
                  </a:path>
                  <a:path w="836929" h="2120900">
                    <a:moveTo>
                      <a:pt x="541019" y="1790700"/>
                    </a:moveTo>
                    <a:lnTo>
                      <a:pt x="539495" y="1790700"/>
                    </a:lnTo>
                    <a:lnTo>
                      <a:pt x="540511" y="1778000"/>
                    </a:lnTo>
                    <a:lnTo>
                      <a:pt x="541019" y="1790700"/>
                    </a:lnTo>
                    <a:close/>
                  </a:path>
                  <a:path w="836929" h="2120900">
                    <a:moveTo>
                      <a:pt x="544067" y="1790700"/>
                    </a:moveTo>
                    <a:lnTo>
                      <a:pt x="541019" y="1790700"/>
                    </a:lnTo>
                    <a:lnTo>
                      <a:pt x="540511" y="1778000"/>
                    </a:lnTo>
                    <a:lnTo>
                      <a:pt x="541324" y="1778000"/>
                    </a:lnTo>
                    <a:lnTo>
                      <a:pt x="544067" y="1790700"/>
                    </a:lnTo>
                    <a:close/>
                  </a:path>
                  <a:path w="836929" h="2120900">
                    <a:moveTo>
                      <a:pt x="544067" y="1790700"/>
                    </a:moveTo>
                    <a:lnTo>
                      <a:pt x="541324" y="1778000"/>
                    </a:lnTo>
                    <a:lnTo>
                      <a:pt x="547725" y="1778000"/>
                    </a:lnTo>
                    <a:lnTo>
                      <a:pt x="544067" y="1790700"/>
                    </a:lnTo>
                    <a:close/>
                  </a:path>
                  <a:path w="836929" h="2120900">
                    <a:moveTo>
                      <a:pt x="550163" y="1790700"/>
                    </a:moveTo>
                    <a:lnTo>
                      <a:pt x="544067" y="1790700"/>
                    </a:lnTo>
                    <a:lnTo>
                      <a:pt x="547725" y="1778000"/>
                    </a:lnTo>
                    <a:lnTo>
                      <a:pt x="550163" y="1790700"/>
                    </a:lnTo>
                    <a:close/>
                  </a:path>
                  <a:path w="836929" h="2120900">
                    <a:moveTo>
                      <a:pt x="554735" y="1790700"/>
                    </a:moveTo>
                    <a:lnTo>
                      <a:pt x="550163" y="1790700"/>
                    </a:lnTo>
                    <a:lnTo>
                      <a:pt x="547725" y="1778000"/>
                    </a:lnTo>
                    <a:lnTo>
                      <a:pt x="551687" y="1778000"/>
                    </a:lnTo>
                    <a:lnTo>
                      <a:pt x="554735" y="1790700"/>
                    </a:lnTo>
                    <a:close/>
                  </a:path>
                  <a:path w="836929" h="2120900">
                    <a:moveTo>
                      <a:pt x="556259" y="1790700"/>
                    </a:moveTo>
                    <a:lnTo>
                      <a:pt x="554735" y="1790700"/>
                    </a:lnTo>
                    <a:lnTo>
                      <a:pt x="551687" y="1778000"/>
                    </a:lnTo>
                    <a:lnTo>
                      <a:pt x="557784" y="1778000"/>
                    </a:lnTo>
                    <a:lnTo>
                      <a:pt x="556259" y="1790700"/>
                    </a:lnTo>
                    <a:close/>
                  </a:path>
                  <a:path w="836929" h="2120900">
                    <a:moveTo>
                      <a:pt x="656843" y="1790700"/>
                    </a:moveTo>
                    <a:lnTo>
                      <a:pt x="644651" y="1790700"/>
                    </a:lnTo>
                    <a:lnTo>
                      <a:pt x="646176" y="1778000"/>
                    </a:lnTo>
                    <a:lnTo>
                      <a:pt x="652271" y="1778000"/>
                    </a:lnTo>
                    <a:lnTo>
                      <a:pt x="656843" y="1790700"/>
                    </a:lnTo>
                    <a:close/>
                  </a:path>
                  <a:path w="836929" h="2120900">
                    <a:moveTo>
                      <a:pt x="699516" y="1790700"/>
                    </a:moveTo>
                    <a:lnTo>
                      <a:pt x="662940" y="1790700"/>
                    </a:lnTo>
                    <a:lnTo>
                      <a:pt x="699516" y="1778000"/>
                    </a:lnTo>
                    <a:lnTo>
                      <a:pt x="699516" y="1790700"/>
                    </a:lnTo>
                    <a:close/>
                  </a:path>
                  <a:path w="836929" h="2120900">
                    <a:moveTo>
                      <a:pt x="545084" y="1816100"/>
                    </a:moveTo>
                    <a:lnTo>
                      <a:pt x="534924" y="1816100"/>
                    </a:lnTo>
                    <a:lnTo>
                      <a:pt x="534990" y="1802845"/>
                    </a:lnTo>
                    <a:lnTo>
                      <a:pt x="536447" y="1790700"/>
                    </a:lnTo>
                    <a:lnTo>
                      <a:pt x="536447" y="1803334"/>
                    </a:lnTo>
                    <a:lnTo>
                      <a:pt x="546105" y="1803334"/>
                    </a:lnTo>
                    <a:lnTo>
                      <a:pt x="545084" y="1816100"/>
                    </a:lnTo>
                    <a:close/>
                  </a:path>
                  <a:path w="836929" h="2120900">
                    <a:moveTo>
                      <a:pt x="544083" y="1803334"/>
                    </a:moveTo>
                    <a:lnTo>
                      <a:pt x="536447" y="1803334"/>
                    </a:lnTo>
                    <a:lnTo>
                      <a:pt x="536447" y="1790700"/>
                    </a:lnTo>
                    <a:lnTo>
                      <a:pt x="547116" y="1790700"/>
                    </a:lnTo>
                    <a:lnTo>
                      <a:pt x="544201" y="1802845"/>
                    </a:lnTo>
                    <a:lnTo>
                      <a:pt x="544083" y="1803334"/>
                    </a:lnTo>
                    <a:close/>
                  </a:path>
                  <a:path w="836929" h="2120900">
                    <a:moveTo>
                      <a:pt x="551664" y="1803334"/>
                    </a:moveTo>
                    <a:lnTo>
                      <a:pt x="544083" y="1803334"/>
                    </a:lnTo>
                    <a:lnTo>
                      <a:pt x="547116" y="1790700"/>
                    </a:lnTo>
                    <a:lnTo>
                      <a:pt x="551664" y="1803334"/>
                    </a:lnTo>
                    <a:close/>
                  </a:path>
                  <a:path w="836929" h="2120900">
                    <a:moveTo>
                      <a:pt x="550163" y="1816100"/>
                    </a:moveTo>
                    <a:lnTo>
                      <a:pt x="546759" y="1803334"/>
                    </a:lnTo>
                    <a:lnTo>
                      <a:pt x="551664" y="1803334"/>
                    </a:lnTo>
                    <a:lnTo>
                      <a:pt x="547116" y="1790700"/>
                    </a:lnTo>
                    <a:lnTo>
                      <a:pt x="556783" y="1802209"/>
                    </a:lnTo>
                    <a:lnTo>
                      <a:pt x="553021" y="1802209"/>
                    </a:lnTo>
                    <a:lnTo>
                      <a:pt x="552897" y="1803334"/>
                    </a:lnTo>
                    <a:lnTo>
                      <a:pt x="550163" y="1816100"/>
                    </a:lnTo>
                    <a:close/>
                  </a:path>
                  <a:path w="836929" h="2120900">
                    <a:moveTo>
                      <a:pt x="560832" y="1803334"/>
                    </a:moveTo>
                    <a:lnTo>
                      <a:pt x="557728" y="1803334"/>
                    </a:lnTo>
                    <a:lnTo>
                      <a:pt x="547116" y="1790700"/>
                    </a:lnTo>
                    <a:lnTo>
                      <a:pt x="560832" y="1790700"/>
                    </a:lnTo>
                    <a:lnTo>
                      <a:pt x="560832" y="1803334"/>
                    </a:lnTo>
                    <a:close/>
                  </a:path>
                  <a:path w="836929" h="2120900">
                    <a:moveTo>
                      <a:pt x="641588" y="1803334"/>
                    </a:moveTo>
                    <a:lnTo>
                      <a:pt x="633999" y="1803334"/>
                    </a:lnTo>
                    <a:lnTo>
                      <a:pt x="637032" y="1790700"/>
                    </a:lnTo>
                    <a:lnTo>
                      <a:pt x="638555" y="1790700"/>
                    </a:lnTo>
                    <a:lnTo>
                      <a:pt x="641470" y="1802845"/>
                    </a:lnTo>
                    <a:lnTo>
                      <a:pt x="641588" y="1803334"/>
                    </a:lnTo>
                    <a:close/>
                  </a:path>
                  <a:path w="836929" h="2120900">
                    <a:moveTo>
                      <a:pt x="641611" y="1803334"/>
                    </a:moveTo>
                    <a:lnTo>
                      <a:pt x="641470" y="1802845"/>
                    </a:lnTo>
                    <a:lnTo>
                      <a:pt x="638555" y="1790700"/>
                    </a:lnTo>
                    <a:lnTo>
                      <a:pt x="643127" y="1790700"/>
                    </a:lnTo>
                    <a:lnTo>
                      <a:pt x="641746" y="1802209"/>
                    </a:lnTo>
                    <a:lnTo>
                      <a:pt x="641670" y="1802845"/>
                    </a:lnTo>
                    <a:lnTo>
                      <a:pt x="641611" y="1803334"/>
                    </a:lnTo>
                    <a:close/>
                  </a:path>
                  <a:path w="836929" h="2120900">
                    <a:moveTo>
                      <a:pt x="649966" y="1803334"/>
                    </a:moveTo>
                    <a:lnTo>
                      <a:pt x="641611" y="1803334"/>
                    </a:lnTo>
                    <a:lnTo>
                      <a:pt x="643127" y="1790700"/>
                    </a:lnTo>
                    <a:lnTo>
                      <a:pt x="646176" y="1790700"/>
                    </a:lnTo>
                    <a:lnTo>
                      <a:pt x="649966" y="1803334"/>
                    </a:lnTo>
                    <a:close/>
                  </a:path>
                  <a:path w="836929" h="2120900">
                    <a:moveTo>
                      <a:pt x="649991" y="1803334"/>
                    </a:moveTo>
                    <a:lnTo>
                      <a:pt x="649819" y="1802845"/>
                    </a:lnTo>
                    <a:lnTo>
                      <a:pt x="646176" y="1790700"/>
                    </a:lnTo>
                    <a:lnTo>
                      <a:pt x="651128" y="1790700"/>
                    </a:lnTo>
                    <a:lnTo>
                      <a:pt x="650093" y="1802209"/>
                    </a:lnTo>
                    <a:lnTo>
                      <a:pt x="649991" y="1803334"/>
                    </a:lnTo>
                    <a:close/>
                  </a:path>
                  <a:path w="836929" h="2120900">
                    <a:moveTo>
                      <a:pt x="651886" y="1803334"/>
                    </a:moveTo>
                    <a:lnTo>
                      <a:pt x="649991" y="1803334"/>
                    </a:lnTo>
                    <a:lnTo>
                      <a:pt x="651128" y="1790700"/>
                    </a:lnTo>
                    <a:lnTo>
                      <a:pt x="651819" y="1802209"/>
                    </a:lnTo>
                    <a:lnTo>
                      <a:pt x="651886" y="1803334"/>
                    </a:lnTo>
                    <a:close/>
                  </a:path>
                  <a:path w="836929" h="2120900">
                    <a:moveTo>
                      <a:pt x="653803" y="1803334"/>
                    </a:moveTo>
                    <a:lnTo>
                      <a:pt x="651886" y="1803334"/>
                    </a:lnTo>
                    <a:lnTo>
                      <a:pt x="651128" y="1790700"/>
                    </a:lnTo>
                    <a:lnTo>
                      <a:pt x="655319" y="1790700"/>
                    </a:lnTo>
                    <a:lnTo>
                      <a:pt x="653938" y="1802209"/>
                    </a:lnTo>
                    <a:lnTo>
                      <a:pt x="653862" y="1802845"/>
                    </a:lnTo>
                    <a:lnTo>
                      <a:pt x="653803" y="1803334"/>
                    </a:lnTo>
                    <a:close/>
                  </a:path>
                  <a:path w="836929" h="2120900">
                    <a:moveTo>
                      <a:pt x="569975" y="1841500"/>
                    </a:moveTo>
                    <a:lnTo>
                      <a:pt x="562355" y="1841500"/>
                    </a:lnTo>
                    <a:lnTo>
                      <a:pt x="559308" y="1828800"/>
                    </a:lnTo>
                    <a:lnTo>
                      <a:pt x="560832" y="1828800"/>
                    </a:lnTo>
                    <a:lnTo>
                      <a:pt x="555556" y="1816100"/>
                    </a:lnTo>
                    <a:lnTo>
                      <a:pt x="554735" y="1816100"/>
                    </a:lnTo>
                    <a:lnTo>
                      <a:pt x="552789" y="1803334"/>
                    </a:lnTo>
                    <a:lnTo>
                      <a:pt x="552827" y="1802845"/>
                    </a:lnTo>
                    <a:lnTo>
                      <a:pt x="553033" y="1802209"/>
                    </a:lnTo>
                    <a:lnTo>
                      <a:pt x="556783" y="1802209"/>
                    </a:lnTo>
                    <a:lnTo>
                      <a:pt x="557728" y="1803334"/>
                    </a:lnTo>
                    <a:lnTo>
                      <a:pt x="562340" y="1803334"/>
                    </a:lnTo>
                    <a:lnTo>
                      <a:pt x="565403" y="1816100"/>
                    </a:lnTo>
                    <a:lnTo>
                      <a:pt x="565403" y="1828800"/>
                    </a:lnTo>
                    <a:lnTo>
                      <a:pt x="569975" y="1841500"/>
                    </a:lnTo>
                    <a:close/>
                  </a:path>
                  <a:path w="836929" h="2120900">
                    <a:moveTo>
                      <a:pt x="537971" y="1828800"/>
                    </a:moveTo>
                    <a:lnTo>
                      <a:pt x="536447" y="1828800"/>
                    </a:lnTo>
                    <a:lnTo>
                      <a:pt x="533400" y="1816100"/>
                    </a:lnTo>
                    <a:lnTo>
                      <a:pt x="533400" y="1803334"/>
                    </a:lnTo>
                    <a:lnTo>
                      <a:pt x="534924" y="1803334"/>
                    </a:lnTo>
                    <a:lnTo>
                      <a:pt x="534924" y="1816100"/>
                    </a:lnTo>
                    <a:lnTo>
                      <a:pt x="537971" y="1816100"/>
                    </a:lnTo>
                    <a:lnTo>
                      <a:pt x="537971" y="1828800"/>
                    </a:lnTo>
                    <a:close/>
                  </a:path>
                  <a:path w="836929" h="2120900">
                    <a:moveTo>
                      <a:pt x="545084" y="1816100"/>
                    </a:moveTo>
                    <a:lnTo>
                      <a:pt x="546105" y="1803334"/>
                    </a:lnTo>
                    <a:lnTo>
                      <a:pt x="546786" y="1803334"/>
                    </a:lnTo>
                    <a:lnTo>
                      <a:pt x="545084" y="1816100"/>
                    </a:lnTo>
                    <a:close/>
                  </a:path>
                  <a:path w="836929" h="2120900">
                    <a:moveTo>
                      <a:pt x="550163" y="1816100"/>
                    </a:moveTo>
                    <a:lnTo>
                      <a:pt x="545084" y="1816100"/>
                    </a:lnTo>
                    <a:lnTo>
                      <a:pt x="546786" y="1803334"/>
                    </a:lnTo>
                    <a:lnTo>
                      <a:pt x="550163" y="1816100"/>
                    </a:lnTo>
                    <a:close/>
                  </a:path>
                  <a:path w="836929" h="2120900">
                    <a:moveTo>
                      <a:pt x="551687" y="1816100"/>
                    </a:moveTo>
                    <a:lnTo>
                      <a:pt x="550163" y="1816100"/>
                    </a:lnTo>
                    <a:lnTo>
                      <a:pt x="552789" y="1803334"/>
                    </a:lnTo>
                    <a:lnTo>
                      <a:pt x="551687" y="1816100"/>
                    </a:lnTo>
                    <a:close/>
                  </a:path>
                  <a:path w="836929" h="2120900">
                    <a:moveTo>
                      <a:pt x="554735" y="1816100"/>
                    </a:moveTo>
                    <a:lnTo>
                      <a:pt x="551687" y="1816100"/>
                    </a:lnTo>
                    <a:lnTo>
                      <a:pt x="552785" y="1803334"/>
                    </a:lnTo>
                    <a:lnTo>
                      <a:pt x="554735" y="1816100"/>
                    </a:lnTo>
                    <a:close/>
                  </a:path>
                  <a:path w="836929" h="2120900">
                    <a:moveTo>
                      <a:pt x="565403" y="1816100"/>
                    </a:moveTo>
                    <a:lnTo>
                      <a:pt x="562340" y="1803334"/>
                    </a:lnTo>
                    <a:lnTo>
                      <a:pt x="565403" y="1803334"/>
                    </a:lnTo>
                    <a:lnTo>
                      <a:pt x="565403" y="1816100"/>
                    </a:lnTo>
                    <a:close/>
                  </a:path>
                  <a:path w="836929" h="2120900">
                    <a:moveTo>
                      <a:pt x="643127" y="1816100"/>
                    </a:moveTo>
                    <a:lnTo>
                      <a:pt x="630935" y="1816100"/>
                    </a:lnTo>
                    <a:lnTo>
                      <a:pt x="630935" y="1803334"/>
                    </a:lnTo>
                    <a:lnTo>
                      <a:pt x="640064" y="1803334"/>
                    </a:lnTo>
                    <a:lnTo>
                      <a:pt x="643127" y="1816100"/>
                    </a:lnTo>
                    <a:close/>
                  </a:path>
                  <a:path w="836929" h="2120900">
                    <a:moveTo>
                      <a:pt x="665987" y="1816100"/>
                    </a:moveTo>
                    <a:lnTo>
                      <a:pt x="659892" y="1816100"/>
                    </a:lnTo>
                    <a:lnTo>
                      <a:pt x="662955" y="1803334"/>
                    </a:lnTo>
                    <a:lnTo>
                      <a:pt x="681306" y="1803334"/>
                    </a:lnTo>
                    <a:lnTo>
                      <a:pt x="665987" y="1816100"/>
                    </a:lnTo>
                    <a:close/>
                  </a:path>
                  <a:path w="836929" h="2120900">
                    <a:moveTo>
                      <a:pt x="682751" y="1828800"/>
                    </a:moveTo>
                    <a:lnTo>
                      <a:pt x="647700" y="1828800"/>
                    </a:lnTo>
                    <a:lnTo>
                      <a:pt x="642366" y="1816100"/>
                    </a:lnTo>
                    <a:lnTo>
                      <a:pt x="665987" y="1816100"/>
                    </a:lnTo>
                    <a:lnTo>
                      <a:pt x="681306" y="1803334"/>
                    </a:lnTo>
                    <a:lnTo>
                      <a:pt x="684276" y="1816100"/>
                    </a:lnTo>
                    <a:lnTo>
                      <a:pt x="682751" y="1828800"/>
                    </a:lnTo>
                    <a:close/>
                  </a:path>
                  <a:path w="836929" h="2120900">
                    <a:moveTo>
                      <a:pt x="693419" y="1828800"/>
                    </a:moveTo>
                    <a:lnTo>
                      <a:pt x="682751" y="1828800"/>
                    </a:lnTo>
                    <a:lnTo>
                      <a:pt x="684276" y="1816100"/>
                    </a:lnTo>
                    <a:lnTo>
                      <a:pt x="681212" y="1803334"/>
                    </a:lnTo>
                    <a:lnTo>
                      <a:pt x="688824" y="1803334"/>
                    </a:lnTo>
                    <a:lnTo>
                      <a:pt x="693419" y="1816100"/>
                    </a:lnTo>
                    <a:lnTo>
                      <a:pt x="693419" y="1828800"/>
                    </a:lnTo>
                    <a:close/>
                  </a:path>
                  <a:path w="836929" h="2120900">
                    <a:moveTo>
                      <a:pt x="547116" y="1828800"/>
                    </a:moveTo>
                    <a:lnTo>
                      <a:pt x="537971" y="1828800"/>
                    </a:lnTo>
                    <a:lnTo>
                      <a:pt x="537971" y="1816100"/>
                    </a:lnTo>
                    <a:lnTo>
                      <a:pt x="544067" y="1816100"/>
                    </a:lnTo>
                    <a:lnTo>
                      <a:pt x="547116" y="1828800"/>
                    </a:lnTo>
                    <a:close/>
                  </a:path>
                  <a:path w="836929" h="2120900">
                    <a:moveTo>
                      <a:pt x="547116" y="1828800"/>
                    </a:moveTo>
                    <a:lnTo>
                      <a:pt x="544067" y="1816100"/>
                    </a:lnTo>
                    <a:lnTo>
                      <a:pt x="553211" y="1816100"/>
                    </a:lnTo>
                    <a:lnTo>
                      <a:pt x="547116" y="1828800"/>
                    </a:lnTo>
                    <a:close/>
                  </a:path>
                  <a:path w="836929" h="2120900">
                    <a:moveTo>
                      <a:pt x="551687" y="1828800"/>
                    </a:moveTo>
                    <a:lnTo>
                      <a:pt x="547116" y="1828800"/>
                    </a:lnTo>
                    <a:lnTo>
                      <a:pt x="553212" y="1816100"/>
                    </a:lnTo>
                    <a:lnTo>
                      <a:pt x="551687" y="1828800"/>
                    </a:lnTo>
                    <a:close/>
                  </a:path>
                  <a:path w="836929" h="2120900">
                    <a:moveTo>
                      <a:pt x="560832" y="1828800"/>
                    </a:moveTo>
                    <a:lnTo>
                      <a:pt x="551687" y="1828800"/>
                    </a:lnTo>
                    <a:lnTo>
                      <a:pt x="553212" y="1816100"/>
                    </a:lnTo>
                    <a:lnTo>
                      <a:pt x="555556" y="1816100"/>
                    </a:lnTo>
                    <a:lnTo>
                      <a:pt x="560832" y="1828800"/>
                    </a:lnTo>
                    <a:close/>
                  </a:path>
                  <a:path w="836929" h="2120900">
                    <a:moveTo>
                      <a:pt x="646176" y="1866900"/>
                    </a:moveTo>
                    <a:lnTo>
                      <a:pt x="641908" y="1854200"/>
                    </a:lnTo>
                    <a:lnTo>
                      <a:pt x="632459" y="1854200"/>
                    </a:lnTo>
                    <a:lnTo>
                      <a:pt x="633984" y="1841500"/>
                    </a:lnTo>
                    <a:lnTo>
                      <a:pt x="639317" y="1841500"/>
                    </a:lnTo>
                    <a:lnTo>
                      <a:pt x="637032" y="1828800"/>
                    </a:lnTo>
                    <a:lnTo>
                      <a:pt x="642366" y="1816100"/>
                    </a:lnTo>
                    <a:lnTo>
                      <a:pt x="647700" y="1828800"/>
                    </a:lnTo>
                    <a:lnTo>
                      <a:pt x="640079" y="1828800"/>
                    </a:lnTo>
                    <a:lnTo>
                      <a:pt x="643127" y="1854200"/>
                    </a:lnTo>
                    <a:lnTo>
                      <a:pt x="646176" y="1866900"/>
                    </a:lnTo>
                    <a:close/>
                  </a:path>
                  <a:path w="836929" h="2120900">
                    <a:moveTo>
                      <a:pt x="541019" y="1835150"/>
                    </a:moveTo>
                    <a:lnTo>
                      <a:pt x="539495" y="1828800"/>
                    </a:lnTo>
                    <a:lnTo>
                      <a:pt x="541019" y="1828800"/>
                    </a:lnTo>
                    <a:lnTo>
                      <a:pt x="541019" y="1835150"/>
                    </a:lnTo>
                    <a:close/>
                  </a:path>
                  <a:path w="836929" h="2120900">
                    <a:moveTo>
                      <a:pt x="542543" y="1841500"/>
                    </a:moveTo>
                    <a:lnTo>
                      <a:pt x="541019" y="1835150"/>
                    </a:lnTo>
                    <a:lnTo>
                      <a:pt x="541019" y="1828800"/>
                    </a:lnTo>
                    <a:lnTo>
                      <a:pt x="542543" y="1841500"/>
                    </a:lnTo>
                    <a:close/>
                  </a:path>
                  <a:path w="836929" h="2120900">
                    <a:moveTo>
                      <a:pt x="554735" y="1866900"/>
                    </a:moveTo>
                    <a:lnTo>
                      <a:pt x="547116" y="1866900"/>
                    </a:lnTo>
                    <a:lnTo>
                      <a:pt x="545592" y="1854200"/>
                    </a:lnTo>
                    <a:lnTo>
                      <a:pt x="542543" y="1841500"/>
                    </a:lnTo>
                    <a:lnTo>
                      <a:pt x="541019" y="1828800"/>
                    </a:lnTo>
                    <a:lnTo>
                      <a:pt x="554735" y="1828800"/>
                    </a:lnTo>
                    <a:lnTo>
                      <a:pt x="551306" y="1841500"/>
                    </a:lnTo>
                    <a:lnTo>
                      <a:pt x="552776" y="1841500"/>
                    </a:lnTo>
                    <a:lnTo>
                      <a:pt x="550163" y="1854200"/>
                    </a:lnTo>
                    <a:lnTo>
                      <a:pt x="551687" y="1854200"/>
                    </a:lnTo>
                    <a:lnTo>
                      <a:pt x="554735" y="1866900"/>
                    </a:lnTo>
                    <a:close/>
                  </a:path>
                  <a:path w="836929" h="2120900">
                    <a:moveTo>
                      <a:pt x="551306" y="1841500"/>
                    </a:moveTo>
                    <a:lnTo>
                      <a:pt x="554735" y="1828800"/>
                    </a:lnTo>
                    <a:lnTo>
                      <a:pt x="557130" y="1828800"/>
                    </a:lnTo>
                    <a:lnTo>
                      <a:pt x="557990" y="1830890"/>
                    </a:lnTo>
                    <a:lnTo>
                      <a:pt x="551306" y="1841500"/>
                    </a:lnTo>
                    <a:close/>
                  </a:path>
                  <a:path w="836929" h="2120900">
                    <a:moveTo>
                      <a:pt x="557990" y="1830890"/>
                    </a:moveTo>
                    <a:lnTo>
                      <a:pt x="557130" y="1828800"/>
                    </a:lnTo>
                    <a:lnTo>
                      <a:pt x="559308" y="1828800"/>
                    </a:lnTo>
                    <a:lnTo>
                      <a:pt x="557990" y="1830890"/>
                    </a:lnTo>
                    <a:close/>
                  </a:path>
                  <a:path w="836929" h="2120900">
                    <a:moveTo>
                      <a:pt x="558291" y="1831622"/>
                    </a:moveTo>
                    <a:lnTo>
                      <a:pt x="557990" y="1830890"/>
                    </a:lnTo>
                    <a:lnTo>
                      <a:pt x="559308" y="1828800"/>
                    </a:lnTo>
                    <a:lnTo>
                      <a:pt x="558291" y="1831622"/>
                    </a:lnTo>
                    <a:close/>
                  </a:path>
                  <a:path w="836929" h="2120900">
                    <a:moveTo>
                      <a:pt x="562355" y="1841500"/>
                    </a:moveTo>
                    <a:lnTo>
                      <a:pt x="558291" y="1831622"/>
                    </a:lnTo>
                    <a:lnTo>
                      <a:pt x="559308" y="1828800"/>
                    </a:lnTo>
                    <a:lnTo>
                      <a:pt x="562355" y="1841500"/>
                    </a:lnTo>
                    <a:close/>
                  </a:path>
                  <a:path w="836929" h="2120900">
                    <a:moveTo>
                      <a:pt x="569975" y="1841500"/>
                    </a:moveTo>
                    <a:lnTo>
                      <a:pt x="565403" y="1828800"/>
                    </a:lnTo>
                    <a:lnTo>
                      <a:pt x="569975" y="1828800"/>
                    </a:lnTo>
                    <a:lnTo>
                      <a:pt x="569975" y="1841500"/>
                    </a:lnTo>
                    <a:close/>
                  </a:path>
                  <a:path w="836929" h="2120900">
                    <a:moveTo>
                      <a:pt x="632459" y="1841500"/>
                    </a:moveTo>
                    <a:lnTo>
                      <a:pt x="627887" y="1841500"/>
                    </a:lnTo>
                    <a:lnTo>
                      <a:pt x="627887" y="1828800"/>
                    </a:lnTo>
                    <a:lnTo>
                      <a:pt x="634953" y="1828800"/>
                    </a:lnTo>
                    <a:lnTo>
                      <a:pt x="632459" y="1841500"/>
                    </a:lnTo>
                    <a:close/>
                  </a:path>
                  <a:path w="836929" h="2120900">
                    <a:moveTo>
                      <a:pt x="639317" y="1841500"/>
                    </a:moveTo>
                    <a:lnTo>
                      <a:pt x="632459" y="1841500"/>
                    </a:lnTo>
                    <a:lnTo>
                      <a:pt x="634953" y="1828800"/>
                    </a:lnTo>
                    <a:lnTo>
                      <a:pt x="639317" y="1841500"/>
                    </a:lnTo>
                    <a:close/>
                  </a:path>
                  <a:path w="836929" h="2120900">
                    <a:moveTo>
                      <a:pt x="639317" y="1841500"/>
                    </a:moveTo>
                    <a:lnTo>
                      <a:pt x="634953" y="1828800"/>
                    </a:lnTo>
                    <a:lnTo>
                      <a:pt x="637032" y="1828800"/>
                    </a:lnTo>
                    <a:lnTo>
                      <a:pt x="639317" y="1841500"/>
                    </a:lnTo>
                    <a:close/>
                  </a:path>
                  <a:path w="836929" h="2120900">
                    <a:moveTo>
                      <a:pt x="641603" y="1841500"/>
                    </a:moveTo>
                    <a:lnTo>
                      <a:pt x="640079" y="1828800"/>
                    </a:lnTo>
                    <a:lnTo>
                      <a:pt x="643127" y="1828800"/>
                    </a:lnTo>
                    <a:lnTo>
                      <a:pt x="641603" y="1841500"/>
                    </a:lnTo>
                    <a:close/>
                  </a:path>
                  <a:path w="836929" h="2120900">
                    <a:moveTo>
                      <a:pt x="648208" y="1854200"/>
                    </a:moveTo>
                    <a:lnTo>
                      <a:pt x="647700" y="1854200"/>
                    </a:lnTo>
                    <a:lnTo>
                      <a:pt x="641603" y="1841500"/>
                    </a:lnTo>
                    <a:lnTo>
                      <a:pt x="643127" y="1828800"/>
                    </a:lnTo>
                    <a:lnTo>
                      <a:pt x="647699" y="1841500"/>
                    </a:lnTo>
                    <a:lnTo>
                      <a:pt x="643127" y="1841500"/>
                    </a:lnTo>
                    <a:lnTo>
                      <a:pt x="648208" y="1854200"/>
                    </a:lnTo>
                    <a:close/>
                  </a:path>
                  <a:path w="836929" h="2120900">
                    <a:moveTo>
                      <a:pt x="648004" y="1841500"/>
                    </a:moveTo>
                    <a:lnTo>
                      <a:pt x="647700" y="1841500"/>
                    </a:lnTo>
                    <a:lnTo>
                      <a:pt x="643127" y="1828800"/>
                    </a:lnTo>
                    <a:lnTo>
                      <a:pt x="646176" y="1828800"/>
                    </a:lnTo>
                    <a:lnTo>
                      <a:pt x="648004" y="1841500"/>
                    </a:lnTo>
                    <a:close/>
                  </a:path>
                  <a:path w="836929" h="2120900">
                    <a:moveTo>
                      <a:pt x="648004" y="1841500"/>
                    </a:moveTo>
                    <a:lnTo>
                      <a:pt x="646176" y="1828800"/>
                    </a:lnTo>
                    <a:lnTo>
                      <a:pt x="649224" y="1828800"/>
                    </a:lnTo>
                    <a:lnTo>
                      <a:pt x="648004" y="1841500"/>
                    </a:lnTo>
                    <a:close/>
                  </a:path>
                  <a:path w="836929" h="2120900">
                    <a:moveTo>
                      <a:pt x="648669" y="1841500"/>
                    </a:moveTo>
                    <a:lnTo>
                      <a:pt x="648004" y="1841500"/>
                    </a:lnTo>
                    <a:lnTo>
                      <a:pt x="649224" y="1828800"/>
                    </a:lnTo>
                    <a:lnTo>
                      <a:pt x="655319" y="1828800"/>
                    </a:lnTo>
                    <a:lnTo>
                      <a:pt x="648669" y="1841500"/>
                    </a:lnTo>
                    <a:close/>
                  </a:path>
                  <a:path w="836929" h="2120900">
                    <a:moveTo>
                      <a:pt x="656843" y="1841500"/>
                    </a:moveTo>
                    <a:lnTo>
                      <a:pt x="648669" y="1841500"/>
                    </a:lnTo>
                    <a:lnTo>
                      <a:pt x="655319" y="1828800"/>
                    </a:lnTo>
                    <a:lnTo>
                      <a:pt x="658367" y="1828800"/>
                    </a:lnTo>
                    <a:lnTo>
                      <a:pt x="656843" y="1841500"/>
                    </a:lnTo>
                    <a:close/>
                  </a:path>
                  <a:path w="836929" h="2120900">
                    <a:moveTo>
                      <a:pt x="659892" y="1841500"/>
                    </a:moveTo>
                    <a:lnTo>
                      <a:pt x="656843" y="1841500"/>
                    </a:lnTo>
                    <a:lnTo>
                      <a:pt x="658367" y="1828800"/>
                    </a:lnTo>
                    <a:lnTo>
                      <a:pt x="659892" y="1828800"/>
                    </a:lnTo>
                    <a:lnTo>
                      <a:pt x="659892" y="1841500"/>
                    </a:lnTo>
                    <a:close/>
                  </a:path>
                  <a:path w="836929" h="2120900">
                    <a:moveTo>
                      <a:pt x="554735" y="1841500"/>
                    </a:moveTo>
                    <a:lnTo>
                      <a:pt x="551306" y="1841500"/>
                    </a:lnTo>
                    <a:lnTo>
                      <a:pt x="557990" y="1830890"/>
                    </a:lnTo>
                    <a:lnTo>
                      <a:pt x="558291" y="1831622"/>
                    </a:lnTo>
                    <a:lnTo>
                      <a:pt x="554735" y="1841500"/>
                    </a:lnTo>
                    <a:close/>
                  </a:path>
                  <a:path w="836929" h="2120900">
                    <a:moveTo>
                      <a:pt x="562355" y="1841500"/>
                    </a:moveTo>
                    <a:lnTo>
                      <a:pt x="554735" y="1841500"/>
                    </a:lnTo>
                    <a:lnTo>
                      <a:pt x="558291" y="1831622"/>
                    </a:lnTo>
                    <a:lnTo>
                      <a:pt x="562355" y="1841500"/>
                    </a:lnTo>
                    <a:close/>
                  </a:path>
                  <a:path w="836929" h="2120900">
                    <a:moveTo>
                      <a:pt x="542543" y="1841500"/>
                    </a:moveTo>
                    <a:lnTo>
                      <a:pt x="541019" y="1841500"/>
                    </a:lnTo>
                    <a:lnTo>
                      <a:pt x="541019" y="1835150"/>
                    </a:lnTo>
                    <a:lnTo>
                      <a:pt x="542543" y="1841500"/>
                    </a:lnTo>
                    <a:close/>
                  </a:path>
                  <a:path w="836929" h="2120900">
                    <a:moveTo>
                      <a:pt x="544067" y="1854200"/>
                    </a:moveTo>
                    <a:lnTo>
                      <a:pt x="542543" y="1854200"/>
                    </a:lnTo>
                    <a:lnTo>
                      <a:pt x="542543" y="1841500"/>
                    </a:lnTo>
                    <a:lnTo>
                      <a:pt x="544067" y="1854200"/>
                    </a:lnTo>
                    <a:close/>
                  </a:path>
                  <a:path w="836929" h="2120900">
                    <a:moveTo>
                      <a:pt x="553211" y="1854200"/>
                    </a:moveTo>
                    <a:lnTo>
                      <a:pt x="550163" y="1854200"/>
                    </a:lnTo>
                    <a:lnTo>
                      <a:pt x="552776" y="1841500"/>
                    </a:lnTo>
                    <a:lnTo>
                      <a:pt x="553211" y="1854200"/>
                    </a:lnTo>
                    <a:close/>
                  </a:path>
                  <a:path w="836929" h="2120900">
                    <a:moveTo>
                      <a:pt x="553211" y="1854200"/>
                    </a:moveTo>
                    <a:lnTo>
                      <a:pt x="552776" y="1841500"/>
                    </a:lnTo>
                    <a:lnTo>
                      <a:pt x="556259" y="1841500"/>
                    </a:lnTo>
                    <a:lnTo>
                      <a:pt x="553211" y="1854200"/>
                    </a:lnTo>
                    <a:close/>
                  </a:path>
                  <a:path w="836929" h="2120900">
                    <a:moveTo>
                      <a:pt x="559169" y="1854200"/>
                    </a:moveTo>
                    <a:lnTo>
                      <a:pt x="553211" y="1854200"/>
                    </a:lnTo>
                    <a:lnTo>
                      <a:pt x="556259" y="1841500"/>
                    </a:lnTo>
                    <a:lnTo>
                      <a:pt x="559169" y="1854200"/>
                    </a:lnTo>
                    <a:close/>
                  </a:path>
                  <a:path w="836929" h="2120900">
                    <a:moveTo>
                      <a:pt x="559169" y="1854200"/>
                    </a:moveTo>
                    <a:lnTo>
                      <a:pt x="556259" y="1841500"/>
                    </a:lnTo>
                    <a:lnTo>
                      <a:pt x="560831" y="1841500"/>
                    </a:lnTo>
                    <a:lnTo>
                      <a:pt x="559169" y="1854200"/>
                    </a:lnTo>
                    <a:close/>
                  </a:path>
                  <a:path w="836929" h="2120900">
                    <a:moveTo>
                      <a:pt x="559917" y="1854200"/>
                    </a:moveTo>
                    <a:lnTo>
                      <a:pt x="559169" y="1854200"/>
                    </a:lnTo>
                    <a:lnTo>
                      <a:pt x="560832" y="1841500"/>
                    </a:lnTo>
                    <a:lnTo>
                      <a:pt x="559917" y="1854200"/>
                    </a:lnTo>
                    <a:close/>
                  </a:path>
                  <a:path w="836929" h="2120900">
                    <a:moveTo>
                      <a:pt x="571500" y="1854200"/>
                    </a:moveTo>
                    <a:lnTo>
                      <a:pt x="559917" y="1854200"/>
                    </a:lnTo>
                    <a:lnTo>
                      <a:pt x="560832" y="1841500"/>
                    </a:lnTo>
                    <a:lnTo>
                      <a:pt x="568451" y="1841500"/>
                    </a:lnTo>
                    <a:lnTo>
                      <a:pt x="571500" y="1854200"/>
                    </a:lnTo>
                    <a:close/>
                  </a:path>
                  <a:path w="836929" h="2120900">
                    <a:moveTo>
                      <a:pt x="571500" y="1854200"/>
                    </a:moveTo>
                    <a:lnTo>
                      <a:pt x="568451" y="1841500"/>
                    </a:lnTo>
                    <a:lnTo>
                      <a:pt x="571500" y="1841500"/>
                    </a:lnTo>
                    <a:lnTo>
                      <a:pt x="571500" y="1854200"/>
                    </a:lnTo>
                    <a:close/>
                  </a:path>
                  <a:path w="836929" h="2120900">
                    <a:moveTo>
                      <a:pt x="632459" y="1854200"/>
                    </a:moveTo>
                    <a:lnTo>
                      <a:pt x="629411" y="1854200"/>
                    </a:lnTo>
                    <a:lnTo>
                      <a:pt x="629411" y="1841500"/>
                    </a:lnTo>
                    <a:lnTo>
                      <a:pt x="633984" y="1841500"/>
                    </a:lnTo>
                    <a:lnTo>
                      <a:pt x="632459" y="1854200"/>
                    </a:lnTo>
                    <a:close/>
                  </a:path>
                  <a:path w="836929" h="2120900">
                    <a:moveTo>
                      <a:pt x="646176" y="1866900"/>
                    </a:moveTo>
                    <a:lnTo>
                      <a:pt x="643127" y="1854200"/>
                    </a:lnTo>
                    <a:lnTo>
                      <a:pt x="641603" y="1841500"/>
                    </a:lnTo>
                    <a:lnTo>
                      <a:pt x="647700" y="1854200"/>
                    </a:lnTo>
                    <a:lnTo>
                      <a:pt x="647192" y="1854200"/>
                    </a:lnTo>
                    <a:lnTo>
                      <a:pt x="646176" y="1866900"/>
                    </a:lnTo>
                    <a:close/>
                  </a:path>
                  <a:path w="836929" h="2120900">
                    <a:moveTo>
                      <a:pt x="648208" y="1854200"/>
                    </a:moveTo>
                    <a:lnTo>
                      <a:pt x="643127" y="1841500"/>
                    </a:lnTo>
                    <a:lnTo>
                      <a:pt x="650747" y="1841500"/>
                    </a:lnTo>
                    <a:lnTo>
                      <a:pt x="648208" y="1854200"/>
                    </a:lnTo>
                    <a:close/>
                  </a:path>
                  <a:path w="836929" h="2120900">
                    <a:moveTo>
                      <a:pt x="658367" y="1854200"/>
                    </a:moveTo>
                    <a:lnTo>
                      <a:pt x="648208" y="1854200"/>
                    </a:lnTo>
                    <a:lnTo>
                      <a:pt x="650747" y="1841500"/>
                    </a:lnTo>
                    <a:lnTo>
                      <a:pt x="659129" y="1841500"/>
                    </a:lnTo>
                    <a:lnTo>
                      <a:pt x="658367" y="1854200"/>
                    </a:lnTo>
                    <a:close/>
                  </a:path>
                  <a:path w="836929" h="2120900">
                    <a:moveTo>
                      <a:pt x="659892" y="1854200"/>
                    </a:moveTo>
                    <a:lnTo>
                      <a:pt x="658367" y="1854200"/>
                    </a:lnTo>
                    <a:lnTo>
                      <a:pt x="659130" y="1841500"/>
                    </a:lnTo>
                    <a:lnTo>
                      <a:pt x="659892" y="1854200"/>
                    </a:lnTo>
                    <a:close/>
                  </a:path>
                  <a:path w="836929" h="2120900">
                    <a:moveTo>
                      <a:pt x="547116" y="1866900"/>
                    </a:moveTo>
                    <a:lnTo>
                      <a:pt x="545592" y="1866900"/>
                    </a:lnTo>
                    <a:lnTo>
                      <a:pt x="545592" y="1854200"/>
                    </a:lnTo>
                    <a:lnTo>
                      <a:pt x="547116" y="1866900"/>
                    </a:lnTo>
                    <a:close/>
                  </a:path>
                  <a:path w="836929" h="2120900">
                    <a:moveTo>
                      <a:pt x="554735" y="1866900"/>
                    </a:moveTo>
                    <a:lnTo>
                      <a:pt x="551687" y="1854200"/>
                    </a:lnTo>
                    <a:lnTo>
                      <a:pt x="559003" y="1854200"/>
                    </a:lnTo>
                    <a:lnTo>
                      <a:pt x="554735" y="1866900"/>
                    </a:lnTo>
                    <a:close/>
                  </a:path>
                  <a:path w="836929" h="2120900">
                    <a:moveTo>
                      <a:pt x="557784" y="1866900"/>
                    </a:moveTo>
                    <a:lnTo>
                      <a:pt x="554735" y="1866900"/>
                    </a:lnTo>
                    <a:lnTo>
                      <a:pt x="559003" y="1854200"/>
                    </a:lnTo>
                    <a:lnTo>
                      <a:pt x="557784" y="1866900"/>
                    </a:lnTo>
                    <a:close/>
                  </a:path>
                  <a:path w="836929" h="2120900">
                    <a:moveTo>
                      <a:pt x="560832" y="1866900"/>
                    </a:moveTo>
                    <a:lnTo>
                      <a:pt x="557784" y="1866900"/>
                    </a:lnTo>
                    <a:lnTo>
                      <a:pt x="559003" y="1854200"/>
                    </a:lnTo>
                    <a:lnTo>
                      <a:pt x="560832" y="1866900"/>
                    </a:lnTo>
                    <a:close/>
                  </a:path>
                  <a:path w="836929" h="2120900">
                    <a:moveTo>
                      <a:pt x="568756" y="1879600"/>
                    </a:moveTo>
                    <a:lnTo>
                      <a:pt x="566927" y="1866900"/>
                    </a:lnTo>
                    <a:lnTo>
                      <a:pt x="560832" y="1866900"/>
                    </a:lnTo>
                    <a:lnTo>
                      <a:pt x="559003" y="1854200"/>
                    </a:lnTo>
                    <a:lnTo>
                      <a:pt x="570357" y="1854200"/>
                    </a:lnTo>
                    <a:lnTo>
                      <a:pt x="569975" y="1866900"/>
                    </a:lnTo>
                    <a:lnTo>
                      <a:pt x="568756" y="1879600"/>
                    </a:lnTo>
                    <a:close/>
                  </a:path>
                  <a:path w="836929" h="2120900">
                    <a:moveTo>
                      <a:pt x="580643" y="1892300"/>
                    </a:moveTo>
                    <a:lnTo>
                      <a:pt x="570193" y="1892300"/>
                    </a:lnTo>
                    <a:lnTo>
                      <a:pt x="571500" y="1879600"/>
                    </a:lnTo>
                    <a:lnTo>
                      <a:pt x="568756" y="1879600"/>
                    </a:lnTo>
                    <a:lnTo>
                      <a:pt x="569975" y="1866900"/>
                    </a:lnTo>
                    <a:lnTo>
                      <a:pt x="570357" y="1854200"/>
                    </a:lnTo>
                    <a:lnTo>
                      <a:pt x="571500" y="1866900"/>
                    </a:lnTo>
                    <a:lnTo>
                      <a:pt x="579119" y="1866900"/>
                    </a:lnTo>
                    <a:lnTo>
                      <a:pt x="580643" y="1879600"/>
                    </a:lnTo>
                    <a:lnTo>
                      <a:pt x="580643" y="1892300"/>
                    </a:lnTo>
                    <a:close/>
                  </a:path>
                  <a:path w="836929" h="2120900">
                    <a:moveTo>
                      <a:pt x="633984" y="1866900"/>
                    </a:moveTo>
                    <a:lnTo>
                      <a:pt x="630935" y="1866900"/>
                    </a:lnTo>
                    <a:lnTo>
                      <a:pt x="633984" y="1854200"/>
                    </a:lnTo>
                    <a:lnTo>
                      <a:pt x="633984" y="1866900"/>
                    </a:lnTo>
                    <a:close/>
                  </a:path>
                  <a:path w="836929" h="2120900">
                    <a:moveTo>
                      <a:pt x="640587" y="1879600"/>
                    </a:moveTo>
                    <a:lnTo>
                      <a:pt x="637032" y="1866900"/>
                    </a:lnTo>
                    <a:lnTo>
                      <a:pt x="633984" y="1866900"/>
                    </a:lnTo>
                    <a:lnTo>
                      <a:pt x="633984" y="1854200"/>
                    </a:lnTo>
                    <a:lnTo>
                      <a:pt x="641908" y="1854200"/>
                    </a:lnTo>
                    <a:lnTo>
                      <a:pt x="640079" y="1866900"/>
                    </a:lnTo>
                    <a:lnTo>
                      <a:pt x="640587" y="1879600"/>
                    </a:lnTo>
                    <a:close/>
                  </a:path>
                  <a:path w="836929" h="2120900">
                    <a:moveTo>
                      <a:pt x="640587" y="1879600"/>
                    </a:moveTo>
                    <a:lnTo>
                      <a:pt x="640137" y="1868346"/>
                    </a:lnTo>
                    <a:lnTo>
                      <a:pt x="640079" y="1866900"/>
                    </a:lnTo>
                    <a:lnTo>
                      <a:pt x="641908" y="1854200"/>
                    </a:lnTo>
                    <a:lnTo>
                      <a:pt x="646176" y="1866900"/>
                    </a:lnTo>
                    <a:lnTo>
                      <a:pt x="640515" y="1866900"/>
                    </a:lnTo>
                    <a:lnTo>
                      <a:pt x="640587" y="1879600"/>
                    </a:lnTo>
                    <a:close/>
                  </a:path>
                  <a:path w="836929" h="2120900">
                    <a:moveTo>
                      <a:pt x="647700" y="1879600"/>
                    </a:moveTo>
                    <a:lnTo>
                      <a:pt x="644499" y="1879600"/>
                    </a:lnTo>
                    <a:lnTo>
                      <a:pt x="647700" y="1866900"/>
                    </a:lnTo>
                    <a:lnTo>
                      <a:pt x="646176" y="1866900"/>
                    </a:lnTo>
                    <a:lnTo>
                      <a:pt x="647192" y="1854200"/>
                    </a:lnTo>
                    <a:lnTo>
                      <a:pt x="649224" y="1866900"/>
                    </a:lnTo>
                    <a:lnTo>
                      <a:pt x="649629" y="1868346"/>
                    </a:lnTo>
                    <a:lnTo>
                      <a:pt x="647700" y="1879600"/>
                    </a:lnTo>
                    <a:close/>
                  </a:path>
                  <a:path w="836929" h="2120900">
                    <a:moveTo>
                      <a:pt x="649224" y="1866900"/>
                    </a:moveTo>
                    <a:lnTo>
                      <a:pt x="647192" y="1854200"/>
                    </a:lnTo>
                    <a:lnTo>
                      <a:pt x="651440" y="1854200"/>
                    </a:lnTo>
                    <a:lnTo>
                      <a:pt x="649224" y="1866900"/>
                    </a:lnTo>
                    <a:close/>
                  </a:path>
                  <a:path w="836929" h="2120900">
                    <a:moveTo>
                      <a:pt x="649629" y="1868346"/>
                    </a:moveTo>
                    <a:lnTo>
                      <a:pt x="649224" y="1866900"/>
                    </a:lnTo>
                    <a:lnTo>
                      <a:pt x="651440" y="1854200"/>
                    </a:lnTo>
                    <a:lnTo>
                      <a:pt x="655319" y="1866900"/>
                    </a:lnTo>
                    <a:lnTo>
                      <a:pt x="649877" y="1866900"/>
                    </a:lnTo>
                    <a:lnTo>
                      <a:pt x="649629" y="1868346"/>
                    </a:lnTo>
                    <a:close/>
                  </a:path>
                  <a:path w="836929" h="2120900">
                    <a:moveTo>
                      <a:pt x="656843" y="1866900"/>
                    </a:moveTo>
                    <a:lnTo>
                      <a:pt x="655319" y="1866900"/>
                    </a:lnTo>
                    <a:lnTo>
                      <a:pt x="651440" y="1854200"/>
                    </a:lnTo>
                    <a:lnTo>
                      <a:pt x="653578" y="1854200"/>
                    </a:lnTo>
                    <a:lnTo>
                      <a:pt x="656843" y="1866900"/>
                    </a:lnTo>
                    <a:close/>
                  </a:path>
                  <a:path w="836929" h="2120900">
                    <a:moveTo>
                      <a:pt x="554735" y="1879600"/>
                    </a:moveTo>
                    <a:lnTo>
                      <a:pt x="550163" y="1879600"/>
                    </a:lnTo>
                    <a:lnTo>
                      <a:pt x="550163" y="1866900"/>
                    </a:lnTo>
                    <a:lnTo>
                      <a:pt x="551687" y="1866900"/>
                    </a:lnTo>
                    <a:lnTo>
                      <a:pt x="554735" y="1879600"/>
                    </a:lnTo>
                    <a:close/>
                  </a:path>
                  <a:path w="836929" h="2120900">
                    <a:moveTo>
                      <a:pt x="559308" y="1879600"/>
                    </a:moveTo>
                    <a:lnTo>
                      <a:pt x="554735" y="1879600"/>
                    </a:lnTo>
                    <a:lnTo>
                      <a:pt x="551687" y="1866900"/>
                    </a:lnTo>
                    <a:lnTo>
                      <a:pt x="562355" y="1866900"/>
                    </a:lnTo>
                    <a:lnTo>
                      <a:pt x="559308" y="1879600"/>
                    </a:lnTo>
                    <a:close/>
                  </a:path>
                  <a:path w="836929" h="2120900">
                    <a:moveTo>
                      <a:pt x="559308" y="1879600"/>
                    </a:moveTo>
                    <a:lnTo>
                      <a:pt x="562355" y="1866900"/>
                    </a:lnTo>
                    <a:lnTo>
                      <a:pt x="566927" y="1866900"/>
                    </a:lnTo>
                    <a:lnTo>
                      <a:pt x="559308" y="1879600"/>
                    </a:lnTo>
                    <a:close/>
                  </a:path>
                  <a:path w="836929" h="2120900">
                    <a:moveTo>
                      <a:pt x="568756" y="1879600"/>
                    </a:moveTo>
                    <a:lnTo>
                      <a:pt x="559308" y="1879600"/>
                    </a:lnTo>
                    <a:lnTo>
                      <a:pt x="566927" y="1866900"/>
                    </a:lnTo>
                    <a:lnTo>
                      <a:pt x="568756" y="1879600"/>
                    </a:lnTo>
                    <a:close/>
                  </a:path>
                  <a:path w="836929" h="2120900">
                    <a:moveTo>
                      <a:pt x="580643" y="1879600"/>
                    </a:moveTo>
                    <a:lnTo>
                      <a:pt x="579119" y="1866900"/>
                    </a:lnTo>
                    <a:lnTo>
                      <a:pt x="580643" y="1866900"/>
                    </a:lnTo>
                    <a:lnTo>
                      <a:pt x="580643" y="1879600"/>
                    </a:lnTo>
                    <a:close/>
                  </a:path>
                  <a:path w="836929" h="2120900">
                    <a:moveTo>
                      <a:pt x="633984" y="1879600"/>
                    </a:moveTo>
                    <a:lnTo>
                      <a:pt x="629411" y="1879600"/>
                    </a:lnTo>
                    <a:lnTo>
                      <a:pt x="629411" y="1866900"/>
                    </a:lnTo>
                    <a:lnTo>
                      <a:pt x="635508" y="1866900"/>
                    </a:lnTo>
                    <a:lnTo>
                      <a:pt x="633984" y="1879600"/>
                    </a:lnTo>
                    <a:close/>
                  </a:path>
                  <a:path w="836929" h="2120900">
                    <a:moveTo>
                      <a:pt x="640587" y="1879600"/>
                    </a:moveTo>
                    <a:lnTo>
                      <a:pt x="633984" y="1879600"/>
                    </a:lnTo>
                    <a:lnTo>
                      <a:pt x="635508" y="1866900"/>
                    </a:lnTo>
                    <a:lnTo>
                      <a:pt x="637032" y="1866900"/>
                    </a:lnTo>
                    <a:lnTo>
                      <a:pt x="640587" y="1879600"/>
                    </a:lnTo>
                    <a:close/>
                  </a:path>
                  <a:path w="836929" h="2120900">
                    <a:moveTo>
                      <a:pt x="644499" y="1879600"/>
                    </a:moveTo>
                    <a:lnTo>
                      <a:pt x="640587" y="1879600"/>
                    </a:lnTo>
                    <a:lnTo>
                      <a:pt x="640515" y="1866900"/>
                    </a:lnTo>
                    <a:lnTo>
                      <a:pt x="647700" y="1866900"/>
                    </a:lnTo>
                    <a:lnTo>
                      <a:pt x="644499" y="1879600"/>
                    </a:lnTo>
                    <a:close/>
                  </a:path>
                  <a:path w="836929" h="2120900">
                    <a:moveTo>
                      <a:pt x="652779" y="1879600"/>
                    </a:moveTo>
                    <a:lnTo>
                      <a:pt x="649629" y="1868346"/>
                    </a:lnTo>
                    <a:lnTo>
                      <a:pt x="649877" y="1866900"/>
                    </a:lnTo>
                    <a:lnTo>
                      <a:pt x="652779" y="1879600"/>
                    </a:lnTo>
                    <a:close/>
                  </a:path>
                  <a:path w="836929" h="2120900">
                    <a:moveTo>
                      <a:pt x="652779" y="1879600"/>
                    </a:moveTo>
                    <a:lnTo>
                      <a:pt x="649877" y="1866900"/>
                    </a:lnTo>
                    <a:lnTo>
                      <a:pt x="650747" y="1866900"/>
                    </a:lnTo>
                    <a:lnTo>
                      <a:pt x="652779" y="1879600"/>
                    </a:lnTo>
                    <a:close/>
                  </a:path>
                  <a:path w="836929" h="2120900">
                    <a:moveTo>
                      <a:pt x="658367" y="1879600"/>
                    </a:moveTo>
                    <a:lnTo>
                      <a:pt x="652779" y="1879600"/>
                    </a:lnTo>
                    <a:lnTo>
                      <a:pt x="650747" y="1866900"/>
                    </a:lnTo>
                    <a:lnTo>
                      <a:pt x="659892" y="1866900"/>
                    </a:lnTo>
                    <a:lnTo>
                      <a:pt x="658367" y="1879600"/>
                    </a:lnTo>
                    <a:close/>
                  </a:path>
                  <a:path w="836929" h="2120900">
                    <a:moveTo>
                      <a:pt x="662940" y="1879600"/>
                    </a:moveTo>
                    <a:lnTo>
                      <a:pt x="658367" y="1879600"/>
                    </a:lnTo>
                    <a:lnTo>
                      <a:pt x="659892" y="1866900"/>
                    </a:lnTo>
                    <a:lnTo>
                      <a:pt x="662940" y="1866900"/>
                    </a:lnTo>
                    <a:lnTo>
                      <a:pt x="662940" y="1879600"/>
                    </a:lnTo>
                    <a:close/>
                  </a:path>
                  <a:path w="836929" h="2120900">
                    <a:moveTo>
                      <a:pt x="652779" y="1879600"/>
                    </a:moveTo>
                    <a:lnTo>
                      <a:pt x="647700" y="1879600"/>
                    </a:lnTo>
                    <a:lnTo>
                      <a:pt x="649629" y="1868346"/>
                    </a:lnTo>
                    <a:lnTo>
                      <a:pt x="652779" y="1879600"/>
                    </a:lnTo>
                    <a:close/>
                  </a:path>
                  <a:path w="836929" h="2120900">
                    <a:moveTo>
                      <a:pt x="556259" y="1892300"/>
                    </a:moveTo>
                    <a:lnTo>
                      <a:pt x="553211" y="1892300"/>
                    </a:lnTo>
                    <a:lnTo>
                      <a:pt x="553211" y="1879600"/>
                    </a:lnTo>
                    <a:lnTo>
                      <a:pt x="556259" y="1892300"/>
                    </a:lnTo>
                    <a:close/>
                  </a:path>
                  <a:path w="836929" h="2120900">
                    <a:moveTo>
                      <a:pt x="560832" y="1892300"/>
                    </a:moveTo>
                    <a:lnTo>
                      <a:pt x="556259" y="1892300"/>
                    </a:lnTo>
                    <a:lnTo>
                      <a:pt x="553211" y="1879600"/>
                    </a:lnTo>
                    <a:lnTo>
                      <a:pt x="562355" y="1879600"/>
                    </a:lnTo>
                    <a:lnTo>
                      <a:pt x="560832" y="1892300"/>
                    </a:lnTo>
                    <a:close/>
                  </a:path>
                  <a:path w="836929" h="2120900">
                    <a:moveTo>
                      <a:pt x="566927" y="1892300"/>
                    </a:moveTo>
                    <a:lnTo>
                      <a:pt x="560832" y="1892300"/>
                    </a:lnTo>
                    <a:lnTo>
                      <a:pt x="562355" y="1879600"/>
                    </a:lnTo>
                    <a:lnTo>
                      <a:pt x="566927" y="1892300"/>
                    </a:lnTo>
                    <a:close/>
                  </a:path>
                  <a:path w="836929" h="2120900">
                    <a:moveTo>
                      <a:pt x="570193" y="1892300"/>
                    </a:moveTo>
                    <a:lnTo>
                      <a:pt x="566927" y="1892300"/>
                    </a:lnTo>
                    <a:lnTo>
                      <a:pt x="562355" y="1879600"/>
                    </a:lnTo>
                    <a:lnTo>
                      <a:pt x="570193" y="1892300"/>
                    </a:lnTo>
                    <a:close/>
                  </a:path>
                  <a:path w="836929" h="2120900">
                    <a:moveTo>
                      <a:pt x="570193" y="1892300"/>
                    </a:moveTo>
                    <a:lnTo>
                      <a:pt x="562355" y="1879600"/>
                    </a:lnTo>
                    <a:lnTo>
                      <a:pt x="571500" y="1879600"/>
                    </a:lnTo>
                    <a:lnTo>
                      <a:pt x="570193" y="1892300"/>
                    </a:lnTo>
                    <a:close/>
                  </a:path>
                  <a:path w="836929" h="2120900">
                    <a:moveTo>
                      <a:pt x="580643" y="1892300"/>
                    </a:moveTo>
                    <a:lnTo>
                      <a:pt x="580643" y="1879600"/>
                    </a:lnTo>
                    <a:lnTo>
                      <a:pt x="582167" y="1879600"/>
                    </a:lnTo>
                    <a:lnTo>
                      <a:pt x="580643" y="1892300"/>
                    </a:lnTo>
                    <a:close/>
                  </a:path>
                  <a:path w="836929" h="2120900">
                    <a:moveTo>
                      <a:pt x="637032" y="1892300"/>
                    </a:moveTo>
                    <a:lnTo>
                      <a:pt x="635508" y="1892300"/>
                    </a:lnTo>
                    <a:lnTo>
                      <a:pt x="632459" y="1879600"/>
                    </a:lnTo>
                    <a:lnTo>
                      <a:pt x="637032" y="1879600"/>
                    </a:lnTo>
                    <a:lnTo>
                      <a:pt x="637032" y="1892300"/>
                    </a:lnTo>
                    <a:close/>
                  </a:path>
                  <a:path w="836929" h="2120900">
                    <a:moveTo>
                      <a:pt x="645261" y="1892300"/>
                    </a:moveTo>
                    <a:lnTo>
                      <a:pt x="637032" y="1892300"/>
                    </a:lnTo>
                    <a:lnTo>
                      <a:pt x="637032" y="1879600"/>
                    </a:lnTo>
                    <a:lnTo>
                      <a:pt x="645261" y="1892300"/>
                    </a:lnTo>
                    <a:close/>
                  </a:path>
                  <a:path w="836929" h="2120900">
                    <a:moveTo>
                      <a:pt x="645261" y="1892300"/>
                    </a:moveTo>
                    <a:lnTo>
                      <a:pt x="637032" y="1879600"/>
                    </a:lnTo>
                    <a:lnTo>
                      <a:pt x="643127" y="1879600"/>
                    </a:lnTo>
                    <a:lnTo>
                      <a:pt x="645261" y="1892300"/>
                    </a:lnTo>
                    <a:close/>
                  </a:path>
                  <a:path w="836929" h="2120900">
                    <a:moveTo>
                      <a:pt x="647090" y="1892300"/>
                    </a:moveTo>
                    <a:lnTo>
                      <a:pt x="645261" y="1892300"/>
                    </a:lnTo>
                    <a:lnTo>
                      <a:pt x="643127" y="1879600"/>
                    </a:lnTo>
                    <a:lnTo>
                      <a:pt x="650747" y="1879600"/>
                    </a:lnTo>
                    <a:lnTo>
                      <a:pt x="647090" y="1892300"/>
                    </a:lnTo>
                    <a:close/>
                  </a:path>
                  <a:path w="836929" h="2120900">
                    <a:moveTo>
                      <a:pt x="647520" y="1892300"/>
                    </a:moveTo>
                    <a:lnTo>
                      <a:pt x="647090" y="1892300"/>
                    </a:lnTo>
                    <a:lnTo>
                      <a:pt x="650747" y="1879600"/>
                    </a:lnTo>
                    <a:lnTo>
                      <a:pt x="653795" y="1879600"/>
                    </a:lnTo>
                    <a:lnTo>
                      <a:pt x="647520" y="1892300"/>
                    </a:lnTo>
                    <a:close/>
                  </a:path>
                  <a:path w="836929" h="2120900">
                    <a:moveTo>
                      <a:pt x="650747" y="1892300"/>
                    </a:moveTo>
                    <a:lnTo>
                      <a:pt x="647520" y="1892300"/>
                    </a:lnTo>
                    <a:lnTo>
                      <a:pt x="653795" y="1879600"/>
                    </a:lnTo>
                    <a:lnTo>
                      <a:pt x="650747" y="1892300"/>
                    </a:lnTo>
                    <a:close/>
                  </a:path>
                  <a:path w="836929" h="2120900">
                    <a:moveTo>
                      <a:pt x="658150" y="1892300"/>
                    </a:moveTo>
                    <a:lnTo>
                      <a:pt x="650747" y="1892300"/>
                    </a:lnTo>
                    <a:lnTo>
                      <a:pt x="653795" y="1879600"/>
                    </a:lnTo>
                    <a:lnTo>
                      <a:pt x="658150" y="1892300"/>
                    </a:lnTo>
                    <a:close/>
                  </a:path>
                  <a:path w="836929" h="2120900">
                    <a:moveTo>
                      <a:pt x="658150" y="1892300"/>
                    </a:moveTo>
                    <a:lnTo>
                      <a:pt x="653795" y="1879600"/>
                    </a:lnTo>
                    <a:lnTo>
                      <a:pt x="661416" y="1879600"/>
                    </a:lnTo>
                    <a:lnTo>
                      <a:pt x="658150" y="1892300"/>
                    </a:lnTo>
                    <a:close/>
                  </a:path>
                  <a:path w="836929" h="2120900">
                    <a:moveTo>
                      <a:pt x="661416" y="1892300"/>
                    </a:moveTo>
                    <a:lnTo>
                      <a:pt x="658150" y="1892300"/>
                    </a:lnTo>
                    <a:lnTo>
                      <a:pt x="661416" y="1879600"/>
                    </a:lnTo>
                    <a:lnTo>
                      <a:pt x="661416" y="1892300"/>
                    </a:lnTo>
                    <a:close/>
                  </a:path>
                  <a:path w="836929" h="2120900">
                    <a:moveTo>
                      <a:pt x="567842" y="1917700"/>
                    </a:moveTo>
                    <a:lnTo>
                      <a:pt x="562355" y="1917700"/>
                    </a:lnTo>
                    <a:lnTo>
                      <a:pt x="562355" y="1905000"/>
                    </a:lnTo>
                    <a:lnTo>
                      <a:pt x="560832" y="1905000"/>
                    </a:lnTo>
                    <a:lnTo>
                      <a:pt x="559308" y="1892300"/>
                    </a:lnTo>
                    <a:lnTo>
                      <a:pt x="566081" y="1892300"/>
                    </a:lnTo>
                    <a:lnTo>
                      <a:pt x="565403" y="1905000"/>
                    </a:lnTo>
                    <a:lnTo>
                      <a:pt x="567842" y="1917700"/>
                    </a:lnTo>
                    <a:close/>
                  </a:path>
                  <a:path w="836929" h="2120900">
                    <a:moveTo>
                      <a:pt x="567842" y="1917700"/>
                    </a:moveTo>
                    <a:lnTo>
                      <a:pt x="565403" y="1905000"/>
                    </a:lnTo>
                    <a:lnTo>
                      <a:pt x="566081" y="1892300"/>
                    </a:lnTo>
                    <a:lnTo>
                      <a:pt x="566927" y="1905000"/>
                    </a:lnTo>
                    <a:lnTo>
                      <a:pt x="571500" y="1905000"/>
                    </a:lnTo>
                    <a:lnTo>
                      <a:pt x="567842" y="1917700"/>
                    </a:lnTo>
                    <a:close/>
                  </a:path>
                  <a:path w="836929" h="2120900">
                    <a:moveTo>
                      <a:pt x="566927" y="1905000"/>
                    </a:moveTo>
                    <a:lnTo>
                      <a:pt x="566081" y="1892300"/>
                    </a:lnTo>
                    <a:lnTo>
                      <a:pt x="571500" y="1892300"/>
                    </a:lnTo>
                    <a:lnTo>
                      <a:pt x="566927" y="1905000"/>
                    </a:lnTo>
                    <a:close/>
                  </a:path>
                  <a:path w="836929" h="2120900">
                    <a:moveTo>
                      <a:pt x="569975" y="1905000"/>
                    </a:moveTo>
                    <a:lnTo>
                      <a:pt x="566927" y="1905000"/>
                    </a:lnTo>
                    <a:lnTo>
                      <a:pt x="571500" y="1892300"/>
                    </a:lnTo>
                    <a:lnTo>
                      <a:pt x="573162" y="1892300"/>
                    </a:lnTo>
                    <a:lnTo>
                      <a:pt x="569975" y="1905000"/>
                    </a:lnTo>
                    <a:close/>
                  </a:path>
                  <a:path w="836929" h="2120900">
                    <a:moveTo>
                      <a:pt x="569975" y="1905000"/>
                    </a:moveTo>
                    <a:lnTo>
                      <a:pt x="573241" y="1892300"/>
                    </a:lnTo>
                    <a:lnTo>
                      <a:pt x="573633" y="1892300"/>
                    </a:lnTo>
                    <a:lnTo>
                      <a:pt x="569975" y="1905000"/>
                    </a:lnTo>
                    <a:close/>
                  </a:path>
                  <a:path w="836929" h="2120900">
                    <a:moveTo>
                      <a:pt x="571500" y="1905000"/>
                    </a:moveTo>
                    <a:lnTo>
                      <a:pt x="569975" y="1905000"/>
                    </a:lnTo>
                    <a:lnTo>
                      <a:pt x="573633" y="1892300"/>
                    </a:lnTo>
                    <a:lnTo>
                      <a:pt x="571500" y="1905000"/>
                    </a:lnTo>
                    <a:close/>
                  </a:path>
                  <a:path w="836929" h="2120900">
                    <a:moveTo>
                      <a:pt x="580643" y="1917700"/>
                    </a:moveTo>
                    <a:lnTo>
                      <a:pt x="576071" y="1917700"/>
                    </a:lnTo>
                    <a:lnTo>
                      <a:pt x="571500" y="1905000"/>
                    </a:lnTo>
                    <a:lnTo>
                      <a:pt x="573633" y="1892300"/>
                    </a:lnTo>
                    <a:lnTo>
                      <a:pt x="574547" y="1892300"/>
                    </a:lnTo>
                    <a:lnTo>
                      <a:pt x="577595" y="1905000"/>
                    </a:lnTo>
                    <a:lnTo>
                      <a:pt x="579119" y="1905000"/>
                    </a:lnTo>
                    <a:lnTo>
                      <a:pt x="580643" y="1917700"/>
                    </a:lnTo>
                    <a:close/>
                  </a:path>
                  <a:path w="836929" h="2120900">
                    <a:moveTo>
                      <a:pt x="585216" y="1905000"/>
                    </a:moveTo>
                    <a:lnTo>
                      <a:pt x="577595" y="1905000"/>
                    </a:lnTo>
                    <a:lnTo>
                      <a:pt x="574547" y="1892300"/>
                    </a:lnTo>
                    <a:lnTo>
                      <a:pt x="577009" y="1892300"/>
                    </a:lnTo>
                    <a:lnTo>
                      <a:pt x="585216" y="1905000"/>
                    </a:lnTo>
                    <a:close/>
                  </a:path>
                  <a:path w="836929" h="2120900">
                    <a:moveTo>
                      <a:pt x="586740" y="1905000"/>
                    </a:moveTo>
                    <a:lnTo>
                      <a:pt x="585216" y="1905000"/>
                    </a:lnTo>
                    <a:lnTo>
                      <a:pt x="577009" y="1892300"/>
                    </a:lnTo>
                    <a:lnTo>
                      <a:pt x="585216" y="1892300"/>
                    </a:lnTo>
                    <a:lnTo>
                      <a:pt x="586740" y="1905000"/>
                    </a:lnTo>
                    <a:close/>
                  </a:path>
                  <a:path w="836929" h="2120900">
                    <a:moveTo>
                      <a:pt x="641603" y="1905000"/>
                    </a:moveTo>
                    <a:lnTo>
                      <a:pt x="637032" y="1905000"/>
                    </a:lnTo>
                    <a:lnTo>
                      <a:pt x="638174" y="1892300"/>
                    </a:lnTo>
                    <a:lnTo>
                      <a:pt x="641603" y="1905000"/>
                    </a:lnTo>
                    <a:close/>
                  </a:path>
                  <a:path w="836929" h="2120900">
                    <a:moveTo>
                      <a:pt x="647700" y="1905000"/>
                    </a:moveTo>
                    <a:lnTo>
                      <a:pt x="641603" y="1905000"/>
                    </a:lnTo>
                    <a:lnTo>
                      <a:pt x="638338" y="1892300"/>
                    </a:lnTo>
                    <a:lnTo>
                      <a:pt x="649659" y="1892300"/>
                    </a:lnTo>
                    <a:lnTo>
                      <a:pt x="647700" y="1905000"/>
                    </a:lnTo>
                    <a:close/>
                  </a:path>
                  <a:path w="836929" h="2120900">
                    <a:moveTo>
                      <a:pt x="652271" y="1905000"/>
                    </a:moveTo>
                    <a:lnTo>
                      <a:pt x="647700" y="1905000"/>
                    </a:lnTo>
                    <a:lnTo>
                      <a:pt x="649659" y="1892300"/>
                    </a:lnTo>
                    <a:lnTo>
                      <a:pt x="652271" y="1905000"/>
                    </a:lnTo>
                    <a:close/>
                  </a:path>
                  <a:path w="836929" h="2120900">
                    <a:moveTo>
                      <a:pt x="652271" y="1905000"/>
                    </a:moveTo>
                    <a:lnTo>
                      <a:pt x="649659" y="1892300"/>
                    </a:lnTo>
                    <a:lnTo>
                      <a:pt x="655537" y="1892300"/>
                    </a:lnTo>
                    <a:lnTo>
                      <a:pt x="652271" y="1905000"/>
                    </a:lnTo>
                    <a:close/>
                  </a:path>
                  <a:path w="836929" h="2120900">
                    <a:moveTo>
                      <a:pt x="661198" y="1917700"/>
                    </a:moveTo>
                    <a:lnTo>
                      <a:pt x="657932" y="1905000"/>
                    </a:lnTo>
                    <a:lnTo>
                      <a:pt x="652271" y="1905000"/>
                    </a:lnTo>
                    <a:lnTo>
                      <a:pt x="655596" y="1892300"/>
                    </a:lnTo>
                    <a:lnTo>
                      <a:pt x="662432" y="1892300"/>
                    </a:lnTo>
                    <a:lnTo>
                      <a:pt x="662940" y="1905000"/>
                    </a:lnTo>
                    <a:lnTo>
                      <a:pt x="661198" y="1917700"/>
                    </a:lnTo>
                    <a:close/>
                  </a:path>
                  <a:path w="836929" h="2120900">
                    <a:moveTo>
                      <a:pt x="667511" y="1917700"/>
                    </a:moveTo>
                    <a:lnTo>
                      <a:pt x="661198" y="1917700"/>
                    </a:lnTo>
                    <a:lnTo>
                      <a:pt x="662940" y="1905000"/>
                    </a:lnTo>
                    <a:lnTo>
                      <a:pt x="662432" y="1892300"/>
                    </a:lnTo>
                    <a:lnTo>
                      <a:pt x="664463" y="1905000"/>
                    </a:lnTo>
                    <a:lnTo>
                      <a:pt x="667511" y="1905000"/>
                    </a:lnTo>
                    <a:lnTo>
                      <a:pt x="667511" y="1917700"/>
                    </a:lnTo>
                    <a:close/>
                  </a:path>
                  <a:path w="836929" h="2120900">
                    <a:moveTo>
                      <a:pt x="576071" y="1917700"/>
                    </a:moveTo>
                    <a:lnTo>
                      <a:pt x="567842" y="1917700"/>
                    </a:lnTo>
                    <a:lnTo>
                      <a:pt x="571500" y="1905000"/>
                    </a:lnTo>
                    <a:lnTo>
                      <a:pt x="576071" y="1917700"/>
                    </a:lnTo>
                    <a:close/>
                  </a:path>
                  <a:path w="836929" h="2120900">
                    <a:moveTo>
                      <a:pt x="580643" y="1917700"/>
                    </a:moveTo>
                    <a:lnTo>
                      <a:pt x="579119" y="1905000"/>
                    </a:lnTo>
                    <a:lnTo>
                      <a:pt x="582167" y="1905000"/>
                    </a:lnTo>
                    <a:lnTo>
                      <a:pt x="580643" y="1917700"/>
                    </a:lnTo>
                    <a:close/>
                  </a:path>
                  <a:path w="836929" h="2120900">
                    <a:moveTo>
                      <a:pt x="580948" y="1917700"/>
                    </a:moveTo>
                    <a:lnTo>
                      <a:pt x="580643" y="1917700"/>
                    </a:lnTo>
                    <a:lnTo>
                      <a:pt x="582167" y="1905000"/>
                    </a:lnTo>
                    <a:lnTo>
                      <a:pt x="580948" y="1917700"/>
                    </a:lnTo>
                    <a:close/>
                  </a:path>
                  <a:path w="836929" h="2120900">
                    <a:moveTo>
                      <a:pt x="588263" y="1917700"/>
                    </a:moveTo>
                    <a:lnTo>
                      <a:pt x="580948" y="1917700"/>
                    </a:lnTo>
                    <a:lnTo>
                      <a:pt x="582167" y="1905000"/>
                    </a:lnTo>
                    <a:lnTo>
                      <a:pt x="588263" y="1917700"/>
                    </a:lnTo>
                    <a:close/>
                  </a:path>
                  <a:path w="836929" h="2120900">
                    <a:moveTo>
                      <a:pt x="585216" y="1930400"/>
                    </a:moveTo>
                    <a:lnTo>
                      <a:pt x="582167" y="1930400"/>
                    </a:lnTo>
                    <a:lnTo>
                      <a:pt x="583692" y="1917700"/>
                    </a:lnTo>
                    <a:lnTo>
                      <a:pt x="588263" y="1917700"/>
                    </a:lnTo>
                    <a:lnTo>
                      <a:pt x="582167" y="1905000"/>
                    </a:lnTo>
                    <a:lnTo>
                      <a:pt x="592073" y="1905000"/>
                    </a:lnTo>
                    <a:lnTo>
                      <a:pt x="589787" y="1917700"/>
                    </a:lnTo>
                    <a:lnTo>
                      <a:pt x="585216" y="1930400"/>
                    </a:lnTo>
                    <a:close/>
                  </a:path>
                  <a:path w="836929" h="2120900">
                    <a:moveTo>
                      <a:pt x="586740" y="1943100"/>
                    </a:moveTo>
                    <a:lnTo>
                      <a:pt x="576071" y="1943100"/>
                    </a:lnTo>
                    <a:lnTo>
                      <a:pt x="579119" y="1930400"/>
                    </a:lnTo>
                    <a:lnTo>
                      <a:pt x="585216" y="1930400"/>
                    </a:lnTo>
                    <a:lnTo>
                      <a:pt x="589787" y="1917700"/>
                    </a:lnTo>
                    <a:lnTo>
                      <a:pt x="592073" y="1905000"/>
                    </a:lnTo>
                    <a:lnTo>
                      <a:pt x="594359" y="1917700"/>
                    </a:lnTo>
                    <a:lnTo>
                      <a:pt x="592226" y="1917700"/>
                    </a:lnTo>
                    <a:lnTo>
                      <a:pt x="589787" y="1930400"/>
                    </a:lnTo>
                    <a:lnTo>
                      <a:pt x="586740" y="1943100"/>
                    </a:lnTo>
                    <a:close/>
                  </a:path>
                  <a:path w="836929" h="2120900">
                    <a:moveTo>
                      <a:pt x="640079" y="1917700"/>
                    </a:moveTo>
                    <a:lnTo>
                      <a:pt x="638555" y="1917700"/>
                    </a:lnTo>
                    <a:lnTo>
                      <a:pt x="635508" y="1905000"/>
                    </a:lnTo>
                    <a:lnTo>
                      <a:pt x="643127" y="1905000"/>
                    </a:lnTo>
                    <a:lnTo>
                      <a:pt x="640079" y="1917700"/>
                    </a:lnTo>
                    <a:close/>
                  </a:path>
                  <a:path w="836929" h="2120900">
                    <a:moveTo>
                      <a:pt x="649224" y="1917700"/>
                    </a:moveTo>
                    <a:lnTo>
                      <a:pt x="640079" y="1917700"/>
                    </a:lnTo>
                    <a:lnTo>
                      <a:pt x="643127" y="1905000"/>
                    </a:lnTo>
                    <a:lnTo>
                      <a:pt x="646176" y="1905000"/>
                    </a:lnTo>
                    <a:lnTo>
                      <a:pt x="649224" y="1917700"/>
                    </a:lnTo>
                    <a:close/>
                  </a:path>
                  <a:path w="836929" h="2120900">
                    <a:moveTo>
                      <a:pt x="650747" y="1917700"/>
                    </a:moveTo>
                    <a:lnTo>
                      <a:pt x="649224" y="1917700"/>
                    </a:lnTo>
                    <a:lnTo>
                      <a:pt x="646176" y="1905000"/>
                    </a:lnTo>
                    <a:lnTo>
                      <a:pt x="656843" y="1905000"/>
                    </a:lnTo>
                    <a:lnTo>
                      <a:pt x="650747" y="1917700"/>
                    </a:lnTo>
                    <a:close/>
                  </a:path>
                  <a:path w="836929" h="2120900">
                    <a:moveTo>
                      <a:pt x="655319" y="1917700"/>
                    </a:moveTo>
                    <a:lnTo>
                      <a:pt x="650747" y="1917700"/>
                    </a:lnTo>
                    <a:lnTo>
                      <a:pt x="656843" y="1905000"/>
                    </a:lnTo>
                    <a:lnTo>
                      <a:pt x="657932" y="1905000"/>
                    </a:lnTo>
                    <a:lnTo>
                      <a:pt x="655319" y="1917700"/>
                    </a:lnTo>
                    <a:close/>
                  </a:path>
                  <a:path w="836929" h="2120900">
                    <a:moveTo>
                      <a:pt x="661198" y="1917700"/>
                    </a:moveTo>
                    <a:lnTo>
                      <a:pt x="655319" y="1917700"/>
                    </a:lnTo>
                    <a:lnTo>
                      <a:pt x="657932" y="1905000"/>
                    </a:lnTo>
                    <a:lnTo>
                      <a:pt x="661198" y="1917700"/>
                    </a:lnTo>
                    <a:close/>
                  </a:path>
                  <a:path w="836929" h="2120900">
                    <a:moveTo>
                      <a:pt x="577813" y="1930400"/>
                    </a:moveTo>
                    <a:lnTo>
                      <a:pt x="569975" y="1930400"/>
                    </a:lnTo>
                    <a:lnTo>
                      <a:pt x="566927" y="1917700"/>
                    </a:lnTo>
                    <a:lnTo>
                      <a:pt x="569975" y="1917700"/>
                    </a:lnTo>
                    <a:lnTo>
                      <a:pt x="577813" y="1930400"/>
                    </a:lnTo>
                    <a:close/>
                  </a:path>
                  <a:path w="836929" h="2120900">
                    <a:moveTo>
                      <a:pt x="577813" y="1930400"/>
                    </a:moveTo>
                    <a:lnTo>
                      <a:pt x="569975" y="1917700"/>
                    </a:lnTo>
                    <a:lnTo>
                      <a:pt x="579627" y="1917700"/>
                    </a:lnTo>
                    <a:lnTo>
                      <a:pt x="577813" y="1930400"/>
                    </a:lnTo>
                    <a:close/>
                  </a:path>
                  <a:path w="836929" h="2120900">
                    <a:moveTo>
                      <a:pt x="580643" y="1930400"/>
                    </a:moveTo>
                    <a:lnTo>
                      <a:pt x="577813" y="1930400"/>
                    </a:lnTo>
                    <a:lnTo>
                      <a:pt x="579627" y="1917700"/>
                    </a:lnTo>
                    <a:lnTo>
                      <a:pt x="580643" y="1930400"/>
                    </a:lnTo>
                    <a:close/>
                  </a:path>
                  <a:path w="836929" h="2120900">
                    <a:moveTo>
                      <a:pt x="580643" y="1930400"/>
                    </a:moveTo>
                    <a:lnTo>
                      <a:pt x="579627" y="1917700"/>
                    </a:lnTo>
                    <a:lnTo>
                      <a:pt x="583692" y="1917700"/>
                    </a:lnTo>
                    <a:lnTo>
                      <a:pt x="580643" y="1930400"/>
                    </a:lnTo>
                    <a:close/>
                  </a:path>
                  <a:path w="836929" h="2120900">
                    <a:moveTo>
                      <a:pt x="582167" y="1930400"/>
                    </a:moveTo>
                    <a:lnTo>
                      <a:pt x="580643" y="1930400"/>
                    </a:lnTo>
                    <a:lnTo>
                      <a:pt x="583692" y="1917700"/>
                    </a:lnTo>
                    <a:lnTo>
                      <a:pt x="582167" y="1930400"/>
                    </a:lnTo>
                    <a:close/>
                  </a:path>
                  <a:path w="836929" h="2120900">
                    <a:moveTo>
                      <a:pt x="597408" y="1968500"/>
                    </a:moveTo>
                    <a:lnTo>
                      <a:pt x="591311" y="1968500"/>
                    </a:lnTo>
                    <a:lnTo>
                      <a:pt x="589782" y="1955752"/>
                    </a:lnTo>
                    <a:lnTo>
                      <a:pt x="597630" y="1955752"/>
                    </a:lnTo>
                    <a:lnTo>
                      <a:pt x="598932" y="1943100"/>
                    </a:lnTo>
                    <a:lnTo>
                      <a:pt x="601979" y="1943100"/>
                    </a:lnTo>
                    <a:lnTo>
                      <a:pt x="589787" y="1930400"/>
                    </a:lnTo>
                    <a:lnTo>
                      <a:pt x="592226" y="1917700"/>
                    </a:lnTo>
                    <a:lnTo>
                      <a:pt x="593271" y="1917700"/>
                    </a:lnTo>
                    <a:lnTo>
                      <a:pt x="594359" y="1930400"/>
                    </a:lnTo>
                    <a:lnTo>
                      <a:pt x="603503" y="1930400"/>
                    </a:lnTo>
                    <a:lnTo>
                      <a:pt x="603503" y="1943100"/>
                    </a:lnTo>
                    <a:lnTo>
                      <a:pt x="599632" y="1955522"/>
                    </a:lnTo>
                    <a:lnTo>
                      <a:pt x="599450" y="1955522"/>
                    </a:lnTo>
                    <a:lnTo>
                      <a:pt x="599593" y="1955752"/>
                    </a:lnTo>
                    <a:lnTo>
                      <a:pt x="597408" y="1968500"/>
                    </a:lnTo>
                    <a:close/>
                  </a:path>
                  <a:path w="836929" h="2120900">
                    <a:moveTo>
                      <a:pt x="601979" y="1930400"/>
                    </a:moveTo>
                    <a:lnTo>
                      <a:pt x="594359" y="1930400"/>
                    </a:lnTo>
                    <a:lnTo>
                      <a:pt x="593271" y="1917700"/>
                    </a:lnTo>
                    <a:lnTo>
                      <a:pt x="601979" y="1930400"/>
                    </a:lnTo>
                    <a:close/>
                  </a:path>
                  <a:path w="836929" h="2120900">
                    <a:moveTo>
                      <a:pt x="647977" y="1930400"/>
                    </a:moveTo>
                    <a:lnTo>
                      <a:pt x="641603" y="1930400"/>
                    </a:lnTo>
                    <a:lnTo>
                      <a:pt x="644651" y="1917700"/>
                    </a:lnTo>
                    <a:lnTo>
                      <a:pt x="647977" y="1930400"/>
                    </a:lnTo>
                    <a:close/>
                  </a:path>
                  <a:path w="836929" h="2120900">
                    <a:moveTo>
                      <a:pt x="647977" y="1930400"/>
                    </a:moveTo>
                    <a:lnTo>
                      <a:pt x="644651" y="1917700"/>
                    </a:lnTo>
                    <a:lnTo>
                      <a:pt x="651967" y="1917700"/>
                    </a:lnTo>
                    <a:lnTo>
                      <a:pt x="647977" y="1930400"/>
                    </a:lnTo>
                    <a:close/>
                  </a:path>
                  <a:path w="836929" h="2120900">
                    <a:moveTo>
                      <a:pt x="649224" y="1930400"/>
                    </a:moveTo>
                    <a:lnTo>
                      <a:pt x="647977" y="1930400"/>
                    </a:lnTo>
                    <a:lnTo>
                      <a:pt x="651967" y="1917700"/>
                    </a:lnTo>
                    <a:lnTo>
                      <a:pt x="652271" y="1917700"/>
                    </a:lnTo>
                    <a:lnTo>
                      <a:pt x="649224" y="1930400"/>
                    </a:lnTo>
                    <a:close/>
                  </a:path>
                  <a:path w="836929" h="2120900">
                    <a:moveTo>
                      <a:pt x="653186" y="1930400"/>
                    </a:moveTo>
                    <a:lnTo>
                      <a:pt x="649224" y="1930400"/>
                    </a:lnTo>
                    <a:lnTo>
                      <a:pt x="652271" y="1917700"/>
                    </a:lnTo>
                    <a:lnTo>
                      <a:pt x="653186" y="1930400"/>
                    </a:lnTo>
                    <a:close/>
                  </a:path>
                  <a:path w="836929" h="2120900">
                    <a:moveTo>
                      <a:pt x="653186" y="1930400"/>
                    </a:moveTo>
                    <a:lnTo>
                      <a:pt x="652271" y="1917700"/>
                    </a:lnTo>
                    <a:lnTo>
                      <a:pt x="656843" y="1917700"/>
                    </a:lnTo>
                    <a:lnTo>
                      <a:pt x="653186" y="1930400"/>
                    </a:lnTo>
                    <a:close/>
                  </a:path>
                  <a:path w="836929" h="2120900">
                    <a:moveTo>
                      <a:pt x="653795" y="1930400"/>
                    </a:moveTo>
                    <a:lnTo>
                      <a:pt x="653186" y="1930400"/>
                    </a:lnTo>
                    <a:lnTo>
                      <a:pt x="656843" y="1917700"/>
                    </a:lnTo>
                    <a:lnTo>
                      <a:pt x="658558" y="1917700"/>
                    </a:lnTo>
                    <a:lnTo>
                      <a:pt x="653795" y="1930400"/>
                    </a:lnTo>
                    <a:close/>
                  </a:path>
                  <a:path w="836929" h="2120900">
                    <a:moveTo>
                      <a:pt x="656843" y="1943100"/>
                    </a:moveTo>
                    <a:lnTo>
                      <a:pt x="652271" y="1943100"/>
                    </a:lnTo>
                    <a:lnTo>
                      <a:pt x="652525" y="1930400"/>
                    </a:lnTo>
                    <a:lnTo>
                      <a:pt x="653795" y="1930400"/>
                    </a:lnTo>
                    <a:lnTo>
                      <a:pt x="658558" y="1917700"/>
                    </a:lnTo>
                    <a:lnTo>
                      <a:pt x="661416" y="1930400"/>
                    </a:lnTo>
                    <a:lnTo>
                      <a:pt x="656843" y="1943100"/>
                    </a:lnTo>
                    <a:close/>
                  </a:path>
                  <a:path w="836929" h="2120900">
                    <a:moveTo>
                      <a:pt x="670559" y="1943100"/>
                    </a:moveTo>
                    <a:lnTo>
                      <a:pt x="664463" y="1943100"/>
                    </a:lnTo>
                    <a:lnTo>
                      <a:pt x="661416" y="1930400"/>
                    </a:lnTo>
                    <a:lnTo>
                      <a:pt x="658558" y="1917700"/>
                    </a:lnTo>
                    <a:lnTo>
                      <a:pt x="664463" y="1917700"/>
                    </a:lnTo>
                    <a:lnTo>
                      <a:pt x="664463" y="1930400"/>
                    </a:lnTo>
                    <a:lnTo>
                      <a:pt x="670559" y="1930400"/>
                    </a:lnTo>
                    <a:lnTo>
                      <a:pt x="670559" y="1943100"/>
                    </a:lnTo>
                    <a:close/>
                  </a:path>
                  <a:path w="836929" h="2120900">
                    <a:moveTo>
                      <a:pt x="667511" y="1930400"/>
                    </a:moveTo>
                    <a:lnTo>
                      <a:pt x="664463" y="1930400"/>
                    </a:lnTo>
                    <a:lnTo>
                      <a:pt x="664463" y="1917700"/>
                    </a:lnTo>
                    <a:lnTo>
                      <a:pt x="667511" y="1930400"/>
                    </a:lnTo>
                    <a:close/>
                  </a:path>
                  <a:path w="836929" h="2120900">
                    <a:moveTo>
                      <a:pt x="576071" y="1943100"/>
                    </a:moveTo>
                    <a:lnTo>
                      <a:pt x="576071" y="1930400"/>
                    </a:lnTo>
                    <a:lnTo>
                      <a:pt x="579119" y="1930400"/>
                    </a:lnTo>
                    <a:lnTo>
                      <a:pt x="576071" y="1943100"/>
                    </a:lnTo>
                    <a:close/>
                  </a:path>
                  <a:path w="836929" h="2120900">
                    <a:moveTo>
                      <a:pt x="597613" y="1955752"/>
                    </a:moveTo>
                    <a:lnTo>
                      <a:pt x="593842" y="1955752"/>
                    </a:lnTo>
                    <a:lnTo>
                      <a:pt x="591311" y="1943100"/>
                    </a:lnTo>
                    <a:lnTo>
                      <a:pt x="586740" y="1943100"/>
                    </a:lnTo>
                    <a:lnTo>
                      <a:pt x="589787" y="1930400"/>
                    </a:lnTo>
                    <a:lnTo>
                      <a:pt x="594359" y="1943100"/>
                    </a:lnTo>
                    <a:lnTo>
                      <a:pt x="597554" y="1955522"/>
                    </a:lnTo>
                    <a:lnTo>
                      <a:pt x="597613" y="1955752"/>
                    </a:lnTo>
                    <a:close/>
                  </a:path>
                  <a:path w="836929" h="2120900">
                    <a:moveTo>
                      <a:pt x="597654" y="1955522"/>
                    </a:moveTo>
                    <a:lnTo>
                      <a:pt x="594359" y="1943100"/>
                    </a:lnTo>
                    <a:lnTo>
                      <a:pt x="589787" y="1930400"/>
                    </a:lnTo>
                    <a:lnTo>
                      <a:pt x="601979" y="1943100"/>
                    </a:lnTo>
                    <a:lnTo>
                      <a:pt x="598932" y="1943100"/>
                    </a:lnTo>
                    <a:lnTo>
                      <a:pt x="597654" y="1955522"/>
                    </a:lnTo>
                    <a:close/>
                  </a:path>
                  <a:path w="836929" h="2120900">
                    <a:moveTo>
                      <a:pt x="644651" y="1943100"/>
                    </a:moveTo>
                    <a:lnTo>
                      <a:pt x="641603" y="1943100"/>
                    </a:lnTo>
                    <a:lnTo>
                      <a:pt x="643127" y="1930400"/>
                    </a:lnTo>
                    <a:lnTo>
                      <a:pt x="644651" y="1943100"/>
                    </a:lnTo>
                    <a:close/>
                  </a:path>
                  <a:path w="836929" h="2120900">
                    <a:moveTo>
                      <a:pt x="650747" y="1955752"/>
                    </a:moveTo>
                    <a:lnTo>
                      <a:pt x="649212" y="1955752"/>
                    </a:lnTo>
                    <a:lnTo>
                      <a:pt x="646176" y="1943100"/>
                    </a:lnTo>
                    <a:lnTo>
                      <a:pt x="644651" y="1943100"/>
                    </a:lnTo>
                    <a:lnTo>
                      <a:pt x="643127" y="1930400"/>
                    </a:lnTo>
                    <a:lnTo>
                      <a:pt x="652525" y="1930400"/>
                    </a:lnTo>
                    <a:lnTo>
                      <a:pt x="650747" y="1943100"/>
                    </a:lnTo>
                    <a:lnTo>
                      <a:pt x="650747" y="1955752"/>
                    </a:lnTo>
                    <a:close/>
                  </a:path>
                  <a:path w="836929" h="2120900">
                    <a:moveTo>
                      <a:pt x="659874" y="1955752"/>
                    </a:moveTo>
                    <a:lnTo>
                      <a:pt x="650747" y="1955752"/>
                    </a:lnTo>
                    <a:lnTo>
                      <a:pt x="650747" y="1943100"/>
                    </a:lnTo>
                    <a:lnTo>
                      <a:pt x="652525" y="1930400"/>
                    </a:lnTo>
                    <a:lnTo>
                      <a:pt x="652271" y="1943100"/>
                    </a:lnTo>
                    <a:lnTo>
                      <a:pt x="655319" y="1943100"/>
                    </a:lnTo>
                    <a:lnTo>
                      <a:pt x="659792" y="1955522"/>
                    </a:lnTo>
                    <a:lnTo>
                      <a:pt x="659874" y="1955752"/>
                    </a:lnTo>
                    <a:close/>
                  </a:path>
                  <a:path w="836929" h="2120900">
                    <a:moveTo>
                      <a:pt x="664463" y="1943100"/>
                    </a:moveTo>
                    <a:lnTo>
                      <a:pt x="656843" y="1943100"/>
                    </a:lnTo>
                    <a:lnTo>
                      <a:pt x="661416" y="1930400"/>
                    </a:lnTo>
                    <a:lnTo>
                      <a:pt x="664463" y="1943100"/>
                    </a:lnTo>
                    <a:close/>
                  </a:path>
                  <a:path w="836929" h="2120900">
                    <a:moveTo>
                      <a:pt x="675132" y="1943100"/>
                    </a:moveTo>
                    <a:lnTo>
                      <a:pt x="670559" y="1943100"/>
                    </a:lnTo>
                    <a:lnTo>
                      <a:pt x="670559" y="1930400"/>
                    </a:lnTo>
                    <a:lnTo>
                      <a:pt x="672084" y="1930400"/>
                    </a:lnTo>
                    <a:lnTo>
                      <a:pt x="675132" y="1943100"/>
                    </a:lnTo>
                    <a:close/>
                  </a:path>
                  <a:path w="836929" h="2120900">
                    <a:moveTo>
                      <a:pt x="588246" y="1955752"/>
                    </a:moveTo>
                    <a:lnTo>
                      <a:pt x="580643" y="1955752"/>
                    </a:lnTo>
                    <a:lnTo>
                      <a:pt x="580643" y="1943100"/>
                    </a:lnTo>
                    <a:lnTo>
                      <a:pt x="583692" y="1943100"/>
                    </a:lnTo>
                    <a:lnTo>
                      <a:pt x="588164" y="1955522"/>
                    </a:lnTo>
                    <a:lnTo>
                      <a:pt x="588246" y="1955752"/>
                    </a:lnTo>
                    <a:close/>
                  </a:path>
                  <a:path w="836929" h="2120900">
                    <a:moveTo>
                      <a:pt x="588263" y="1955522"/>
                    </a:moveTo>
                    <a:lnTo>
                      <a:pt x="583692" y="1943100"/>
                    </a:lnTo>
                    <a:lnTo>
                      <a:pt x="588263" y="1943100"/>
                    </a:lnTo>
                    <a:lnTo>
                      <a:pt x="588263" y="1955522"/>
                    </a:lnTo>
                    <a:close/>
                  </a:path>
                  <a:path w="836929" h="2120900">
                    <a:moveTo>
                      <a:pt x="593842" y="1955752"/>
                    </a:moveTo>
                    <a:lnTo>
                      <a:pt x="588263" y="1955752"/>
                    </a:lnTo>
                    <a:lnTo>
                      <a:pt x="588263" y="1943100"/>
                    </a:lnTo>
                    <a:lnTo>
                      <a:pt x="591311" y="1943100"/>
                    </a:lnTo>
                    <a:lnTo>
                      <a:pt x="593796" y="1955522"/>
                    </a:lnTo>
                    <a:lnTo>
                      <a:pt x="593842" y="1955752"/>
                    </a:lnTo>
                    <a:close/>
                  </a:path>
                  <a:path w="836929" h="2120900">
                    <a:moveTo>
                      <a:pt x="605898" y="1968500"/>
                    </a:moveTo>
                    <a:lnTo>
                      <a:pt x="605027" y="1968500"/>
                    </a:lnTo>
                    <a:lnTo>
                      <a:pt x="599560" y="1955752"/>
                    </a:lnTo>
                    <a:lnTo>
                      <a:pt x="603503" y="1943100"/>
                    </a:lnTo>
                    <a:lnTo>
                      <a:pt x="607479" y="1955522"/>
                    </a:lnTo>
                    <a:lnTo>
                      <a:pt x="607552" y="1955752"/>
                    </a:lnTo>
                    <a:lnTo>
                      <a:pt x="600435" y="1955752"/>
                    </a:lnTo>
                    <a:lnTo>
                      <a:pt x="605898" y="1968500"/>
                    </a:lnTo>
                    <a:close/>
                  </a:path>
                  <a:path w="836929" h="2120900">
                    <a:moveTo>
                      <a:pt x="607575" y="1955752"/>
                    </a:moveTo>
                    <a:lnTo>
                      <a:pt x="607479" y="1955522"/>
                    </a:lnTo>
                    <a:lnTo>
                      <a:pt x="603503" y="1943100"/>
                    </a:lnTo>
                    <a:lnTo>
                      <a:pt x="609600" y="1943100"/>
                    </a:lnTo>
                    <a:lnTo>
                      <a:pt x="607612" y="1955522"/>
                    </a:lnTo>
                    <a:lnTo>
                      <a:pt x="607575" y="1955752"/>
                    </a:lnTo>
                    <a:close/>
                  </a:path>
                  <a:path w="836929" h="2120900">
                    <a:moveTo>
                      <a:pt x="611124" y="1955752"/>
                    </a:moveTo>
                    <a:lnTo>
                      <a:pt x="607575" y="1955752"/>
                    </a:lnTo>
                    <a:lnTo>
                      <a:pt x="609600" y="1943100"/>
                    </a:lnTo>
                    <a:lnTo>
                      <a:pt x="611124" y="1943100"/>
                    </a:lnTo>
                    <a:lnTo>
                      <a:pt x="611124" y="1955752"/>
                    </a:lnTo>
                    <a:close/>
                  </a:path>
                  <a:path w="836929" h="2120900">
                    <a:moveTo>
                      <a:pt x="659917" y="1955752"/>
                    </a:moveTo>
                    <a:lnTo>
                      <a:pt x="659792" y="1955522"/>
                    </a:lnTo>
                    <a:lnTo>
                      <a:pt x="655319" y="1943100"/>
                    </a:lnTo>
                    <a:lnTo>
                      <a:pt x="666749" y="1943100"/>
                    </a:lnTo>
                    <a:lnTo>
                      <a:pt x="660041" y="1955522"/>
                    </a:lnTo>
                    <a:lnTo>
                      <a:pt x="659917" y="1955752"/>
                    </a:lnTo>
                    <a:close/>
                  </a:path>
                  <a:path w="836929" h="2120900">
                    <a:moveTo>
                      <a:pt x="666496" y="1955752"/>
                    </a:moveTo>
                    <a:lnTo>
                      <a:pt x="659917" y="1955752"/>
                    </a:lnTo>
                    <a:lnTo>
                      <a:pt x="666749" y="1943100"/>
                    </a:lnTo>
                    <a:lnTo>
                      <a:pt x="666501" y="1955522"/>
                    </a:lnTo>
                    <a:lnTo>
                      <a:pt x="666496" y="1955752"/>
                    </a:lnTo>
                    <a:close/>
                  </a:path>
                  <a:path w="836929" h="2120900">
                    <a:moveTo>
                      <a:pt x="666551" y="1955522"/>
                    </a:moveTo>
                    <a:lnTo>
                      <a:pt x="666749" y="1943100"/>
                    </a:lnTo>
                    <a:lnTo>
                      <a:pt x="669035" y="1943100"/>
                    </a:lnTo>
                    <a:lnTo>
                      <a:pt x="666551" y="1955522"/>
                    </a:lnTo>
                    <a:close/>
                  </a:path>
                  <a:path w="836929" h="2120900">
                    <a:moveTo>
                      <a:pt x="676638" y="1955752"/>
                    </a:moveTo>
                    <a:lnTo>
                      <a:pt x="666505" y="1955752"/>
                    </a:lnTo>
                    <a:lnTo>
                      <a:pt x="669035" y="1943100"/>
                    </a:lnTo>
                    <a:lnTo>
                      <a:pt x="672084" y="1943100"/>
                    </a:lnTo>
                    <a:lnTo>
                      <a:pt x="676556" y="1955522"/>
                    </a:lnTo>
                    <a:lnTo>
                      <a:pt x="676638" y="1955752"/>
                    </a:lnTo>
                    <a:close/>
                  </a:path>
                  <a:path w="836929" h="2120900">
                    <a:moveTo>
                      <a:pt x="676655" y="1955522"/>
                    </a:moveTo>
                    <a:lnTo>
                      <a:pt x="672084" y="1943100"/>
                    </a:lnTo>
                    <a:lnTo>
                      <a:pt x="676655" y="1943100"/>
                    </a:lnTo>
                    <a:lnTo>
                      <a:pt x="676655" y="1955522"/>
                    </a:lnTo>
                    <a:close/>
                  </a:path>
                  <a:path w="836929" h="2120900">
                    <a:moveTo>
                      <a:pt x="605027" y="1968500"/>
                    </a:moveTo>
                    <a:lnTo>
                      <a:pt x="597408" y="1968500"/>
                    </a:lnTo>
                    <a:lnTo>
                      <a:pt x="599593" y="1955752"/>
                    </a:lnTo>
                    <a:lnTo>
                      <a:pt x="601118" y="1959428"/>
                    </a:lnTo>
                    <a:lnTo>
                      <a:pt x="605027" y="1968500"/>
                    </a:lnTo>
                    <a:close/>
                  </a:path>
                  <a:path w="836929" h="2120900">
                    <a:moveTo>
                      <a:pt x="605898" y="1968500"/>
                    </a:moveTo>
                    <a:lnTo>
                      <a:pt x="600435" y="1955752"/>
                    </a:lnTo>
                    <a:lnTo>
                      <a:pt x="608084" y="1955752"/>
                    </a:lnTo>
                    <a:lnTo>
                      <a:pt x="605898" y="1968500"/>
                    </a:lnTo>
                    <a:close/>
                  </a:path>
                  <a:path w="836929" h="2120900">
                    <a:moveTo>
                      <a:pt x="606382" y="1968500"/>
                    </a:moveTo>
                    <a:lnTo>
                      <a:pt x="605898" y="1968500"/>
                    </a:lnTo>
                    <a:lnTo>
                      <a:pt x="608084" y="1955752"/>
                    </a:lnTo>
                    <a:lnTo>
                      <a:pt x="610121" y="1955752"/>
                    </a:lnTo>
                    <a:lnTo>
                      <a:pt x="606382" y="1968500"/>
                    </a:lnTo>
                    <a:close/>
                  </a:path>
                  <a:path w="836929" h="2120900">
                    <a:moveTo>
                      <a:pt x="618743" y="1968500"/>
                    </a:moveTo>
                    <a:lnTo>
                      <a:pt x="606382" y="1968500"/>
                    </a:lnTo>
                    <a:lnTo>
                      <a:pt x="610121" y="1955752"/>
                    </a:lnTo>
                    <a:lnTo>
                      <a:pt x="612575" y="1959428"/>
                    </a:lnTo>
                    <a:lnTo>
                      <a:pt x="618743" y="1968500"/>
                    </a:lnTo>
                    <a:close/>
                  </a:path>
                  <a:path w="836929" h="2120900">
                    <a:moveTo>
                      <a:pt x="618743" y="1968500"/>
                    </a:moveTo>
                    <a:lnTo>
                      <a:pt x="610075" y="1955752"/>
                    </a:lnTo>
                    <a:lnTo>
                      <a:pt x="618743" y="1955752"/>
                    </a:lnTo>
                    <a:lnTo>
                      <a:pt x="618743" y="1968500"/>
                    </a:lnTo>
                    <a:close/>
                  </a:path>
                  <a:path w="836929" h="2120900">
                    <a:moveTo>
                      <a:pt x="659892" y="1968500"/>
                    </a:moveTo>
                    <a:lnTo>
                      <a:pt x="653795" y="1968500"/>
                    </a:lnTo>
                    <a:lnTo>
                      <a:pt x="656855" y="1955752"/>
                    </a:lnTo>
                    <a:lnTo>
                      <a:pt x="657714" y="1959428"/>
                    </a:lnTo>
                    <a:lnTo>
                      <a:pt x="659892" y="1968500"/>
                    </a:lnTo>
                    <a:close/>
                  </a:path>
                  <a:path w="836929" h="2120900">
                    <a:moveTo>
                      <a:pt x="659892" y="1968500"/>
                    </a:moveTo>
                    <a:lnTo>
                      <a:pt x="656832" y="1955752"/>
                    </a:lnTo>
                    <a:lnTo>
                      <a:pt x="665698" y="1955752"/>
                    </a:lnTo>
                    <a:lnTo>
                      <a:pt x="663355" y="1962727"/>
                    </a:lnTo>
                    <a:lnTo>
                      <a:pt x="659892" y="1968500"/>
                    </a:lnTo>
                    <a:close/>
                  </a:path>
                  <a:path w="836929" h="2120900">
                    <a:moveTo>
                      <a:pt x="663355" y="1962727"/>
                    </a:moveTo>
                    <a:lnTo>
                      <a:pt x="665698" y="1955752"/>
                    </a:lnTo>
                    <a:lnTo>
                      <a:pt x="665334" y="1959428"/>
                    </a:lnTo>
                    <a:lnTo>
                      <a:pt x="663355" y="1962727"/>
                    </a:lnTo>
                    <a:close/>
                  </a:path>
                  <a:path w="836929" h="2120900">
                    <a:moveTo>
                      <a:pt x="665334" y="1959428"/>
                    </a:moveTo>
                    <a:lnTo>
                      <a:pt x="665687" y="1955752"/>
                    </a:lnTo>
                    <a:lnTo>
                      <a:pt x="667540" y="1955752"/>
                    </a:lnTo>
                    <a:lnTo>
                      <a:pt x="665334" y="1959428"/>
                    </a:lnTo>
                    <a:close/>
                  </a:path>
                  <a:path w="836929" h="2120900">
                    <a:moveTo>
                      <a:pt x="672084" y="1981200"/>
                    </a:moveTo>
                    <a:lnTo>
                      <a:pt x="664463" y="1981200"/>
                    </a:lnTo>
                    <a:lnTo>
                      <a:pt x="667511" y="1968500"/>
                    </a:lnTo>
                    <a:lnTo>
                      <a:pt x="664463" y="1968500"/>
                    </a:lnTo>
                    <a:lnTo>
                      <a:pt x="665334" y="1959428"/>
                    </a:lnTo>
                    <a:lnTo>
                      <a:pt x="667540" y="1955752"/>
                    </a:lnTo>
                    <a:lnTo>
                      <a:pt x="672072" y="1955752"/>
                    </a:lnTo>
                    <a:lnTo>
                      <a:pt x="675132" y="1968500"/>
                    </a:lnTo>
                    <a:lnTo>
                      <a:pt x="672084" y="1981200"/>
                    </a:lnTo>
                    <a:close/>
                  </a:path>
                  <a:path w="836929" h="2120900">
                    <a:moveTo>
                      <a:pt x="679703" y="1981200"/>
                    </a:moveTo>
                    <a:lnTo>
                      <a:pt x="672084" y="1981200"/>
                    </a:lnTo>
                    <a:lnTo>
                      <a:pt x="675132" y="1968500"/>
                    </a:lnTo>
                    <a:lnTo>
                      <a:pt x="672072" y="1955752"/>
                    </a:lnTo>
                    <a:lnTo>
                      <a:pt x="678179" y="1955752"/>
                    </a:lnTo>
                    <a:lnTo>
                      <a:pt x="678179" y="1968500"/>
                    </a:lnTo>
                    <a:lnTo>
                      <a:pt x="677265" y="1968500"/>
                    </a:lnTo>
                    <a:lnTo>
                      <a:pt x="679703" y="1981200"/>
                    </a:lnTo>
                    <a:close/>
                  </a:path>
                  <a:path w="836929" h="2120900">
                    <a:moveTo>
                      <a:pt x="685800" y="1981200"/>
                    </a:moveTo>
                    <a:lnTo>
                      <a:pt x="677265" y="1968500"/>
                    </a:lnTo>
                    <a:lnTo>
                      <a:pt x="678179" y="1968500"/>
                    </a:lnTo>
                    <a:lnTo>
                      <a:pt x="678179" y="1955752"/>
                    </a:lnTo>
                    <a:lnTo>
                      <a:pt x="682740" y="1955752"/>
                    </a:lnTo>
                    <a:lnTo>
                      <a:pt x="685800" y="1968500"/>
                    </a:lnTo>
                    <a:lnTo>
                      <a:pt x="685800" y="1981200"/>
                    </a:lnTo>
                    <a:close/>
                  </a:path>
                  <a:path w="836929" h="2120900">
                    <a:moveTo>
                      <a:pt x="664463" y="1968500"/>
                    </a:moveTo>
                    <a:lnTo>
                      <a:pt x="661416" y="1968500"/>
                    </a:lnTo>
                    <a:lnTo>
                      <a:pt x="663355" y="1962727"/>
                    </a:lnTo>
                    <a:lnTo>
                      <a:pt x="665334" y="1959428"/>
                    </a:lnTo>
                    <a:lnTo>
                      <a:pt x="664463" y="1968500"/>
                    </a:lnTo>
                    <a:close/>
                  </a:path>
                  <a:path w="836929" h="2120900">
                    <a:moveTo>
                      <a:pt x="661416" y="1968500"/>
                    </a:moveTo>
                    <a:lnTo>
                      <a:pt x="659892" y="1968500"/>
                    </a:lnTo>
                    <a:lnTo>
                      <a:pt x="663355" y="1962727"/>
                    </a:lnTo>
                    <a:lnTo>
                      <a:pt x="661416" y="1968500"/>
                    </a:lnTo>
                    <a:close/>
                  </a:path>
                  <a:path w="836929" h="2120900">
                    <a:moveTo>
                      <a:pt x="598932" y="1981200"/>
                    </a:moveTo>
                    <a:lnTo>
                      <a:pt x="595884" y="1981200"/>
                    </a:lnTo>
                    <a:lnTo>
                      <a:pt x="595884" y="1968500"/>
                    </a:lnTo>
                    <a:lnTo>
                      <a:pt x="599846" y="1968500"/>
                    </a:lnTo>
                    <a:lnTo>
                      <a:pt x="598932" y="1981200"/>
                    </a:lnTo>
                    <a:close/>
                  </a:path>
                  <a:path w="836929" h="2120900">
                    <a:moveTo>
                      <a:pt x="603503" y="1981200"/>
                    </a:moveTo>
                    <a:lnTo>
                      <a:pt x="598932" y="1981200"/>
                    </a:lnTo>
                    <a:lnTo>
                      <a:pt x="599846" y="1968500"/>
                    </a:lnTo>
                    <a:lnTo>
                      <a:pt x="603503" y="1981200"/>
                    </a:lnTo>
                    <a:close/>
                  </a:path>
                  <a:path w="836929" h="2120900">
                    <a:moveTo>
                      <a:pt x="603503" y="1981200"/>
                    </a:moveTo>
                    <a:lnTo>
                      <a:pt x="599846" y="1968500"/>
                    </a:lnTo>
                    <a:lnTo>
                      <a:pt x="607059" y="1968500"/>
                    </a:lnTo>
                    <a:lnTo>
                      <a:pt x="603503" y="1981200"/>
                    </a:lnTo>
                    <a:close/>
                  </a:path>
                  <a:path w="836929" h="2120900">
                    <a:moveTo>
                      <a:pt x="608075" y="1981200"/>
                    </a:moveTo>
                    <a:lnTo>
                      <a:pt x="603503" y="1981200"/>
                    </a:lnTo>
                    <a:lnTo>
                      <a:pt x="607059" y="1968500"/>
                    </a:lnTo>
                    <a:lnTo>
                      <a:pt x="609599" y="1968500"/>
                    </a:lnTo>
                    <a:lnTo>
                      <a:pt x="608075" y="1981200"/>
                    </a:lnTo>
                    <a:close/>
                  </a:path>
                  <a:path w="836929" h="2120900">
                    <a:moveTo>
                      <a:pt x="614171" y="1981200"/>
                    </a:moveTo>
                    <a:lnTo>
                      <a:pt x="608075" y="1981200"/>
                    </a:lnTo>
                    <a:lnTo>
                      <a:pt x="609600" y="1968500"/>
                    </a:lnTo>
                    <a:lnTo>
                      <a:pt x="614171" y="1981200"/>
                    </a:lnTo>
                    <a:close/>
                  </a:path>
                  <a:path w="836929" h="2120900">
                    <a:moveTo>
                      <a:pt x="614171" y="1981200"/>
                    </a:moveTo>
                    <a:lnTo>
                      <a:pt x="609600" y="1968500"/>
                    </a:lnTo>
                    <a:lnTo>
                      <a:pt x="615391" y="1968500"/>
                    </a:lnTo>
                    <a:lnTo>
                      <a:pt x="614171" y="1981200"/>
                    </a:lnTo>
                    <a:close/>
                  </a:path>
                  <a:path w="836929" h="2120900">
                    <a:moveTo>
                      <a:pt x="617219" y="1981200"/>
                    </a:moveTo>
                    <a:lnTo>
                      <a:pt x="614171" y="1981200"/>
                    </a:lnTo>
                    <a:lnTo>
                      <a:pt x="615391" y="1968500"/>
                    </a:lnTo>
                    <a:lnTo>
                      <a:pt x="617219" y="1981200"/>
                    </a:lnTo>
                    <a:close/>
                  </a:path>
                  <a:path w="836929" h="2120900">
                    <a:moveTo>
                      <a:pt x="622808" y="1993900"/>
                    </a:moveTo>
                    <a:lnTo>
                      <a:pt x="624840" y="1981200"/>
                    </a:lnTo>
                    <a:lnTo>
                      <a:pt x="617219" y="1981200"/>
                    </a:lnTo>
                    <a:lnTo>
                      <a:pt x="615391" y="1968500"/>
                    </a:lnTo>
                    <a:lnTo>
                      <a:pt x="627125" y="1968500"/>
                    </a:lnTo>
                    <a:lnTo>
                      <a:pt x="627887" y="1981200"/>
                    </a:lnTo>
                    <a:lnTo>
                      <a:pt x="622808" y="1993900"/>
                    </a:lnTo>
                    <a:close/>
                  </a:path>
                  <a:path w="836929" h="2120900">
                    <a:moveTo>
                      <a:pt x="629411" y="1993900"/>
                    </a:moveTo>
                    <a:lnTo>
                      <a:pt x="622808" y="1993900"/>
                    </a:lnTo>
                    <a:lnTo>
                      <a:pt x="627887" y="1981200"/>
                    </a:lnTo>
                    <a:lnTo>
                      <a:pt x="627125" y="1968500"/>
                    </a:lnTo>
                    <a:lnTo>
                      <a:pt x="629411" y="1981200"/>
                    </a:lnTo>
                    <a:lnTo>
                      <a:pt x="632459" y="1981200"/>
                    </a:lnTo>
                    <a:lnTo>
                      <a:pt x="629411" y="1993900"/>
                    </a:lnTo>
                    <a:close/>
                  </a:path>
                  <a:path w="836929" h="2120900">
                    <a:moveTo>
                      <a:pt x="658367" y="1981200"/>
                    </a:moveTo>
                    <a:lnTo>
                      <a:pt x="655319" y="1981200"/>
                    </a:lnTo>
                    <a:lnTo>
                      <a:pt x="655319" y="1968500"/>
                    </a:lnTo>
                    <a:lnTo>
                      <a:pt x="658367" y="1981200"/>
                    </a:lnTo>
                    <a:close/>
                  </a:path>
                  <a:path w="836929" h="2120900">
                    <a:moveTo>
                      <a:pt x="664463" y="1981200"/>
                    </a:moveTo>
                    <a:lnTo>
                      <a:pt x="658367" y="1981200"/>
                    </a:lnTo>
                    <a:lnTo>
                      <a:pt x="655319" y="1968500"/>
                    </a:lnTo>
                    <a:lnTo>
                      <a:pt x="667511" y="1968500"/>
                    </a:lnTo>
                    <a:lnTo>
                      <a:pt x="664463" y="1981200"/>
                    </a:lnTo>
                    <a:close/>
                  </a:path>
                  <a:path w="836929" h="2120900">
                    <a:moveTo>
                      <a:pt x="685800" y="1981200"/>
                    </a:moveTo>
                    <a:lnTo>
                      <a:pt x="679703" y="1981200"/>
                    </a:lnTo>
                    <a:lnTo>
                      <a:pt x="677265" y="1968500"/>
                    </a:lnTo>
                    <a:lnTo>
                      <a:pt x="685800" y="1981200"/>
                    </a:lnTo>
                    <a:close/>
                  </a:path>
                  <a:path w="836929" h="2120900">
                    <a:moveTo>
                      <a:pt x="690371" y="1981200"/>
                    </a:moveTo>
                    <a:lnTo>
                      <a:pt x="685800" y="1981200"/>
                    </a:lnTo>
                    <a:lnTo>
                      <a:pt x="685800" y="1968500"/>
                    </a:lnTo>
                    <a:lnTo>
                      <a:pt x="687324" y="1968500"/>
                    </a:lnTo>
                    <a:lnTo>
                      <a:pt x="690371" y="1981200"/>
                    </a:lnTo>
                    <a:close/>
                  </a:path>
                  <a:path w="836929" h="2120900">
                    <a:moveTo>
                      <a:pt x="615695" y="1993900"/>
                    </a:moveTo>
                    <a:lnTo>
                      <a:pt x="608075" y="1993900"/>
                    </a:lnTo>
                    <a:lnTo>
                      <a:pt x="605027" y="1981200"/>
                    </a:lnTo>
                    <a:lnTo>
                      <a:pt x="615695" y="1981200"/>
                    </a:lnTo>
                    <a:lnTo>
                      <a:pt x="615695" y="1993900"/>
                    </a:lnTo>
                    <a:close/>
                  </a:path>
                  <a:path w="836929" h="2120900">
                    <a:moveTo>
                      <a:pt x="620267" y="1993900"/>
                    </a:moveTo>
                    <a:lnTo>
                      <a:pt x="615695" y="1993900"/>
                    </a:lnTo>
                    <a:lnTo>
                      <a:pt x="615695" y="1981200"/>
                    </a:lnTo>
                    <a:lnTo>
                      <a:pt x="620267" y="1993900"/>
                    </a:lnTo>
                    <a:close/>
                  </a:path>
                  <a:path w="836929" h="2120900">
                    <a:moveTo>
                      <a:pt x="622808" y="1993900"/>
                    </a:moveTo>
                    <a:lnTo>
                      <a:pt x="620267" y="1993900"/>
                    </a:lnTo>
                    <a:lnTo>
                      <a:pt x="615695" y="1981200"/>
                    </a:lnTo>
                    <a:lnTo>
                      <a:pt x="624840" y="1981200"/>
                    </a:lnTo>
                    <a:lnTo>
                      <a:pt x="622808" y="1993900"/>
                    </a:lnTo>
                    <a:close/>
                  </a:path>
                  <a:path w="836929" h="2120900">
                    <a:moveTo>
                      <a:pt x="629411" y="1993900"/>
                    </a:moveTo>
                    <a:lnTo>
                      <a:pt x="632459" y="1981200"/>
                    </a:lnTo>
                    <a:lnTo>
                      <a:pt x="634492" y="1981200"/>
                    </a:lnTo>
                    <a:lnTo>
                      <a:pt x="629411" y="1993900"/>
                    </a:lnTo>
                    <a:close/>
                  </a:path>
                  <a:path w="836929" h="2120900">
                    <a:moveTo>
                      <a:pt x="644651" y="1993900"/>
                    </a:moveTo>
                    <a:lnTo>
                      <a:pt x="629411" y="1993900"/>
                    </a:lnTo>
                    <a:lnTo>
                      <a:pt x="634492" y="1981200"/>
                    </a:lnTo>
                    <a:lnTo>
                      <a:pt x="644651" y="1993900"/>
                    </a:lnTo>
                    <a:close/>
                  </a:path>
                  <a:path w="836929" h="2120900">
                    <a:moveTo>
                      <a:pt x="675512" y="1993900"/>
                    </a:moveTo>
                    <a:lnTo>
                      <a:pt x="670559" y="1993900"/>
                    </a:lnTo>
                    <a:lnTo>
                      <a:pt x="669289" y="1981200"/>
                    </a:lnTo>
                    <a:lnTo>
                      <a:pt x="675512" y="1993900"/>
                    </a:lnTo>
                    <a:close/>
                  </a:path>
                  <a:path w="836929" h="2120900">
                    <a:moveTo>
                      <a:pt x="675512" y="1993900"/>
                    </a:moveTo>
                    <a:lnTo>
                      <a:pt x="669289" y="1981200"/>
                    </a:lnTo>
                    <a:lnTo>
                      <a:pt x="681227" y="1981200"/>
                    </a:lnTo>
                    <a:lnTo>
                      <a:pt x="675512" y="1993900"/>
                    </a:lnTo>
                    <a:close/>
                  </a:path>
                  <a:path w="836929" h="2120900">
                    <a:moveTo>
                      <a:pt x="678179" y="1993900"/>
                    </a:moveTo>
                    <a:lnTo>
                      <a:pt x="675512" y="1993900"/>
                    </a:lnTo>
                    <a:lnTo>
                      <a:pt x="681227" y="1981200"/>
                    </a:lnTo>
                    <a:lnTo>
                      <a:pt x="682098" y="1981200"/>
                    </a:lnTo>
                    <a:lnTo>
                      <a:pt x="678179" y="1993900"/>
                    </a:lnTo>
                    <a:close/>
                  </a:path>
                  <a:path w="836929" h="2120900">
                    <a:moveTo>
                      <a:pt x="679703" y="1993900"/>
                    </a:moveTo>
                    <a:lnTo>
                      <a:pt x="678179" y="1993900"/>
                    </a:lnTo>
                    <a:lnTo>
                      <a:pt x="682098" y="1981200"/>
                    </a:lnTo>
                    <a:lnTo>
                      <a:pt x="682969" y="1981200"/>
                    </a:lnTo>
                    <a:lnTo>
                      <a:pt x="679703" y="1993900"/>
                    </a:lnTo>
                    <a:close/>
                  </a:path>
                  <a:path w="836929" h="2120900">
                    <a:moveTo>
                      <a:pt x="682751" y="2006600"/>
                    </a:moveTo>
                    <a:lnTo>
                      <a:pt x="685800" y="1993900"/>
                    </a:lnTo>
                    <a:lnTo>
                      <a:pt x="679703" y="1993900"/>
                    </a:lnTo>
                    <a:lnTo>
                      <a:pt x="682969" y="1981200"/>
                    </a:lnTo>
                    <a:lnTo>
                      <a:pt x="687324" y="1993900"/>
                    </a:lnTo>
                    <a:lnTo>
                      <a:pt x="682751" y="2006600"/>
                    </a:lnTo>
                    <a:close/>
                  </a:path>
                  <a:path w="836929" h="2120900">
                    <a:moveTo>
                      <a:pt x="688847" y="2006600"/>
                    </a:moveTo>
                    <a:lnTo>
                      <a:pt x="682751" y="2006600"/>
                    </a:lnTo>
                    <a:lnTo>
                      <a:pt x="687324" y="1993900"/>
                    </a:lnTo>
                    <a:lnTo>
                      <a:pt x="682969" y="1981200"/>
                    </a:lnTo>
                    <a:lnTo>
                      <a:pt x="691895" y="1981200"/>
                    </a:lnTo>
                    <a:lnTo>
                      <a:pt x="688847" y="2006600"/>
                    </a:lnTo>
                    <a:close/>
                  </a:path>
                  <a:path w="836929" h="2120900">
                    <a:moveTo>
                      <a:pt x="694943" y="2019300"/>
                    </a:moveTo>
                    <a:lnTo>
                      <a:pt x="691895" y="2019300"/>
                    </a:lnTo>
                    <a:lnTo>
                      <a:pt x="690371" y="2006600"/>
                    </a:lnTo>
                    <a:lnTo>
                      <a:pt x="688847" y="2006600"/>
                    </a:lnTo>
                    <a:lnTo>
                      <a:pt x="691895" y="1981200"/>
                    </a:lnTo>
                    <a:lnTo>
                      <a:pt x="694943" y="1981200"/>
                    </a:lnTo>
                    <a:lnTo>
                      <a:pt x="696467" y="1993900"/>
                    </a:lnTo>
                    <a:lnTo>
                      <a:pt x="694181" y="1993900"/>
                    </a:lnTo>
                    <a:lnTo>
                      <a:pt x="696239" y="2005330"/>
                    </a:lnTo>
                    <a:lnTo>
                      <a:pt x="694943" y="2019300"/>
                    </a:lnTo>
                    <a:close/>
                  </a:path>
                  <a:path w="836929" h="2120900">
                    <a:moveTo>
                      <a:pt x="623316" y="2006600"/>
                    </a:moveTo>
                    <a:lnTo>
                      <a:pt x="617219" y="1993900"/>
                    </a:lnTo>
                    <a:lnTo>
                      <a:pt x="624840" y="1993900"/>
                    </a:lnTo>
                    <a:lnTo>
                      <a:pt x="623316" y="2006600"/>
                    </a:lnTo>
                    <a:close/>
                  </a:path>
                  <a:path w="836929" h="2120900">
                    <a:moveTo>
                      <a:pt x="629411" y="2019300"/>
                    </a:moveTo>
                    <a:lnTo>
                      <a:pt x="626363" y="2019300"/>
                    </a:lnTo>
                    <a:lnTo>
                      <a:pt x="623316" y="2006600"/>
                    </a:lnTo>
                    <a:lnTo>
                      <a:pt x="624840" y="1993900"/>
                    </a:lnTo>
                    <a:lnTo>
                      <a:pt x="634593" y="1993900"/>
                    </a:lnTo>
                    <a:lnTo>
                      <a:pt x="634044" y="2005330"/>
                    </a:lnTo>
                    <a:lnTo>
                      <a:pt x="633984" y="2006600"/>
                    </a:lnTo>
                    <a:lnTo>
                      <a:pt x="629411" y="2006600"/>
                    </a:lnTo>
                    <a:lnTo>
                      <a:pt x="629411" y="2019300"/>
                    </a:lnTo>
                    <a:close/>
                  </a:path>
                  <a:path w="836929" h="2120900">
                    <a:moveTo>
                      <a:pt x="636354" y="2006600"/>
                    </a:moveTo>
                    <a:lnTo>
                      <a:pt x="633984" y="2006600"/>
                    </a:lnTo>
                    <a:lnTo>
                      <a:pt x="634593" y="1993900"/>
                    </a:lnTo>
                    <a:lnTo>
                      <a:pt x="636354" y="2006600"/>
                    </a:lnTo>
                    <a:close/>
                  </a:path>
                  <a:path w="836929" h="2120900">
                    <a:moveTo>
                      <a:pt x="636354" y="2006600"/>
                    </a:moveTo>
                    <a:lnTo>
                      <a:pt x="634593" y="1993900"/>
                    </a:lnTo>
                    <a:lnTo>
                      <a:pt x="643127" y="1993900"/>
                    </a:lnTo>
                    <a:lnTo>
                      <a:pt x="636354" y="2006600"/>
                    </a:lnTo>
                    <a:close/>
                  </a:path>
                  <a:path w="836929" h="2120900">
                    <a:moveTo>
                      <a:pt x="647700" y="2006600"/>
                    </a:moveTo>
                    <a:lnTo>
                      <a:pt x="636354" y="2006600"/>
                    </a:lnTo>
                    <a:lnTo>
                      <a:pt x="643127" y="1993900"/>
                    </a:lnTo>
                    <a:lnTo>
                      <a:pt x="647700" y="2006600"/>
                    </a:lnTo>
                    <a:close/>
                  </a:path>
                  <a:path w="836929" h="2120900">
                    <a:moveTo>
                      <a:pt x="647700" y="2006600"/>
                    </a:moveTo>
                    <a:lnTo>
                      <a:pt x="643127" y="1993900"/>
                    </a:lnTo>
                    <a:lnTo>
                      <a:pt x="647700" y="1993900"/>
                    </a:lnTo>
                    <a:lnTo>
                      <a:pt x="647700" y="2006600"/>
                    </a:lnTo>
                    <a:close/>
                  </a:path>
                  <a:path w="836929" h="2120900">
                    <a:moveTo>
                      <a:pt x="656843" y="2019300"/>
                    </a:moveTo>
                    <a:lnTo>
                      <a:pt x="652271" y="2019300"/>
                    </a:lnTo>
                    <a:lnTo>
                      <a:pt x="647192" y="2006600"/>
                    </a:lnTo>
                    <a:lnTo>
                      <a:pt x="647700" y="2006600"/>
                    </a:lnTo>
                    <a:lnTo>
                      <a:pt x="647700" y="1993900"/>
                    </a:lnTo>
                    <a:lnTo>
                      <a:pt x="653795" y="1993900"/>
                    </a:lnTo>
                    <a:lnTo>
                      <a:pt x="656843" y="2006600"/>
                    </a:lnTo>
                    <a:lnTo>
                      <a:pt x="656843" y="2019300"/>
                    </a:lnTo>
                    <a:close/>
                  </a:path>
                  <a:path w="836929" h="2120900">
                    <a:moveTo>
                      <a:pt x="688847" y="2019300"/>
                    </a:moveTo>
                    <a:lnTo>
                      <a:pt x="681227" y="2019300"/>
                    </a:lnTo>
                    <a:lnTo>
                      <a:pt x="678179" y="2006600"/>
                    </a:lnTo>
                    <a:lnTo>
                      <a:pt x="672084" y="1993900"/>
                    </a:lnTo>
                    <a:lnTo>
                      <a:pt x="673608" y="1993900"/>
                    </a:lnTo>
                    <a:lnTo>
                      <a:pt x="680719" y="2006600"/>
                    </a:lnTo>
                    <a:lnTo>
                      <a:pt x="690371" y="2006600"/>
                    </a:lnTo>
                    <a:lnTo>
                      <a:pt x="688847" y="2019300"/>
                    </a:lnTo>
                    <a:close/>
                  </a:path>
                  <a:path w="836929" h="2120900">
                    <a:moveTo>
                      <a:pt x="680719" y="2006600"/>
                    </a:moveTo>
                    <a:lnTo>
                      <a:pt x="673608" y="1993900"/>
                    </a:lnTo>
                    <a:lnTo>
                      <a:pt x="684276" y="1993900"/>
                    </a:lnTo>
                    <a:lnTo>
                      <a:pt x="680719" y="2006600"/>
                    </a:lnTo>
                    <a:close/>
                  </a:path>
                  <a:path w="836929" h="2120900">
                    <a:moveTo>
                      <a:pt x="682751" y="2006600"/>
                    </a:moveTo>
                    <a:lnTo>
                      <a:pt x="680719" y="2006600"/>
                    </a:lnTo>
                    <a:lnTo>
                      <a:pt x="684276" y="1993900"/>
                    </a:lnTo>
                    <a:lnTo>
                      <a:pt x="685800" y="1993900"/>
                    </a:lnTo>
                    <a:lnTo>
                      <a:pt x="682751" y="2006600"/>
                    </a:lnTo>
                    <a:close/>
                  </a:path>
                  <a:path w="836929" h="2120900">
                    <a:moveTo>
                      <a:pt x="696239" y="2005330"/>
                    </a:moveTo>
                    <a:lnTo>
                      <a:pt x="694181" y="1993900"/>
                    </a:lnTo>
                    <a:lnTo>
                      <a:pt x="697299" y="1993900"/>
                    </a:lnTo>
                    <a:lnTo>
                      <a:pt x="696239" y="2005330"/>
                    </a:lnTo>
                    <a:close/>
                  </a:path>
                  <a:path w="836929" h="2120900">
                    <a:moveTo>
                      <a:pt x="696467" y="2006600"/>
                    </a:moveTo>
                    <a:lnTo>
                      <a:pt x="696239" y="2005330"/>
                    </a:lnTo>
                    <a:lnTo>
                      <a:pt x="697299" y="1993900"/>
                    </a:lnTo>
                    <a:lnTo>
                      <a:pt x="696551" y="2005330"/>
                    </a:lnTo>
                    <a:lnTo>
                      <a:pt x="696467" y="2006600"/>
                    </a:lnTo>
                    <a:close/>
                  </a:path>
                  <a:path w="836929" h="2120900">
                    <a:moveTo>
                      <a:pt x="696467" y="2019300"/>
                    </a:moveTo>
                    <a:lnTo>
                      <a:pt x="694943" y="2019300"/>
                    </a:lnTo>
                    <a:lnTo>
                      <a:pt x="696467" y="2006600"/>
                    </a:lnTo>
                    <a:lnTo>
                      <a:pt x="697299" y="1993900"/>
                    </a:lnTo>
                    <a:lnTo>
                      <a:pt x="705611" y="2006600"/>
                    </a:lnTo>
                    <a:lnTo>
                      <a:pt x="699733" y="2006600"/>
                    </a:lnTo>
                    <a:lnTo>
                      <a:pt x="696467" y="2019300"/>
                    </a:lnTo>
                    <a:close/>
                  </a:path>
                  <a:path w="836929" h="2120900">
                    <a:moveTo>
                      <a:pt x="707135" y="2006600"/>
                    </a:moveTo>
                    <a:lnTo>
                      <a:pt x="705611" y="2006600"/>
                    </a:lnTo>
                    <a:lnTo>
                      <a:pt x="697299" y="1993900"/>
                    </a:lnTo>
                    <a:lnTo>
                      <a:pt x="707135" y="1993900"/>
                    </a:lnTo>
                    <a:lnTo>
                      <a:pt x="707135" y="2006600"/>
                    </a:lnTo>
                    <a:close/>
                  </a:path>
                  <a:path w="836929" h="2120900">
                    <a:moveTo>
                      <a:pt x="694943" y="2019300"/>
                    </a:moveTo>
                    <a:lnTo>
                      <a:pt x="696121" y="2006600"/>
                    </a:lnTo>
                    <a:lnTo>
                      <a:pt x="696239" y="2005330"/>
                    </a:lnTo>
                    <a:lnTo>
                      <a:pt x="696467" y="2006600"/>
                    </a:lnTo>
                    <a:lnTo>
                      <a:pt x="694943" y="2019300"/>
                    </a:lnTo>
                    <a:close/>
                  </a:path>
                  <a:path w="836929" h="2120900">
                    <a:moveTo>
                      <a:pt x="638555" y="2019300"/>
                    </a:moveTo>
                    <a:lnTo>
                      <a:pt x="629411" y="2019300"/>
                    </a:lnTo>
                    <a:lnTo>
                      <a:pt x="629411" y="2006600"/>
                    </a:lnTo>
                    <a:lnTo>
                      <a:pt x="639063" y="2006600"/>
                    </a:lnTo>
                    <a:lnTo>
                      <a:pt x="638555" y="2019300"/>
                    </a:lnTo>
                    <a:close/>
                  </a:path>
                  <a:path w="836929" h="2120900">
                    <a:moveTo>
                      <a:pt x="640079" y="2019300"/>
                    </a:moveTo>
                    <a:lnTo>
                      <a:pt x="638555" y="2019300"/>
                    </a:lnTo>
                    <a:lnTo>
                      <a:pt x="639063" y="2006600"/>
                    </a:lnTo>
                    <a:lnTo>
                      <a:pt x="640079" y="2019300"/>
                    </a:lnTo>
                    <a:close/>
                  </a:path>
                  <a:path w="836929" h="2120900">
                    <a:moveTo>
                      <a:pt x="640079" y="2019300"/>
                    </a:moveTo>
                    <a:lnTo>
                      <a:pt x="639063" y="2006600"/>
                    </a:lnTo>
                    <a:lnTo>
                      <a:pt x="646176" y="2006600"/>
                    </a:lnTo>
                    <a:lnTo>
                      <a:pt x="640079" y="2019300"/>
                    </a:lnTo>
                    <a:close/>
                  </a:path>
                  <a:path w="836929" h="2120900">
                    <a:moveTo>
                      <a:pt x="641603" y="2019300"/>
                    </a:moveTo>
                    <a:lnTo>
                      <a:pt x="640079" y="2019300"/>
                    </a:lnTo>
                    <a:lnTo>
                      <a:pt x="646176" y="2006600"/>
                    </a:lnTo>
                    <a:lnTo>
                      <a:pt x="641603" y="2019300"/>
                    </a:lnTo>
                    <a:close/>
                  </a:path>
                  <a:path w="836929" h="2120900">
                    <a:moveTo>
                      <a:pt x="684276" y="2032000"/>
                    </a:moveTo>
                    <a:lnTo>
                      <a:pt x="644651" y="2032000"/>
                    </a:lnTo>
                    <a:lnTo>
                      <a:pt x="641603" y="2019300"/>
                    </a:lnTo>
                    <a:lnTo>
                      <a:pt x="646176" y="2006600"/>
                    </a:lnTo>
                    <a:lnTo>
                      <a:pt x="647192" y="2006600"/>
                    </a:lnTo>
                    <a:lnTo>
                      <a:pt x="644651" y="2019300"/>
                    </a:lnTo>
                    <a:lnTo>
                      <a:pt x="682751" y="2019300"/>
                    </a:lnTo>
                    <a:lnTo>
                      <a:pt x="684276" y="2032000"/>
                    </a:lnTo>
                    <a:close/>
                  </a:path>
                  <a:path w="836929" h="2120900">
                    <a:moveTo>
                      <a:pt x="652271" y="2019300"/>
                    </a:moveTo>
                    <a:lnTo>
                      <a:pt x="644651" y="2019300"/>
                    </a:lnTo>
                    <a:lnTo>
                      <a:pt x="647192" y="2006600"/>
                    </a:lnTo>
                    <a:lnTo>
                      <a:pt x="652271" y="2019300"/>
                    </a:lnTo>
                    <a:close/>
                  </a:path>
                  <a:path w="836929" h="2120900">
                    <a:moveTo>
                      <a:pt x="661416" y="2019300"/>
                    </a:moveTo>
                    <a:lnTo>
                      <a:pt x="656843" y="2019300"/>
                    </a:lnTo>
                    <a:lnTo>
                      <a:pt x="656843" y="2006600"/>
                    </a:lnTo>
                    <a:lnTo>
                      <a:pt x="661416" y="2019300"/>
                    </a:lnTo>
                    <a:close/>
                  </a:path>
                  <a:path w="836929" h="2120900">
                    <a:moveTo>
                      <a:pt x="681227" y="2019300"/>
                    </a:moveTo>
                    <a:lnTo>
                      <a:pt x="678179" y="2019300"/>
                    </a:lnTo>
                    <a:lnTo>
                      <a:pt x="678179" y="2006600"/>
                    </a:lnTo>
                    <a:lnTo>
                      <a:pt x="681227" y="2019300"/>
                    </a:lnTo>
                    <a:close/>
                  </a:path>
                  <a:path w="836929" h="2120900">
                    <a:moveTo>
                      <a:pt x="691895" y="2019300"/>
                    </a:moveTo>
                    <a:lnTo>
                      <a:pt x="688847" y="2019300"/>
                    </a:lnTo>
                    <a:lnTo>
                      <a:pt x="690371" y="2006600"/>
                    </a:lnTo>
                    <a:lnTo>
                      <a:pt x="691895" y="2019300"/>
                    </a:lnTo>
                    <a:close/>
                  </a:path>
                  <a:path w="836929" h="2120900">
                    <a:moveTo>
                      <a:pt x="704087" y="2019300"/>
                    </a:moveTo>
                    <a:lnTo>
                      <a:pt x="696467" y="2019300"/>
                    </a:lnTo>
                    <a:lnTo>
                      <a:pt x="699733" y="2006600"/>
                    </a:lnTo>
                    <a:lnTo>
                      <a:pt x="704087" y="2019300"/>
                    </a:lnTo>
                    <a:close/>
                  </a:path>
                  <a:path w="836929" h="2120900">
                    <a:moveTo>
                      <a:pt x="702563" y="2032000"/>
                    </a:moveTo>
                    <a:lnTo>
                      <a:pt x="697992" y="2032000"/>
                    </a:lnTo>
                    <a:lnTo>
                      <a:pt x="697992" y="2019300"/>
                    </a:lnTo>
                    <a:lnTo>
                      <a:pt x="704087" y="2019300"/>
                    </a:lnTo>
                    <a:lnTo>
                      <a:pt x="699733" y="2006600"/>
                    </a:lnTo>
                    <a:lnTo>
                      <a:pt x="706265" y="2006600"/>
                    </a:lnTo>
                    <a:lnTo>
                      <a:pt x="705611" y="2019300"/>
                    </a:lnTo>
                    <a:lnTo>
                      <a:pt x="702563" y="2032000"/>
                    </a:lnTo>
                    <a:close/>
                  </a:path>
                  <a:path w="836929" h="2120900">
                    <a:moveTo>
                      <a:pt x="704087" y="2032000"/>
                    </a:moveTo>
                    <a:lnTo>
                      <a:pt x="702563" y="2032000"/>
                    </a:lnTo>
                    <a:lnTo>
                      <a:pt x="705611" y="2019300"/>
                    </a:lnTo>
                    <a:lnTo>
                      <a:pt x="706265" y="2006600"/>
                    </a:lnTo>
                    <a:lnTo>
                      <a:pt x="710184" y="2019300"/>
                    </a:lnTo>
                    <a:lnTo>
                      <a:pt x="707135" y="2019300"/>
                    </a:lnTo>
                    <a:lnTo>
                      <a:pt x="704087" y="2032000"/>
                    </a:lnTo>
                    <a:close/>
                  </a:path>
                  <a:path w="836929" h="2120900">
                    <a:moveTo>
                      <a:pt x="714603" y="2032000"/>
                    </a:moveTo>
                    <a:lnTo>
                      <a:pt x="707135" y="2032000"/>
                    </a:lnTo>
                    <a:lnTo>
                      <a:pt x="711708" y="2019300"/>
                    </a:lnTo>
                    <a:lnTo>
                      <a:pt x="710184" y="2019300"/>
                    </a:lnTo>
                    <a:lnTo>
                      <a:pt x="706265" y="2006600"/>
                    </a:lnTo>
                    <a:lnTo>
                      <a:pt x="711708" y="2006600"/>
                    </a:lnTo>
                    <a:lnTo>
                      <a:pt x="713232" y="2019300"/>
                    </a:lnTo>
                    <a:lnTo>
                      <a:pt x="714603" y="2032000"/>
                    </a:lnTo>
                    <a:close/>
                  </a:path>
                  <a:path w="836929" h="2120900">
                    <a:moveTo>
                      <a:pt x="697992" y="2032000"/>
                    </a:moveTo>
                    <a:lnTo>
                      <a:pt x="693419" y="2019300"/>
                    </a:lnTo>
                    <a:lnTo>
                      <a:pt x="697992" y="2019300"/>
                    </a:lnTo>
                    <a:lnTo>
                      <a:pt x="697992" y="2032000"/>
                    </a:lnTo>
                    <a:close/>
                  </a:path>
                  <a:path w="836929" h="2120900">
                    <a:moveTo>
                      <a:pt x="713429" y="2044609"/>
                    </a:moveTo>
                    <a:lnTo>
                      <a:pt x="713232" y="2044440"/>
                    </a:lnTo>
                    <a:lnTo>
                      <a:pt x="704087" y="2032000"/>
                    </a:lnTo>
                    <a:lnTo>
                      <a:pt x="707135" y="2019300"/>
                    </a:lnTo>
                    <a:lnTo>
                      <a:pt x="711708" y="2019300"/>
                    </a:lnTo>
                    <a:lnTo>
                      <a:pt x="707135" y="2032000"/>
                    </a:lnTo>
                    <a:lnTo>
                      <a:pt x="714451" y="2032000"/>
                    </a:lnTo>
                    <a:lnTo>
                      <a:pt x="713443" y="2044440"/>
                    </a:lnTo>
                    <a:lnTo>
                      <a:pt x="713429" y="2044609"/>
                    </a:lnTo>
                    <a:close/>
                  </a:path>
                  <a:path w="836929" h="2120900">
                    <a:moveTo>
                      <a:pt x="714603" y="2032000"/>
                    </a:moveTo>
                    <a:lnTo>
                      <a:pt x="713232" y="2019300"/>
                    </a:lnTo>
                    <a:lnTo>
                      <a:pt x="715670" y="2019300"/>
                    </a:lnTo>
                    <a:lnTo>
                      <a:pt x="714603" y="2032000"/>
                    </a:lnTo>
                    <a:close/>
                  </a:path>
                  <a:path w="836929" h="2120900">
                    <a:moveTo>
                      <a:pt x="715060" y="2032000"/>
                    </a:moveTo>
                    <a:lnTo>
                      <a:pt x="714603" y="2032000"/>
                    </a:lnTo>
                    <a:lnTo>
                      <a:pt x="715670" y="2019300"/>
                    </a:lnTo>
                    <a:lnTo>
                      <a:pt x="715060" y="2032000"/>
                    </a:lnTo>
                    <a:close/>
                  </a:path>
                  <a:path w="836929" h="2120900">
                    <a:moveTo>
                      <a:pt x="727455" y="2032000"/>
                    </a:moveTo>
                    <a:lnTo>
                      <a:pt x="715060" y="2032000"/>
                    </a:lnTo>
                    <a:lnTo>
                      <a:pt x="715670" y="2019300"/>
                    </a:lnTo>
                    <a:lnTo>
                      <a:pt x="717211" y="2019300"/>
                    </a:lnTo>
                    <a:lnTo>
                      <a:pt x="727455" y="2032000"/>
                    </a:lnTo>
                    <a:close/>
                  </a:path>
                  <a:path w="836929" h="2120900">
                    <a:moveTo>
                      <a:pt x="727455" y="2032000"/>
                    </a:moveTo>
                    <a:lnTo>
                      <a:pt x="717211" y="2019300"/>
                    </a:lnTo>
                    <a:lnTo>
                      <a:pt x="725424" y="2019300"/>
                    </a:lnTo>
                    <a:lnTo>
                      <a:pt x="727455" y="2032000"/>
                    </a:lnTo>
                    <a:close/>
                  </a:path>
                  <a:path w="836929" h="2120900">
                    <a:moveTo>
                      <a:pt x="659902" y="2044609"/>
                    </a:moveTo>
                    <a:lnTo>
                      <a:pt x="656833" y="2044609"/>
                    </a:lnTo>
                    <a:lnTo>
                      <a:pt x="655319" y="2032000"/>
                    </a:lnTo>
                    <a:lnTo>
                      <a:pt x="661416" y="2032000"/>
                    </a:lnTo>
                    <a:lnTo>
                      <a:pt x="659923" y="2044440"/>
                    </a:lnTo>
                    <a:lnTo>
                      <a:pt x="659902" y="2044609"/>
                    </a:lnTo>
                    <a:close/>
                  </a:path>
                  <a:path w="836929" h="2120900">
                    <a:moveTo>
                      <a:pt x="670559" y="2057400"/>
                    </a:moveTo>
                    <a:lnTo>
                      <a:pt x="664463" y="2057400"/>
                    </a:lnTo>
                    <a:lnTo>
                      <a:pt x="661394" y="2044609"/>
                    </a:lnTo>
                    <a:lnTo>
                      <a:pt x="659902" y="2044609"/>
                    </a:lnTo>
                    <a:lnTo>
                      <a:pt x="661416" y="2032000"/>
                    </a:lnTo>
                    <a:lnTo>
                      <a:pt x="672084" y="2032000"/>
                    </a:lnTo>
                    <a:lnTo>
                      <a:pt x="669098" y="2044440"/>
                    </a:lnTo>
                    <a:lnTo>
                      <a:pt x="669149" y="2045648"/>
                    </a:lnTo>
                    <a:lnTo>
                      <a:pt x="670559" y="2057400"/>
                    </a:lnTo>
                    <a:close/>
                  </a:path>
                  <a:path w="836929" h="2120900">
                    <a:moveTo>
                      <a:pt x="675132" y="2057400"/>
                    </a:moveTo>
                    <a:lnTo>
                      <a:pt x="669491" y="2045648"/>
                    </a:lnTo>
                    <a:lnTo>
                      <a:pt x="669057" y="2044609"/>
                    </a:lnTo>
                    <a:lnTo>
                      <a:pt x="672084" y="2032000"/>
                    </a:lnTo>
                    <a:lnTo>
                      <a:pt x="675132" y="2032000"/>
                    </a:lnTo>
                    <a:lnTo>
                      <a:pt x="673639" y="2044440"/>
                    </a:lnTo>
                    <a:lnTo>
                      <a:pt x="673618" y="2044609"/>
                    </a:lnTo>
                    <a:lnTo>
                      <a:pt x="681271" y="2044609"/>
                    </a:lnTo>
                    <a:lnTo>
                      <a:pt x="675132" y="2057400"/>
                    </a:lnTo>
                    <a:close/>
                  </a:path>
                  <a:path w="836929" h="2120900">
                    <a:moveTo>
                      <a:pt x="673732" y="2044440"/>
                    </a:moveTo>
                    <a:lnTo>
                      <a:pt x="675132" y="2032000"/>
                    </a:lnTo>
                    <a:lnTo>
                      <a:pt x="679703" y="2032000"/>
                    </a:lnTo>
                    <a:lnTo>
                      <a:pt x="673732" y="2044440"/>
                    </a:lnTo>
                    <a:close/>
                  </a:path>
                  <a:path w="836929" h="2120900">
                    <a:moveTo>
                      <a:pt x="684545" y="2044609"/>
                    </a:moveTo>
                    <a:lnTo>
                      <a:pt x="673651" y="2044609"/>
                    </a:lnTo>
                    <a:lnTo>
                      <a:pt x="679703" y="2032000"/>
                    </a:lnTo>
                    <a:lnTo>
                      <a:pt x="684481" y="2044440"/>
                    </a:lnTo>
                    <a:lnTo>
                      <a:pt x="684545" y="2044609"/>
                    </a:lnTo>
                    <a:close/>
                  </a:path>
                  <a:path w="836929" h="2120900">
                    <a:moveTo>
                      <a:pt x="684605" y="2044440"/>
                    </a:moveTo>
                    <a:lnTo>
                      <a:pt x="679703" y="2032000"/>
                    </a:lnTo>
                    <a:lnTo>
                      <a:pt x="685800" y="2032000"/>
                    </a:lnTo>
                    <a:lnTo>
                      <a:pt x="684605" y="2044440"/>
                    </a:lnTo>
                    <a:close/>
                  </a:path>
                  <a:path w="836929" h="2120900">
                    <a:moveTo>
                      <a:pt x="694943" y="2044609"/>
                    </a:moveTo>
                    <a:lnTo>
                      <a:pt x="684589" y="2044609"/>
                    </a:lnTo>
                    <a:lnTo>
                      <a:pt x="685800" y="2032000"/>
                    </a:lnTo>
                    <a:lnTo>
                      <a:pt x="694943" y="2032000"/>
                    </a:lnTo>
                    <a:lnTo>
                      <a:pt x="694943" y="2044609"/>
                    </a:lnTo>
                    <a:close/>
                  </a:path>
                  <a:path w="836929" h="2120900">
                    <a:moveTo>
                      <a:pt x="713355" y="2044609"/>
                    </a:moveTo>
                    <a:lnTo>
                      <a:pt x="704087" y="2044609"/>
                    </a:lnTo>
                    <a:lnTo>
                      <a:pt x="704087" y="2032000"/>
                    </a:lnTo>
                    <a:lnTo>
                      <a:pt x="713232" y="2044440"/>
                    </a:lnTo>
                    <a:lnTo>
                      <a:pt x="713355" y="2044609"/>
                    </a:lnTo>
                    <a:close/>
                  </a:path>
                  <a:path w="836929" h="2120900">
                    <a:moveTo>
                      <a:pt x="725424" y="2057400"/>
                    </a:moveTo>
                    <a:lnTo>
                      <a:pt x="713232" y="2057400"/>
                    </a:lnTo>
                    <a:lnTo>
                      <a:pt x="713345" y="2045648"/>
                    </a:lnTo>
                    <a:lnTo>
                      <a:pt x="714451" y="2032000"/>
                    </a:lnTo>
                    <a:lnTo>
                      <a:pt x="716279" y="2032000"/>
                    </a:lnTo>
                    <a:lnTo>
                      <a:pt x="714786" y="2044440"/>
                    </a:lnTo>
                    <a:lnTo>
                      <a:pt x="714766" y="2044609"/>
                    </a:lnTo>
                    <a:lnTo>
                      <a:pt x="725541" y="2044609"/>
                    </a:lnTo>
                    <a:lnTo>
                      <a:pt x="725655" y="2045648"/>
                    </a:lnTo>
                    <a:lnTo>
                      <a:pt x="725424" y="2057400"/>
                    </a:lnTo>
                    <a:close/>
                  </a:path>
                  <a:path w="836929" h="2120900">
                    <a:moveTo>
                      <a:pt x="719306" y="2044609"/>
                    </a:moveTo>
                    <a:lnTo>
                      <a:pt x="714766" y="2044609"/>
                    </a:lnTo>
                    <a:lnTo>
                      <a:pt x="716279" y="2032000"/>
                    </a:lnTo>
                    <a:lnTo>
                      <a:pt x="719265" y="2044440"/>
                    </a:lnTo>
                    <a:lnTo>
                      <a:pt x="719306" y="2044609"/>
                    </a:lnTo>
                    <a:close/>
                  </a:path>
                  <a:path w="836929" h="2120900">
                    <a:moveTo>
                      <a:pt x="722397" y="2044609"/>
                    </a:moveTo>
                    <a:lnTo>
                      <a:pt x="719306" y="2044609"/>
                    </a:lnTo>
                    <a:lnTo>
                      <a:pt x="716279" y="2032000"/>
                    </a:lnTo>
                    <a:lnTo>
                      <a:pt x="725424" y="2032000"/>
                    </a:lnTo>
                    <a:lnTo>
                      <a:pt x="722438" y="2044440"/>
                    </a:lnTo>
                    <a:lnTo>
                      <a:pt x="722397" y="2044609"/>
                    </a:lnTo>
                    <a:close/>
                  </a:path>
                  <a:path w="836929" h="2120900">
                    <a:moveTo>
                      <a:pt x="726947" y="2057400"/>
                    </a:moveTo>
                    <a:lnTo>
                      <a:pt x="725541" y="2045648"/>
                    </a:lnTo>
                    <a:lnTo>
                      <a:pt x="725551" y="2044609"/>
                    </a:lnTo>
                    <a:lnTo>
                      <a:pt x="722397" y="2044609"/>
                    </a:lnTo>
                    <a:lnTo>
                      <a:pt x="725424" y="2032000"/>
                    </a:lnTo>
                    <a:lnTo>
                      <a:pt x="727709" y="2032000"/>
                    </a:lnTo>
                    <a:lnTo>
                      <a:pt x="725843" y="2044440"/>
                    </a:lnTo>
                    <a:lnTo>
                      <a:pt x="725890" y="2045648"/>
                    </a:lnTo>
                    <a:lnTo>
                      <a:pt x="726947" y="2057400"/>
                    </a:lnTo>
                    <a:close/>
                  </a:path>
                  <a:path w="836929" h="2120900">
                    <a:moveTo>
                      <a:pt x="726947" y="2057400"/>
                    </a:moveTo>
                    <a:lnTo>
                      <a:pt x="725890" y="2045648"/>
                    </a:lnTo>
                    <a:lnTo>
                      <a:pt x="725843" y="2044440"/>
                    </a:lnTo>
                    <a:lnTo>
                      <a:pt x="727709" y="2032000"/>
                    </a:lnTo>
                    <a:lnTo>
                      <a:pt x="729949" y="2044440"/>
                    </a:lnTo>
                    <a:lnTo>
                      <a:pt x="729979" y="2044609"/>
                    </a:lnTo>
                    <a:lnTo>
                      <a:pt x="729768" y="2045648"/>
                    </a:lnTo>
                    <a:lnTo>
                      <a:pt x="726947" y="2057400"/>
                    </a:lnTo>
                    <a:close/>
                  </a:path>
                  <a:path w="836929" h="2120900">
                    <a:moveTo>
                      <a:pt x="734567" y="2057400"/>
                    </a:moveTo>
                    <a:lnTo>
                      <a:pt x="726947" y="2057400"/>
                    </a:lnTo>
                    <a:lnTo>
                      <a:pt x="729768" y="2045648"/>
                    </a:lnTo>
                    <a:lnTo>
                      <a:pt x="729979" y="2044609"/>
                    </a:lnTo>
                    <a:lnTo>
                      <a:pt x="727709" y="2032000"/>
                    </a:lnTo>
                    <a:lnTo>
                      <a:pt x="728194" y="2032000"/>
                    </a:lnTo>
                    <a:lnTo>
                      <a:pt x="739061" y="2044609"/>
                    </a:lnTo>
                    <a:lnTo>
                      <a:pt x="735445" y="2044609"/>
                    </a:lnTo>
                    <a:lnTo>
                      <a:pt x="734567" y="2057400"/>
                    </a:lnTo>
                    <a:close/>
                  </a:path>
                  <a:path w="836929" h="2120900">
                    <a:moveTo>
                      <a:pt x="739140" y="2044609"/>
                    </a:moveTo>
                    <a:lnTo>
                      <a:pt x="738916" y="2044440"/>
                    </a:lnTo>
                    <a:lnTo>
                      <a:pt x="728194" y="2032000"/>
                    </a:lnTo>
                    <a:lnTo>
                      <a:pt x="739140" y="2032000"/>
                    </a:lnTo>
                    <a:lnTo>
                      <a:pt x="739140" y="2044609"/>
                    </a:lnTo>
                    <a:close/>
                  </a:path>
                  <a:path w="836929" h="2120900">
                    <a:moveTo>
                      <a:pt x="675132" y="2057400"/>
                    </a:moveTo>
                    <a:lnTo>
                      <a:pt x="670559" y="2057400"/>
                    </a:lnTo>
                    <a:lnTo>
                      <a:pt x="669149" y="2045648"/>
                    </a:lnTo>
                    <a:lnTo>
                      <a:pt x="669025" y="2044609"/>
                    </a:lnTo>
                    <a:lnTo>
                      <a:pt x="669491" y="2045648"/>
                    </a:lnTo>
                    <a:lnTo>
                      <a:pt x="675132" y="2057400"/>
                    </a:lnTo>
                    <a:close/>
                  </a:path>
                  <a:path w="836929" h="2120900">
                    <a:moveTo>
                      <a:pt x="679703" y="2057400"/>
                    </a:moveTo>
                    <a:lnTo>
                      <a:pt x="675132" y="2057400"/>
                    </a:lnTo>
                    <a:lnTo>
                      <a:pt x="681271" y="2044609"/>
                    </a:lnTo>
                    <a:lnTo>
                      <a:pt x="681114" y="2045648"/>
                    </a:lnTo>
                    <a:lnTo>
                      <a:pt x="679703" y="2057400"/>
                    </a:lnTo>
                    <a:close/>
                  </a:path>
                  <a:path w="836929" h="2120900">
                    <a:moveTo>
                      <a:pt x="684276" y="2057400"/>
                    </a:moveTo>
                    <a:lnTo>
                      <a:pt x="679703" y="2057400"/>
                    </a:lnTo>
                    <a:lnTo>
                      <a:pt x="681114" y="2045648"/>
                    </a:lnTo>
                    <a:lnTo>
                      <a:pt x="681238" y="2044609"/>
                    </a:lnTo>
                    <a:lnTo>
                      <a:pt x="685810" y="2044609"/>
                    </a:lnTo>
                    <a:lnTo>
                      <a:pt x="684276" y="2057400"/>
                    </a:lnTo>
                    <a:close/>
                  </a:path>
                  <a:path w="836929" h="2120900">
                    <a:moveTo>
                      <a:pt x="693419" y="2057400"/>
                    </a:moveTo>
                    <a:lnTo>
                      <a:pt x="684276" y="2057400"/>
                    </a:lnTo>
                    <a:lnTo>
                      <a:pt x="685686" y="2045648"/>
                    </a:lnTo>
                    <a:lnTo>
                      <a:pt x="685810" y="2044609"/>
                    </a:lnTo>
                    <a:lnTo>
                      <a:pt x="696478" y="2044609"/>
                    </a:lnTo>
                    <a:lnTo>
                      <a:pt x="696354" y="2045648"/>
                    </a:lnTo>
                    <a:lnTo>
                      <a:pt x="693419" y="2057400"/>
                    </a:lnTo>
                    <a:close/>
                  </a:path>
                  <a:path w="836929" h="2120900">
                    <a:moveTo>
                      <a:pt x="704087" y="2057400"/>
                    </a:moveTo>
                    <a:lnTo>
                      <a:pt x="694943" y="2057400"/>
                    </a:lnTo>
                    <a:lnTo>
                      <a:pt x="696240" y="2045648"/>
                    </a:lnTo>
                    <a:lnTo>
                      <a:pt x="696489" y="2044609"/>
                    </a:lnTo>
                    <a:lnTo>
                      <a:pt x="697037" y="2045648"/>
                    </a:lnTo>
                    <a:lnTo>
                      <a:pt x="704087" y="2057400"/>
                    </a:lnTo>
                    <a:close/>
                  </a:path>
                  <a:path w="836929" h="2120900">
                    <a:moveTo>
                      <a:pt x="704087" y="2057400"/>
                    </a:moveTo>
                    <a:lnTo>
                      <a:pt x="696413" y="2044609"/>
                    </a:lnTo>
                    <a:lnTo>
                      <a:pt x="701018" y="2044609"/>
                    </a:lnTo>
                    <a:lnTo>
                      <a:pt x="704087" y="2057400"/>
                    </a:lnTo>
                    <a:close/>
                  </a:path>
                  <a:path w="836929" h="2120900">
                    <a:moveTo>
                      <a:pt x="736092" y="2057400"/>
                    </a:moveTo>
                    <a:lnTo>
                      <a:pt x="734567" y="2057400"/>
                    </a:lnTo>
                    <a:lnTo>
                      <a:pt x="735373" y="2045648"/>
                    </a:lnTo>
                    <a:lnTo>
                      <a:pt x="735445" y="2044609"/>
                    </a:lnTo>
                    <a:lnTo>
                      <a:pt x="736656" y="2044609"/>
                    </a:lnTo>
                    <a:lnTo>
                      <a:pt x="736734" y="2045648"/>
                    </a:lnTo>
                    <a:lnTo>
                      <a:pt x="736092" y="2057400"/>
                    </a:lnTo>
                    <a:close/>
                  </a:path>
                  <a:path w="836929" h="2120900">
                    <a:moveTo>
                      <a:pt x="743711" y="2070100"/>
                    </a:moveTo>
                    <a:lnTo>
                      <a:pt x="739140" y="2057400"/>
                    </a:lnTo>
                    <a:lnTo>
                      <a:pt x="737616" y="2057400"/>
                    </a:lnTo>
                    <a:lnTo>
                      <a:pt x="736620" y="2045648"/>
                    </a:lnTo>
                    <a:lnTo>
                      <a:pt x="736667" y="2044609"/>
                    </a:lnTo>
                    <a:lnTo>
                      <a:pt x="740609" y="2044609"/>
                    </a:lnTo>
                    <a:lnTo>
                      <a:pt x="748284" y="2057400"/>
                    </a:lnTo>
                    <a:lnTo>
                      <a:pt x="743711" y="2070100"/>
                    </a:lnTo>
                    <a:close/>
                  </a:path>
                  <a:path w="836929" h="2120900">
                    <a:moveTo>
                      <a:pt x="748284" y="2057400"/>
                    </a:moveTo>
                    <a:lnTo>
                      <a:pt x="740609" y="2044609"/>
                    </a:lnTo>
                    <a:lnTo>
                      <a:pt x="748284" y="2044609"/>
                    </a:lnTo>
                    <a:lnTo>
                      <a:pt x="748284" y="2057400"/>
                    </a:lnTo>
                    <a:close/>
                  </a:path>
                  <a:path w="836929" h="2120900">
                    <a:moveTo>
                      <a:pt x="694943" y="2057400"/>
                    </a:moveTo>
                    <a:lnTo>
                      <a:pt x="693419" y="2057400"/>
                    </a:lnTo>
                    <a:lnTo>
                      <a:pt x="696240" y="2045648"/>
                    </a:lnTo>
                    <a:lnTo>
                      <a:pt x="694943" y="2057400"/>
                    </a:lnTo>
                    <a:close/>
                  </a:path>
                  <a:path w="836929" h="2120900">
                    <a:moveTo>
                      <a:pt x="726947" y="2057400"/>
                    </a:moveTo>
                    <a:lnTo>
                      <a:pt x="725424" y="2057400"/>
                    </a:lnTo>
                    <a:lnTo>
                      <a:pt x="725541" y="2045648"/>
                    </a:lnTo>
                    <a:lnTo>
                      <a:pt x="726947" y="2057400"/>
                    </a:lnTo>
                    <a:close/>
                  </a:path>
                  <a:path w="836929" h="2120900">
                    <a:moveTo>
                      <a:pt x="737616" y="2057400"/>
                    </a:moveTo>
                    <a:lnTo>
                      <a:pt x="736092" y="2057400"/>
                    </a:lnTo>
                    <a:lnTo>
                      <a:pt x="736620" y="2045648"/>
                    </a:lnTo>
                    <a:lnTo>
                      <a:pt x="737616" y="2057400"/>
                    </a:lnTo>
                    <a:close/>
                  </a:path>
                  <a:path w="836929" h="2120900">
                    <a:moveTo>
                      <a:pt x="699516" y="2070100"/>
                    </a:moveTo>
                    <a:lnTo>
                      <a:pt x="696467" y="2070100"/>
                    </a:lnTo>
                    <a:lnTo>
                      <a:pt x="688847" y="2057400"/>
                    </a:lnTo>
                    <a:lnTo>
                      <a:pt x="699516" y="2057400"/>
                    </a:lnTo>
                    <a:lnTo>
                      <a:pt x="699516" y="2070100"/>
                    </a:lnTo>
                    <a:close/>
                  </a:path>
                  <a:path w="836929" h="2120900">
                    <a:moveTo>
                      <a:pt x="705611" y="2070100"/>
                    </a:moveTo>
                    <a:lnTo>
                      <a:pt x="699516" y="2070100"/>
                    </a:lnTo>
                    <a:lnTo>
                      <a:pt x="699516" y="2057400"/>
                    </a:lnTo>
                    <a:lnTo>
                      <a:pt x="710184" y="2057400"/>
                    </a:lnTo>
                    <a:lnTo>
                      <a:pt x="705611" y="2070100"/>
                    </a:lnTo>
                    <a:close/>
                  </a:path>
                  <a:path w="836929" h="2120900">
                    <a:moveTo>
                      <a:pt x="710184" y="2070100"/>
                    </a:moveTo>
                    <a:lnTo>
                      <a:pt x="705611" y="2070100"/>
                    </a:lnTo>
                    <a:lnTo>
                      <a:pt x="710184" y="2057400"/>
                    </a:lnTo>
                    <a:lnTo>
                      <a:pt x="711708" y="2057400"/>
                    </a:lnTo>
                    <a:lnTo>
                      <a:pt x="710184" y="2070100"/>
                    </a:lnTo>
                    <a:close/>
                  </a:path>
                  <a:path w="836929" h="2120900">
                    <a:moveTo>
                      <a:pt x="714755" y="2070100"/>
                    </a:moveTo>
                    <a:lnTo>
                      <a:pt x="710184" y="2070100"/>
                    </a:lnTo>
                    <a:lnTo>
                      <a:pt x="711708" y="2057400"/>
                    </a:lnTo>
                    <a:lnTo>
                      <a:pt x="719327" y="2057400"/>
                    </a:lnTo>
                    <a:lnTo>
                      <a:pt x="714755" y="2070100"/>
                    </a:lnTo>
                    <a:close/>
                  </a:path>
                  <a:path w="836929" h="2120900">
                    <a:moveTo>
                      <a:pt x="723392" y="2082800"/>
                    </a:moveTo>
                    <a:lnTo>
                      <a:pt x="710184" y="2082800"/>
                    </a:lnTo>
                    <a:lnTo>
                      <a:pt x="708659" y="2070100"/>
                    </a:lnTo>
                    <a:lnTo>
                      <a:pt x="714755" y="2070100"/>
                    </a:lnTo>
                    <a:lnTo>
                      <a:pt x="719327" y="2057400"/>
                    </a:lnTo>
                    <a:lnTo>
                      <a:pt x="719327" y="2070100"/>
                    </a:lnTo>
                    <a:lnTo>
                      <a:pt x="723392" y="2082800"/>
                    </a:lnTo>
                    <a:close/>
                  </a:path>
                  <a:path w="836929" h="2120900">
                    <a:moveTo>
                      <a:pt x="723392" y="2082800"/>
                    </a:moveTo>
                    <a:lnTo>
                      <a:pt x="719327" y="2070100"/>
                    </a:lnTo>
                    <a:lnTo>
                      <a:pt x="719327" y="2057400"/>
                    </a:lnTo>
                    <a:lnTo>
                      <a:pt x="725424" y="2070100"/>
                    </a:lnTo>
                    <a:lnTo>
                      <a:pt x="723392" y="2082800"/>
                    </a:lnTo>
                    <a:close/>
                  </a:path>
                  <a:path w="836929" h="2120900">
                    <a:moveTo>
                      <a:pt x="724408" y="2082800"/>
                    </a:moveTo>
                    <a:lnTo>
                      <a:pt x="723392" y="2082800"/>
                    </a:lnTo>
                    <a:lnTo>
                      <a:pt x="725424" y="2070100"/>
                    </a:lnTo>
                    <a:lnTo>
                      <a:pt x="719327" y="2057400"/>
                    </a:lnTo>
                    <a:lnTo>
                      <a:pt x="731519" y="2057400"/>
                    </a:lnTo>
                    <a:lnTo>
                      <a:pt x="733043" y="2070100"/>
                    </a:lnTo>
                    <a:lnTo>
                      <a:pt x="726947" y="2070100"/>
                    </a:lnTo>
                    <a:lnTo>
                      <a:pt x="724408" y="2082800"/>
                    </a:lnTo>
                    <a:close/>
                  </a:path>
                  <a:path w="836929" h="2120900">
                    <a:moveTo>
                      <a:pt x="743711" y="2070100"/>
                    </a:moveTo>
                    <a:lnTo>
                      <a:pt x="739140" y="2070100"/>
                    </a:lnTo>
                    <a:lnTo>
                      <a:pt x="739140" y="2057400"/>
                    </a:lnTo>
                    <a:lnTo>
                      <a:pt x="743711" y="2070100"/>
                    </a:lnTo>
                    <a:close/>
                  </a:path>
                  <a:path w="836929" h="2120900">
                    <a:moveTo>
                      <a:pt x="749808" y="2070100"/>
                    </a:moveTo>
                    <a:lnTo>
                      <a:pt x="743711" y="2070100"/>
                    </a:lnTo>
                    <a:lnTo>
                      <a:pt x="748284" y="2057400"/>
                    </a:lnTo>
                    <a:lnTo>
                      <a:pt x="752855" y="2057400"/>
                    </a:lnTo>
                    <a:lnTo>
                      <a:pt x="749808" y="2070100"/>
                    </a:lnTo>
                    <a:close/>
                  </a:path>
                  <a:path w="836929" h="2120900">
                    <a:moveTo>
                      <a:pt x="759866" y="2070100"/>
                    </a:moveTo>
                    <a:lnTo>
                      <a:pt x="749808" y="2070100"/>
                    </a:lnTo>
                    <a:lnTo>
                      <a:pt x="752855" y="2057400"/>
                    </a:lnTo>
                    <a:lnTo>
                      <a:pt x="757427" y="2057400"/>
                    </a:lnTo>
                    <a:lnTo>
                      <a:pt x="759866" y="2070100"/>
                    </a:lnTo>
                    <a:close/>
                  </a:path>
                  <a:path w="836929" h="2120900">
                    <a:moveTo>
                      <a:pt x="759866" y="2070100"/>
                    </a:moveTo>
                    <a:lnTo>
                      <a:pt x="757427" y="2057400"/>
                    </a:lnTo>
                    <a:lnTo>
                      <a:pt x="760476" y="2057400"/>
                    </a:lnTo>
                    <a:lnTo>
                      <a:pt x="759866" y="2070100"/>
                    </a:lnTo>
                    <a:close/>
                  </a:path>
                  <a:path w="836929" h="2120900">
                    <a:moveTo>
                      <a:pt x="773684" y="2070100"/>
                    </a:moveTo>
                    <a:lnTo>
                      <a:pt x="759866" y="2070100"/>
                    </a:lnTo>
                    <a:lnTo>
                      <a:pt x="760476" y="2057400"/>
                    </a:lnTo>
                    <a:lnTo>
                      <a:pt x="773684" y="2070100"/>
                    </a:lnTo>
                    <a:close/>
                  </a:path>
                  <a:path w="836929" h="2120900">
                    <a:moveTo>
                      <a:pt x="773684" y="2070100"/>
                    </a:moveTo>
                    <a:lnTo>
                      <a:pt x="760476" y="2057400"/>
                    </a:lnTo>
                    <a:lnTo>
                      <a:pt x="772667" y="2057400"/>
                    </a:lnTo>
                    <a:lnTo>
                      <a:pt x="773684" y="2070100"/>
                    </a:lnTo>
                    <a:close/>
                  </a:path>
                  <a:path w="836929" h="2120900">
                    <a:moveTo>
                      <a:pt x="710184" y="2082800"/>
                    </a:moveTo>
                    <a:lnTo>
                      <a:pt x="707135" y="2082800"/>
                    </a:lnTo>
                    <a:lnTo>
                      <a:pt x="702563" y="2070100"/>
                    </a:lnTo>
                    <a:lnTo>
                      <a:pt x="708659" y="2070100"/>
                    </a:lnTo>
                    <a:lnTo>
                      <a:pt x="710184" y="2082800"/>
                    </a:lnTo>
                    <a:close/>
                  </a:path>
                  <a:path w="836929" h="2120900">
                    <a:moveTo>
                      <a:pt x="733043" y="2082800"/>
                    </a:moveTo>
                    <a:lnTo>
                      <a:pt x="724408" y="2082800"/>
                    </a:lnTo>
                    <a:lnTo>
                      <a:pt x="726947" y="2070100"/>
                    </a:lnTo>
                    <a:lnTo>
                      <a:pt x="733958" y="2070100"/>
                    </a:lnTo>
                    <a:lnTo>
                      <a:pt x="733043" y="2082800"/>
                    </a:lnTo>
                    <a:close/>
                  </a:path>
                  <a:path w="836929" h="2120900">
                    <a:moveTo>
                      <a:pt x="733043" y="2082800"/>
                    </a:moveTo>
                    <a:lnTo>
                      <a:pt x="733958" y="2070100"/>
                    </a:lnTo>
                    <a:lnTo>
                      <a:pt x="734567" y="2070100"/>
                    </a:lnTo>
                    <a:lnTo>
                      <a:pt x="733043" y="2082800"/>
                    </a:lnTo>
                    <a:close/>
                  </a:path>
                  <a:path w="836929" h="2120900">
                    <a:moveTo>
                      <a:pt x="737616" y="2082800"/>
                    </a:moveTo>
                    <a:lnTo>
                      <a:pt x="733043" y="2082800"/>
                    </a:lnTo>
                    <a:lnTo>
                      <a:pt x="734567" y="2070100"/>
                    </a:lnTo>
                    <a:lnTo>
                      <a:pt x="737616" y="2082800"/>
                    </a:lnTo>
                    <a:close/>
                  </a:path>
                  <a:path w="836929" h="2120900">
                    <a:moveTo>
                      <a:pt x="746378" y="2082800"/>
                    </a:moveTo>
                    <a:lnTo>
                      <a:pt x="737616" y="2082800"/>
                    </a:lnTo>
                    <a:lnTo>
                      <a:pt x="734567" y="2070100"/>
                    </a:lnTo>
                    <a:lnTo>
                      <a:pt x="736092" y="2070100"/>
                    </a:lnTo>
                    <a:lnTo>
                      <a:pt x="746378" y="2082800"/>
                    </a:lnTo>
                    <a:close/>
                  </a:path>
                  <a:path w="836929" h="2120900">
                    <a:moveTo>
                      <a:pt x="746378" y="2082800"/>
                    </a:moveTo>
                    <a:lnTo>
                      <a:pt x="736092" y="2070100"/>
                    </a:lnTo>
                    <a:lnTo>
                      <a:pt x="745235" y="2070100"/>
                    </a:lnTo>
                    <a:lnTo>
                      <a:pt x="746378" y="2082800"/>
                    </a:lnTo>
                    <a:close/>
                  </a:path>
                  <a:path w="836929" h="2120900">
                    <a:moveTo>
                      <a:pt x="762000" y="2082800"/>
                    </a:moveTo>
                    <a:lnTo>
                      <a:pt x="749808" y="2082800"/>
                    </a:lnTo>
                    <a:lnTo>
                      <a:pt x="748453" y="2070100"/>
                    </a:lnTo>
                    <a:lnTo>
                      <a:pt x="762000" y="2082800"/>
                    </a:lnTo>
                    <a:close/>
                  </a:path>
                  <a:path w="836929" h="2120900">
                    <a:moveTo>
                      <a:pt x="762000" y="2082800"/>
                    </a:moveTo>
                    <a:lnTo>
                      <a:pt x="748453" y="2070100"/>
                    </a:lnTo>
                    <a:lnTo>
                      <a:pt x="762609" y="2070100"/>
                    </a:lnTo>
                    <a:lnTo>
                      <a:pt x="762000" y="2082800"/>
                    </a:lnTo>
                    <a:close/>
                  </a:path>
                  <a:path w="836929" h="2120900">
                    <a:moveTo>
                      <a:pt x="765047" y="2082800"/>
                    </a:moveTo>
                    <a:lnTo>
                      <a:pt x="762000" y="2082800"/>
                    </a:lnTo>
                    <a:lnTo>
                      <a:pt x="762609" y="2070100"/>
                    </a:lnTo>
                    <a:lnTo>
                      <a:pt x="765047" y="2082800"/>
                    </a:lnTo>
                    <a:close/>
                  </a:path>
                  <a:path w="836929" h="2120900">
                    <a:moveTo>
                      <a:pt x="765047" y="2082800"/>
                    </a:moveTo>
                    <a:lnTo>
                      <a:pt x="762609" y="2070100"/>
                    </a:lnTo>
                    <a:lnTo>
                      <a:pt x="772667" y="2070100"/>
                    </a:lnTo>
                    <a:lnTo>
                      <a:pt x="765047" y="2082800"/>
                    </a:lnTo>
                    <a:close/>
                  </a:path>
                  <a:path w="836929" h="2120900">
                    <a:moveTo>
                      <a:pt x="778763" y="2095500"/>
                    </a:moveTo>
                    <a:lnTo>
                      <a:pt x="763524" y="2095500"/>
                    </a:lnTo>
                    <a:lnTo>
                      <a:pt x="763524" y="2082800"/>
                    </a:lnTo>
                    <a:lnTo>
                      <a:pt x="765047" y="2082800"/>
                    </a:lnTo>
                    <a:lnTo>
                      <a:pt x="772667" y="2070100"/>
                    </a:lnTo>
                    <a:lnTo>
                      <a:pt x="774192" y="2070100"/>
                    </a:lnTo>
                    <a:lnTo>
                      <a:pt x="772667" y="2082800"/>
                    </a:lnTo>
                    <a:lnTo>
                      <a:pt x="778763" y="2095500"/>
                    </a:lnTo>
                    <a:close/>
                  </a:path>
                  <a:path w="836929" h="2120900">
                    <a:moveTo>
                      <a:pt x="778763" y="2095500"/>
                    </a:moveTo>
                    <a:lnTo>
                      <a:pt x="772667" y="2082800"/>
                    </a:lnTo>
                    <a:lnTo>
                      <a:pt x="774192" y="2070100"/>
                    </a:lnTo>
                    <a:lnTo>
                      <a:pt x="778763" y="2070100"/>
                    </a:lnTo>
                    <a:lnTo>
                      <a:pt x="775716" y="2082800"/>
                    </a:lnTo>
                    <a:lnTo>
                      <a:pt x="784859" y="2082800"/>
                    </a:lnTo>
                    <a:lnTo>
                      <a:pt x="778763" y="2095500"/>
                    </a:lnTo>
                    <a:close/>
                  </a:path>
                  <a:path w="836929" h="2120900">
                    <a:moveTo>
                      <a:pt x="787908" y="2082800"/>
                    </a:moveTo>
                    <a:lnTo>
                      <a:pt x="775716" y="2082800"/>
                    </a:lnTo>
                    <a:lnTo>
                      <a:pt x="778763" y="2070100"/>
                    </a:lnTo>
                    <a:lnTo>
                      <a:pt x="787908" y="2070100"/>
                    </a:lnTo>
                    <a:lnTo>
                      <a:pt x="787908" y="2082800"/>
                    </a:lnTo>
                    <a:close/>
                  </a:path>
                  <a:path w="836929" h="2120900">
                    <a:moveTo>
                      <a:pt x="797051" y="2082800"/>
                    </a:moveTo>
                    <a:lnTo>
                      <a:pt x="787908" y="2082800"/>
                    </a:lnTo>
                    <a:lnTo>
                      <a:pt x="787908" y="2070100"/>
                    </a:lnTo>
                    <a:lnTo>
                      <a:pt x="794003" y="2070100"/>
                    </a:lnTo>
                    <a:lnTo>
                      <a:pt x="797051" y="2082800"/>
                    </a:lnTo>
                    <a:close/>
                  </a:path>
                  <a:path w="836929" h="2120900">
                    <a:moveTo>
                      <a:pt x="734567" y="2095500"/>
                    </a:moveTo>
                    <a:lnTo>
                      <a:pt x="723900" y="2095500"/>
                    </a:lnTo>
                    <a:lnTo>
                      <a:pt x="723900" y="2082800"/>
                    </a:lnTo>
                    <a:lnTo>
                      <a:pt x="734567" y="2095500"/>
                    </a:lnTo>
                    <a:close/>
                  </a:path>
                  <a:path w="836929" h="2120900">
                    <a:moveTo>
                      <a:pt x="734567" y="2095500"/>
                    </a:moveTo>
                    <a:lnTo>
                      <a:pt x="723900" y="2082800"/>
                    </a:lnTo>
                    <a:lnTo>
                      <a:pt x="736092" y="2082800"/>
                    </a:lnTo>
                    <a:lnTo>
                      <a:pt x="734567" y="2095500"/>
                    </a:lnTo>
                    <a:close/>
                  </a:path>
                  <a:path w="836929" h="2120900">
                    <a:moveTo>
                      <a:pt x="739140" y="2095500"/>
                    </a:moveTo>
                    <a:lnTo>
                      <a:pt x="734567" y="2095500"/>
                    </a:lnTo>
                    <a:lnTo>
                      <a:pt x="736092" y="2082800"/>
                    </a:lnTo>
                    <a:lnTo>
                      <a:pt x="739140" y="2095500"/>
                    </a:lnTo>
                    <a:close/>
                  </a:path>
                  <a:path w="836929" h="2120900">
                    <a:moveTo>
                      <a:pt x="743711" y="2095500"/>
                    </a:moveTo>
                    <a:lnTo>
                      <a:pt x="739140" y="2095500"/>
                    </a:lnTo>
                    <a:lnTo>
                      <a:pt x="736092" y="2082800"/>
                    </a:lnTo>
                    <a:lnTo>
                      <a:pt x="746759" y="2082800"/>
                    </a:lnTo>
                    <a:lnTo>
                      <a:pt x="743711" y="2095500"/>
                    </a:lnTo>
                    <a:close/>
                  </a:path>
                  <a:path w="836929" h="2120900">
                    <a:moveTo>
                      <a:pt x="762000" y="2108200"/>
                    </a:moveTo>
                    <a:lnTo>
                      <a:pt x="754379" y="2108200"/>
                    </a:lnTo>
                    <a:lnTo>
                      <a:pt x="745235" y="2095500"/>
                    </a:lnTo>
                    <a:lnTo>
                      <a:pt x="743711" y="2095500"/>
                    </a:lnTo>
                    <a:lnTo>
                      <a:pt x="746759" y="2082800"/>
                    </a:lnTo>
                    <a:lnTo>
                      <a:pt x="755903" y="2082800"/>
                    </a:lnTo>
                    <a:lnTo>
                      <a:pt x="762000" y="2095500"/>
                    </a:lnTo>
                    <a:lnTo>
                      <a:pt x="762000" y="2108200"/>
                    </a:lnTo>
                    <a:close/>
                  </a:path>
                  <a:path w="836929" h="2120900">
                    <a:moveTo>
                      <a:pt x="778763" y="2095500"/>
                    </a:moveTo>
                    <a:lnTo>
                      <a:pt x="784859" y="2082800"/>
                    </a:lnTo>
                    <a:lnTo>
                      <a:pt x="789432" y="2082800"/>
                    </a:lnTo>
                    <a:lnTo>
                      <a:pt x="778763" y="2095500"/>
                    </a:lnTo>
                    <a:close/>
                  </a:path>
                  <a:path w="836929" h="2120900">
                    <a:moveTo>
                      <a:pt x="786384" y="2095500"/>
                    </a:moveTo>
                    <a:lnTo>
                      <a:pt x="778763" y="2095500"/>
                    </a:lnTo>
                    <a:lnTo>
                      <a:pt x="789432" y="2082800"/>
                    </a:lnTo>
                    <a:lnTo>
                      <a:pt x="786384" y="2095500"/>
                    </a:lnTo>
                    <a:close/>
                  </a:path>
                  <a:path w="836929" h="2120900">
                    <a:moveTo>
                      <a:pt x="810768" y="2095500"/>
                    </a:moveTo>
                    <a:lnTo>
                      <a:pt x="786384" y="2095500"/>
                    </a:lnTo>
                    <a:lnTo>
                      <a:pt x="789432" y="2082800"/>
                    </a:lnTo>
                    <a:lnTo>
                      <a:pt x="800100" y="2082800"/>
                    </a:lnTo>
                    <a:lnTo>
                      <a:pt x="810768" y="2095500"/>
                    </a:lnTo>
                    <a:close/>
                  </a:path>
                  <a:path w="836929" h="2120900">
                    <a:moveTo>
                      <a:pt x="781811" y="2120900"/>
                    </a:moveTo>
                    <a:lnTo>
                      <a:pt x="585216" y="2120900"/>
                    </a:lnTo>
                    <a:lnTo>
                      <a:pt x="583692" y="2095500"/>
                    </a:lnTo>
                    <a:lnTo>
                      <a:pt x="745235" y="2095500"/>
                    </a:lnTo>
                    <a:lnTo>
                      <a:pt x="754379" y="2108200"/>
                    </a:lnTo>
                    <a:lnTo>
                      <a:pt x="780426" y="2108200"/>
                    </a:lnTo>
                    <a:lnTo>
                      <a:pt x="781811" y="2120900"/>
                    </a:lnTo>
                    <a:close/>
                  </a:path>
                  <a:path w="836929" h="2120900">
                    <a:moveTo>
                      <a:pt x="769619" y="2108200"/>
                    </a:moveTo>
                    <a:lnTo>
                      <a:pt x="762000" y="2108200"/>
                    </a:lnTo>
                    <a:lnTo>
                      <a:pt x="762000" y="2095500"/>
                    </a:lnTo>
                    <a:lnTo>
                      <a:pt x="771143" y="2095500"/>
                    </a:lnTo>
                    <a:lnTo>
                      <a:pt x="769619" y="2108200"/>
                    </a:lnTo>
                    <a:close/>
                  </a:path>
                  <a:path w="836929" h="2120900">
                    <a:moveTo>
                      <a:pt x="771143" y="2108200"/>
                    </a:moveTo>
                    <a:lnTo>
                      <a:pt x="769619" y="2108200"/>
                    </a:lnTo>
                    <a:lnTo>
                      <a:pt x="771143" y="2095500"/>
                    </a:lnTo>
                    <a:lnTo>
                      <a:pt x="774192" y="2095500"/>
                    </a:lnTo>
                    <a:lnTo>
                      <a:pt x="771143" y="2108200"/>
                    </a:lnTo>
                    <a:close/>
                  </a:path>
                  <a:path w="836929" h="2120900">
                    <a:moveTo>
                      <a:pt x="781811" y="2108200"/>
                    </a:moveTo>
                    <a:lnTo>
                      <a:pt x="771143" y="2108200"/>
                    </a:lnTo>
                    <a:lnTo>
                      <a:pt x="774192" y="2095500"/>
                    </a:lnTo>
                    <a:lnTo>
                      <a:pt x="781811" y="2095500"/>
                    </a:lnTo>
                    <a:lnTo>
                      <a:pt x="781811" y="2108200"/>
                    </a:lnTo>
                    <a:close/>
                  </a:path>
                  <a:path w="836929" h="2120900">
                    <a:moveTo>
                      <a:pt x="781811" y="2108200"/>
                    </a:moveTo>
                    <a:lnTo>
                      <a:pt x="781811" y="2095500"/>
                    </a:lnTo>
                    <a:lnTo>
                      <a:pt x="783335" y="2095500"/>
                    </a:lnTo>
                    <a:lnTo>
                      <a:pt x="781811" y="2108200"/>
                    </a:lnTo>
                    <a:close/>
                  </a:path>
                  <a:path w="836929" h="2120900">
                    <a:moveTo>
                      <a:pt x="789432" y="2108200"/>
                    </a:moveTo>
                    <a:lnTo>
                      <a:pt x="781811" y="2108200"/>
                    </a:lnTo>
                    <a:lnTo>
                      <a:pt x="783335" y="2095500"/>
                    </a:lnTo>
                    <a:lnTo>
                      <a:pt x="789432" y="2108200"/>
                    </a:lnTo>
                    <a:close/>
                  </a:path>
                  <a:path w="836929" h="2120900">
                    <a:moveTo>
                      <a:pt x="789432" y="2108200"/>
                    </a:moveTo>
                    <a:lnTo>
                      <a:pt x="783335" y="2095500"/>
                    </a:lnTo>
                    <a:lnTo>
                      <a:pt x="789432" y="2095500"/>
                    </a:lnTo>
                    <a:lnTo>
                      <a:pt x="789432" y="2108200"/>
                    </a:lnTo>
                    <a:close/>
                  </a:path>
                  <a:path w="836929" h="2120900">
                    <a:moveTo>
                      <a:pt x="797051" y="2108200"/>
                    </a:moveTo>
                    <a:lnTo>
                      <a:pt x="789432" y="2108200"/>
                    </a:lnTo>
                    <a:lnTo>
                      <a:pt x="789432" y="2095500"/>
                    </a:lnTo>
                    <a:lnTo>
                      <a:pt x="794850" y="2095500"/>
                    </a:lnTo>
                    <a:lnTo>
                      <a:pt x="797051" y="2108200"/>
                    </a:lnTo>
                    <a:close/>
                  </a:path>
                  <a:path w="836929" h="2120900">
                    <a:moveTo>
                      <a:pt x="797051" y="2108200"/>
                    </a:moveTo>
                    <a:lnTo>
                      <a:pt x="794850" y="2095500"/>
                    </a:lnTo>
                    <a:lnTo>
                      <a:pt x="797051" y="2095500"/>
                    </a:lnTo>
                    <a:lnTo>
                      <a:pt x="797051" y="2108200"/>
                    </a:lnTo>
                    <a:close/>
                  </a:path>
                  <a:path w="836929" h="2120900">
                    <a:moveTo>
                      <a:pt x="799882" y="2108200"/>
                    </a:moveTo>
                    <a:lnTo>
                      <a:pt x="797051" y="2108200"/>
                    </a:lnTo>
                    <a:lnTo>
                      <a:pt x="797051" y="2095500"/>
                    </a:lnTo>
                    <a:lnTo>
                      <a:pt x="798576" y="2095500"/>
                    </a:lnTo>
                    <a:lnTo>
                      <a:pt x="799882" y="2108200"/>
                    </a:lnTo>
                    <a:close/>
                  </a:path>
                  <a:path w="836929" h="2120900">
                    <a:moveTo>
                      <a:pt x="804832" y="2108200"/>
                    </a:moveTo>
                    <a:lnTo>
                      <a:pt x="799882" y="2108200"/>
                    </a:lnTo>
                    <a:lnTo>
                      <a:pt x="798576" y="2095500"/>
                    </a:lnTo>
                    <a:lnTo>
                      <a:pt x="807719" y="2095500"/>
                    </a:lnTo>
                    <a:lnTo>
                      <a:pt x="804832" y="2108200"/>
                    </a:lnTo>
                    <a:close/>
                  </a:path>
                  <a:path w="836929" h="2120900">
                    <a:moveTo>
                      <a:pt x="826008" y="2108200"/>
                    </a:moveTo>
                    <a:lnTo>
                      <a:pt x="804832" y="2108200"/>
                    </a:lnTo>
                    <a:lnTo>
                      <a:pt x="807719" y="2095500"/>
                    </a:lnTo>
                    <a:lnTo>
                      <a:pt x="819911" y="2095500"/>
                    </a:lnTo>
                    <a:lnTo>
                      <a:pt x="826008" y="2108200"/>
                    </a:lnTo>
                    <a:close/>
                  </a:path>
                  <a:path w="836929" h="2120900">
                    <a:moveTo>
                      <a:pt x="836676" y="2108200"/>
                    </a:moveTo>
                    <a:lnTo>
                      <a:pt x="826008" y="2108200"/>
                    </a:lnTo>
                    <a:lnTo>
                      <a:pt x="819911" y="2095500"/>
                    </a:lnTo>
                    <a:lnTo>
                      <a:pt x="835151" y="2095500"/>
                    </a:lnTo>
                    <a:lnTo>
                      <a:pt x="836676" y="2108200"/>
                    </a:lnTo>
                    <a:close/>
                  </a:path>
                  <a:path w="836929" h="2120900">
                    <a:moveTo>
                      <a:pt x="789432" y="2120900"/>
                    </a:moveTo>
                    <a:lnTo>
                      <a:pt x="781811" y="2120900"/>
                    </a:lnTo>
                    <a:lnTo>
                      <a:pt x="780426" y="2108200"/>
                    </a:lnTo>
                    <a:lnTo>
                      <a:pt x="789432" y="2120900"/>
                    </a:lnTo>
                    <a:close/>
                  </a:path>
                  <a:path w="836929" h="2120900">
                    <a:moveTo>
                      <a:pt x="789432" y="2120900"/>
                    </a:moveTo>
                    <a:lnTo>
                      <a:pt x="780426" y="2108200"/>
                    </a:lnTo>
                    <a:lnTo>
                      <a:pt x="790701" y="2108200"/>
                    </a:lnTo>
                    <a:lnTo>
                      <a:pt x="789432" y="2120900"/>
                    </a:lnTo>
                    <a:close/>
                  </a:path>
                  <a:path w="836929" h="2120900">
                    <a:moveTo>
                      <a:pt x="797051" y="2120900"/>
                    </a:moveTo>
                    <a:lnTo>
                      <a:pt x="789432" y="2120900"/>
                    </a:lnTo>
                    <a:lnTo>
                      <a:pt x="790701" y="2108200"/>
                    </a:lnTo>
                    <a:lnTo>
                      <a:pt x="797051" y="2120900"/>
                    </a:lnTo>
                    <a:close/>
                  </a:path>
                  <a:path w="836929" h="2120900">
                    <a:moveTo>
                      <a:pt x="797051" y="2120900"/>
                    </a:moveTo>
                    <a:lnTo>
                      <a:pt x="790701" y="2108200"/>
                    </a:lnTo>
                    <a:lnTo>
                      <a:pt x="800100" y="2108200"/>
                    </a:lnTo>
                    <a:lnTo>
                      <a:pt x="797051" y="2120900"/>
                    </a:lnTo>
                    <a:close/>
                  </a:path>
                  <a:path w="836929" h="2120900">
                    <a:moveTo>
                      <a:pt x="811560" y="2120900"/>
                    </a:moveTo>
                    <a:lnTo>
                      <a:pt x="797051" y="2120900"/>
                    </a:lnTo>
                    <a:lnTo>
                      <a:pt x="800100" y="2108200"/>
                    </a:lnTo>
                    <a:lnTo>
                      <a:pt x="813816" y="2108200"/>
                    </a:lnTo>
                    <a:lnTo>
                      <a:pt x="811560" y="2120900"/>
                    </a:lnTo>
                    <a:close/>
                  </a:path>
                  <a:path w="836929" h="2120900">
                    <a:moveTo>
                      <a:pt x="827532" y="2120900"/>
                    </a:moveTo>
                    <a:lnTo>
                      <a:pt x="812292" y="2120900"/>
                    </a:lnTo>
                    <a:lnTo>
                      <a:pt x="813816" y="2108200"/>
                    </a:lnTo>
                    <a:lnTo>
                      <a:pt x="832103" y="2108200"/>
                    </a:lnTo>
                    <a:lnTo>
                      <a:pt x="827532" y="2120900"/>
                    </a:lnTo>
                    <a:close/>
                  </a:path>
                </a:pathLst>
              </a:custGeom>
              <a:solidFill>
                <a:srgbClr val="00C362"/>
              </a:solidFill>
            </p:spPr>
            <p:txBody>
              <a:bodyPr wrap="square" lIns="0" tIns="0" rIns="0" bIns="0" rtlCol="0"/>
              <a:lstStyle/>
              <a:p>
                <a:endParaRPr sz="1154"/>
              </a:p>
            </p:txBody>
          </p:sp>
          <p:pic>
            <p:nvPicPr>
              <p:cNvPr id="71" name="object 71"/>
              <p:cNvPicPr/>
              <p:nvPr/>
            </p:nvPicPr>
            <p:blipFill>
              <a:blip r:embed="rId14" cstate="print"/>
              <a:stretch>
                <a:fillRect/>
              </a:stretch>
            </p:blipFill>
            <p:spPr>
              <a:xfrm>
                <a:off x="3991386" y="4567428"/>
                <a:ext cx="661386" cy="2120900"/>
              </a:xfrm>
              <a:prstGeom prst="rect">
                <a:avLst/>
              </a:prstGeom>
            </p:spPr>
          </p:pic>
          <p:sp>
            <p:nvSpPr>
              <p:cNvPr id="72" name="object 72"/>
              <p:cNvSpPr/>
              <p:nvPr/>
            </p:nvSpPr>
            <p:spPr>
              <a:xfrm>
                <a:off x="3880104" y="4567428"/>
                <a:ext cx="734695" cy="2120900"/>
              </a:xfrm>
              <a:custGeom>
                <a:avLst/>
                <a:gdLst/>
                <a:ahLst/>
                <a:cxnLst/>
                <a:rect l="l" t="t" r="r" b="b"/>
                <a:pathLst>
                  <a:path w="734695" h="2120900">
                    <a:moveTo>
                      <a:pt x="114300" y="25400"/>
                    </a:moveTo>
                    <a:lnTo>
                      <a:pt x="114275" y="12491"/>
                    </a:lnTo>
                    <a:lnTo>
                      <a:pt x="112776" y="0"/>
                    </a:lnTo>
                    <a:lnTo>
                      <a:pt x="118872" y="0"/>
                    </a:lnTo>
                    <a:lnTo>
                      <a:pt x="126367" y="12491"/>
                    </a:lnTo>
                    <a:lnTo>
                      <a:pt x="126454" y="12636"/>
                    </a:lnTo>
                    <a:lnTo>
                      <a:pt x="124511" y="12636"/>
                    </a:lnTo>
                    <a:lnTo>
                      <a:pt x="114300" y="25400"/>
                    </a:lnTo>
                    <a:close/>
                  </a:path>
                  <a:path w="734695" h="2120900">
                    <a:moveTo>
                      <a:pt x="127083" y="12636"/>
                    </a:moveTo>
                    <a:lnTo>
                      <a:pt x="126454" y="12636"/>
                    </a:lnTo>
                    <a:lnTo>
                      <a:pt x="118872" y="0"/>
                    </a:lnTo>
                    <a:lnTo>
                      <a:pt x="123444" y="0"/>
                    </a:lnTo>
                    <a:lnTo>
                      <a:pt x="127041" y="12491"/>
                    </a:lnTo>
                    <a:lnTo>
                      <a:pt x="127083" y="12636"/>
                    </a:lnTo>
                    <a:close/>
                  </a:path>
                  <a:path w="734695" h="2120900">
                    <a:moveTo>
                      <a:pt x="127141" y="12491"/>
                    </a:moveTo>
                    <a:lnTo>
                      <a:pt x="123444" y="0"/>
                    </a:lnTo>
                    <a:lnTo>
                      <a:pt x="129540" y="0"/>
                    </a:lnTo>
                    <a:lnTo>
                      <a:pt x="127141" y="12491"/>
                    </a:lnTo>
                    <a:close/>
                  </a:path>
                  <a:path w="734695" h="2120900">
                    <a:moveTo>
                      <a:pt x="127615" y="13368"/>
                    </a:moveTo>
                    <a:lnTo>
                      <a:pt x="127219" y="12636"/>
                    </a:lnTo>
                    <a:lnTo>
                      <a:pt x="127141" y="12491"/>
                    </a:lnTo>
                    <a:lnTo>
                      <a:pt x="129540" y="0"/>
                    </a:lnTo>
                    <a:lnTo>
                      <a:pt x="135636" y="0"/>
                    </a:lnTo>
                    <a:lnTo>
                      <a:pt x="136635" y="12491"/>
                    </a:lnTo>
                    <a:lnTo>
                      <a:pt x="136647" y="12636"/>
                    </a:lnTo>
                    <a:lnTo>
                      <a:pt x="127498" y="12636"/>
                    </a:lnTo>
                    <a:lnTo>
                      <a:pt x="127615" y="13368"/>
                    </a:lnTo>
                    <a:close/>
                  </a:path>
                  <a:path w="734695" h="2120900">
                    <a:moveTo>
                      <a:pt x="136685" y="12491"/>
                    </a:moveTo>
                    <a:lnTo>
                      <a:pt x="135636" y="0"/>
                    </a:lnTo>
                    <a:lnTo>
                      <a:pt x="138684" y="0"/>
                    </a:lnTo>
                    <a:lnTo>
                      <a:pt x="136685" y="12491"/>
                    </a:lnTo>
                    <a:close/>
                  </a:path>
                  <a:path w="734695" h="2120900">
                    <a:moveTo>
                      <a:pt x="169164" y="25400"/>
                    </a:moveTo>
                    <a:lnTo>
                      <a:pt x="163068" y="25400"/>
                    </a:lnTo>
                    <a:lnTo>
                      <a:pt x="161624" y="13368"/>
                    </a:lnTo>
                    <a:lnTo>
                      <a:pt x="161536" y="12636"/>
                    </a:lnTo>
                    <a:lnTo>
                      <a:pt x="153878" y="12636"/>
                    </a:lnTo>
                    <a:lnTo>
                      <a:pt x="144780" y="0"/>
                    </a:lnTo>
                    <a:lnTo>
                      <a:pt x="172212" y="0"/>
                    </a:lnTo>
                    <a:lnTo>
                      <a:pt x="169214" y="12491"/>
                    </a:lnTo>
                    <a:lnTo>
                      <a:pt x="169164" y="25400"/>
                    </a:lnTo>
                    <a:close/>
                  </a:path>
                  <a:path w="734695" h="2120900">
                    <a:moveTo>
                      <a:pt x="178308" y="25400"/>
                    </a:moveTo>
                    <a:lnTo>
                      <a:pt x="169164" y="25400"/>
                    </a:lnTo>
                    <a:lnTo>
                      <a:pt x="169214" y="12491"/>
                    </a:lnTo>
                    <a:lnTo>
                      <a:pt x="172212" y="0"/>
                    </a:lnTo>
                    <a:lnTo>
                      <a:pt x="173736" y="0"/>
                    </a:lnTo>
                    <a:lnTo>
                      <a:pt x="171737" y="12491"/>
                    </a:lnTo>
                    <a:lnTo>
                      <a:pt x="171714" y="12636"/>
                    </a:lnTo>
                    <a:lnTo>
                      <a:pt x="180933" y="12636"/>
                    </a:lnTo>
                    <a:lnTo>
                      <a:pt x="178308" y="25400"/>
                    </a:lnTo>
                    <a:close/>
                  </a:path>
                  <a:path w="734695" h="2120900">
                    <a:moveTo>
                      <a:pt x="171762" y="12491"/>
                    </a:moveTo>
                    <a:lnTo>
                      <a:pt x="173736" y="0"/>
                    </a:lnTo>
                    <a:lnTo>
                      <a:pt x="175260" y="0"/>
                    </a:lnTo>
                    <a:lnTo>
                      <a:pt x="171762" y="12491"/>
                    </a:lnTo>
                    <a:close/>
                  </a:path>
                  <a:path w="734695" h="2120900">
                    <a:moveTo>
                      <a:pt x="180061" y="12636"/>
                    </a:moveTo>
                    <a:lnTo>
                      <a:pt x="171722" y="12636"/>
                    </a:lnTo>
                    <a:lnTo>
                      <a:pt x="175260" y="0"/>
                    </a:lnTo>
                    <a:lnTo>
                      <a:pt x="180006" y="12491"/>
                    </a:lnTo>
                    <a:lnTo>
                      <a:pt x="180061" y="12636"/>
                    </a:lnTo>
                    <a:close/>
                  </a:path>
                  <a:path w="734695" h="2120900">
                    <a:moveTo>
                      <a:pt x="180106" y="12491"/>
                    </a:moveTo>
                    <a:lnTo>
                      <a:pt x="175260" y="0"/>
                    </a:lnTo>
                    <a:lnTo>
                      <a:pt x="181356" y="0"/>
                    </a:lnTo>
                    <a:lnTo>
                      <a:pt x="180106" y="12491"/>
                    </a:lnTo>
                    <a:close/>
                  </a:path>
                  <a:path w="734695" h="2120900">
                    <a:moveTo>
                      <a:pt x="190454" y="12636"/>
                    </a:moveTo>
                    <a:lnTo>
                      <a:pt x="180092" y="12636"/>
                    </a:lnTo>
                    <a:lnTo>
                      <a:pt x="181356" y="0"/>
                    </a:lnTo>
                    <a:lnTo>
                      <a:pt x="190350" y="12491"/>
                    </a:lnTo>
                    <a:lnTo>
                      <a:pt x="190454" y="12636"/>
                    </a:lnTo>
                    <a:close/>
                  </a:path>
                  <a:path w="734695" h="2120900">
                    <a:moveTo>
                      <a:pt x="190500" y="12636"/>
                    </a:moveTo>
                    <a:lnTo>
                      <a:pt x="190350" y="12491"/>
                    </a:lnTo>
                    <a:lnTo>
                      <a:pt x="181356" y="0"/>
                    </a:lnTo>
                    <a:lnTo>
                      <a:pt x="190500" y="0"/>
                    </a:lnTo>
                    <a:lnTo>
                      <a:pt x="190500" y="12636"/>
                    </a:lnTo>
                    <a:close/>
                  </a:path>
                  <a:path w="734695" h="2120900">
                    <a:moveTo>
                      <a:pt x="129540" y="25400"/>
                    </a:moveTo>
                    <a:lnTo>
                      <a:pt x="121920" y="25400"/>
                    </a:lnTo>
                    <a:lnTo>
                      <a:pt x="124472" y="12636"/>
                    </a:lnTo>
                    <a:lnTo>
                      <a:pt x="127083" y="12636"/>
                    </a:lnTo>
                    <a:lnTo>
                      <a:pt x="127041" y="12491"/>
                    </a:lnTo>
                    <a:lnTo>
                      <a:pt x="127219" y="12636"/>
                    </a:lnTo>
                    <a:lnTo>
                      <a:pt x="127615" y="13368"/>
                    </a:lnTo>
                    <a:lnTo>
                      <a:pt x="129540" y="25400"/>
                    </a:lnTo>
                    <a:close/>
                  </a:path>
                  <a:path w="734695" h="2120900">
                    <a:moveTo>
                      <a:pt x="120409" y="38005"/>
                    </a:moveTo>
                    <a:lnTo>
                      <a:pt x="111274" y="38005"/>
                    </a:lnTo>
                    <a:lnTo>
                      <a:pt x="114300" y="25400"/>
                    </a:lnTo>
                    <a:lnTo>
                      <a:pt x="124511" y="12636"/>
                    </a:lnTo>
                    <a:lnTo>
                      <a:pt x="124326" y="13368"/>
                    </a:lnTo>
                    <a:lnTo>
                      <a:pt x="121920" y="25400"/>
                    </a:lnTo>
                    <a:lnTo>
                      <a:pt x="122137" y="25400"/>
                    </a:lnTo>
                    <a:lnTo>
                      <a:pt x="120409" y="38005"/>
                    </a:lnTo>
                    <a:close/>
                  </a:path>
                  <a:path w="734695" h="2120900">
                    <a:moveTo>
                      <a:pt x="128233" y="14514"/>
                    </a:moveTo>
                    <a:lnTo>
                      <a:pt x="127615" y="13368"/>
                    </a:lnTo>
                    <a:lnTo>
                      <a:pt x="127498" y="12636"/>
                    </a:lnTo>
                    <a:lnTo>
                      <a:pt x="128233" y="14514"/>
                    </a:lnTo>
                    <a:close/>
                  </a:path>
                  <a:path w="734695" h="2120900">
                    <a:moveTo>
                      <a:pt x="137160" y="25400"/>
                    </a:moveTo>
                    <a:lnTo>
                      <a:pt x="134112" y="25400"/>
                    </a:lnTo>
                    <a:lnTo>
                      <a:pt x="128233" y="14514"/>
                    </a:lnTo>
                    <a:lnTo>
                      <a:pt x="127482" y="12636"/>
                    </a:lnTo>
                    <a:lnTo>
                      <a:pt x="137160" y="12636"/>
                    </a:lnTo>
                    <a:lnTo>
                      <a:pt x="137160" y="25400"/>
                    </a:lnTo>
                    <a:close/>
                  </a:path>
                  <a:path w="734695" h="2120900">
                    <a:moveTo>
                      <a:pt x="140208" y="38005"/>
                    </a:moveTo>
                    <a:lnTo>
                      <a:pt x="137171" y="38005"/>
                    </a:lnTo>
                    <a:lnTo>
                      <a:pt x="138684" y="25400"/>
                    </a:lnTo>
                    <a:lnTo>
                      <a:pt x="137160" y="25400"/>
                    </a:lnTo>
                    <a:lnTo>
                      <a:pt x="137160" y="12636"/>
                    </a:lnTo>
                    <a:lnTo>
                      <a:pt x="137320" y="13368"/>
                    </a:lnTo>
                    <a:lnTo>
                      <a:pt x="140208" y="25400"/>
                    </a:lnTo>
                    <a:lnTo>
                      <a:pt x="140208" y="38005"/>
                    </a:lnTo>
                    <a:close/>
                  </a:path>
                  <a:path w="734695" h="2120900">
                    <a:moveTo>
                      <a:pt x="184912" y="25400"/>
                    </a:moveTo>
                    <a:lnTo>
                      <a:pt x="178308" y="25400"/>
                    </a:lnTo>
                    <a:lnTo>
                      <a:pt x="180933" y="12636"/>
                    </a:lnTo>
                    <a:lnTo>
                      <a:pt x="181130" y="13368"/>
                    </a:lnTo>
                    <a:lnTo>
                      <a:pt x="184912" y="25400"/>
                    </a:lnTo>
                    <a:close/>
                  </a:path>
                  <a:path w="734695" h="2120900">
                    <a:moveTo>
                      <a:pt x="184912" y="25400"/>
                    </a:moveTo>
                    <a:lnTo>
                      <a:pt x="180900" y="12636"/>
                    </a:lnTo>
                    <a:lnTo>
                      <a:pt x="185933" y="12636"/>
                    </a:lnTo>
                    <a:lnTo>
                      <a:pt x="184912" y="25400"/>
                    </a:lnTo>
                    <a:close/>
                  </a:path>
                  <a:path w="734695" h="2120900">
                    <a:moveTo>
                      <a:pt x="188976" y="25400"/>
                    </a:moveTo>
                    <a:lnTo>
                      <a:pt x="184912" y="25400"/>
                    </a:lnTo>
                    <a:lnTo>
                      <a:pt x="185783" y="14514"/>
                    </a:lnTo>
                    <a:lnTo>
                      <a:pt x="185874" y="13368"/>
                    </a:lnTo>
                    <a:lnTo>
                      <a:pt x="185933" y="12636"/>
                    </a:lnTo>
                    <a:lnTo>
                      <a:pt x="190289" y="12636"/>
                    </a:lnTo>
                    <a:lnTo>
                      <a:pt x="188976" y="25400"/>
                    </a:lnTo>
                    <a:close/>
                  </a:path>
                  <a:path w="734695" h="2120900">
                    <a:moveTo>
                      <a:pt x="192459" y="25400"/>
                    </a:moveTo>
                    <a:lnTo>
                      <a:pt x="188976" y="25400"/>
                    </a:lnTo>
                    <a:lnTo>
                      <a:pt x="190095" y="14514"/>
                    </a:lnTo>
                    <a:lnTo>
                      <a:pt x="190213" y="13368"/>
                    </a:lnTo>
                    <a:lnTo>
                      <a:pt x="190289" y="12636"/>
                    </a:lnTo>
                    <a:lnTo>
                      <a:pt x="190397" y="13368"/>
                    </a:lnTo>
                    <a:lnTo>
                      <a:pt x="192459" y="25400"/>
                    </a:lnTo>
                    <a:close/>
                  </a:path>
                  <a:path w="734695" h="2120900">
                    <a:moveTo>
                      <a:pt x="192459" y="25400"/>
                    </a:moveTo>
                    <a:lnTo>
                      <a:pt x="190397" y="13368"/>
                    </a:lnTo>
                    <a:lnTo>
                      <a:pt x="190271" y="12636"/>
                    </a:lnTo>
                    <a:lnTo>
                      <a:pt x="195085" y="12636"/>
                    </a:lnTo>
                    <a:lnTo>
                      <a:pt x="192459" y="25400"/>
                    </a:lnTo>
                    <a:close/>
                  </a:path>
                  <a:path w="734695" h="2120900">
                    <a:moveTo>
                      <a:pt x="199666" y="38005"/>
                    </a:moveTo>
                    <a:lnTo>
                      <a:pt x="199066" y="36945"/>
                    </a:lnTo>
                    <a:lnTo>
                      <a:pt x="193294" y="25400"/>
                    </a:lnTo>
                    <a:lnTo>
                      <a:pt x="192459" y="25400"/>
                    </a:lnTo>
                    <a:lnTo>
                      <a:pt x="195085" y="12636"/>
                    </a:lnTo>
                    <a:lnTo>
                      <a:pt x="195473" y="13368"/>
                    </a:lnTo>
                    <a:lnTo>
                      <a:pt x="202692" y="25400"/>
                    </a:lnTo>
                    <a:lnTo>
                      <a:pt x="199666" y="38005"/>
                    </a:lnTo>
                    <a:close/>
                  </a:path>
                  <a:path w="734695" h="2120900">
                    <a:moveTo>
                      <a:pt x="202692" y="25400"/>
                    </a:moveTo>
                    <a:lnTo>
                      <a:pt x="195033" y="12636"/>
                    </a:lnTo>
                    <a:lnTo>
                      <a:pt x="202692" y="12636"/>
                    </a:lnTo>
                    <a:lnTo>
                      <a:pt x="202692" y="25400"/>
                    </a:lnTo>
                    <a:close/>
                  </a:path>
                  <a:path w="734695" h="2120900">
                    <a:moveTo>
                      <a:pt x="132588" y="25400"/>
                    </a:moveTo>
                    <a:lnTo>
                      <a:pt x="129540" y="25400"/>
                    </a:lnTo>
                    <a:lnTo>
                      <a:pt x="127615" y="13368"/>
                    </a:lnTo>
                    <a:lnTo>
                      <a:pt x="128233" y="14514"/>
                    </a:lnTo>
                    <a:lnTo>
                      <a:pt x="132588" y="25400"/>
                    </a:lnTo>
                    <a:close/>
                  </a:path>
                  <a:path w="734695" h="2120900">
                    <a:moveTo>
                      <a:pt x="134112" y="25400"/>
                    </a:moveTo>
                    <a:lnTo>
                      <a:pt x="132588" y="25400"/>
                    </a:lnTo>
                    <a:lnTo>
                      <a:pt x="128233" y="14514"/>
                    </a:lnTo>
                    <a:lnTo>
                      <a:pt x="134112" y="25400"/>
                    </a:lnTo>
                    <a:close/>
                  </a:path>
                  <a:path w="734695" h="2120900">
                    <a:moveTo>
                      <a:pt x="111274" y="38005"/>
                    </a:moveTo>
                    <a:lnTo>
                      <a:pt x="111252" y="25400"/>
                    </a:lnTo>
                    <a:lnTo>
                      <a:pt x="114300" y="25400"/>
                    </a:lnTo>
                    <a:lnTo>
                      <a:pt x="111274" y="38005"/>
                    </a:lnTo>
                    <a:close/>
                  </a:path>
                  <a:path w="734695" h="2120900">
                    <a:moveTo>
                      <a:pt x="123434" y="38005"/>
                    </a:moveTo>
                    <a:lnTo>
                      <a:pt x="120409" y="38005"/>
                    </a:lnTo>
                    <a:lnTo>
                      <a:pt x="122137" y="25400"/>
                    </a:lnTo>
                    <a:lnTo>
                      <a:pt x="123325" y="36945"/>
                    </a:lnTo>
                    <a:lnTo>
                      <a:pt x="123434" y="38005"/>
                    </a:lnTo>
                    <a:close/>
                  </a:path>
                  <a:path w="734695" h="2120900">
                    <a:moveTo>
                      <a:pt x="123451" y="38005"/>
                    </a:moveTo>
                    <a:lnTo>
                      <a:pt x="123325" y="36945"/>
                    </a:lnTo>
                    <a:lnTo>
                      <a:pt x="122137" y="25400"/>
                    </a:lnTo>
                    <a:lnTo>
                      <a:pt x="124460" y="25400"/>
                    </a:lnTo>
                    <a:lnTo>
                      <a:pt x="123536" y="36945"/>
                    </a:lnTo>
                    <a:lnTo>
                      <a:pt x="123451" y="38005"/>
                    </a:lnTo>
                    <a:close/>
                  </a:path>
                  <a:path w="734695" h="2120900">
                    <a:moveTo>
                      <a:pt x="129730" y="50800"/>
                    </a:moveTo>
                    <a:lnTo>
                      <a:pt x="128016" y="50800"/>
                    </a:lnTo>
                    <a:lnTo>
                      <a:pt x="123629" y="38005"/>
                    </a:lnTo>
                    <a:lnTo>
                      <a:pt x="123536" y="36945"/>
                    </a:lnTo>
                    <a:lnTo>
                      <a:pt x="124460" y="25400"/>
                    </a:lnTo>
                    <a:lnTo>
                      <a:pt x="124922" y="36945"/>
                    </a:lnTo>
                    <a:lnTo>
                      <a:pt x="124964" y="38005"/>
                    </a:lnTo>
                    <a:lnTo>
                      <a:pt x="129730" y="50800"/>
                    </a:lnTo>
                    <a:close/>
                  </a:path>
                  <a:path w="734695" h="2120900">
                    <a:moveTo>
                      <a:pt x="129730" y="50800"/>
                    </a:moveTo>
                    <a:lnTo>
                      <a:pt x="124964" y="38005"/>
                    </a:lnTo>
                    <a:lnTo>
                      <a:pt x="124460" y="25400"/>
                    </a:lnTo>
                    <a:lnTo>
                      <a:pt x="127508" y="25400"/>
                    </a:lnTo>
                    <a:lnTo>
                      <a:pt x="129524" y="38005"/>
                    </a:lnTo>
                    <a:lnTo>
                      <a:pt x="132609" y="38005"/>
                    </a:lnTo>
                    <a:lnTo>
                      <a:pt x="129730" y="50800"/>
                    </a:lnTo>
                    <a:close/>
                  </a:path>
                  <a:path w="734695" h="2120900">
                    <a:moveTo>
                      <a:pt x="132554" y="38005"/>
                    </a:moveTo>
                    <a:lnTo>
                      <a:pt x="129524" y="38005"/>
                    </a:lnTo>
                    <a:lnTo>
                      <a:pt x="127508" y="25400"/>
                    </a:lnTo>
                    <a:lnTo>
                      <a:pt x="128016" y="25400"/>
                    </a:lnTo>
                    <a:lnTo>
                      <a:pt x="132554" y="38005"/>
                    </a:lnTo>
                    <a:close/>
                  </a:path>
                  <a:path w="734695" h="2120900">
                    <a:moveTo>
                      <a:pt x="137160" y="63464"/>
                    </a:moveTo>
                    <a:lnTo>
                      <a:pt x="132596" y="63464"/>
                    </a:lnTo>
                    <a:lnTo>
                      <a:pt x="135636" y="50800"/>
                    </a:lnTo>
                    <a:lnTo>
                      <a:pt x="129730" y="50800"/>
                    </a:lnTo>
                    <a:lnTo>
                      <a:pt x="132554" y="38005"/>
                    </a:lnTo>
                    <a:lnTo>
                      <a:pt x="128016" y="25400"/>
                    </a:lnTo>
                    <a:lnTo>
                      <a:pt x="138684" y="25400"/>
                    </a:lnTo>
                    <a:lnTo>
                      <a:pt x="137171" y="38005"/>
                    </a:lnTo>
                    <a:lnTo>
                      <a:pt x="134089" y="38005"/>
                    </a:lnTo>
                    <a:lnTo>
                      <a:pt x="137160" y="50800"/>
                    </a:lnTo>
                    <a:lnTo>
                      <a:pt x="137160" y="63464"/>
                    </a:lnTo>
                    <a:close/>
                  </a:path>
                  <a:path w="734695" h="2120900">
                    <a:moveTo>
                      <a:pt x="191956" y="38005"/>
                    </a:moveTo>
                    <a:lnTo>
                      <a:pt x="182880" y="38005"/>
                    </a:lnTo>
                    <a:lnTo>
                      <a:pt x="182880" y="25400"/>
                    </a:lnTo>
                    <a:lnTo>
                      <a:pt x="191956" y="38005"/>
                    </a:lnTo>
                    <a:close/>
                  </a:path>
                  <a:path w="734695" h="2120900">
                    <a:moveTo>
                      <a:pt x="192033" y="38005"/>
                    </a:moveTo>
                    <a:lnTo>
                      <a:pt x="191192" y="36945"/>
                    </a:lnTo>
                    <a:lnTo>
                      <a:pt x="182880" y="25400"/>
                    </a:lnTo>
                    <a:lnTo>
                      <a:pt x="193294" y="25400"/>
                    </a:lnTo>
                    <a:lnTo>
                      <a:pt x="192139" y="36945"/>
                    </a:lnTo>
                    <a:lnTo>
                      <a:pt x="192033" y="38005"/>
                    </a:lnTo>
                    <a:close/>
                  </a:path>
                  <a:path w="734695" h="2120900">
                    <a:moveTo>
                      <a:pt x="199596" y="38005"/>
                    </a:moveTo>
                    <a:lnTo>
                      <a:pt x="192033" y="38005"/>
                    </a:lnTo>
                    <a:lnTo>
                      <a:pt x="193294" y="25400"/>
                    </a:lnTo>
                    <a:lnTo>
                      <a:pt x="199596" y="38005"/>
                    </a:lnTo>
                    <a:close/>
                  </a:path>
                  <a:path w="734695" h="2120900">
                    <a:moveTo>
                      <a:pt x="211836" y="38005"/>
                    </a:moveTo>
                    <a:lnTo>
                      <a:pt x="199666" y="38005"/>
                    </a:lnTo>
                    <a:lnTo>
                      <a:pt x="202692" y="25400"/>
                    </a:lnTo>
                    <a:lnTo>
                      <a:pt x="211836" y="25400"/>
                    </a:lnTo>
                    <a:lnTo>
                      <a:pt x="211836" y="38005"/>
                    </a:lnTo>
                    <a:close/>
                  </a:path>
                  <a:path w="734695" h="2120900">
                    <a:moveTo>
                      <a:pt x="113284" y="50800"/>
                    </a:moveTo>
                    <a:lnTo>
                      <a:pt x="112772" y="38005"/>
                    </a:lnTo>
                    <a:lnTo>
                      <a:pt x="114307" y="38005"/>
                    </a:lnTo>
                    <a:lnTo>
                      <a:pt x="113284" y="50800"/>
                    </a:lnTo>
                    <a:close/>
                  </a:path>
                  <a:path w="734695" h="2120900">
                    <a:moveTo>
                      <a:pt x="122682" y="50800"/>
                    </a:moveTo>
                    <a:lnTo>
                      <a:pt x="113284" y="50800"/>
                    </a:lnTo>
                    <a:lnTo>
                      <a:pt x="114307" y="38005"/>
                    </a:lnTo>
                    <a:lnTo>
                      <a:pt x="118843" y="38005"/>
                    </a:lnTo>
                    <a:lnTo>
                      <a:pt x="122682" y="50800"/>
                    </a:lnTo>
                    <a:close/>
                  </a:path>
                  <a:path w="734695" h="2120900">
                    <a:moveTo>
                      <a:pt x="122682" y="50800"/>
                    </a:moveTo>
                    <a:lnTo>
                      <a:pt x="118843" y="38005"/>
                    </a:lnTo>
                    <a:lnTo>
                      <a:pt x="123669" y="38005"/>
                    </a:lnTo>
                    <a:lnTo>
                      <a:pt x="122682" y="50800"/>
                    </a:lnTo>
                    <a:close/>
                  </a:path>
                  <a:path w="734695" h="2120900">
                    <a:moveTo>
                      <a:pt x="128016" y="50800"/>
                    </a:moveTo>
                    <a:lnTo>
                      <a:pt x="122682" y="50800"/>
                    </a:lnTo>
                    <a:lnTo>
                      <a:pt x="123669" y="38005"/>
                    </a:lnTo>
                    <a:lnTo>
                      <a:pt x="128016" y="50800"/>
                    </a:lnTo>
                    <a:close/>
                  </a:path>
                  <a:path w="734695" h="2120900">
                    <a:moveTo>
                      <a:pt x="208788" y="50800"/>
                    </a:moveTo>
                    <a:lnTo>
                      <a:pt x="202692" y="50800"/>
                    </a:lnTo>
                    <a:lnTo>
                      <a:pt x="201156" y="38005"/>
                    </a:lnTo>
                    <a:lnTo>
                      <a:pt x="212882" y="38005"/>
                    </a:lnTo>
                    <a:lnTo>
                      <a:pt x="208788" y="50800"/>
                    </a:lnTo>
                    <a:close/>
                  </a:path>
                  <a:path w="734695" h="2120900">
                    <a:moveTo>
                      <a:pt x="220984" y="63464"/>
                    </a:moveTo>
                    <a:lnTo>
                      <a:pt x="220765" y="63276"/>
                    </a:lnTo>
                    <a:lnTo>
                      <a:pt x="208788" y="50800"/>
                    </a:lnTo>
                    <a:lnTo>
                      <a:pt x="213004" y="38005"/>
                    </a:lnTo>
                    <a:lnTo>
                      <a:pt x="210312" y="50800"/>
                    </a:lnTo>
                    <a:lnTo>
                      <a:pt x="222504" y="50800"/>
                    </a:lnTo>
                    <a:lnTo>
                      <a:pt x="221006" y="63276"/>
                    </a:lnTo>
                    <a:lnTo>
                      <a:pt x="220984" y="63464"/>
                    </a:lnTo>
                    <a:close/>
                  </a:path>
                  <a:path w="734695" h="2120900">
                    <a:moveTo>
                      <a:pt x="219673" y="50800"/>
                    </a:moveTo>
                    <a:lnTo>
                      <a:pt x="210312" y="50800"/>
                    </a:lnTo>
                    <a:lnTo>
                      <a:pt x="212999" y="38005"/>
                    </a:lnTo>
                    <a:lnTo>
                      <a:pt x="219673" y="50800"/>
                    </a:lnTo>
                    <a:close/>
                  </a:path>
                  <a:path w="734695" h="2120900">
                    <a:moveTo>
                      <a:pt x="220370" y="50800"/>
                    </a:moveTo>
                    <a:lnTo>
                      <a:pt x="219673" y="50800"/>
                    </a:lnTo>
                    <a:lnTo>
                      <a:pt x="212929" y="38005"/>
                    </a:lnTo>
                    <a:lnTo>
                      <a:pt x="217913" y="38005"/>
                    </a:lnTo>
                    <a:lnTo>
                      <a:pt x="220370" y="50800"/>
                    </a:lnTo>
                    <a:close/>
                  </a:path>
                  <a:path w="734695" h="2120900">
                    <a:moveTo>
                      <a:pt x="220370" y="50800"/>
                    </a:moveTo>
                    <a:lnTo>
                      <a:pt x="217913" y="38005"/>
                    </a:lnTo>
                    <a:lnTo>
                      <a:pt x="220984" y="38005"/>
                    </a:lnTo>
                    <a:lnTo>
                      <a:pt x="220370" y="50800"/>
                    </a:lnTo>
                    <a:close/>
                  </a:path>
                  <a:path w="734695" h="2120900">
                    <a:moveTo>
                      <a:pt x="221589" y="50800"/>
                    </a:moveTo>
                    <a:lnTo>
                      <a:pt x="220370" y="50800"/>
                    </a:lnTo>
                    <a:lnTo>
                      <a:pt x="220984" y="38005"/>
                    </a:lnTo>
                    <a:lnTo>
                      <a:pt x="222357" y="38005"/>
                    </a:lnTo>
                    <a:lnTo>
                      <a:pt x="221589" y="50800"/>
                    </a:lnTo>
                    <a:close/>
                  </a:path>
                  <a:path w="734695" h="2120900">
                    <a:moveTo>
                      <a:pt x="233172" y="50800"/>
                    </a:moveTo>
                    <a:lnTo>
                      <a:pt x="221589" y="50800"/>
                    </a:lnTo>
                    <a:lnTo>
                      <a:pt x="222357" y="38005"/>
                    </a:lnTo>
                    <a:lnTo>
                      <a:pt x="233172" y="50800"/>
                    </a:lnTo>
                    <a:close/>
                  </a:path>
                  <a:path w="734695" h="2120900">
                    <a:moveTo>
                      <a:pt x="233172" y="50800"/>
                    </a:moveTo>
                    <a:lnTo>
                      <a:pt x="222271" y="38005"/>
                    </a:lnTo>
                    <a:lnTo>
                      <a:pt x="233172" y="38005"/>
                    </a:lnTo>
                    <a:lnTo>
                      <a:pt x="233172" y="50800"/>
                    </a:lnTo>
                    <a:close/>
                  </a:path>
                  <a:path w="734695" h="2120900">
                    <a:moveTo>
                      <a:pt x="111252" y="63464"/>
                    </a:moveTo>
                    <a:lnTo>
                      <a:pt x="106688" y="63464"/>
                    </a:lnTo>
                    <a:lnTo>
                      <a:pt x="109728" y="50800"/>
                    </a:lnTo>
                    <a:lnTo>
                      <a:pt x="111252" y="50800"/>
                    </a:lnTo>
                    <a:lnTo>
                      <a:pt x="111252" y="63464"/>
                    </a:lnTo>
                    <a:close/>
                  </a:path>
                  <a:path w="734695" h="2120900">
                    <a:moveTo>
                      <a:pt x="117356" y="63464"/>
                    </a:moveTo>
                    <a:lnTo>
                      <a:pt x="111252" y="63464"/>
                    </a:lnTo>
                    <a:lnTo>
                      <a:pt x="111252" y="50800"/>
                    </a:lnTo>
                    <a:lnTo>
                      <a:pt x="120396" y="50800"/>
                    </a:lnTo>
                    <a:lnTo>
                      <a:pt x="117401" y="63276"/>
                    </a:lnTo>
                    <a:lnTo>
                      <a:pt x="117356" y="63464"/>
                    </a:lnTo>
                    <a:close/>
                  </a:path>
                  <a:path w="734695" h="2120900">
                    <a:moveTo>
                      <a:pt x="121920" y="76200"/>
                    </a:moveTo>
                    <a:lnTo>
                      <a:pt x="120396" y="76200"/>
                    </a:lnTo>
                    <a:lnTo>
                      <a:pt x="119458" y="64478"/>
                    </a:lnTo>
                    <a:lnTo>
                      <a:pt x="119385" y="63464"/>
                    </a:lnTo>
                    <a:lnTo>
                      <a:pt x="117356" y="63464"/>
                    </a:lnTo>
                    <a:lnTo>
                      <a:pt x="120396" y="50800"/>
                    </a:lnTo>
                    <a:lnTo>
                      <a:pt x="126385" y="63276"/>
                    </a:lnTo>
                    <a:lnTo>
                      <a:pt x="126424" y="63687"/>
                    </a:lnTo>
                    <a:lnTo>
                      <a:pt x="121920" y="76200"/>
                    </a:lnTo>
                    <a:close/>
                  </a:path>
                  <a:path w="734695" h="2120900">
                    <a:moveTo>
                      <a:pt x="126438" y="63276"/>
                    </a:moveTo>
                    <a:lnTo>
                      <a:pt x="120396" y="50800"/>
                    </a:lnTo>
                    <a:lnTo>
                      <a:pt x="123444" y="50800"/>
                    </a:lnTo>
                    <a:lnTo>
                      <a:pt x="126438" y="63276"/>
                    </a:lnTo>
                    <a:close/>
                  </a:path>
                  <a:path w="734695" h="2120900">
                    <a:moveTo>
                      <a:pt x="131064" y="101600"/>
                    </a:moveTo>
                    <a:lnTo>
                      <a:pt x="126492" y="101600"/>
                    </a:lnTo>
                    <a:lnTo>
                      <a:pt x="124587" y="88900"/>
                    </a:lnTo>
                    <a:lnTo>
                      <a:pt x="126492" y="88900"/>
                    </a:lnTo>
                    <a:lnTo>
                      <a:pt x="118872" y="76200"/>
                    </a:lnTo>
                    <a:lnTo>
                      <a:pt x="121920" y="76200"/>
                    </a:lnTo>
                    <a:lnTo>
                      <a:pt x="126424" y="63687"/>
                    </a:lnTo>
                    <a:lnTo>
                      <a:pt x="126438" y="63276"/>
                    </a:lnTo>
                    <a:lnTo>
                      <a:pt x="123444" y="50800"/>
                    </a:lnTo>
                    <a:lnTo>
                      <a:pt x="135636" y="50800"/>
                    </a:lnTo>
                    <a:lnTo>
                      <a:pt x="132641" y="63276"/>
                    </a:lnTo>
                    <a:lnTo>
                      <a:pt x="132596" y="63464"/>
                    </a:lnTo>
                    <a:lnTo>
                      <a:pt x="128011" y="63464"/>
                    </a:lnTo>
                    <a:lnTo>
                      <a:pt x="131064" y="88900"/>
                    </a:lnTo>
                    <a:lnTo>
                      <a:pt x="131064" y="101600"/>
                    </a:lnTo>
                    <a:close/>
                  </a:path>
                  <a:path w="734695" h="2120900">
                    <a:moveTo>
                      <a:pt x="220946" y="63464"/>
                    </a:moveTo>
                    <a:lnTo>
                      <a:pt x="208788" y="63464"/>
                    </a:lnTo>
                    <a:lnTo>
                      <a:pt x="208788" y="50800"/>
                    </a:lnTo>
                    <a:lnTo>
                      <a:pt x="220946" y="63464"/>
                    </a:lnTo>
                    <a:close/>
                  </a:path>
                  <a:path w="734695" h="2120900">
                    <a:moveTo>
                      <a:pt x="225543" y="63464"/>
                    </a:moveTo>
                    <a:lnTo>
                      <a:pt x="220984" y="63464"/>
                    </a:lnTo>
                    <a:lnTo>
                      <a:pt x="222504" y="50800"/>
                    </a:lnTo>
                    <a:lnTo>
                      <a:pt x="225498" y="63276"/>
                    </a:lnTo>
                    <a:lnTo>
                      <a:pt x="225543" y="63464"/>
                    </a:lnTo>
                    <a:close/>
                  </a:path>
                  <a:path w="734695" h="2120900">
                    <a:moveTo>
                      <a:pt x="228600" y="76200"/>
                    </a:moveTo>
                    <a:lnTo>
                      <a:pt x="227796" y="64478"/>
                    </a:lnTo>
                    <a:lnTo>
                      <a:pt x="227731" y="63464"/>
                    </a:lnTo>
                    <a:lnTo>
                      <a:pt x="225543" y="63464"/>
                    </a:lnTo>
                    <a:lnTo>
                      <a:pt x="222504" y="50800"/>
                    </a:lnTo>
                    <a:lnTo>
                      <a:pt x="224028" y="50800"/>
                    </a:lnTo>
                    <a:lnTo>
                      <a:pt x="229375" y="63276"/>
                    </a:lnTo>
                    <a:lnTo>
                      <a:pt x="228600" y="76200"/>
                    </a:lnTo>
                    <a:close/>
                  </a:path>
                  <a:path w="734695" h="2120900">
                    <a:moveTo>
                      <a:pt x="229477" y="63464"/>
                    </a:moveTo>
                    <a:lnTo>
                      <a:pt x="229375" y="63276"/>
                    </a:lnTo>
                    <a:lnTo>
                      <a:pt x="224028" y="50800"/>
                    </a:lnTo>
                    <a:lnTo>
                      <a:pt x="231648" y="50800"/>
                    </a:lnTo>
                    <a:lnTo>
                      <a:pt x="229509" y="63276"/>
                    </a:lnTo>
                    <a:lnTo>
                      <a:pt x="229477" y="63464"/>
                    </a:lnTo>
                    <a:close/>
                  </a:path>
                  <a:path w="734695" h="2120900">
                    <a:moveTo>
                      <a:pt x="231648" y="76200"/>
                    </a:moveTo>
                    <a:lnTo>
                      <a:pt x="228600" y="76200"/>
                    </a:lnTo>
                    <a:lnTo>
                      <a:pt x="229385" y="64478"/>
                    </a:lnTo>
                    <a:lnTo>
                      <a:pt x="229509" y="63276"/>
                    </a:lnTo>
                    <a:lnTo>
                      <a:pt x="231648" y="50800"/>
                    </a:lnTo>
                    <a:lnTo>
                      <a:pt x="232736" y="50800"/>
                    </a:lnTo>
                    <a:lnTo>
                      <a:pt x="230597" y="63276"/>
                    </a:lnTo>
                    <a:lnTo>
                      <a:pt x="230565" y="63464"/>
                    </a:lnTo>
                    <a:lnTo>
                      <a:pt x="233354" y="63464"/>
                    </a:lnTo>
                    <a:lnTo>
                      <a:pt x="233404" y="63687"/>
                    </a:lnTo>
                    <a:lnTo>
                      <a:pt x="233230" y="64478"/>
                    </a:lnTo>
                    <a:lnTo>
                      <a:pt x="231648" y="76200"/>
                    </a:lnTo>
                    <a:close/>
                  </a:path>
                  <a:path w="734695" h="2120900">
                    <a:moveTo>
                      <a:pt x="236220" y="76200"/>
                    </a:moveTo>
                    <a:lnTo>
                      <a:pt x="233582" y="64478"/>
                    </a:lnTo>
                    <a:lnTo>
                      <a:pt x="233337" y="63687"/>
                    </a:lnTo>
                    <a:lnTo>
                      <a:pt x="233367" y="63464"/>
                    </a:lnTo>
                    <a:lnTo>
                      <a:pt x="230565" y="63464"/>
                    </a:lnTo>
                    <a:lnTo>
                      <a:pt x="232736" y="50800"/>
                    </a:lnTo>
                    <a:lnTo>
                      <a:pt x="239153" y="63276"/>
                    </a:lnTo>
                    <a:lnTo>
                      <a:pt x="239223" y="63687"/>
                    </a:lnTo>
                    <a:lnTo>
                      <a:pt x="236220" y="76200"/>
                    </a:lnTo>
                    <a:close/>
                  </a:path>
                  <a:path w="734695" h="2120900">
                    <a:moveTo>
                      <a:pt x="237744" y="76200"/>
                    </a:moveTo>
                    <a:lnTo>
                      <a:pt x="236220" y="76200"/>
                    </a:lnTo>
                    <a:lnTo>
                      <a:pt x="239033" y="64478"/>
                    </a:lnTo>
                    <a:lnTo>
                      <a:pt x="239153" y="63276"/>
                    </a:lnTo>
                    <a:lnTo>
                      <a:pt x="232736" y="50800"/>
                    </a:lnTo>
                    <a:lnTo>
                      <a:pt x="237744" y="50800"/>
                    </a:lnTo>
                    <a:lnTo>
                      <a:pt x="242235" y="63276"/>
                    </a:lnTo>
                    <a:lnTo>
                      <a:pt x="242248" y="63687"/>
                    </a:lnTo>
                    <a:lnTo>
                      <a:pt x="237744" y="76200"/>
                    </a:lnTo>
                    <a:close/>
                  </a:path>
                  <a:path w="734695" h="2120900">
                    <a:moveTo>
                      <a:pt x="117348" y="76200"/>
                    </a:moveTo>
                    <a:lnTo>
                      <a:pt x="109728" y="76200"/>
                    </a:lnTo>
                    <a:lnTo>
                      <a:pt x="108321" y="64478"/>
                    </a:lnTo>
                    <a:lnTo>
                      <a:pt x="108208" y="63464"/>
                    </a:lnTo>
                    <a:lnTo>
                      <a:pt x="119377" y="63464"/>
                    </a:lnTo>
                    <a:lnTo>
                      <a:pt x="119395" y="63687"/>
                    </a:lnTo>
                    <a:lnTo>
                      <a:pt x="119223" y="64478"/>
                    </a:lnTo>
                    <a:lnTo>
                      <a:pt x="117348" y="76200"/>
                    </a:lnTo>
                    <a:close/>
                  </a:path>
                  <a:path w="734695" h="2120900">
                    <a:moveTo>
                      <a:pt x="131064" y="76200"/>
                    </a:moveTo>
                    <a:lnTo>
                      <a:pt x="129540" y="76200"/>
                    </a:lnTo>
                    <a:lnTo>
                      <a:pt x="128133" y="64478"/>
                    </a:lnTo>
                    <a:lnTo>
                      <a:pt x="128011" y="63464"/>
                    </a:lnTo>
                    <a:lnTo>
                      <a:pt x="134120" y="63464"/>
                    </a:lnTo>
                    <a:lnTo>
                      <a:pt x="131064" y="76200"/>
                    </a:lnTo>
                    <a:close/>
                  </a:path>
                  <a:path w="734695" h="2120900">
                    <a:moveTo>
                      <a:pt x="135636" y="76200"/>
                    </a:moveTo>
                    <a:lnTo>
                      <a:pt x="131064" y="76200"/>
                    </a:lnTo>
                    <a:lnTo>
                      <a:pt x="134067" y="63687"/>
                    </a:lnTo>
                    <a:lnTo>
                      <a:pt x="134120" y="63464"/>
                    </a:lnTo>
                    <a:lnTo>
                      <a:pt x="135636" y="63464"/>
                    </a:lnTo>
                    <a:lnTo>
                      <a:pt x="135636" y="76200"/>
                    </a:lnTo>
                    <a:close/>
                  </a:path>
                  <a:path w="734695" h="2120900">
                    <a:moveTo>
                      <a:pt x="227076" y="76200"/>
                    </a:moveTo>
                    <a:lnTo>
                      <a:pt x="220980" y="76200"/>
                    </a:lnTo>
                    <a:lnTo>
                      <a:pt x="218477" y="63687"/>
                    </a:lnTo>
                    <a:lnTo>
                      <a:pt x="218432" y="63464"/>
                    </a:lnTo>
                    <a:lnTo>
                      <a:pt x="227726" y="63464"/>
                    </a:lnTo>
                    <a:lnTo>
                      <a:pt x="227076" y="76200"/>
                    </a:lnTo>
                    <a:close/>
                  </a:path>
                  <a:path w="734695" h="2120900">
                    <a:moveTo>
                      <a:pt x="246888" y="76200"/>
                    </a:moveTo>
                    <a:lnTo>
                      <a:pt x="237744" y="76200"/>
                    </a:lnTo>
                    <a:lnTo>
                      <a:pt x="242248" y="63687"/>
                    </a:lnTo>
                    <a:lnTo>
                      <a:pt x="242328" y="63464"/>
                    </a:lnTo>
                    <a:lnTo>
                      <a:pt x="246115" y="63464"/>
                    </a:lnTo>
                    <a:lnTo>
                      <a:pt x="246888" y="76200"/>
                    </a:lnTo>
                    <a:close/>
                  </a:path>
                  <a:path w="734695" h="2120900">
                    <a:moveTo>
                      <a:pt x="106462" y="101600"/>
                    </a:moveTo>
                    <a:lnTo>
                      <a:pt x="105156" y="88900"/>
                    </a:lnTo>
                    <a:lnTo>
                      <a:pt x="108086" y="64478"/>
                    </a:lnTo>
                    <a:lnTo>
                      <a:pt x="108181" y="63687"/>
                    </a:lnTo>
                    <a:lnTo>
                      <a:pt x="108321" y="64478"/>
                    </a:lnTo>
                    <a:lnTo>
                      <a:pt x="109728" y="76200"/>
                    </a:lnTo>
                    <a:lnTo>
                      <a:pt x="108204" y="76200"/>
                    </a:lnTo>
                    <a:lnTo>
                      <a:pt x="108204" y="88900"/>
                    </a:lnTo>
                    <a:lnTo>
                      <a:pt x="114300" y="88900"/>
                    </a:lnTo>
                    <a:lnTo>
                      <a:pt x="106462" y="101600"/>
                    </a:lnTo>
                    <a:close/>
                  </a:path>
                  <a:path w="734695" h="2120900">
                    <a:moveTo>
                      <a:pt x="120396" y="76200"/>
                    </a:moveTo>
                    <a:lnTo>
                      <a:pt x="117348" y="76200"/>
                    </a:lnTo>
                    <a:lnTo>
                      <a:pt x="119223" y="64478"/>
                    </a:lnTo>
                    <a:lnTo>
                      <a:pt x="119350" y="63687"/>
                    </a:lnTo>
                    <a:lnTo>
                      <a:pt x="119458" y="64478"/>
                    </a:lnTo>
                    <a:lnTo>
                      <a:pt x="120396" y="76200"/>
                    </a:lnTo>
                    <a:close/>
                  </a:path>
                  <a:path w="734695" h="2120900">
                    <a:moveTo>
                      <a:pt x="236220" y="76200"/>
                    </a:moveTo>
                    <a:lnTo>
                      <a:pt x="231648" y="76200"/>
                    </a:lnTo>
                    <a:lnTo>
                      <a:pt x="233230" y="64478"/>
                    </a:lnTo>
                    <a:lnTo>
                      <a:pt x="233337" y="63687"/>
                    </a:lnTo>
                    <a:lnTo>
                      <a:pt x="233582" y="64478"/>
                    </a:lnTo>
                    <a:lnTo>
                      <a:pt x="236220" y="76200"/>
                    </a:lnTo>
                    <a:close/>
                  </a:path>
                  <a:path w="734695" h="2120900">
                    <a:moveTo>
                      <a:pt x="249936" y="76200"/>
                    </a:moveTo>
                    <a:lnTo>
                      <a:pt x="246888" y="76200"/>
                    </a:lnTo>
                    <a:lnTo>
                      <a:pt x="246184" y="64478"/>
                    </a:lnTo>
                    <a:lnTo>
                      <a:pt x="246137" y="63687"/>
                    </a:lnTo>
                    <a:lnTo>
                      <a:pt x="246419" y="64478"/>
                    </a:lnTo>
                    <a:lnTo>
                      <a:pt x="249936" y="76200"/>
                    </a:lnTo>
                    <a:close/>
                  </a:path>
                  <a:path w="734695" h="2120900">
                    <a:moveTo>
                      <a:pt x="228600" y="76200"/>
                    </a:moveTo>
                    <a:lnTo>
                      <a:pt x="227076" y="76200"/>
                    </a:lnTo>
                    <a:lnTo>
                      <a:pt x="227679" y="64478"/>
                    </a:lnTo>
                    <a:lnTo>
                      <a:pt x="228600" y="76200"/>
                    </a:lnTo>
                    <a:close/>
                  </a:path>
                  <a:path w="734695" h="2120900">
                    <a:moveTo>
                      <a:pt x="108204" y="88900"/>
                    </a:moveTo>
                    <a:lnTo>
                      <a:pt x="108204" y="76200"/>
                    </a:lnTo>
                    <a:lnTo>
                      <a:pt x="116738" y="76200"/>
                    </a:lnTo>
                    <a:lnTo>
                      <a:pt x="108204" y="88900"/>
                    </a:lnTo>
                    <a:close/>
                  </a:path>
                  <a:path w="734695" h="2120900">
                    <a:moveTo>
                      <a:pt x="117348" y="88900"/>
                    </a:moveTo>
                    <a:lnTo>
                      <a:pt x="108204" y="88900"/>
                    </a:lnTo>
                    <a:lnTo>
                      <a:pt x="116738" y="76200"/>
                    </a:lnTo>
                    <a:lnTo>
                      <a:pt x="117348" y="88900"/>
                    </a:lnTo>
                    <a:close/>
                  </a:path>
                  <a:path w="734695" h="2120900">
                    <a:moveTo>
                      <a:pt x="117348" y="88900"/>
                    </a:moveTo>
                    <a:lnTo>
                      <a:pt x="116738" y="76200"/>
                    </a:lnTo>
                    <a:lnTo>
                      <a:pt x="118872" y="76200"/>
                    </a:lnTo>
                    <a:lnTo>
                      <a:pt x="117348" y="88900"/>
                    </a:lnTo>
                    <a:close/>
                  </a:path>
                  <a:path w="734695" h="2120900">
                    <a:moveTo>
                      <a:pt x="121484" y="101600"/>
                    </a:moveTo>
                    <a:lnTo>
                      <a:pt x="118872" y="101600"/>
                    </a:lnTo>
                    <a:lnTo>
                      <a:pt x="115062" y="88900"/>
                    </a:lnTo>
                    <a:lnTo>
                      <a:pt x="117348" y="88900"/>
                    </a:lnTo>
                    <a:lnTo>
                      <a:pt x="118872" y="76200"/>
                    </a:lnTo>
                    <a:lnTo>
                      <a:pt x="121484" y="101600"/>
                    </a:lnTo>
                    <a:close/>
                  </a:path>
                  <a:path w="734695" h="2120900">
                    <a:moveTo>
                      <a:pt x="121484" y="101600"/>
                    </a:moveTo>
                    <a:lnTo>
                      <a:pt x="118872" y="76200"/>
                    </a:lnTo>
                    <a:lnTo>
                      <a:pt x="120396" y="88900"/>
                    </a:lnTo>
                    <a:lnTo>
                      <a:pt x="121348" y="88900"/>
                    </a:lnTo>
                    <a:lnTo>
                      <a:pt x="121420" y="95566"/>
                    </a:lnTo>
                    <a:lnTo>
                      <a:pt x="121484" y="101600"/>
                    </a:lnTo>
                    <a:close/>
                  </a:path>
                  <a:path w="734695" h="2120900">
                    <a:moveTo>
                      <a:pt x="126492" y="88900"/>
                    </a:moveTo>
                    <a:lnTo>
                      <a:pt x="120396" y="88900"/>
                    </a:lnTo>
                    <a:lnTo>
                      <a:pt x="118872" y="76200"/>
                    </a:lnTo>
                    <a:lnTo>
                      <a:pt x="126492" y="88900"/>
                    </a:lnTo>
                    <a:close/>
                  </a:path>
                  <a:path w="734695" h="2120900">
                    <a:moveTo>
                      <a:pt x="238252" y="88900"/>
                    </a:moveTo>
                    <a:lnTo>
                      <a:pt x="233172" y="88900"/>
                    </a:lnTo>
                    <a:lnTo>
                      <a:pt x="233172" y="76200"/>
                    </a:lnTo>
                    <a:lnTo>
                      <a:pt x="238252" y="88900"/>
                    </a:lnTo>
                    <a:close/>
                  </a:path>
                  <a:path w="734695" h="2120900">
                    <a:moveTo>
                      <a:pt x="238252" y="88900"/>
                    </a:moveTo>
                    <a:lnTo>
                      <a:pt x="233172" y="76200"/>
                    </a:lnTo>
                    <a:lnTo>
                      <a:pt x="239268" y="76200"/>
                    </a:lnTo>
                    <a:lnTo>
                      <a:pt x="238252" y="88900"/>
                    </a:lnTo>
                    <a:close/>
                  </a:path>
                  <a:path w="734695" h="2120900">
                    <a:moveTo>
                      <a:pt x="240792" y="88900"/>
                    </a:moveTo>
                    <a:lnTo>
                      <a:pt x="238252" y="88900"/>
                    </a:lnTo>
                    <a:lnTo>
                      <a:pt x="239268" y="76200"/>
                    </a:lnTo>
                    <a:lnTo>
                      <a:pt x="244057" y="76200"/>
                    </a:lnTo>
                    <a:lnTo>
                      <a:pt x="240792" y="88900"/>
                    </a:lnTo>
                    <a:close/>
                  </a:path>
                  <a:path w="734695" h="2120900">
                    <a:moveTo>
                      <a:pt x="247541" y="88900"/>
                    </a:moveTo>
                    <a:lnTo>
                      <a:pt x="240792" y="88900"/>
                    </a:lnTo>
                    <a:lnTo>
                      <a:pt x="244057" y="76200"/>
                    </a:lnTo>
                    <a:lnTo>
                      <a:pt x="247541" y="88900"/>
                    </a:lnTo>
                    <a:close/>
                  </a:path>
                  <a:path w="734695" h="2120900">
                    <a:moveTo>
                      <a:pt x="249936" y="88900"/>
                    </a:moveTo>
                    <a:lnTo>
                      <a:pt x="247541" y="88900"/>
                    </a:lnTo>
                    <a:lnTo>
                      <a:pt x="244057" y="76200"/>
                    </a:lnTo>
                    <a:lnTo>
                      <a:pt x="248412" y="76200"/>
                    </a:lnTo>
                    <a:lnTo>
                      <a:pt x="249936" y="88900"/>
                    </a:lnTo>
                    <a:close/>
                  </a:path>
                  <a:path w="734695" h="2120900">
                    <a:moveTo>
                      <a:pt x="249936" y="88900"/>
                    </a:moveTo>
                    <a:lnTo>
                      <a:pt x="248412" y="76200"/>
                    </a:lnTo>
                    <a:lnTo>
                      <a:pt x="251460" y="76200"/>
                    </a:lnTo>
                    <a:lnTo>
                      <a:pt x="249936" y="88900"/>
                    </a:lnTo>
                    <a:close/>
                  </a:path>
                  <a:path w="734695" h="2120900">
                    <a:moveTo>
                      <a:pt x="255016" y="88900"/>
                    </a:moveTo>
                    <a:lnTo>
                      <a:pt x="249936" y="88900"/>
                    </a:lnTo>
                    <a:lnTo>
                      <a:pt x="251460" y="76200"/>
                    </a:lnTo>
                    <a:lnTo>
                      <a:pt x="255016" y="88900"/>
                    </a:lnTo>
                    <a:close/>
                  </a:path>
                  <a:path w="734695" h="2120900">
                    <a:moveTo>
                      <a:pt x="255016" y="88900"/>
                    </a:moveTo>
                    <a:lnTo>
                      <a:pt x="251460" y="76200"/>
                    </a:lnTo>
                    <a:lnTo>
                      <a:pt x="256032" y="76200"/>
                    </a:lnTo>
                    <a:lnTo>
                      <a:pt x="255016" y="88900"/>
                    </a:lnTo>
                    <a:close/>
                  </a:path>
                  <a:path w="734695" h="2120900">
                    <a:moveTo>
                      <a:pt x="263652" y="88900"/>
                    </a:moveTo>
                    <a:lnTo>
                      <a:pt x="255016" y="88900"/>
                    </a:lnTo>
                    <a:lnTo>
                      <a:pt x="256032" y="76200"/>
                    </a:lnTo>
                    <a:lnTo>
                      <a:pt x="263652" y="76200"/>
                    </a:lnTo>
                    <a:lnTo>
                      <a:pt x="263652" y="88900"/>
                    </a:lnTo>
                    <a:close/>
                  </a:path>
                  <a:path w="734695" h="2120900">
                    <a:moveTo>
                      <a:pt x="100203" y="127000"/>
                    </a:moveTo>
                    <a:lnTo>
                      <a:pt x="99060" y="114300"/>
                    </a:lnTo>
                    <a:lnTo>
                      <a:pt x="100584" y="101600"/>
                    </a:lnTo>
                    <a:lnTo>
                      <a:pt x="103632" y="88900"/>
                    </a:lnTo>
                    <a:lnTo>
                      <a:pt x="105156" y="88900"/>
                    </a:lnTo>
                    <a:lnTo>
                      <a:pt x="106462" y="101600"/>
                    </a:lnTo>
                    <a:lnTo>
                      <a:pt x="103632" y="101600"/>
                    </a:lnTo>
                    <a:lnTo>
                      <a:pt x="102108" y="114300"/>
                    </a:lnTo>
                    <a:lnTo>
                      <a:pt x="108204" y="114300"/>
                    </a:lnTo>
                    <a:lnTo>
                      <a:pt x="100203" y="127000"/>
                    </a:lnTo>
                    <a:close/>
                  </a:path>
                  <a:path w="734695" h="2120900">
                    <a:moveTo>
                      <a:pt x="109728" y="114300"/>
                    </a:moveTo>
                    <a:lnTo>
                      <a:pt x="105156" y="114300"/>
                    </a:lnTo>
                    <a:lnTo>
                      <a:pt x="103632" y="101600"/>
                    </a:lnTo>
                    <a:lnTo>
                      <a:pt x="106462" y="101600"/>
                    </a:lnTo>
                    <a:lnTo>
                      <a:pt x="114300" y="88900"/>
                    </a:lnTo>
                    <a:lnTo>
                      <a:pt x="114909" y="88900"/>
                    </a:lnTo>
                    <a:lnTo>
                      <a:pt x="111252" y="101600"/>
                    </a:lnTo>
                    <a:lnTo>
                      <a:pt x="109728" y="114300"/>
                    </a:lnTo>
                    <a:close/>
                  </a:path>
                  <a:path w="734695" h="2120900">
                    <a:moveTo>
                      <a:pt x="112776" y="114300"/>
                    </a:moveTo>
                    <a:lnTo>
                      <a:pt x="111252" y="101600"/>
                    </a:lnTo>
                    <a:lnTo>
                      <a:pt x="114909" y="88900"/>
                    </a:lnTo>
                    <a:lnTo>
                      <a:pt x="117348" y="101600"/>
                    </a:lnTo>
                    <a:lnTo>
                      <a:pt x="113690" y="101600"/>
                    </a:lnTo>
                    <a:lnTo>
                      <a:pt x="112776" y="114300"/>
                    </a:lnTo>
                    <a:close/>
                  </a:path>
                  <a:path w="734695" h="2120900">
                    <a:moveTo>
                      <a:pt x="118872" y="101600"/>
                    </a:moveTo>
                    <a:lnTo>
                      <a:pt x="117348" y="101600"/>
                    </a:lnTo>
                    <a:lnTo>
                      <a:pt x="114909" y="88900"/>
                    </a:lnTo>
                    <a:lnTo>
                      <a:pt x="115062" y="88900"/>
                    </a:lnTo>
                    <a:lnTo>
                      <a:pt x="118872" y="101600"/>
                    </a:lnTo>
                    <a:close/>
                  </a:path>
                  <a:path w="734695" h="2120900">
                    <a:moveTo>
                      <a:pt x="121484" y="101600"/>
                    </a:moveTo>
                    <a:lnTo>
                      <a:pt x="121420" y="95566"/>
                    </a:lnTo>
                    <a:lnTo>
                      <a:pt x="121348" y="88900"/>
                    </a:lnTo>
                    <a:lnTo>
                      <a:pt x="124587" y="88900"/>
                    </a:lnTo>
                    <a:lnTo>
                      <a:pt x="121484" y="101600"/>
                    </a:lnTo>
                    <a:close/>
                  </a:path>
                  <a:path w="734695" h="2120900">
                    <a:moveTo>
                      <a:pt x="126492" y="101600"/>
                    </a:moveTo>
                    <a:lnTo>
                      <a:pt x="121484" y="101600"/>
                    </a:lnTo>
                    <a:lnTo>
                      <a:pt x="124587" y="88900"/>
                    </a:lnTo>
                    <a:lnTo>
                      <a:pt x="126492" y="101600"/>
                    </a:lnTo>
                    <a:close/>
                  </a:path>
                  <a:path w="734695" h="2120900">
                    <a:moveTo>
                      <a:pt x="245364" y="101600"/>
                    </a:moveTo>
                    <a:lnTo>
                      <a:pt x="237744" y="101600"/>
                    </a:lnTo>
                    <a:lnTo>
                      <a:pt x="237744" y="88900"/>
                    </a:lnTo>
                    <a:lnTo>
                      <a:pt x="245935" y="88900"/>
                    </a:lnTo>
                    <a:lnTo>
                      <a:pt x="245364" y="101600"/>
                    </a:lnTo>
                    <a:close/>
                  </a:path>
                  <a:path w="734695" h="2120900">
                    <a:moveTo>
                      <a:pt x="249936" y="101600"/>
                    </a:moveTo>
                    <a:lnTo>
                      <a:pt x="245872" y="101600"/>
                    </a:lnTo>
                    <a:lnTo>
                      <a:pt x="245935" y="88900"/>
                    </a:lnTo>
                    <a:lnTo>
                      <a:pt x="249936" y="101600"/>
                    </a:lnTo>
                    <a:close/>
                  </a:path>
                  <a:path w="734695" h="2120900">
                    <a:moveTo>
                      <a:pt x="250952" y="101600"/>
                    </a:moveTo>
                    <a:lnTo>
                      <a:pt x="249936" y="101600"/>
                    </a:lnTo>
                    <a:lnTo>
                      <a:pt x="245935" y="88900"/>
                    </a:lnTo>
                    <a:lnTo>
                      <a:pt x="246888" y="88900"/>
                    </a:lnTo>
                    <a:lnTo>
                      <a:pt x="250952" y="101600"/>
                    </a:lnTo>
                    <a:close/>
                  </a:path>
                  <a:path w="734695" h="2120900">
                    <a:moveTo>
                      <a:pt x="250952" y="101600"/>
                    </a:moveTo>
                    <a:lnTo>
                      <a:pt x="246888" y="88900"/>
                    </a:lnTo>
                    <a:lnTo>
                      <a:pt x="252548" y="88900"/>
                    </a:lnTo>
                    <a:lnTo>
                      <a:pt x="250952" y="101600"/>
                    </a:lnTo>
                    <a:close/>
                  </a:path>
                  <a:path w="734695" h="2120900">
                    <a:moveTo>
                      <a:pt x="252984" y="101600"/>
                    </a:moveTo>
                    <a:lnTo>
                      <a:pt x="250952" y="101600"/>
                    </a:lnTo>
                    <a:lnTo>
                      <a:pt x="252548" y="88900"/>
                    </a:lnTo>
                    <a:lnTo>
                      <a:pt x="254522" y="95566"/>
                    </a:lnTo>
                    <a:lnTo>
                      <a:pt x="252984" y="101600"/>
                    </a:lnTo>
                    <a:close/>
                  </a:path>
                  <a:path w="734695" h="2120900">
                    <a:moveTo>
                      <a:pt x="254522" y="95566"/>
                    </a:moveTo>
                    <a:lnTo>
                      <a:pt x="252548" y="88900"/>
                    </a:lnTo>
                    <a:lnTo>
                      <a:pt x="256222" y="88900"/>
                    </a:lnTo>
                    <a:lnTo>
                      <a:pt x="254522" y="95566"/>
                    </a:lnTo>
                    <a:close/>
                  </a:path>
                  <a:path w="734695" h="2120900">
                    <a:moveTo>
                      <a:pt x="256309" y="101600"/>
                    </a:moveTo>
                    <a:lnTo>
                      <a:pt x="254522" y="95566"/>
                    </a:lnTo>
                    <a:lnTo>
                      <a:pt x="256222" y="88900"/>
                    </a:lnTo>
                    <a:lnTo>
                      <a:pt x="262128" y="88900"/>
                    </a:lnTo>
                    <a:lnTo>
                      <a:pt x="256309" y="101600"/>
                    </a:lnTo>
                    <a:close/>
                  </a:path>
                  <a:path w="734695" h="2120900">
                    <a:moveTo>
                      <a:pt x="257386" y="101600"/>
                    </a:moveTo>
                    <a:lnTo>
                      <a:pt x="256309" y="101600"/>
                    </a:lnTo>
                    <a:lnTo>
                      <a:pt x="262128" y="88900"/>
                    </a:lnTo>
                    <a:lnTo>
                      <a:pt x="257386" y="101600"/>
                    </a:lnTo>
                    <a:close/>
                  </a:path>
                  <a:path w="734695" h="2120900">
                    <a:moveTo>
                      <a:pt x="262128" y="127000"/>
                    </a:moveTo>
                    <a:lnTo>
                      <a:pt x="259080" y="127000"/>
                    </a:lnTo>
                    <a:lnTo>
                      <a:pt x="256032" y="114300"/>
                    </a:lnTo>
                    <a:lnTo>
                      <a:pt x="254508" y="114300"/>
                    </a:lnTo>
                    <a:lnTo>
                      <a:pt x="260604" y="101600"/>
                    </a:lnTo>
                    <a:lnTo>
                      <a:pt x="257386" y="101600"/>
                    </a:lnTo>
                    <a:lnTo>
                      <a:pt x="262128" y="88900"/>
                    </a:lnTo>
                    <a:lnTo>
                      <a:pt x="266700" y="101600"/>
                    </a:lnTo>
                    <a:lnTo>
                      <a:pt x="262128" y="114300"/>
                    </a:lnTo>
                    <a:lnTo>
                      <a:pt x="262128" y="127000"/>
                    </a:lnTo>
                    <a:close/>
                  </a:path>
                  <a:path w="734695" h="2120900">
                    <a:moveTo>
                      <a:pt x="268224" y="139700"/>
                    </a:moveTo>
                    <a:lnTo>
                      <a:pt x="263652" y="139700"/>
                    </a:lnTo>
                    <a:lnTo>
                      <a:pt x="262128" y="127000"/>
                    </a:lnTo>
                    <a:lnTo>
                      <a:pt x="262128" y="114300"/>
                    </a:lnTo>
                    <a:lnTo>
                      <a:pt x="266700" y="101600"/>
                    </a:lnTo>
                    <a:lnTo>
                      <a:pt x="262128" y="88900"/>
                    </a:lnTo>
                    <a:lnTo>
                      <a:pt x="268224" y="88900"/>
                    </a:lnTo>
                    <a:lnTo>
                      <a:pt x="269748" y="101600"/>
                    </a:lnTo>
                    <a:lnTo>
                      <a:pt x="272796" y="101600"/>
                    </a:lnTo>
                    <a:lnTo>
                      <a:pt x="272796" y="114300"/>
                    </a:lnTo>
                    <a:lnTo>
                      <a:pt x="265176" y="114300"/>
                    </a:lnTo>
                    <a:lnTo>
                      <a:pt x="271272" y="127000"/>
                    </a:lnTo>
                    <a:lnTo>
                      <a:pt x="268224" y="127000"/>
                    </a:lnTo>
                    <a:lnTo>
                      <a:pt x="268224" y="139700"/>
                    </a:lnTo>
                    <a:close/>
                  </a:path>
                  <a:path w="734695" h="2120900">
                    <a:moveTo>
                      <a:pt x="105156" y="114300"/>
                    </a:moveTo>
                    <a:lnTo>
                      <a:pt x="102108" y="114300"/>
                    </a:lnTo>
                    <a:lnTo>
                      <a:pt x="103632" y="101600"/>
                    </a:lnTo>
                    <a:lnTo>
                      <a:pt x="105156" y="114300"/>
                    </a:lnTo>
                    <a:close/>
                  </a:path>
                  <a:path w="734695" h="2120900">
                    <a:moveTo>
                      <a:pt x="109510" y="127000"/>
                    </a:moveTo>
                    <a:lnTo>
                      <a:pt x="108204" y="114300"/>
                    </a:lnTo>
                    <a:lnTo>
                      <a:pt x="109728" y="114300"/>
                    </a:lnTo>
                    <a:lnTo>
                      <a:pt x="111252" y="101600"/>
                    </a:lnTo>
                    <a:lnTo>
                      <a:pt x="112776" y="114300"/>
                    </a:lnTo>
                    <a:lnTo>
                      <a:pt x="109510" y="127000"/>
                    </a:lnTo>
                    <a:close/>
                  </a:path>
                  <a:path w="734695" h="2120900">
                    <a:moveTo>
                      <a:pt x="118872" y="127000"/>
                    </a:moveTo>
                    <a:lnTo>
                      <a:pt x="109510" y="127000"/>
                    </a:lnTo>
                    <a:lnTo>
                      <a:pt x="112776" y="114300"/>
                    </a:lnTo>
                    <a:lnTo>
                      <a:pt x="113690" y="101600"/>
                    </a:lnTo>
                    <a:lnTo>
                      <a:pt x="114300" y="114300"/>
                    </a:lnTo>
                    <a:lnTo>
                      <a:pt x="115824" y="114300"/>
                    </a:lnTo>
                    <a:lnTo>
                      <a:pt x="118872" y="127000"/>
                    </a:lnTo>
                    <a:close/>
                  </a:path>
                  <a:path w="734695" h="2120900">
                    <a:moveTo>
                      <a:pt x="114300" y="114300"/>
                    </a:moveTo>
                    <a:lnTo>
                      <a:pt x="113690" y="101600"/>
                    </a:lnTo>
                    <a:lnTo>
                      <a:pt x="120119" y="101600"/>
                    </a:lnTo>
                    <a:lnTo>
                      <a:pt x="114300" y="114300"/>
                    </a:lnTo>
                    <a:close/>
                  </a:path>
                  <a:path w="734695" h="2120900">
                    <a:moveTo>
                      <a:pt x="123444" y="114300"/>
                    </a:moveTo>
                    <a:lnTo>
                      <a:pt x="114300" y="114300"/>
                    </a:lnTo>
                    <a:lnTo>
                      <a:pt x="120119" y="101600"/>
                    </a:lnTo>
                    <a:lnTo>
                      <a:pt x="123444" y="114300"/>
                    </a:lnTo>
                    <a:close/>
                  </a:path>
                  <a:path w="734695" h="2120900">
                    <a:moveTo>
                      <a:pt x="128016" y="114300"/>
                    </a:moveTo>
                    <a:lnTo>
                      <a:pt x="123444" y="114300"/>
                    </a:lnTo>
                    <a:lnTo>
                      <a:pt x="120119" y="101600"/>
                    </a:lnTo>
                    <a:lnTo>
                      <a:pt x="128016" y="101600"/>
                    </a:lnTo>
                    <a:lnTo>
                      <a:pt x="128016" y="114300"/>
                    </a:lnTo>
                    <a:close/>
                  </a:path>
                  <a:path w="734695" h="2120900">
                    <a:moveTo>
                      <a:pt x="251460" y="114300"/>
                    </a:moveTo>
                    <a:lnTo>
                      <a:pt x="249936" y="114300"/>
                    </a:lnTo>
                    <a:lnTo>
                      <a:pt x="246888" y="101600"/>
                    </a:lnTo>
                    <a:lnTo>
                      <a:pt x="260604" y="101600"/>
                    </a:lnTo>
                    <a:lnTo>
                      <a:pt x="251460" y="114300"/>
                    </a:lnTo>
                    <a:close/>
                  </a:path>
                  <a:path w="734695" h="2120900">
                    <a:moveTo>
                      <a:pt x="254508" y="114300"/>
                    </a:moveTo>
                    <a:lnTo>
                      <a:pt x="251460" y="114300"/>
                    </a:lnTo>
                    <a:lnTo>
                      <a:pt x="260604" y="101600"/>
                    </a:lnTo>
                    <a:lnTo>
                      <a:pt x="254508" y="114300"/>
                    </a:lnTo>
                    <a:close/>
                  </a:path>
                  <a:path w="734695" h="2120900">
                    <a:moveTo>
                      <a:pt x="274320" y="114300"/>
                    </a:moveTo>
                    <a:lnTo>
                      <a:pt x="272796" y="114300"/>
                    </a:lnTo>
                    <a:lnTo>
                      <a:pt x="272796" y="101600"/>
                    </a:lnTo>
                    <a:lnTo>
                      <a:pt x="274320" y="114300"/>
                    </a:lnTo>
                    <a:close/>
                  </a:path>
                  <a:path w="734695" h="2120900">
                    <a:moveTo>
                      <a:pt x="100203" y="127000"/>
                    </a:moveTo>
                    <a:lnTo>
                      <a:pt x="94488" y="127000"/>
                    </a:lnTo>
                    <a:lnTo>
                      <a:pt x="94488" y="114300"/>
                    </a:lnTo>
                    <a:lnTo>
                      <a:pt x="99060" y="114300"/>
                    </a:lnTo>
                    <a:lnTo>
                      <a:pt x="100203" y="127000"/>
                    </a:lnTo>
                    <a:close/>
                  </a:path>
                  <a:path w="734695" h="2120900">
                    <a:moveTo>
                      <a:pt x="103632" y="127000"/>
                    </a:moveTo>
                    <a:lnTo>
                      <a:pt x="100203" y="127000"/>
                    </a:lnTo>
                    <a:lnTo>
                      <a:pt x="108204" y="114300"/>
                    </a:lnTo>
                    <a:lnTo>
                      <a:pt x="103632" y="127000"/>
                    </a:lnTo>
                    <a:close/>
                  </a:path>
                  <a:path w="734695" h="2120900">
                    <a:moveTo>
                      <a:pt x="109510" y="127000"/>
                    </a:moveTo>
                    <a:lnTo>
                      <a:pt x="103632" y="127000"/>
                    </a:lnTo>
                    <a:lnTo>
                      <a:pt x="108204" y="114300"/>
                    </a:lnTo>
                    <a:lnTo>
                      <a:pt x="109510" y="127000"/>
                    </a:lnTo>
                    <a:close/>
                  </a:path>
                  <a:path w="734695" h="2120900">
                    <a:moveTo>
                      <a:pt x="121920" y="127000"/>
                    </a:moveTo>
                    <a:lnTo>
                      <a:pt x="118872" y="127000"/>
                    </a:lnTo>
                    <a:lnTo>
                      <a:pt x="115824" y="114300"/>
                    </a:lnTo>
                    <a:lnTo>
                      <a:pt x="121920" y="114300"/>
                    </a:lnTo>
                    <a:lnTo>
                      <a:pt x="121920" y="127000"/>
                    </a:lnTo>
                    <a:close/>
                  </a:path>
                  <a:path w="734695" h="2120900">
                    <a:moveTo>
                      <a:pt x="271272" y="127000"/>
                    </a:moveTo>
                    <a:lnTo>
                      <a:pt x="265176" y="114300"/>
                    </a:lnTo>
                    <a:lnTo>
                      <a:pt x="275844" y="114300"/>
                    </a:lnTo>
                    <a:lnTo>
                      <a:pt x="271272" y="127000"/>
                    </a:lnTo>
                    <a:close/>
                  </a:path>
                  <a:path w="734695" h="2120900">
                    <a:moveTo>
                      <a:pt x="276497" y="139700"/>
                    </a:moveTo>
                    <a:lnTo>
                      <a:pt x="271272" y="127000"/>
                    </a:lnTo>
                    <a:lnTo>
                      <a:pt x="275844" y="114300"/>
                    </a:lnTo>
                    <a:lnTo>
                      <a:pt x="277368" y="114300"/>
                    </a:lnTo>
                    <a:lnTo>
                      <a:pt x="272796" y="127000"/>
                    </a:lnTo>
                    <a:lnTo>
                      <a:pt x="280416" y="127000"/>
                    </a:lnTo>
                    <a:lnTo>
                      <a:pt x="276497" y="139700"/>
                    </a:lnTo>
                    <a:close/>
                  </a:path>
                  <a:path w="734695" h="2120900">
                    <a:moveTo>
                      <a:pt x="278892" y="139700"/>
                    </a:moveTo>
                    <a:lnTo>
                      <a:pt x="277368" y="139700"/>
                    </a:lnTo>
                    <a:lnTo>
                      <a:pt x="281940" y="127000"/>
                    </a:lnTo>
                    <a:lnTo>
                      <a:pt x="272796" y="127000"/>
                    </a:lnTo>
                    <a:lnTo>
                      <a:pt x="277368" y="114300"/>
                    </a:lnTo>
                    <a:lnTo>
                      <a:pt x="284988" y="114300"/>
                    </a:lnTo>
                    <a:lnTo>
                      <a:pt x="286512" y="127000"/>
                    </a:lnTo>
                    <a:lnTo>
                      <a:pt x="278892" y="139700"/>
                    </a:lnTo>
                    <a:close/>
                  </a:path>
                  <a:path w="734695" h="2120900">
                    <a:moveTo>
                      <a:pt x="286512" y="127000"/>
                    </a:moveTo>
                    <a:lnTo>
                      <a:pt x="284988" y="114300"/>
                    </a:lnTo>
                    <a:lnTo>
                      <a:pt x="286512" y="114300"/>
                    </a:lnTo>
                    <a:lnTo>
                      <a:pt x="286512" y="127000"/>
                    </a:lnTo>
                    <a:close/>
                  </a:path>
                  <a:path w="734695" h="2120900">
                    <a:moveTo>
                      <a:pt x="102108" y="152400"/>
                    </a:moveTo>
                    <a:lnTo>
                      <a:pt x="91440" y="152400"/>
                    </a:lnTo>
                    <a:lnTo>
                      <a:pt x="88392" y="139700"/>
                    </a:lnTo>
                    <a:lnTo>
                      <a:pt x="89916" y="139700"/>
                    </a:lnTo>
                    <a:lnTo>
                      <a:pt x="89916" y="127000"/>
                    </a:lnTo>
                    <a:lnTo>
                      <a:pt x="97917" y="127000"/>
                    </a:lnTo>
                    <a:lnTo>
                      <a:pt x="94488" y="139700"/>
                    </a:lnTo>
                    <a:lnTo>
                      <a:pt x="102108" y="152400"/>
                    </a:lnTo>
                    <a:close/>
                  </a:path>
                  <a:path w="734695" h="2120900">
                    <a:moveTo>
                      <a:pt x="102108" y="152400"/>
                    </a:moveTo>
                    <a:lnTo>
                      <a:pt x="94488" y="139700"/>
                    </a:lnTo>
                    <a:lnTo>
                      <a:pt x="97917" y="127000"/>
                    </a:lnTo>
                    <a:lnTo>
                      <a:pt x="99060" y="139700"/>
                    </a:lnTo>
                    <a:lnTo>
                      <a:pt x="102870" y="139700"/>
                    </a:lnTo>
                    <a:lnTo>
                      <a:pt x="102108" y="152400"/>
                    </a:lnTo>
                    <a:close/>
                  </a:path>
                  <a:path w="734695" h="2120900">
                    <a:moveTo>
                      <a:pt x="100584" y="139700"/>
                    </a:moveTo>
                    <a:lnTo>
                      <a:pt x="99060" y="139700"/>
                    </a:lnTo>
                    <a:lnTo>
                      <a:pt x="97917" y="127000"/>
                    </a:lnTo>
                    <a:lnTo>
                      <a:pt x="104241" y="127000"/>
                    </a:lnTo>
                    <a:lnTo>
                      <a:pt x="100584" y="139700"/>
                    </a:lnTo>
                    <a:close/>
                  </a:path>
                  <a:path w="734695" h="2120900">
                    <a:moveTo>
                      <a:pt x="106172" y="139700"/>
                    </a:moveTo>
                    <a:lnTo>
                      <a:pt x="100584" y="139700"/>
                    </a:lnTo>
                    <a:lnTo>
                      <a:pt x="104241" y="127000"/>
                    </a:lnTo>
                    <a:lnTo>
                      <a:pt x="106172" y="139700"/>
                    </a:lnTo>
                    <a:close/>
                  </a:path>
                  <a:path w="734695" h="2120900">
                    <a:moveTo>
                      <a:pt x="106172" y="139700"/>
                    </a:moveTo>
                    <a:lnTo>
                      <a:pt x="104241" y="127000"/>
                    </a:lnTo>
                    <a:lnTo>
                      <a:pt x="111252" y="127000"/>
                    </a:lnTo>
                    <a:lnTo>
                      <a:pt x="106172" y="139700"/>
                    </a:lnTo>
                    <a:close/>
                  </a:path>
                  <a:path w="734695" h="2120900">
                    <a:moveTo>
                      <a:pt x="106680" y="139700"/>
                    </a:moveTo>
                    <a:lnTo>
                      <a:pt x="106172" y="139700"/>
                    </a:lnTo>
                    <a:lnTo>
                      <a:pt x="111252" y="127000"/>
                    </a:lnTo>
                    <a:lnTo>
                      <a:pt x="115824" y="127000"/>
                    </a:lnTo>
                    <a:lnTo>
                      <a:pt x="106680" y="139700"/>
                    </a:lnTo>
                    <a:close/>
                  </a:path>
                  <a:path w="734695" h="2120900">
                    <a:moveTo>
                      <a:pt x="114300" y="152400"/>
                    </a:moveTo>
                    <a:lnTo>
                      <a:pt x="111252" y="152400"/>
                    </a:lnTo>
                    <a:lnTo>
                      <a:pt x="109728" y="139700"/>
                    </a:lnTo>
                    <a:lnTo>
                      <a:pt x="106680" y="139700"/>
                    </a:lnTo>
                    <a:lnTo>
                      <a:pt x="115824" y="127000"/>
                    </a:lnTo>
                    <a:lnTo>
                      <a:pt x="117348" y="139700"/>
                    </a:lnTo>
                    <a:lnTo>
                      <a:pt x="114300" y="152400"/>
                    </a:lnTo>
                    <a:close/>
                  </a:path>
                  <a:path w="734695" h="2120900">
                    <a:moveTo>
                      <a:pt x="120396" y="139700"/>
                    </a:moveTo>
                    <a:lnTo>
                      <a:pt x="117348" y="139700"/>
                    </a:lnTo>
                    <a:lnTo>
                      <a:pt x="115824" y="127000"/>
                    </a:lnTo>
                    <a:lnTo>
                      <a:pt x="120396" y="127000"/>
                    </a:lnTo>
                    <a:lnTo>
                      <a:pt x="120396" y="139700"/>
                    </a:lnTo>
                    <a:close/>
                  </a:path>
                  <a:path w="734695" h="2120900">
                    <a:moveTo>
                      <a:pt x="276497" y="139700"/>
                    </a:moveTo>
                    <a:lnTo>
                      <a:pt x="268224" y="139700"/>
                    </a:lnTo>
                    <a:lnTo>
                      <a:pt x="268224" y="127000"/>
                    </a:lnTo>
                    <a:lnTo>
                      <a:pt x="271272" y="127000"/>
                    </a:lnTo>
                    <a:lnTo>
                      <a:pt x="276497" y="139700"/>
                    </a:lnTo>
                    <a:close/>
                  </a:path>
                  <a:path w="734695" h="2120900">
                    <a:moveTo>
                      <a:pt x="277368" y="139700"/>
                    </a:moveTo>
                    <a:lnTo>
                      <a:pt x="276497" y="139700"/>
                    </a:lnTo>
                    <a:lnTo>
                      <a:pt x="280416" y="127000"/>
                    </a:lnTo>
                    <a:lnTo>
                      <a:pt x="281940" y="127000"/>
                    </a:lnTo>
                    <a:lnTo>
                      <a:pt x="277368" y="139700"/>
                    </a:lnTo>
                    <a:close/>
                  </a:path>
                  <a:path w="734695" h="2120900">
                    <a:moveTo>
                      <a:pt x="289560" y="139700"/>
                    </a:moveTo>
                    <a:lnTo>
                      <a:pt x="278892" y="139700"/>
                    </a:lnTo>
                    <a:lnTo>
                      <a:pt x="286512" y="127000"/>
                    </a:lnTo>
                    <a:lnTo>
                      <a:pt x="289560" y="127000"/>
                    </a:lnTo>
                    <a:lnTo>
                      <a:pt x="289560" y="139700"/>
                    </a:lnTo>
                    <a:close/>
                  </a:path>
                  <a:path w="734695" h="2120900">
                    <a:moveTo>
                      <a:pt x="291084" y="139700"/>
                    </a:moveTo>
                    <a:lnTo>
                      <a:pt x="289560" y="139700"/>
                    </a:lnTo>
                    <a:lnTo>
                      <a:pt x="289560" y="127000"/>
                    </a:lnTo>
                    <a:lnTo>
                      <a:pt x="291084" y="139700"/>
                    </a:lnTo>
                    <a:close/>
                  </a:path>
                  <a:path w="734695" h="2120900">
                    <a:moveTo>
                      <a:pt x="103632" y="152400"/>
                    </a:moveTo>
                    <a:lnTo>
                      <a:pt x="102108" y="152400"/>
                    </a:lnTo>
                    <a:lnTo>
                      <a:pt x="102870" y="139700"/>
                    </a:lnTo>
                    <a:lnTo>
                      <a:pt x="103632" y="152400"/>
                    </a:lnTo>
                    <a:close/>
                  </a:path>
                  <a:path w="734695" h="2120900">
                    <a:moveTo>
                      <a:pt x="111252" y="152400"/>
                    </a:moveTo>
                    <a:lnTo>
                      <a:pt x="103632" y="152400"/>
                    </a:lnTo>
                    <a:lnTo>
                      <a:pt x="102870" y="139700"/>
                    </a:lnTo>
                    <a:lnTo>
                      <a:pt x="109728" y="139700"/>
                    </a:lnTo>
                    <a:lnTo>
                      <a:pt x="111252" y="152400"/>
                    </a:lnTo>
                    <a:close/>
                  </a:path>
                  <a:path w="734695" h="2120900">
                    <a:moveTo>
                      <a:pt x="272796" y="152400"/>
                    </a:moveTo>
                    <a:lnTo>
                      <a:pt x="272796" y="139700"/>
                    </a:lnTo>
                    <a:lnTo>
                      <a:pt x="274320" y="139700"/>
                    </a:lnTo>
                    <a:lnTo>
                      <a:pt x="272796" y="152400"/>
                    </a:lnTo>
                    <a:close/>
                  </a:path>
                  <a:path w="734695" h="2120900">
                    <a:moveTo>
                      <a:pt x="277368" y="152400"/>
                    </a:moveTo>
                    <a:lnTo>
                      <a:pt x="272796" y="152400"/>
                    </a:lnTo>
                    <a:lnTo>
                      <a:pt x="274320" y="139700"/>
                    </a:lnTo>
                    <a:lnTo>
                      <a:pt x="284988" y="139700"/>
                    </a:lnTo>
                    <a:lnTo>
                      <a:pt x="277368" y="152400"/>
                    </a:lnTo>
                    <a:close/>
                  </a:path>
                  <a:path w="734695" h="2120900">
                    <a:moveTo>
                      <a:pt x="281940" y="165100"/>
                    </a:moveTo>
                    <a:lnTo>
                      <a:pt x="280416" y="165100"/>
                    </a:lnTo>
                    <a:lnTo>
                      <a:pt x="277368" y="152400"/>
                    </a:lnTo>
                    <a:lnTo>
                      <a:pt x="284988" y="139700"/>
                    </a:lnTo>
                    <a:lnTo>
                      <a:pt x="280416" y="152400"/>
                    </a:lnTo>
                    <a:lnTo>
                      <a:pt x="281940" y="152400"/>
                    </a:lnTo>
                    <a:lnTo>
                      <a:pt x="281940" y="165100"/>
                    </a:lnTo>
                    <a:close/>
                  </a:path>
                  <a:path w="734695" h="2120900">
                    <a:moveTo>
                      <a:pt x="283464" y="152400"/>
                    </a:moveTo>
                    <a:lnTo>
                      <a:pt x="280416" y="152400"/>
                    </a:lnTo>
                    <a:lnTo>
                      <a:pt x="284988" y="139700"/>
                    </a:lnTo>
                    <a:lnTo>
                      <a:pt x="286076" y="139700"/>
                    </a:lnTo>
                    <a:lnTo>
                      <a:pt x="283464" y="152400"/>
                    </a:lnTo>
                    <a:close/>
                  </a:path>
                  <a:path w="734695" h="2120900">
                    <a:moveTo>
                      <a:pt x="292608" y="152400"/>
                    </a:moveTo>
                    <a:lnTo>
                      <a:pt x="283464" y="152400"/>
                    </a:lnTo>
                    <a:lnTo>
                      <a:pt x="286076" y="139700"/>
                    </a:lnTo>
                    <a:lnTo>
                      <a:pt x="292608" y="152400"/>
                    </a:lnTo>
                    <a:close/>
                  </a:path>
                  <a:path w="734695" h="2120900">
                    <a:moveTo>
                      <a:pt x="292608" y="152400"/>
                    </a:moveTo>
                    <a:lnTo>
                      <a:pt x="286076" y="139700"/>
                    </a:lnTo>
                    <a:lnTo>
                      <a:pt x="295656" y="139700"/>
                    </a:lnTo>
                    <a:lnTo>
                      <a:pt x="292608" y="152400"/>
                    </a:lnTo>
                    <a:close/>
                  </a:path>
                  <a:path w="734695" h="2120900">
                    <a:moveTo>
                      <a:pt x="300228" y="152400"/>
                    </a:moveTo>
                    <a:lnTo>
                      <a:pt x="292608" y="152400"/>
                    </a:lnTo>
                    <a:lnTo>
                      <a:pt x="295656" y="139700"/>
                    </a:lnTo>
                    <a:lnTo>
                      <a:pt x="298704" y="139700"/>
                    </a:lnTo>
                    <a:lnTo>
                      <a:pt x="300228" y="152400"/>
                    </a:lnTo>
                    <a:close/>
                  </a:path>
                  <a:path w="734695" h="2120900">
                    <a:moveTo>
                      <a:pt x="80772" y="165100"/>
                    </a:moveTo>
                    <a:lnTo>
                      <a:pt x="80772" y="152400"/>
                    </a:lnTo>
                    <a:lnTo>
                      <a:pt x="82296" y="152400"/>
                    </a:lnTo>
                    <a:lnTo>
                      <a:pt x="80772" y="165100"/>
                    </a:lnTo>
                    <a:close/>
                  </a:path>
                  <a:path w="734695" h="2120900">
                    <a:moveTo>
                      <a:pt x="91744" y="165100"/>
                    </a:moveTo>
                    <a:lnTo>
                      <a:pt x="80772" y="165100"/>
                    </a:lnTo>
                    <a:lnTo>
                      <a:pt x="82296" y="152400"/>
                    </a:lnTo>
                    <a:lnTo>
                      <a:pt x="89916" y="152400"/>
                    </a:lnTo>
                    <a:lnTo>
                      <a:pt x="91744" y="165100"/>
                    </a:lnTo>
                    <a:close/>
                  </a:path>
                  <a:path w="734695" h="2120900">
                    <a:moveTo>
                      <a:pt x="91744" y="165100"/>
                    </a:moveTo>
                    <a:lnTo>
                      <a:pt x="89916" y="152400"/>
                    </a:lnTo>
                    <a:lnTo>
                      <a:pt x="93726" y="152400"/>
                    </a:lnTo>
                    <a:lnTo>
                      <a:pt x="91744" y="165100"/>
                    </a:lnTo>
                    <a:close/>
                  </a:path>
                  <a:path w="734695" h="2120900">
                    <a:moveTo>
                      <a:pt x="95821" y="165100"/>
                    </a:moveTo>
                    <a:lnTo>
                      <a:pt x="91744" y="165100"/>
                    </a:lnTo>
                    <a:lnTo>
                      <a:pt x="93726" y="152400"/>
                    </a:lnTo>
                    <a:lnTo>
                      <a:pt x="95821" y="165100"/>
                    </a:lnTo>
                    <a:close/>
                  </a:path>
                  <a:path w="734695" h="2120900">
                    <a:moveTo>
                      <a:pt x="95821" y="165100"/>
                    </a:moveTo>
                    <a:lnTo>
                      <a:pt x="93726" y="152400"/>
                    </a:lnTo>
                    <a:lnTo>
                      <a:pt x="100584" y="152400"/>
                    </a:lnTo>
                    <a:lnTo>
                      <a:pt x="95821" y="165100"/>
                    </a:lnTo>
                    <a:close/>
                  </a:path>
                  <a:path w="734695" h="2120900">
                    <a:moveTo>
                      <a:pt x="105156" y="177800"/>
                    </a:moveTo>
                    <a:lnTo>
                      <a:pt x="100584" y="177800"/>
                    </a:lnTo>
                    <a:lnTo>
                      <a:pt x="99365" y="165100"/>
                    </a:lnTo>
                    <a:lnTo>
                      <a:pt x="95821" y="165100"/>
                    </a:lnTo>
                    <a:lnTo>
                      <a:pt x="100584" y="152400"/>
                    </a:lnTo>
                    <a:lnTo>
                      <a:pt x="105156" y="152400"/>
                    </a:lnTo>
                    <a:lnTo>
                      <a:pt x="106680" y="165100"/>
                    </a:lnTo>
                    <a:lnTo>
                      <a:pt x="105156" y="177800"/>
                    </a:lnTo>
                    <a:close/>
                  </a:path>
                  <a:path w="734695" h="2120900">
                    <a:moveTo>
                      <a:pt x="109728" y="165100"/>
                    </a:moveTo>
                    <a:lnTo>
                      <a:pt x="106680" y="165100"/>
                    </a:lnTo>
                    <a:lnTo>
                      <a:pt x="105156" y="152400"/>
                    </a:lnTo>
                    <a:lnTo>
                      <a:pt x="109728" y="152400"/>
                    </a:lnTo>
                    <a:lnTo>
                      <a:pt x="109728" y="165100"/>
                    </a:lnTo>
                    <a:close/>
                  </a:path>
                  <a:path w="734695" h="2120900">
                    <a:moveTo>
                      <a:pt x="292608" y="165100"/>
                    </a:moveTo>
                    <a:lnTo>
                      <a:pt x="281940" y="165100"/>
                    </a:lnTo>
                    <a:lnTo>
                      <a:pt x="281940" y="152400"/>
                    </a:lnTo>
                    <a:lnTo>
                      <a:pt x="286512" y="152400"/>
                    </a:lnTo>
                    <a:lnTo>
                      <a:pt x="292608" y="165100"/>
                    </a:lnTo>
                    <a:close/>
                  </a:path>
                  <a:path w="734695" h="2120900">
                    <a:moveTo>
                      <a:pt x="292608" y="165100"/>
                    </a:moveTo>
                    <a:lnTo>
                      <a:pt x="286512" y="152400"/>
                    </a:lnTo>
                    <a:lnTo>
                      <a:pt x="295656" y="152400"/>
                    </a:lnTo>
                    <a:lnTo>
                      <a:pt x="292608" y="165100"/>
                    </a:lnTo>
                    <a:close/>
                  </a:path>
                  <a:path w="734695" h="2120900">
                    <a:moveTo>
                      <a:pt x="295656" y="165100"/>
                    </a:moveTo>
                    <a:lnTo>
                      <a:pt x="292608" y="165100"/>
                    </a:lnTo>
                    <a:lnTo>
                      <a:pt x="295656" y="152400"/>
                    </a:lnTo>
                    <a:lnTo>
                      <a:pt x="297180" y="152400"/>
                    </a:lnTo>
                    <a:lnTo>
                      <a:pt x="295656" y="165100"/>
                    </a:lnTo>
                    <a:close/>
                  </a:path>
                  <a:path w="734695" h="2120900">
                    <a:moveTo>
                      <a:pt x="295656" y="165100"/>
                    </a:moveTo>
                    <a:lnTo>
                      <a:pt x="297180" y="152400"/>
                    </a:lnTo>
                    <a:lnTo>
                      <a:pt x="298704" y="152400"/>
                    </a:lnTo>
                    <a:lnTo>
                      <a:pt x="295656" y="165100"/>
                    </a:lnTo>
                    <a:close/>
                  </a:path>
                  <a:path w="734695" h="2120900">
                    <a:moveTo>
                      <a:pt x="306324" y="165100"/>
                    </a:moveTo>
                    <a:lnTo>
                      <a:pt x="295656" y="165100"/>
                    </a:lnTo>
                    <a:lnTo>
                      <a:pt x="298704" y="152400"/>
                    </a:lnTo>
                    <a:lnTo>
                      <a:pt x="307848" y="152400"/>
                    </a:lnTo>
                    <a:lnTo>
                      <a:pt x="306324" y="165100"/>
                    </a:lnTo>
                    <a:close/>
                  </a:path>
                  <a:path w="734695" h="2120900">
                    <a:moveTo>
                      <a:pt x="310896" y="165100"/>
                    </a:moveTo>
                    <a:lnTo>
                      <a:pt x="306324" y="165100"/>
                    </a:lnTo>
                    <a:lnTo>
                      <a:pt x="307848" y="152400"/>
                    </a:lnTo>
                    <a:lnTo>
                      <a:pt x="309372" y="152400"/>
                    </a:lnTo>
                    <a:lnTo>
                      <a:pt x="310896" y="165100"/>
                    </a:lnTo>
                    <a:close/>
                  </a:path>
                  <a:path w="734695" h="2120900">
                    <a:moveTo>
                      <a:pt x="85344" y="190500"/>
                    </a:moveTo>
                    <a:lnTo>
                      <a:pt x="74676" y="190500"/>
                    </a:lnTo>
                    <a:lnTo>
                      <a:pt x="74676" y="177800"/>
                    </a:lnTo>
                    <a:lnTo>
                      <a:pt x="76962" y="165100"/>
                    </a:lnTo>
                    <a:lnTo>
                      <a:pt x="76200" y="177800"/>
                    </a:lnTo>
                    <a:lnTo>
                      <a:pt x="80772" y="177800"/>
                    </a:lnTo>
                    <a:lnTo>
                      <a:pt x="85344" y="190500"/>
                    </a:lnTo>
                    <a:close/>
                  </a:path>
                  <a:path w="734695" h="2120900">
                    <a:moveTo>
                      <a:pt x="85344" y="177800"/>
                    </a:moveTo>
                    <a:lnTo>
                      <a:pt x="76200" y="177800"/>
                    </a:lnTo>
                    <a:lnTo>
                      <a:pt x="76962" y="165100"/>
                    </a:lnTo>
                    <a:lnTo>
                      <a:pt x="82296" y="165100"/>
                    </a:lnTo>
                    <a:lnTo>
                      <a:pt x="85344" y="177800"/>
                    </a:lnTo>
                    <a:close/>
                  </a:path>
                  <a:path w="734695" h="2120900">
                    <a:moveTo>
                      <a:pt x="89916" y="177800"/>
                    </a:moveTo>
                    <a:lnTo>
                      <a:pt x="85344" y="177800"/>
                    </a:lnTo>
                    <a:lnTo>
                      <a:pt x="82296" y="165100"/>
                    </a:lnTo>
                    <a:lnTo>
                      <a:pt x="88392" y="165100"/>
                    </a:lnTo>
                    <a:lnTo>
                      <a:pt x="89916" y="177800"/>
                    </a:lnTo>
                    <a:close/>
                  </a:path>
                  <a:path w="734695" h="2120900">
                    <a:moveTo>
                      <a:pt x="91440" y="177800"/>
                    </a:moveTo>
                    <a:lnTo>
                      <a:pt x="89916" y="177800"/>
                    </a:lnTo>
                    <a:lnTo>
                      <a:pt x="88392" y="165100"/>
                    </a:lnTo>
                    <a:lnTo>
                      <a:pt x="91440" y="177800"/>
                    </a:lnTo>
                    <a:close/>
                  </a:path>
                  <a:path w="734695" h="2120900">
                    <a:moveTo>
                      <a:pt x="93726" y="177800"/>
                    </a:moveTo>
                    <a:lnTo>
                      <a:pt x="91440" y="177800"/>
                    </a:lnTo>
                    <a:lnTo>
                      <a:pt x="88392" y="165100"/>
                    </a:lnTo>
                    <a:lnTo>
                      <a:pt x="89916" y="165100"/>
                    </a:lnTo>
                    <a:lnTo>
                      <a:pt x="93726" y="177800"/>
                    </a:lnTo>
                    <a:close/>
                  </a:path>
                  <a:path w="734695" h="2120900">
                    <a:moveTo>
                      <a:pt x="93726" y="177800"/>
                    </a:moveTo>
                    <a:lnTo>
                      <a:pt x="89916" y="165100"/>
                    </a:lnTo>
                    <a:lnTo>
                      <a:pt x="97536" y="165100"/>
                    </a:lnTo>
                    <a:lnTo>
                      <a:pt x="93726" y="177800"/>
                    </a:lnTo>
                    <a:close/>
                  </a:path>
                  <a:path w="734695" h="2120900">
                    <a:moveTo>
                      <a:pt x="94488" y="190500"/>
                    </a:moveTo>
                    <a:lnTo>
                      <a:pt x="89916" y="190500"/>
                    </a:lnTo>
                    <a:lnTo>
                      <a:pt x="83820" y="177800"/>
                    </a:lnTo>
                    <a:lnTo>
                      <a:pt x="93726" y="177800"/>
                    </a:lnTo>
                    <a:lnTo>
                      <a:pt x="97536" y="165100"/>
                    </a:lnTo>
                    <a:lnTo>
                      <a:pt x="99365" y="165100"/>
                    </a:lnTo>
                    <a:lnTo>
                      <a:pt x="94488" y="177800"/>
                    </a:lnTo>
                    <a:lnTo>
                      <a:pt x="94488" y="190500"/>
                    </a:lnTo>
                    <a:close/>
                  </a:path>
                  <a:path w="734695" h="2120900">
                    <a:moveTo>
                      <a:pt x="96012" y="190500"/>
                    </a:moveTo>
                    <a:lnTo>
                      <a:pt x="94488" y="190500"/>
                    </a:lnTo>
                    <a:lnTo>
                      <a:pt x="94488" y="177800"/>
                    </a:lnTo>
                    <a:lnTo>
                      <a:pt x="99365" y="165100"/>
                    </a:lnTo>
                    <a:lnTo>
                      <a:pt x="100584" y="177800"/>
                    </a:lnTo>
                    <a:lnTo>
                      <a:pt x="99060" y="177800"/>
                    </a:lnTo>
                    <a:lnTo>
                      <a:pt x="96012" y="190500"/>
                    </a:lnTo>
                    <a:close/>
                  </a:path>
                  <a:path w="734695" h="2120900">
                    <a:moveTo>
                      <a:pt x="288036" y="177800"/>
                    </a:moveTo>
                    <a:lnTo>
                      <a:pt x="284988" y="165100"/>
                    </a:lnTo>
                    <a:lnTo>
                      <a:pt x="288036" y="165100"/>
                    </a:lnTo>
                    <a:lnTo>
                      <a:pt x="288036" y="177800"/>
                    </a:lnTo>
                    <a:close/>
                  </a:path>
                  <a:path w="734695" h="2120900">
                    <a:moveTo>
                      <a:pt x="295656" y="177800"/>
                    </a:moveTo>
                    <a:lnTo>
                      <a:pt x="288036" y="177800"/>
                    </a:lnTo>
                    <a:lnTo>
                      <a:pt x="288036" y="165100"/>
                    </a:lnTo>
                    <a:lnTo>
                      <a:pt x="299720" y="165100"/>
                    </a:lnTo>
                    <a:lnTo>
                      <a:pt x="295656" y="177800"/>
                    </a:lnTo>
                    <a:close/>
                  </a:path>
                  <a:path w="734695" h="2120900">
                    <a:moveTo>
                      <a:pt x="304800" y="190500"/>
                    </a:moveTo>
                    <a:lnTo>
                      <a:pt x="301752" y="190500"/>
                    </a:lnTo>
                    <a:lnTo>
                      <a:pt x="306324" y="177800"/>
                    </a:lnTo>
                    <a:lnTo>
                      <a:pt x="295656" y="177800"/>
                    </a:lnTo>
                    <a:lnTo>
                      <a:pt x="299720" y="165100"/>
                    </a:lnTo>
                    <a:lnTo>
                      <a:pt x="307848" y="177800"/>
                    </a:lnTo>
                    <a:lnTo>
                      <a:pt x="304800" y="190500"/>
                    </a:lnTo>
                    <a:close/>
                  </a:path>
                  <a:path w="734695" h="2120900">
                    <a:moveTo>
                      <a:pt x="307848" y="177800"/>
                    </a:moveTo>
                    <a:lnTo>
                      <a:pt x="299720" y="165100"/>
                    </a:lnTo>
                    <a:lnTo>
                      <a:pt x="308936" y="165100"/>
                    </a:lnTo>
                    <a:lnTo>
                      <a:pt x="307848" y="177800"/>
                    </a:lnTo>
                    <a:close/>
                  </a:path>
                  <a:path w="734695" h="2120900">
                    <a:moveTo>
                      <a:pt x="313944" y="190500"/>
                    </a:moveTo>
                    <a:lnTo>
                      <a:pt x="310896" y="190500"/>
                    </a:lnTo>
                    <a:lnTo>
                      <a:pt x="307848" y="177800"/>
                    </a:lnTo>
                    <a:lnTo>
                      <a:pt x="308936" y="165100"/>
                    </a:lnTo>
                    <a:lnTo>
                      <a:pt x="315468" y="177800"/>
                    </a:lnTo>
                    <a:lnTo>
                      <a:pt x="314706" y="177800"/>
                    </a:lnTo>
                    <a:lnTo>
                      <a:pt x="313944" y="190500"/>
                    </a:lnTo>
                    <a:close/>
                  </a:path>
                  <a:path w="734695" h="2120900">
                    <a:moveTo>
                      <a:pt x="74676" y="190500"/>
                    </a:moveTo>
                    <a:lnTo>
                      <a:pt x="71628" y="190500"/>
                    </a:lnTo>
                    <a:lnTo>
                      <a:pt x="74676" y="177800"/>
                    </a:lnTo>
                    <a:lnTo>
                      <a:pt x="74676" y="190500"/>
                    </a:lnTo>
                    <a:close/>
                  </a:path>
                  <a:path w="734695" h="2120900">
                    <a:moveTo>
                      <a:pt x="89916" y="190500"/>
                    </a:moveTo>
                    <a:lnTo>
                      <a:pt x="85344" y="190500"/>
                    </a:lnTo>
                    <a:lnTo>
                      <a:pt x="80772" y="177800"/>
                    </a:lnTo>
                    <a:lnTo>
                      <a:pt x="83820" y="177800"/>
                    </a:lnTo>
                    <a:lnTo>
                      <a:pt x="89916" y="190500"/>
                    </a:lnTo>
                    <a:close/>
                  </a:path>
                  <a:path w="734695" h="2120900">
                    <a:moveTo>
                      <a:pt x="297180" y="190500"/>
                    </a:moveTo>
                    <a:lnTo>
                      <a:pt x="292608" y="190500"/>
                    </a:lnTo>
                    <a:lnTo>
                      <a:pt x="291084" y="177800"/>
                    </a:lnTo>
                    <a:lnTo>
                      <a:pt x="297789" y="177800"/>
                    </a:lnTo>
                    <a:lnTo>
                      <a:pt x="297180" y="190500"/>
                    </a:lnTo>
                    <a:close/>
                  </a:path>
                  <a:path w="734695" h="2120900">
                    <a:moveTo>
                      <a:pt x="298704" y="190500"/>
                    </a:moveTo>
                    <a:lnTo>
                      <a:pt x="297180" y="190500"/>
                    </a:lnTo>
                    <a:lnTo>
                      <a:pt x="297789" y="177800"/>
                    </a:lnTo>
                    <a:lnTo>
                      <a:pt x="298704" y="190500"/>
                    </a:lnTo>
                    <a:close/>
                  </a:path>
                  <a:path w="734695" h="2120900">
                    <a:moveTo>
                      <a:pt x="298704" y="190500"/>
                    </a:moveTo>
                    <a:lnTo>
                      <a:pt x="297789" y="177800"/>
                    </a:lnTo>
                    <a:lnTo>
                      <a:pt x="304800" y="177800"/>
                    </a:lnTo>
                    <a:lnTo>
                      <a:pt x="298704" y="190500"/>
                    </a:lnTo>
                    <a:close/>
                  </a:path>
                  <a:path w="734695" h="2120900">
                    <a:moveTo>
                      <a:pt x="301752" y="190500"/>
                    </a:moveTo>
                    <a:lnTo>
                      <a:pt x="298704" y="190500"/>
                    </a:lnTo>
                    <a:lnTo>
                      <a:pt x="304800" y="177800"/>
                    </a:lnTo>
                    <a:lnTo>
                      <a:pt x="306324" y="177800"/>
                    </a:lnTo>
                    <a:lnTo>
                      <a:pt x="301752" y="190500"/>
                    </a:lnTo>
                    <a:close/>
                  </a:path>
                  <a:path w="734695" h="2120900">
                    <a:moveTo>
                      <a:pt x="310896" y="190500"/>
                    </a:moveTo>
                    <a:lnTo>
                      <a:pt x="304800" y="190500"/>
                    </a:lnTo>
                    <a:lnTo>
                      <a:pt x="307848" y="177800"/>
                    </a:lnTo>
                    <a:lnTo>
                      <a:pt x="310896" y="190500"/>
                    </a:lnTo>
                    <a:close/>
                  </a:path>
                  <a:path w="734695" h="2120900">
                    <a:moveTo>
                      <a:pt x="320040" y="190500"/>
                    </a:moveTo>
                    <a:lnTo>
                      <a:pt x="313944" y="190500"/>
                    </a:lnTo>
                    <a:lnTo>
                      <a:pt x="314706" y="177800"/>
                    </a:lnTo>
                    <a:lnTo>
                      <a:pt x="320040" y="190500"/>
                    </a:lnTo>
                    <a:close/>
                  </a:path>
                  <a:path w="734695" h="2120900">
                    <a:moveTo>
                      <a:pt x="321564" y="190500"/>
                    </a:moveTo>
                    <a:lnTo>
                      <a:pt x="320040" y="190500"/>
                    </a:lnTo>
                    <a:lnTo>
                      <a:pt x="314706" y="177800"/>
                    </a:lnTo>
                    <a:lnTo>
                      <a:pt x="318516" y="177800"/>
                    </a:lnTo>
                    <a:lnTo>
                      <a:pt x="321564" y="190500"/>
                    </a:lnTo>
                    <a:close/>
                  </a:path>
                  <a:path w="734695" h="2120900">
                    <a:moveTo>
                      <a:pt x="62484" y="203200"/>
                    </a:moveTo>
                    <a:lnTo>
                      <a:pt x="59436" y="203200"/>
                    </a:lnTo>
                    <a:lnTo>
                      <a:pt x="62484" y="190500"/>
                    </a:lnTo>
                    <a:lnTo>
                      <a:pt x="62484" y="203200"/>
                    </a:lnTo>
                    <a:close/>
                  </a:path>
                  <a:path w="734695" h="2120900">
                    <a:moveTo>
                      <a:pt x="72813" y="203200"/>
                    </a:moveTo>
                    <a:lnTo>
                      <a:pt x="62484" y="203200"/>
                    </a:lnTo>
                    <a:lnTo>
                      <a:pt x="62484" y="190500"/>
                    </a:lnTo>
                    <a:lnTo>
                      <a:pt x="70104" y="190500"/>
                    </a:lnTo>
                    <a:lnTo>
                      <a:pt x="72813" y="203200"/>
                    </a:lnTo>
                    <a:close/>
                  </a:path>
                  <a:path w="734695" h="2120900">
                    <a:moveTo>
                      <a:pt x="72813" y="203200"/>
                    </a:moveTo>
                    <a:lnTo>
                      <a:pt x="70104" y="190500"/>
                    </a:lnTo>
                    <a:lnTo>
                      <a:pt x="74022" y="190500"/>
                    </a:lnTo>
                    <a:lnTo>
                      <a:pt x="72813" y="203200"/>
                    </a:lnTo>
                    <a:close/>
                  </a:path>
                  <a:path w="734695" h="2120900">
                    <a:moveTo>
                      <a:pt x="76200" y="203200"/>
                    </a:moveTo>
                    <a:lnTo>
                      <a:pt x="72813" y="203200"/>
                    </a:lnTo>
                    <a:lnTo>
                      <a:pt x="74022" y="190500"/>
                    </a:lnTo>
                    <a:lnTo>
                      <a:pt x="76200" y="203200"/>
                    </a:lnTo>
                    <a:close/>
                  </a:path>
                  <a:path w="734695" h="2120900">
                    <a:moveTo>
                      <a:pt x="73152" y="215900"/>
                    </a:moveTo>
                    <a:lnTo>
                      <a:pt x="70104" y="203200"/>
                    </a:lnTo>
                    <a:lnTo>
                      <a:pt x="76200" y="203200"/>
                    </a:lnTo>
                    <a:lnTo>
                      <a:pt x="74022" y="190500"/>
                    </a:lnTo>
                    <a:lnTo>
                      <a:pt x="76200" y="190500"/>
                    </a:lnTo>
                    <a:lnTo>
                      <a:pt x="78377" y="203200"/>
                    </a:lnTo>
                    <a:lnTo>
                      <a:pt x="78717" y="204304"/>
                    </a:lnTo>
                    <a:lnTo>
                      <a:pt x="73152" y="215900"/>
                    </a:lnTo>
                    <a:close/>
                  </a:path>
                  <a:path w="734695" h="2120900">
                    <a:moveTo>
                      <a:pt x="78377" y="203200"/>
                    </a:moveTo>
                    <a:lnTo>
                      <a:pt x="76200" y="190500"/>
                    </a:lnTo>
                    <a:lnTo>
                      <a:pt x="83820" y="190500"/>
                    </a:lnTo>
                    <a:lnTo>
                      <a:pt x="78377" y="203200"/>
                    </a:lnTo>
                    <a:close/>
                  </a:path>
                  <a:path w="734695" h="2120900">
                    <a:moveTo>
                      <a:pt x="85344" y="215900"/>
                    </a:moveTo>
                    <a:lnTo>
                      <a:pt x="82296" y="215900"/>
                    </a:lnTo>
                    <a:lnTo>
                      <a:pt x="79248" y="203200"/>
                    </a:lnTo>
                    <a:lnTo>
                      <a:pt x="78377" y="203200"/>
                    </a:lnTo>
                    <a:lnTo>
                      <a:pt x="83820" y="190500"/>
                    </a:lnTo>
                    <a:lnTo>
                      <a:pt x="86868" y="190500"/>
                    </a:lnTo>
                    <a:lnTo>
                      <a:pt x="88392" y="203200"/>
                    </a:lnTo>
                    <a:lnTo>
                      <a:pt x="79248" y="203200"/>
                    </a:lnTo>
                    <a:lnTo>
                      <a:pt x="78717" y="204304"/>
                    </a:lnTo>
                    <a:lnTo>
                      <a:pt x="88127" y="204304"/>
                    </a:lnTo>
                    <a:lnTo>
                      <a:pt x="85344" y="215900"/>
                    </a:lnTo>
                    <a:close/>
                  </a:path>
                  <a:path w="734695" h="2120900">
                    <a:moveTo>
                      <a:pt x="89916" y="203200"/>
                    </a:moveTo>
                    <a:lnTo>
                      <a:pt x="88392" y="203200"/>
                    </a:lnTo>
                    <a:lnTo>
                      <a:pt x="86868" y="190500"/>
                    </a:lnTo>
                    <a:lnTo>
                      <a:pt x="92964" y="190500"/>
                    </a:lnTo>
                    <a:lnTo>
                      <a:pt x="89916" y="203200"/>
                    </a:lnTo>
                    <a:close/>
                  </a:path>
                  <a:path w="734695" h="2120900">
                    <a:moveTo>
                      <a:pt x="312420" y="203200"/>
                    </a:moveTo>
                    <a:lnTo>
                      <a:pt x="303276" y="203200"/>
                    </a:lnTo>
                    <a:lnTo>
                      <a:pt x="303276" y="190500"/>
                    </a:lnTo>
                    <a:lnTo>
                      <a:pt x="312420" y="203200"/>
                    </a:lnTo>
                    <a:close/>
                  </a:path>
                  <a:path w="734695" h="2120900">
                    <a:moveTo>
                      <a:pt x="314452" y="203200"/>
                    </a:moveTo>
                    <a:lnTo>
                      <a:pt x="312420" y="203200"/>
                    </a:lnTo>
                    <a:lnTo>
                      <a:pt x="303276" y="190500"/>
                    </a:lnTo>
                    <a:lnTo>
                      <a:pt x="312420" y="190500"/>
                    </a:lnTo>
                    <a:lnTo>
                      <a:pt x="314452" y="203200"/>
                    </a:lnTo>
                    <a:close/>
                  </a:path>
                  <a:path w="734695" h="2120900">
                    <a:moveTo>
                      <a:pt x="314452" y="203200"/>
                    </a:moveTo>
                    <a:lnTo>
                      <a:pt x="312420" y="190500"/>
                    </a:lnTo>
                    <a:lnTo>
                      <a:pt x="315468" y="190500"/>
                    </a:lnTo>
                    <a:lnTo>
                      <a:pt x="314452" y="203200"/>
                    </a:lnTo>
                    <a:close/>
                  </a:path>
                  <a:path w="734695" h="2120900">
                    <a:moveTo>
                      <a:pt x="318516" y="203200"/>
                    </a:moveTo>
                    <a:lnTo>
                      <a:pt x="314452" y="203200"/>
                    </a:lnTo>
                    <a:lnTo>
                      <a:pt x="315468" y="190500"/>
                    </a:lnTo>
                    <a:lnTo>
                      <a:pt x="324612" y="190500"/>
                    </a:lnTo>
                    <a:lnTo>
                      <a:pt x="318516" y="203200"/>
                    </a:lnTo>
                    <a:close/>
                  </a:path>
                  <a:path w="734695" h="2120900">
                    <a:moveTo>
                      <a:pt x="327660" y="215900"/>
                    </a:moveTo>
                    <a:lnTo>
                      <a:pt x="324612" y="215900"/>
                    </a:lnTo>
                    <a:lnTo>
                      <a:pt x="321346" y="203200"/>
                    </a:lnTo>
                    <a:lnTo>
                      <a:pt x="318516" y="203200"/>
                    </a:lnTo>
                    <a:lnTo>
                      <a:pt x="324612" y="190500"/>
                    </a:lnTo>
                    <a:lnTo>
                      <a:pt x="327660" y="190500"/>
                    </a:lnTo>
                    <a:lnTo>
                      <a:pt x="327660" y="215900"/>
                    </a:lnTo>
                    <a:close/>
                  </a:path>
                  <a:path w="734695" h="2120900">
                    <a:moveTo>
                      <a:pt x="57912" y="215900"/>
                    </a:moveTo>
                    <a:lnTo>
                      <a:pt x="56388" y="215900"/>
                    </a:lnTo>
                    <a:lnTo>
                      <a:pt x="57912" y="203200"/>
                    </a:lnTo>
                    <a:lnTo>
                      <a:pt x="57912" y="215900"/>
                    </a:lnTo>
                    <a:close/>
                  </a:path>
                  <a:path w="734695" h="2120900">
                    <a:moveTo>
                      <a:pt x="71628" y="215900"/>
                    </a:moveTo>
                    <a:lnTo>
                      <a:pt x="57912" y="215900"/>
                    </a:lnTo>
                    <a:lnTo>
                      <a:pt x="57912" y="203200"/>
                    </a:lnTo>
                    <a:lnTo>
                      <a:pt x="67056" y="203200"/>
                    </a:lnTo>
                    <a:lnTo>
                      <a:pt x="71628" y="215900"/>
                    </a:lnTo>
                    <a:close/>
                  </a:path>
                  <a:path w="734695" h="2120900">
                    <a:moveTo>
                      <a:pt x="71628" y="215900"/>
                    </a:moveTo>
                    <a:lnTo>
                      <a:pt x="67056" y="203200"/>
                    </a:lnTo>
                    <a:lnTo>
                      <a:pt x="70104" y="203200"/>
                    </a:lnTo>
                    <a:lnTo>
                      <a:pt x="71628" y="215900"/>
                    </a:lnTo>
                    <a:close/>
                  </a:path>
                  <a:path w="734695" h="2120900">
                    <a:moveTo>
                      <a:pt x="73152" y="215900"/>
                    </a:moveTo>
                    <a:lnTo>
                      <a:pt x="71628" y="215900"/>
                    </a:lnTo>
                    <a:lnTo>
                      <a:pt x="70104" y="203200"/>
                    </a:lnTo>
                    <a:lnTo>
                      <a:pt x="73152" y="215900"/>
                    </a:lnTo>
                    <a:close/>
                  </a:path>
                  <a:path w="734695" h="2120900">
                    <a:moveTo>
                      <a:pt x="82296" y="215900"/>
                    </a:moveTo>
                    <a:lnTo>
                      <a:pt x="78717" y="204304"/>
                    </a:lnTo>
                    <a:lnTo>
                      <a:pt x="79248" y="203200"/>
                    </a:lnTo>
                    <a:lnTo>
                      <a:pt x="82296" y="215900"/>
                    </a:lnTo>
                    <a:close/>
                  </a:path>
                  <a:path w="734695" h="2120900">
                    <a:moveTo>
                      <a:pt x="310896" y="215900"/>
                    </a:moveTo>
                    <a:lnTo>
                      <a:pt x="307848" y="215900"/>
                    </a:lnTo>
                    <a:lnTo>
                      <a:pt x="307848" y="203200"/>
                    </a:lnTo>
                    <a:lnTo>
                      <a:pt x="310896" y="215900"/>
                    </a:lnTo>
                    <a:close/>
                  </a:path>
                  <a:path w="734695" h="2120900">
                    <a:moveTo>
                      <a:pt x="310896" y="215900"/>
                    </a:moveTo>
                    <a:lnTo>
                      <a:pt x="307848" y="203200"/>
                    </a:lnTo>
                    <a:lnTo>
                      <a:pt x="316992" y="203200"/>
                    </a:lnTo>
                    <a:lnTo>
                      <a:pt x="310896" y="215900"/>
                    </a:lnTo>
                    <a:close/>
                  </a:path>
                  <a:path w="734695" h="2120900">
                    <a:moveTo>
                      <a:pt x="312420" y="215900"/>
                    </a:moveTo>
                    <a:lnTo>
                      <a:pt x="310896" y="215900"/>
                    </a:lnTo>
                    <a:lnTo>
                      <a:pt x="316992" y="203200"/>
                    </a:lnTo>
                    <a:lnTo>
                      <a:pt x="312420" y="215900"/>
                    </a:lnTo>
                    <a:close/>
                  </a:path>
                  <a:path w="734695" h="2120900">
                    <a:moveTo>
                      <a:pt x="316992" y="215900"/>
                    </a:moveTo>
                    <a:lnTo>
                      <a:pt x="312420" y="215900"/>
                    </a:lnTo>
                    <a:lnTo>
                      <a:pt x="316992" y="203200"/>
                    </a:lnTo>
                    <a:lnTo>
                      <a:pt x="320378" y="203200"/>
                    </a:lnTo>
                    <a:lnTo>
                      <a:pt x="316992" y="215900"/>
                    </a:lnTo>
                    <a:close/>
                  </a:path>
                  <a:path w="734695" h="2120900">
                    <a:moveTo>
                      <a:pt x="320040" y="215900"/>
                    </a:moveTo>
                    <a:lnTo>
                      <a:pt x="316992" y="215900"/>
                    </a:lnTo>
                    <a:lnTo>
                      <a:pt x="320378" y="203200"/>
                    </a:lnTo>
                    <a:lnTo>
                      <a:pt x="321346" y="203200"/>
                    </a:lnTo>
                    <a:lnTo>
                      <a:pt x="320040" y="215900"/>
                    </a:lnTo>
                    <a:close/>
                  </a:path>
                  <a:path w="734695" h="2120900">
                    <a:moveTo>
                      <a:pt x="324612" y="215900"/>
                    </a:moveTo>
                    <a:lnTo>
                      <a:pt x="320040" y="215900"/>
                    </a:lnTo>
                    <a:lnTo>
                      <a:pt x="321232" y="204304"/>
                    </a:lnTo>
                    <a:lnTo>
                      <a:pt x="321346" y="203200"/>
                    </a:lnTo>
                    <a:lnTo>
                      <a:pt x="324612" y="215900"/>
                    </a:lnTo>
                    <a:close/>
                  </a:path>
                  <a:path w="734695" h="2120900">
                    <a:moveTo>
                      <a:pt x="333756" y="215900"/>
                    </a:moveTo>
                    <a:lnTo>
                      <a:pt x="327660" y="215900"/>
                    </a:lnTo>
                    <a:lnTo>
                      <a:pt x="327660" y="203200"/>
                    </a:lnTo>
                    <a:lnTo>
                      <a:pt x="333756" y="215900"/>
                    </a:lnTo>
                    <a:close/>
                  </a:path>
                  <a:path w="734695" h="2120900">
                    <a:moveTo>
                      <a:pt x="333756" y="215900"/>
                    </a:moveTo>
                    <a:lnTo>
                      <a:pt x="327660" y="203200"/>
                    </a:lnTo>
                    <a:lnTo>
                      <a:pt x="329184" y="203200"/>
                    </a:lnTo>
                    <a:lnTo>
                      <a:pt x="333756" y="215900"/>
                    </a:lnTo>
                    <a:close/>
                  </a:path>
                  <a:path w="734695" h="2120900">
                    <a:moveTo>
                      <a:pt x="82296" y="215900"/>
                    </a:moveTo>
                    <a:lnTo>
                      <a:pt x="73152" y="215900"/>
                    </a:lnTo>
                    <a:lnTo>
                      <a:pt x="78717" y="204304"/>
                    </a:lnTo>
                    <a:lnTo>
                      <a:pt x="82296" y="215900"/>
                    </a:lnTo>
                    <a:close/>
                  </a:path>
                  <a:path w="734695" h="2120900">
                    <a:moveTo>
                      <a:pt x="54864" y="228600"/>
                    </a:moveTo>
                    <a:lnTo>
                      <a:pt x="47244" y="228600"/>
                    </a:lnTo>
                    <a:lnTo>
                      <a:pt x="50292" y="215900"/>
                    </a:lnTo>
                    <a:lnTo>
                      <a:pt x="54864" y="215900"/>
                    </a:lnTo>
                    <a:lnTo>
                      <a:pt x="54864" y="228600"/>
                    </a:lnTo>
                    <a:close/>
                  </a:path>
                  <a:path w="734695" h="2120900">
                    <a:moveTo>
                      <a:pt x="57912" y="228600"/>
                    </a:moveTo>
                    <a:lnTo>
                      <a:pt x="54864" y="228600"/>
                    </a:lnTo>
                    <a:lnTo>
                      <a:pt x="54864" y="215900"/>
                    </a:lnTo>
                    <a:lnTo>
                      <a:pt x="61722" y="215900"/>
                    </a:lnTo>
                    <a:lnTo>
                      <a:pt x="57912" y="228600"/>
                    </a:lnTo>
                    <a:close/>
                  </a:path>
                  <a:path w="734695" h="2120900">
                    <a:moveTo>
                      <a:pt x="65532" y="228600"/>
                    </a:moveTo>
                    <a:lnTo>
                      <a:pt x="57912" y="228600"/>
                    </a:lnTo>
                    <a:lnTo>
                      <a:pt x="61722" y="215900"/>
                    </a:lnTo>
                    <a:lnTo>
                      <a:pt x="65532" y="228600"/>
                    </a:lnTo>
                    <a:close/>
                  </a:path>
                  <a:path w="734695" h="2120900">
                    <a:moveTo>
                      <a:pt x="68580" y="228600"/>
                    </a:moveTo>
                    <a:lnTo>
                      <a:pt x="65532" y="228600"/>
                    </a:lnTo>
                    <a:lnTo>
                      <a:pt x="61722" y="215900"/>
                    </a:lnTo>
                    <a:lnTo>
                      <a:pt x="62484" y="215900"/>
                    </a:lnTo>
                    <a:lnTo>
                      <a:pt x="68580" y="228600"/>
                    </a:lnTo>
                    <a:close/>
                  </a:path>
                  <a:path w="734695" h="2120900">
                    <a:moveTo>
                      <a:pt x="74676" y="228600"/>
                    </a:moveTo>
                    <a:lnTo>
                      <a:pt x="68580" y="228600"/>
                    </a:lnTo>
                    <a:lnTo>
                      <a:pt x="62484" y="215900"/>
                    </a:lnTo>
                    <a:lnTo>
                      <a:pt x="64008" y="215900"/>
                    </a:lnTo>
                    <a:lnTo>
                      <a:pt x="74676" y="228600"/>
                    </a:lnTo>
                    <a:close/>
                  </a:path>
                  <a:path w="734695" h="2120900">
                    <a:moveTo>
                      <a:pt x="74676" y="228600"/>
                    </a:moveTo>
                    <a:lnTo>
                      <a:pt x="64008" y="215900"/>
                    </a:lnTo>
                    <a:lnTo>
                      <a:pt x="75438" y="215900"/>
                    </a:lnTo>
                    <a:lnTo>
                      <a:pt x="74676" y="228600"/>
                    </a:lnTo>
                    <a:close/>
                  </a:path>
                  <a:path w="734695" h="2120900">
                    <a:moveTo>
                      <a:pt x="76200" y="228600"/>
                    </a:moveTo>
                    <a:lnTo>
                      <a:pt x="74676" y="228600"/>
                    </a:lnTo>
                    <a:lnTo>
                      <a:pt x="75438" y="215900"/>
                    </a:lnTo>
                    <a:lnTo>
                      <a:pt x="76200" y="228600"/>
                    </a:lnTo>
                    <a:close/>
                  </a:path>
                  <a:path w="734695" h="2120900">
                    <a:moveTo>
                      <a:pt x="315468" y="228600"/>
                    </a:moveTo>
                    <a:lnTo>
                      <a:pt x="309372" y="228600"/>
                    </a:lnTo>
                    <a:lnTo>
                      <a:pt x="309372" y="215900"/>
                    </a:lnTo>
                    <a:lnTo>
                      <a:pt x="316230" y="215900"/>
                    </a:lnTo>
                    <a:lnTo>
                      <a:pt x="315468" y="228600"/>
                    </a:lnTo>
                    <a:close/>
                  </a:path>
                  <a:path w="734695" h="2120900">
                    <a:moveTo>
                      <a:pt x="318516" y="228600"/>
                    </a:moveTo>
                    <a:lnTo>
                      <a:pt x="315468" y="228600"/>
                    </a:lnTo>
                    <a:lnTo>
                      <a:pt x="316230" y="215900"/>
                    </a:lnTo>
                    <a:lnTo>
                      <a:pt x="318516" y="228600"/>
                    </a:lnTo>
                    <a:close/>
                  </a:path>
                  <a:path w="734695" h="2120900">
                    <a:moveTo>
                      <a:pt x="318516" y="228600"/>
                    </a:moveTo>
                    <a:lnTo>
                      <a:pt x="316230" y="215900"/>
                    </a:lnTo>
                    <a:lnTo>
                      <a:pt x="322326" y="215900"/>
                    </a:lnTo>
                    <a:lnTo>
                      <a:pt x="318516" y="228600"/>
                    </a:lnTo>
                    <a:close/>
                  </a:path>
                  <a:path w="734695" h="2120900">
                    <a:moveTo>
                      <a:pt x="324612" y="228600"/>
                    </a:moveTo>
                    <a:lnTo>
                      <a:pt x="318516" y="228600"/>
                    </a:lnTo>
                    <a:lnTo>
                      <a:pt x="322326" y="215900"/>
                    </a:lnTo>
                    <a:lnTo>
                      <a:pt x="325120" y="215900"/>
                    </a:lnTo>
                    <a:lnTo>
                      <a:pt x="324612" y="228600"/>
                    </a:lnTo>
                    <a:close/>
                  </a:path>
                  <a:path w="734695" h="2120900">
                    <a:moveTo>
                      <a:pt x="326136" y="228600"/>
                    </a:moveTo>
                    <a:lnTo>
                      <a:pt x="324612" y="228600"/>
                    </a:lnTo>
                    <a:lnTo>
                      <a:pt x="325120" y="215900"/>
                    </a:lnTo>
                    <a:lnTo>
                      <a:pt x="326136" y="228600"/>
                    </a:lnTo>
                    <a:close/>
                  </a:path>
                  <a:path w="734695" h="2120900">
                    <a:moveTo>
                      <a:pt x="326136" y="228600"/>
                    </a:moveTo>
                    <a:lnTo>
                      <a:pt x="325120" y="215900"/>
                    </a:lnTo>
                    <a:lnTo>
                      <a:pt x="328168" y="215900"/>
                    </a:lnTo>
                    <a:lnTo>
                      <a:pt x="326136" y="228600"/>
                    </a:lnTo>
                    <a:close/>
                  </a:path>
                  <a:path w="734695" h="2120900">
                    <a:moveTo>
                      <a:pt x="330708" y="228600"/>
                    </a:moveTo>
                    <a:lnTo>
                      <a:pt x="326136" y="228600"/>
                    </a:lnTo>
                    <a:lnTo>
                      <a:pt x="328168" y="215900"/>
                    </a:lnTo>
                    <a:lnTo>
                      <a:pt x="330708" y="228600"/>
                    </a:lnTo>
                    <a:close/>
                  </a:path>
                  <a:path w="734695" h="2120900">
                    <a:moveTo>
                      <a:pt x="338328" y="228600"/>
                    </a:moveTo>
                    <a:lnTo>
                      <a:pt x="330708" y="228600"/>
                    </a:lnTo>
                    <a:lnTo>
                      <a:pt x="328168" y="215900"/>
                    </a:lnTo>
                    <a:lnTo>
                      <a:pt x="330569" y="215900"/>
                    </a:lnTo>
                    <a:lnTo>
                      <a:pt x="338328" y="228600"/>
                    </a:lnTo>
                    <a:close/>
                  </a:path>
                  <a:path w="734695" h="2120900">
                    <a:moveTo>
                      <a:pt x="336423" y="241300"/>
                    </a:moveTo>
                    <a:lnTo>
                      <a:pt x="332885" y="228600"/>
                    </a:lnTo>
                    <a:lnTo>
                      <a:pt x="338328" y="228600"/>
                    </a:lnTo>
                    <a:lnTo>
                      <a:pt x="330569" y="215900"/>
                    </a:lnTo>
                    <a:lnTo>
                      <a:pt x="338328" y="215900"/>
                    </a:lnTo>
                    <a:lnTo>
                      <a:pt x="339852" y="228600"/>
                    </a:lnTo>
                    <a:lnTo>
                      <a:pt x="336423" y="241300"/>
                    </a:lnTo>
                    <a:close/>
                  </a:path>
                  <a:path w="734695" h="2120900">
                    <a:moveTo>
                      <a:pt x="41148" y="254000"/>
                    </a:moveTo>
                    <a:lnTo>
                      <a:pt x="36576" y="241300"/>
                    </a:lnTo>
                    <a:lnTo>
                      <a:pt x="36576" y="228600"/>
                    </a:lnTo>
                    <a:lnTo>
                      <a:pt x="39624" y="228600"/>
                    </a:lnTo>
                    <a:lnTo>
                      <a:pt x="45720" y="241300"/>
                    </a:lnTo>
                    <a:lnTo>
                      <a:pt x="46863" y="241300"/>
                    </a:lnTo>
                    <a:lnTo>
                      <a:pt x="41148" y="254000"/>
                    </a:lnTo>
                    <a:close/>
                  </a:path>
                  <a:path w="734695" h="2120900">
                    <a:moveTo>
                      <a:pt x="45720" y="241300"/>
                    </a:moveTo>
                    <a:lnTo>
                      <a:pt x="39624" y="228600"/>
                    </a:lnTo>
                    <a:lnTo>
                      <a:pt x="51163" y="228600"/>
                    </a:lnTo>
                    <a:lnTo>
                      <a:pt x="45720" y="241300"/>
                    </a:lnTo>
                    <a:close/>
                  </a:path>
                  <a:path w="734695" h="2120900">
                    <a:moveTo>
                      <a:pt x="52730" y="241300"/>
                    </a:moveTo>
                    <a:lnTo>
                      <a:pt x="45720" y="241300"/>
                    </a:lnTo>
                    <a:lnTo>
                      <a:pt x="51163" y="228600"/>
                    </a:lnTo>
                    <a:lnTo>
                      <a:pt x="52730" y="241300"/>
                    </a:lnTo>
                    <a:close/>
                  </a:path>
                  <a:path w="734695" h="2120900">
                    <a:moveTo>
                      <a:pt x="54559" y="241300"/>
                    </a:moveTo>
                    <a:lnTo>
                      <a:pt x="52730" y="241300"/>
                    </a:lnTo>
                    <a:lnTo>
                      <a:pt x="51163" y="228600"/>
                    </a:lnTo>
                    <a:lnTo>
                      <a:pt x="53340" y="228600"/>
                    </a:lnTo>
                    <a:lnTo>
                      <a:pt x="54559" y="241300"/>
                    </a:lnTo>
                    <a:close/>
                  </a:path>
                  <a:path w="734695" h="2120900">
                    <a:moveTo>
                      <a:pt x="54559" y="241300"/>
                    </a:moveTo>
                    <a:lnTo>
                      <a:pt x="53340" y="228600"/>
                    </a:lnTo>
                    <a:lnTo>
                      <a:pt x="56388" y="228600"/>
                    </a:lnTo>
                    <a:lnTo>
                      <a:pt x="54559" y="241300"/>
                    </a:lnTo>
                    <a:close/>
                  </a:path>
                  <a:path w="734695" h="2120900">
                    <a:moveTo>
                      <a:pt x="65532" y="241300"/>
                    </a:moveTo>
                    <a:lnTo>
                      <a:pt x="54559" y="241300"/>
                    </a:lnTo>
                    <a:lnTo>
                      <a:pt x="56388" y="228600"/>
                    </a:lnTo>
                    <a:lnTo>
                      <a:pt x="67056" y="228600"/>
                    </a:lnTo>
                    <a:lnTo>
                      <a:pt x="65532" y="241300"/>
                    </a:lnTo>
                    <a:close/>
                  </a:path>
                  <a:path w="734695" h="2120900">
                    <a:moveTo>
                      <a:pt x="65532" y="241300"/>
                    </a:moveTo>
                    <a:lnTo>
                      <a:pt x="67056" y="228600"/>
                    </a:lnTo>
                    <a:lnTo>
                      <a:pt x="73152" y="228600"/>
                    </a:lnTo>
                    <a:lnTo>
                      <a:pt x="65532" y="241300"/>
                    </a:lnTo>
                    <a:close/>
                  </a:path>
                  <a:path w="734695" h="2120900">
                    <a:moveTo>
                      <a:pt x="329184" y="254000"/>
                    </a:moveTo>
                    <a:lnTo>
                      <a:pt x="326136" y="241300"/>
                    </a:lnTo>
                    <a:lnTo>
                      <a:pt x="320040" y="228600"/>
                    </a:lnTo>
                    <a:lnTo>
                      <a:pt x="321564" y="228600"/>
                    </a:lnTo>
                    <a:lnTo>
                      <a:pt x="327279" y="241300"/>
                    </a:lnTo>
                    <a:lnTo>
                      <a:pt x="332232" y="241300"/>
                    </a:lnTo>
                    <a:lnTo>
                      <a:pt x="329184" y="254000"/>
                    </a:lnTo>
                    <a:close/>
                  </a:path>
                  <a:path w="734695" h="2120900">
                    <a:moveTo>
                      <a:pt x="327279" y="241300"/>
                    </a:moveTo>
                    <a:lnTo>
                      <a:pt x="321564" y="228600"/>
                    </a:lnTo>
                    <a:lnTo>
                      <a:pt x="329184" y="228600"/>
                    </a:lnTo>
                    <a:lnTo>
                      <a:pt x="327279" y="241300"/>
                    </a:lnTo>
                    <a:close/>
                  </a:path>
                  <a:path w="734695" h="2120900">
                    <a:moveTo>
                      <a:pt x="332449" y="241300"/>
                    </a:moveTo>
                    <a:lnTo>
                      <a:pt x="327279" y="241300"/>
                    </a:lnTo>
                    <a:lnTo>
                      <a:pt x="329184" y="228600"/>
                    </a:lnTo>
                    <a:lnTo>
                      <a:pt x="332449" y="241300"/>
                    </a:lnTo>
                    <a:close/>
                  </a:path>
                  <a:path w="734695" h="2120900">
                    <a:moveTo>
                      <a:pt x="332449" y="241300"/>
                    </a:moveTo>
                    <a:lnTo>
                      <a:pt x="329184" y="228600"/>
                    </a:lnTo>
                    <a:lnTo>
                      <a:pt x="332885" y="228600"/>
                    </a:lnTo>
                    <a:lnTo>
                      <a:pt x="332449" y="241300"/>
                    </a:lnTo>
                    <a:close/>
                  </a:path>
                  <a:path w="734695" h="2120900">
                    <a:moveTo>
                      <a:pt x="336423" y="241300"/>
                    </a:moveTo>
                    <a:lnTo>
                      <a:pt x="332449" y="241300"/>
                    </a:lnTo>
                    <a:lnTo>
                      <a:pt x="332885" y="228600"/>
                    </a:lnTo>
                    <a:lnTo>
                      <a:pt x="336423" y="241300"/>
                    </a:lnTo>
                    <a:close/>
                  </a:path>
                  <a:path w="734695" h="2120900">
                    <a:moveTo>
                      <a:pt x="338328" y="241300"/>
                    </a:moveTo>
                    <a:lnTo>
                      <a:pt x="336423" y="241300"/>
                    </a:lnTo>
                    <a:lnTo>
                      <a:pt x="339852" y="228600"/>
                    </a:lnTo>
                    <a:lnTo>
                      <a:pt x="340940" y="228600"/>
                    </a:lnTo>
                    <a:lnTo>
                      <a:pt x="338328" y="241300"/>
                    </a:lnTo>
                    <a:close/>
                  </a:path>
                  <a:path w="734695" h="2120900">
                    <a:moveTo>
                      <a:pt x="347472" y="241300"/>
                    </a:moveTo>
                    <a:lnTo>
                      <a:pt x="338328" y="241300"/>
                    </a:lnTo>
                    <a:lnTo>
                      <a:pt x="340940" y="228600"/>
                    </a:lnTo>
                    <a:lnTo>
                      <a:pt x="347472" y="241300"/>
                    </a:lnTo>
                    <a:close/>
                  </a:path>
                  <a:path w="734695" h="2120900">
                    <a:moveTo>
                      <a:pt x="347472" y="241300"/>
                    </a:moveTo>
                    <a:lnTo>
                      <a:pt x="340940" y="228600"/>
                    </a:lnTo>
                    <a:lnTo>
                      <a:pt x="345948" y="228600"/>
                    </a:lnTo>
                    <a:lnTo>
                      <a:pt x="347472" y="241300"/>
                    </a:lnTo>
                    <a:close/>
                  </a:path>
                  <a:path w="734695" h="2120900">
                    <a:moveTo>
                      <a:pt x="48768" y="266700"/>
                    </a:moveTo>
                    <a:lnTo>
                      <a:pt x="45720" y="266700"/>
                    </a:lnTo>
                    <a:lnTo>
                      <a:pt x="39624" y="254000"/>
                    </a:lnTo>
                    <a:lnTo>
                      <a:pt x="33528" y="254000"/>
                    </a:lnTo>
                    <a:lnTo>
                      <a:pt x="36576" y="241300"/>
                    </a:lnTo>
                    <a:lnTo>
                      <a:pt x="41148" y="254000"/>
                    </a:lnTo>
                    <a:lnTo>
                      <a:pt x="48768" y="266700"/>
                    </a:lnTo>
                    <a:close/>
                  </a:path>
                  <a:path w="734695" h="2120900">
                    <a:moveTo>
                      <a:pt x="48768" y="266700"/>
                    </a:moveTo>
                    <a:lnTo>
                      <a:pt x="41148" y="254000"/>
                    </a:lnTo>
                    <a:lnTo>
                      <a:pt x="46863" y="241300"/>
                    </a:lnTo>
                    <a:lnTo>
                      <a:pt x="50292" y="254000"/>
                    </a:lnTo>
                    <a:lnTo>
                      <a:pt x="51816" y="254000"/>
                    </a:lnTo>
                    <a:lnTo>
                      <a:pt x="48768" y="266700"/>
                    </a:lnTo>
                    <a:close/>
                  </a:path>
                  <a:path w="734695" h="2120900">
                    <a:moveTo>
                      <a:pt x="50292" y="254000"/>
                    </a:moveTo>
                    <a:lnTo>
                      <a:pt x="46863" y="241300"/>
                    </a:lnTo>
                    <a:lnTo>
                      <a:pt x="59436" y="241300"/>
                    </a:lnTo>
                    <a:lnTo>
                      <a:pt x="50292" y="254000"/>
                    </a:lnTo>
                    <a:close/>
                  </a:path>
                  <a:path w="734695" h="2120900">
                    <a:moveTo>
                      <a:pt x="59436" y="254000"/>
                    </a:moveTo>
                    <a:lnTo>
                      <a:pt x="50292" y="254000"/>
                    </a:lnTo>
                    <a:lnTo>
                      <a:pt x="59436" y="241300"/>
                    </a:lnTo>
                    <a:lnTo>
                      <a:pt x="59436" y="254000"/>
                    </a:lnTo>
                    <a:close/>
                  </a:path>
                  <a:path w="734695" h="2120900">
                    <a:moveTo>
                      <a:pt x="329184" y="254000"/>
                    </a:moveTo>
                    <a:lnTo>
                      <a:pt x="326136" y="254000"/>
                    </a:lnTo>
                    <a:lnTo>
                      <a:pt x="324612" y="241300"/>
                    </a:lnTo>
                    <a:lnTo>
                      <a:pt x="326136" y="241300"/>
                    </a:lnTo>
                    <a:lnTo>
                      <a:pt x="329184" y="254000"/>
                    </a:lnTo>
                    <a:close/>
                  </a:path>
                  <a:path w="734695" h="2120900">
                    <a:moveTo>
                      <a:pt x="329184" y="254000"/>
                    </a:moveTo>
                    <a:lnTo>
                      <a:pt x="332232" y="241300"/>
                    </a:lnTo>
                    <a:lnTo>
                      <a:pt x="336111" y="241300"/>
                    </a:lnTo>
                    <a:lnTo>
                      <a:pt x="329184" y="254000"/>
                    </a:lnTo>
                    <a:close/>
                  </a:path>
                  <a:path w="734695" h="2120900">
                    <a:moveTo>
                      <a:pt x="338328" y="254000"/>
                    </a:moveTo>
                    <a:lnTo>
                      <a:pt x="329184" y="254000"/>
                    </a:lnTo>
                    <a:lnTo>
                      <a:pt x="336111" y="241300"/>
                    </a:lnTo>
                    <a:lnTo>
                      <a:pt x="339852" y="241300"/>
                    </a:lnTo>
                    <a:lnTo>
                      <a:pt x="338328" y="254000"/>
                    </a:lnTo>
                    <a:close/>
                  </a:path>
                  <a:path w="734695" h="2120900">
                    <a:moveTo>
                      <a:pt x="341376" y="254000"/>
                    </a:moveTo>
                    <a:lnTo>
                      <a:pt x="338328" y="254000"/>
                    </a:lnTo>
                    <a:lnTo>
                      <a:pt x="339852" y="241300"/>
                    </a:lnTo>
                    <a:lnTo>
                      <a:pt x="341376" y="254000"/>
                    </a:lnTo>
                    <a:close/>
                  </a:path>
                  <a:path w="734695" h="2120900">
                    <a:moveTo>
                      <a:pt x="341376" y="254000"/>
                    </a:moveTo>
                    <a:lnTo>
                      <a:pt x="339852" y="241300"/>
                    </a:lnTo>
                    <a:lnTo>
                      <a:pt x="340157" y="241300"/>
                    </a:lnTo>
                    <a:lnTo>
                      <a:pt x="341376" y="254000"/>
                    </a:lnTo>
                    <a:close/>
                  </a:path>
                  <a:path w="734695" h="2120900">
                    <a:moveTo>
                      <a:pt x="344424" y="254000"/>
                    </a:moveTo>
                    <a:lnTo>
                      <a:pt x="341376" y="254000"/>
                    </a:lnTo>
                    <a:lnTo>
                      <a:pt x="340157" y="241300"/>
                    </a:lnTo>
                    <a:lnTo>
                      <a:pt x="346252" y="241300"/>
                    </a:lnTo>
                    <a:lnTo>
                      <a:pt x="344424" y="254000"/>
                    </a:lnTo>
                    <a:close/>
                  </a:path>
                  <a:path w="734695" h="2120900">
                    <a:moveTo>
                      <a:pt x="353568" y="254000"/>
                    </a:moveTo>
                    <a:lnTo>
                      <a:pt x="344424" y="254000"/>
                    </a:lnTo>
                    <a:lnTo>
                      <a:pt x="346252" y="241300"/>
                    </a:lnTo>
                    <a:lnTo>
                      <a:pt x="353568" y="254000"/>
                    </a:lnTo>
                    <a:close/>
                  </a:path>
                  <a:path w="734695" h="2120900">
                    <a:moveTo>
                      <a:pt x="353568" y="254000"/>
                    </a:moveTo>
                    <a:lnTo>
                      <a:pt x="346252" y="241300"/>
                    </a:lnTo>
                    <a:lnTo>
                      <a:pt x="353568" y="241300"/>
                    </a:lnTo>
                    <a:lnTo>
                      <a:pt x="353568" y="254000"/>
                    </a:lnTo>
                    <a:close/>
                  </a:path>
                  <a:path w="734695" h="2120900">
                    <a:moveTo>
                      <a:pt x="24384" y="266700"/>
                    </a:moveTo>
                    <a:lnTo>
                      <a:pt x="24384" y="254000"/>
                    </a:lnTo>
                    <a:lnTo>
                      <a:pt x="32512" y="254000"/>
                    </a:lnTo>
                    <a:lnTo>
                      <a:pt x="24384" y="266700"/>
                    </a:lnTo>
                    <a:close/>
                  </a:path>
                  <a:path w="734695" h="2120900">
                    <a:moveTo>
                      <a:pt x="33528" y="266700"/>
                    </a:moveTo>
                    <a:lnTo>
                      <a:pt x="24384" y="266700"/>
                    </a:lnTo>
                    <a:lnTo>
                      <a:pt x="32512" y="254000"/>
                    </a:lnTo>
                    <a:lnTo>
                      <a:pt x="33528" y="266700"/>
                    </a:lnTo>
                    <a:close/>
                  </a:path>
                  <a:path w="734695" h="2120900">
                    <a:moveTo>
                      <a:pt x="33528" y="266700"/>
                    </a:moveTo>
                    <a:lnTo>
                      <a:pt x="32512" y="254000"/>
                    </a:lnTo>
                    <a:lnTo>
                      <a:pt x="37592" y="254000"/>
                    </a:lnTo>
                    <a:lnTo>
                      <a:pt x="33528" y="266700"/>
                    </a:lnTo>
                    <a:close/>
                  </a:path>
                  <a:path w="734695" h="2120900">
                    <a:moveTo>
                      <a:pt x="39624" y="266700"/>
                    </a:moveTo>
                    <a:lnTo>
                      <a:pt x="33528" y="266700"/>
                    </a:lnTo>
                    <a:lnTo>
                      <a:pt x="37592" y="254000"/>
                    </a:lnTo>
                    <a:lnTo>
                      <a:pt x="39624" y="266700"/>
                    </a:lnTo>
                    <a:close/>
                  </a:path>
                  <a:path w="734695" h="2120900">
                    <a:moveTo>
                      <a:pt x="42672" y="266700"/>
                    </a:moveTo>
                    <a:lnTo>
                      <a:pt x="37592" y="254000"/>
                    </a:lnTo>
                    <a:lnTo>
                      <a:pt x="39624" y="254000"/>
                    </a:lnTo>
                    <a:lnTo>
                      <a:pt x="42672" y="266700"/>
                    </a:lnTo>
                    <a:close/>
                  </a:path>
                  <a:path w="734695" h="2120900">
                    <a:moveTo>
                      <a:pt x="45720" y="266700"/>
                    </a:moveTo>
                    <a:lnTo>
                      <a:pt x="42672" y="266700"/>
                    </a:lnTo>
                    <a:lnTo>
                      <a:pt x="39624" y="254000"/>
                    </a:lnTo>
                    <a:lnTo>
                      <a:pt x="45720" y="266700"/>
                    </a:lnTo>
                    <a:close/>
                  </a:path>
                  <a:path w="734695" h="2120900">
                    <a:moveTo>
                      <a:pt x="53340" y="266700"/>
                    </a:moveTo>
                    <a:lnTo>
                      <a:pt x="48768" y="266700"/>
                    </a:lnTo>
                    <a:lnTo>
                      <a:pt x="51816" y="254000"/>
                    </a:lnTo>
                    <a:lnTo>
                      <a:pt x="53340" y="254000"/>
                    </a:lnTo>
                    <a:lnTo>
                      <a:pt x="53340" y="266700"/>
                    </a:lnTo>
                    <a:close/>
                  </a:path>
                  <a:path w="734695" h="2120900">
                    <a:moveTo>
                      <a:pt x="333756" y="266700"/>
                    </a:moveTo>
                    <a:lnTo>
                      <a:pt x="330708" y="266700"/>
                    </a:lnTo>
                    <a:lnTo>
                      <a:pt x="327660" y="254000"/>
                    </a:lnTo>
                    <a:lnTo>
                      <a:pt x="335470" y="254000"/>
                    </a:lnTo>
                    <a:lnTo>
                      <a:pt x="333756" y="266700"/>
                    </a:lnTo>
                    <a:close/>
                  </a:path>
                  <a:path w="734695" h="2120900">
                    <a:moveTo>
                      <a:pt x="338328" y="266700"/>
                    </a:moveTo>
                    <a:lnTo>
                      <a:pt x="333756" y="266700"/>
                    </a:lnTo>
                    <a:lnTo>
                      <a:pt x="335470" y="254000"/>
                    </a:lnTo>
                    <a:lnTo>
                      <a:pt x="338328" y="266700"/>
                    </a:lnTo>
                    <a:close/>
                  </a:path>
                  <a:path w="734695" h="2120900">
                    <a:moveTo>
                      <a:pt x="338328" y="266700"/>
                    </a:moveTo>
                    <a:lnTo>
                      <a:pt x="335470" y="254000"/>
                    </a:lnTo>
                    <a:lnTo>
                      <a:pt x="340614" y="254000"/>
                    </a:lnTo>
                    <a:lnTo>
                      <a:pt x="338328" y="266700"/>
                    </a:lnTo>
                    <a:close/>
                  </a:path>
                  <a:path w="734695" h="2120900">
                    <a:moveTo>
                      <a:pt x="342900" y="266700"/>
                    </a:moveTo>
                    <a:lnTo>
                      <a:pt x="338328" y="266700"/>
                    </a:lnTo>
                    <a:lnTo>
                      <a:pt x="340614" y="254000"/>
                    </a:lnTo>
                    <a:lnTo>
                      <a:pt x="342900" y="266700"/>
                    </a:lnTo>
                    <a:close/>
                  </a:path>
                  <a:path w="734695" h="2120900">
                    <a:moveTo>
                      <a:pt x="342900" y="266700"/>
                    </a:moveTo>
                    <a:lnTo>
                      <a:pt x="340614" y="254000"/>
                    </a:lnTo>
                    <a:lnTo>
                      <a:pt x="345948" y="254000"/>
                    </a:lnTo>
                    <a:lnTo>
                      <a:pt x="342900" y="266700"/>
                    </a:lnTo>
                    <a:close/>
                  </a:path>
                  <a:path w="734695" h="2120900">
                    <a:moveTo>
                      <a:pt x="344424" y="266700"/>
                    </a:moveTo>
                    <a:lnTo>
                      <a:pt x="342900" y="266700"/>
                    </a:lnTo>
                    <a:lnTo>
                      <a:pt x="345948" y="254000"/>
                    </a:lnTo>
                    <a:lnTo>
                      <a:pt x="344424" y="266700"/>
                    </a:lnTo>
                    <a:close/>
                  </a:path>
                  <a:path w="734695" h="2120900">
                    <a:moveTo>
                      <a:pt x="345948" y="279400"/>
                    </a:moveTo>
                    <a:lnTo>
                      <a:pt x="342900" y="279400"/>
                    </a:lnTo>
                    <a:lnTo>
                      <a:pt x="341376" y="266700"/>
                    </a:lnTo>
                    <a:lnTo>
                      <a:pt x="344424" y="266700"/>
                    </a:lnTo>
                    <a:lnTo>
                      <a:pt x="345948" y="254000"/>
                    </a:lnTo>
                    <a:lnTo>
                      <a:pt x="346964" y="254000"/>
                    </a:lnTo>
                    <a:lnTo>
                      <a:pt x="348996" y="266700"/>
                    </a:lnTo>
                    <a:lnTo>
                      <a:pt x="345948" y="279400"/>
                    </a:lnTo>
                    <a:close/>
                  </a:path>
                  <a:path w="734695" h="2120900">
                    <a:moveTo>
                      <a:pt x="354439" y="279400"/>
                    </a:moveTo>
                    <a:lnTo>
                      <a:pt x="348996" y="266700"/>
                    </a:lnTo>
                    <a:lnTo>
                      <a:pt x="346964" y="254000"/>
                    </a:lnTo>
                    <a:lnTo>
                      <a:pt x="359664" y="254000"/>
                    </a:lnTo>
                    <a:lnTo>
                      <a:pt x="359664" y="266700"/>
                    </a:lnTo>
                    <a:lnTo>
                      <a:pt x="356616" y="266700"/>
                    </a:lnTo>
                    <a:lnTo>
                      <a:pt x="354439" y="279400"/>
                    </a:lnTo>
                    <a:close/>
                  </a:path>
                  <a:path w="734695" h="2120900">
                    <a:moveTo>
                      <a:pt x="361188" y="266700"/>
                    </a:moveTo>
                    <a:lnTo>
                      <a:pt x="359664" y="266700"/>
                    </a:lnTo>
                    <a:lnTo>
                      <a:pt x="359664" y="254000"/>
                    </a:lnTo>
                    <a:lnTo>
                      <a:pt x="361188" y="266700"/>
                    </a:lnTo>
                    <a:close/>
                  </a:path>
                  <a:path w="734695" h="2120900">
                    <a:moveTo>
                      <a:pt x="21336" y="279400"/>
                    </a:moveTo>
                    <a:lnTo>
                      <a:pt x="13716" y="279400"/>
                    </a:lnTo>
                    <a:lnTo>
                      <a:pt x="15240" y="266700"/>
                    </a:lnTo>
                    <a:lnTo>
                      <a:pt x="18288" y="266700"/>
                    </a:lnTo>
                    <a:lnTo>
                      <a:pt x="21336" y="279400"/>
                    </a:lnTo>
                    <a:close/>
                  </a:path>
                  <a:path w="734695" h="2120900">
                    <a:moveTo>
                      <a:pt x="28738" y="279400"/>
                    </a:moveTo>
                    <a:lnTo>
                      <a:pt x="21336" y="279400"/>
                    </a:lnTo>
                    <a:lnTo>
                      <a:pt x="18288" y="266700"/>
                    </a:lnTo>
                    <a:lnTo>
                      <a:pt x="27432" y="266700"/>
                    </a:lnTo>
                    <a:lnTo>
                      <a:pt x="28738" y="279400"/>
                    </a:lnTo>
                    <a:close/>
                  </a:path>
                  <a:path w="734695" h="2120900">
                    <a:moveTo>
                      <a:pt x="28738" y="279400"/>
                    </a:moveTo>
                    <a:lnTo>
                      <a:pt x="27432" y="266700"/>
                    </a:lnTo>
                    <a:lnTo>
                      <a:pt x="32004" y="266700"/>
                    </a:lnTo>
                    <a:lnTo>
                      <a:pt x="28738" y="279400"/>
                    </a:lnTo>
                    <a:close/>
                  </a:path>
                  <a:path w="734695" h="2120900">
                    <a:moveTo>
                      <a:pt x="29464" y="279400"/>
                    </a:moveTo>
                    <a:lnTo>
                      <a:pt x="28738" y="279400"/>
                    </a:lnTo>
                    <a:lnTo>
                      <a:pt x="32004" y="266700"/>
                    </a:lnTo>
                    <a:lnTo>
                      <a:pt x="32512" y="266700"/>
                    </a:lnTo>
                    <a:lnTo>
                      <a:pt x="29464" y="279400"/>
                    </a:lnTo>
                    <a:close/>
                  </a:path>
                  <a:path w="734695" h="2120900">
                    <a:moveTo>
                      <a:pt x="34137" y="279400"/>
                    </a:moveTo>
                    <a:lnTo>
                      <a:pt x="29464" y="279400"/>
                    </a:lnTo>
                    <a:lnTo>
                      <a:pt x="32512" y="266700"/>
                    </a:lnTo>
                    <a:lnTo>
                      <a:pt x="34137" y="279400"/>
                    </a:lnTo>
                    <a:close/>
                  </a:path>
                  <a:path w="734695" h="2120900">
                    <a:moveTo>
                      <a:pt x="34137" y="279400"/>
                    </a:moveTo>
                    <a:lnTo>
                      <a:pt x="32512" y="266700"/>
                    </a:lnTo>
                    <a:lnTo>
                      <a:pt x="42672" y="266700"/>
                    </a:lnTo>
                    <a:lnTo>
                      <a:pt x="34137" y="279400"/>
                    </a:lnTo>
                    <a:close/>
                  </a:path>
                  <a:path w="734695" h="2120900">
                    <a:moveTo>
                      <a:pt x="42672" y="279400"/>
                    </a:moveTo>
                    <a:lnTo>
                      <a:pt x="34137" y="279400"/>
                    </a:lnTo>
                    <a:lnTo>
                      <a:pt x="42672" y="266700"/>
                    </a:lnTo>
                    <a:lnTo>
                      <a:pt x="42672" y="279400"/>
                    </a:lnTo>
                    <a:close/>
                  </a:path>
                  <a:path w="734695" h="2120900">
                    <a:moveTo>
                      <a:pt x="354439" y="279400"/>
                    </a:moveTo>
                    <a:lnTo>
                      <a:pt x="345948" y="279400"/>
                    </a:lnTo>
                    <a:lnTo>
                      <a:pt x="348996" y="266700"/>
                    </a:lnTo>
                    <a:lnTo>
                      <a:pt x="354439" y="279400"/>
                    </a:lnTo>
                    <a:close/>
                  </a:path>
                  <a:path w="734695" h="2120900">
                    <a:moveTo>
                      <a:pt x="367284" y="279400"/>
                    </a:moveTo>
                    <a:lnTo>
                      <a:pt x="354439" y="279400"/>
                    </a:lnTo>
                    <a:lnTo>
                      <a:pt x="356616" y="266700"/>
                    </a:lnTo>
                    <a:lnTo>
                      <a:pt x="367284" y="279400"/>
                    </a:lnTo>
                    <a:close/>
                  </a:path>
                  <a:path w="734695" h="2120900">
                    <a:moveTo>
                      <a:pt x="367284" y="279400"/>
                    </a:moveTo>
                    <a:lnTo>
                      <a:pt x="356616" y="266700"/>
                    </a:lnTo>
                    <a:lnTo>
                      <a:pt x="367284" y="266700"/>
                    </a:lnTo>
                    <a:lnTo>
                      <a:pt x="367284" y="279400"/>
                    </a:lnTo>
                    <a:close/>
                  </a:path>
                  <a:path w="734695" h="2120900">
                    <a:moveTo>
                      <a:pt x="10249" y="291900"/>
                    </a:moveTo>
                    <a:lnTo>
                      <a:pt x="10246" y="291561"/>
                    </a:lnTo>
                    <a:lnTo>
                      <a:pt x="12192" y="279400"/>
                    </a:lnTo>
                    <a:lnTo>
                      <a:pt x="15849" y="279400"/>
                    </a:lnTo>
                    <a:lnTo>
                      <a:pt x="10249" y="291900"/>
                    </a:lnTo>
                    <a:close/>
                  </a:path>
                  <a:path w="734695" h="2120900">
                    <a:moveTo>
                      <a:pt x="18285" y="292088"/>
                    </a:moveTo>
                    <a:lnTo>
                      <a:pt x="10165" y="292088"/>
                    </a:lnTo>
                    <a:lnTo>
                      <a:pt x="15849" y="279400"/>
                    </a:lnTo>
                    <a:lnTo>
                      <a:pt x="18184" y="291561"/>
                    </a:lnTo>
                    <a:lnTo>
                      <a:pt x="18285" y="292088"/>
                    </a:lnTo>
                    <a:close/>
                  </a:path>
                  <a:path w="734695" h="2120900">
                    <a:moveTo>
                      <a:pt x="18333" y="291900"/>
                    </a:moveTo>
                    <a:lnTo>
                      <a:pt x="18184" y="291561"/>
                    </a:lnTo>
                    <a:lnTo>
                      <a:pt x="15849" y="279400"/>
                    </a:lnTo>
                    <a:lnTo>
                      <a:pt x="21145" y="279400"/>
                    </a:lnTo>
                    <a:lnTo>
                      <a:pt x="18409" y="291561"/>
                    </a:lnTo>
                    <a:lnTo>
                      <a:pt x="18333" y="291900"/>
                    </a:lnTo>
                    <a:close/>
                  </a:path>
                  <a:path w="734695" h="2120900">
                    <a:moveTo>
                      <a:pt x="21716" y="292088"/>
                    </a:moveTo>
                    <a:lnTo>
                      <a:pt x="18290" y="292088"/>
                    </a:lnTo>
                    <a:lnTo>
                      <a:pt x="21145" y="279400"/>
                    </a:lnTo>
                    <a:lnTo>
                      <a:pt x="21692" y="291561"/>
                    </a:lnTo>
                    <a:lnTo>
                      <a:pt x="21716" y="292088"/>
                    </a:lnTo>
                    <a:close/>
                  </a:path>
                  <a:path w="734695" h="2120900">
                    <a:moveTo>
                      <a:pt x="21772" y="291900"/>
                    </a:moveTo>
                    <a:lnTo>
                      <a:pt x="21692" y="291561"/>
                    </a:lnTo>
                    <a:lnTo>
                      <a:pt x="21145" y="279400"/>
                    </a:lnTo>
                    <a:lnTo>
                      <a:pt x="25255" y="279400"/>
                    </a:lnTo>
                    <a:lnTo>
                      <a:pt x="21867" y="291561"/>
                    </a:lnTo>
                    <a:lnTo>
                      <a:pt x="21772" y="291900"/>
                    </a:lnTo>
                    <a:close/>
                  </a:path>
                  <a:path w="734695" h="2120900">
                    <a:moveTo>
                      <a:pt x="27430" y="292088"/>
                    </a:moveTo>
                    <a:lnTo>
                      <a:pt x="21720" y="292088"/>
                    </a:lnTo>
                    <a:lnTo>
                      <a:pt x="25255" y="279400"/>
                    </a:lnTo>
                    <a:lnTo>
                      <a:pt x="27339" y="291561"/>
                    </a:lnTo>
                    <a:lnTo>
                      <a:pt x="27430" y="292088"/>
                    </a:lnTo>
                    <a:close/>
                  </a:path>
                  <a:path w="734695" h="2120900">
                    <a:moveTo>
                      <a:pt x="27432" y="304800"/>
                    </a:moveTo>
                    <a:lnTo>
                      <a:pt x="21330" y="292088"/>
                    </a:lnTo>
                    <a:lnTo>
                      <a:pt x="27430" y="292088"/>
                    </a:lnTo>
                    <a:lnTo>
                      <a:pt x="25255" y="279400"/>
                    </a:lnTo>
                    <a:lnTo>
                      <a:pt x="27432" y="279400"/>
                    </a:lnTo>
                    <a:lnTo>
                      <a:pt x="29767" y="291561"/>
                    </a:lnTo>
                    <a:lnTo>
                      <a:pt x="29664" y="292399"/>
                    </a:lnTo>
                    <a:lnTo>
                      <a:pt x="27432" y="304800"/>
                    </a:lnTo>
                    <a:close/>
                  </a:path>
                  <a:path w="734695" h="2120900">
                    <a:moveTo>
                      <a:pt x="29960" y="291900"/>
                    </a:moveTo>
                    <a:lnTo>
                      <a:pt x="29767" y="291561"/>
                    </a:lnTo>
                    <a:lnTo>
                      <a:pt x="27432" y="279400"/>
                    </a:lnTo>
                    <a:lnTo>
                      <a:pt x="35560" y="279400"/>
                    </a:lnTo>
                    <a:lnTo>
                      <a:pt x="29960" y="291900"/>
                    </a:lnTo>
                    <a:close/>
                  </a:path>
                  <a:path w="734695" h="2120900">
                    <a:moveTo>
                      <a:pt x="32004" y="304800"/>
                    </a:moveTo>
                    <a:lnTo>
                      <a:pt x="30480" y="304800"/>
                    </a:lnTo>
                    <a:lnTo>
                      <a:pt x="29736" y="292399"/>
                    </a:lnTo>
                    <a:lnTo>
                      <a:pt x="35560" y="279400"/>
                    </a:lnTo>
                    <a:lnTo>
                      <a:pt x="33614" y="291561"/>
                    </a:lnTo>
                    <a:lnTo>
                      <a:pt x="33492" y="292399"/>
                    </a:lnTo>
                    <a:lnTo>
                      <a:pt x="32004" y="304800"/>
                    </a:lnTo>
                    <a:close/>
                  </a:path>
                  <a:path w="734695" h="2120900">
                    <a:moveTo>
                      <a:pt x="347472" y="292088"/>
                    </a:moveTo>
                    <a:lnTo>
                      <a:pt x="344424" y="292088"/>
                    </a:lnTo>
                    <a:lnTo>
                      <a:pt x="344424" y="279400"/>
                    </a:lnTo>
                    <a:lnTo>
                      <a:pt x="348234" y="279400"/>
                    </a:lnTo>
                    <a:lnTo>
                      <a:pt x="347504" y="291561"/>
                    </a:lnTo>
                    <a:lnTo>
                      <a:pt x="347472" y="292088"/>
                    </a:lnTo>
                    <a:close/>
                  </a:path>
                  <a:path w="734695" h="2120900">
                    <a:moveTo>
                      <a:pt x="353568" y="304800"/>
                    </a:moveTo>
                    <a:lnTo>
                      <a:pt x="350520" y="304800"/>
                    </a:lnTo>
                    <a:lnTo>
                      <a:pt x="347544" y="292399"/>
                    </a:lnTo>
                    <a:lnTo>
                      <a:pt x="347504" y="291561"/>
                    </a:lnTo>
                    <a:lnTo>
                      <a:pt x="348234" y="279400"/>
                    </a:lnTo>
                    <a:lnTo>
                      <a:pt x="350423" y="291561"/>
                    </a:lnTo>
                    <a:lnTo>
                      <a:pt x="350518" y="292088"/>
                    </a:lnTo>
                    <a:lnTo>
                      <a:pt x="356618" y="292088"/>
                    </a:lnTo>
                    <a:lnTo>
                      <a:pt x="353568" y="304800"/>
                    </a:lnTo>
                    <a:close/>
                  </a:path>
                  <a:path w="734695" h="2120900">
                    <a:moveTo>
                      <a:pt x="350596" y="291900"/>
                    </a:moveTo>
                    <a:lnTo>
                      <a:pt x="350423" y="291561"/>
                    </a:lnTo>
                    <a:lnTo>
                      <a:pt x="348234" y="279400"/>
                    </a:lnTo>
                    <a:lnTo>
                      <a:pt x="355396" y="279400"/>
                    </a:lnTo>
                    <a:lnTo>
                      <a:pt x="350596" y="291900"/>
                    </a:lnTo>
                    <a:close/>
                  </a:path>
                  <a:path w="734695" h="2120900">
                    <a:moveTo>
                      <a:pt x="362712" y="304800"/>
                    </a:moveTo>
                    <a:lnTo>
                      <a:pt x="353568" y="304800"/>
                    </a:lnTo>
                    <a:lnTo>
                      <a:pt x="356544" y="292399"/>
                    </a:lnTo>
                    <a:lnTo>
                      <a:pt x="356618" y="292088"/>
                    </a:lnTo>
                    <a:lnTo>
                      <a:pt x="350524" y="292088"/>
                    </a:lnTo>
                    <a:lnTo>
                      <a:pt x="355396" y="279400"/>
                    </a:lnTo>
                    <a:lnTo>
                      <a:pt x="359283" y="279400"/>
                    </a:lnTo>
                    <a:lnTo>
                      <a:pt x="358188" y="291561"/>
                    </a:lnTo>
                    <a:lnTo>
                      <a:pt x="358248" y="292399"/>
                    </a:lnTo>
                    <a:lnTo>
                      <a:pt x="362712" y="304800"/>
                    </a:lnTo>
                    <a:close/>
                  </a:path>
                  <a:path w="734695" h="2120900">
                    <a:moveTo>
                      <a:pt x="362712" y="304800"/>
                    </a:moveTo>
                    <a:lnTo>
                      <a:pt x="358248" y="292399"/>
                    </a:lnTo>
                    <a:lnTo>
                      <a:pt x="358188" y="291561"/>
                    </a:lnTo>
                    <a:lnTo>
                      <a:pt x="359283" y="279400"/>
                    </a:lnTo>
                    <a:lnTo>
                      <a:pt x="362566" y="291561"/>
                    </a:lnTo>
                    <a:lnTo>
                      <a:pt x="362658" y="291900"/>
                    </a:lnTo>
                    <a:lnTo>
                      <a:pt x="362709" y="292088"/>
                    </a:lnTo>
                    <a:lnTo>
                      <a:pt x="368810" y="292088"/>
                    </a:lnTo>
                    <a:lnTo>
                      <a:pt x="368736" y="292399"/>
                    </a:lnTo>
                    <a:lnTo>
                      <a:pt x="362712" y="304800"/>
                    </a:lnTo>
                    <a:close/>
                  </a:path>
                  <a:path w="734695" h="2120900">
                    <a:moveTo>
                      <a:pt x="363217" y="292088"/>
                    </a:moveTo>
                    <a:lnTo>
                      <a:pt x="362709" y="292088"/>
                    </a:lnTo>
                    <a:lnTo>
                      <a:pt x="359283" y="279400"/>
                    </a:lnTo>
                    <a:lnTo>
                      <a:pt x="360172" y="279400"/>
                    </a:lnTo>
                    <a:lnTo>
                      <a:pt x="363090" y="291561"/>
                    </a:lnTo>
                    <a:lnTo>
                      <a:pt x="363217" y="292088"/>
                    </a:lnTo>
                    <a:close/>
                  </a:path>
                  <a:path w="734695" h="2120900">
                    <a:moveTo>
                      <a:pt x="363260" y="291900"/>
                    </a:moveTo>
                    <a:lnTo>
                      <a:pt x="363090" y="291561"/>
                    </a:lnTo>
                    <a:lnTo>
                      <a:pt x="360172" y="279400"/>
                    </a:lnTo>
                    <a:lnTo>
                      <a:pt x="365760" y="279400"/>
                    </a:lnTo>
                    <a:lnTo>
                      <a:pt x="363327" y="291561"/>
                    </a:lnTo>
                    <a:lnTo>
                      <a:pt x="363260" y="291900"/>
                    </a:lnTo>
                    <a:close/>
                  </a:path>
                  <a:path w="734695" h="2120900">
                    <a:moveTo>
                      <a:pt x="373380" y="292088"/>
                    </a:moveTo>
                    <a:lnTo>
                      <a:pt x="363222" y="292088"/>
                    </a:lnTo>
                    <a:lnTo>
                      <a:pt x="365760" y="279400"/>
                    </a:lnTo>
                    <a:lnTo>
                      <a:pt x="373380" y="279400"/>
                    </a:lnTo>
                    <a:lnTo>
                      <a:pt x="373380" y="292088"/>
                    </a:lnTo>
                    <a:close/>
                  </a:path>
                  <a:path w="734695" h="2120900">
                    <a:moveTo>
                      <a:pt x="374902" y="292088"/>
                    </a:moveTo>
                    <a:lnTo>
                      <a:pt x="373380" y="292088"/>
                    </a:lnTo>
                    <a:lnTo>
                      <a:pt x="373380" y="279400"/>
                    </a:lnTo>
                    <a:lnTo>
                      <a:pt x="374839" y="291561"/>
                    </a:lnTo>
                    <a:lnTo>
                      <a:pt x="374902" y="292088"/>
                    </a:lnTo>
                    <a:close/>
                  </a:path>
                  <a:path w="734695" h="2120900">
                    <a:moveTo>
                      <a:pt x="29736" y="292399"/>
                    </a:moveTo>
                    <a:lnTo>
                      <a:pt x="29754" y="291900"/>
                    </a:lnTo>
                    <a:lnTo>
                      <a:pt x="29868" y="292088"/>
                    </a:lnTo>
                    <a:lnTo>
                      <a:pt x="29736" y="292399"/>
                    </a:lnTo>
                    <a:close/>
                  </a:path>
                  <a:path w="734695" h="2120900">
                    <a:moveTo>
                      <a:pt x="6096" y="304800"/>
                    </a:moveTo>
                    <a:lnTo>
                      <a:pt x="4572" y="304800"/>
                    </a:lnTo>
                    <a:lnTo>
                      <a:pt x="4572" y="292088"/>
                    </a:lnTo>
                    <a:lnTo>
                      <a:pt x="10841" y="292088"/>
                    </a:lnTo>
                    <a:lnTo>
                      <a:pt x="6096" y="304800"/>
                    </a:lnTo>
                    <a:close/>
                  </a:path>
                  <a:path w="734695" h="2120900">
                    <a:moveTo>
                      <a:pt x="12192" y="304800"/>
                    </a:moveTo>
                    <a:lnTo>
                      <a:pt x="6096" y="304800"/>
                    </a:lnTo>
                    <a:lnTo>
                      <a:pt x="10725" y="292399"/>
                    </a:lnTo>
                    <a:lnTo>
                      <a:pt x="10841" y="292088"/>
                    </a:lnTo>
                    <a:lnTo>
                      <a:pt x="12192" y="304800"/>
                    </a:lnTo>
                    <a:close/>
                  </a:path>
                  <a:path w="734695" h="2120900">
                    <a:moveTo>
                      <a:pt x="13716" y="304800"/>
                    </a:moveTo>
                    <a:lnTo>
                      <a:pt x="12192" y="304800"/>
                    </a:lnTo>
                    <a:lnTo>
                      <a:pt x="10869" y="292399"/>
                    </a:lnTo>
                    <a:lnTo>
                      <a:pt x="10836" y="292088"/>
                    </a:lnTo>
                    <a:lnTo>
                      <a:pt x="17529" y="292088"/>
                    </a:lnTo>
                    <a:lnTo>
                      <a:pt x="13716" y="304800"/>
                    </a:lnTo>
                    <a:close/>
                  </a:path>
                  <a:path w="734695" h="2120900">
                    <a:moveTo>
                      <a:pt x="15240" y="304800"/>
                    </a:moveTo>
                    <a:lnTo>
                      <a:pt x="13716" y="304800"/>
                    </a:lnTo>
                    <a:lnTo>
                      <a:pt x="17436" y="292399"/>
                    </a:lnTo>
                    <a:lnTo>
                      <a:pt x="17529" y="292088"/>
                    </a:lnTo>
                    <a:lnTo>
                      <a:pt x="19053" y="292088"/>
                    </a:lnTo>
                    <a:lnTo>
                      <a:pt x="15240" y="304800"/>
                    </a:lnTo>
                    <a:close/>
                  </a:path>
                  <a:path w="734695" h="2120900">
                    <a:moveTo>
                      <a:pt x="21336" y="304800"/>
                    </a:moveTo>
                    <a:lnTo>
                      <a:pt x="15240" y="304800"/>
                    </a:lnTo>
                    <a:lnTo>
                      <a:pt x="18960" y="292399"/>
                    </a:lnTo>
                    <a:lnTo>
                      <a:pt x="19053" y="292088"/>
                    </a:lnTo>
                    <a:lnTo>
                      <a:pt x="21336" y="304800"/>
                    </a:lnTo>
                    <a:close/>
                  </a:path>
                  <a:path w="734695" h="2120900">
                    <a:moveTo>
                      <a:pt x="27432" y="304800"/>
                    </a:moveTo>
                    <a:lnTo>
                      <a:pt x="21336" y="304800"/>
                    </a:lnTo>
                    <a:lnTo>
                      <a:pt x="19104" y="292399"/>
                    </a:lnTo>
                    <a:lnTo>
                      <a:pt x="19048" y="292088"/>
                    </a:lnTo>
                    <a:lnTo>
                      <a:pt x="21330" y="292088"/>
                    </a:lnTo>
                    <a:lnTo>
                      <a:pt x="27432" y="304800"/>
                    </a:lnTo>
                    <a:close/>
                  </a:path>
                  <a:path w="734695" h="2120900">
                    <a:moveTo>
                      <a:pt x="373385" y="317485"/>
                    </a:moveTo>
                    <a:lnTo>
                      <a:pt x="371861" y="317485"/>
                    </a:lnTo>
                    <a:lnTo>
                      <a:pt x="376428" y="304800"/>
                    </a:lnTo>
                    <a:lnTo>
                      <a:pt x="365760" y="304800"/>
                    </a:lnTo>
                    <a:lnTo>
                      <a:pt x="368664" y="292399"/>
                    </a:lnTo>
                    <a:lnTo>
                      <a:pt x="368813" y="292088"/>
                    </a:lnTo>
                    <a:lnTo>
                      <a:pt x="377952" y="292088"/>
                    </a:lnTo>
                    <a:lnTo>
                      <a:pt x="377952" y="304800"/>
                    </a:lnTo>
                    <a:lnTo>
                      <a:pt x="373385" y="317485"/>
                    </a:lnTo>
                    <a:close/>
                  </a:path>
                  <a:path w="734695" h="2120900">
                    <a:moveTo>
                      <a:pt x="373387" y="317485"/>
                    </a:moveTo>
                    <a:lnTo>
                      <a:pt x="377952" y="304800"/>
                    </a:lnTo>
                    <a:lnTo>
                      <a:pt x="377952" y="292088"/>
                    </a:lnTo>
                    <a:lnTo>
                      <a:pt x="379474" y="292088"/>
                    </a:lnTo>
                    <a:lnTo>
                      <a:pt x="381000" y="304800"/>
                    </a:lnTo>
                    <a:lnTo>
                      <a:pt x="379476" y="304800"/>
                    </a:lnTo>
                    <a:lnTo>
                      <a:pt x="373387" y="317485"/>
                    </a:lnTo>
                    <a:close/>
                  </a:path>
                  <a:path w="734695" h="2120900">
                    <a:moveTo>
                      <a:pt x="30480" y="304800"/>
                    </a:moveTo>
                    <a:lnTo>
                      <a:pt x="27432" y="304800"/>
                    </a:lnTo>
                    <a:lnTo>
                      <a:pt x="29664" y="292399"/>
                    </a:lnTo>
                    <a:lnTo>
                      <a:pt x="30480" y="304800"/>
                    </a:lnTo>
                    <a:close/>
                  </a:path>
                  <a:path w="734695" h="2120900">
                    <a:moveTo>
                      <a:pt x="362713" y="317485"/>
                    </a:moveTo>
                    <a:lnTo>
                      <a:pt x="361188" y="304800"/>
                    </a:lnTo>
                    <a:lnTo>
                      <a:pt x="362712" y="304800"/>
                    </a:lnTo>
                    <a:lnTo>
                      <a:pt x="368664" y="292399"/>
                    </a:lnTo>
                    <a:lnTo>
                      <a:pt x="364236" y="304800"/>
                    </a:lnTo>
                    <a:lnTo>
                      <a:pt x="362713" y="317485"/>
                    </a:lnTo>
                    <a:close/>
                  </a:path>
                  <a:path w="734695" h="2120900">
                    <a:moveTo>
                      <a:pt x="371861" y="317485"/>
                    </a:moveTo>
                    <a:lnTo>
                      <a:pt x="362713" y="317485"/>
                    </a:lnTo>
                    <a:lnTo>
                      <a:pt x="364236" y="304800"/>
                    </a:lnTo>
                    <a:lnTo>
                      <a:pt x="368700" y="292399"/>
                    </a:lnTo>
                    <a:lnTo>
                      <a:pt x="365760" y="304800"/>
                    </a:lnTo>
                    <a:lnTo>
                      <a:pt x="376428" y="304800"/>
                    </a:lnTo>
                    <a:lnTo>
                      <a:pt x="371861" y="317485"/>
                    </a:lnTo>
                    <a:close/>
                  </a:path>
                  <a:path w="734695" h="2120900">
                    <a:moveTo>
                      <a:pt x="1524" y="330200"/>
                    </a:moveTo>
                    <a:lnTo>
                      <a:pt x="1524" y="317485"/>
                    </a:lnTo>
                    <a:lnTo>
                      <a:pt x="0" y="317485"/>
                    </a:lnTo>
                    <a:lnTo>
                      <a:pt x="0" y="304800"/>
                    </a:lnTo>
                    <a:lnTo>
                      <a:pt x="1524" y="304800"/>
                    </a:lnTo>
                    <a:lnTo>
                      <a:pt x="6090" y="317485"/>
                    </a:lnTo>
                    <a:lnTo>
                      <a:pt x="1524" y="330200"/>
                    </a:lnTo>
                    <a:close/>
                  </a:path>
                  <a:path w="734695" h="2120900">
                    <a:moveTo>
                      <a:pt x="4572" y="342900"/>
                    </a:moveTo>
                    <a:lnTo>
                      <a:pt x="0" y="342900"/>
                    </a:lnTo>
                    <a:lnTo>
                      <a:pt x="0" y="330200"/>
                    </a:lnTo>
                    <a:lnTo>
                      <a:pt x="1524" y="330200"/>
                    </a:lnTo>
                    <a:lnTo>
                      <a:pt x="6015" y="317723"/>
                    </a:lnTo>
                    <a:lnTo>
                      <a:pt x="6090" y="317485"/>
                    </a:lnTo>
                    <a:lnTo>
                      <a:pt x="1524" y="304800"/>
                    </a:lnTo>
                    <a:lnTo>
                      <a:pt x="10668" y="304800"/>
                    </a:lnTo>
                    <a:lnTo>
                      <a:pt x="13103" y="317485"/>
                    </a:lnTo>
                    <a:lnTo>
                      <a:pt x="13721" y="317485"/>
                    </a:lnTo>
                    <a:lnTo>
                      <a:pt x="4572" y="342900"/>
                    </a:lnTo>
                    <a:close/>
                  </a:path>
                  <a:path w="734695" h="2120900">
                    <a:moveTo>
                      <a:pt x="13712" y="317485"/>
                    </a:moveTo>
                    <a:lnTo>
                      <a:pt x="13103" y="317485"/>
                    </a:lnTo>
                    <a:lnTo>
                      <a:pt x="10668" y="304800"/>
                    </a:lnTo>
                    <a:lnTo>
                      <a:pt x="13712" y="317485"/>
                    </a:lnTo>
                    <a:close/>
                  </a:path>
                  <a:path w="734695" h="2120900">
                    <a:moveTo>
                      <a:pt x="13719" y="317485"/>
                    </a:moveTo>
                    <a:lnTo>
                      <a:pt x="10668" y="304800"/>
                    </a:lnTo>
                    <a:lnTo>
                      <a:pt x="16764" y="304800"/>
                    </a:lnTo>
                    <a:lnTo>
                      <a:pt x="13719" y="317485"/>
                    </a:lnTo>
                    <a:close/>
                  </a:path>
                  <a:path w="734695" h="2120900">
                    <a:moveTo>
                      <a:pt x="12192" y="342900"/>
                    </a:moveTo>
                    <a:lnTo>
                      <a:pt x="9144" y="330200"/>
                    </a:lnTo>
                    <a:lnTo>
                      <a:pt x="13635" y="317723"/>
                    </a:lnTo>
                    <a:lnTo>
                      <a:pt x="13720" y="317485"/>
                    </a:lnTo>
                    <a:lnTo>
                      <a:pt x="17526" y="304800"/>
                    </a:lnTo>
                    <a:lnTo>
                      <a:pt x="21717" y="304800"/>
                    </a:lnTo>
                    <a:lnTo>
                      <a:pt x="14790" y="317485"/>
                    </a:lnTo>
                    <a:lnTo>
                      <a:pt x="14768" y="317723"/>
                    </a:lnTo>
                    <a:lnTo>
                      <a:pt x="10668" y="330200"/>
                    </a:lnTo>
                    <a:lnTo>
                      <a:pt x="12954" y="330200"/>
                    </a:lnTo>
                    <a:lnTo>
                      <a:pt x="12192" y="342900"/>
                    </a:lnTo>
                    <a:close/>
                  </a:path>
                  <a:path w="734695" h="2120900">
                    <a:moveTo>
                      <a:pt x="22250" y="330200"/>
                    </a:moveTo>
                    <a:lnTo>
                      <a:pt x="16764" y="330200"/>
                    </a:lnTo>
                    <a:lnTo>
                      <a:pt x="14803" y="317723"/>
                    </a:lnTo>
                    <a:lnTo>
                      <a:pt x="14790" y="317485"/>
                    </a:lnTo>
                    <a:lnTo>
                      <a:pt x="21717" y="304800"/>
                    </a:lnTo>
                    <a:lnTo>
                      <a:pt x="22858" y="317485"/>
                    </a:lnTo>
                    <a:lnTo>
                      <a:pt x="15740" y="317485"/>
                    </a:lnTo>
                    <a:lnTo>
                      <a:pt x="22250" y="330200"/>
                    </a:lnTo>
                    <a:close/>
                  </a:path>
                  <a:path w="734695" h="2120900">
                    <a:moveTo>
                      <a:pt x="22250" y="330200"/>
                    </a:moveTo>
                    <a:lnTo>
                      <a:pt x="15862" y="317723"/>
                    </a:lnTo>
                    <a:lnTo>
                      <a:pt x="15740" y="317485"/>
                    </a:lnTo>
                    <a:lnTo>
                      <a:pt x="22858" y="317485"/>
                    </a:lnTo>
                    <a:lnTo>
                      <a:pt x="21717" y="304800"/>
                    </a:lnTo>
                    <a:lnTo>
                      <a:pt x="25908" y="304800"/>
                    </a:lnTo>
                    <a:lnTo>
                      <a:pt x="24386" y="317485"/>
                    </a:lnTo>
                    <a:lnTo>
                      <a:pt x="22250" y="330200"/>
                    </a:lnTo>
                    <a:close/>
                  </a:path>
                  <a:path w="734695" h="2120900">
                    <a:moveTo>
                      <a:pt x="384042" y="317485"/>
                    </a:moveTo>
                    <a:lnTo>
                      <a:pt x="373387" y="317485"/>
                    </a:lnTo>
                    <a:lnTo>
                      <a:pt x="379476" y="304800"/>
                    </a:lnTo>
                    <a:lnTo>
                      <a:pt x="384042" y="317485"/>
                    </a:lnTo>
                    <a:close/>
                  </a:path>
                  <a:path w="734695" h="2120900">
                    <a:moveTo>
                      <a:pt x="387096" y="317485"/>
                    </a:moveTo>
                    <a:lnTo>
                      <a:pt x="384042" y="317485"/>
                    </a:lnTo>
                    <a:lnTo>
                      <a:pt x="379476" y="304800"/>
                    </a:lnTo>
                    <a:lnTo>
                      <a:pt x="387096" y="304800"/>
                    </a:lnTo>
                    <a:lnTo>
                      <a:pt x="387096" y="317485"/>
                    </a:lnTo>
                    <a:close/>
                  </a:path>
                  <a:path w="734695" h="2120900">
                    <a:moveTo>
                      <a:pt x="391664" y="317485"/>
                    </a:moveTo>
                    <a:lnTo>
                      <a:pt x="387096" y="317485"/>
                    </a:lnTo>
                    <a:lnTo>
                      <a:pt x="387096" y="304800"/>
                    </a:lnTo>
                    <a:lnTo>
                      <a:pt x="388620" y="304800"/>
                    </a:lnTo>
                    <a:lnTo>
                      <a:pt x="391664" y="317485"/>
                    </a:lnTo>
                    <a:close/>
                  </a:path>
                  <a:path w="734695" h="2120900">
                    <a:moveTo>
                      <a:pt x="16764" y="330200"/>
                    </a:moveTo>
                    <a:lnTo>
                      <a:pt x="10668" y="330200"/>
                    </a:lnTo>
                    <a:lnTo>
                      <a:pt x="14660" y="317723"/>
                    </a:lnTo>
                    <a:lnTo>
                      <a:pt x="14790" y="317485"/>
                    </a:lnTo>
                    <a:lnTo>
                      <a:pt x="14803" y="317723"/>
                    </a:lnTo>
                    <a:lnTo>
                      <a:pt x="16764" y="330200"/>
                    </a:lnTo>
                    <a:close/>
                  </a:path>
                  <a:path w="734695" h="2120900">
                    <a:moveTo>
                      <a:pt x="27432" y="342900"/>
                    </a:moveTo>
                    <a:lnTo>
                      <a:pt x="25908" y="342900"/>
                    </a:lnTo>
                    <a:lnTo>
                      <a:pt x="18288" y="330200"/>
                    </a:lnTo>
                    <a:lnTo>
                      <a:pt x="22250" y="330200"/>
                    </a:lnTo>
                    <a:lnTo>
                      <a:pt x="24346" y="317723"/>
                    </a:lnTo>
                    <a:lnTo>
                      <a:pt x="24386" y="317485"/>
                    </a:lnTo>
                    <a:lnTo>
                      <a:pt x="25906" y="317485"/>
                    </a:lnTo>
                    <a:lnTo>
                      <a:pt x="27432" y="330200"/>
                    </a:lnTo>
                    <a:lnTo>
                      <a:pt x="27432" y="342900"/>
                    </a:lnTo>
                    <a:close/>
                  </a:path>
                  <a:path w="734695" h="2120900">
                    <a:moveTo>
                      <a:pt x="368808" y="330200"/>
                    </a:moveTo>
                    <a:lnTo>
                      <a:pt x="367284" y="330200"/>
                    </a:lnTo>
                    <a:lnTo>
                      <a:pt x="364289" y="317723"/>
                    </a:lnTo>
                    <a:lnTo>
                      <a:pt x="364232" y="317485"/>
                    </a:lnTo>
                    <a:lnTo>
                      <a:pt x="368808" y="317485"/>
                    </a:lnTo>
                    <a:lnTo>
                      <a:pt x="368808" y="330200"/>
                    </a:lnTo>
                    <a:close/>
                  </a:path>
                  <a:path w="734695" h="2120900">
                    <a:moveTo>
                      <a:pt x="376428" y="330200"/>
                    </a:moveTo>
                    <a:lnTo>
                      <a:pt x="368808" y="330200"/>
                    </a:lnTo>
                    <a:lnTo>
                      <a:pt x="368808" y="317485"/>
                    </a:lnTo>
                    <a:lnTo>
                      <a:pt x="382529" y="317485"/>
                    </a:lnTo>
                    <a:lnTo>
                      <a:pt x="382443" y="317723"/>
                    </a:lnTo>
                    <a:lnTo>
                      <a:pt x="376428" y="330200"/>
                    </a:lnTo>
                    <a:close/>
                  </a:path>
                  <a:path w="734695" h="2120900">
                    <a:moveTo>
                      <a:pt x="382524" y="342900"/>
                    </a:moveTo>
                    <a:lnTo>
                      <a:pt x="377952" y="330200"/>
                    </a:lnTo>
                    <a:lnTo>
                      <a:pt x="382416" y="317723"/>
                    </a:lnTo>
                    <a:lnTo>
                      <a:pt x="382531" y="317485"/>
                    </a:lnTo>
                    <a:lnTo>
                      <a:pt x="383543" y="317485"/>
                    </a:lnTo>
                    <a:lnTo>
                      <a:pt x="381000" y="330200"/>
                    </a:lnTo>
                    <a:lnTo>
                      <a:pt x="387096" y="330200"/>
                    </a:lnTo>
                    <a:lnTo>
                      <a:pt x="382524" y="342900"/>
                    </a:lnTo>
                    <a:close/>
                  </a:path>
                  <a:path w="734695" h="2120900">
                    <a:moveTo>
                      <a:pt x="388620" y="330200"/>
                    </a:moveTo>
                    <a:lnTo>
                      <a:pt x="381000" y="330200"/>
                    </a:lnTo>
                    <a:lnTo>
                      <a:pt x="383495" y="317723"/>
                    </a:lnTo>
                    <a:lnTo>
                      <a:pt x="383543" y="317485"/>
                    </a:lnTo>
                    <a:lnTo>
                      <a:pt x="388620" y="330200"/>
                    </a:lnTo>
                    <a:close/>
                  </a:path>
                  <a:path w="734695" h="2120900">
                    <a:moveTo>
                      <a:pt x="394716" y="330200"/>
                    </a:moveTo>
                    <a:lnTo>
                      <a:pt x="388620" y="330200"/>
                    </a:lnTo>
                    <a:lnTo>
                      <a:pt x="383629" y="317723"/>
                    </a:lnTo>
                    <a:lnTo>
                      <a:pt x="383534" y="317485"/>
                    </a:lnTo>
                    <a:lnTo>
                      <a:pt x="394712" y="317485"/>
                    </a:lnTo>
                    <a:lnTo>
                      <a:pt x="394716" y="330200"/>
                    </a:lnTo>
                    <a:close/>
                  </a:path>
                  <a:path w="734695" h="2120900">
                    <a:moveTo>
                      <a:pt x="382524" y="342900"/>
                    </a:moveTo>
                    <a:lnTo>
                      <a:pt x="374904" y="342900"/>
                    </a:lnTo>
                    <a:lnTo>
                      <a:pt x="374904" y="330200"/>
                    </a:lnTo>
                    <a:lnTo>
                      <a:pt x="376428" y="330200"/>
                    </a:lnTo>
                    <a:lnTo>
                      <a:pt x="382416" y="317723"/>
                    </a:lnTo>
                    <a:lnTo>
                      <a:pt x="377952" y="330200"/>
                    </a:lnTo>
                    <a:lnTo>
                      <a:pt x="382524" y="342900"/>
                    </a:lnTo>
                    <a:close/>
                  </a:path>
                  <a:path w="734695" h="2120900">
                    <a:moveTo>
                      <a:pt x="397764" y="330200"/>
                    </a:moveTo>
                    <a:lnTo>
                      <a:pt x="394716" y="330200"/>
                    </a:lnTo>
                    <a:lnTo>
                      <a:pt x="394716" y="317723"/>
                    </a:lnTo>
                    <a:lnTo>
                      <a:pt x="397764" y="330200"/>
                    </a:lnTo>
                    <a:close/>
                  </a:path>
                  <a:path w="734695" h="2120900">
                    <a:moveTo>
                      <a:pt x="9144" y="355600"/>
                    </a:moveTo>
                    <a:lnTo>
                      <a:pt x="4572" y="342900"/>
                    </a:lnTo>
                    <a:lnTo>
                      <a:pt x="9144" y="330200"/>
                    </a:lnTo>
                    <a:lnTo>
                      <a:pt x="12192" y="342900"/>
                    </a:lnTo>
                    <a:lnTo>
                      <a:pt x="9144" y="342900"/>
                    </a:lnTo>
                    <a:lnTo>
                      <a:pt x="9144" y="355600"/>
                    </a:lnTo>
                    <a:close/>
                  </a:path>
                  <a:path w="734695" h="2120900">
                    <a:moveTo>
                      <a:pt x="13716" y="342900"/>
                    </a:moveTo>
                    <a:lnTo>
                      <a:pt x="12192" y="342900"/>
                    </a:lnTo>
                    <a:lnTo>
                      <a:pt x="12954" y="330200"/>
                    </a:lnTo>
                    <a:lnTo>
                      <a:pt x="13716" y="342900"/>
                    </a:lnTo>
                    <a:close/>
                  </a:path>
                  <a:path w="734695" h="2120900">
                    <a:moveTo>
                      <a:pt x="13716" y="342900"/>
                    </a:moveTo>
                    <a:lnTo>
                      <a:pt x="12954" y="330200"/>
                    </a:lnTo>
                    <a:lnTo>
                      <a:pt x="14528" y="338949"/>
                    </a:lnTo>
                    <a:lnTo>
                      <a:pt x="13716" y="342900"/>
                    </a:lnTo>
                    <a:close/>
                  </a:path>
                  <a:path w="734695" h="2120900">
                    <a:moveTo>
                      <a:pt x="14528" y="338949"/>
                    </a:moveTo>
                    <a:lnTo>
                      <a:pt x="12954" y="330200"/>
                    </a:lnTo>
                    <a:lnTo>
                      <a:pt x="16328" y="330200"/>
                    </a:lnTo>
                    <a:lnTo>
                      <a:pt x="14528" y="338949"/>
                    </a:lnTo>
                    <a:close/>
                  </a:path>
                  <a:path w="734695" h="2120900">
                    <a:moveTo>
                      <a:pt x="19812" y="342900"/>
                    </a:moveTo>
                    <a:lnTo>
                      <a:pt x="15239" y="342900"/>
                    </a:lnTo>
                    <a:lnTo>
                      <a:pt x="14528" y="338949"/>
                    </a:lnTo>
                    <a:lnTo>
                      <a:pt x="16328" y="330200"/>
                    </a:lnTo>
                    <a:lnTo>
                      <a:pt x="19812" y="342900"/>
                    </a:lnTo>
                    <a:close/>
                  </a:path>
                  <a:path w="734695" h="2120900">
                    <a:moveTo>
                      <a:pt x="25908" y="342900"/>
                    </a:moveTo>
                    <a:lnTo>
                      <a:pt x="19812" y="342900"/>
                    </a:lnTo>
                    <a:lnTo>
                      <a:pt x="16328" y="330200"/>
                    </a:lnTo>
                    <a:lnTo>
                      <a:pt x="18288" y="330200"/>
                    </a:lnTo>
                    <a:lnTo>
                      <a:pt x="25908" y="342900"/>
                    </a:lnTo>
                    <a:close/>
                  </a:path>
                  <a:path w="734695" h="2120900">
                    <a:moveTo>
                      <a:pt x="27432" y="355600"/>
                    </a:moveTo>
                    <a:lnTo>
                      <a:pt x="20764" y="342900"/>
                    </a:lnTo>
                    <a:lnTo>
                      <a:pt x="27432" y="342900"/>
                    </a:lnTo>
                    <a:lnTo>
                      <a:pt x="27432" y="330200"/>
                    </a:lnTo>
                    <a:lnTo>
                      <a:pt x="28956" y="330200"/>
                    </a:lnTo>
                    <a:lnTo>
                      <a:pt x="28956" y="342900"/>
                    </a:lnTo>
                    <a:lnTo>
                      <a:pt x="27432" y="355600"/>
                    </a:lnTo>
                    <a:close/>
                  </a:path>
                  <a:path w="734695" h="2120900">
                    <a:moveTo>
                      <a:pt x="374904" y="342900"/>
                    </a:moveTo>
                    <a:lnTo>
                      <a:pt x="370332" y="330200"/>
                    </a:lnTo>
                    <a:lnTo>
                      <a:pt x="374904" y="330200"/>
                    </a:lnTo>
                    <a:lnTo>
                      <a:pt x="374904" y="342900"/>
                    </a:lnTo>
                    <a:close/>
                  </a:path>
                  <a:path w="734695" h="2120900">
                    <a:moveTo>
                      <a:pt x="385572" y="342900"/>
                    </a:moveTo>
                    <a:lnTo>
                      <a:pt x="382524" y="342900"/>
                    </a:lnTo>
                    <a:lnTo>
                      <a:pt x="387096" y="330200"/>
                    </a:lnTo>
                    <a:lnTo>
                      <a:pt x="387604" y="330200"/>
                    </a:lnTo>
                    <a:lnTo>
                      <a:pt x="385572" y="342900"/>
                    </a:lnTo>
                    <a:close/>
                  </a:path>
                  <a:path w="734695" h="2120900">
                    <a:moveTo>
                      <a:pt x="391668" y="342900"/>
                    </a:moveTo>
                    <a:lnTo>
                      <a:pt x="385572" y="342900"/>
                    </a:lnTo>
                    <a:lnTo>
                      <a:pt x="387604" y="330200"/>
                    </a:lnTo>
                    <a:lnTo>
                      <a:pt x="391668" y="342900"/>
                    </a:lnTo>
                    <a:close/>
                  </a:path>
                  <a:path w="734695" h="2120900">
                    <a:moveTo>
                      <a:pt x="396240" y="342900"/>
                    </a:moveTo>
                    <a:lnTo>
                      <a:pt x="393409" y="342900"/>
                    </a:lnTo>
                    <a:lnTo>
                      <a:pt x="387604" y="330200"/>
                    </a:lnTo>
                    <a:lnTo>
                      <a:pt x="398526" y="330200"/>
                    </a:lnTo>
                    <a:lnTo>
                      <a:pt x="396240" y="342900"/>
                    </a:lnTo>
                    <a:close/>
                  </a:path>
                  <a:path w="734695" h="2120900">
                    <a:moveTo>
                      <a:pt x="400812" y="342900"/>
                    </a:moveTo>
                    <a:lnTo>
                      <a:pt x="396240" y="342900"/>
                    </a:lnTo>
                    <a:lnTo>
                      <a:pt x="398526" y="330200"/>
                    </a:lnTo>
                    <a:lnTo>
                      <a:pt x="400812" y="342900"/>
                    </a:lnTo>
                    <a:close/>
                  </a:path>
                  <a:path w="734695" h="2120900">
                    <a:moveTo>
                      <a:pt x="15239" y="342900"/>
                    </a:moveTo>
                    <a:lnTo>
                      <a:pt x="13716" y="342900"/>
                    </a:lnTo>
                    <a:lnTo>
                      <a:pt x="14528" y="338949"/>
                    </a:lnTo>
                    <a:lnTo>
                      <a:pt x="15239" y="342900"/>
                    </a:lnTo>
                    <a:close/>
                  </a:path>
                  <a:path w="734695" h="2120900">
                    <a:moveTo>
                      <a:pt x="16764" y="355600"/>
                    </a:moveTo>
                    <a:lnTo>
                      <a:pt x="9144" y="355600"/>
                    </a:lnTo>
                    <a:lnTo>
                      <a:pt x="9144" y="342900"/>
                    </a:lnTo>
                    <a:lnTo>
                      <a:pt x="20764" y="342900"/>
                    </a:lnTo>
                    <a:lnTo>
                      <a:pt x="16764" y="355600"/>
                    </a:lnTo>
                    <a:close/>
                  </a:path>
                  <a:path w="734695" h="2120900">
                    <a:moveTo>
                      <a:pt x="27432" y="355600"/>
                    </a:moveTo>
                    <a:lnTo>
                      <a:pt x="16764" y="355600"/>
                    </a:lnTo>
                    <a:lnTo>
                      <a:pt x="20764" y="342900"/>
                    </a:lnTo>
                    <a:lnTo>
                      <a:pt x="27432" y="355600"/>
                    </a:lnTo>
                    <a:close/>
                  </a:path>
                  <a:path w="734695" h="2120900">
                    <a:moveTo>
                      <a:pt x="28956" y="355600"/>
                    </a:moveTo>
                    <a:lnTo>
                      <a:pt x="27432" y="355600"/>
                    </a:lnTo>
                    <a:lnTo>
                      <a:pt x="28956" y="342900"/>
                    </a:lnTo>
                    <a:lnTo>
                      <a:pt x="32004" y="342900"/>
                    </a:lnTo>
                    <a:lnTo>
                      <a:pt x="28956" y="355600"/>
                    </a:lnTo>
                    <a:close/>
                  </a:path>
                  <a:path w="734695" h="2120900">
                    <a:moveTo>
                      <a:pt x="38970" y="355600"/>
                    </a:moveTo>
                    <a:lnTo>
                      <a:pt x="28956" y="355600"/>
                    </a:lnTo>
                    <a:lnTo>
                      <a:pt x="32004" y="342900"/>
                    </a:lnTo>
                    <a:lnTo>
                      <a:pt x="38970" y="355600"/>
                    </a:lnTo>
                    <a:close/>
                  </a:path>
                  <a:path w="734695" h="2120900">
                    <a:moveTo>
                      <a:pt x="38970" y="355600"/>
                    </a:moveTo>
                    <a:lnTo>
                      <a:pt x="32004" y="342900"/>
                    </a:lnTo>
                    <a:lnTo>
                      <a:pt x="38100" y="342900"/>
                    </a:lnTo>
                    <a:lnTo>
                      <a:pt x="38970" y="355600"/>
                    </a:lnTo>
                    <a:close/>
                  </a:path>
                  <a:path w="734695" h="2120900">
                    <a:moveTo>
                      <a:pt x="384048" y="355600"/>
                    </a:moveTo>
                    <a:lnTo>
                      <a:pt x="382524" y="355600"/>
                    </a:lnTo>
                    <a:lnTo>
                      <a:pt x="379476" y="342900"/>
                    </a:lnTo>
                    <a:lnTo>
                      <a:pt x="384048" y="342900"/>
                    </a:lnTo>
                    <a:lnTo>
                      <a:pt x="384048" y="355600"/>
                    </a:lnTo>
                    <a:close/>
                  </a:path>
                  <a:path w="734695" h="2120900">
                    <a:moveTo>
                      <a:pt x="394716" y="355600"/>
                    </a:moveTo>
                    <a:lnTo>
                      <a:pt x="384048" y="355600"/>
                    </a:lnTo>
                    <a:lnTo>
                      <a:pt x="384048" y="342900"/>
                    </a:lnTo>
                    <a:lnTo>
                      <a:pt x="397764" y="342900"/>
                    </a:lnTo>
                    <a:lnTo>
                      <a:pt x="394716" y="355600"/>
                    </a:lnTo>
                    <a:close/>
                  </a:path>
                  <a:path w="734695" h="2120900">
                    <a:moveTo>
                      <a:pt x="394716" y="355600"/>
                    </a:moveTo>
                    <a:lnTo>
                      <a:pt x="397764" y="342900"/>
                    </a:lnTo>
                    <a:lnTo>
                      <a:pt x="399288" y="342900"/>
                    </a:lnTo>
                    <a:lnTo>
                      <a:pt x="394716" y="355600"/>
                    </a:lnTo>
                    <a:close/>
                  </a:path>
                  <a:path w="734695" h="2120900">
                    <a:moveTo>
                      <a:pt x="405384" y="355600"/>
                    </a:moveTo>
                    <a:lnTo>
                      <a:pt x="394716" y="355600"/>
                    </a:lnTo>
                    <a:lnTo>
                      <a:pt x="399288" y="342900"/>
                    </a:lnTo>
                    <a:lnTo>
                      <a:pt x="405384" y="355600"/>
                    </a:lnTo>
                    <a:close/>
                  </a:path>
                  <a:path w="734695" h="2120900">
                    <a:moveTo>
                      <a:pt x="406908" y="355600"/>
                    </a:moveTo>
                    <a:lnTo>
                      <a:pt x="405384" y="355600"/>
                    </a:lnTo>
                    <a:lnTo>
                      <a:pt x="399288" y="342900"/>
                    </a:lnTo>
                    <a:lnTo>
                      <a:pt x="408432" y="342900"/>
                    </a:lnTo>
                    <a:lnTo>
                      <a:pt x="406908" y="355600"/>
                    </a:lnTo>
                    <a:close/>
                  </a:path>
                  <a:path w="734695" h="2120900">
                    <a:moveTo>
                      <a:pt x="413004" y="368300"/>
                    </a:moveTo>
                    <a:lnTo>
                      <a:pt x="408432" y="368300"/>
                    </a:lnTo>
                    <a:lnTo>
                      <a:pt x="403860" y="355600"/>
                    </a:lnTo>
                    <a:lnTo>
                      <a:pt x="406908" y="355600"/>
                    </a:lnTo>
                    <a:lnTo>
                      <a:pt x="408432" y="342900"/>
                    </a:lnTo>
                    <a:lnTo>
                      <a:pt x="411480" y="342900"/>
                    </a:lnTo>
                    <a:lnTo>
                      <a:pt x="414528" y="355600"/>
                    </a:lnTo>
                    <a:lnTo>
                      <a:pt x="413004" y="368300"/>
                    </a:lnTo>
                    <a:close/>
                  </a:path>
                  <a:path w="734695" h="2120900">
                    <a:moveTo>
                      <a:pt x="24384" y="368300"/>
                    </a:moveTo>
                    <a:lnTo>
                      <a:pt x="18288" y="368300"/>
                    </a:lnTo>
                    <a:lnTo>
                      <a:pt x="19812" y="355600"/>
                    </a:lnTo>
                    <a:lnTo>
                      <a:pt x="24384" y="368300"/>
                    </a:lnTo>
                    <a:close/>
                  </a:path>
                  <a:path w="734695" h="2120900">
                    <a:moveTo>
                      <a:pt x="24384" y="368300"/>
                    </a:moveTo>
                    <a:lnTo>
                      <a:pt x="19812" y="355600"/>
                    </a:lnTo>
                    <a:lnTo>
                      <a:pt x="29870" y="355600"/>
                    </a:lnTo>
                    <a:lnTo>
                      <a:pt x="24384" y="368300"/>
                    </a:lnTo>
                    <a:close/>
                  </a:path>
                  <a:path w="734695" h="2120900">
                    <a:moveTo>
                      <a:pt x="27432" y="368300"/>
                    </a:moveTo>
                    <a:lnTo>
                      <a:pt x="24384" y="368300"/>
                    </a:lnTo>
                    <a:lnTo>
                      <a:pt x="29870" y="355600"/>
                    </a:lnTo>
                    <a:lnTo>
                      <a:pt x="30099" y="355600"/>
                    </a:lnTo>
                    <a:lnTo>
                      <a:pt x="27432" y="368300"/>
                    </a:lnTo>
                    <a:close/>
                  </a:path>
                  <a:path w="734695" h="2120900">
                    <a:moveTo>
                      <a:pt x="36957" y="368300"/>
                    </a:moveTo>
                    <a:lnTo>
                      <a:pt x="27432" y="368300"/>
                    </a:lnTo>
                    <a:lnTo>
                      <a:pt x="30099" y="355600"/>
                    </a:lnTo>
                    <a:lnTo>
                      <a:pt x="36957" y="368300"/>
                    </a:lnTo>
                    <a:close/>
                  </a:path>
                  <a:path w="734695" h="2120900">
                    <a:moveTo>
                      <a:pt x="36957" y="368300"/>
                    </a:moveTo>
                    <a:lnTo>
                      <a:pt x="30099" y="355600"/>
                    </a:lnTo>
                    <a:lnTo>
                      <a:pt x="38100" y="355600"/>
                    </a:lnTo>
                    <a:lnTo>
                      <a:pt x="36957" y="368300"/>
                    </a:lnTo>
                    <a:close/>
                  </a:path>
                  <a:path w="734695" h="2120900">
                    <a:moveTo>
                      <a:pt x="38100" y="368300"/>
                    </a:moveTo>
                    <a:lnTo>
                      <a:pt x="36957" y="368300"/>
                    </a:lnTo>
                    <a:lnTo>
                      <a:pt x="38100" y="355600"/>
                    </a:lnTo>
                    <a:lnTo>
                      <a:pt x="38709" y="355600"/>
                    </a:lnTo>
                    <a:lnTo>
                      <a:pt x="38100" y="368300"/>
                    </a:lnTo>
                    <a:close/>
                  </a:path>
                  <a:path w="734695" h="2120900">
                    <a:moveTo>
                      <a:pt x="41148" y="368300"/>
                    </a:moveTo>
                    <a:lnTo>
                      <a:pt x="38100" y="368300"/>
                    </a:lnTo>
                    <a:lnTo>
                      <a:pt x="38709" y="355600"/>
                    </a:lnTo>
                    <a:lnTo>
                      <a:pt x="41148" y="368300"/>
                    </a:lnTo>
                    <a:close/>
                  </a:path>
                  <a:path w="734695" h="2120900">
                    <a:moveTo>
                      <a:pt x="50292" y="368300"/>
                    </a:moveTo>
                    <a:lnTo>
                      <a:pt x="41148" y="368300"/>
                    </a:lnTo>
                    <a:lnTo>
                      <a:pt x="38709" y="355600"/>
                    </a:lnTo>
                    <a:lnTo>
                      <a:pt x="39624" y="355600"/>
                    </a:lnTo>
                    <a:lnTo>
                      <a:pt x="50292" y="368300"/>
                    </a:lnTo>
                    <a:close/>
                  </a:path>
                  <a:path w="734695" h="2120900">
                    <a:moveTo>
                      <a:pt x="50292" y="368300"/>
                    </a:moveTo>
                    <a:lnTo>
                      <a:pt x="39624" y="355600"/>
                    </a:lnTo>
                    <a:lnTo>
                      <a:pt x="50292" y="355600"/>
                    </a:lnTo>
                    <a:lnTo>
                      <a:pt x="50292" y="368300"/>
                    </a:lnTo>
                    <a:close/>
                  </a:path>
                  <a:path w="734695" h="2120900">
                    <a:moveTo>
                      <a:pt x="390144" y="368300"/>
                    </a:moveTo>
                    <a:lnTo>
                      <a:pt x="387096" y="355600"/>
                    </a:lnTo>
                    <a:lnTo>
                      <a:pt x="390144" y="355600"/>
                    </a:lnTo>
                    <a:lnTo>
                      <a:pt x="390144" y="368300"/>
                    </a:lnTo>
                    <a:close/>
                  </a:path>
                  <a:path w="734695" h="2120900">
                    <a:moveTo>
                      <a:pt x="397764" y="368300"/>
                    </a:moveTo>
                    <a:lnTo>
                      <a:pt x="390144" y="368300"/>
                    </a:lnTo>
                    <a:lnTo>
                      <a:pt x="390144" y="355600"/>
                    </a:lnTo>
                    <a:lnTo>
                      <a:pt x="399288" y="355600"/>
                    </a:lnTo>
                    <a:lnTo>
                      <a:pt x="397764" y="368300"/>
                    </a:lnTo>
                    <a:close/>
                  </a:path>
                  <a:path w="734695" h="2120900">
                    <a:moveTo>
                      <a:pt x="403352" y="368300"/>
                    </a:moveTo>
                    <a:lnTo>
                      <a:pt x="397764" y="368300"/>
                    </a:lnTo>
                    <a:lnTo>
                      <a:pt x="399288" y="355600"/>
                    </a:lnTo>
                    <a:lnTo>
                      <a:pt x="403352" y="368300"/>
                    </a:lnTo>
                    <a:close/>
                  </a:path>
                  <a:path w="734695" h="2120900">
                    <a:moveTo>
                      <a:pt x="403352" y="368300"/>
                    </a:moveTo>
                    <a:lnTo>
                      <a:pt x="399288" y="355600"/>
                    </a:lnTo>
                    <a:lnTo>
                      <a:pt x="403860" y="355600"/>
                    </a:lnTo>
                    <a:lnTo>
                      <a:pt x="403352" y="368300"/>
                    </a:lnTo>
                    <a:close/>
                  </a:path>
                  <a:path w="734695" h="2120900">
                    <a:moveTo>
                      <a:pt x="408432" y="368300"/>
                    </a:moveTo>
                    <a:lnTo>
                      <a:pt x="403352" y="368300"/>
                    </a:lnTo>
                    <a:lnTo>
                      <a:pt x="403860" y="355600"/>
                    </a:lnTo>
                    <a:lnTo>
                      <a:pt x="408432" y="368300"/>
                    </a:lnTo>
                    <a:close/>
                  </a:path>
                  <a:path w="734695" h="2120900">
                    <a:moveTo>
                      <a:pt x="414196" y="380368"/>
                    </a:moveTo>
                    <a:lnTo>
                      <a:pt x="407860" y="368300"/>
                    </a:lnTo>
                    <a:lnTo>
                      <a:pt x="413004" y="368300"/>
                    </a:lnTo>
                    <a:lnTo>
                      <a:pt x="414528" y="355600"/>
                    </a:lnTo>
                    <a:lnTo>
                      <a:pt x="417576" y="355600"/>
                    </a:lnTo>
                    <a:lnTo>
                      <a:pt x="417576" y="368300"/>
                    </a:lnTo>
                    <a:lnTo>
                      <a:pt x="414196" y="380368"/>
                    </a:lnTo>
                    <a:close/>
                  </a:path>
                  <a:path w="734695" h="2120900">
                    <a:moveTo>
                      <a:pt x="35052" y="381000"/>
                    </a:moveTo>
                    <a:lnTo>
                      <a:pt x="27432" y="381000"/>
                    </a:lnTo>
                    <a:lnTo>
                      <a:pt x="25908" y="368300"/>
                    </a:lnTo>
                    <a:lnTo>
                      <a:pt x="35242" y="368300"/>
                    </a:lnTo>
                    <a:lnTo>
                      <a:pt x="35061" y="380368"/>
                    </a:lnTo>
                    <a:lnTo>
                      <a:pt x="35052" y="381000"/>
                    </a:lnTo>
                    <a:close/>
                  </a:path>
                  <a:path w="734695" h="2120900">
                    <a:moveTo>
                      <a:pt x="36576" y="381000"/>
                    </a:moveTo>
                    <a:lnTo>
                      <a:pt x="35052" y="381000"/>
                    </a:lnTo>
                    <a:lnTo>
                      <a:pt x="35242" y="368300"/>
                    </a:lnTo>
                    <a:lnTo>
                      <a:pt x="36509" y="380368"/>
                    </a:lnTo>
                    <a:lnTo>
                      <a:pt x="36576" y="381000"/>
                    </a:lnTo>
                    <a:close/>
                  </a:path>
                  <a:path w="734695" h="2120900">
                    <a:moveTo>
                      <a:pt x="36576" y="381000"/>
                    </a:moveTo>
                    <a:lnTo>
                      <a:pt x="35242" y="368300"/>
                    </a:lnTo>
                    <a:lnTo>
                      <a:pt x="39188" y="368300"/>
                    </a:lnTo>
                    <a:lnTo>
                      <a:pt x="36576" y="381000"/>
                    </a:lnTo>
                    <a:close/>
                  </a:path>
                  <a:path w="734695" h="2120900">
                    <a:moveTo>
                      <a:pt x="42672" y="381000"/>
                    </a:moveTo>
                    <a:lnTo>
                      <a:pt x="36576" y="381000"/>
                    </a:lnTo>
                    <a:lnTo>
                      <a:pt x="39188" y="368300"/>
                    </a:lnTo>
                    <a:lnTo>
                      <a:pt x="42672" y="381000"/>
                    </a:lnTo>
                    <a:close/>
                  </a:path>
                  <a:path w="734695" h="2120900">
                    <a:moveTo>
                      <a:pt x="42672" y="381000"/>
                    </a:moveTo>
                    <a:lnTo>
                      <a:pt x="39188" y="368300"/>
                    </a:lnTo>
                    <a:lnTo>
                      <a:pt x="46482" y="368300"/>
                    </a:lnTo>
                    <a:lnTo>
                      <a:pt x="42672" y="381000"/>
                    </a:lnTo>
                    <a:close/>
                  </a:path>
                  <a:path w="734695" h="2120900">
                    <a:moveTo>
                      <a:pt x="45720" y="381000"/>
                    </a:moveTo>
                    <a:lnTo>
                      <a:pt x="42672" y="381000"/>
                    </a:lnTo>
                    <a:lnTo>
                      <a:pt x="46482" y="368300"/>
                    </a:lnTo>
                    <a:lnTo>
                      <a:pt x="47244" y="368300"/>
                    </a:lnTo>
                    <a:lnTo>
                      <a:pt x="45795" y="380368"/>
                    </a:lnTo>
                    <a:lnTo>
                      <a:pt x="45720" y="381000"/>
                    </a:lnTo>
                    <a:close/>
                  </a:path>
                  <a:path w="734695" h="2120900">
                    <a:moveTo>
                      <a:pt x="50292" y="381000"/>
                    </a:moveTo>
                    <a:lnTo>
                      <a:pt x="45720" y="381000"/>
                    </a:lnTo>
                    <a:lnTo>
                      <a:pt x="47244" y="368300"/>
                    </a:lnTo>
                    <a:lnTo>
                      <a:pt x="50292" y="381000"/>
                    </a:lnTo>
                    <a:close/>
                  </a:path>
                  <a:path w="734695" h="2120900">
                    <a:moveTo>
                      <a:pt x="60960" y="381000"/>
                    </a:moveTo>
                    <a:lnTo>
                      <a:pt x="50292" y="381000"/>
                    </a:lnTo>
                    <a:lnTo>
                      <a:pt x="47244" y="368300"/>
                    </a:lnTo>
                    <a:lnTo>
                      <a:pt x="48768" y="368300"/>
                    </a:lnTo>
                    <a:lnTo>
                      <a:pt x="60960" y="381000"/>
                    </a:lnTo>
                    <a:close/>
                  </a:path>
                  <a:path w="734695" h="2120900">
                    <a:moveTo>
                      <a:pt x="60960" y="381000"/>
                    </a:moveTo>
                    <a:lnTo>
                      <a:pt x="48768" y="368300"/>
                    </a:lnTo>
                    <a:lnTo>
                      <a:pt x="59436" y="368300"/>
                    </a:lnTo>
                    <a:lnTo>
                      <a:pt x="60884" y="380368"/>
                    </a:lnTo>
                    <a:lnTo>
                      <a:pt x="60960" y="381000"/>
                    </a:lnTo>
                    <a:close/>
                  </a:path>
                  <a:path w="734695" h="2120900">
                    <a:moveTo>
                      <a:pt x="403860" y="381000"/>
                    </a:moveTo>
                    <a:lnTo>
                      <a:pt x="397764" y="381000"/>
                    </a:lnTo>
                    <a:lnTo>
                      <a:pt x="396893" y="368300"/>
                    </a:lnTo>
                    <a:lnTo>
                      <a:pt x="403860" y="381000"/>
                    </a:lnTo>
                    <a:close/>
                  </a:path>
                  <a:path w="734695" h="2120900">
                    <a:moveTo>
                      <a:pt x="403860" y="381000"/>
                    </a:moveTo>
                    <a:lnTo>
                      <a:pt x="396893" y="368300"/>
                    </a:lnTo>
                    <a:lnTo>
                      <a:pt x="407860" y="368300"/>
                    </a:lnTo>
                    <a:lnTo>
                      <a:pt x="403860" y="381000"/>
                    </a:lnTo>
                    <a:close/>
                  </a:path>
                  <a:path w="734695" h="2120900">
                    <a:moveTo>
                      <a:pt x="406908" y="393700"/>
                    </a:moveTo>
                    <a:lnTo>
                      <a:pt x="405384" y="393700"/>
                    </a:lnTo>
                    <a:lnTo>
                      <a:pt x="403860" y="381000"/>
                    </a:lnTo>
                    <a:lnTo>
                      <a:pt x="407860" y="368300"/>
                    </a:lnTo>
                    <a:lnTo>
                      <a:pt x="414196" y="380368"/>
                    </a:lnTo>
                    <a:lnTo>
                      <a:pt x="414020" y="381000"/>
                    </a:lnTo>
                    <a:lnTo>
                      <a:pt x="405384" y="381000"/>
                    </a:lnTo>
                    <a:lnTo>
                      <a:pt x="406908" y="393700"/>
                    </a:lnTo>
                    <a:close/>
                  </a:path>
                  <a:path w="734695" h="2120900">
                    <a:moveTo>
                      <a:pt x="414528" y="381000"/>
                    </a:moveTo>
                    <a:lnTo>
                      <a:pt x="414196" y="380368"/>
                    </a:lnTo>
                    <a:lnTo>
                      <a:pt x="417576" y="368300"/>
                    </a:lnTo>
                    <a:lnTo>
                      <a:pt x="414528" y="381000"/>
                    </a:lnTo>
                    <a:close/>
                  </a:path>
                  <a:path w="734695" h="2120900">
                    <a:moveTo>
                      <a:pt x="416560" y="393700"/>
                    </a:moveTo>
                    <a:lnTo>
                      <a:pt x="414528" y="381000"/>
                    </a:lnTo>
                    <a:lnTo>
                      <a:pt x="417576" y="368300"/>
                    </a:lnTo>
                    <a:lnTo>
                      <a:pt x="422148" y="381000"/>
                    </a:lnTo>
                    <a:lnTo>
                      <a:pt x="417576" y="381000"/>
                    </a:lnTo>
                    <a:lnTo>
                      <a:pt x="416560" y="393700"/>
                    </a:lnTo>
                    <a:close/>
                  </a:path>
                  <a:path w="734695" h="2120900">
                    <a:moveTo>
                      <a:pt x="416560" y="393700"/>
                    </a:moveTo>
                    <a:lnTo>
                      <a:pt x="406908" y="393700"/>
                    </a:lnTo>
                    <a:lnTo>
                      <a:pt x="405384" y="381000"/>
                    </a:lnTo>
                    <a:lnTo>
                      <a:pt x="414020" y="381000"/>
                    </a:lnTo>
                    <a:lnTo>
                      <a:pt x="414196" y="380368"/>
                    </a:lnTo>
                    <a:lnTo>
                      <a:pt x="414528" y="381000"/>
                    </a:lnTo>
                    <a:lnTo>
                      <a:pt x="416560" y="393700"/>
                    </a:lnTo>
                    <a:close/>
                  </a:path>
                  <a:path w="734695" h="2120900">
                    <a:moveTo>
                      <a:pt x="99060" y="393700"/>
                    </a:moveTo>
                    <a:lnTo>
                      <a:pt x="56388" y="393700"/>
                    </a:lnTo>
                    <a:lnTo>
                      <a:pt x="51816" y="381000"/>
                    </a:lnTo>
                    <a:lnTo>
                      <a:pt x="86868" y="381000"/>
                    </a:lnTo>
                    <a:lnTo>
                      <a:pt x="99060" y="393700"/>
                    </a:lnTo>
                    <a:close/>
                  </a:path>
                  <a:path w="734695" h="2120900">
                    <a:moveTo>
                      <a:pt x="417576" y="406400"/>
                    </a:moveTo>
                    <a:lnTo>
                      <a:pt x="411480" y="406400"/>
                    </a:lnTo>
                    <a:lnTo>
                      <a:pt x="411480" y="393700"/>
                    </a:lnTo>
                    <a:lnTo>
                      <a:pt x="416560" y="393700"/>
                    </a:lnTo>
                    <a:lnTo>
                      <a:pt x="417576" y="381000"/>
                    </a:lnTo>
                    <a:lnTo>
                      <a:pt x="418664" y="381000"/>
                    </a:lnTo>
                    <a:lnTo>
                      <a:pt x="417576" y="393700"/>
                    </a:lnTo>
                    <a:lnTo>
                      <a:pt x="417576" y="406400"/>
                    </a:lnTo>
                    <a:close/>
                  </a:path>
                  <a:path w="734695" h="2120900">
                    <a:moveTo>
                      <a:pt x="422148" y="406400"/>
                    </a:moveTo>
                    <a:lnTo>
                      <a:pt x="417576" y="393700"/>
                    </a:lnTo>
                    <a:lnTo>
                      <a:pt x="418664" y="381000"/>
                    </a:lnTo>
                    <a:lnTo>
                      <a:pt x="422338" y="393700"/>
                    </a:lnTo>
                    <a:lnTo>
                      <a:pt x="423502" y="393700"/>
                    </a:lnTo>
                    <a:lnTo>
                      <a:pt x="422148" y="406400"/>
                    </a:lnTo>
                    <a:close/>
                  </a:path>
                  <a:path w="734695" h="2120900">
                    <a:moveTo>
                      <a:pt x="422338" y="393700"/>
                    </a:moveTo>
                    <a:lnTo>
                      <a:pt x="418664" y="381000"/>
                    </a:lnTo>
                    <a:lnTo>
                      <a:pt x="425196" y="381000"/>
                    </a:lnTo>
                    <a:lnTo>
                      <a:pt x="422338" y="393700"/>
                    </a:lnTo>
                    <a:close/>
                  </a:path>
                  <a:path w="734695" h="2120900">
                    <a:moveTo>
                      <a:pt x="429006" y="393700"/>
                    </a:moveTo>
                    <a:lnTo>
                      <a:pt x="422338" y="393700"/>
                    </a:lnTo>
                    <a:lnTo>
                      <a:pt x="425196" y="381000"/>
                    </a:lnTo>
                    <a:lnTo>
                      <a:pt x="429006" y="393700"/>
                    </a:lnTo>
                    <a:close/>
                  </a:path>
                  <a:path w="734695" h="2120900">
                    <a:moveTo>
                      <a:pt x="429006" y="393700"/>
                    </a:moveTo>
                    <a:lnTo>
                      <a:pt x="425196" y="381000"/>
                    </a:lnTo>
                    <a:lnTo>
                      <a:pt x="429768" y="381000"/>
                    </a:lnTo>
                    <a:lnTo>
                      <a:pt x="429006" y="393700"/>
                    </a:lnTo>
                    <a:close/>
                  </a:path>
                  <a:path w="734695" h="2120900">
                    <a:moveTo>
                      <a:pt x="434340" y="393700"/>
                    </a:moveTo>
                    <a:lnTo>
                      <a:pt x="429006" y="393700"/>
                    </a:lnTo>
                    <a:lnTo>
                      <a:pt x="429768" y="381000"/>
                    </a:lnTo>
                    <a:lnTo>
                      <a:pt x="434340" y="381000"/>
                    </a:lnTo>
                    <a:lnTo>
                      <a:pt x="434340" y="393700"/>
                    </a:lnTo>
                    <a:close/>
                  </a:path>
                  <a:path w="734695" h="2120900">
                    <a:moveTo>
                      <a:pt x="85344" y="406400"/>
                    </a:moveTo>
                    <a:lnTo>
                      <a:pt x="71628" y="406400"/>
                    </a:lnTo>
                    <a:lnTo>
                      <a:pt x="71628" y="393700"/>
                    </a:lnTo>
                    <a:lnTo>
                      <a:pt x="86868" y="393700"/>
                    </a:lnTo>
                    <a:lnTo>
                      <a:pt x="85344" y="406400"/>
                    </a:lnTo>
                    <a:close/>
                  </a:path>
                  <a:path w="734695" h="2120900">
                    <a:moveTo>
                      <a:pt x="94705" y="406400"/>
                    </a:moveTo>
                    <a:lnTo>
                      <a:pt x="85344" y="406400"/>
                    </a:lnTo>
                    <a:lnTo>
                      <a:pt x="86868" y="393700"/>
                    </a:lnTo>
                    <a:lnTo>
                      <a:pt x="94705" y="406400"/>
                    </a:lnTo>
                    <a:close/>
                  </a:path>
                  <a:path w="734695" h="2120900">
                    <a:moveTo>
                      <a:pt x="94705" y="406400"/>
                    </a:moveTo>
                    <a:lnTo>
                      <a:pt x="86868" y="393700"/>
                    </a:lnTo>
                    <a:lnTo>
                      <a:pt x="96012" y="393700"/>
                    </a:lnTo>
                    <a:lnTo>
                      <a:pt x="94705" y="406400"/>
                    </a:lnTo>
                    <a:close/>
                  </a:path>
                  <a:path w="734695" h="2120900">
                    <a:moveTo>
                      <a:pt x="106680" y="406400"/>
                    </a:moveTo>
                    <a:lnTo>
                      <a:pt x="94705" y="406400"/>
                    </a:lnTo>
                    <a:lnTo>
                      <a:pt x="96012" y="393700"/>
                    </a:lnTo>
                    <a:lnTo>
                      <a:pt x="106680" y="393700"/>
                    </a:lnTo>
                    <a:lnTo>
                      <a:pt x="106680" y="406400"/>
                    </a:lnTo>
                    <a:close/>
                  </a:path>
                  <a:path w="734695" h="2120900">
                    <a:moveTo>
                      <a:pt x="118872" y="406400"/>
                    </a:moveTo>
                    <a:lnTo>
                      <a:pt x="106680" y="406400"/>
                    </a:lnTo>
                    <a:lnTo>
                      <a:pt x="106680" y="393700"/>
                    </a:lnTo>
                    <a:lnTo>
                      <a:pt x="117348" y="393700"/>
                    </a:lnTo>
                    <a:lnTo>
                      <a:pt x="118872" y="406400"/>
                    </a:lnTo>
                    <a:close/>
                  </a:path>
                  <a:path w="734695" h="2120900">
                    <a:moveTo>
                      <a:pt x="420624" y="419100"/>
                    </a:moveTo>
                    <a:lnTo>
                      <a:pt x="417576" y="406400"/>
                    </a:lnTo>
                    <a:lnTo>
                      <a:pt x="417576" y="393700"/>
                    </a:lnTo>
                    <a:lnTo>
                      <a:pt x="422148" y="406400"/>
                    </a:lnTo>
                    <a:lnTo>
                      <a:pt x="420624" y="419100"/>
                    </a:lnTo>
                    <a:close/>
                  </a:path>
                  <a:path w="734695" h="2120900">
                    <a:moveTo>
                      <a:pt x="428244" y="419100"/>
                    </a:moveTo>
                    <a:lnTo>
                      <a:pt x="420624" y="419100"/>
                    </a:lnTo>
                    <a:lnTo>
                      <a:pt x="422148" y="406400"/>
                    </a:lnTo>
                    <a:lnTo>
                      <a:pt x="423502" y="393700"/>
                    </a:lnTo>
                    <a:lnTo>
                      <a:pt x="428244" y="406400"/>
                    </a:lnTo>
                    <a:lnTo>
                      <a:pt x="430203" y="406400"/>
                    </a:lnTo>
                    <a:lnTo>
                      <a:pt x="428244" y="419100"/>
                    </a:lnTo>
                    <a:close/>
                  </a:path>
                  <a:path w="734695" h="2120900">
                    <a:moveTo>
                      <a:pt x="428244" y="406400"/>
                    </a:moveTo>
                    <a:lnTo>
                      <a:pt x="423502" y="393700"/>
                    </a:lnTo>
                    <a:lnTo>
                      <a:pt x="423889" y="393700"/>
                    </a:lnTo>
                    <a:lnTo>
                      <a:pt x="428244" y="406400"/>
                    </a:lnTo>
                    <a:close/>
                  </a:path>
                  <a:path w="734695" h="2120900">
                    <a:moveTo>
                      <a:pt x="428244" y="406400"/>
                    </a:moveTo>
                    <a:lnTo>
                      <a:pt x="423889" y="393700"/>
                    </a:lnTo>
                    <a:lnTo>
                      <a:pt x="431292" y="393700"/>
                    </a:lnTo>
                    <a:lnTo>
                      <a:pt x="428244" y="406400"/>
                    </a:lnTo>
                    <a:close/>
                  </a:path>
                  <a:path w="734695" h="2120900">
                    <a:moveTo>
                      <a:pt x="437388" y="406400"/>
                    </a:moveTo>
                    <a:lnTo>
                      <a:pt x="428244" y="406400"/>
                    </a:lnTo>
                    <a:lnTo>
                      <a:pt x="431292" y="393700"/>
                    </a:lnTo>
                    <a:lnTo>
                      <a:pt x="438912" y="393700"/>
                    </a:lnTo>
                    <a:lnTo>
                      <a:pt x="437388" y="406400"/>
                    </a:lnTo>
                    <a:close/>
                  </a:path>
                  <a:path w="734695" h="2120900">
                    <a:moveTo>
                      <a:pt x="94488" y="419100"/>
                    </a:moveTo>
                    <a:lnTo>
                      <a:pt x="86868" y="419100"/>
                    </a:lnTo>
                    <a:lnTo>
                      <a:pt x="86106" y="406400"/>
                    </a:lnTo>
                    <a:lnTo>
                      <a:pt x="94488" y="419100"/>
                    </a:lnTo>
                    <a:close/>
                  </a:path>
                  <a:path w="734695" h="2120900">
                    <a:moveTo>
                      <a:pt x="94488" y="419100"/>
                    </a:moveTo>
                    <a:lnTo>
                      <a:pt x="86106" y="406400"/>
                    </a:lnTo>
                    <a:lnTo>
                      <a:pt x="96012" y="406400"/>
                    </a:lnTo>
                    <a:lnTo>
                      <a:pt x="94488" y="419100"/>
                    </a:lnTo>
                    <a:close/>
                  </a:path>
                  <a:path w="734695" h="2120900">
                    <a:moveTo>
                      <a:pt x="102108" y="419100"/>
                    </a:moveTo>
                    <a:lnTo>
                      <a:pt x="94488" y="419100"/>
                    </a:lnTo>
                    <a:lnTo>
                      <a:pt x="96012" y="406400"/>
                    </a:lnTo>
                    <a:lnTo>
                      <a:pt x="111252" y="406400"/>
                    </a:lnTo>
                    <a:lnTo>
                      <a:pt x="102108" y="419100"/>
                    </a:lnTo>
                    <a:close/>
                  </a:path>
                  <a:path w="734695" h="2120900">
                    <a:moveTo>
                      <a:pt x="109728" y="419100"/>
                    </a:moveTo>
                    <a:lnTo>
                      <a:pt x="102108" y="419100"/>
                    </a:lnTo>
                    <a:lnTo>
                      <a:pt x="111252" y="406400"/>
                    </a:lnTo>
                    <a:lnTo>
                      <a:pt x="109728" y="419100"/>
                    </a:lnTo>
                    <a:close/>
                  </a:path>
                  <a:path w="734695" h="2120900">
                    <a:moveTo>
                      <a:pt x="112776" y="419100"/>
                    </a:moveTo>
                    <a:lnTo>
                      <a:pt x="109728" y="419100"/>
                    </a:lnTo>
                    <a:lnTo>
                      <a:pt x="111252" y="406400"/>
                    </a:lnTo>
                    <a:lnTo>
                      <a:pt x="115824" y="406400"/>
                    </a:lnTo>
                    <a:lnTo>
                      <a:pt x="112776" y="419100"/>
                    </a:lnTo>
                    <a:close/>
                  </a:path>
                  <a:path w="734695" h="2120900">
                    <a:moveTo>
                      <a:pt x="112776" y="419100"/>
                    </a:moveTo>
                    <a:lnTo>
                      <a:pt x="115824" y="406400"/>
                    </a:lnTo>
                    <a:lnTo>
                      <a:pt x="121920" y="406400"/>
                    </a:lnTo>
                    <a:lnTo>
                      <a:pt x="112776" y="419100"/>
                    </a:lnTo>
                    <a:close/>
                  </a:path>
                  <a:path w="734695" h="2120900">
                    <a:moveTo>
                      <a:pt x="138684" y="419100"/>
                    </a:moveTo>
                    <a:lnTo>
                      <a:pt x="112776" y="419100"/>
                    </a:lnTo>
                    <a:lnTo>
                      <a:pt x="121920" y="406400"/>
                    </a:lnTo>
                    <a:lnTo>
                      <a:pt x="131064" y="406400"/>
                    </a:lnTo>
                    <a:lnTo>
                      <a:pt x="138684" y="419100"/>
                    </a:lnTo>
                    <a:close/>
                  </a:path>
                  <a:path w="734695" h="2120900">
                    <a:moveTo>
                      <a:pt x="434340" y="444500"/>
                    </a:moveTo>
                    <a:lnTo>
                      <a:pt x="432816" y="444500"/>
                    </a:lnTo>
                    <a:lnTo>
                      <a:pt x="429768" y="431800"/>
                    </a:lnTo>
                    <a:lnTo>
                      <a:pt x="429768" y="419100"/>
                    </a:lnTo>
                    <a:lnTo>
                      <a:pt x="428244" y="419100"/>
                    </a:lnTo>
                    <a:lnTo>
                      <a:pt x="430203" y="406400"/>
                    </a:lnTo>
                    <a:lnTo>
                      <a:pt x="432816" y="419100"/>
                    </a:lnTo>
                    <a:lnTo>
                      <a:pt x="435864" y="431800"/>
                    </a:lnTo>
                    <a:lnTo>
                      <a:pt x="434340" y="431800"/>
                    </a:lnTo>
                    <a:lnTo>
                      <a:pt x="434340" y="444500"/>
                    </a:lnTo>
                    <a:close/>
                  </a:path>
                  <a:path w="734695" h="2120900">
                    <a:moveTo>
                      <a:pt x="435864" y="431800"/>
                    </a:moveTo>
                    <a:lnTo>
                      <a:pt x="432816" y="419100"/>
                    </a:lnTo>
                    <a:lnTo>
                      <a:pt x="430203" y="406400"/>
                    </a:lnTo>
                    <a:lnTo>
                      <a:pt x="432816" y="406400"/>
                    </a:lnTo>
                    <a:lnTo>
                      <a:pt x="441960" y="419100"/>
                    </a:lnTo>
                    <a:lnTo>
                      <a:pt x="437769" y="419100"/>
                    </a:lnTo>
                    <a:lnTo>
                      <a:pt x="435864" y="431800"/>
                    </a:lnTo>
                    <a:close/>
                  </a:path>
                  <a:path w="734695" h="2120900">
                    <a:moveTo>
                      <a:pt x="443484" y="419100"/>
                    </a:moveTo>
                    <a:lnTo>
                      <a:pt x="441960" y="419100"/>
                    </a:lnTo>
                    <a:lnTo>
                      <a:pt x="432816" y="406400"/>
                    </a:lnTo>
                    <a:lnTo>
                      <a:pt x="441960" y="406400"/>
                    </a:lnTo>
                    <a:lnTo>
                      <a:pt x="443484" y="419100"/>
                    </a:lnTo>
                    <a:close/>
                  </a:path>
                  <a:path w="734695" h="2120900">
                    <a:moveTo>
                      <a:pt x="156972" y="431800"/>
                    </a:moveTo>
                    <a:lnTo>
                      <a:pt x="129540" y="431800"/>
                    </a:lnTo>
                    <a:lnTo>
                      <a:pt x="123444" y="419100"/>
                    </a:lnTo>
                    <a:lnTo>
                      <a:pt x="158496" y="419100"/>
                    </a:lnTo>
                    <a:lnTo>
                      <a:pt x="156972" y="431800"/>
                    </a:lnTo>
                    <a:close/>
                  </a:path>
                  <a:path w="734695" h="2120900">
                    <a:moveTo>
                      <a:pt x="166116" y="431800"/>
                    </a:moveTo>
                    <a:lnTo>
                      <a:pt x="156972" y="431800"/>
                    </a:lnTo>
                    <a:lnTo>
                      <a:pt x="158496" y="419100"/>
                    </a:lnTo>
                    <a:lnTo>
                      <a:pt x="166116" y="419100"/>
                    </a:lnTo>
                    <a:lnTo>
                      <a:pt x="166116" y="431800"/>
                    </a:lnTo>
                    <a:close/>
                  </a:path>
                  <a:path w="734695" h="2120900">
                    <a:moveTo>
                      <a:pt x="179832" y="431800"/>
                    </a:moveTo>
                    <a:lnTo>
                      <a:pt x="166116" y="431800"/>
                    </a:lnTo>
                    <a:lnTo>
                      <a:pt x="166116" y="419100"/>
                    </a:lnTo>
                    <a:lnTo>
                      <a:pt x="176784" y="419100"/>
                    </a:lnTo>
                    <a:lnTo>
                      <a:pt x="179832" y="431800"/>
                    </a:lnTo>
                    <a:close/>
                  </a:path>
                  <a:path w="734695" h="2120900">
                    <a:moveTo>
                      <a:pt x="429768" y="431800"/>
                    </a:moveTo>
                    <a:lnTo>
                      <a:pt x="422148" y="431800"/>
                    </a:lnTo>
                    <a:lnTo>
                      <a:pt x="422148" y="419100"/>
                    </a:lnTo>
                    <a:lnTo>
                      <a:pt x="429768" y="431800"/>
                    </a:lnTo>
                    <a:close/>
                  </a:path>
                  <a:path w="734695" h="2120900">
                    <a:moveTo>
                      <a:pt x="429768" y="431800"/>
                    </a:moveTo>
                    <a:lnTo>
                      <a:pt x="422148" y="419100"/>
                    </a:lnTo>
                    <a:lnTo>
                      <a:pt x="429768" y="419100"/>
                    </a:lnTo>
                    <a:lnTo>
                      <a:pt x="429768" y="431800"/>
                    </a:lnTo>
                    <a:close/>
                  </a:path>
                  <a:path w="734695" h="2120900">
                    <a:moveTo>
                      <a:pt x="440944" y="431800"/>
                    </a:moveTo>
                    <a:lnTo>
                      <a:pt x="435864" y="431800"/>
                    </a:lnTo>
                    <a:lnTo>
                      <a:pt x="437769" y="419100"/>
                    </a:lnTo>
                    <a:lnTo>
                      <a:pt x="440944" y="431800"/>
                    </a:lnTo>
                    <a:close/>
                  </a:path>
                  <a:path w="734695" h="2120900">
                    <a:moveTo>
                      <a:pt x="440944" y="431800"/>
                    </a:moveTo>
                    <a:lnTo>
                      <a:pt x="437769" y="419100"/>
                    </a:lnTo>
                    <a:lnTo>
                      <a:pt x="445008" y="419100"/>
                    </a:lnTo>
                    <a:lnTo>
                      <a:pt x="440944" y="431800"/>
                    </a:lnTo>
                    <a:close/>
                  </a:path>
                  <a:path w="734695" h="2120900">
                    <a:moveTo>
                      <a:pt x="443484" y="431800"/>
                    </a:moveTo>
                    <a:lnTo>
                      <a:pt x="440944" y="431800"/>
                    </a:lnTo>
                    <a:lnTo>
                      <a:pt x="445008" y="419100"/>
                    </a:lnTo>
                    <a:lnTo>
                      <a:pt x="446024" y="419100"/>
                    </a:lnTo>
                    <a:lnTo>
                      <a:pt x="443484" y="431800"/>
                    </a:lnTo>
                    <a:close/>
                  </a:path>
                  <a:path w="734695" h="2120900">
                    <a:moveTo>
                      <a:pt x="451104" y="431800"/>
                    </a:moveTo>
                    <a:lnTo>
                      <a:pt x="443484" y="431800"/>
                    </a:lnTo>
                    <a:lnTo>
                      <a:pt x="446024" y="419100"/>
                    </a:lnTo>
                    <a:lnTo>
                      <a:pt x="451104" y="431800"/>
                    </a:lnTo>
                    <a:close/>
                  </a:path>
                  <a:path w="734695" h="2120900">
                    <a:moveTo>
                      <a:pt x="452628" y="431800"/>
                    </a:moveTo>
                    <a:lnTo>
                      <a:pt x="451104" y="431800"/>
                    </a:lnTo>
                    <a:lnTo>
                      <a:pt x="446024" y="419100"/>
                    </a:lnTo>
                    <a:lnTo>
                      <a:pt x="452628" y="419100"/>
                    </a:lnTo>
                    <a:lnTo>
                      <a:pt x="452628" y="431800"/>
                    </a:lnTo>
                    <a:close/>
                  </a:path>
                  <a:path w="734695" h="2120900">
                    <a:moveTo>
                      <a:pt x="163068" y="444500"/>
                    </a:moveTo>
                    <a:lnTo>
                      <a:pt x="150876" y="444500"/>
                    </a:lnTo>
                    <a:lnTo>
                      <a:pt x="147828" y="431800"/>
                    </a:lnTo>
                    <a:lnTo>
                      <a:pt x="164592" y="431800"/>
                    </a:lnTo>
                    <a:lnTo>
                      <a:pt x="163068" y="444500"/>
                    </a:lnTo>
                    <a:close/>
                  </a:path>
                  <a:path w="734695" h="2120900">
                    <a:moveTo>
                      <a:pt x="219456" y="457200"/>
                    </a:moveTo>
                    <a:lnTo>
                      <a:pt x="166116" y="457200"/>
                    </a:lnTo>
                    <a:lnTo>
                      <a:pt x="163068" y="444500"/>
                    </a:lnTo>
                    <a:lnTo>
                      <a:pt x="164592" y="431800"/>
                    </a:lnTo>
                    <a:lnTo>
                      <a:pt x="175260" y="431800"/>
                    </a:lnTo>
                    <a:lnTo>
                      <a:pt x="172212" y="444500"/>
                    </a:lnTo>
                    <a:lnTo>
                      <a:pt x="219456" y="444500"/>
                    </a:lnTo>
                    <a:lnTo>
                      <a:pt x="219456" y="457200"/>
                    </a:lnTo>
                    <a:close/>
                  </a:path>
                  <a:path w="734695" h="2120900">
                    <a:moveTo>
                      <a:pt x="173736" y="444500"/>
                    </a:moveTo>
                    <a:lnTo>
                      <a:pt x="172212" y="444500"/>
                    </a:lnTo>
                    <a:lnTo>
                      <a:pt x="175260" y="431800"/>
                    </a:lnTo>
                    <a:lnTo>
                      <a:pt x="176784" y="431800"/>
                    </a:lnTo>
                    <a:lnTo>
                      <a:pt x="173736" y="444500"/>
                    </a:lnTo>
                    <a:close/>
                  </a:path>
                  <a:path w="734695" h="2120900">
                    <a:moveTo>
                      <a:pt x="184404" y="444500"/>
                    </a:moveTo>
                    <a:lnTo>
                      <a:pt x="173736" y="444500"/>
                    </a:lnTo>
                    <a:lnTo>
                      <a:pt x="176784" y="431800"/>
                    </a:lnTo>
                    <a:lnTo>
                      <a:pt x="184404" y="431800"/>
                    </a:lnTo>
                    <a:lnTo>
                      <a:pt x="184404" y="444500"/>
                    </a:lnTo>
                    <a:close/>
                  </a:path>
                  <a:path w="734695" h="2120900">
                    <a:moveTo>
                      <a:pt x="199644" y="444500"/>
                    </a:moveTo>
                    <a:lnTo>
                      <a:pt x="184404" y="444500"/>
                    </a:lnTo>
                    <a:lnTo>
                      <a:pt x="184404" y="431800"/>
                    </a:lnTo>
                    <a:lnTo>
                      <a:pt x="198120" y="431800"/>
                    </a:lnTo>
                    <a:lnTo>
                      <a:pt x="199644" y="444500"/>
                    </a:lnTo>
                    <a:close/>
                  </a:path>
                  <a:path w="734695" h="2120900">
                    <a:moveTo>
                      <a:pt x="437388" y="457200"/>
                    </a:moveTo>
                    <a:lnTo>
                      <a:pt x="434340" y="457200"/>
                    </a:lnTo>
                    <a:lnTo>
                      <a:pt x="434340" y="431800"/>
                    </a:lnTo>
                    <a:lnTo>
                      <a:pt x="442298" y="431800"/>
                    </a:lnTo>
                    <a:lnTo>
                      <a:pt x="438912" y="444500"/>
                    </a:lnTo>
                    <a:lnTo>
                      <a:pt x="440436" y="444500"/>
                    </a:lnTo>
                    <a:lnTo>
                      <a:pt x="437388" y="457200"/>
                    </a:lnTo>
                    <a:close/>
                  </a:path>
                  <a:path w="734695" h="2120900">
                    <a:moveTo>
                      <a:pt x="445579" y="444500"/>
                    </a:moveTo>
                    <a:lnTo>
                      <a:pt x="438912" y="444500"/>
                    </a:lnTo>
                    <a:lnTo>
                      <a:pt x="442298" y="431800"/>
                    </a:lnTo>
                    <a:lnTo>
                      <a:pt x="445579" y="444500"/>
                    </a:lnTo>
                    <a:close/>
                  </a:path>
                  <a:path w="734695" h="2120900">
                    <a:moveTo>
                      <a:pt x="445579" y="444500"/>
                    </a:moveTo>
                    <a:lnTo>
                      <a:pt x="442298" y="431800"/>
                    </a:lnTo>
                    <a:lnTo>
                      <a:pt x="449580" y="431800"/>
                    </a:lnTo>
                    <a:lnTo>
                      <a:pt x="445579" y="444500"/>
                    </a:lnTo>
                    <a:close/>
                  </a:path>
                  <a:path w="734695" h="2120900">
                    <a:moveTo>
                      <a:pt x="446532" y="444500"/>
                    </a:moveTo>
                    <a:lnTo>
                      <a:pt x="445579" y="444500"/>
                    </a:lnTo>
                    <a:lnTo>
                      <a:pt x="449580" y="431800"/>
                    </a:lnTo>
                    <a:lnTo>
                      <a:pt x="451408" y="431800"/>
                    </a:lnTo>
                    <a:lnTo>
                      <a:pt x="446532" y="444500"/>
                    </a:lnTo>
                    <a:close/>
                  </a:path>
                  <a:path w="734695" h="2120900">
                    <a:moveTo>
                      <a:pt x="454152" y="444500"/>
                    </a:moveTo>
                    <a:lnTo>
                      <a:pt x="446532" y="444500"/>
                    </a:lnTo>
                    <a:lnTo>
                      <a:pt x="451408" y="431800"/>
                    </a:lnTo>
                    <a:lnTo>
                      <a:pt x="454152" y="431800"/>
                    </a:lnTo>
                    <a:lnTo>
                      <a:pt x="454152" y="444500"/>
                    </a:lnTo>
                    <a:close/>
                  </a:path>
                  <a:path w="734695" h="2120900">
                    <a:moveTo>
                      <a:pt x="458724" y="444500"/>
                    </a:moveTo>
                    <a:lnTo>
                      <a:pt x="454152" y="444500"/>
                    </a:lnTo>
                    <a:lnTo>
                      <a:pt x="454152" y="431800"/>
                    </a:lnTo>
                    <a:lnTo>
                      <a:pt x="458724" y="444500"/>
                    </a:lnTo>
                    <a:close/>
                  </a:path>
                  <a:path w="734695" h="2120900">
                    <a:moveTo>
                      <a:pt x="448056" y="457200"/>
                    </a:moveTo>
                    <a:lnTo>
                      <a:pt x="437388" y="457200"/>
                    </a:lnTo>
                    <a:lnTo>
                      <a:pt x="440436" y="444500"/>
                    </a:lnTo>
                    <a:lnTo>
                      <a:pt x="448927" y="444500"/>
                    </a:lnTo>
                    <a:lnTo>
                      <a:pt x="448056" y="457200"/>
                    </a:lnTo>
                    <a:close/>
                  </a:path>
                  <a:path w="734695" h="2120900">
                    <a:moveTo>
                      <a:pt x="457635" y="469900"/>
                    </a:moveTo>
                    <a:lnTo>
                      <a:pt x="448056" y="469900"/>
                    </a:lnTo>
                    <a:lnTo>
                      <a:pt x="449580" y="457200"/>
                    </a:lnTo>
                    <a:lnTo>
                      <a:pt x="448056" y="457200"/>
                    </a:lnTo>
                    <a:lnTo>
                      <a:pt x="448927" y="444500"/>
                    </a:lnTo>
                    <a:lnTo>
                      <a:pt x="451104" y="457200"/>
                    </a:lnTo>
                    <a:lnTo>
                      <a:pt x="457635" y="469900"/>
                    </a:lnTo>
                    <a:close/>
                  </a:path>
                  <a:path w="734695" h="2120900">
                    <a:moveTo>
                      <a:pt x="457635" y="469900"/>
                    </a:moveTo>
                    <a:lnTo>
                      <a:pt x="451104" y="457200"/>
                    </a:lnTo>
                    <a:lnTo>
                      <a:pt x="448927" y="444500"/>
                    </a:lnTo>
                    <a:lnTo>
                      <a:pt x="460248" y="444500"/>
                    </a:lnTo>
                    <a:lnTo>
                      <a:pt x="460248" y="457200"/>
                    </a:lnTo>
                    <a:lnTo>
                      <a:pt x="457635" y="469900"/>
                    </a:lnTo>
                    <a:close/>
                  </a:path>
                  <a:path w="734695" h="2120900">
                    <a:moveTo>
                      <a:pt x="458724" y="469900"/>
                    </a:moveTo>
                    <a:lnTo>
                      <a:pt x="457635" y="469900"/>
                    </a:lnTo>
                    <a:lnTo>
                      <a:pt x="460248" y="457200"/>
                    </a:lnTo>
                    <a:lnTo>
                      <a:pt x="460248" y="444500"/>
                    </a:lnTo>
                    <a:lnTo>
                      <a:pt x="463296" y="457200"/>
                    </a:lnTo>
                    <a:lnTo>
                      <a:pt x="458724" y="469900"/>
                    </a:lnTo>
                    <a:close/>
                  </a:path>
                  <a:path w="734695" h="2120900">
                    <a:moveTo>
                      <a:pt x="225552" y="469900"/>
                    </a:moveTo>
                    <a:lnTo>
                      <a:pt x="214884" y="469900"/>
                    </a:lnTo>
                    <a:lnTo>
                      <a:pt x="210312" y="457200"/>
                    </a:lnTo>
                    <a:lnTo>
                      <a:pt x="225552" y="457200"/>
                    </a:lnTo>
                    <a:lnTo>
                      <a:pt x="225552" y="469900"/>
                    </a:lnTo>
                    <a:close/>
                  </a:path>
                  <a:path w="734695" h="2120900">
                    <a:moveTo>
                      <a:pt x="240792" y="482600"/>
                    </a:moveTo>
                    <a:lnTo>
                      <a:pt x="228600" y="482600"/>
                    </a:lnTo>
                    <a:lnTo>
                      <a:pt x="225552" y="469900"/>
                    </a:lnTo>
                    <a:lnTo>
                      <a:pt x="225552" y="457200"/>
                    </a:lnTo>
                    <a:lnTo>
                      <a:pt x="234696" y="457200"/>
                    </a:lnTo>
                    <a:lnTo>
                      <a:pt x="233172" y="469900"/>
                    </a:lnTo>
                    <a:lnTo>
                      <a:pt x="240792" y="469900"/>
                    </a:lnTo>
                    <a:lnTo>
                      <a:pt x="240792" y="482600"/>
                    </a:lnTo>
                    <a:close/>
                  </a:path>
                  <a:path w="734695" h="2120900">
                    <a:moveTo>
                      <a:pt x="234696" y="469900"/>
                    </a:moveTo>
                    <a:lnTo>
                      <a:pt x="233172" y="469900"/>
                    </a:lnTo>
                    <a:lnTo>
                      <a:pt x="234696" y="457200"/>
                    </a:lnTo>
                    <a:lnTo>
                      <a:pt x="237744" y="457200"/>
                    </a:lnTo>
                    <a:lnTo>
                      <a:pt x="234696" y="469900"/>
                    </a:lnTo>
                    <a:close/>
                  </a:path>
                  <a:path w="734695" h="2120900">
                    <a:moveTo>
                      <a:pt x="245364" y="469900"/>
                    </a:moveTo>
                    <a:lnTo>
                      <a:pt x="234696" y="469900"/>
                    </a:lnTo>
                    <a:lnTo>
                      <a:pt x="237744" y="457200"/>
                    </a:lnTo>
                    <a:lnTo>
                      <a:pt x="245364" y="457200"/>
                    </a:lnTo>
                    <a:lnTo>
                      <a:pt x="245364" y="469900"/>
                    </a:lnTo>
                    <a:close/>
                  </a:path>
                  <a:path w="734695" h="2120900">
                    <a:moveTo>
                      <a:pt x="260604" y="482600"/>
                    </a:moveTo>
                    <a:lnTo>
                      <a:pt x="251460" y="482600"/>
                    </a:lnTo>
                    <a:lnTo>
                      <a:pt x="252984" y="469900"/>
                    </a:lnTo>
                    <a:lnTo>
                      <a:pt x="245364" y="469900"/>
                    </a:lnTo>
                    <a:lnTo>
                      <a:pt x="245364" y="457200"/>
                    </a:lnTo>
                    <a:lnTo>
                      <a:pt x="257556" y="457200"/>
                    </a:lnTo>
                    <a:lnTo>
                      <a:pt x="260604" y="469900"/>
                    </a:lnTo>
                    <a:lnTo>
                      <a:pt x="260604" y="482600"/>
                    </a:lnTo>
                    <a:close/>
                  </a:path>
                  <a:path w="734695" h="2120900">
                    <a:moveTo>
                      <a:pt x="448056" y="469900"/>
                    </a:moveTo>
                    <a:lnTo>
                      <a:pt x="445008" y="469900"/>
                    </a:lnTo>
                    <a:lnTo>
                      <a:pt x="441960" y="457200"/>
                    </a:lnTo>
                    <a:lnTo>
                      <a:pt x="449580" y="457200"/>
                    </a:lnTo>
                    <a:lnTo>
                      <a:pt x="448056" y="469900"/>
                    </a:lnTo>
                    <a:close/>
                  </a:path>
                  <a:path w="734695" h="2120900">
                    <a:moveTo>
                      <a:pt x="458724" y="469900"/>
                    </a:moveTo>
                    <a:lnTo>
                      <a:pt x="463296" y="457200"/>
                    </a:lnTo>
                    <a:lnTo>
                      <a:pt x="466344" y="457200"/>
                    </a:lnTo>
                    <a:lnTo>
                      <a:pt x="458724" y="469900"/>
                    </a:lnTo>
                    <a:close/>
                  </a:path>
                  <a:path w="734695" h="2120900">
                    <a:moveTo>
                      <a:pt x="467868" y="469900"/>
                    </a:moveTo>
                    <a:lnTo>
                      <a:pt x="458724" y="469900"/>
                    </a:lnTo>
                    <a:lnTo>
                      <a:pt x="466344" y="457200"/>
                    </a:lnTo>
                    <a:lnTo>
                      <a:pt x="467868" y="469900"/>
                    </a:lnTo>
                    <a:close/>
                  </a:path>
                  <a:path w="734695" h="2120900">
                    <a:moveTo>
                      <a:pt x="470916" y="469900"/>
                    </a:moveTo>
                    <a:lnTo>
                      <a:pt x="467868" y="469900"/>
                    </a:lnTo>
                    <a:lnTo>
                      <a:pt x="466344" y="457200"/>
                    </a:lnTo>
                    <a:lnTo>
                      <a:pt x="470916" y="457200"/>
                    </a:lnTo>
                    <a:lnTo>
                      <a:pt x="470916" y="469900"/>
                    </a:lnTo>
                    <a:close/>
                  </a:path>
                  <a:path w="734695" h="2120900">
                    <a:moveTo>
                      <a:pt x="248412" y="482600"/>
                    </a:moveTo>
                    <a:lnTo>
                      <a:pt x="240792" y="482600"/>
                    </a:lnTo>
                    <a:lnTo>
                      <a:pt x="240792" y="469900"/>
                    </a:lnTo>
                    <a:lnTo>
                      <a:pt x="251460" y="469900"/>
                    </a:lnTo>
                    <a:lnTo>
                      <a:pt x="248412" y="482600"/>
                    </a:lnTo>
                    <a:close/>
                  </a:path>
                  <a:path w="734695" h="2120900">
                    <a:moveTo>
                      <a:pt x="251460" y="482600"/>
                    </a:moveTo>
                    <a:lnTo>
                      <a:pt x="248412" y="482600"/>
                    </a:lnTo>
                    <a:lnTo>
                      <a:pt x="251460" y="469900"/>
                    </a:lnTo>
                    <a:lnTo>
                      <a:pt x="252984" y="469900"/>
                    </a:lnTo>
                    <a:lnTo>
                      <a:pt x="251460" y="482600"/>
                    </a:lnTo>
                    <a:close/>
                  </a:path>
                  <a:path w="734695" h="2120900">
                    <a:moveTo>
                      <a:pt x="274320" y="482600"/>
                    </a:moveTo>
                    <a:lnTo>
                      <a:pt x="260604" y="482600"/>
                    </a:lnTo>
                    <a:lnTo>
                      <a:pt x="260604" y="469900"/>
                    </a:lnTo>
                    <a:lnTo>
                      <a:pt x="271272" y="469900"/>
                    </a:lnTo>
                    <a:lnTo>
                      <a:pt x="274320" y="482600"/>
                    </a:lnTo>
                    <a:close/>
                  </a:path>
                  <a:path w="734695" h="2120900">
                    <a:moveTo>
                      <a:pt x="451612" y="482600"/>
                    </a:moveTo>
                    <a:lnTo>
                      <a:pt x="449580" y="469900"/>
                    </a:lnTo>
                    <a:lnTo>
                      <a:pt x="452628" y="469900"/>
                    </a:lnTo>
                    <a:lnTo>
                      <a:pt x="451612" y="482600"/>
                    </a:lnTo>
                    <a:close/>
                  </a:path>
                  <a:path w="734695" h="2120900">
                    <a:moveTo>
                      <a:pt x="462280" y="482600"/>
                    </a:moveTo>
                    <a:lnTo>
                      <a:pt x="451612" y="482600"/>
                    </a:lnTo>
                    <a:lnTo>
                      <a:pt x="452628" y="469900"/>
                    </a:lnTo>
                    <a:lnTo>
                      <a:pt x="454152" y="469900"/>
                    </a:lnTo>
                    <a:lnTo>
                      <a:pt x="462280" y="482600"/>
                    </a:lnTo>
                    <a:close/>
                  </a:path>
                  <a:path w="734695" h="2120900">
                    <a:moveTo>
                      <a:pt x="462280" y="482600"/>
                    </a:moveTo>
                    <a:lnTo>
                      <a:pt x="454152" y="469900"/>
                    </a:lnTo>
                    <a:lnTo>
                      <a:pt x="466344" y="469900"/>
                    </a:lnTo>
                    <a:lnTo>
                      <a:pt x="462280" y="482600"/>
                    </a:lnTo>
                    <a:close/>
                  </a:path>
                  <a:path w="734695" h="2120900">
                    <a:moveTo>
                      <a:pt x="473964" y="482600"/>
                    </a:moveTo>
                    <a:lnTo>
                      <a:pt x="462280" y="482600"/>
                    </a:lnTo>
                    <a:lnTo>
                      <a:pt x="466344" y="469900"/>
                    </a:lnTo>
                    <a:lnTo>
                      <a:pt x="473964" y="469900"/>
                    </a:lnTo>
                    <a:lnTo>
                      <a:pt x="473964" y="482600"/>
                    </a:lnTo>
                    <a:close/>
                  </a:path>
                  <a:path w="734695" h="2120900">
                    <a:moveTo>
                      <a:pt x="477012" y="482600"/>
                    </a:moveTo>
                    <a:lnTo>
                      <a:pt x="473964" y="482600"/>
                    </a:lnTo>
                    <a:lnTo>
                      <a:pt x="473964" y="469900"/>
                    </a:lnTo>
                    <a:lnTo>
                      <a:pt x="477012" y="482600"/>
                    </a:lnTo>
                    <a:close/>
                  </a:path>
                  <a:path w="734695" h="2120900">
                    <a:moveTo>
                      <a:pt x="295656" y="495300"/>
                    </a:moveTo>
                    <a:lnTo>
                      <a:pt x="248412" y="495300"/>
                    </a:lnTo>
                    <a:lnTo>
                      <a:pt x="243840" y="482600"/>
                    </a:lnTo>
                    <a:lnTo>
                      <a:pt x="291084" y="482600"/>
                    </a:lnTo>
                    <a:lnTo>
                      <a:pt x="295656" y="495300"/>
                    </a:lnTo>
                    <a:close/>
                  </a:path>
                  <a:path w="734695" h="2120900">
                    <a:moveTo>
                      <a:pt x="452628" y="495300"/>
                    </a:moveTo>
                    <a:lnTo>
                      <a:pt x="451104" y="482600"/>
                    </a:lnTo>
                    <a:lnTo>
                      <a:pt x="455676" y="482600"/>
                    </a:lnTo>
                    <a:lnTo>
                      <a:pt x="452628" y="495300"/>
                    </a:lnTo>
                    <a:close/>
                  </a:path>
                  <a:path w="734695" h="2120900">
                    <a:moveTo>
                      <a:pt x="460248" y="495300"/>
                    </a:moveTo>
                    <a:lnTo>
                      <a:pt x="452628" y="495300"/>
                    </a:lnTo>
                    <a:lnTo>
                      <a:pt x="455676" y="482600"/>
                    </a:lnTo>
                    <a:lnTo>
                      <a:pt x="464820" y="482600"/>
                    </a:lnTo>
                    <a:lnTo>
                      <a:pt x="460248" y="495300"/>
                    </a:lnTo>
                    <a:close/>
                  </a:path>
                  <a:path w="734695" h="2120900">
                    <a:moveTo>
                      <a:pt x="463296" y="508000"/>
                    </a:moveTo>
                    <a:lnTo>
                      <a:pt x="460248" y="495300"/>
                    </a:lnTo>
                    <a:lnTo>
                      <a:pt x="464820" y="482600"/>
                    </a:lnTo>
                    <a:lnTo>
                      <a:pt x="463296" y="495300"/>
                    </a:lnTo>
                    <a:lnTo>
                      <a:pt x="463296" y="508000"/>
                    </a:lnTo>
                    <a:close/>
                  </a:path>
                  <a:path w="734695" h="2120900">
                    <a:moveTo>
                      <a:pt x="463296" y="495300"/>
                    </a:moveTo>
                    <a:lnTo>
                      <a:pt x="464820" y="482600"/>
                    </a:lnTo>
                    <a:lnTo>
                      <a:pt x="469392" y="482600"/>
                    </a:lnTo>
                    <a:lnTo>
                      <a:pt x="463296" y="495300"/>
                    </a:lnTo>
                    <a:close/>
                  </a:path>
                  <a:path w="734695" h="2120900">
                    <a:moveTo>
                      <a:pt x="471678" y="508000"/>
                    </a:moveTo>
                    <a:lnTo>
                      <a:pt x="463296" y="508000"/>
                    </a:lnTo>
                    <a:lnTo>
                      <a:pt x="463296" y="495300"/>
                    </a:lnTo>
                    <a:lnTo>
                      <a:pt x="469392" y="482600"/>
                    </a:lnTo>
                    <a:lnTo>
                      <a:pt x="473964" y="495300"/>
                    </a:lnTo>
                    <a:lnTo>
                      <a:pt x="467868" y="495300"/>
                    </a:lnTo>
                    <a:lnTo>
                      <a:pt x="471678" y="508000"/>
                    </a:lnTo>
                    <a:close/>
                  </a:path>
                  <a:path w="734695" h="2120900">
                    <a:moveTo>
                      <a:pt x="478536" y="495300"/>
                    </a:moveTo>
                    <a:lnTo>
                      <a:pt x="473964" y="495300"/>
                    </a:lnTo>
                    <a:lnTo>
                      <a:pt x="469392" y="482600"/>
                    </a:lnTo>
                    <a:lnTo>
                      <a:pt x="478536" y="482600"/>
                    </a:lnTo>
                    <a:lnTo>
                      <a:pt x="478536" y="495300"/>
                    </a:lnTo>
                    <a:close/>
                  </a:path>
                  <a:path w="734695" h="2120900">
                    <a:moveTo>
                      <a:pt x="483108" y="495300"/>
                    </a:moveTo>
                    <a:lnTo>
                      <a:pt x="478536" y="495300"/>
                    </a:lnTo>
                    <a:lnTo>
                      <a:pt x="478536" y="482600"/>
                    </a:lnTo>
                    <a:lnTo>
                      <a:pt x="481584" y="482600"/>
                    </a:lnTo>
                    <a:lnTo>
                      <a:pt x="483108" y="495300"/>
                    </a:lnTo>
                    <a:close/>
                  </a:path>
                  <a:path w="734695" h="2120900">
                    <a:moveTo>
                      <a:pt x="289560" y="508000"/>
                    </a:moveTo>
                    <a:lnTo>
                      <a:pt x="283464" y="508000"/>
                    </a:lnTo>
                    <a:lnTo>
                      <a:pt x="280416" y="495300"/>
                    </a:lnTo>
                    <a:lnTo>
                      <a:pt x="289560" y="495300"/>
                    </a:lnTo>
                    <a:lnTo>
                      <a:pt x="289560" y="508000"/>
                    </a:lnTo>
                    <a:close/>
                  </a:path>
                  <a:path w="734695" h="2120900">
                    <a:moveTo>
                      <a:pt x="300228" y="508000"/>
                    </a:moveTo>
                    <a:lnTo>
                      <a:pt x="289560" y="508000"/>
                    </a:lnTo>
                    <a:lnTo>
                      <a:pt x="289560" y="495300"/>
                    </a:lnTo>
                    <a:lnTo>
                      <a:pt x="303276" y="495300"/>
                    </a:lnTo>
                    <a:lnTo>
                      <a:pt x="300228" y="508000"/>
                    </a:lnTo>
                    <a:close/>
                  </a:path>
                  <a:path w="734695" h="2120900">
                    <a:moveTo>
                      <a:pt x="312420" y="508000"/>
                    </a:moveTo>
                    <a:lnTo>
                      <a:pt x="300228" y="508000"/>
                    </a:lnTo>
                    <a:lnTo>
                      <a:pt x="303276" y="495300"/>
                    </a:lnTo>
                    <a:lnTo>
                      <a:pt x="312420" y="495300"/>
                    </a:lnTo>
                    <a:lnTo>
                      <a:pt x="312420" y="508000"/>
                    </a:lnTo>
                    <a:close/>
                  </a:path>
                  <a:path w="734695" h="2120900">
                    <a:moveTo>
                      <a:pt x="313944" y="508000"/>
                    </a:moveTo>
                    <a:lnTo>
                      <a:pt x="312420" y="508000"/>
                    </a:lnTo>
                    <a:lnTo>
                      <a:pt x="312420" y="495300"/>
                    </a:lnTo>
                    <a:lnTo>
                      <a:pt x="316992" y="495300"/>
                    </a:lnTo>
                    <a:lnTo>
                      <a:pt x="313944" y="508000"/>
                    </a:lnTo>
                    <a:close/>
                  </a:path>
                  <a:path w="734695" h="2120900">
                    <a:moveTo>
                      <a:pt x="321564" y="520700"/>
                    </a:moveTo>
                    <a:lnTo>
                      <a:pt x="315032" y="508000"/>
                    </a:lnTo>
                    <a:lnTo>
                      <a:pt x="313944" y="508000"/>
                    </a:lnTo>
                    <a:lnTo>
                      <a:pt x="316992" y="495300"/>
                    </a:lnTo>
                    <a:lnTo>
                      <a:pt x="324104" y="508000"/>
                    </a:lnTo>
                    <a:lnTo>
                      <a:pt x="324124" y="508254"/>
                    </a:lnTo>
                    <a:lnTo>
                      <a:pt x="321564" y="520700"/>
                    </a:lnTo>
                    <a:close/>
                  </a:path>
                  <a:path w="734695" h="2120900">
                    <a:moveTo>
                      <a:pt x="324104" y="508000"/>
                    </a:moveTo>
                    <a:lnTo>
                      <a:pt x="316992" y="495300"/>
                    </a:lnTo>
                    <a:lnTo>
                      <a:pt x="323088" y="495300"/>
                    </a:lnTo>
                    <a:lnTo>
                      <a:pt x="324104" y="508000"/>
                    </a:lnTo>
                    <a:close/>
                  </a:path>
                  <a:path w="734695" h="2120900">
                    <a:moveTo>
                      <a:pt x="471678" y="508000"/>
                    </a:moveTo>
                    <a:lnTo>
                      <a:pt x="467868" y="495300"/>
                    </a:lnTo>
                    <a:lnTo>
                      <a:pt x="475488" y="495300"/>
                    </a:lnTo>
                    <a:lnTo>
                      <a:pt x="471678" y="508000"/>
                    </a:lnTo>
                    <a:close/>
                  </a:path>
                  <a:path w="734695" h="2120900">
                    <a:moveTo>
                      <a:pt x="472440" y="508000"/>
                    </a:moveTo>
                    <a:lnTo>
                      <a:pt x="471678" y="508000"/>
                    </a:lnTo>
                    <a:lnTo>
                      <a:pt x="475488" y="495300"/>
                    </a:lnTo>
                    <a:lnTo>
                      <a:pt x="481584" y="495300"/>
                    </a:lnTo>
                    <a:lnTo>
                      <a:pt x="472440" y="508000"/>
                    </a:lnTo>
                    <a:close/>
                  </a:path>
                  <a:path w="734695" h="2120900">
                    <a:moveTo>
                      <a:pt x="484632" y="508000"/>
                    </a:moveTo>
                    <a:lnTo>
                      <a:pt x="472440" y="508000"/>
                    </a:lnTo>
                    <a:lnTo>
                      <a:pt x="481584" y="495300"/>
                    </a:lnTo>
                    <a:lnTo>
                      <a:pt x="484632" y="508000"/>
                    </a:lnTo>
                    <a:close/>
                  </a:path>
                  <a:path w="734695" h="2120900">
                    <a:moveTo>
                      <a:pt x="484632" y="508000"/>
                    </a:moveTo>
                    <a:lnTo>
                      <a:pt x="481584" y="495300"/>
                    </a:lnTo>
                    <a:lnTo>
                      <a:pt x="486156" y="495300"/>
                    </a:lnTo>
                    <a:lnTo>
                      <a:pt x="484632" y="508000"/>
                    </a:lnTo>
                    <a:close/>
                  </a:path>
                  <a:path w="734695" h="2120900">
                    <a:moveTo>
                      <a:pt x="312420" y="520700"/>
                    </a:moveTo>
                    <a:lnTo>
                      <a:pt x="304800" y="520700"/>
                    </a:lnTo>
                    <a:lnTo>
                      <a:pt x="303970" y="508254"/>
                    </a:lnTo>
                    <a:lnTo>
                      <a:pt x="303953" y="508000"/>
                    </a:lnTo>
                    <a:lnTo>
                      <a:pt x="312420" y="520700"/>
                    </a:lnTo>
                    <a:close/>
                  </a:path>
                  <a:path w="734695" h="2120900">
                    <a:moveTo>
                      <a:pt x="312420" y="520700"/>
                    </a:moveTo>
                    <a:lnTo>
                      <a:pt x="303953" y="508000"/>
                    </a:lnTo>
                    <a:lnTo>
                      <a:pt x="315032" y="508000"/>
                    </a:lnTo>
                    <a:lnTo>
                      <a:pt x="312420" y="520700"/>
                    </a:lnTo>
                    <a:close/>
                  </a:path>
                  <a:path w="734695" h="2120900">
                    <a:moveTo>
                      <a:pt x="321564" y="520700"/>
                    </a:moveTo>
                    <a:lnTo>
                      <a:pt x="312420" y="520700"/>
                    </a:lnTo>
                    <a:lnTo>
                      <a:pt x="314980" y="508254"/>
                    </a:lnTo>
                    <a:lnTo>
                      <a:pt x="315032" y="508000"/>
                    </a:lnTo>
                    <a:lnTo>
                      <a:pt x="321564" y="520700"/>
                    </a:lnTo>
                    <a:close/>
                  </a:path>
                  <a:path w="734695" h="2120900">
                    <a:moveTo>
                      <a:pt x="338328" y="520700"/>
                    </a:moveTo>
                    <a:lnTo>
                      <a:pt x="321564" y="520700"/>
                    </a:lnTo>
                    <a:lnTo>
                      <a:pt x="324551" y="508254"/>
                    </a:lnTo>
                    <a:lnTo>
                      <a:pt x="324612" y="508000"/>
                    </a:lnTo>
                    <a:lnTo>
                      <a:pt x="330708" y="508000"/>
                    </a:lnTo>
                    <a:lnTo>
                      <a:pt x="338328" y="520700"/>
                    </a:lnTo>
                    <a:close/>
                  </a:path>
                  <a:path w="734695" h="2120900">
                    <a:moveTo>
                      <a:pt x="466344" y="520700"/>
                    </a:moveTo>
                    <a:lnTo>
                      <a:pt x="464820" y="520700"/>
                    </a:lnTo>
                    <a:lnTo>
                      <a:pt x="464820" y="508000"/>
                    </a:lnTo>
                    <a:lnTo>
                      <a:pt x="466344" y="508000"/>
                    </a:lnTo>
                    <a:lnTo>
                      <a:pt x="466344" y="520700"/>
                    </a:lnTo>
                    <a:close/>
                  </a:path>
                  <a:path w="734695" h="2120900">
                    <a:moveTo>
                      <a:pt x="475488" y="533400"/>
                    </a:moveTo>
                    <a:lnTo>
                      <a:pt x="467868" y="533400"/>
                    </a:lnTo>
                    <a:lnTo>
                      <a:pt x="466344" y="520700"/>
                    </a:lnTo>
                    <a:lnTo>
                      <a:pt x="466344" y="508000"/>
                    </a:lnTo>
                    <a:lnTo>
                      <a:pt x="477012" y="508000"/>
                    </a:lnTo>
                    <a:lnTo>
                      <a:pt x="469392" y="520700"/>
                    </a:lnTo>
                    <a:lnTo>
                      <a:pt x="480060" y="520700"/>
                    </a:lnTo>
                    <a:lnTo>
                      <a:pt x="475488" y="533400"/>
                    </a:lnTo>
                    <a:close/>
                  </a:path>
                  <a:path w="734695" h="2120900">
                    <a:moveTo>
                      <a:pt x="475488" y="520700"/>
                    </a:moveTo>
                    <a:lnTo>
                      <a:pt x="470916" y="520700"/>
                    </a:lnTo>
                    <a:lnTo>
                      <a:pt x="476890" y="508254"/>
                    </a:lnTo>
                    <a:lnTo>
                      <a:pt x="477012" y="508000"/>
                    </a:lnTo>
                    <a:lnTo>
                      <a:pt x="478028" y="508000"/>
                    </a:lnTo>
                    <a:lnTo>
                      <a:pt x="475488" y="520700"/>
                    </a:lnTo>
                    <a:close/>
                  </a:path>
                  <a:path w="734695" h="2120900">
                    <a:moveTo>
                      <a:pt x="483108" y="520700"/>
                    </a:moveTo>
                    <a:lnTo>
                      <a:pt x="475488" y="520700"/>
                    </a:lnTo>
                    <a:lnTo>
                      <a:pt x="477977" y="508254"/>
                    </a:lnTo>
                    <a:lnTo>
                      <a:pt x="478028" y="508000"/>
                    </a:lnTo>
                    <a:lnTo>
                      <a:pt x="483108" y="520700"/>
                    </a:lnTo>
                    <a:close/>
                  </a:path>
                  <a:path w="734695" h="2120900">
                    <a:moveTo>
                      <a:pt x="486156" y="520700"/>
                    </a:moveTo>
                    <a:lnTo>
                      <a:pt x="483108" y="520700"/>
                    </a:lnTo>
                    <a:lnTo>
                      <a:pt x="478129" y="508254"/>
                    </a:lnTo>
                    <a:lnTo>
                      <a:pt x="478028" y="508000"/>
                    </a:lnTo>
                    <a:lnTo>
                      <a:pt x="487680" y="508000"/>
                    </a:lnTo>
                    <a:lnTo>
                      <a:pt x="486156" y="520700"/>
                    </a:lnTo>
                    <a:close/>
                  </a:path>
                  <a:path w="734695" h="2120900">
                    <a:moveTo>
                      <a:pt x="487244" y="546100"/>
                    </a:moveTo>
                    <a:lnTo>
                      <a:pt x="485394" y="533400"/>
                    </a:lnTo>
                    <a:lnTo>
                      <a:pt x="486156" y="533400"/>
                    </a:lnTo>
                    <a:lnTo>
                      <a:pt x="481801" y="520700"/>
                    </a:lnTo>
                    <a:lnTo>
                      <a:pt x="486156" y="520700"/>
                    </a:lnTo>
                    <a:lnTo>
                      <a:pt x="487649" y="508254"/>
                    </a:lnTo>
                    <a:lnTo>
                      <a:pt x="487680" y="508000"/>
                    </a:lnTo>
                    <a:lnTo>
                      <a:pt x="490728" y="508000"/>
                    </a:lnTo>
                    <a:lnTo>
                      <a:pt x="492252" y="520700"/>
                    </a:lnTo>
                    <a:lnTo>
                      <a:pt x="490728" y="533400"/>
                    </a:lnTo>
                    <a:lnTo>
                      <a:pt x="487244" y="546100"/>
                    </a:lnTo>
                    <a:close/>
                  </a:path>
                  <a:path w="734695" h="2120900">
                    <a:moveTo>
                      <a:pt x="470916" y="520700"/>
                    </a:moveTo>
                    <a:lnTo>
                      <a:pt x="469392" y="520700"/>
                    </a:lnTo>
                    <a:lnTo>
                      <a:pt x="476859" y="508254"/>
                    </a:lnTo>
                    <a:lnTo>
                      <a:pt x="470916" y="520700"/>
                    </a:lnTo>
                    <a:close/>
                  </a:path>
                  <a:path w="734695" h="2120900">
                    <a:moveTo>
                      <a:pt x="341376" y="533400"/>
                    </a:moveTo>
                    <a:lnTo>
                      <a:pt x="318516" y="533400"/>
                    </a:lnTo>
                    <a:lnTo>
                      <a:pt x="309372" y="520700"/>
                    </a:lnTo>
                    <a:lnTo>
                      <a:pt x="342900" y="520700"/>
                    </a:lnTo>
                    <a:lnTo>
                      <a:pt x="341376" y="533400"/>
                    </a:lnTo>
                    <a:close/>
                  </a:path>
                  <a:path w="734695" h="2120900">
                    <a:moveTo>
                      <a:pt x="352044" y="533400"/>
                    </a:moveTo>
                    <a:lnTo>
                      <a:pt x="341376" y="533400"/>
                    </a:lnTo>
                    <a:lnTo>
                      <a:pt x="342900" y="520700"/>
                    </a:lnTo>
                    <a:lnTo>
                      <a:pt x="351608" y="520700"/>
                    </a:lnTo>
                    <a:lnTo>
                      <a:pt x="352044" y="533400"/>
                    </a:lnTo>
                    <a:close/>
                  </a:path>
                  <a:path w="734695" h="2120900">
                    <a:moveTo>
                      <a:pt x="355092" y="533400"/>
                    </a:moveTo>
                    <a:lnTo>
                      <a:pt x="352044" y="533400"/>
                    </a:lnTo>
                    <a:lnTo>
                      <a:pt x="351608" y="520700"/>
                    </a:lnTo>
                    <a:lnTo>
                      <a:pt x="355092" y="533400"/>
                    </a:lnTo>
                    <a:close/>
                  </a:path>
                  <a:path w="734695" h="2120900">
                    <a:moveTo>
                      <a:pt x="467868" y="533400"/>
                    </a:moveTo>
                    <a:lnTo>
                      <a:pt x="466344" y="533400"/>
                    </a:lnTo>
                    <a:lnTo>
                      <a:pt x="466344" y="520700"/>
                    </a:lnTo>
                    <a:lnTo>
                      <a:pt x="467868" y="533400"/>
                    </a:lnTo>
                    <a:close/>
                  </a:path>
                  <a:path w="734695" h="2120900">
                    <a:moveTo>
                      <a:pt x="477012" y="533400"/>
                    </a:moveTo>
                    <a:lnTo>
                      <a:pt x="475488" y="533400"/>
                    </a:lnTo>
                    <a:lnTo>
                      <a:pt x="480060" y="520700"/>
                    </a:lnTo>
                    <a:lnTo>
                      <a:pt x="477012" y="533400"/>
                    </a:lnTo>
                    <a:close/>
                  </a:path>
                  <a:path w="734695" h="2120900">
                    <a:moveTo>
                      <a:pt x="478536" y="533400"/>
                    </a:moveTo>
                    <a:lnTo>
                      <a:pt x="477012" y="533400"/>
                    </a:lnTo>
                    <a:lnTo>
                      <a:pt x="480060" y="520700"/>
                    </a:lnTo>
                    <a:lnTo>
                      <a:pt x="481801" y="520700"/>
                    </a:lnTo>
                    <a:lnTo>
                      <a:pt x="478536" y="533400"/>
                    </a:lnTo>
                    <a:close/>
                  </a:path>
                  <a:path w="734695" h="2120900">
                    <a:moveTo>
                      <a:pt x="486156" y="533400"/>
                    </a:moveTo>
                    <a:lnTo>
                      <a:pt x="478536" y="533400"/>
                    </a:lnTo>
                    <a:lnTo>
                      <a:pt x="481801" y="520700"/>
                    </a:lnTo>
                    <a:lnTo>
                      <a:pt x="486156" y="533400"/>
                    </a:lnTo>
                    <a:close/>
                  </a:path>
                  <a:path w="734695" h="2120900">
                    <a:moveTo>
                      <a:pt x="495300" y="546100"/>
                    </a:moveTo>
                    <a:lnTo>
                      <a:pt x="487244" y="546100"/>
                    </a:lnTo>
                    <a:lnTo>
                      <a:pt x="490728" y="533400"/>
                    </a:lnTo>
                    <a:lnTo>
                      <a:pt x="492252" y="520700"/>
                    </a:lnTo>
                    <a:lnTo>
                      <a:pt x="495300" y="520700"/>
                    </a:lnTo>
                    <a:lnTo>
                      <a:pt x="495300" y="546100"/>
                    </a:lnTo>
                    <a:close/>
                  </a:path>
                  <a:path w="734695" h="2120900">
                    <a:moveTo>
                      <a:pt x="339852" y="546100"/>
                    </a:moveTo>
                    <a:lnTo>
                      <a:pt x="338328" y="546100"/>
                    </a:lnTo>
                    <a:lnTo>
                      <a:pt x="335280" y="533400"/>
                    </a:lnTo>
                    <a:lnTo>
                      <a:pt x="338328" y="533400"/>
                    </a:lnTo>
                    <a:lnTo>
                      <a:pt x="339852" y="546100"/>
                    </a:lnTo>
                    <a:close/>
                  </a:path>
                  <a:path w="734695" h="2120900">
                    <a:moveTo>
                      <a:pt x="352044" y="546100"/>
                    </a:moveTo>
                    <a:lnTo>
                      <a:pt x="339852" y="546100"/>
                    </a:lnTo>
                    <a:lnTo>
                      <a:pt x="338328" y="533400"/>
                    </a:lnTo>
                    <a:lnTo>
                      <a:pt x="348996" y="533400"/>
                    </a:lnTo>
                    <a:lnTo>
                      <a:pt x="352044" y="546100"/>
                    </a:lnTo>
                    <a:close/>
                  </a:path>
                  <a:path w="734695" h="2120900">
                    <a:moveTo>
                      <a:pt x="352044" y="546100"/>
                    </a:moveTo>
                    <a:lnTo>
                      <a:pt x="348996" y="533400"/>
                    </a:lnTo>
                    <a:lnTo>
                      <a:pt x="351028" y="533400"/>
                    </a:lnTo>
                    <a:lnTo>
                      <a:pt x="353172" y="536698"/>
                    </a:lnTo>
                    <a:lnTo>
                      <a:pt x="352044" y="546100"/>
                    </a:lnTo>
                    <a:close/>
                  </a:path>
                  <a:path w="734695" h="2120900">
                    <a:moveTo>
                      <a:pt x="353172" y="536698"/>
                    </a:moveTo>
                    <a:lnTo>
                      <a:pt x="351028" y="533400"/>
                    </a:lnTo>
                    <a:lnTo>
                      <a:pt x="353568" y="533400"/>
                    </a:lnTo>
                    <a:lnTo>
                      <a:pt x="353172" y="536698"/>
                    </a:lnTo>
                    <a:close/>
                  </a:path>
                  <a:path w="734695" h="2120900">
                    <a:moveTo>
                      <a:pt x="359283" y="546100"/>
                    </a:moveTo>
                    <a:lnTo>
                      <a:pt x="353172" y="536698"/>
                    </a:lnTo>
                    <a:lnTo>
                      <a:pt x="353568" y="533400"/>
                    </a:lnTo>
                    <a:lnTo>
                      <a:pt x="359283" y="546100"/>
                    </a:lnTo>
                    <a:close/>
                  </a:path>
                  <a:path w="734695" h="2120900">
                    <a:moveTo>
                      <a:pt x="359283" y="546100"/>
                    </a:moveTo>
                    <a:lnTo>
                      <a:pt x="353568" y="533400"/>
                    </a:lnTo>
                    <a:lnTo>
                      <a:pt x="362712" y="533400"/>
                    </a:lnTo>
                    <a:lnTo>
                      <a:pt x="359283" y="546100"/>
                    </a:lnTo>
                    <a:close/>
                  </a:path>
                  <a:path w="734695" h="2120900">
                    <a:moveTo>
                      <a:pt x="360099" y="546100"/>
                    </a:moveTo>
                    <a:lnTo>
                      <a:pt x="359283" y="546100"/>
                    </a:lnTo>
                    <a:lnTo>
                      <a:pt x="362712" y="533400"/>
                    </a:lnTo>
                    <a:lnTo>
                      <a:pt x="360099" y="546100"/>
                    </a:lnTo>
                    <a:close/>
                  </a:path>
                  <a:path w="734695" h="2120900">
                    <a:moveTo>
                      <a:pt x="370332" y="546100"/>
                    </a:moveTo>
                    <a:lnTo>
                      <a:pt x="360099" y="546100"/>
                    </a:lnTo>
                    <a:lnTo>
                      <a:pt x="362712" y="533400"/>
                    </a:lnTo>
                    <a:lnTo>
                      <a:pt x="370332" y="546100"/>
                    </a:lnTo>
                    <a:close/>
                  </a:path>
                  <a:path w="734695" h="2120900">
                    <a:moveTo>
                      <a:pt x="371856" y="546100"/>
                    </a:moveTo>
                    <a:lnTo>
                      <a:pt x="370332" y="546100"/>
                    </a:lnTo>
                    <a:lnTo>
                      <a:pt x="362712" y="533400"/>
                    </a:lnTo>
                    <a:lnTo>
                      <a:pt x="370332" y="533400"/>
                    </a:lnTo>
                    <a:lnTo>
                      <a:pt x="371856" y="546100"/>
                    </a:lnTo>
                    <a:close/>
                  </a:path>
                  <a:path w="734695" h="2120900">
                    <a:moveTo>
                      <a:pt x="481722" y="558800"/>
                    </a:moveTo>
                    <a:lnTo>
                      <a:pt x="475488" y="558800"/>
                    </a:lnTo>
                    <a:lnTo>
                      <a:pt x="473964" y="546100"/>
                    </a:lnTo>
                    <a:lnTo>
                      <a:pt x="475052" y="533400"/>
                    </a:lnTo>
                    <a:lnTo>
                      <a:pt x="479755" y="546100"/>
                    </a:lnTo>
                    <a:lnTo>
                      <a:pt x="475488" y="546100"/>
                    </a:lnTo>
                    <a:lnTo>
                      <a:pt x="481722" y="558800"/>
                    </a:lnTo>
                    <a:close/>
                  </a:path>
                  <a:path w="734695" h="2120900">
                    <a:moveTo>
                      <a:pt x="479755" y="546100"/>
                    </a:moveTo>
                    <a:lnTo>
                      <a:pt x="475052" y="533400"/>
                    </a:lnTo>
                    <a:lnTo>
                      <a:pt x="484632" y="533400"/>
                    </a:lnTo>
                    <a:lnTo>
                      <a:pt x="479755" y="546100"/>
                    </a:lnTo>
                    <a:close/>
                  </a:path>
                  <a:path w="734695" h="2120900">
                    <a:moveTo>
                      <a:pt x="481584" y="546100"/>
                    </a:moveTo>
                    <a:lnTo>
                      <a:pt x="479755" y="546100"/>
                    </a:lnTo>
                    <a:lnTo>
                      <a:pt x="484632" y="533400"/>
                    </a:lnTo>
                    <a:lnTo>
                      <a:pt x="485394" y="533400"/>
                    </a:lnTo>
                    <a:lnTo>
                      <a:pt x="481584" y="546100"/>
                    </a:lnTo>
                    <a:close/>
                  </a:path>
                  <a:path w="734695" h="2120900">
                    <a:moveTo>
                      <a:pt x="487244" y="546100"/>
                    </a:moveTo>
                    <a:lnTo>
                      <a:pt x="481584" y="546100"/>
                    </a:lnTo>
                    <a:lnTo>
                      <a:pt x="485394" y="533400"/>
                    </a:lnTo>
                    <a:lnTo>
                      <a:pt x="487244" y="546100"/>
                    </a:lnTo>
                    <a:close/>
                  </a:path>
                  <a:path w="734695" h="2120900">
                    <a:moveTo>
                      <a:pt x="498348" y="546100"/>
                    </a:moveTo>
                    <a:lnTo>
                      <a:pt x="495300" y="546100"/>
                    </a:lnTo>
                    <a:lnTo>
                      <a:pt x="495300" y="533400"/>
                    </a:lnTo>
                    <a:lnTo>
                      <a:pt x="496062" y="533400"/>
                    </a:lnTo>
                    <a:lnTo>
                      <a:pt x="498348" y="546100"/>
                    </a:lnTo>
                    <a:close/>
                  </a:path>
                  <a:path w="734695" h="2120900">
                    <a:moveTo>
                      <a:pt x="359283" y="546100"/>
                    </a:moveTo>
                    <a:lnTo>
                      <a:pt x="352044" y="546100"/>
                    </a:lnTo>
                    <a:lnTo>
                      <a:pt x="353172" y="536698"/>
                    </a:lnTo>
                    <a:lnTo>
                      <a:pt x="359283" y="546100"/>
                    </a:lnTo>
                    <a:close/>
                  </a:path>
                  <a:path w="734695" h="2120900">
                    <a:moveTo>
                      <a:pt x="358140" y="558800"/>
                    </a:moveTo>
                    <a:lnTo>
                      <a:pt x="350520" y="558800"/>
                    </a:lnTo>
                    <a:lnTo>
                      <a:pt x="349431" y="546100"/>
                    </a:lnTo>
                    <a:lnTo>
                      <a:pt x="358140" y="558800"/>
                    </a:lnTo>
                    <a:close/>
                  </a:path>
                  <a:path w="734695" h="2120900">
                    <a:moveTo>
                      <a:pt x="358140" y="558800"/>
                    </a:moveTo>
                    <a:lnTo>
                      <a:pt x="349431" y="546100"/>
                    </a:lnTo>
                    <a:lnTo>
                      <a:pt x="360426" y="546100"/>
                    </a:lnTo>
                    <a:lnTo>
                      <a:pt x="358140" y="558800"/>
                    </a:lnTo>
                    <a:close/>
                  </a:path>
                  <a:path w="734695" h="2120900">
                    <a:moveTo>
                      <a:pt x="367284" y="558800"/>
                    </a:moveTo>
                    <a:lnTo>
                      <a:pt x="358140" y="558800"/>
                    </a:lnTo>
                    <a:lnTo>
                      <a:pt x="360426" y="546100"/>
                    </a:lnTo>
                    <a:lnTo>
                      <a:pt x="367284" y="558800"/>
                    </a:lnTo>
                    <a:close/>
                  </a:path>
                  <a:path w="734695" h="2120900">
                    <a:moveTo>
                      <a:pt x="367284" y="558800"/>
                    </a:moveTo>
                    <a:lnTo>
                      <a:pt x="360426" y="546100"/>
                    </a:lnTo>
                    <a:lnTo>
                      <a:pt x="368808" y="546100"/>
                    </a:lnTo>
                    <a:lnTo>
                      <a:pt x="367284" y="558800"/>
                    </a:lnTo>
                    <a:close/>
                  </a:path>
                  <a:path w="734695" h="2120900">
                    <a:moveTo>
                      <a:pt x="386181" y="584200"/>
                    </a:moveTo>
                    <a:lnTo>
                      <a:pt x="380153" y="584200"/>
                    </a:lnTo>
                    <a:lnTo>
                      <a:pt x="381000" y="571500"/>
                    </a:lnTo>
                    <a:lnTo>
                      <a:pt x="378257" y="558800"/>
                    </a:lnTo>
                    <a:lnTo>
                      <a:pt x="367284" y="558800"/>
                    </a:lnTo>
                    <a:lnTo>
                      <a:pt x="368808" y="546100"/>
                    </a:lnTo>
                    <a:lnTo>
                      <a:pt x="379476" y="546100"/>
                    </a:lnTo>
                    <a:lnTo>
                      <a:pt x="379476" y="558800"/>
                    </a:lnTo>
                    <a:lnTo>
                      <a:pt x="391668" y="571500"/>
                    </a:lnTo>
                    <a:lnTo>
                      <a:pt x="382524" y="571500"/>
                    </a:lnTo>
                    <a:lnTo>
                      <a:pt x="386181" y="584200"/>
                    </a:lnTo>
                    <a:close/>
                  </a:path>
                  <a:path w="734695" h="2120900">
                    <a:moveTo>
                      <a:pt x="481722" y="558800"/>
                    </a:moveTo>
                    <a:lnTo>
                      <a:pt x="475488" y="546100"/>
                    </a:lnTo>
                    <a:lnTo>
                      <a:pt x="486460" y="546100"/>
                    </a:lnTo>
                    <a:lnTo>
                      <a:pt x="481722" y="558800"/>
                    </a:lnTo>
                    <a:close/>
                  </a:path>
                  <a:path w="734695" h="2120900">
                    <a:moveTo>
                      <a:pt x="483108" y="558800"/>
                    </a:moveTo>
                    <a:lnTo>
                      <a:pt x="481722" y="558800"/>
                    </a:lnTo>
                    <a:lnTo>
                      <a:pt x="486460" y="546100"/>
                    </a:lnTo>
                    <a:lnTo>
                      <a:pt x="486918" y="546100"/>
                    </a:lnTo>
                    <a:lnTo>
                      <a:pt x="483108" y="558800"/>
                    </a:lnTo>
                    <a:close/>
                  </a:path>
                  <a:path w="734695" h="2120900">
                    <a:moveTo>
                      <a:pt x="488986" y="558800"/>
                    </a:moveTo>
                    <a:lnTo>
                      <a:pt x="483108" y="558800"/>
                    </a:lnTo>
                    <a:lnTo>
                      <a:pt x="486918" y="546100"/>
                    </a:lnTo>
                    <a:lnTo>
                      <a:pt x="488986" y="558800"/>
                    </a:lnTo>
                    <a:close/>
                  </a:path>
                  <a:path w="734695" h="2120900">
                    <a:moveTo>
                      <a:pt x="488986" y="558800"/>
                    </a:moveTo>
                    <a:lnTo>
                      <a:pt x="486918" y="546100"/>
                    </a:lnTo>
                    <a:lnTo>
                      <a:pt x="490728" y="546100"/>
                    </a:lnTo>
                    <a:lnTo>
                      <a:pt x="488986" y="558800"/>
                    </a:lnTo>
                    <a:close/>
                  </a:path>
                  <a:path w="734695" h="2120900">
                    <a:moveTo>
                      <a:pt x="493776" y="558800"/>
                    </a:moveTo>
                    <a:lnTo>
                      <a:pt x="488986" y="558800"/>
                    </a:lnTo>
                    <a:lnTo>
                      <a:pt x="490728" y="546100"/>
                    </a:lnTo>
                    <a:lnTo>
                      <a:pt x="493776" y="558800"/>
                    </a:lnTo>
                    <a:close/>
                  </a:path>
                  <a:path w="734695" h="2120900">
                    <a:moveTo>
                      <a:pt x="498602" y="558800"/>
                    </a:moveTo>
                    <a:lnTo>
                      <a:pt x="493776" y="558800"/>
                    </a:lnTo>
                    <a:lnTo>
                      <a:pt x="490728" y="546100"/>
                    </a:lnTo>
                    <a:lnTo>
                      <a:pt x="492252" y="546100"/>
                    </a:lnTo>
                    <a:lnTo>
                      <a:pt x="498602" y="558800"/>
                    </a:lnTo>
                    <a:close/>
                  </a:path>
                  <a:path w="734695" h="2120900">
                    <a:moveTo>
                      <a:pt x="498602" y="558800"/>
                    </a:moveTo>
                    <a:lnTo>
                      <a:pt x="492252" y="546100"/>
                    </a:lnTo>
                    <a:lnTo>
                      <a:pt x="499872" y="546100"/>
                    </a:lnTo>
                    <a:lnTo>
                      <a:pt x="498602" y="558800"/>
                    </a:lnTo>
                    <a:close/>
                  </a:path>
                  <a:path w="734695" h="2120900">
                    <a:moveTo>
                      <a:pt x="501396" y="571500"/>
                    </a:moveTo>
                    <a:lnTo>
                      <a:pt x="493776" y="571500"/>
                    </a:lnTo>
                    <a:lnTo>
                      <a:pt x="491109" y="558800"/>
                    </a:lnTo>
                    <a:lnTo>
                      <a:pt x="498602" y="558800"/>
                    </a:lnTo>
                    <a:lnTo>
                      <a:pt x="499872" y="546100"/>
                    </a:lnTo>
                    <a:lnTo>
                      <a:pt x="501396" y="546100"/>
                    </a:lnTo>
                    <a:lnTo>
                      <a:pt x="502920" y="558800"/>
                    </a:lnTo>
                    <a:lnTo>
                      <a:pt x="501396" y="571500"/>
                    </a:lnTo>
                    <a:close/>
                  </a:path>
                  <a:path w="734695" h="2120900">
                    <a:moveTo>
                      <a:pt x="367284" y="571500"/>
                    </a:moveTo>
                    <a:lnTo>
                      <a:pt x="361188" y="571500"/>
                    </a:lnTo>
                    <a:lnTo>
                      <a:pt x="359664" y="558800"/>
                    </a:lnTo>
                    <a:lnTo>
                      <a:pt x="370332" y="558800"/>
                    </a:lnTo>
                    <a:lnTo>
                      <a:pt x="367284" y="571500"/>
                    </a:lnTo>
                    <a:close/>
                  </a:path>
                  <a:path w="734695" h="2120900">
                    <a:moveTo>
                      <a:pt x="376428" y="571500"/>
                    </a:moveTo>
                    <a:lnTo>
                      <a:pt x="367284" y="571500"/>
                    </a:lnTo>
                    <a:lnTo>
                      <a:pt x="370332" y="558800"/>
                    </a:lnTo>
                    <a:lnTo>
                      <a:pt x="378257" y="558800"/>
                    </a:lnTo>
                    <a:lnTo>
                      <a:pt x="376428" y="571500"/>
                    </a:lnTo>
                    <a:close/>
                  </a:path>
                  <a:path w="734695" h="2120900">
                    <a:moveTo>
                      <a:pt x="380153" y="584200"/>
                    </a:moveTo>
                    <a:lnTo>
                      <a:pt x="373380" y="571500"/>
                    </a:lnTo>
                    <a:lnTo>
                      <a:pt x="376428" y="571500"/>
                    </a:lnTo>
                    <a:lnTo>
                      <a:pt x="378257" y="558800"/>
                    </a:lnTo>
                    <a:lnTo>
                      <a:pt x="381000" y="571500"/>
                    </a:lnTo>
                    <a:lnTo>
                      <a:pt x="380153" y="584200"/>
                    </a:lnTo>
                    <a:close/>
                  </a:path>
                  <a:path w="734695" h="2120900">
                    <a:moveTo>
                      <a:pt x="391668" y="571500"/>
                    </a:moveTo>
                    <a:lnTo>
                      <a:pt x="379476" y="558800"/>
                    </a:lnTo>
                    <a:lnTo>
                      <a:pt x="391668" y="558800"/>
                    </a:lnTo>
                    <a:lnTo>
                      <a:pt x="391668" y="571500"/>
                    </a:lnTo>
                    <a:close/>
                  </a:path>
                  <a:path w="734695" h="2120900">
                    <a:moveTo>
                      <a:pt x="481584" y="571500"/>
                    </a:moveTo>
                    <a:lnTo>
                      <a:pt x="477012" y="571500"/>
                    </a:lnTo>
                    <a:lnTo>
                      <a:pt x="477012" y="558800"/>
                    </a:lnTo>
                    <a:lnTo>
                      <a:pt x="484124" y="558800"/>
                    </a:lnTo>
                    <a:lnTo>
                      <a:pt x="481584" y="571500"/>
                    </a:lnTo>
                    <a:close/>
                  </a:path>
                  <a:path w="734695" h="2120900">
                    <a:moveTo>
                      <a:pt x="484632" y="596900"/>
                    </a:moveTo>
                    <a:lnTo>
                      <a:pt x="481584" y="584200"/>
                    </a:lnTo>
                    <a:lnTo>
                      <a:pt x="481584" y="571500"/>
                    </a:lnTo>
                    <a:lnTo>
                      <a:pt x="484124" y="558800"/>
                    </a:lnTo>
                    <a:lnTo>
                      <a:pt x="489204" y="571500"/>
                    </a:lnTo>
                    <a:lnTo>
                      <a:pt x="484632" y="571500"/>
                    </a:lnTo>
                    <a:lnTo>
                      <a:pt x="486156" y="584200"/>
                    </a:lnTo>
                    <a:lnTo>
                      <a:pt x="484632" y="596900"/>
                    </a:lnTo>
                    <a:close/>
                  </a:path>
                  <a:path w="734695" h="2120900">
                    <a:moveTo>
                      <a:pt x="489204" y="571500"/>
                    </a:moveTo>
                    <a:lnTo>
                      <a:pt x="484124" y="558800"/>
                    </a:lnTo>
                    <a:lnTo>
                      <a:pt x="490728" y="558800"/>
                    </a:lnTo>
                    <a:lnTo>
                      <a:pt x="489204" y="571500"/>
                    </a:lnTo>
                    <a:close/>
                  </a:path>
                  <a:path w="734695" h="2120900">
                    <a:moveTo>
                      <a:pt x="486156" y="584200"/>
                    </a:moveTo>
                    <a:lnTo>
                      <a:pt x="484632" y="571500"/>
                    </a:lnTo>
                    <a:lnTo>
                      <a:pt x="489204" y="571500"/>
                    </a:lnTo>
                    <a:lnTo>
                      <a:pt x="490728" y="558800"/>
                    </a:lnTo>
                    <a:lnTo>
                      <a:pt x="492252" y="571500"/>
                    </a:lnTo>
                    <a:lnTo>
                      <a:pt x="486156" y="584200"/>
                    </a:lnTo>
                    <a:close/>
                  </a:path>
                  <a:path w="734695" h="2120900">
                    <a:moveTo>
                      <a:pt x="486156" y="584200"/>
                    </a:moveTo>
                    <a:lnTo>
                      <a:pt x="492252" y="571500"/>
                    </a:lnTo>
                    <a:lnTo>
                      <a:pt x="490728" y="558800"/>
                    </a:lnTo>
                    <a:lnTo>
                      <a:pt x="491109" y="558800"/>
                    </a:lnTo>
                    <a:lnTo>
                      <a:pt x="493776" y="571500"/>
                    </a:lnTo>
                    <a:lnTo>
                      <a:pt x="492929" y="571500"/>
                    </a:lnTo>
                    <a:lnTo>
                      <a:pt x="486156" y="584200"/>
                    </a:lnTo>
                    <a:close/>
                  </a:path>
                  <a:path w="734695" h="2120900">
                    <a:moveTo>
                      <a:pt x="503137" y="584200"/>
                    </a:moveTo>
                    <a:lnTo>
                      <a:pt x="496316" y="571500"/>
                    </a:lnTo>
                    <a:lnTo>
                      <a:pt x="501396" y="571500"/>
                    </a:lnTo>
                    <a:lnTo>
                      <a:pt x="502920" y="558800"/>
                    </a:lnTo>
                    <a:lnTo>
                      <a:pt x="504444" y="558800"/>
                    </a:lnTo>
                    <a:lnTo>
                      <a:pt x="504444" y="571500"/>
                    </a:lnTo>
                    <a:lnTo>
                      <a:pt x="503137" y="584200"/>
                    </a:lnTo>
                    <a:close/>
                  </a:path>
                  <a:path w="734695" h="2120900">
                    <a:moveTo>
                      <a:pt x="380153" y="584200"/>
                    </a:moveTo>
                    <a:lnTo>
                      <a:pt x="373380" y="584200"/>
                    </a:lnTo>
                    <a:lnTo>
                      <a:pt x="373380" y="571500"/>
                    </a:lnTo>
                    <a:lnTo>
                      <a:pt x="380153" y="584200"/>
                    </a:lnTo>
                    <a:close/>
                  </a:path>
                  <a:path w="734695" h="2120900">
                    <a:moveTo>
                      <a:pt x="387313" y="584200"/>
                    </a:moveTo>
                    <a:lnTo>
                      <a:pt x="386181" y="584200"/>
                    </a:lnTo>
                    <a:lnTo>
                      <a:pt x="382524" y="571500"/>
                    </a:lnTo>
                    <a:lnTo>
                      <a:pt x="384048" y="571500"/>
                    </a:lnTo>
                    <a:lnTo>
                      <a:pt x="387313" y="584200"/>
                    </a:lnTo>
                    <a:close/>
                  </a:path>
                  <a:path w="734695" h="2120900">
                    <a:moveTo>
                      <a:pt x="387313" y="584200"/>
                    </a:moveTo>
                    <a:lnTo>
                      <a:pt x="384048" y="571500"/>
                    </a:lnTo>
                    <a:lnTo>
                      <a:pt x="388620" y="571500"/>
                    </a:lnTo>
                    <a:lnTo>
                      <a:pt x="387313" y="584200"/>
                    </a:lnTo>
                    <a:close/>
                  </a:path>
                  <a:path w="734695" h="2120900">
                    <a:moveTo>
                      <a:pt x="389590" y="584200"/>
                    </a:moveTo>
                    <a:lnTo>
                      <a:pt x="387313" y="584200"/>
                    </a:lnTo>
                    <a:lnTo>
                      <a:pt x="388620" y="571500"/>
                    </a:lnTo>
                    <a:lnTo>
                      <a:pt x="396240" y="571500"/>
                    </a:lnTo>
                    <a:lnTo>
                      <a:pt x="389590" y="584200"/>
                    </a:lnTo>
                    <a:close/>
                  </a:path>
                  <a:path w="734695" h="2120900">
                    <a:moveTo>
                      <a:pt x="390906" y="584200"/>
                    </a:moveTo>
                    <a:lnTo>
                      <a:pt x="389590" y="584200"/>
                    </a:lnTo>
                    <a:lnTo>
                      <a:pt x="396240" y="571500"/>
                    </a:lnTo>
                    <a:lnTo>
                      <a:pt x="397764" y="571500"/>
                    </a:lnTo>
                    <a:lnTo>
                      <a:pt x="390906" y="584200"/>
                    </a:lnTo>
                    <a:close/>
                  </a:path>
                  <a:path w="734695" h="2120900">
                    <a:moveTo>
                      <a:pt x="400812" y="584200"/>
                    </a:moveTo>
                    <a:lnTo>
                      <a:pt x="390906" y="584200"/>
                    </a:lnTo>
                    <a:lnTo>
                      <a:pt x="397764" y="571500"/>
                    </a:lnTo>
                    <a:lnTo>
                      <a:pt x="400812" y="584200"/>
                    </a:lnTo>
                    <a:close/>
                  </a:path>
                  <a:path w="734695" h="2120900">
                    <a:moveTo>
                      <a:pt x="398272" y="596900"/>
                    </a:moveTo>
                    <a:lnTo>
                      <a:pt x="390144" y="584200"/>
                    </a:lnTo>
                    <a:lnTo>
                      <a:pt x="400812" y="584200"/>
                    </a:lnTo>
                    <a:lnTo>
                      <a:pt x="397764" y="571500"/>
                    </a:lnTo>
                    <a:lnTo>
                      <a:pt x="402336" y="571500"/>
                    </a:lnTo>
                    <a:lnTo>
                      <a:pt x="402336" y="584200"/>
                    </a:lnTo>
                    <a:lnTo>
                      <a:pt x="398272" y="596900"/>
                    </a:lnTo>
                    <a:close/>
                  </a:path>
                  <a:path w="734695" h="2120900">
                    <a:moveTo>
                      <a:pt x="495300" y="596900"/>
                    </a:moveTo>
                    <a:lnTo>
                      <a:pt x="493776" y="596900"/>
                    </a:lnTo>
                    <a:lnTo>
                      <a:pt x="486156" y="584200"/>
                    </a:lnTo>
                    <a:lnTo>
                      <a:pt x="492929" y="571500"/>
                    </a:lnTo>
                    <a:lnTo>
                      <a:pt x="494284" y="584200"/>
                    </a:lnTo>
                    <a:lnTo>
                      <a:pt x="492252" y="584200"/>
                    </a:lnTo>
                    <a:lnTo>
                      <a:pt x="495300" y="596900"/>
                    </a:lnTo>
                    <a:close/>
                  </a:path>
                  <a:path w="734695" h="2120900">
                    <a:moveTo>
                      <a:pt x="494284" y="584200"/>
                    </a:moveTo>
                    <a:lnTo>
                      <a:pt x="492929" y="571500"/>
                    </a:lnTo>
                    <a:lnTo>
                      <a:pt x="495300" y="571500"/>
                    </a:lnTo>
                    <a:lnTo>
                      <a:pt x="494284" y="584200"/>
                    </a:lnTo>
                    <a:close/>
                  </a:path>
                  <a:path w="734695" h="2120900">
                    <a:moveTo>
                      <a:pt x="494864" y="584200"/>
                    </a:moveTo>
                    <a:lnTo>
                      <a:pt x="494284" y="584200"/>
                    </a:lnTo>
                    <a:lnTo>
                      <a:pt x="495300" y="571500"/>
                    </a:lnTo>
                    <a:lnTo>
                      <a:pt x="496316" y="571500"/>
                    </a:lnTo>
                    <a:lnTo>
                      <a:pt x="494864" y="584200"/>
                    </a:lnTo>
                    <a:close/>
                  </a:path>
                  <a:path w="734695" h="2120900">
                    <a:moveTo>
                      <a:pt x="503137" y="584200"/>
                    </a:moveTo>
                    <a:lnTo>
                      <a:pt x="494864" y="584200"/>
                    </a:lnTo>
                    <a:lnTo>
                      <a:pt x="496316" y="571500"/>
                    </a:lnTo>
                    <a:lnTo>
                      <a:pt x="503137" y="584200"/>
                    </a:lnTo>
                    <a:close/>
                  </a:path>
                  <a:path w="734695" h="2120900">
                    <a:moveTo>
                      <a:pt x="507492" y="584200"/>
                    </a:moveTo>
                    <a:lnTo>
                      <a:pt x="503137" y="584200"/>
                    </a:lnTo>
                    <a:lnTo>
                      <a:pt x="504444" y="571500"/>
                    </a:lnTo>
                    <a:lnTo>
                      <a:pt x="505968" y="571500"/>
                    </a:lnTo>
                    <a:lnTo>
                      <a:pt x="507492" y="584200"/>
                    </a:lnTo>
                    <a:close/>
                  </a:path>
                  <a:path w="734695" h="2120900">
                    <a:moveTo>
                      <a:pt x="388620" y="596900"/>
                    </a:moveTo>
                    <a:lnTo>
                      <a:pt x="381000" y="584200"/>
                    </a:lnTo>
                    <a:lnTo>
                      <a:pt x="390144" y="584200"/>
                    </a:lnTo>
                    <a:lnTo>
                      <a:pt x="388620" y="596900"/>
                    </a:lnTo>
                    <a:close/>
                  </a:path>
                  <a:path w="734695" h="2120900">
                    <a:moveTo>
                      <a:pt x="390144" y="609600"/>
                    </a:moveTo>
                    <a:lnTo>
                      <a:pt x="388620" y="596900"/>
                    </a:lnTo>
                    <a:lnTo>
                      <a:pt x="390144" y="584200"/>
                    </a:lnTo>
                    <a:lnTo>
                      <a:pt x="398272" y="596900"/>
                    </a:lnTo>
                    <a:lnTo>
                      <a:pt x="391668" y="596900"/>
                    </a:lnTo>
                    <a:lnTo>
                      <a:pt x="390144" y="609600"/>
                    </a:lnTo>
                    <a:close/>
                  </a:path>
                  <a:path w="734695" h="2120900">
                    <a:moveTo>
                      <a:pt x="408432" y="596900"/>
                    </a:moveTo>
                    <a:lnTo>
                      <a:pt x="398272" y="596900"/>
                    </a:lnTo>
                    <a:lnTo>
                      <a:pt x="402336" y="584200"/>
                    </a:lnTo>
                    <a:lnTo>
                      <a:pt x="409109" y="584200"/>
                    </a:lnTo>
                    <a:lnTo>
                      <a:pt x="408432" y="596900"/>
                    </a:lnTo>
                    <a:close/>
                  </a:path>
                  <a:path w="734695" h="2120900">
                    <a:moveTo>
                      <a:pt x="417576" y="609600"/>
                    </a:moveTo>
                    <a:lnTo>
                      <a:pt x="406908" y="609600"/>
                    </a:lnTo>
                    <a:lnTo>
                      <a:pt x="403250" y="596900"/>
                    </a:lnTo>
                    <a:lnTo>
                      <a:pt x="408432" y="596900"/>
                    </a:lnTo>
                    <a:lnTo>
                      <a:pt x="409109" y="584200"/>
                    </a:lnTo>
                    <a:lnTo>
                      <a:pt x="414528" y="596900"/>
                    </a:lnTo>
                    <a:lnTo>
                      <a:pt x="417576" y="609600"/>
                    </a:lnTo>
                    <a:close/>
                  </a:path>
                  <a:path w="734695" h="2120900">
                    <a:moveTo>
                      <a:pt x="487172" y="622300"/>
                    </a:moveTo>
                    <a:lnTo>
                      <a:pt x="486156" y="609600"/>
                    </a:lnTo>
                    <a:lnTo>
                      <a:pt x="484632" y="609600"/>
                    </a:lnTo>
                    <a:lnTo>
                      <a:pt x="484632" y="596900"/>
                    </a:lnTo>
                    <a:lnTo>
                      <a:pt x="486156" y="584200"/>
                    </a:lnTo>
                    <a:lnTo>
                      <a:pt x="493776" y="596900"/>
                    </a:lnTo>
                    <a:lnTo>
                      <a:pt x="488986" y="596900"/>
                    </a:lnTo>
                    <a:lnTo>
                      <a:pt x="487680" y="609600"/>
                    </a:lnTo>
                    <a:lnTo>
                      <a:pt x="487172" y="622300"/>
                    </a:lnTo>
                    <a:close/>
                  </a:path>
                  <a:path w="734695" h="2120900">
                    <a:moveTo>
                      <a:pt x="495300" y="596900"/>
                    </a:moveTo>
                    <a:lnTo>
                      <a:pt x="492252" y="584200"/>
                    </a:lnTo>
                    <a:lnTo>
                      <a:pt x="496824" y="584200"/>
                    </a:lnTo>
                    <a:lnTo>
                      <a:pt x="495300" y="596900"/>
                    </a:lnTo>
                    <a:close/>
                  </a:path>
                  <a:path w="734695" h="2120900">
                    <a:moveTo>
                      <a:pt x="495517" y="596900"/>
                    </a:moveTo>
                    <a:lnTo>
                      <a:pt x="495300" y="596900"/>
                    </a:lnTo>
                    <a:lnTo>
                      <a:pt x="496824" y="584200"/>
                    </a:lnTo>
                    <a:lnTo>
                      <a:pt x="497259" y="584200"/>
                    </a:lnTo>
                    <a:lnTo>
                      <a:pt x="495517" y="596900"/>
                    </a:lnTo>
                    <a:close/>
                  </a:path>
                  <a:path w="734695" h="2120900">
                    <a:moveTo>
                      <a:pt x="499872" y="596900"/>
                    </a:moveTo>
                    <a:lnTo>
                      <a:pt x="495517" y="596900"/>
                    </a:lnTo>
                    <a:lnTo>
                      <a:pt x="497259" y="584200"/>
                    </a:lnTo>
                    <a:lnTo>
                      <a:pt x="499872" y="596900"/>
                    </a:lnTo>
                    <a:close/>
                  </a:path>
                  <a:path w="734695" h="2120900">
                    <a:moveTo>
                      <a:pt x="503936" y="596900"/>
                    </a:moveTo>
                    <a:lnTo>
                      <a:pt x="499872" y="596900"/>
                    </a:lnTo>
                    <a:lnTo>
                      <a:pt x="497259" y="584200"/>
                    </a:lnTo>
                    <a:lnTo>
                      <a:pt x="499872" y="584200"/>
                    </a:lnTo>
                    <a:lnTo>
                      <a:pt x="503936" y="596900"/>
                    </a:lnTo>
                    <a:close/>
                  </a:path>
                  <a:path w="734695" h="2120900">
                    <a:moveTo>
                      <a:pt x="503936" y="596900"/>
                    </a:moveTo>
                    <a:lnTo>
                      <a:pt x="499872" y="584200"/>
                    </a:lnTo>
                    <a:lnTo>
                      <a:pt x="505968" y="584200"/>
                    </a:lnTo>
                    <a:lnTo>
                      <a:pt x="503936" y="596900"/>
                    </a:lnTo>
                    <a:close/>
                  </a:path>
                  <a:path w="734695" h="2120900">
                    <a:moveTo>
                      <a:pt x="510540" y="609600"/>
                    </a:moveTo>
                    <a:lnTo>
                      <a:pt x="505968" y="609600"/>
                    </a:lnTo>
                    <a:lnTo>
                      <a:pt x="509016" y="596900"/>
                    </a:lnTo>
                    <a:lnTo>
                      <a:pt x="503936" y="596900"/>
                    </a:lnTo>
                    <a:lnTo>
                      <a:pt x="505968" y="584200"/>
                    </a:lnTo>
                    <a:lnTo>
                      <a:pt x="510540" y="584200"/>
                    </a:lnTo>
                    <a:lnTo>
                      <a:pt x="510540" y="609600"/>
                    </a:lnTo>
                    <a:close/>
                  </a:path>
                  <a:path w="734695" h="2120900">
                    <a:moveTo>
                      <a:pt x="400812" y="609600"/>
                    </a:moveTo>
                    <a:lnTo>
                      <a:pt x="390144" y="609600"/>
                    </a:lnTo>
                    <a:lnTo>
                      <a:pt x="391668" y="596900"/>
                    </a:lnTo>
                    <a:lnTo>
                      <a:pt x="403250" y="596900"/>
                    </a:lnTo>
                    <a:lnTo>
                      <a:pt x="400812" y="609600"/>
                    </a:lnTo>
                    <a:close/>
                  </a:path>
                  <a:path w="734695" h="2120900">
                    <a:moveTo>
                      <a:pt x="406908" y="609600"/>
                    </a:moveTo>
                    <a:lnTo>
                      <a:pt x="400812" y="609600"/>
                    </a:lnTo>
                    <a:lnTo>
                      <a:pt x="403250" y="596900"/>
                    </a:lnTo>
                    <a:lnTo>
                      <a:pt x="406908" y="609600"/>
                    </a:lnTo>
                    <a:close/>
                  </a:path>
                  <a:path w="734695" h="2120900">
                    <a:moveTo>
                      <a:pt x="417576" y="609600"/>
                    </a:moveTo>
                    <a:lnTo>
                      <a:pt x="414528" y="596900"/>
                    </a:lnTo>
                    <a:lnTo>
                      <a:pt x="417576" y="596900"/>
                    </a:lnTo>
                    <a:lnTo>
                      <a:pt x="417576" y="609600"/>
                    </a:lnTo>
                    <a:close/>
                  </a:path>
                  <a:path w="734695" h="2120900">
                    <a:moveTo>
                      <a:pt x="492252" y="622300"/>
                    </a:moveTo>
                    <a:lnTo>
                      <a:pt x="487172" y="622300"/>
                    </a:lnTo>
                    <a:lnTo>
                      <a:pt x="487680" y="609600"/>
                    </a:lnTo>
                    <a:lnTo>
                      <a:pt x="488986" y="596900"/>
                    </a:lnTo>
                    <a:lnTo>
                      <a:pt x="496824" y="609600"/>
                    </a:lnTo>
                    <a:lnTo>
                      <a:pt x="489204" y="609600"/>
                    </a:lnTo>
                    <a:lnTo>
                      <a:pt x="492252" y="622300"/>
                    </a:lnTo>
                    <a:close/>
                  </a:path>
                  <a:path w="734695" h="2120900">
                    <a:moveTo>
                      <a:pt x="496824" y="609600"/>
                    </a:moveTo>
                    <a:lnTo>
                      <a:pt x="488986" y="596900"/>
                    </a:lnTo>
                    <a:lnTo>
                      <a:pt x="497694" y="596900"/>
                    </a:lnTo>
                    <a:lnTo>
                      <a:pt x="496824" y="609600"/>
                    </a:lnTo>
                    <a:close/>
                  </a:path>
                  <a:path w="734695" h="2120900">
                    <a:moveTo>
                      <a:pt x="498856" y="622300"/>
                    </a:moveTo>
                    <a:lnTo>
                      <a:pt x="498178" y="609600"/>
                    </a:lnTo>
                    <a:lnTo>
                      <a:pt x="496824" y="609600"/>
                    </a:lnTo>
                    <a:lnTo>
                      <a:pt x="497694" y="596900"/>
                    </a:lnTo>
                    <a:lnTo>
                      <a:pt x="499872" y="609600"/>
                    </a:lnTo>
                    <a:lnTo>
                      <a:pt x="498856" y="622300"/>
                    </a:lnTo>
                    <a:close/>
                  </a:path>
                  <a:path w="734695" h="2120900">
                    <a:moveTo>
                      <a:pt x="499872" y="609600"/>
                    </a:moveTo>
                    <a:lnTo>
                      <a:pt x="497694" y="596900"/>
                    </a:lnTo>
                    <a:lnTo>
                      <a:pt x="497840" y="596900"/>
                    </a:lnTo>
                    <a:lnTo>
                      <a:pt x="499872" y="609600"/>
                    </a:lnTo>
                    <a:close/>
                  </a:path>
                  <a:path w="734695" h="2120900">
                    <a:moveTo>
                      <a:pt x="509354" y="622300"/>
                    </a:moveTo>
                    <a:lnTo>
                      <a:pt x="499872" y="609600"/>
                    </a:lnTo>
                    <a:lnTo>
                      <a:pt x="497840" y="596900"/>
                    </a:lnTo>
                    <a:lnTo>
                      <a:pt x="509016" y="596900"/>
                    </a:lnTo>
                    <a:lnTo>
                      <a:pt x="505968" y="609600"/>
                    </a:lnTo>
                    <a:lnTo>
                      <a:pt x="510540" y="609600"/>
                    </a:lnTo>
                    <a:lnTo>
                      <a:pt x="509354" y="622300"/>
                    </a:lnTo>
                    <a:close/>
                  </a:path>
                  <a:path w="734695" h="2120900">
                    <a:moveTo>
                      <a:pt x="400812" y="622300"/>
                    </a:moveTo>
                    <a:lnTo>
                      <a:pt x="397764" y="622300"/>
                    </a:lnTo>
                    <a:lnTo>
                      <a:pt x="394716" y="609600"/>
                    </a:lnTo>
                    <a:lnTo>
                      <a:pt x="402336" y="609600"/>
                    </a:lnTo>
                    <a:lnTo>
                      <a:pt x="400812" y="622300"/>
                    </a:lnTo>
                    <a:close/>
                  </a:path>
                  <a:path w="734695" h="2120900">
                    <a:moveTo>
                      <a:pt x="409194" y="622300"/>
                    </a:moveTo>
                    <a:lnTo>
                      <a:pt x="400812" y="622300"/>
                    </a:lnTo>
                    <a:lnTo>
                      <a:pt x="402336" y="609600"/>
                    </a:lnTo>
                    <a:lnTo>
                      <a:pt x="404469" y="609600"/>
                    </a:lnTo>
                    <a:lnTo>
                      <a:pt x="409194" y="622300"/>
                    </a:lnTo>
                    <a:close/>
                  </a:path>
                  <a:path w="734695" h="2120900">
                    <a:moveTo>
                      <a:pt x="409194" y="622300"/>
                    </a:moveTo>
                    <a:lnTo>
                      <a:pt x="405384" y="609600"/>
                    </a:lnTo>
                    <a:lnTo>
                      <a:pt x="413004" y="609600"/>
                    </a:lnTo>
                    <a:lnTo>
                      <a:pt x="409194" y="622300"/>
                    </a:lnTo>
                    <a:close/>
                  </a:path>
                  <a:path w="734695" h="2120900">
                    <a:moveTo>
                      <a:pt x="409956" y="622300"/>
                    </a:moveTo>
                    <a:lnTo>
                      <a:pt x="409194" y="622300"/>
                    </a:lnTo>
                    <a:lnTo>
                      <a:pt x="413004" y="609600"/>
                    </a:lnTo>
                    <a:lnTo>
                      <a:pt x="416052" y="609600"/>
                    </a:lnTo>
                    <a:lnTo>
                      <a:pt x="409956" y="622300"/>
                    </a:lnTo>
                    <a:close/>
                  </a:path>
                  <a:path w="734695" h="2120900">
                    <a:moveTo>
                      <a:pt x="411480" y="622300"/>
                    </a:moveTo>
                    <a:lnTo>
                      <a:pt x="409956" y="622300"/>
                    </a:lnTo>
                    <a:lnTo>
                      <a:pt x="416052" y="609600"/>
                    </a:lnTo>
                    <a:lnTo>
                      <a:pt x="419100" y="609600"/>
                    </a:lnTo>
                    <a:lnTo>
                      <a:pt x="411480" y="622300"/>
                    </a:lnTo>
                    <a:close/>
                  </a:path>
                  <a:path w="734695" h="2120900">
                    <a:moveTo>
                      <a:pt x="423672" y="635000"/>
                    </a:moveTo>
                    <a:lnTo>
                      <a:pt x="414528" y="635000"/>
                    </a:lnTo>
                    <a:lnTo>
                      <a:pt x="415747" y="624839"/>
                    </a:lnTo>
                    <a:lnTo>
                      <a:pt x="415834" y="624114"/>
                    </a:lnTo>
                    <a:lnTo>
                      <a:pt x="416814" y="622300"/>
                    </a:lnTo>
                    <a:lnTo>
                      <a:pt x="411480" y="622300"/>
                    </a:lnTo>
                    <a:lnTo>
                      <a:pt x="419100" y="609600"/>
                    </a:lnTo>
                    <a:lnTo>
                      <a:pt x="421640" y="609600"/>
                    </a:lnTo>
                    <a:lnTo>
                      <a:pt x="419100" y="622300"/>
                    </a:lnTo>
                    <a:lnTo>
                      <a:pt x="423672" y="635000"/>
                    </a:lnTo>
                    <a:close/>
                  </a:path>
                  <a:path w="734695" h="2120900">
                    <a:moveTo>
                      <a:pt x="428244" y="635000"/>
                    </a:moveTo>
                    <a:lnTo>
                      <a:pt x="423672" y="635000"/>
                    </a:lnTo>
                    <a:lnTo>
                      <a:pt x="419100" y="622300"/>
                    </a:lnTo>
                    <a:lnTo>
                      <a:pt x="421640" y="609600"/>
                    </a:lnTo>
                    <a:lnTo>
                      <a:pt x="426720" y="622300"/>
                    </a:lnTo>
                    <a:lnTo>
                      <a:pt x="428244" y="622300"/>
                    </a:lnTo>
                    <a:lnTo>
                      <a:pt x="428244" y="635000"/>
                    </a:lnTo>
                    <a:close/>
                  </a:path>
                  <a:path w="734695" h="2120900">
                    <a:moveTo>
                      <a:pt x="492252" y="622300"/>
                    </a:moveTo>
                    <a:lnTo>
                      <a:pt x="489204" y="609600"/>
                    </a:lnTo>
                    <a:lnTo>
                      <a:pt x="498178" y="609600"/>
                    </a:lnTo>
                    <a:lnTo>
                      <a:pt x="492252" y="622300"/>
                    </a:lnTo>
                    <a:close/>
                  </a:path>
                  <a:path w="734695" h="2120900">
                    <a:moveTo>
                      <a:pt x="498856" y="622300"/>
                    </a:moveTo>
                    <a:lnTo>
                      <a:pt x="492252" y="622300"/>
                    </a:lnTo>
                    <a:lnTo>
                      <a:pt x="498178" y="609600"/>
                    </a:lnTo>
                    <a:lnTo>
                      <a:pt x="498856" y="622300"/>
                    </a:lnTo>
                    <a:close/>
                  </a:path>
                  <a:path w="734695" h="2120900">
                    <a:moveTo>
                      <a:pt x="504444" y="622300"/>
                    </a:moveTo>
                    <a:lnTo>
                      <a:pt x="498856" y="622300"/>
                    </a:lnTo>
                    <a:lnTo>
                      <a:pt x="499872" y="609600"/>
                    </a:lnTo>
                    <a:lnTo>
                      <a:pt x="504444" y="622300"/>
                    </a:lnTo>
                    <a:close/>
                  </a:path>
                  <a:path w="734695" h="2120900">
                    <a:moveTo>
                      <a:pt x="509354" y="622300"/>
                    </a:moveTo>
                    <a:lnTo>
                      <a:pt x="504444" y="622300"/>
                    </a:lnTo>
                    <a:lnTo>
                      <a:pt x="499872" y="609600"/>
                    </a:lnTo>
                    <a:lnTo>
                      <a:pt x="509354" y="622300"/>
                    </a:lnTo>
                    <a:close/>
                  </a:path>
                  <a:path w="734695" h="2120900">
                    <a:moveTo>
                      <a:pt x="513588" y="622300"/>
                    </a:moveTo>
                    <a:lnTo>
                      <a:pt x="509354" y="622300"/>
                    </a:lnTo>
                    <a:lnTo>
                      <a:pt x="510540" y="609600"/>
                    </a:lnTo>
                    <a:lnTo>
                      <a:pt x="513588" y="609600"/>
                    </a:lnTo>
                    <a:lnTo>
                      <a:pt x="513588" y="622300"/>
                    </a:lnTo>
                    <a:close/>
                  </a:path>
                  <a:path w="734695" h="2120900">
                    <a:moveTo>
                      <a:pt x="404622" y="635000"/>
                    </a:moveTo>
                    <a:lnTo>
                      <a:pt x="402336" y="622300"/>
                    </a:lnTo>
                    <a:lnTo>
                      <a:pt x="406908" y="622300"/>
                    </a:lnTo>
                    <a:lnTo>
                      <a:pt x="404622" y="635000"/>
                    </a:lnTo>
                    <a:close/>
                  </a:path>
                  <a:path w="734695" h="2120900">
                    <a:moveTo>
                      <a:pt x="405384" y="637540"/>
                    </a:moveTo>
                    <a:lnTo>
                      <a:pt x="404622" y="635000"/>
                    </a:lnTo>
                    <a:lnTo>
                      <a:pt x="406908" y="622300"/>
                    </a:lnTo>
                    <a:lnTo>
                      <a:pt x="416052" y="622300"/>
                    </a:lnTo>
                    <a:lnTo>
                      <a:pt x="415442" y="624839"/>
                    </a:lnTo>
                    <a:lnTo>
                      <a:pt x="409956" y="635000"/>
                    </a:lnTo>
                    <a:lnTo>
                      <a:pt x="405384" y="635000"/>
                    </a:lnTo>
                    <a:lnTo>
                      <a:pt x="405384" y="637540"/>
                    </a:lnTo>
                    <a:close/>
                  </a:path>
                  <a:path w="734695" h="2120900">
                    <a:moveTo>
                      <a:pt x="415442" y="624839"/>
                    </a:moveTo>
                    <a:lnTo>
                      <a:pt x="416052" y="622300"/>
                    </a:lnTo>
                    <a:lnTo>
                      <a:pt x="415834" y="624114"/>
                    </a:lnTo>
                    <a:lnTo>
                      <a:pt x="415442" y="624839"/>
                    </a:lnTo>
                    <a:close/>
                  </a:path>
                  <a:path w="734695" h="2120900">
                    <a:moveTo>
                      <a:pt x="415834" y="624114"/>
                    </a:moveTo>
                    <a:lnTo>
                      <a:pt x="416052" y="622300"/>
                    </a:lnTo>
                    <a:lnTo>
                      <a:pt x="416814" y="622300"/>
                    </a:lnTo>
                    <a:lnTo>
                      <a:pt x="415834" y="624114"/>
                    </a:lnTo>
                    <a:close/>
                  </a:path>
                  <a:path w="734695" h="2120900">
                    <a:moveTo>
                      <a:pt x="427808" y="660400"/>
                    </a:moveTo>
                    <a:lnTo>
                      <a:pt x="422583" y="635000"/>
                    </a:lnTo>
                    <a:lnTo>
                      <a:pt x="428244" y="635000"/>
                    </a:lnTo>
                    <a:lnTo>
                      <a:pt x="428244" y="622300"/>
                    </a:lnTo>
                    <a:lnTo>
                      <a:pt x="429768" y="622300"/>
                    </a:lnTo>
                    <a:lnTo>
                      <a:pt x="432816" y="635000"/>
                    </a:lnTo>
                    <a:lnTo>
                      <a:pt x="432816" y="647700"/>
                    </a:lnTo>
                    <a:lnTo>
                      <a:pt x="431292" y="647700"/>
                    </a:lnTo>
                    <a:lnTo>
                      <a:pt x="427808" y="660400"/>
                    </a:lnTo>
                    <a:close/>
                  </a:path>
                  <a:path w="734695" h="2120900">
                    <a:moveTo>
                      <a:pt x="490728" y="635000"/>
                    </a:moveTo>
                    <a:lnTo>
                      <a:pt x="489204" y="635000"/>
                    </a:lnTo>
                    <a:lnTo>
                      <a:pt x="486156" y="622300"/>
                    </a:lnTo>
                    <a:lnTo>
                      <a:pt x="490728" y="622300"/>
                    </a:lnTo>
                    <a:lnTo>
                      <a:pt x="490728" y="635000"/>
                    </a:lnTo>
                    <a:close/>
                  </a:path>
                  <a:path w="734695" h="2120900">
                    <a:moveTo>
                      <a:pt x="500743" y="635000"/>
                    </a:moveTo>
                    <a:lnTo>
                      <a:pt x="490728" y="635000"/>
                    </a:lnTo>
                    <a:lnTo>
                      <a:pt x="490728" y="622300"/>
                    </a:lnTo>
                    <a:lnTo>
                      <a:pt x="496824" y="622300"/>
                    </a:lnTo>
                    <a:lnTo>
                      <a:pt x="500743" y="635000"/>
                    </a:lnTo>
                    <a:close/>
                  </a:path>
                  <a:path w="734695" h="2120900">
                    <a:moveTo>
                      <a:pt x="500743" y="635000"/>
                    </a:moveTo>
                    <a:lnTo>
                      <a:pt x="496824" y="622300"/>
                    </a:lnTo>
                    <a:lnTo>
                      <a:pt x="502920" y="622300"/>
                    </a:lnTo>
                    <a:lnTo>
                      <a:pt x="500743" y="635000"/>
                    </a:lnTo>
                    <a:close/>
                  </a:path>
                  <a:path w="734695" h="2120900">
                    <a:moveTo>
                      <a:pt x="501396" y="635000"/>
                    </a:moveTo>
                    <a:lnTo>
                      <a:pt x="502920" y="622300"/>
                    </a:lnTo>
                    <a:lnTo>
                      <a:pt x="509016" y="622300"/>
                    </a:lnTo>
                    <a:lnTo>
                      <a:pt x="501396" y="635000"/>
                    </a:lnTo>
                    <a:close/>
                  </a:path>
                  <a:path w="734695" h="2120900">
                    <a:moveTo>
                      <a:pt x="499872" y="647700"/>
                    </a:moveTo>
                    <a:lnTo>
                      <a:pt x="496824" y="647700"/>
                    </a:lnTo>
                    <a:lnTo>
                      <a:pt x="501396" y="635000"/>
                    </a:lnTo>
                    <a:lnTo>
                      <a:pt x="509016" y="622300"/>
                    </a:lnTo>
                    <a:lnTo>
                      <a:pt x="510540" y="622300"/>
                    </a:lnTo>
                    <a:lnTo>
                      <a:pt x="513588" y="635000"/>
                    </a:lnTo>
                    <a:lnTo>
                      <a:pt x="503258" y="635000"/>
                    </a:lnTo>
                    <a:lnTo>
                      <a:pt x="499872" y="647700"/>
                    </a:lnTo>
                    <a:close/>
                  </a:path>
                  <a:path w="734695" h="2120900">
                    <a:moveTo>
                      <a:pt x="515112" y="635000"/>
                    </a:moveTo>
                    <a:lnTo>
                      <a:pt x="513588" y="635000"/>
                    </a:lnTo>
                    <a:lnTo>
                      <a:pt x="510540" y="622300"/>
                    </a:lnTo>
                    <a:lnTo>
                      <a:pt x="515112" y="622300"/>
                    </a:lnTo>
                    <a:lnTo>
                      <a:pt x="515112" y="635000"/>
                    </a:lnTo>
                    <a:close/>
                  </a:path>
                  <a:path w="734695" h="2120900">
                    <a:moveTo>
                      <a:pt x="414528" y="635000"/>
                    </a:moveTo>
                    <a:lnTo>
                      <a:pt x="413004" y="635000"/>
                    </a:lnTo>
                    <a:lnTo>
                      <a:pt x="415442" y="624839"/>
                    </a:lnTo>
                    <a:lnTo>
                      <a:pt x="415834" y="624114"/>
                    </a:lnTo>
                    <a:lnTo>
                      <a:pt x="414528" y="635000"/>
                    </a:lnTo>
                    <a:close/>
                  </a:path>
                  <a:path w="734695" h="2120900">
                    <a:moveTo>
                      <a:pt x="496824" y="647700"/>
                    </a:moveTo>
                    <a:lnTo>
                      <a:pt x="491947" y="635000"/>
                    </a:lnTo>
                    <a:lnTo>
                      <a:pt x="500743" y="635000"/>
                    </a:lnTo>
                    <a:lnTo>
                      <a:pt x="502485" y="624839"/>
                    </a:lnTo>
                    <a:lnTo>
                      <a:pt x="502609" y="624114"/>
                    </a:lnTo>
                    <a:lnTo>
                      <a:pt x="502615" y="624839"/>
                    </a:lnTo>
                    <a:lnTo>
                      <a:pt x="501396" y="635000"/>
                    </a:lnTo>
                    <a:lnTo>
                      <a:pt x="496824" y="647700"/>
                    </a:lnTo>
                    <a:close/>
                  </a:path>
                  <a:path w="734695" h="2120900">
                    <a:moveTo>
                      <a:pt x="413004" y="635000"/>
                    </a:moveTo>
                    <a:lnTo>
                      <a:pt x="409956" y="635000"/>
                    </a:lnTo>
                    <a:lnTo>
                      <a:pt x="415442" y="624839"/>
                    </a:lnTo>
                    <a:lnTo>
                      <a:pt x="413004" y="635000"/>
                    </a:lnTo>
                    <a:close/>
                  </a:path>
                  <a:path w="734695" h="2120900">
                    <a:moveTo>
                      <a:pt x="408432" y="647700"/>
                    </a:moveTo>
                    <a:lnTo>
                      <a:pt x="405384" y="637540"/>
                    </a:lnTo>
                    <a:lnTo>
                      <a:pt x="405384" y="635000"/>
                    </a:lnTo>
                    <a:lnTo>
                      <a:pt x="408432" y="647700"/>
                    </a:lnTo>
                    <a:close/>
                  </a:path>
                  <a:path w="734695" h="2120900">
                    <a:moveTo>
                      <a:pt x="413004" y="647700"/>
                    </a:moveTo>
                    <a:lnTo>
                      <a:pt x="408432" y="647700"/>
                    </a:lnTo>
                    <a:lnTo>
                      <a:pt x="405384" y="635000"/>
                    </a:lnTo>
                    <a:lnTo>
                      <a:pt x="416814" y="635000"/>
                    </a:lnTo>
                    <a:lnTo>
                      <a:pt x="413004" y="647700"/>
                    </a:lnTo>
                    <a:close/>
                  </a:path>
                  <a:path w="734695" h="2120900">
                    <a:moveTo>
                      <a:pt x="416052" y="660400"/>
                    </a:moveTo>
                    <a:lnTo>
                      <a:pt x="414528" y="647700"/>
                    </a:lnTo>
                    <a:lnTo>
                      <a:pt x="413004" y="647700"/>
                    </a:lnTo>
                    <a:lnTo>
                      <a:pt x="416814" y="635000"/>
                    </a:lnTo>
                    <a:lnTo>
                      <a:pt x="417575" y="635000"/>
                    </a:lnTo>
                    <a:lnTo>
                      <a:pt x="416052" y="647700"/>
                    </a:lnTo>
                    <a:lnTo>
                      <a:pt x="416052" y="660400"/>
                    </a:lnTo>
                    <a:close/>
                  </a:path>
                  <a:path w="734695" h="2120900">
                    <a:moveTo>
                      <a:pt x="419100" y="660400"/>
                    </a:moveTo>
                    <a:lnTo>
                      <a:pt x="416052" y="660400"/>
                    </a:lnTo>
                    <a:lnTo>
                      <a:pt x="416052" y="647700"/>
                    </a:lnTo>
                    <a:lnTo>
                      <a:pt x="417576" y="635000"/>
                    </a:lnTo>
                    <a:lnTo>
                      <a:pt x="419753" y="635000"/>
                    </a:lnTo>
                    <a:lnTo>
                      <a:pt x="419100" y="647700"/>
                    </a:lnTo>
                    <a:lnTo>
                      <a:pt x="425196" y="647700"/>
                    </a:lnTo>
                    <a:lnTo>
                      <a:pt x="419100" y="660400"/>
                    </a:lnTo>
                    <a:close/>
                  </a:path>
                  <a:path w="734695" h="2120900">
                    <a:moveTo>
                      <a:pt x="420624" y="647700"/>
                    </a:moveTo>
                    <a:lnTo>
                      <a:pt x="419100" y="647700"/>
                    </a:lnTo>
                    <a:lnTo>
                      <a:pt x="419753" y="635000"/>
                    </a:lnTo>
                    <a:lnTo>
                      <a:pt x="420624" y="647700"/>
                    </a:lnTo>
                    <a:close/>
                  </a:path>
                  <a:path w="734695" h="2120900">
                    <a:moveTo>
                      <a:pt x="420624" y="647700"/>
                    </a:moveTo>
                    <a:lnTo>
                      <a:pt x="419753" y="635000"/>
                    </a:lnTo>
                    <a:lnTo>
                      <a:pt x="422583" y="635000"/>
                    </a:lnTo>
                    <a:lnTo>
                      <a:pt x="420624" y="647700"/>
                    </a:lnTo>
                    <a:close/>
                  </a:path>
                  <a:path w="734695" h="2120900">
                    <a:moveTo>
                      <a:pt x="425196" y="647700"/>
                    </a:moveTo>
                    <a:lnTo>
                      <a:pt x="420624" y="647700"/>
                    </a:lnTo>
                    <a:lnTo>
                      <a:pt x="422583" y="635000"/>
                    </a:lnTo>
                    <a:lnTo>
                      <a:pt x="425196" y="647700"/>
                    </a:lnTo>
                    <a:close/>
                  </a:path>
                  <a:path w="734695" h="2120900">
                    <a:moveTo>
                      <a:pt x="434340" y="660400"/>
                    </a:moveTo>
                    <a:lnTo>
                      <a:pt x="431292" y="647700"/>
                    </a:lnTo>
                    <a:lnTo>
                      <a:pt x="432816" y="647700"/>
                    </a:lnTo>
                    <a:lnTo>
                      <a:pt x="432816" y="635000"/>
                    </a:lnTo>
                    <a:lnTo>
                      <a:pt x="434340" y="647700"/>
                    </a:lnTo>
                    <a:lnTo>
                      <a:pt x="434340" y="660400"/>
                    </a:lnTo>
                    <a:close/>
                  </a:path>
                  <a:path w="734695" h="2120900">
                    <a:moveTo>
                      <a:pt x="501613" y="660400"/>
                    </a:moveTo>
                    <a:lnTo>
                      <a:pt x="490728" y="660400"/>
                    </a:lnTo>
                    <a:lnTo>
                      <a:pt x="490728" y="647700"/>
                    </a:lnTo>
                    <a:lnTo>
                      <a:pt x="491947" y="635000"/>
                    </a:lnTo>
                    <a:lnTo>
                      <a:pt x="496824" y="647700"/>
                    </a:lnTo>
                    <a:lnTo>
                      <a:pt x="498348" y="647700"/>
                    </a:lnTo>
                    <a:lnTo>
                      <a:pt x="501613" y="660400"/>
                    </a:lnTo>
                    <a:close/>
                  </a:path>
                  <a:path w="734695" h="2120900">
                    <a:moveTo>
                      <a:pt x="501613" y="660400"/>
                    </a:moveTo>
                    <a:lnTo>
                      <a:pt x="498348" y="647700"/>
                    </a:lnTo>
                    <a:lnTo>
                      <a:pt x="499872" y="647700"/>
                    </a:lnTo>
                    <a:lnTo>
                      <a:pt x="503258" y="635000"/>
                    </a:lnTo>
                    <a:lnTo>
                      <a:pt x="505968" y="647700"/>
                    </a:lnTo>
                    <a:lnTo>
                      <a:pt x="501613" y="660400"/>
                    </a:lnTo>
                    <a:close/>
                  </a:path>
                  <a:path w="734695" h="2120900">
                    <a:moveTo>
                      <a:pt x="505968" y="647700"/>
                    </a:moveTo>
                    <a:lnTo>
                      <a:pt x="503258" y="635000"/>
                    </a:lnTo>
                    <a:lnTo>
                      <a:pt x="510201" y="635000"/>
                    </a:lnTo>
                    <a:lnTo>
                      <a:pt x="505968" y="647700"/>
                    </a:lnTo>
                    <a:close/>
                  </a:path>
                  <a:path w="734695" h="2120900">
                    <a:moveTo>
                      <a:pt x="502920" y="660400"/>
                    </a:moveTo>
                    <a:lnTo>
                      <a:pt x="501613" y="660400"/>
                    </a:lnTo>
                    <a:lnTo>
                      <a:pt x="505968" y="647700"/>
                    </a:lnTo>
                    <a:lnTo>
                      <a:pt x="510201" y="635000"/>
                    </a:lnTo>
                    <a:lnTo>
                      <a:pt x="512368" y="635000"/>
                    </a:lnTo>
                    <a:lnTo>
                      <a:pt x="512064" y="647700"/>
                    </a:lnTo>
                    <a:lnTo>
                      <a:pt x="507492" y="647700"/>
                    </a:lnTo>
                    <a:lnTo>
                      <a:pt x="502920" y="660400"/>
                    </a:lnTo>
                    <a:close/>
                  </a:path>
                  <a:path w="734695" h="2120900">
                    <a:moveTo>
                      <a:pt x="515112" y="660400"/>
                    </a:moveTo>
                    <a:lnTo>
                      <a:pt x="510540" y="660400"/>
                    </a:lnTo>
                    <a:lnTo>
                      <a:pt x="512064" y="647700"/>
                    </a:lnTo>
                    <a:lnTo>
                      <a:pt x="512307" y="637540"/>
                    </a:lnTo>
                    <a:lnTo>
                      <a:pt x="512368" y="635000"/>
                    </a:lnTo>
                    <a:lnTo>
                      <a:pt x="513588" y="647700"/>
                    </a:lnTo>
                    <a:lnTo>
                      <a:pt x="515112" y="660400"/>
                    </a:lnTo>
                    <a:close/>
                  </a:path>
                  <a:path w="734695" h="2120900">
                    <a:moveTo>
                      <a:pt x="408432" y="647700"/>
                    </a:moveTo>
                    <a:lnTo>
                      <a:pt x="405384" y="647700"/>
                    </a:lnTo>
                    <a:lnTo>
                      <a:pt x="405384" y="637540"/>
                    </a:lnTo>
                    <a:lnTo>
                      <a:pt x="408432" y="647700"/>
                    </a:lnTo>
                    <a:close/>
                  </a:path>
                  <a:path w="734695" h="2120900">
                    <a:moveTo>
                      <a:pt x="423672" y="673100"/>
                    </a:moveTo>
                    <a:lnTo>
                      <a:pt x="420406" y="660400"/>
                    </a:lnTo>
                    <a:lnTo>
                      <a:pt x="419100" y="660400"/>
                    </a:lnTo>
                    <a:lnTo>
                      <a:pt x="425196" y="647700"/>
                    </a:lnTo>
                    <a:lnTo>
                      <a:pt x="427808" y="660400"/>
                    </a:lnTo>
                    <a:lnTo>
                      <a:pt x="428822" y="662370"/>
                    </a:lnTo>
                    <a:lnTo>
                      <a:pt x="423672" y="673100"/>
                    </a:lnTo>
                    <a:close/>
                  </a:path>
                  <a:path w="734695" h="2120900">
                    <a:moveTo>
                      <a:pt x="428822" y="662370"/>
                    </a:moveTo>
                    <a:lnTo>
                      <a:pt x="427808" y="660400"/>
                    </a:lnTo>
                    <a:lnTo>
                      <a:pt x="431292" y="647700"/>
                    </a:lnTo>
                    <a:lnTo>
                      <a:pt x="434340" y="660400"/>
                    </a:lnTo>
                    <a:lnTo>
                      <a:pt x="429768" y="660400"/>
                    </a:lnTo>
                    <a:lnTo>
                      <a:pt x="428822" y="662370"/>
                    </a:lnTo>
                    <a:close/>
                  </a:path>
                  <a:path w="734695" h="2120900">
                    <a:moveTo>
                      <a:pt x="490728" y="660400"/>
                    </a:moveTo>
                    <a:lnTo>
                      <a:pt x="489204" y="647700"/>
                    </a:lnTo>
                    <a:lnTo>
                      <a:pt x="490728" y="647700"/>
                    </a:lnTo>
                    <a:lnTo>
                      <a:pt x="490728" y="660400"/>
                    </a:lnTo>
                    <a:close/>
                  </a:path>
                  <a:path w="734695" h="2120900">
                    <a:moveTo>
                      <a:pt x="510540" y="660400"/>
                    </a:moveTo>
                    <a:lnTo>
                      <a:pt x="502920" y="660400"/>
                    </a:lnTo>
                    <a:lnTo>
                      <a:pt x="507492" y="647700"/>
                    </a:lnTo>
                    <a:lnTo>
                      <a:pt x="512064" y="647700"/>
                    </a:lnTo>
                    <a:lnTo>
                      <a:pt x="510540" y="660400"/>
                    </a:lnTo>
                    <a:close/>
                  </a:path>
                  <a:path w="734695" h="2120900">
                    <a:moveTo>
                      <a:pt x="516636" y="673100"/>
                    </a:moveTo>
                    <a:lnTo>
                      <a:pt x="513588" y="673100"/>
                    </a:lnTo>
                    <a:lnTo>
                      <a:pt x="512064" y="660400"/>
                    </a:lnTo>
                    <a:lnTo>
                      <a:pt x="515112" y="660400"/>
                    </a:lnTo>
                    <a:lnTo>
                      <a:pt x="513588" y="647700"/>
                    </a:lnTo>
                    <a:lnTo>
                      <a:pt x="518160" y="647700"/>
                    </a:lnTo>
                    <a:lnTo>
                      <a:pt x="518160" y="660400"/>
                    </a:lnTo>
                    <a:lnTo>
                      <a:pt x="516636" y="673100"/>
                    </a:lnTo>
                    <a:close/>
                  </a:path>
                  <a:path w="734695" h="2120900">
                    <a:moveTo>
                      <a:pt x="420624" y="685800"/>
                    </a:moveTo>
                    <a:lnTo>
                      <a:pt x="416052" y="685800"/>
                    </a:lnTo>
                    <a:lnTo>
                      <a:pt x="416052" y="673100"/>
                    </a:lnTo>
                    <a:lnTo>
                      <a:pt x="414528" y="660400"/>
                    </a:lnTo>
                    <a:lnTo>
                      <a:pt x="420406" y="660400"/>
                    </a:lnTo>
                    <a:lnTo>
                      <a:pt x="419100" y="673100"/>
                    </a:lnTo>
                    <a:lnTo>
                      <a:pt x="422452" y="673100"/>
                    </a:lnTo>
                    <a:lnTo>
                      <a:pt x="420624" y="685800"/>
                    </a:lnTo>
                    <a:close/>
                  </a:path>
                  <a:path w="734695" h="2120900">
                    <a:moveTo>
                      <a:pt x="423672" y="673100"/>
                    </a:moveTo>
                    <a:lnTo>
                      <a:pt x="419100" y="673100"/>
                    </a:lnTo>
                    <a:lnTo>
                      <a:pt x="420406" y="660400"/>
                    </a:lnTo>
                    <a:lnTo>
                      <a:pt x="423672" y="673100"/>
                    </a:lnTo>
                    <a:close/>
                  </a:path>
                  <a:path w="734695" h="2120900">
                    <a:moveTo>
                      <a:pt x="428961" y="662641"/>
                    </a:moveTo>
                    <a:lnTo>
                      <a:pt x="428822" y="662370"/>
                    </a:lnTo>
                    <a:lnTo>
                      <a:pt x="429768" y="660400"/>
                    </a:lnTo>
                    <a:lnTo>
                      <a:pt x="429058" y="662370"/>
                    </a:lnTo>
                    <a:lnTo>
                      <a:pt x="428961" y="662641"/>
                    </a:lnTo>
                    <a:close/>
                  </a:path>
                  <a:path w="734695" h="2120900">
                    <a:moveTo>
                      <a:pt x="434340" y="673100"/>
                    </a:moveTo>
                    <a:lnTo>
                      <a:pt x="428961" y="662641"/>
                    </a:lnTo>
                    <a:lnTo>
                      <a:pt x="429768" y="660400"/>
                    </a:lnTo>
                    <a:lnTo>
                      <a:pt x="434340" y="673100"/>
                    </a:lnTo>
                    <a:close/>
                  </a:path>
                  <a:path w="734695" h="2120900">
                    <a:moveTo>
                      <a:pt x="440436" y="673100"/>
                    </a:moveTo>
                    <a:lnTo>
                      <a:pt x="434340" y="673100"/>
                    </a:lnTo>
                    <a:lnTo>
                      <a:pt x="429768" y="660400"/>
                    </a:lnTo>
                    <a:lnTo>
                      <a:pt x="440436" y="660400"/>
                    </a:lnTo>
                    <a:lnTo>
                      <a:pt x="440436" y="673100"/>
                    </a:lnTo>
                    <a:close/>
                  </a:path>
                  <a:path w="734695" h="2120900">
                    <a:moveTo>
                      <a:pt x="443484" y="685800"/>
                    </a:moveTo>
                    <a:lnTo>
                      <a:pt x="441960" y="673100"/>
                    </a:lnTo>
                    <a:lnTo>
                      <a:pt x="440436" y="673100"/>
                    </a:lnTo>
                    <a:lnTo>
                      <a:pt x="440436" y="660400"/>
                    </a:lnTo>
                    <a:lnTo>
                      <a:pt x="441960" y="660400"/>
                    </a:lnTo>
                    <a:lnTo>
                      <a:pt x="443484" y="673100"/>
                    </a:lnTo>
                    <a:lnTo>
                      <a:pt x="443484" y="685800"/>
                    </a:lnTo>
                    <a:close/>
                  </a:path>
                  <a:path w="734695" h="2120900">
                    <a:moveTo>
                      <a:pt x="495300" y="673100"/>
                    </a:moveTo>
                    <a:lnTo>
                      <a:pt x="492252" y="673100"/>
                    </a:lnTo>
                    <a:lnTo>
                      <a:pt x="493268" y="660400"/>
                    </a:lnTo>
                    <a:lnTo>
                      <a:pt x="495300" y="673100"/>
                    </a:lnTo>
                    <a:close/>
                  </a:path>
                  <a:path w="734695" h="2120900">
                    <a:moveTo>
                      <a:pt x="503682" y="673100"/>
                    </a:moveTo>
                    <a:lnTo>
                      <a:pt x="495300" y="673100"/>
                    </a:lnTo>
                    <a:lnTo>
                      <a:pt x="493268" y="660400"/>
                    </a:lnTo>
                    <a:lnTo>
                      <a:pt x="499872" y="660400"/>
                    </a:lnTo>
                    <a:lnTo>
                      <a:pt x="503682" y="673100"/>
                    </a:lnTo>
                    <a:close/>
                  </a:path>
                  <a:path w="734695" h="2120900">
                    <a:moveTo>
                      <a:pt x="503682" y="673100"/>
                    </a:moveTo>
                    <a:lnTo>
                      <a:pt x="499872" y="660400"/>
                    </a:lnTo>
                    <a:lnTo>
                      <a:pt x="507492" y="660400"/>
                    </a:lnTo>
                    <a:lnTo>
                      <a:pt x="503682" y="673100"/>
                    </a:lnTo>
                    <a:close/>
                  </a:path>
                  <a:path w="734695" h="2120900">
                    <a:moveTo>
                      <a:pt x="503936" y="673100"/>
                    </a:moveTo>
                    <a:lnTo>
                      <a:pt x="503682" y="673100"/>
                    </a:lnTo>
                    <a:lnTo>
                      <a:pt x="507492" y="660400"/>
                    </a:lnTo>
                    <a:lnTo>
                      <a:pt x="512064" y="660400"/>
                    </a:lnTo>
                    <a:lnTo>
                      <a:pt x="503936" y="673100"/>
                    </a:lnTo>
                    <a:close/>
                  </a:path>
                  <a:path w="734695" h="2120900">
                    <a:moveTo>
                      <a:pt x="513588" y="673100"/>
                    </a:moveTo>
                    <a:lnTo>
                      <a:pt x="504444" y="673100"/>
                    </a:lnTo>
                    <a:lnTo>
                      <a:pt x="512064" y="660400"/>
                    </a:lnTo>
                    <a:lnTo>
                      <a:pt x="513588" y="673100"/>
                    </a:lnTo>
                    <a:close/>
                  </a:path>
                  <a:path w="734695" h="2120900">
                    <a:moveTo>
                      <a:pt x="425196" y="673100"/>
                    </a:moveTo>
                    <a:lnTo>
                      <a:pt x="423672" y="673100"/>
                    </a:lnTo>
                    <a:lnTo>
                      <a:pt x="428822" y="662370"/>
                    </a:lnTo>
                    <a:lnTo>
                      <a:pt x="428961" y="662641"/>
                    </a:lnTo>
                    <a:lnTo>
                      <a:pt x="425196" y="673100"/>
                    </a:lnTo>
                    <a:close/>
                  </a:path>
                  <a:path w="734695" h="2120900">
                    <a:moveTo>
                      <a:pt x="434340" y="673100"/>
                    </a:moveTo>
                    <a:lnTo>
                      <a:pt x="425196" y="673100"/>
                    </a:lnTo>
                    <a:lnTo>
                      <a:pt x="428961" y="662641"/>
                    </a:lnTo>
                    <a:lnTo>
                      <a:pt x="434340" y="673100"/>
                    </a:lnTo>
                    <a:close/>
                  </a:path>
                  <a:path w="734695" h="2120900">
                    <a:moveTo>
                      <a:pt x="504444" y="673100"/>
                    </a:moveTo>
                    <a:lnTo>
                      <a:pt x="503936" y="673100"/>
                    </a:lnTo>
                    <a:lnTo>
                      <a:pt x="510629" y="662641"/>
                    </a:lnTo>
                    <a:lnTo>
                      <a:pt x="504444" y="673100"/>
                    </a:lnTo>
                    <a:close/>
                  </a:path>
                  <a:path w="734695" h="2120900">
                    <a:moveTo>
                      <a:pt x="429768" y="685800"/>
                    </a:moveTo>
                    <a:lnTo>
                      <a:pt x="420624" y="685800"/>
                    </a:lnTo>
                    <a:lnTo>
                      <a:pt x="422452" y="673100"/>
                    </a:lnTo>
                    <a:lnTo>
                      <a:pt x="429768" y="685800"/>
                    </a:lnTo>
                    <a:close/>
                  </a:path>
                  <a:path w="734695" h="2120900">
                    <a:moveTo>
                      <a:pt x="429768" y="685800"/>
                    </a:moveTo>
                    <a:lnTo>
                      <a:pt x="422452" y="673100"/>
                    </a:lnTo>
                    <a:lnTo>
                      <a:pt x="426720" y="673100"/>
                    </a:lnTo>
                    <a:lnTo>
                      <a:pt x="429768" y="685800"/>
                    </a:lnTo>
                    <a:close/>
                  </a:path>
                  <a:path w="734695" h="2120900">
                    <a:moveTo>
                      <a:pt x="429768" y="685800"/>
                    </a:moveTo>
                    <a:lnTo>
                      <a:pt x="426720" y="673100"/>
                    </a:lnTo>
                    <a:lnTo>
                      <a:pt x="431727" y="673100"/>
                    </a:lnTo>
                    <a:lnTo>
                      <a:pt x="429768" y="685800"/>
                    </a:lnTo>
                    <a:close/>
                  </a:path>
                  <a:path w="734695" h="2120900">
                    <a:moveTo>
                      <a:pt x="426720" y="698500"/>
                    </a:moveTo>
                    <a:lnTo>
                      <a:pt x="432816" y="685800"/>
                    </a:lnTo>
                    <a:lnTo>
                      <a:pt x="429768" y="685800"/>
                    </a:lnTo>
                    <a:lnTo>
                      <a:pt x="431727" y="673100"/>
                    </a:lnTo>
                    <a:lnTo>
                      <a:pt x="434340" y="685800"/>
                    </a:lnTo>
                    <a:lnTo>
                      <a:pt x="426720" y="698500"/>
                    </a:lnTo>
                    <a:close/>
                  </a:path>
                  <a:path w="734695" h="2120900">
                    <a:moveTo>
                      <a:pt x="435864" y="698500"/>
                    </a:moveTo>
                    <a:lnTo>
                      <a:pt x="434340" y="685800"/>
                    </a:lnTo>
                    <a:lnTo>
                      <a:pt x="431727" y="673100"/>
                    </a:lnTo>
                    <a:lnTo>
                      <a:pt x="441960" y="673100"/>
                    </a:lnTo>
                    <a:lnTo>
                      <a:pt x="443484" y="685800"/>
                    </a:lnTo>
                    <a:lnTo>
                      <a:pt x="437388" y="685800"/>
                    </a:lnTo>
                    <a:lnTo>
                      <a:pt x="435864" y="698500"/>
                    </a:lnTo>
                    <a:close/>
                  </a:path>
                  <a:path w="734695" h="2120900">
                    <a:moveTo>
                      <a:pt x="493776" y="698500"/>
                    </a:moveTo>
                    <a:lnTo>
                      <a:pt x="492252" y="685800"/>
                    </a:lnTo>
                    <a:lnTo>
                      <a:pt x="493776" y="673100"/>
                    </a:lnTo>
                    <a:lnTo>
                      <a:pt x="502920" y="673100"/>
                    </a:lnTo>
                    <a:lnTo>
                      <a:pt x="496824" y="685800"/>
                    </a:lnTo>
                    <a:lnTo>
                      <a:pt x="493776" y="685800"/>
                    </a:lnTo>
                    <a:lnTo>
                      <a:pt x="493776" y="698500"/>
                    </a:lnTo>
                    <a:close/>
                  </a:path>
                  <a:path w="734695" h="2120900">
                    <a:moveTo>
                      <a:pt x="502920" y="685800"/>
                    </a:moveTo>
                    <a:lnTo>
                      <a:pt x="496824" y="685800"/>
                    </a:lnTo>
                    <a:lnTo>
                      <a:pt x="502920" y="673100"/>
                    </a:lnTo>
                    <a:lnTo>
                      <a:pt x="505532" y="673100"/>
                    </a:lnTo>
                    <a:lnTo>
                      <a:pt x="502920" y="685800"/>
                    </a:lnTo>
                    <a:close/>
                  </a:path>
                  <a:path w="734695" h="2120900">
                    <a:moveTo>
                      <a:pt x="509016" y="685800"/>
                    </a:moveTo>
                    <a:lnTo>
                      <a:pt x="502920" y="685800"/>
                    </a:lnTo>
                    <a:lnTo>
                      <a:pt x="505532" y="673100"/>
                    </a:lnTo>
                    <a:lnTo>
                      <a:pt x="509016" y="685800"/>
                    </a:lnTo>
                    <a:close/>
                  </a:path>
                  <a:path w="734695" h="2120900">
                    <a:moveTo>
                      <a:pt x="515112" y="685800"/>
                    </a:moveTo>
                    <a:lnTo>
                      <a:pt x="509016" y="685800"/>
                    </a:lnTo>
                    <a:lnTo>
                      <a:pt x="505532" y="673100"/>
                    </a:lnTo>
                    <a:lnTo>
                      <a:pt x="515112" y="673100"/>
                    </a:lnTo>
                    <a:lnTo>
                      <a:pt x="515112" y="685800"/>
                    </a:lnTo>
                    <a:close/>
                  </a:path>
                  <a:path w="734695" h="2120900">
                    <a:moveTo>
                      <a:pt x="519684" y="698500"/>
                    </a:moveTo>
                    <a:lnTo>
                      <a:pt x="508508" y="698500"/>
                    </a:lnTo>
                    <a:lnTo>
                      <a:pt x="513588" y="685800"/>
                    </a:lnTo>
                    <a:lnTo>
                      <a:pt x="515112" y="685800"/>
                    </a:lnTo>
                    <a:lnTo>
                      <a:pt x="515112" y="673100"/>
                    </a:lnTo>
                    <a:lnTo>
                      <a:pt x="516636" y="685800"/>
                    </a:lnTo>
                    <a:lnTo>
                      <a:pt x="519684" y="698500"/>
                    </a:lnTo>
                    <a:close/>
                  </a:path>
                  <a:path w="734695" h="2120900">
                    <a:moveTo>
                      <a:pt x="425196" y="711200"/>
                    </a:moveTo>
                    <a:lnTo>
                      <a:pt x="422148" y="711200"/>
                    </a:lnTo>
                    <a:lnTo>
                      <a:pt x="422148" y="698500"/>
                    </a:lnTo>
                    <a:lnTo>
                      <a:pt x="423291" y="685800"/>
                    </a:lnTo>
                    <a:lnTo>
                      <a:pt x="426720" y="698500"/>
                    </a:lnTo>
                    <a:lnTo>
                      <a:pt x="428244" y="698500"/>
                    </a:lnTo>
                    <a:lnTo>
                      <a:pt x="425196" y="711200"/>
                    </a:lnTo>
                    <a:close/>
                  </a:path>
                  <a:path w="734695" h="2120900">
                    <a:moveTo>
                      <a:pt x="426720" y="698500"/>
                    </a:moveTo>
                    <a:lnTo>
                      <a:pt x="423291" y="685800"/>
                    </a:lnTo>
                    <a:lnTo>
                      <a:pt x="432816" y="685800"/>
                    </a:lnTo>
                    <a:lnTo>
                      <a:pt x="426720" y="698500"/>
                    </a:lnTo>
                    <a:close/>
                  </a:path>
                  <a:path w="734695" h="2120900">
                    <a:moveTo>
                      <a:pt x="435864" y="698500"/>
                    </a:moveTo>
                    <a:lnTo>
                      <a:pt x="426720" y="698500"/>
                    </a:lnTo>
                    <a:lnTo>
                      <a:pt x="434340" y="685800"/>
                    </a:lnTo>
                    <a:lnTo>
                      <a:pt x="435864" y="698500"/>
                    </a:lnTo>
                    <a:close/>
                  </a:path>
                  <a:path w="734695" h="2120900">
                    <a:moveTo>
                      <a:pt x="441960" y="698500"/>
                    </a:moveTo>
                    <a:lnTo>
                      <a:pt x="435864" y="698500"/>
                    </a:lnTo>
                    <a:lnTo>
                      <a:pt x="437388" y="685800"/>
                    </a:lnTo>
                    <a:lnTo>
                      <a:pt x="443484" y="685800"/>
                    </a:lnTo>
                    <a:lnTo>
                      <a:pt x="441960" y="698500"/>
                    </a:lnTo>
                    <a:close/>
                  </a:path>
                  <a:path w="734695" h="2120900">
                    <a:moveTo>
                      <a:pt x="444703" y="711200"/>
                    </a:moveTo>
                    <a:lnTo>
                      <a:pt x="438404" y="698500"/>
                    </a:lnTo>
                    <a:lnTo>
                      <a:pt x="441960" y="698500"/>
                    </a:lnTo>
                    <a:lnTo>
                      <a:pt x="443484" y="685800"/>
                    </a:lnTo>
                    <a:lnTo>
                      <a:pt x="449580" y="698500"/>
                    </a:lnTo>
                    <a:lnTo>
                      <a:pt x="444703" y="711200"/>
                    </a:lnTo>
                    <a:close/>
                  </a:path>
                  <a:path w="734695" h="2120900">
                    <a:moveTo>
                      <a:pt x="498348" y="723900"/>
                    </a:moveTo>
                    <a:lnTo>
                      <a:pt x="496824" y="711200"/>
                    </a:lnTo>
                    <a:lnTo>
                      <a:pt x="496824" y="698500"/>
                    </a:lnTo>
                    <a:lnTo>
                      <a:pt x="493776" y="698500"/>
                    </a:lnTo>
                    <a:lnTo>
                      <a:pt x="493776" y="685800"/>
                    </a:lnTo>
                    <a:lnTo>
                      <a:pt x="501396" y="685800"/>
                    </a:lnTo>
                    <a:lnTo>
                      <a:pt x="498348" y="698500"/>
                    </a:lnTo>
                    <a:lnTo>
                      <a:pt x="504444" y="711200"/>
                    </a:lnTo>
                    <a:lnTo>
                      <a:pt x="507492" y="711200"/>
                    </a:lnTo>
                    <a:lnTo>
                      <a:pt x="498348" y="723900"/>
                    </a:lnTo>
                    <a:close/>
                  </a:path>
                  <a:path w="734695" h="2120900">
                    <a:moveTo>
                      <a:pt x="498348" y="698500"/>
                    </a:moveTo>
                    <a:lnTo>
                      <a:pt x="501396" y="685800"/>
                    </a:lnTo>
                    <a:lnTo>
                      <a:pt x="502092" y="688702"/>
                    </a:lnTo>
                    <a:lnTo>
                      <a:pt x="502158" y="688975"/>
                    </a:lnTo>
                    <a:lnTo>
                      <a:pt x="498348" y="698500"/>
                    </a:lnTo>
                    <a:close/>
                  </a:path>
                  <a:path w="734695" h="2120900">
                    <a:moveTo>
                      <a:pt x="502158" y="688975"/>
                    </a:moveTo>
                    <a:lnTo>
                      <a:pt x="501396" y="685800"/>
                    </a:lnTo>
                    <a:lnTo>
                      <a:pt x="502267" y="688702"/>
                    </a:lnTo>
                    <a:lnTo>
                      <a:pt x="502158" y="688975"/>
                    </a:lnTo>
                    <a:close/>
                  </a:path>
                  <a:path w="734695" h="2120900">
                    <a:moveTo>
                      <a:pt x="502267" y="688702"/>
                    </a:moveTo>
                    <a:lnTo>
                      <a:pt x="501396" y="685800"/>
                    </a:lnTo>
                    <a:lnTo>
                      <a:pt x="503428" y="685800"/>
                    </a:lnTo>
                    <a:lnTo>
                      <a:pt x="502267" y="688702"/>
                    </a:lnTo>
                    <a:close/>
                  </a:path>
                  <a:path w="734695" h="2120900">
                    <a:moveTo>
                      <a:pt x="505206" y="698500"/>
                    </a:moveTo>
                    <a:lnTo>
                      <a:pt x="502348" y="688975"/>
                    </a:lnTo>
                    <a:lnTo>
                      <a:pt x="502267" y="688702"/>
                    </a:lnTo>
                    <a:lnTo>
                      <a:pt x="503428" y="685800"/>
                    </a:lnTo>
                    <a:lnTo>
                      <a:pt x="507492" y="685800"/>
                    </a:lnTo>
                    <a:lnTo>
                      <a:pt x="505206" y="698500"/>
                    </a:lnTo>
                    <a:close/>
                  </a:path>
                  <a:path w="734695" h="2120900">
                    <a:moveTo>
                      <a:pt x="508508" y="698500"/>
                    </a:moveTo>
                    <a:lnTo>
                      <a:pt x="505206" y="698500"/>
                    </a:lnTo>
                    <a:lnTo>
                      <a:pt x="507492" y="685800"/>
                    </a:lnTo>
                    <a:lnTo>
                      <a:pt x="510540" y="685800"/>
                    </a:lnTo>
                    <a:lnTo>
                      <a:pt x="508508" y="698500"/>
                    </a:lnTo>
                    <a:close/>
                  </a:path>
                  <a:path w="734695" h="2120900">
                    <a:moveTo>
                      <a:pt x="508508" y="698500"/>
                    </a:moveTo>
                    <a:lnTo>
                      <a:pt x="510540" y="685800"/>
                    </a:lnTo>
                    <a:lnTo>
                      <a:pt x="513588" y="685800"/>
                    </a:lnTo>
                    <a:lnTo>
                      <a:pt x="508508" y="698500"/>
                    </a:lnTo>
                    <a:close/>
                  </a:path>
                  <a:path w="734695" h="2120900">
                    <a:moveTo>
                      <a:pt x="519684" y="698500"/>
                    </a:moveTo>
                    <a:lnTo>
                      <a:pt x="516636" y="685800"/>
                    </a:lnTo>
                    <a:lnTo>
                      <a:pt x="519684" y="685800"/>
                    </a:lnTo>
                    <a:lnTo>
                      <a:pt x="519684" y="698500"/>
                    </a:lnTo>
                    <a:close/>
                  </a:path>
                  <a:path w="734695" h="2120900">
                    <a:moveTo>
                      <a:pt x="505206" y="698500"/>
                    </a:moveTo>
                    <a:lnTo>
                      <a:pt x="504444" y="698500"/>
                    </a:lnTo>
                    <a:lnTo>
                      <a:pt x="502158" y="688975"/>
                    </a:lnTo>
                    <a:lnTo>
                      <a:pt x="502267" y="688702"/>
                    </a:lnTo>
                    <a:lnTo>
                      <a:pt x="505206" y="698500"/>
                    </a:lnTo>
                    <a:close/>
                  </a:path>
                  <a:path w="734695" h="2120900">
                    <a:moveTo>
                      <a:pt x="504444" y="711200"/>
                    </a:moveTo>
                    <a:lnTo>
                      <a:pt x="498348" y="698500"/>
                    </a:lnTo>
                    <a:lnTo>
                      <a:pt x="502158" y="688975"/>
                    </a:lnTo>
                    <a:lnTo>
                      <a:pt x="504444" y="698500"/>
                    </a:lnTo>
                    <a:lnTo>
                      <a:pt x="509016" y="698500"/>
                    </a:lnTo>
                    <a:lnTo>
                      <a:pt x="504444" y="711200"/>
                    </a:lnTo>
                    <a:close/>
                  </a:path>
                  <a:path w="734695" h="2120900">
                    <a:moveTo>
                      <a:pt x="433469" y="711200"/>
                    </a:moveTo>
                    <a:lnTo>
                      <a:pt x="425196" y="711200"/>
                    </a:lnTo>
                    <a:lnTo>
                      <a:pt x="428244" y="698500"/>
                    </a:lnTo>
                    <a:lnTo>
                      <a:pt x="433469" y="711200"/>
                    </a:lnTo>
                    <a:close/>
                  </a:path>
                  <a:path w="734695" h="2120900">
                    <a:moveTo>
                      <a:pt x="434340" y="711200"/>
                    </a:moveTo>
                    <a:lnTo>
                      <a:pt x="433469" y="711200"/>
                    </a:lnTo>
                    <a:lnTo>
                      <a:pt x="428244" y="698500"/>
                    </a:lnTo>
                    <a:lnTo>
                      <a:pt x="431292" y="698500"/>
                    </a:lnTo>
                    <a:lnTo>
                      <a:pt x="434340" y="711200"/>
                    </a:lnTo>
                    <a:close/>
                  </a:path>
                  <a:path w="734695" h="2120900">
                    <a:moveTo>
                      <a:pt x="434340" y="711200"/>
                    </a:moveTo>
                    <a:lnTo>
                      <a:pt x="431292" y="698500"/>
                    </a:lnTo>
                    <a:lnTo>
                      <a:pt x="436081" y="698500"/>
                    </a:lnTo>
                    <a:lnTo>
                      <a:pt x="434340" y="711200"/>
                    </a:lnTo>
                    <a:close/>
                  </a:path>
                  <a:path w="734695" h="2120900">
                    <a:moveTo>
                      <a:pt x="435102" y="711200"/>
                    </a:moveTo>
                    <a:lnTo>
                      <a:pt x="434340" y="711200"/>
                    </a:lnTo>
                    <a:lnTo>
                      <a:pt x="436081" y="698500"/>
                    </a:lnTo>
                    <a:lnTo>
                      <a:pt x="436952" y="698500"/>
                    </a:lnTo>
                    <a:lnTo>
                      <a:pt x="435102" y="711200"/>
                    </a:lnTo>
                    <a:close/>
                  </a:path>
                  <a:path w="734695" h="2120900">
                    <a:moveTo>
                      <a:pt x="440436" y="711200"/>
                    </a:moveTo>
                    <a:lnTo>
                      <a:pt x="435102" y="711200"/>
                    </a:lnTo>
                    <a:lnTo>
                      <a:pt x="436952" y="698500"/>
                    </a:lnTo>
                    <a:lnTo>
                      <a:pt x="440436" y="711200"/>
                    </a:lnTo>
                    <a:close/>
                  </a:path>
                  <a:path w="734695" h="2120900">
                    <a:moveTo>
                      <a:pt x="444703" y="711200"/>
                    </a:moveTo>
                    <a:lnTo>
                      <a:pt x="440436" y="711200"/>
                    </a:lnTo>
                    <a:lnTo>
                      <a:pt x="436952" y="698500"/>
                    </a:lnTo>
                    <a:lnTo>
                      <a:pt x="438404" y="698500"/>
                    </a:lnTo>
                    <a:lnTo>
                      <a:pt x="444703" y="711200"/>
                    </a:lnTo>
                    <a:close/>
                  </a:path>
                  <a:path w="734695" h="2120900">
                    <a:moveTo>
                      <a:pt x="449580" y="723900"/>
                    </a:moveTo>
                    <a:lnTo>
                      <a:pt x="446532" y="711200"/>
                    </a:lnTo>
                    <a:lnTo>
                      <a:pt x="444703" y="711200"/>
                    </a:lnTo>
                    <a:lnTo>
                      <a:pt x="449580" y="698500"/>
                    </a:lnTo>
                    <a:lnTo>
                      <a:pt x="449580" y="723900"/>
                    </a:lnTo>
                    <a:close/>
                  </a:path>
                  <a:path w="734695" h="2120900">
                    <a:moveTo>
                      <a:pt x="505968" y="711200"/>
                    </a:moveTo>
                    <a:lnTo>
                      <a:pt x="504444" y="711200"/>
                    </a:lnTo>
                    <a:lnTo>
                      <a:pt x="509016" y="698500"/>
                    </a:lnTo>
                    <a:lnTo>
                      <a:pt x="515112" y="698500"/>
                    </a:lnTo>
                    <a:lnTo>
                      <a:pt x="505968" y="711200"/>
                    </a:lnTo>
                    <a:close/>
                  </a:path>
                  <a:path w="734695" h="2120900">
                    <a:moveTo>
                      <a:pt x="516636" y="711200"/>
                    </a:moveTo>
                    <a:lnTo>
                      <a:pt x="505968" y="711200"/>
                    </a:lnTo>
                    <a:lnTo>
                      <a:pt x="515112" y="698500"/>
                    </a:lnTo>
                    <a:lnTo>
                      <a:pt x="516636" y="711200"/>
                    </a:lnTo>
                    <a:close/>
                  </a:path>
                  <a:path w="734695" h="2120900">
                    <a:moveTo>
                      <a:pt x="516636" y="711200"/>
                    </a:moveTo>
                    <a:lnTo>
                      <a:pt x="515112" y="698500"/>
                    </a:lnTo>
                    <a:lnTo>
                      <a:pt x="518160" y="698500"/>
                    </a:lnTo>
                    <a:lnTo>
                      <a:pt x="516636" y="711200"/>
                    </a:lnTo>
                    <a:close/>
                  </a:path>
                  <a:path w="734695" h="2120900">
                    <a:moveTo>
                      <a:pt x="425196" y="723900"/>
                    </a:moveTo>
                    <a:lnTo>
                      <a:pt x="423672" y="723900"/>
                    </a:lnTo>
                    <a:lnTo>
                      <a:pt x="423672" y="711200"/>
                    </a:lnTo>
                    <a:lnTo>
                      <a:pt x="429937" y="711200"/>
                    </a:lnTo>
                    <a:lnTo>
                      <a:pt x="425196" y="723900"/>
                    </a:lnTo>
                    <a:close/>
                  </a:path>
                  <a:path w="734695" h="2120900">
                    <a:moveTo>
                      <a:pt x="435864" y="723900"/>
                    </a:moveTo>
                    <a:lnTo>
                      <a:pt x="425196" y="723900"/>
                    </a:lnTo>
                    <a:lnTo>
                      <a:pt x="429937" y="711200"/>
                    </a:lnTo>
                    <a:lnTo>
                      <a:pt x="435864" y="723900"/>
                    </a:lnTo>
                    <a:close/>
                  </a:path>
                  <a:path w="734695" h="2120900">
                    <a:moveTo>
                      <a:pt x="435864" y="723900"/>
                    </a:moveTo>
                    <a:lnTo>
                      <a:pt x="429937" y="711200"/>
                    </a:lnTo>
                    <a:lnTo>
                      <a:pt x="437007" y="711200"/>
                    </a:lnTo>
                    <a:lnTo>
                      <a:pt x="435864" y="723900"/>
                    </a:lnTo>
                    <a:close/>
                  </a:path>
                  <a:path w="734695" h="2120900">
                    <a:moveTo>
                      <a:pt x="435864" y="723900"/>
                    </a:moveTo>
                    <a:lnTo>
                      <a:pt x="437007" y="711200"/>
                    </a:lnTo>
                    <a:lnTo>
                      <a:pt x="437388" y="711200"/>
                    </a:lnTo>
                    <a:lnTo>
                      <a:pt x="435864" y="723900"/>
                    </a:lnTo>
                    <a:close/>
                  </a:path>
                  <a:path w="734695" h="2120900">
                    <a:moveTo>
                      <a:pt x="432816" y="736600"/>
                    </a:moveTo>
                    <a:lnTo>
                      <a:pt x="429768" y="723900"/>
                    </a:lnTo>
                    <a:lnTo>
                      <a:pt x="435864" y="723900"/>
                    </a:lnTo>
                    <a:lnTo>
                      <a:pt x="437388" y="711200"/>
                    </a:lnTo>
                    <a:lnTo>
                      <a:pt x="438912" y="723900"/>
                    </a:lnTo>
                    <a:lnTo>
                      <a:pt x="432816" y="736600"/>
                    </a:lnTo>
                    <a:close/>
                  </a:path>
                  <a:path w="734695" h="2120900">
                    <a:moveTo>
                      <a:pt x="438912" y="723900"/>
                    </a:moveTo>
                    <a:lnTo>
                      <a:pt x="437388" y="711200"/>
                    </a:lnTo>
                    <a:lnTo>
                      <a:pt x="437557" y="711200"/>
                    </a:lnTo>
                    <a:lnTo>
                      <a:pt x="438912" y="723900"/>
                    </a:lnTo>
                    <a:close/>
                  </a:path>
                  <a:path w="734695" h="2120900">
                    <a:moveTo>
                      <a:pt x="439928" y="749300"/>
                    </a:moveTo>
                    <a:lnTo>
                      <a:pt x="438912" y="749300"/>
                    </a:lnTo>
                    <a:lnTo>
                      <a:pt x="432816" y="736600"/>
                    </a:lnTo>
                    <a:lnTo>
                      <a:pt x="438912" y="723900"/>
                    </a:lnTo>
                    <a:lnTo>
                      <a:pt x="437557" y="711200"/>
                    </a:lnTo>
                    <a:lnTo>
                      <a:pt x="446532" y="711200"/>
                    </a:lnTo>
                    <a:lnTo>
                      <a:pt x="445008" y="723900"/>
                    </a:lnTo>
                    <a:lnTo>
                      <a:pt x="439565" y="723900"/>
                    </a:lnTo>
                    <a:lnTo>
                      <a:pt x="437388" y="736600"/>
                    </a:lnTo>
                    <a:lnTo>
                      <a:pt x="439928" y="749300"/>
                    </a:lnTo>
                    <a:close/>
                  </a:path>
                  <a:path w="734695" h="2120900">
                    <a:moveTo>
                      <a:pt x="449580" y="723900"/>
                    </a:moveTo>
                    <a:lnTo>
                      <a:pt x="445008" y="723900"/>
                    </a:lnTo>
                    <a:lnTo>
                      <a:pt x="446532" y="711200"/>
                    </a:lnTo>
                    <a:lnTo>
                      <a:pt x="449580" y="723900"/>
                    </a:lnTo>
                    <a:close/>
                  </a:path>
                  <a:path w="734695" h="2120900">
                    <a:moveTo>
                      <a:pt x="498348" y="723900"/>
                    </a:moveTo>
                    <a:lnTo>
                      <a:pt x="493776" y="723900"/>
                    </a:lnTo>
                    <a:lnTo>
                      <a:pt x="493776" y="711200"/>
                    </a:lnTo>
                    <a:lnTo>
                      <a:pt x="496824" y="711200"/>
                    </a:lnTo>
                    <a:lnTo>
                      <a:pt x="498348" y="723900"/>
                    </a:lnTo>
                    <a:close/>
                  </a:path>
                  <a:path w="734695" h="2120900">
                    <a:moveTo>
                      <a:pt x="499872" y="723900"/>
                    </a:moveTo>
                    <a:lnTo>
                      <a:pt x="498348" y="723900"/>
                    </a:lnTo>
                    <a:lnTo>
                      <a:pt x="507492" y="711200"/>
                    </a:lnTo>
                    <a:lnTo>
                      <a:pt x="499872" y="723900"/>
                    </a:lnTo>
                    <a:close/>
                  </a:path>
                  <a:path w="734695" h="2120900">
                    <a:moveTo>
                      <a:pt x="504444" y="723900"/>
                    </a:moveTo>
                    <a:lnTo>
                      <a:pt x="499872" y="723900"/>
                    </a:lnTo>
                    <a:lnTo>
                      <a:pt x="507492" y="711200"/>
                    </a:lnTo>
                    <a:lnTo>
                      <a:pt x="508101" y="711200"/>
                    </a:lnTo>
                    <a:lnTo>
                      <a:pt x="504444" y="723900"/>
                    </a:lnTo>
                    <a:close/>
                  </a:path>
                  <a:path w="734695" h="2120900">
                    <a:moveTo>
                      <a:pt x="510540" y="723900"/>
                    </a:moveTo>
                    <a:lnTo>
                      <a:pt x="504444" y="723900"/>
                    </a:lnTo>
                    <a:lnTo>
                      <a:pt x="508101" y="711200"/>
                    </a:lnTo>
                    <a:lnTo>
                      <a:pt x="510540" y="723900"/>
                    </a:lnTo>
                    <a:close/>
                  </a:path>
                  <a:path w="734695" h="2120900">
                    <a:moveTo>
                      <a:pt x="516636" y="723900"/>
                    </a:moveTo>
                    <a:lnTo>
                      <a:pt x="510540" y="723900"/>
                    </a:lnTo>
                    <a:lnTo>
                      <a:pt x="508101" y="711200"/>
                    </a:lnTo>
                    <a:lnTo>
                      <a:pt x="518160" y="711200"/>
                    </a:lnTo>
                    <a:lnTo>
                      <a:pt x="516636" y="723900"/>
                    </a:lnTo>
                    <a:close/>
                  </a:path>
                  <a:path w="734695" h="2120900">
                    <a:moveTo>
                      <a:pt x="521208" y="723900"/>
                    </a:moveTo>
                    <a:lnTo>
                      <a:pt x="516636" y="723900"/>
                    </a:lnTo>
                    <a:lnTo>
                      <a:pt x="518160" y="711200"/>
                    </a:lnTo>
                    <a:lnTo>
                      <a:pt x="519684" y="711200"/>
                    </a:lnTo>
                    <a:lnTo>
                      <a:pt x="521208" y="723900"/>
                    </a:lnTo>
                    <a:close/>
                  </a:path>
                  <a:path w="734695" h="2120900">
                    <a:moveTo>
                      <a:pt x="428244" y="736600"/>
                    </a:moveTo>
                    <a:lnTo>
                      <a:pt x="428244" y="723900"/>
                    </a:lnTo>
                    <a:lnTo>
                      <a:pt x="429768" y="723900"/>
                    </a:lnTo>
                    <a:lnTo>
                      <a:pt x="428244" y="736600"/>
                    </a:lnTo>
                    <a:close/>
                  </a:path>
                  <a:path w="734695" h="2120900">
                    <a:moveTo>
                      <a:pt x="431292" y="774700"/>
                    </a:moveTo>
                    <a:lnTo>
                      <a:pt x="431292" y="762000"/>
                    </a:lnTo>
                    <a:lnTo>
                      <a:pt x="429768" y="762000"/>
                    </a:lnTo>
                    <a:lnTo>
                      <a:pt x="428244" y="749300"/>
                    </a:lnTo>
                    <a:lnTo>
                      <a:pt x="431292" y="736600"/>
                    </a:lnTo>
                    <a:lnTo>
                      <a:pt x="428244" y="736600"/>
                    </a:lnTo>
                    <a:lnTo>
                      <a:pt x="429768" y="723900"/>
                    </a:lnTo>
                    <a:lnTo>
                      <a:pt x="432816" y="736600"/>
                    </a:lnTo>
                    <a:lnTo>
                      <a:pt x="438912" y="749300"/>
                    </a:lnTo>
                    <a:lnTo>
                      <a:pt x="432816" y="749300"/>
                    </a:lnTo>
                    <a:lnTo>
                      <a:pt x="432816" y="762000"/>
                    </a:lnTo>
                    <a:lnTo>
                      <a:pt x="431292" y="774700"/>
                    </a:lnTo>
                    <a:close/>
                  </a:path>
                  <a:path w="734695" h="2120900">
                    <a:moveTo>
                      <a:pt x="449580" y="749300"/>
                    </a:moveTo>
                    <a:lnTo>
                      <a:pt x="445008" y="749300"/>
                    </a:lnTo>
                    <a:lnTo>
                      <a:pt x="442976" y="736600"/>
                    </a:lnTo>
                    <a:lnTo>
                      <a:pt x="437388" y="736600"/>
                    </a:lnTo>
                    <a:lnTo>
                      <a:pt x="439565" y="723900"/>
                    </a:lnTo>
                    <a:lnTo>
                      <a:pt x="445008" y="736600"/>
                    </a:lnTo>
                    <a:lnTo>
                      <a:pt x="442976" y="736600"/>
                    </a:lnTo>
                    <a:lnTo>
                      <a:pt x="439928" y="749300"/>
                    </a:lnTo>
                    <a:lnTo>
                      <a:pt x="449580" y="749300"/>
                    </a:lnTo>
                    <a:close/>
                  </a:path>
                  <a:path w="734695" h="2120900">
                    <a:moveTo>
                      <a:pt x="445008" y="736600"/>
                    </a:moveTo>
                    <a:lnTo>
                      <a:pt x="439565" y="723900"/>
                    </a:lnTo>
                    <a:lnTo>
                      <a:pt x="440436" y="723900"/>
                    </a:lnTo>
                    <a:lnTo>
                      <a:pt x="445008" y="736600"/>
                    </a:lnTo>
                    <a:close/>
                  </a:path>
                  <a:path w="734695" h="2120900">
                    <a:moveTo>
                      <a:pt x="443484" y="762000"/>
                    </a:moveTo>
                    <a:lnTo>
                      <a:pt x="442569" y="749300"/>
                    </a:lnTo>
                    <a:lnTo>
                      <a:pt x="449580" y="749300"/>
                    </a:lnTo>
                    <a:lnTo>
                      <a:pt x="440436" y="723900"/>
                    </a:lnTo>
                    <a:lnTo>
                      <a:pt x="447548" y="736600"/>
                    </a:lnTo>
                    <a:lnTo>
                      <a:pt x="454152" y="736600"/>
                    </a:lnTo>
                    <a:lnTo>
                      <a:pt x="452628" y="749300"/>
                    </a:lnTo>
                    <a:lnTo>
                      <a:pt x="443484" y="762000"/>
                    </a:lnTo>
                    <a:close/>
                  </a:path>
                  <a:path w="734695" h="2120900">
                    <a:moveTo>
                      <a:pt x="447548" y="736600"/>
                    </a:moveTo>
                    <a:lnTo>
                      <a:pt x="440436" y="723900"/>
                    </a:lnTo>
                    <a:lnTo>
                      <a:pt x="451104" y="723900"/>
                    </a:lnTo>
                    <a:lnTo>
                      <a:pt x="447548" y="736600"/>
                    </a:lnTo>
                    <a:close/>
                  </a:path>
                  <a:path w="734695" h="2120900">
                    <a:moveTo>
                      <a:pt x="454152" y="736600"/>
                    </a:moveTo>
                    <a:lnTo>
                      <a:pt x="447548" y="736600"/>
                    </a:lnTo>
                    <a:lnTo>
                      <a:pt x="451104" y="723900"/>
                    </a:lnTo>
                    <a:lnTo>
                      <a:pt x="452628" y="723900"/>
                    </a:lnTo>
                    <a:lnTo>
                      <a:pt x="454152" y="736600"/>
                    </a:lnTo>
                    <a:close/>
                  </a:path>
                  <a:path w="734695" h="2120900">
                    <a:moveTo>
                      <a:pt x="500841" y="736600"/>
                    </a:moveTo>
                    <a:lnTo>
                      <a:pt x="495300" y="736600"/>
                    </a:lnTo>
                    <a:lnTo>
                      <a:pt x="496654" y="723900"/>
                    </a:lnTo>
                    <a:lnTo>
                      <a:pt x="500841" y="736600"/>
                    </a:lnTo>
                    <a:close/>
                  </a:path>
                  <a:path w="734695" h="2120900">
                    <a:moveTo>
                      <a:pt x="500841" y="736600"/>
                    </a:moveTo>
                    <a:lnTo>
                      <a:pt x="496654" y="723900"/>
                    </a:lnTo>
                    <a:lnTo>
                      <a:pt x="502920" y="723900"/>
                    </a:lnTo>
                    <a:lnTo>
                      <a:pt x="500841" y="736600"/>
                    </a:lnTo>
                    <a:close/>
                  </a:path>
                  <a:path w="734695" h="2120900">
                    <a:moveTo>
                      <a:pt x="500841" y="736600"/>
                    </a:moveTo>
                    <a:lnTo>
                      <a:pt x="502920" y="723900"/>
                    </a:lnTo>
                    <a:lnTo>
                      <a:pt x="504782" y="729074"/>
                    </a:lnTo>
                    <a:lnTo>
                      <a:pt x="500841" y="736600"/>
                    </a:lnTo>
                    <a:close/>
                  </a:path>
                  <a:path w="734695" h="2120900">
                    <a:moveTo>
                      <a:pt x="504782" y="729074"/>
                    </a:moveTo>
                    <a:lnTo>
                      <a:pt x="502920" y="723900"/>
                    </a:lnTo>
                    <a:lnTo>
                      <a:pt x="505033" y="728595"/>
                    </a:lnTo>
                    <a:lnTo>
                      <a:pt x="504782" y="729074"/>
                    </a:lnTo>
                    <a:close/>
                  </a:path>
                  <a:path w="734695" h="2120900">
                    <a:moveTo>
                      <a:pt x="505033" y="728595"/>
                    </a:moveTo>
                    <a:lnTo>
                      <a:pt x="502920" y="723900"/>
                    </a:lnTo>
                    <a:lnTo>
                      <a:pt x="505968" y="723900"/>
                    </a:lnTo>
                    <a:lnTo>
                      <a:pt x="506447" y="725895"/>
                    </a:lnTo>
                    <a:lnTo>
                      <a:pt x="505033" y="728595"/>
                    </a:lnTo>
                    <a:close/>
                  </a:path>
                  <a:path w="734695" h="2120900">
                    <a:moveTo>
                      <a:pt x="506447" y="725895"/>
                    </a:moveTo>
                    <a:lnTo>
                      <a:pt x="505968" y="723900"/>
                    </a:lnTo>
                    <a:lnTo>
                      <a:pt x="507492" y="723900"/>
                    </a:lnTo>
                    <a:lnTo>
                      <a:pt x="506447" y="725895"/>
                    </a:lnTo>
                    <a:close/>
                  </a:path>
                  <a:path w="734695" h="2120900">
                    <a:moveTo>
                      <a:pt x="509016" y="736600"/>
                    </a:moveTo>
                    <a:lnTo>
                      <a:pt x="506447" y="725895"/>
                    </a:lnTo>
                    <a:lnTo>
                      <a:pt x="507492" y="723900"/>
                    </a:lnTo>
                    <a:lnTo>
                      <a:pt x="512064" y="723900"/>
                    </a:lnTo>
                    <a:lnTo>
                      <a:pt x="509016" y="736600"/>
                    </a:lnTo>
                    <a:close/>
                  </a:path>
                  <a:path w="734695" h="2120900">
                    <a:moveTo>
                      <a:pt x="509397" y="736600"/>
                    </a:moveTo>
                    <a:lnTo>
                      <a:pt x="509016" y="736600"/>
                    </a:lnTo>
                    <a:lnTo>
                      <a:pt x="512064" y="723900"/>
                    </a:lnTo>
                    <a:lnTo>
                      <a:pt x="513726" y="723900"/>
                    </a:lnTo>
                    <a:lnTo>
                      <a:pt x="509397" y="736600"/>
                    </a:lnTo>
                    <a:close/>
                  </a:path>
                  <a:path w="734695" h="2120900">
                    <a:moveTo>
                      <a:pt x="520065" y="736600"/>
                    </a:moveTo>
                    <a:lnTo>
                      <a:pt x="509397" y="736600"/>
                    </a:lnTo>
                    <a:lnTo>
                      <a:pt x="513726" y="723900"/>
                    </a:lnTo>
                    <a:lnTo>
                      <a:pt x="520065" y="736600"/>
                    </a:lnTo>
                    <a:close/>
                  </a:path>
                  <a:path w="734695" h="2120900">
                    <a:moveTo>
                      <a:pt x="520065" y="736600"/>
                    </a:moveTo>
                    <a:lnTo>
                      <a:pt x="513726" y="723900"/>
                    </a:lnTo>
                    <a:lnTo>
                      <a:pt x="522732" y="723900"/>
                    </a:lnTo>
                    <a:lnTo>
                      <a:pt x="520065" y="736600"/>
                    </a:lnTo>
                    <a:close/>
                  </a:path>
                  <a:path w="734695" h="2120900">
                    <a:moveTo>
                      <a:pt x="509016" y="736600"/>
                    </a:moveTo>
                    <a:lnTo>
                      <a:pt x="508635" y="736600"/>
                    </a:lnTo>
                    <a:lnTo>
                      <a:pt x="505033" y="728595"/>
                    </a:lnTo>
                    <a:lnTo>
                      <a:pt x="506447" y="725895"/>
                    </a:lnTo>
                    <a:lnTo>
                      <a:pt x="509016" y="736600"/>
                    </a:lnTo>
                    <a:close/>
                  </a:path>
                  <a:path w="734695" h="2120900">
                    <a:moveTo>
                      <a:pt x="509233" y="749300"/>
                    </a:moveTo>
                    <a:lnTo>
                      <a:pt x="507492" y="736600"/>
                    </a:lnTo>
                    <a:lnTo>
                      <a:pt x="504782" y="729074"/>
                    </a:lnTo>
                    <a:lnTo>
                      <a:pt x="505033" y="728595"/>
                    </a:lnTo>
                    <a:lnTo>
                      <a:pt x="508635" y="736600"/>
                    </a:lnTo>
                    <a:lnTo>
                      <a:pt x="511556" y="736600"/>
                    </a:lnTo>
                    <a:lnTo>
                      <a:pt x="509233" y="749300"/>
                    </a:lnTo>
                    <a:close/>
                  </a:path>
                  <a:path w="734695" h="2120900">
                    <a:moveTo>
                      <a:pt x="504444" y="749300"/>
                    </a:moveTo>
                    <a:lnTo>
                      <a:pt x="499872" y="749300"/>
                    </a:lnTo>
                    <a:lnTo>
                      <a:pt x="505968" y="736600"/>
                    </a:lnTo>
                    <a:lnTo>
                      <a:pt x="500841" y="736600"/>
                    </a:lnTo>
                    <a:lnTo>
                      <a:pt x="504782" y="729074"/>
                    </a:lnTo>
                    <a:lnTo>
                      <a:pt x="507492" y="736600"/>
                    </a:lnTo>
                    <a:lnTo>
                      <a:pt x="504444" y="749300"/>
                    </a:lnTo>
                    <a:close/>
                  </a:path>
                  <a:path w="734695" h="2120900">
                    <a:moveTo>
                      <a:pt x="428244" y="749300"/>
                    </a:moveTo>
                    <a:lnTo>
                      <a:pt x="426720" y="736600"/>
                    </a:lnTo>
                    <a:lnTo>
                      <a:pt x="431292" y="736600"/>
                    </a:lnTo>
                    <a:lnTo>
                      <a:pt x="428244" y="749300"/>
                    </a:lnTo>
                    <a:close/>
                  </a:path>
                  <a:path w="734695" h="2120900">
                    <a:moveTo>
                      <a:pt x="445008" y="749300"/>
                    </a:moveTo>
                    <a:lnTo>
                      <a:pt x="439928" y="749300"/>
                    </a:lnTo>
                    <a:lnTo>
                      <a:pt x="442976" y="736600"/>
                    </a:lnTo>
                    <a:lnTo>
                      <a:pt x="445008" y="749300"/>
                    </a:lnTo>
                    <a:close/>
                  </a:path>
                  <a:path w="734695" h="2120900">
                    <a:moveTo>
                      <a:pt x="445008" y="787400"/>
                    </a:moveTo>
                    <a:lnTo>
                      <a:pt x="446531" y="774700"/>
                    </a:lnTo>
                    <a:lnTo>
                      <a:pt x="445661" y="762000"/>
                    </a:lnTo>
                    <a:lnTo>
                      <a:pt x="443484" y="762000"/>
                    </a:lnTo>
                    <a:lnTo>
                      <a:pt x="452628" y="749300"/>
                    </a:lnTo>
                    <a:lnTo>
                      <a:pt x="454152" y="736600"/>
                    </a:lnTo>
                    <a:lnTo>
                      <a:pt x="455676" y="736600"/>
                    </a:lnTo>
                    <a:lnTo>
                      <a:pt x="455676" y="749300"/>
                    </a:lnTo>
                    <a:lnTo>
                      <a:pt x="454152" y="749300"/>
                    </a:lnTo>
                    <a:lnTo>
                      <a:pt x="454152" y="762000"/>
                    </a:lnTo>
                    <a:lnTo>
                      <a:pt x="449884" y="774700"/>
                    </a:lnTo>
                    <a:lnTo>
                      <a:pt x="453542" y="774700"/>
                    </a:lnTo>
                    <a:lnTo>
                      <a:pt x="445008" y="787400"/>
                    </a:lnTo>
                    <a:close/>
                  </a:path>
                  <a:path w="734695" h="2120900">
                    <a:moveTo>
                      <a:pt x="499872" y="749300"/>
                    </a:moveTo>
                    <a:lnTo>
                      <a:pt x="496824" y="749300"/>
                    </a:lnTo>
                    <a:lnTo>
                      <a:pt x="496824" y="736600"/>
                    </a:lnTo>
                    <a:lnTo>
                      <a:pt x="505968" y="736600"/>
                    </a:lnTo>
                    <a:lnTo>
                      <a:pt x="499872" y="749300"/>
                    </a:lnTo>
                    <a:close/>
                  </a:path>
                  <a:path w="734695" h="2120900">
                    <a:moveTo>
                      <a:pt x="511628" y="774700"/>
                    </a:moveTo>
                    <a:lnTo>
                      <a:pt x="509016" y="762000"/>
                    </a:lnTo>
                    <a:lnTo>
                      <a:pt x="510540" y="762000"/>
                    </a:lnTo>
                    <a:lnTo>
                      <a:pt x="507927" y="749300"/>
                    </a:lnTo>
                    <a:lnTo>
                      <a:pt x="504444" y="749300"/>
                    </a:lnTo>
                    <a:lnTo>
                      <a:pt x="507492" y="736600"/>
                    </a:lnTo>
                    <a:lnTo>
                      <a:pt x="509233" y="749300"/>
                    </a:lnTo>
                    <a:lnTo>
                      <a:pt x="513588" y="762000"/>
                    </a:lnTo>
                    <a:lnTo>
                      <a:pt x="511628" y="774700"/>
                    </a:lnTo>
                    <a:close/>
                  </a:path>
                  <a:path w="734695" h="2120900">
                    <a:moveTo>
                      <a:pt x="515112" y="774700"/>
                    </a:moveTo>
                    <a:lnTo>
                      <a:pt x="511628" y="774700"/>
                    </a:lnTo>
                    <a:lnTo>
                      <a:pt x="513588" y="762000"/>
                    </a:lnTo>
                    <a:lnTo>
                      <a:pt x="509233" y="749300"/>
                    </a:lnTo>
                    <a:lnTo>
                      <a:pt x="511556" y="736600"/>
                    </a:lnTo>
                    <a:lnTo>
                      <a:pt x="516636" y="749300"/>
                    </a:lnTo>
                    <a:lnTo>
                      <a:pt x="517207" y="749300"/>
                    </a:lnTo>
                    <a:lnTo>
                      <a:pt x="516636" y="762000"/>
                    </a:lnTo>
                    <a:lnTo>
                      <a:pt x="519684" y="762000"/>
                    </a:lnTo>
                    <a:lnTo>
                      <a:pt x="515112" y="774700"/>
                    </a:lnTo>
                    <a:close/>
                  </a:path>
                  <a:path w="734695" h="2120900">
                    <a:moveTo>
                      <a:pt x="516636" y="749300"/>
                    </a:moveTo>
                    <a:lnTo>
                      <a:pt x="511556" y="736600"/>
                    </a:lnTo>
                    <a:lnTo>
                      <a:pt x="518160" y="736600"/>
                    </a:lnTo>
                    <a:lnTo>
                      <a:pt x="516636" y="749300"/>
                    </a:lnTo>
                    <a:close/>
                  </a:path>
                  <a:path w="734695" h="2120900">
                    <a:moveTo>
                      <a:pt x="521208" y="749300"/>
                    </a:moveTo>
                    <a:lnTo>
                      <a:pt x="516636" y="749300"/>
                    </a:lnTo>
                    <a:lnTo>
                      <a:pt x="518160" y="736600"/>
                    </a:lnTo>
                    <a:lnTo>
                      <a:pt x="519684" y="736600"/>
                    </a:lnTo>
                    <a:lnTo>
                      <a:pt x="521208" y="749300"/>
                    </a:lnTo>
                    <a:close/>
                  </a:path>
                  <a:path w="734695" h="2120900">
                    <a:moveTo>
                      <a:pt x="444355" y="787400"/>
                    </a:moveTo>
                    <a:lnTo>
                      <a:pt x="432816" y="787400"/>
                    </a:lnTo>
                    <a:lnTo>
                      <a:pt x="432816" y="774700"/>
                    </a:lnTo>
                    <a:lnTo>
                      <a:pt x="431292" y="774700"/>
                    </a:lnTo>
                    <a:lnTo>
                      <a:pt x="432816" y="762000"/>
                    </a:lnTo>
                    <a:lnTo>
                      <a:pt x="432816" y="749300"/>
                    </a:lnTo>
                    <a:lnTo>
                      <a:pt x="439217" y="749300"/>
                    </a:lnTo>
                    <a:lnTo>
                      <a:pt x="437388" y="762000"/>
                    </a:lnTo>
                    <a:lnTo>
                      <a:pt x="435864" y="762000"/>
                    </a:lnTo>
                    <a:lnTo>
                      <a:pt x="440436" y="774700"/>
                    </a:lnTo>
                    <a:lnTo>
                      <a:pt x="432816" y="774700"/>
                    </a:lnTo>
                    <a:lnTo>
                      <a:pt x="432816" y="787400"/>
                    </a:lnTo>
                    <a:lnTo>
                      <a:pt x="444355" y="787400"/>
                    </a:lnTo>
                    <a:close/>
                  </a:path>
                  <a:path w="734695" h="2120900">
                    <a:moveTo>
                      <a:pt x="441960" y="762000"/>
                    </a:moveTo>
                    <a:lnTo>
                      <a:pt x="437388" y="762000"/>
                    </a:lnTo>
                    <a:lnTo>
                      <a:pt x="439217" y="749300"/>
                    </a:lnTo>
                    <a:lnTo>
                      <a:pt x="441960" y="762000"/>
                    </a:lnTo>
                    <a:close/>
                  </a:path>
                  <a:path w="734695" h="2120900">
                    <a:moveTo>
                      <a:pt x="441960" y="762000"/>
                    </a:moveTo>
                    <a:lnTo>
                      <a:pt x="439217" y="749300"/>
                    </a:lnTo>
                    <a:lnTo>
                      <a:pt x="442569" y="749300"/>
                    </a:lnTo>
                    <a:lnTo>
                      <a:pt x="441960" y="762000"/>
                    </a:lnTo>
                    <a:close/>
                  </a:path>
                  <a:path w="734695" h="2120900">
                    <a:moveTo>
                      <a:pt x="443484" y="762000"/>
                    </a:moveTo>
                    <a:lnTo>
                      <a:pt x="441960" y="762000"/>
                    </a:lnTo>
                    <a:lnTo>
                      <a:pt x="442569" y="749300"/>
                    </a:lnTo>
                    <a:lnTo>
                      <a:pt x="443484" y="762000"/>
                    </a:lnTo>
                    <a:close/>
                  </a:path>
                  <a:path w="734695" h="2120900">
                    <a:moveTo>
                      <a:pt x="498348" y="762000"/>
                    </a:moveTo>
                    <a:lnTo>
                      <a:pt x="495300" y="762000"/>
                    </a:lnTo>
                    <a:lnTo>
                      <a:pt x="495300" y="749300"/>
                    </a:lnTo>
                    <a:lnTo>
                      <a:pt x="501396" y="749300"/>
                    </a:lnTo>
                    <a:lnTo>
                      <a:pt x="498348" y="762000"/>
                    </a:lnTo>
                    <a:close/>
                  </a:path>
                  <a:path w="734695" h="2120900">
                    <a:moveTo>
                      <a:pt x="509016" y="774700"/>
                    </a:moveTo>
                    <a:lnTo>
                      <a:pt x="499872" y="774700"/>
                    </a:lnTo>
                    <a:lnTo>
                      <a:pt x="498348" y="762000"/>
                    </a:lnTo>
                    <a:lnTo>
                      <a:pt x="501396" y="749300"/>
                    </a:lnTo>
                    <a:lnTo>
                      <a:pt x="504444" y="762000"/>
                    </a:lnTo>
                    <a:lnTo>
                      <a:pt x="501396" y="762000"/>
                    </a:lnTo>
                    <a:lnTo>
                      <a:pt x="509016" y="774700"/>
                    </a:lnTo>
                    <a:close/>
                  </a:path>
                  <a:path w="734695" h="2120900">
                    <a:moveTo>
                      <a:pt x="504444" y="762000"/>
                    </a:moveTo>
                    <a:lnTo>
                      <a:pt x="501396" y="749300"/>
                    </a:lnTo>
                    <a:lnTo>
                      <a:pt x="507492" y="749300"/>
                    </a:lnTo>
                    <a:lnTo>
                      <a:pt x="504444" y="762000"/>
                    </a:lnTo>
                    <a:close/>
                  </a:path>
                  <a:path w="734695" h="2120900">
                    <a:moveTo>
                      <a:pt x="505968" y="762000"/>
                    </a:moveTo>
                    <a:lnTo>
                      <a:pt x="504444" y="762000"/>
                    </a:lnTo>
                    <a:lnTo>
                      <a:pt x="507492" y="749300"/>
                    </a:lnTo>
                    <a:lnTo>
                      <a:pt x="507927" y="749300"/>
                    </a:lnTo>
                    <a:lnTo>
                      <a:pt x="505968" y="762000"/>
                    </a:lnTo>
                    <a:close/>
                  </a:path>
                  <a:path w="734695" h="2120900">
                    <a:moveTo>
                      <a:pt x="510540" y="762000"/>
                    </a:moveTo>
                    <a:lnTo>
                      <a:pt x="505968" y="762000"/>
                    </a:lnTo>
                    <a:lnTo>
                      <a:pt x="507927" y="749300"/>
                    </a:lnTo>
                    <a:lnTo>
                      <a:pt x="510540" y="762000"/>
                    </a:lnTo>
                    <a:close/>
                  </a:path>
                  <a:path w="734695" h="2120900">
                    <a:moveTo>
                      <a:pt x="518160" y="762000"/>
                    </a:moveTo>
                    <a:lnTo>
                      <a:pt x="516636" y="762000"/>
                    </a:lnTo>
                    <a:lnTo>
                      <a:pt x="517207" y="749300"/>
                    </a:lnTo>
                    <a:lnTo>
                      <a:pt x="518160" y="762000"/>
                    </a:lnTo>
                    <a:close/>
                  </a:path>
                  <a:path w="734695" h="2120900">
                    <a:moveTo>
                      <a:pt x="522732" y="762000"/>
                    </a:moveTo>
                    <a:lnTo>
                      <a:pt x="518160" y="762000"/>
                    </a:lnTo>
                    <a:lnTo>
                      <a:pt x="517207" y="749300"/>
                    </a:lnTo>
                    <a:lnTo>
                      <a:pt x="522732" y="749300"/>
                    </a:lnTo>
                    <a:lnTo>
                      <a:pt x="522732" y="762000"/>
                    </a:lnTo>
                    <a:close/>
                  </a:path>
                  <a:path w="734695" h="2120900">
                    <a:moveTo>
                      <a:pt x="440436" y="774700"/>
                    </a:moveTo>
                    <a:lnTo>
                      <a:pt x="435864" y="762000"/>
                    </a:lnTo>
                    <a:lnTo>
                      <a:pt x="442613" y="762000"/>
                    </a:lnTo>
                    <a:lnTo>
                      <a:pt x="440436" y="774700"/>
                    </a:lnTo>
                    <a:close/>
                  </a:path>
                  <a:path w="734695" h="2120900">
                    <a:moveTo>
                      <a:pt x="444355" y="787400"/>
                    </a:moveTo>
                    <a:lnTo>
                      <a:pt x="440436" y="774700"/>
                    </a:lnTo>
                    <a:lnTo>
                      <a:pt x="442613" y="762000"/>
                    </a:lnTo>
                    <a:lnTo>
                      <a:pt x="443822" y="774700"/>
                    </a:lnTo>
                    <a:lnTo>
                      <a:pt x="446532" y="774700"/>
                    </a:lnTo>
                    <a:lnTo>
                      <a:pt x="444355" y="787400"/>
                    </a:lnTo>
                    <a:close/>
                  </a:path>
                  <a:path w="734695" h="2120900">
                    <a:moveTo>
                      <a:pt x="443822" y="774700"/>
                    </a:moveTo>
                    <a:lnTo>
                      <a:pt x="442613" y="762000"/>
                    </a:lnTo>
                    <a:lnTo>
                      <a:pt x="445312" y="762000"/>
                    </a:lnTo>
                    <a:lnTo>
                      <a:pt x="443822" y="774700"/>
                    </a:lnTo>
                    <a:close/>
                  </a:path>
                  <a:path w="734695" h="2120900">
                    <a:moveTo>
                      <a:pt x="446531" y="774700"/>
                    </a:moveTo>
                    <a:lnTo>
                      <a:pt x="443822" y="774700"/>
                    </a:lnTo>
                    <a:lnTo>
                      <a:pt x="445312" y="762000"/>
                    </a:lnTo>
                    <a:lnTo>
                      <a:pt x="446531" y="774700"/>
                    </a:lnTo>
                    <a:close/>
                  </a:path>
                  <a:path w="734695" h="2120900">
                    <a:moveTo>
                      <a:pt x="446531" y="774700"/>
                    </a:moveTo>
                    <a:lnTo>
                      <a:pt x="445312" y="762000"/>
                    </a:lnTo>
                    <a:lnTo>
                      <a:pt x="445661" y="762000"/>
                    </a:lnTo>
                    <a:lnTo>
                      <a:pt x="446531" y="774700"/>
                    </a:lnTo>
                    <a:close/>
                  </a:path>
                  <a:path w="734695" h="2120900">
                    <a:moveTo>
                      <a:pt x="458724" y="774700"/>
                    </a:moveTo>
                    <a:lnTo>
                      <a:pt x="449884" y="774700"/>
                    </a:lnTo>
                    <a:lnTo>
                      <a:pt x="454152" y="762000"/>
                    </a:lnTo>
                    <a:lnTo>
                      <a:pt x="458724" y="762000"/>
                    </a:lnTo>
                    <a:lnTo>
                      <a:pt x="458724" y="774700"/>
                    </a:lnTo>
                    <a:close/>
                  </a:path>
                  <a:path w="734695" h="2120900">
                    <a:moveTo>
                      <a:pt x="511628" y="774700"/>
                    </a:moveTo>
                    <a:lnTo>
                      <a:pt x="509016" y="774700"/>
                    </a:lnTo>
                    <a:lnTo>
                      <a:pt x="501396" y="762000"/>
                    </a:lnTo>
                    <a:lnTo>
                      <a:pt x="509016" y="762000"/>
                    </a:lnTo>
                    <a:lnTo>
                      <a:pt x="511628" y="774700"/>
                    </a:lnTo>
                    <a:close/>
                  </a:path>
                  <a:path w="734695" h="2120900">
                    <a:moveTo>
                      <a:pt x="522732" y="787400"/>
                    </a:moveTo>
                    <a:lnTo>
                      <a:pt x="517190" y="774700"/>
                    </a:lnTo>
                    <a:lnTo>
                      <a:pt x="515112" y="774700"/>
                    </a:lnTo>
                    <a:lnTo>
                      <a:pt x="519684" y="762000"/>
                    </a:lnTo>
                    <a:lnTo>
                      <a:pt x="519684" y="774700"/>
                    </a:lnTo>
                    <a:lnTo>
                      <a:pt x="522732" y="787400"/>
                    </a:lnTo>
                    <a:close/>
                  </a:path>
                  <a:path w="734695" h="2120900">
                    <a:moveTo>
                      <a:pt x="445008" y="787400"/>
                    </a:moveTo>
                    <a:lnTo>
                      <a:pt x="444355" y="787400"/>
                    </a:lnTo>
                    <a:lnTo>
                      <a:pt x="446532" y="774700"/>
                    </a:lnTo>
                    <a:lnTo>
                      <a:pt x="445008" y="787400"/>
                    </a:lnTo>
                    <a:close/>
                  </a:path>
                  <a:path w="734695" h="2120900">
                    <a:moveTo>
                      <a:pt x="457504" y="812800"/>
                    </a:moveTo>
                    <a:lnTo>
                      <a:pt x="447838" y="812800"/>
                    </a:lnTo>
                    <a:lnTo>
                      <a:pt x="451104" y="800100"/>
                    </a:lnTo>
                    <a:lnTo>
                      <a:pt x="449580" y="800100"/>
                    </a:lnTo>
                    <a:lnTo>
                      <a:pt x="452845" y="787400"/>
                    </a:lnTo>
                    <a:lnTo>
                      <a:pt x="445008" y="787400"/>
                    </a:lnTo>
                    <a:lnTo>
                      <a:pt x="453542" y="774700"/>
                    </a:lnTo>
                    <a:lnTo>
                      <a:pt x="455676" y="787400"/>
                    </a:lnTo>
                    <a:lnTo>
                      <a:pt x="455676" y="800100"/>
                    </a:lnTo>
                    <a:lnTo>
                      <a:pt x="457504" y="812800"/>
                    </a:lnTo>
                    <a:close/>
                  </a:path>
                  <a:path w="734695" h="2120900">
                    <a:moveTo>
                      <a:pt x="458724" y="787400"/>
                    </a:moveTo>
                    <a:lnTo>
                      <a:pt x="455676" y="787400"/>
                    </a:lnTo>
                    <a:lnTo>
                      <a:pt x="453542" y="774700"/>
                    </a:lnTo>
                    <a:lnTo>
                      <a:pt x="457200" y="774700"/>
                    </a:lnTo>
                    <a:lnTo>
                      <a:pt x="458724" y="787400"/>
                    </a:lnTo>
                    <a:close/>
                  </a:path>
                  <a:path w="734695" h="2120900">
                    <a:moveTo>
                      <a:pt x="496824" y="787400"/>
                    </a:moveTo>
                    <a:lnTo>
                      <a:pt x="496824" y="774700"/>
                    </a:lnTo>
                    <a:lnTo>
                      <a:pt x="498348" y="774700"/>
                    </a:lnTo>
                    <a:lnTo>
                      <a:pt x="496824" y="787400"/>
                    </a:lnTo>
                    <a:close/>
                  </a:path>
                  <a:path w="734695" h="2120900">
                    <a:moveTo>
                      <a:pt x="498348" y="800100"/>
                    </a:moveTo>
                    <a:lnTo>
                      <a:pt x="496824" y="800100"/>
                    </a:lnTo>
                    <a:lnTo>
                      <a:pt x="496824" y="787400"/>
                    </a:lnTo>
                    <a:lnTo>
                      <a:pt x="498348" y="774700"/>
                    </a:lnTo>
                    <a:lnTo>
                      <a:pt x="509397" y="774700"/>
                    </a:lnTo>
                    <a:lnTo>
                      <a:pt x="505968" y="787400"/>
                    </a:lnTo>
                    <a:lnTo>
                      <a:pt x="499872" y="787400"/>
                    </a:lnTo>
                    <a:lnTo>
                      <a:pt x="498348" y="800100"/>
                    </a:lnTo>
                    <a:close/>
                  </a:path>
                  <a:path w="734695" h="2120900">
                    <a:moveTo>
                      <a:pt x="519684" y="800100"/>
                    </a:moveTo>
                    <a:lnTo>
                      <a:pt x="515112" y="800100"/>
                    </a:lnTo>
                    <a:lnTo>
                      <a:pt x="511846" y="787400"/>
                    </a:lnTo>
                    <a:lnTo>
                      <a:pt x="505968" y="787400"/>
                    </a:lnTo>
                    <a:lnTo>
                      <a:pt x="509397" y="774700"/>
                    </a:lnTo>
                    <a:lnTo>
                      <a:pt x="511301" y="774700"/>
                    </a:lnTo>
                    <a:lnTo>
                      <a:pt x="513588" y="787400"/>
                    </a:lnTo>
                    <a:lnTo>
                      <a:pt x="519684" y="800100"/>
                    </a:lnTo>
                    <a:close/>
                  </a:path>
                  <a:path w="734695" h="2120900">
                    <a:moveTo>
                      <a:pt x="519684" y="800100"/>
                    </a:moveTo>
                    <a:lnTo>
                      <a:pt x="513588" y="787400"/>
                    </a:lnTo>
                    <a:lnTo>
                      <a:pt x="511301" y="774700"/>
                    </a:lnTo>
                    <a:lnTo>
                      <a:pt x="515112" y="787400"/>
                    </a:lnTo>
                    <a:lnTo>
                      <a:pt x="522732" y="787400"/>
                    </a:lnTo>
                    <a:lnTo>
                      <a:pt x="519684" y="800100"/>
                    </a:lnTo>
                    <a:close/>
                  </a:path>
                  <a:path w="734695" h="2120900">
                    <a:moveTo>
                      <a:pt x="515112" y="787400"/>
                    </a:moveTo>
                    <a:lnTo>
                      <a:pt x="511301" y="774700"/>
                    </a:lnTo>
                    <a:lnTo>
                      <a:pt x="517190" y="774700"/>
                    </a:lnTo>
                    <a:lnTo>
                      <a:pt x="515112" y="787400"/>
                    </a:lnTo>
                    <a:close/>
                  </a:path>
                  <a:path w="734695" h="2120900">
                    <a:moveTo>
                      <a:pt x="522732" y="787400"/>
                    </a:moveTo>
                    <a:lnTo>
                      <a:pt x="515112" y="787400"/>
                    </a:lnTo>
                    <a:lnTo>
                      <a:pt x="517190" y="774700"/>
                    </a:lnTo>
                    <a:lnTo>
                      <a:pt x="522732" y="787400"/>
                    </a:lnTo>
                    <a:close/>
                  </a:path>
                  <a:path w="734695" h="2120900">
                    <a:moveTo>
                      <a:pt x="438912" y="800100"/>
                    </a:moveTo>
                    <a:lnTo>
                      <a:pt x="437388" y="800100"/>
                    </a:lnTo>
                    <a:lnTo>
                      <a:pt x="437388" y="787400"/>
                    </a:lnTo>
                    <a:lnTo>
                      <a:pt x="438912" y="800100"/>
                    </a:lnTo>
                    <a:close/>
                  </a:path>
                  <a:path w="734695" h="2120900">
                    <a:moveTo>
                      <a:pt x="438912" y="800100"/>
                    </a:moveTo>
                    <a:lnTo>
                      <a:pt x="437388" y="787400"/>
                    </a:lnTo>
                    <a:lnTo>
                      <a:pt x="444838" y="787400"/>
                    </a:lnTo>
                    <a:lnTo>
                      <a:pt x="438912" y="800100"/>
                    </a:lnTo>
                    <a:close/>
                  </a:path>
                  <a:path w="734695" h="2120900">
                    <a:moveTo>
                      <a:pt x="445008" y="800100"/>
                    </a:moveTo>
                    <a:lnTo>
                      <a:pt x="438912" y="800100"/>
                    </a:lnTo>
                    <a:lnTo>
                      <a:pt x="444838" y="787400"/>
                    </a:lnTo>
                    <a:lnTo>
                      <a:pt x="447294" y="787400"/>
                    </a:lnTo>
                    <a:lnTo>
                      <a:pt x="445008" y="800100"/>
                    </a:lnTo>
                    <a:close/>
                  </a:path>
                  <a:path w="734695" h="2120900">
                    <a:moveTo>
                      <a:pt x="449580" y="800100"/>
                    </a:moveTo>
                    <a:lnTo>
                      <a:pt x="445008" y="800100"/>
                    </a:lnTo>
                    <a:lnTo>
                      <a:pt x="447294" y="787400"/>
                    </a:lnTo>
                    <a:lnTo>
                      <a:pt x="449580" y="800100"/>
                    </a:lnTo>
                    <a:close/>
                  </a:path>
                  <a:path w="734695" h="2120900">
                    <a:moveTo>
                      <a:pt x="449580" y="800100"/>
                    </a:moveTo>
                    <a:lnTo>
                      <a:pt x="447294" y="787400"/>
                    </a:lnTo>
                    <a:lnTo>
                      <a:pt x="452845" y="787400"/>
                    </a:lnTo>
                    <a:lnTo>
                      <a:pt x="449580" y="800100"/>
                    </a:lnTo>
                    <a:close/>
                  </a:path>
                  <a:path w="734695" h="2120900">
                    <a:moveTo>
                      <a:pt x="457504" y="812800"/>
                    </a:moveTo>
                    <a:lnTo>
                      <a:pt x="455676" y="800100"/>
                    </a:lnTo>
                    <a:lnTo>
                      <a:pt x="455676" y="787400"/>
                    </a:lnTo>
                    <a:lnTo>
                      <a:pt x="457200" y="800100"/>
                    </a:lnTo>
                    <a:lnTo>
                      <a:pt x="458724" y="800100"/>
                    </a:lnTo>
                    <a:lnTo>
                      <a:pt x="457504" y="812800"/>
                    </a:lnTo>
                    <a:close/>
                  </a:path>
                  <a:path w="734695" h="2120900">
                    <a:moveTo>
                      <a:pt x="507492" y="800100"/>
                    </a:moveTo>
                    <a:lnTo>
                      <a:pt x="498348" y="800100"/>
                    </a:lnTo>
                    <a:lnTo>
                      <a:pt x="499872" y="787400"/>
                    </a:lnTo>
                    <a:lnTo>
                      <a:pt x="501396" y="787400"/>
                    </a:lnTo>
                    <a:lnTo>
                      <a:pt x="507492" y="800100"/>
                    </a:lnTo>
                    <a:close/>
                  </a:path>
                  <a:path w="734695" h="2120900">
                    <a:moveTo>
                      <a:pt x="507492" y="800100"/>
                    </a:moveTo>
                    <a:lnTo>
                      <a:pt x="501396" y="787400"/>
                    </a:lnTo>
                    <a:lnTo>
                      <a:pt x="509233" y="787400"/>
                    </a:lnTo>
                    <a:lnTo>
                      <a:pt x="507492" y="800100"/>
                    </a:lnTo>
                    <a:close/>
                  </a:path>
                  <a:path w="734695" h="2120900">
                    <a:moveTo>
                      <a:pt x="510540" y="800100"/>
                    </a:moveTo>
                    <a:lnTo>
                      <a:pt x="507492" y="800100"/>
                    </a:lnTo>
                    <a:lnTo>
                      <a:pt x="509233" y="787400"/>
                    </a:lnTo>
                    <a:lnTo>
                      <a:pt x="510540" y="800100"/>
                    </a:lnTo>
                    <a:close/>
                  </a:path>
                  <a:path w="734695" h="2120900">
                    <a:moveTo>
                      <a:pt x="515112" y="800100"/>
                    </a:moveTo>
                    <a:lnTo>
                      <a:pt x="510540" y="800100"/>
                    </a:lnTo>
                    <a:lnTo>
                      <a:pt x="509233" y="787400"/>
                    </a:lnTo>
                    <a:lnTo>
                      <a:pt x="511846" y="787400"/>
                    </a:lnTo>
                    <a:lnTo>
                      <a:pt x="515112" y="800100"/>
                    </a:lnTo>
                    <a:close/>
                  </a:path>
                  <a:path w="734695" h="2120900">
                    <a:moveTo>
                      <a:pt x="524256" y="800100"/>
                    </a:moveTo>
                    <a:lnTo>
                      <a:pt x="519684" y="800100"/>
                    </a:lnTo>
                    <a:lnTo>
                      <a:pt x="522732" y="787400"/>
                    </a:lnTo>
                    <a:lnTo>
                      <a:pt x="524256" y="787400"/>
                    </a:lnTo>
                    <a:lnTo>
                      <a:pt x="524256" y="800100"/>
                    </a:lnTo>
                    <a:close/>
                  </a:path>
                  <a:path w="734695" h="2120900">
                    <a:moveTo>
                      <a:pt x="435864" y="812800"/>
                    </a:moveTo>
                    <a:lnTo>
                      <a:pt x="432816" y="812800"/>
                    </a:lnTo>
                    <a:lnTo>
                      <a:pt x="432816" y="800100"/>
                    </a:lnTo>
                    <a:lnTo>
                      <a:pt x="434340" y="800100"/>
                    </a:lnTo>
                    <a:lnTo>
                      <a:pt x="435864" y="812800"/>
                    </a:lnTo>
                    <a:close/>
                  </a:path>
                  <a:path w="734695" h="2120900">
                    <a:moveTo>
                      <a:pt x="435864" y="812800"/>
                    </a:moveTo>
                    <a:lnTo>
                      <a:pt x="434340" y="800100"/>
                    </a:lnTo>
                    <a:lnTo>
                      <a:pt x="443484" y="800100"/>
                    </a:lnTo>
                    <a:lnTo>
                      <a:pt x="435864" y="812800"/>
                    </a:lnTo>
                    <a:close/>
                  </a:path>
                  <a:path w="734695" h="2120900">
                    <a:moveTo>
                      <a:pt x="445770" y="812800"/>
                    </a:moveTo>
                    <a:lnTo>
                      <a:pt x="435864" y="812800"/>
                    </a:lnTo>
                    <a:lnTo>
                      <a:pt x="443484" y="800100"/>
                    </a:lnTo>
                    <a:lnTo>
                      <a:pt x="445770" y="812800"/>
                    </a:lnTo>
                    <a:close/>
                  </a:path>
                  <a:path w="734695" h="2120900">
                    <a:moveTo>
                      <a:pt x="446096" y="812800"/>
                    </a:moveTo>
                    <a:lnTo>
                      <a:pt x="445770" y="812800"/>
                    </a:lnTo>
                    <a:lnTo>
                      <a:pt x="443484" y="800100"/>
                    </a:lnTo>
                    <a:lnTo>
                      <a:pt x="446096" y="812800"/>
                    </a:lnTo>
                    <a:close/>
                  </a:path>
                  <a:path w="734695" h="2120900">
                    <a:moveTo>
                      <a:pt x="446096" y="812800"/>
                    </a:moveTo>
                    <a:lnTo>
                      <a:pt x="443484" y="800100"/>
                    </a:lnTo>
                    <a:lnTo>
                      <a:pt x="448056" y="800100"/>
                    </a:lnTo>
                    <a:lnTo>
                      <a:pt x="446096" y="812800"/>
                    </a:lnTo>
                    <a:close/>
                  </a:path>
                  <a:path w="734695" h="2120900">
                    <a:moveTo>
                      <a:pt x="447838" y="812800"/>
                    </a:moveTo>
                    <a:lnTo>
                      <a:pt x="446096" y="812800"/>
                    </a:lnTo>
                    <a:lnTo>
                      <a:pt x="448056" y="800100"/>
                    </a:lnTo>
                    <a:lnTo>
                      <a:pt x="451104" y="800100"/>
                    </a:lnTo>
                    <a:lnTo>
                      <a:pt x="447838" y="812800"/>
                    </a:lnTo>
                    <a:close/>
                  </a:path>
                  <a:path w="734695" h="2120900">
                    <a:moveTo>
                      <a:pt x="461772" y="812800"/>
                    </a:moveTo>
                    <a:lnTo>
                      <a:pt x="457504" y="812800"/>
                    </a:lnTo>
                    <a:lnTo>
                      <a:pt x="458724" y="800100"/>
                    </a:lnTo>
                    <a:lnTo>
                      <a:pt x="461772" y="800100"/>
                    </a:lnTo>
                    <a:lnTo>
                      <a:pt x="461772" y="812800"/>
                    </a:lnTo>
                    <a:close/>
                  </a:path>
                  <a:path w="734695" h="2120900">
                    <a:moveTo>
                      <a:pt x="501396" y="812800"/>
                    </a:moveTo>
                    <a:lnTo>
                      <a:pt x="501396" y="800100"/>
                    </a:lnTo>
                    <a:lnTo>
                      <a:pt x="505968" y="800100"/>
                    </a:lnTo>
                    <a:lnTo>
                      <a:pt x="501396" y="812800"/>
                    </a:lnTo>
                    <a:close/>
                  </a:path>
                  <a:path w="734695" h="2120900">
                    <a:moveTo>
                      <a:pt x="509451" y="812800"/>
                    </a:moveTo>
                    <a:lnTo>
                      <a:pt x="501396" y="812800"/>
                    </a:lnTo>
                    <a:lnTo>
                      <a:pt x="505968" y="800100"/>
                    </a:lnTo>
                    <a:lnTo>
                      <a:pt x="509451" y="812800"/>
                    </a:lnTo>
                    <a:close/>
                  </a:path>
                  <a:path w="734695" h="2120900">
                    <a:moveTo>
                      <a:pt x="509451" y="812800"/>
                    </a:moveTo>
                    <a:lnTo>
                      <a:pt x="505968" y="800100"/>
                    </a:lnTo>
                    <a:lnTo>
                      <a:pt x="512064" y="800100"/>
                    </a:lnTo>
                    <a:lnTo>
                      <a:pt x="509451" y="812800"/>
                    </a:lnTo>
                    <a:close/>
                  </a:path>
                  <a:path w="734695" h="2120900">
                    <a:moveTo>
                      <a:pt x="519684" y="812800"/>
                    </a:moveTo>
                    <a:lnTo>
                      <a:pt x="509451" y="812800"/>
                    </a:lnTo>
                    <a:lnTo>
                      <a:pt x="512064" y="800100"/>
                    </a:lnTo>
                    <a:lnTo>
                      <a:pt x="519684" y="812800"/>
                    </a:lnTo>
                    <a:close/>
                  </a:path>
                  <a:path w="734695" h="2120900">
                    <a:moveTo>
                      <a:pt x="522732" y="812800"/>
                    </a:moveTo>
                    <a:lnTo>
                      <a:pt x="519684" y="812800"/>
                    </a:lnTo>
                    <a:lnTo>
                      <a:pt x="512064" y="800100"/>
                    </a:lnTo>
                    <a:lnTo>
                      <a:pt x="521208" y="800100"/>
                    </a:lnTo>
                    <a:lnTo>
                      <a:pt x="522732" y="812800"/>
                    </a:lnTo>
                    <a:close/>
                  </a:path>
                  <a:path w="734695" h="2120900">
                    <a:moveTo>
                      <a:pt x="437388" y="825500"/>
                    </a:moveTo>
                    <a:lnTo>
                      <a:pt x="434340" y="825500"/>
                    </a:lnTo>
                    <a:lnTo>
                      <a:pt x="435356" y="812800"/>
                    </a:lnTo>
                    <a:lnTo>
                      <a:pt x="437388" y="825500"/>
                    </a:lnTo>
                    <a:close/>
                  </a:path>
                  <a:path w="734695" h="2120900">
                    <a:moveTo>
                      <a:pt x="445922" y="825500"/>
                    </a:moveTo>
                    <a:lnTo>
                      <a:pt x="437388" y="825500"/>
                    </a:lnTo>
                    <a:lnTo>
                      <a:pt x="435356" y="812800"/>
                    </a:lnTo>
                    <a:lnTo>
                      <a:pt x="443484" y="812800"/>
                    </a:lnTo>
                    <a:lnTo>
                      <a:pt x="445922" y="825500"/>
                    </a:lnTo>
                    <a:close/>
                  </a:path>
                  <a:path w="734695" h="2120900">
                    <a:moveTo>
                      <a:pt x="445922" y="825500"/>
                    </a:moveTo>
                    <a:lnTo>
                      <a:pt x="443484" y="812800"/>
                    </a:lnTo>
                    <a:lnTo>
                      <a:pt x="449580" y="812800"/>
                    </a:lnTo>
                    <a:lnTo>
                      <a:pt x="445922" y="825500"/>
                    </a:lnTo>
                    <a:close/>
                  </a:path>
                  <a:path w="734695" h="2120900">
                    <a:moveTo>
                      <a:pt x="446151" y="825500"/>
                    </a:moveTo>
                    <a:lnTo>
                      <a:pt x="445922" y="825500"/>
                    </a:lnTo>
                    <a:lnTo>
                      <a:pt x="449580" y="812800"/>
                    </a:lnTo>
                    <a:lnTo>
                      <a:pt x="454152" y="812800"/>
                    </a:lnTo>
                    <a:lnTo>
                      <a:pt x="446151" y="825500"/>
                    </a:lnTo>
                    <a:close/>
                  </a:path>
                  <a:path w="734695" h="2120900">
                    <a:moveTo>
                      <a:pt x="446532" y="825500"/>
                    </a:moveTo>
                    <a:lnTo>
                      <a:pt x="446151" y="825500"/>
                    </a:lnTo>
                    <a:lnTo>
                      <a:pt x="454152" y="812800"/>
                    </a:lnTo>
                    <a:lnTo>
                      <a:pt x="455676" y="812800"/>
                    </a:lnTo>
                    <a:lnTo>
                      <a:pt x="446532" y="825500"/>
                    </a:lnTo>
                    <a:close/>
                  </a:path>
                  <a:path w="734695" h="2120900">
                    <a:moveTo>
                      <a:pt x="457200" y="825500"/>
                    </a:moveTo>
                    <a:lnTo>
                      <a:pt x="446532" y="825500"/>
                    </a:lnTo>
                    <a:lnTo>
                      <a:pt x="455676" y="812800"/>
                    </a:lnTo>
                    <a:lnTo>
                      <a:pt x="457200" y="812800"/>
                    </a:lnTo>
                    <a:lnTo>
                      <a:pt x="457200" y="825500"/>
                    </a:lnTo>
                    <a:close/>
                  </a:path>
                  <a:path w="734695" h="2120900">
                    <a:moveTo>
                      <a:pt x="458724" y="825500"/>
                    </a:moveTo>
                    <a:lnTo>
                      <a:pt x="457200" y="825500"/>
                    </a:lnTo>
                    <a:lnTo>
                      <a:pt x="457200" y="812800"/>
                    </a:lnTo>
                    <a:lnTo>
                      <a:pt x="460248" y="812800"/>
                    </a:lnTo>
                    <a:lnTo>
                      <a:pt x="458724" y="825500"/>
                    </a:lnTo>
                    <a:close/>
                  </a:path>
                  <a:path w="734695" h="2120900">
                    <a:moveTo>
                      <a:pt x="498348" y="825500"/>
                    </a:moveTo>
                    <a:lnTo>
                      <a:pt x="498348" y="812800"/>
                    </a:lnTo>
                    <a:lnTo>
                      <a:pt x="499872" y="812800"/>
                    </a:lnTo>
                    <a:lnTo>
                      <a:pt x="498348" y="825500"/>
                    </a:lnTo>
                    <a:close/>
                  </a:path>
                  <a:path w="734695" h="2120900">
                    <a:moveTo>
                      <a:pt x="499872" y="838200"/>
                    </a:moveTo>
                    <a:lnTo>
                      <a:pt x="498348" y="825500"/>
                    </a:lnTo>
                    <a:lnTo>
                      <a:pt x="499872" y="812800"/>
                    </a:lnTo>
                    <a:lnTo>
                      <a:pt x="509778" y="812800"/>
                    </a:lnTo>
                    <a:lnTo>
                      <a:pt x="504444" y="825500"/>
                    </a:lnTo>
                    <a:lnTo>
                      <a:pt x="499872" y="825500"/>
                    </a:lnTo>
                    <a:lnTo>
                      <a:pt x="499872" y="838200"/>
                    </a:lnTo>
                    <a:close/>
                  </a:path>
                  <a:path w="734695" h="2120900">
                    <a:moveTo>
                      <a:pt x="507492" y="825500"/>
                    </a:moveTo>
                    <a:lnTo>
                      <a:pt x="504444" y="825500"/>
                    </a:lnTo>
                    <a:lnTo>
                      <a:pt x="509778" y="812800"/>
                    </a:lnTo>
                    <a:lnTo>
                      <a:pt x="510349" y="812800"/>
                    </a:lnTo>
                    <a:lnTo>
                      <a:pt x="507492" y="825500"/>
                    </a:lnTo>
                    <a:close/>
                  </a:path>
                  <a:path w="734695" h="2120900">
                    <a:moveTo>
                      <a:pt x="515112" y="825500"/>
                    </a:moveTo>
                    <a:lnTo>
                      <a:pt x="507492" y="825500"/>
                    </a:lnTo>
                    <a:lnTo>
                      <a:pt x="510349" y="812800"/>
                    </a:lnTo>
                    <a:lnTo>
                      <a:pt x="515112" y="825500"/>
                    </a:lnTo>
                    <a:close/>
                  </a:path>
                  <a:path w="734695" h="2120900">
                    <a:moveTo>
                      <a:pt x="515112" y="825500"/>
                    </a:moveTo>
                    <a:lnTo>
                      <a:pt x="510349" y="812800"/>
                    </a:lnTo>
                    <a:lnTo>
                      <a:pt x="511302" y="812800"/>
                    </a:lnTo>
                    <a:lnTo>
                      <a:pt x="515112" y="825500"/>
                    </a:lnTo>
                    <a:close/>
                  </a:path>
                  <a:path w="734695" h="2120900">
                    <a:moveTo>
                      <a:pt x="516064" y="825500"/>
                    </a:moveTo>
                    <a:lnTo>
                      <a:pt x="515112" y="825500"/>
                    </a:lnTo>
                    <a:lnTo>
                      <a:pt x="511302" y="812800"/>
                    </a:lnTo>
                    <a:lnTo>
                      <a:pt x="512064" y="812800"/>
                    </a:lnTo>
                    <a:lnTo>
                      <a:pt x="516064" y="825500"/>
                    </a:lnTo>
                    <a:close/>
                  </a:path>
                  <a:path w="734695" h="2120900">
                    <a:moveTo>
                      <a:pt x="516064" y="825500"/>
                    </a:moveTo>
                    <a:lnTo>
                      <a:pt x="512064" y="812800"/>
                    </a:lnTo>
                    <a:lnTo>
                      <a:pt x="520827" y="812800"/>
                    </a:lnTo>
                    <a:lnTo>
                      <a:pt x="516064" y="825500"/>
                    </a:lnTo>
                    <a:close/>
                  </a:path>
                  <a:path w="734695" h="2120900">
                    <a:moveTo>
                      <a:pt x="524256" y="825500"/>
                    </a:moveTo>
                    <a:lnTo>
                      <a:pt x="516064" y="825500"/>
                    </a:lnTo>
                    <a:lnTo>
                      <a:pt x="520827" y="812800"/>
                    </a:lnTo>
                    <a:lnTo>
                      <a:pt x="524256" y="825500"/>
                    </a:lnTo>
                    <a:close/>
                  </a:path>
                  <a:path w="734695" h="2120900">
                    <a:moveTo>
                      <a:pt x="527304" y="838200"/>
                    </a:moveTo>
                    <a:lnTo>
                      <a:pt x="522732" y="838200"/>
                    </a:lnTo>
                    <a:lnTo>
                      <a:pt x="519684" y="825500"/>
                    </a:lnTo>
                    <a:lnTo>
                      <a:pt x="524256" y="825500"/>
                    </a:lnTo>
                    <a:lnTo>
                      <a:pt x="520827" y="812800"/>
                    </a:lnTo>
                    <a:lnTo>
                      <a:pt x="525780" y="812800"/>
                    </a:lnTo>
                    <a:lnTo>
                      <a:pt x="525780" y="825500"/>
                    </a:lnTo>
                    <a:lnTo>
                      <a:pt x="527304" y="838200"/>
                    </a:lnTo>
                    <a:close/>
                  </a:path>
                  <a:path w="734695" h="2120900">
                    <a:moveTo>
                      <a:pt x="437388" y="838200"/>
                    </a:moveTo>
                    <a:lnTo>
                      <a:pt x="437997" y="825500"/>
                    </a:lnTo>
                    <a:lnTo>
                      <a:pt x="439420" y="825500"/>
                    </a:lnTo>
                    <a:lnTo>
                      <a:pt x="437388" y="838200"/>
                    </a:lnTo>
                    <a:close/>
                  </a:path>
                  <a:path w="734695" h="2120900">
                    <a:moveTo>
                      <a:pt x="440436" y="838200"/>
                    </a:moveTo>
                    <a:lnTo>
                      <a:pt x="437388" y="838200"/>
                    </a:lnTo>
                    <a:lnTo>
                      <a:pt x="439420" y="825500"/>
                    </a:lnTo>
                    <a:lnTo>
                      <a:pt x="440436" y="838200"/>
                    </a:lnTo>
                    <a:close/>
                  </a:path>
                  <a:path w="734695" h="2120900">
                    <a:moveTo>
                      <a:pt x="443484" y="863600"/>
                    </a:moveTo>
                    <a:lnTo>
                      <a:pt x="438912" y="863600"/>
                    </a:lnTo>
                    <a:lnTo>
                      <a:pt x="437388" y="850900"/>
                    </a:lnTo>
                    <a:lnTo>
                      <a:pt x="435864" y="850900"/>
                    </a:lnTo>
                    <a:lnTo>
                      <a:pt x="435864" y="838200"/>
                    </a:lnTo>
                    <a:lnTo>
                      <a:pt x="440436" y="838200"/>
                    </a:lnTo>
                    <a:lnTo>
                      <a:pt x="439420" y="825500"/>
                    </a:lnTo>
                    <a:lnTo>
                      <a:pt x="449580" y="825500"/>
                    </a:lnTo>
                    <a:lnTo>
                      <a:pt x="441960" y="838200"/>
                    </a:lnTo>
                    <a:lnTo>
                      <a:pt x="440436" y="850900"/>
                    </a:lnTo>
                    <a:lnTo>
                      <a:pt x="443484" y="863600"/>
                    </a:lnTo>
                    <a:close/>
                  </a:path>
                  <a:path w="734695" h="2120900">
                    <a:moveTo>
                      <a:pt x="447620" y="850900"/>
                    </a:moveTo>
                    <a:lnTo>
                      <a:pt x="447446" y="850900"/>
                    </a:lnTo>
                    <a:lnTo>
                      <a:pt x="441960" y="838200"/>
                    </a:lnTo>
                    <a:lnTo>
                      <a:pt x="449580" y="825500"/>
                    </a:lnTo>
                    <a:lnTo>
                      <a:pt x="451104" y="825500"/>
                    </a:lnTo>
                    <a:lnTo>
                      <a:pt x="448056" y="838200"/>
                    </a:lnTo>
                    <a:lnTo>
                      <a:pt x="445008" y="838200"/>
                    </a:lnTo>
                    <a:lnTo>
                      <a:pt x="447620" y="850900"/>
                    </a:lnTo>
                    <a:close/>
                  </a:path>
                  <a:path w="734695" h="2120900">
                    <a:moveTo>
                      <a:pt x="450088" y="850900"/>
                    </a:moveTo>
                    <a:lnTo>
                      <a:pt x="447620" y="850900"/>
                    </a:lnTo>
                    <a:lnTo>
                      <a:pt x="451104" y="838200"/>
                    </a:lnTo>
                    <a:lnTo>
                      <a:pt x="448056" y="838200"/>
                    </a:lnTo>
                    <a:lnTo>
                      <a:pt x="451104" y="825500"/>
                    </a:lnTo>
                    <a:lnTo>
                      <a:pt x="454152" y="838200"/>
                    </a:lnTo>
                    <a:lnTo>
                      <a:pt x="450088" y="850900"/>
                    </a:lnTo>
                    <a:close/>
                  </a:path>
                  <a:path w="734695" h="2120900">
                    <a:moveTo>
                      <a:pt x="450272" y="850900"/>
                    </a:moveTo>
                    <a:lnTo>
                      <a:pt x="450088" y="850900"/>
                    </a:lnTo>
                    <a:lnTo>
                      <a:pt x="454152" y="838200"/>
                    </a:lnTo>
                    <a:lnTo>
                      <a:pt x="451104" y="825500"/>
                    </a:lnTo>
                    <a:lnTo>
                      <a:pt x="460248" y="825500"/>
                    </a:lnTo>
                    <a:lnTo>
                      <a:pt x="460248" y="838200"/>
                    </a:lnTo>
                    <a:lnTo>
                      <a:pt x="457200" y="838200"/>
                    </a:lnTo>
                    <a:lnTo>
                      <a:pt x="450272" y="850900"/>
                    </a:lnTo>
                    <a:close/>
                  </a:path>
                  <a:path w="734695" h="2120900">
                    <a:moveTo>
                      <a:pt x="461772" y="850900"/>
                    </a:moveTo>
                    <a:lnTo>
                      <a:pt x="460248" y="838200"/>
                    </a:lnTo>
                    <a:lnTo>
                      <a:pt x="460248" y="825500"/>
                    </a:lnTo>
                    <a:lnTo>
                      <a:pt x="461772" y="838200"/>
                    </a:lnTo>
                    <a:lnTo>
                      <a:pt x="463296" y="838200"/>
                    </a:lnTo>
                    <a:lnTo>
                      <a:pt x="461772" y="850900"/>
                    </a:lnTo>
                    <a:close/>
                  </a:path>
                  <a:path w="734695" h="2120900">
                    <a:moveTo>
                      <a:pt x="499872" y="850900"/>
                    </a:moveTo>
                    <a:lnTo>
                      <a:pt x="499872" y="825500"/>
                    </a:lnTo>
                    <a:lnTo>
                      <a:pt x="510757" y="825500"/>
                    </a:lnTo>
                    <a:lnTo>
                      <a:pt x="509016" y="838200"/>
                    </a:lnTo>
                    <a:lnTo>
                      <a:pt x="501396" y="838200"/>
                    </a:lnTo>
                    <a:lnTo>
                      <a:pt x="499872" y="850900"/>
                    </a:lnTo>
                    <a:close/>
                  </a:path>
                  <a:path w="734695" h="2120900">
                    <a:moveTo>
                      <a:pt x="512064" y="838200"/>
                    </a:moveTo>
                    <a:lnTo>
                      <a:pt x="509016" y="838200"/>
                    </a:lnTo>
                    <a:lnTo>
                      <a:pt x="510757" y="825500"/>
                    </a:lnTo>
                    <a:lnTo>
                      <a:pt x="512064" y="838200"/>
                    </a:lnTo>
                    <a:close/>
                  </a:path>
                  <a:path w="734695" h="2120900">
                    <a:moveTo>
                      <a:pt x="512064" y="838200"/>
                    </a:moveTo>
                    <a:lnTo>
                      <a:pt x="510757" y="825500"/>
                    </a:lnTo>
                    <a:lnTo>
                      <a:pt x="514604" y="825500"/>
                    </a:lnTo>
                    <a:lnTo>
                      <a:pt x="512064" y="838200"/>
                    </a:lnTo>
                    <a:close/>
                  </a:path>
                  <a:path w="734695" h="2120900">
                    <a:moveTo>
                      <a:pt x="519938" y="850900"/>
                    </a:moveTo>
                    <a:lnTo>
                      <a:pt x="519684" y="850900"/>
                    </a:lnTo>
                    <a:lnTo>
                      <a:pt x="512572" y="838200"/>
                    </a:lnTo>
                    <a:lnTo>
                      <a:pt x="512064" y="838200"/>
                    </a:lnTo>
                    <a:lnTo>
                      <a:pt x="514604" y="825500"/>
                    </a:lnTo>
                    <a:lnTo>
                      <a:pt x="513588" y="838200"/>
                    </a:lnTo>
                    <a:lnTo>
                      <a:pt x="519938" y="850900"/>
                    </a:lnTo>
                    <a:close/>
                  </a:path>
                  <a:path w="734695" h="2120900">
                    <a:moveTo>
                      <a:pt x="519938" y="850900"/>
                    </a:moveTo>
                    <a:lnTo>
                      <a:pt x="513588" y="838200"/>
                    </a:lnTo>
                    <a:lnTo>
                      <a:pt x="514604" y="825500"/>
                    </a:lnTo>
                    <a:lnTo>
                      <a:pt x="519684" y="825500"/>
                    </a:lnTo>
                    <a:lnTo>
                      <a:pt x="522732" y="838200"/>
                    </a:lnTo>
                    <a:lnTo>
                      <a:pt x="521208" y="838200"/>
                    </a:lnTo>
                    <a:lnTo>
                      <a:pt x="519938" y="850900"/>
                    </a:lnTo>
                    <a:close/>
                  </a:path>
                  <a:path w="734695" h="2120900">
                    <a:moveTo>
                      <a:pt x="435864" y="850900"/>
                    </a:moveTo>
                    <a:lnTo>
                      <a:pt x="434340" y="838200"/>
                    </a:lnTo>
                    <a:lnTo>
                      <a:pt x="435864" y="838200"/>
                    </a:lnTo>
                    <a:lnTo>
                      <a:pt x="435864" y="850900"/>
                    </a:lnTo>
                    <a:close/>
                  </a:path>
                  <a:path w="734695" h="2120900">
                    <a:moveTo>
                      <a:pt x="443484" y="863600"/>
                    </a:moveTo>
                    <a:lnTo>
                      <a:pt x="440436" y="850900"/>
                    </a:lnTo>
                    <a:lnTo>
                      <a:pt x="441960" y="838200"/>
                    </a:lnTo>
                    <a:lnTo>
                      <a:pt x="447446" y="850900"/>
                    </a:lnTo>
                    <a:lnTo>
                      <a:pt x="446532" y="850900"/>
                    </a:lnTo>
                    <a:lnTo>
                      <a:pt x="443484" y="863600"/>
                    </a:lnTo>
                    <a:close/>
                  </a:path>
                  <a:path w="734695" h="2120900">
                    <a:moveTo>
                      <a:pt x="447620" y="850900"/>
                    </a:moveTo>
                    <a:lnTo>
                      <a:pt x="445008" y="838200"/>
                    </a:lnTo>
                    <a:lnTo>
                      <a:pt x="451104" y="838200"/>
                    </a:lnTo>
                    <a:lnTo>
                      <a:pt x="447620" y="850900"/>
                    </a:lnTo>
                    <a:close/>
                  </a:path>
                  <a:path w="734695" h="2120900">
                    <a:moveTo>
                      <a:pt x="461772" y="850900"/>
                    </a:moveTo>
                    <a:lnTo>
                      <a:pt x="450272" y="850900"/>
                    </a:lnTo>
                    <a:lnTo>
                      <a:pt x="457200" y="838200"/>
                    </a:lnTo>
                    <a:lnTo>
                      <a:pt x="460248" y="838200"/>
                    </a:lnTo>
                    <a:lnTo>
                      <a:pt x="461772" y="850900"/>
                    </a:lnTo>
                    <a:close/>
                  </a:path>
                  <a:path w="734695" h="2120900">
                    <a:moveTo>
                      <a:pt x="512064" y="876300"/>
                    </a:moveTo>
                    <a:lnTo>
                      <a:pt x="504444" y="876300"/>
                    </a:lnTo>
                    <a:lnTo>
                      <a:pt x="502412" y="863600"/>
                    </a:lnTo>
                    <a:lnTo>
                      <a:pt x="499872" y="850900"/>
                    </a:lnTo>
                    <a:lnTo>
                      <a:pt x="502158" y="838200"/>
                    </a:lnTo>
                    <a:lnTo>
                      <a:pt x="510540" y="838200"/>
                    </a:lnTo>
                    <a:lnTo>
                      <a:pt x="512064" y="850900"/>
                    </a:lnTo>
                    <a:lnTo>
                      <a:pt x="509778" y="850900"/>
                    </a:lnTo>
                    <a:lnTo>
                      <a:pt x="505968" y="863600"/>
                    </a:lnTo>
                    <a:lnTo>
                      <a:pt x="512826" y="863600"/>
                    </a:lnTo>
                    <a:lnTo>
                      <a:pt x="512064" y="876300"/>
                    </a:lnTo>
                    <a:close/>
                  </a:path>
                  <a:path w="734695" h="2120900">
                    <a:moveTo>
                      <a:pt x="512064" y="850900"/>
                    </a:moveTo>
                    <a:lnTo>
                      <a:pt x="510540" y="838200"/>
                    </a:lnTo>
                    <a:lnTo>
                      <a:pt x="512572" y="838200"/>
                    </a:lnTo>
                    <a:lnTo>
                      <a:pt x="512064" y="850900"/>
                    </a:lnTo>
                    <a:close/>
                  </a:path>
                  <a:path w="734695" h="2120900">
                    <a:moveTo>
                      <a:pt x="519684" y="850900"/>
                    </a:moveTo>
                    <a:lnTo>
                      <a:pt x="512064" y="850900"/>
                    </a:lnTo>
                    <a:lnTo>
                      <a:pt x="512572" y="838200"/>
                    </a:lnTo>
                    <a:lnTo>
                      <a:pt x="519684" y="850900"/>
                    </a:lnTo>
                    <a:close/>
                  </a:path>
                  <a:path w="734695" h="2120900">
                    <a:moveTo>
                      <a:pt x="525780" y="889000"/>
                    </a:moveTo>
                    <a:lnTo>
                      <a:pt x="518160" y="889000"/>
                    </a:lnTo>
                    <a:lnTo>
                      <a:pt x="514894" y="876300"/>
                    </a:lnTo>
                    <a:lnTo>
                      <a:pt x="522732" y="876300"/>
                    </a:lnTo>
                    <a:lnTo>
                      <a:pt x="521208" y="863600"/>
                    </a:lnTo>
                    <a:lnTo>
                      <a:pt x="515416" y="863600"/>
                    </a:lnTo>
                    <a:lnTo>
                      <a:pt x="522732" y="850900"/>
                    </a:lnTo>
                    <a:lnTo>
                      <a:pt x="519938" y="850900"/>
                    </a:lnTo>
                    <a:lnTo>
                      <a:pt x="521208" y="838200"/>
                    </a:lnTo>
                    <a:lnTo>
                      <a:pt x="524256" y="838200"/>
                    </a:lnTo>
                    <a:lnTo>
                      <a:pt x="524256" y="850900"/>
                    </a:lnTo>
                    <a:lnTo>
                      <a:pt x="525780" y="863600"/>
                    </a:lnTo>
                    <a:lnTo>
                      <a:pt x="525780" y="889000"/>
                    </a:lnTo>
                    <a:close/>
                  </a:path>
                  <a:path w="734695" h="2120900">
                    <a:moveTo>
                      <a:pt x="445008" y="863600"/>
                    </a:moveTo>
                    <a:lnTo>
                      <a:pt x="443484" y="863600"/>
                    </a:lnTo>
                    <a:lnTo>
                      <a:pt x="446532" y="850900"/>
                    </a:lnTo>
                    <a:lnTo>
                      <a:pt x="448818" y="850900"/>
                    </a:lnTo>
                    <a:lnTo>
                      <a:pt x="445008" y="863600"/>
                    </a:lnTo>
                    <a:close/>
                  </a:path>
                  <a:path w="734695" h="2120900">
                    <a:moveTo>
                      <a:pt x="452628" y="863600"/>
                    </a:moveTo>
                    <a:lnTo>
                      <a:pt x="445008" y="863600"/>
                    </a:lnTo>
                    <a:lnTo>
                      <a:pt x="448818" y="850900"/>
                    </a:lnTo>
                    <a:lnTo>
                      <a:pt x="452628" y="863600"/>
                    </a:lnTo>
                    <a:close/>
                  </a:path>
                  <a:path w="734695" h="2120900">
                    <a:moveTo>
                      <a:pt x="457200" y="863600"/>
                    </a:moveTo>
                    <a:lnTo>
                      <a:pt x="452628" y="863600"/>
                    </a:lnTo>
                    <a:lnTo>
                      <a:pt x="448818" y="850900"/>
                    </a:lnTo>
                    <a:lnTo>
                      <a:pt x="449884" y="850900"/>
                    </a:lnTo>
                    <a:lnTo>
                      <a:pt x="457200" y="863600"/>
                    </a:lnTo>
                    <a:close/>
                  </a:path>
                  <a:path w="734695" h="2120900">
                    <a:moveTo>
                      <a:pt x="457200" y="863600"/>
                    </a:moveTo>
                    <a:lnTo>
                      <a:pt x="449884" y="850900"/>
                    </a:lnTo>
                    <a:lnTo>
                      <a:pt x="458724" y="850900"/>
                    </a:lnTo>
                    <a:lnTo>
                      <a:pt x="457200" y="863600"/>
                    </a:lnTo>
                    <a:close/>
                  </a:path>
                  <a:path w="734695" h="2120900">
                    <a:moveTo>
                      <a:pt x="460248" y="863600"/>
                    </a:moveTo>
                    <a:lnTo>
                      <a:pt x="457200" y="863600"/>
                    </a:lnTo>
                    <a:lnTo>
                      <a:pt x="458724" y="850900"/>
                    </a:lnTo>
                    <a:lnTo>
                      <a:pt x="460248" y="863600"/>
                    </a:lnTo>
                    <a:close/>
                  </a:path>
                  <a:path w="734695" h="2120900">
                    <a:moveTo>
                      <a:pt x="501396" y="863600"/>
                    </a:moveTo>
                    <a:lnTo>
                      <a:pt x="499872" y="863600"/>
                    </a:lnTo>
                    <a:lnTo>
                      <a:pt x="499872" y="850900"/>
                    </a:lnTo>
                    <a:lnTo>
                      <a:pt x="501396" y="863600"/>
                    </a:lnTo>
                    <a:close/>
                  </a:path>
                  <a:path w="734695" h="2120900">
                    <a:moveTo>
                      <a:pt x="509016" y="863600"/>
                    </a:moveTo>
                    <a:lnTo>
                      <a:pt x="505968" y="863600"/>
                    </a:lnTo>
                    <a:lnTo>
                      <a:pt x="509778" y="850900"/>
                    </a:lnTo>
                    <a:lnTo>
                      <a:pt x="511628" y="850900"/>
                    </a:lnTo>
                    <a:lnTo>
                      <a:pt x="509016" y="863600"/>
                    </a:lnTo>
                    <a:close/>
                  </a:path>
                  <a:path w="734695" h="2120900">
                    <a:moveTo>
                      <a:pt x="512826" y="863600"/>
                    </a:moveTo>
                    <a:lnTo>
                      <a:pt x="509016" y="863600"/>
                    </a:lnTo>
                    <a:lnTo>
                      <a:pt x="511628" y="850900"/>
                    </a:lnTo>
                    <a:lnTo>
                      <a:pt x="512826" y="863600"/>
                    </a:lnTo>
                    <a:close/>
                  </a:path>
                  <a:path w="734695" h="2120900">
                    <a:moveTo>
                      <a:pt x="512826" y="863600"/>
                    </a:moveTo>
                    <a:lnTo>
                      <a:pt x="511628" y="850900"/>
                    </a:lnTo>
                    <a:lnTo>
                      <a:pt x="514023" y="850900"/>
                    </a:lnTo>
                    <a:lnTo>
                      <a:pt x="512826" y="863600"/>
                    </a:lnTo>
                    <a:close/>
                  </a:path>
                  <a:path w="734695" h="2120900">
                    <a:moveTo>
                      <a:pt x="512064" y="876300"/>
                    </a:moveTo>
                    <a:lnTo>
                      <a:pt x="512826" y="863600"/>
                    </a:lnTo>
                    <a:lnTo>
                      <a:pt x="514023" y="850900"/>
                    </a:lnTo>
                    <a:lnTo>
                      <a:pt x="515416" y="863600"/>
                    </a:lnTo>
                    <a:lnTo>
                      <a:pt x="513080" y="863600"/>
                    </a:lnTo>
                    <a:lnTo>
                      <a:pt x="512064" y="876300"/>
                    </a:lnTo>
                    <a:close/>
                  </a:path>
                  <a:path w="734695" h="2120900">
                    <a:moveTo>
                      <a:pt x="515416" y="863600"/>
                    </a:moveTo>
                    <a:lnTo>
                      <a:pt x="514023" y="850900"/>
                    </a:lnTo>
                    <a:lnTo>
                      <a:pt x="522732" y="850900"/>
                    </a:lnTo>
                    <a:lnTo>
                      <a:pt x="515416" y="863600"/>
                    </a:lnTo>
                    <a:close/>
                  </a:path>
                  <a:path w="734695" h="2120900">
                    <a:moveTo>
                      <a:pt x="525780" y="863600"/>
                    </a:moveTo>
                    <a:lnTo>
                      <a:pt x="524256" y="850900"/>
                    </a:lnTo>
                    <a:lnTo>
                      <a:pt x="525780" y="850900"/>
                    </a:lnTo>
                    <a:lnTo>
                      <a:pt x="525780" y="863600"/>
                    </a:lnTo>
                    <a:close/>
                  </a:path>
                  <a:path w="734695" h="2120900">
                    <a:moveTo>
                      <a:pt x="440436" y="889000"/>
                    </a:moveTo>
                    <a:lnTo>
                      <a:pt x="437388" y="889000"/>
                    </a:lnTo>
                    <a:lnTo>
                      <a:pt x="437388" y="863600"/>
                    </a:lnTo>
                    <a:lnTo>
                      <a:pt x="444137" y="863600"/>
                    </a:lnTo>
                    <a:lnTo>
                      <a:pt x="441960" y="876300"/>
                    </a:lnTo>
                    <a:lnTo>
                      <a:pt x="443103" y="876300"/>
                    </a:lnTo>
                    <a:lnTo>
                      <a:pt x="440436" y="889000"/>
                    </a:lnTo>
                    <a:close/>
                  </a:path>
                  <a:path w="734695" h="2120900">
                    <a:moveTo>
                      <a:pt x="445008" y="876300"/>
                    </a:moveTo>
                    <a:lnTo>
                      <a:pt x="441960" y="876300"/>
                    </a:lnTo>
                    <a:lnTo>
                      <a:pt x="444137" y="863600"/>
                    </a:lnTo>
                    <a:lnTo>
                      <a:pt x="445008" y="876300"/>
                    </a:lnTo>
                    <a:close/>
                  </a:path>
                  <a:path w="734695" h="2120900">
                    <a:moveTo>
                      <a:pt x="445008" y="876300"/>
                    </a:moveTo>
                    <a:lnTo>
                      <a:pt x="444137" y="863600"/>
                    </a:lnTo>
                    <a:lnTo>
                      <a:pt x="448818" y="863600"/>
                    </a:lnTo>
                    <a:lnTo>
                      <a:pt x="445008" y="876300"/>
                    </a:lnTo>
                    <a:close/>
                  </a:path>
                  <a:path w="734695" h="2120900">
                    <a:moveTo>
                      <a:pt x="446532" y="876300"/>
                    </a:moveTo>
                    <a:lnTo>
                      <a:pt x="445008" y="876300"/>
                    </a:lnTo>
                    <a:lnTo>
                      <a:pt x="448818" y="863600"/>
                    </a:lnTo>
                    <a:lnTo>
                      <a:pt x="446532" y="876300"/>
                    </a:lnTo>
                    <a:close/>
                  </a:path>
                  <a:path w="734695" h="2120900">
                    <a:moveTo>
                      <a:pt x="458724" y="901700"/>
                    </a:moveTo>
                    <a:lnTo>
                      <a:pt x="454152" y="901700"/>
                    </a:lnTo>
                    <a:lnTo>
                      <a:pt x="450771" y="889373"/>
                    </a:lnTo>
                    <a:lnTo>
                      <a:pt x="450668" y="889000"/>
                    </a:lnTo>
                    <a:lnTo>
                      <a:pt x="451104" y="889000"/>
                    </a:lnTo>
                    <a:lnTo>
                      <a:pt x="443484" y="876300"/>
                    </a:lnTo>
                    <a:lnTo>
                      <a:pt x="446532" y="876300"/>
                    </a:lnTo>
                    <a:lnTo>
                      <a:pt x="448818" y="863600"/>
                    </a:lnTo>
                    <a:lnTo>
                      <a:pt x="450088" y="863600"/>
                    </a:lnTo>
                    <a:lnTo>
                      <a:pt x="448056" y="876300"/>
                    </a:lnTo>
                    <a:lnTo>
                      <a:pt x="451713" y="889000"/>
                    </a:lnTo>
                    <a:lnTo>
                      <a:pt x="451821" y="889373"/>
                    </a:lnTo>
                    <a:lnTo>
                      <a:pt x="458724" y="901700"/>
                    </a:lnTo>
                    <a:close/>
                  </a:path>
                  <a:path w="734695" h="2120900">
                    <a:moveTo>
                      <a:pt x="451644" y="889000"/>
                    </a:moveTo>
                    <a:lnTo>
                      <a:pt x="448056" y="876300"/>
                    </a:lnTo>
                    <a:lnTo>
                      <a:pt x="450088" y="863600"/>
                    </a:lnTo>
                    <a:lnTo>
                      <a:pt x="450723" y="863600"/>
                    </a:lnTo>
                    <a:lnTo>
                      <a:pt x="454152" y="876300"/>
                    </a:lnTo>
                    <a:lnTo>
                      <a:pt x="451644" y="889000"/>
                    </a:lnTo>
                    <a:close/>
                  </a:path>
                  <a:path w="734695" h="2120900">
                    <a:moveTo>
                      <a:pt x="458724" y="901700"/>
                    </a:moveTo>
                    <a:lnTo>
                      <a:pt x="451821" y="889373"/>
                    </a:lnTo>
                    <a:lnTo>
                      <a:pt x="451644" y="889000"/>
                    </a:lnTo>
                    <a:lnTo>
                      <a:pt x="454152" y="876300"/>
                    </a:lnTo>
                    <a:lnTo>
                      <a:pt x="450723" y="863600"/>
                    </a:lnTo>
                    <a:lnTo>
                      <a:pt x="451866" y="863600"/>
                    </a:lnTo>
                    <a:lnTo>
                      <a:pt x="458724" y="876300"/>
                    </a:lnTo>
                    <a:lnTo>
                      <a:pt x="461772" y="876300"/>
                    </a:lnTo>
                    <a:lnTo>
                      <a:pt x="461772" y="889000"/>
                    </a:lnTo>
                    <a:lnTo>
                      <a:pt x="452628" y="889000"/>
                    </a:lnTo>
                    <a:lnTo>
                      <a:pt x="458724" y="901700"/>
                    </a:lnTo>
                    <a:close/>
                  </a:path>
                  <a:path w="734695" h="2120900">
                    <a:moveTo>
                      <a:pt x="461772" y="876300"/>
                    </a:moveTo>
                    <a:lnTo>
                      <a:pt x="458724" y="876300"/>
                    </a:lnTo>
                    <a:lnTo>
                      <a:pt x="451866" y="863600"/>
                    </a:lnTo>
                    <a:lnTo>
                      <a:pt x="461772" y="863600"/>
                    </a:lnTo>
                    <a:lnTo>
                      <a:pt x="461772" y="876300"/>
                    </a:lnTo>
                    <a:close/>
                  </a:path>
                  <a:path w="734695" h="2120900">
                    <a:moveTo>
                      <a:pt x="458724" y="914400"/>
                    </a:moveTo>
                    <a:lnTo>
                      <a:pt x="452628" y="901700"/>
                    </a:lnTo>
                    <a:lnTo>
                      <a:pt x="458724" y="901700"/>
                    </a:lnTo>
                    <a:lnTo>
                      <a:pt x="458724" y="889000"/>
                    </a:lnTo>
                    <a:lnTo>
                      <a:pt x="461772" y="889000"/>
                    </a:lnTo>
                    <a:lnTo>
                      <a:pt x="461772" y="863600"/>
                    </a:lnTo>
                    <a:lnTo>
                      <a:pt x="464820" y="876300"/>
                    </a:lnTo>
                    <a:lnTo>
                      <a:pt x="463296" y="889000"/>
                    </a:lnTo>
                    <a:lnTo>
                      <a:pt x="463296" y="901700"/>
                    </a:lnTo>
                    <a:lnTo>
                      <a:pt x="458724" y="914400"/>
                    </a:lnTo>
                    <a:close/>
                  </a:path>
                  <a:path w="734695" h="2120900">
                    <a:moveTo>
                      <a:pt x="504444" y="889000"/>
                    </a:moveTo>
                    <a:lnTo>
                      <a:pt x="501396" y="876300"/>
                    </a:lnTo>
                    <a:lnTo>
                      <a:pt x="502412" y="863600"/>
                    </a:lnTo>
                    <a:lnTo>
                      <a:pt x="504444" y="876300"/>
                    </a:lnTo>
                    <a:lnTo>
                      <a:pt x="513588" y="876300"/>
                    </a:lnTo>
                    <a:lnTo>
                      <a:pt x="504444" y="889000"/>
                    </a:lnTo>
                    <a:close/>
                  </a:path>
                  <a:path w="734695" h="2120900">
                    <a:moveTo>
                      <a:pt x="513588" y="876300"/>
                    </a:moveTo>
                    <a:lnTo>
                      <a:pt x="512064" y="876300"/>
                    </a:lnTo>
                    <a:lnTo>
                      <a:pt x="513080" y="863600"/>
                    </a:lnTo>
                    <a:lnTo>
                      <a:pt x="513588" y="876300"/>
                    </a:lnTo>
                    <a:close/>
                  </a:path>
                  <a:path w="734695" h="2120900">
                    <a:moveTo>
                      <a:pt x="513588" y="876300"/>
                    </a:moveTo>
                    <a:lnTo>
                      <a:pt x="513080" y="863600"/>
                    </a:lnTo>
                    <a:lnTo>
                      <a:pt x="521208" y="863600"/>
                    </a:lnTo>
                    <a:lnTo>
                      <a:pt x="513588" y="876300"/>
                    </a:lnTo>
                    <a:close/>
                  </a:path>
                  <a:path w="734695" h="2120900">
                    <a:moveTo>
                      <a:pt x="519684" y="914400"/>
                    </a:moveTo>
                    <a:lnTo>
                      <a:pt x="515112" y="914400"/>
                    </a:lnTo>
                    <a:lnTo>
                      <a:pt x="513588" y="901700"/>
                    </a:lnTo>
                    <a:lnTo>
                      <a:pt x="509016" y="889000"/>
                    </a:lnTo>
                    <a:lnTo>
                      <a:pt x="513588" y="876300"/>
                    </a:lnTo>
                    <a:lnTo>
                      <a:pt x="521208" y="863600"/>
                    </a:lnTo>
                    <a:lnTo>
                      <a:pt x="522732" y="876300"/>
                    </a:lnTo>
                    <a:lnTo>
                      <a:pt x="514894" y="876300"/>
                    </a:lnTo>
                    <a:lnTo>
                      <a:pt x="510540" y="889000"/>
                    </a:lnTo>
                    <a:lnTo>
                      <a:pt x="514350" y="901700"/>
                    </a:lnTo>
                    <a:lnTo>
                      <a:pt x="515874" y="901700"/>
                    </a:lnTo>
                    <a:lnTo>
                      <a:pt x="519684" y="914400"/>
                    </a:lnTo>
                    <a:close/>
                  </a:path>
                  <a:path w="734695" h="2120900">
                    <a:moveTo>
                      <a:pt x="451104" y="889000"/>
                    </a:moveTo>
                    <a:lnTo>
                      <a:pt x="440436" y="889000"/>
                    </a:lnTo>
                    <a:lnTo>
                      <a:pt x="443103" y="876300"/>
                    </a:lnTo>
                    <a:lnTo>
                      <a:pt x="451104" y="889000"/>
                    </a:lnTo>
                    <a:close/>
                  </a:path>
                  <a:path w="734695" h="2120900">
                    <a:moveTo>
                      <a:pt x="451104" y="889000"/>
                    </a:moveTo>
                    <a:lnTo>
                      <a:pt x="443103" y="876300"/>
                    </a:lnTo>
                    <a:lnTo>
                      <a:pt x="443484" y="876300"/>
                    </a:lnTo>
                    <a:lnTo>
                      <a:pt x="451104" y="889000"/>
                    </a:lnTo>
                    <a:close/>
                  </a:path>
                  <a:path w="734695" h="2120900">
                    <a:moveTo>
                      <a:pt x="504444" y="889000"/>
                    </a:moveTo>
                    <a:lnTo>
                      <a:pt x="499872" y="889000"/>
                    </a:lnTo>
                    <a:lnTo>
                      <a:pt x="499872" y="876300"/>
                    </a:lnTo>
                    <a:lnTo>
                      <a:pt x="501396" y="876300"/>
                    </a:lnTo>
                    <a:lnTo>
                      <a:pt x="504444" y="889000"/>
                    </a:lnTo>
                    <a:close/>
                  </a:path>
                  <a:path w="734695" h="2120900">
                    <a:moveTo>
                      <a:pt x="513588" y="901700"/>
                    </a:moveTo>
                    <a:lnTo>
                      <a:pt x="506273" y="889000"/>
                    </a:lnTo>
                    <a:lnTo>
                      <a:pt x="504444" y="889000"/>
                    </a:lnTo>
                    <a:lnTo>
                      <a:pt x="513588" y="876300"/>
                    </a:lnTo>
                    <a:lnTo>
                      <a:pt x="509016" y="889000"/>
                    </a:lnTo>
                    <a:lnTo>
                      <a:pt x="513588" y="901700"/>
                    </a:lnTo>
                    <a:close/>
                  </a:path>
                  <a:path w="734695" h="2120900">
                    <a:moveTo>
                      <a:pt x="514350" y="901700"/>
                    </a:moveTo>
                    <a:lnTo>
                      <a:pt x="510652" y="889373"/>
                    </a:lnTo>
                    <a:lnTo>
                      <a:pt x="510540" y="889000"/>
                    </a:lnTo>
                    <a:lnTo>
                      <a:pt x="514894" y="876300"/>
                    </a:lnTo>
                    <a:lnTo>
                      <a:pt x="518160" y="889000"/>
                    </a:lnTo>
                    <a:lnTo>
                      <a:pt x="515547" y="889000"/>
                    </a:lnTo>
                    <a:lnTo>
                      <a:pt x="515564" y="889373"/>
                    </a:lnTo>
                    <a:lnTo>
                      <a:pt x="514350" y="901700"/>
                    </a:lnTo>
                    <a:close/>
                  </a:path>
                  <a:path w="734695" h="2120900">
                    <a:moveTo>
                      <a:pt x="528828" y="889000"/>
                    </a:moveTo>
                    <a:lnTo>
                      <a:pt x="525780" y="889000"/>
                    </a:lnTo>
                    <a:lnTo>
                      <a:pt x="525780" y="876300"/>
                    </a:lnTo>
                    <a:lnTo>
                      <a:pt x="528828" y="889000"/>
                    </a:lnTo>
                    <a:close/>
                  </a:path>
                  <a:path w="734695" h="2120900">
                    <a:moveTo>
                      <a:pt x="438912" y="901700"/>
                    </a:moveTo>
                    <a:lnTo>
                      <a:pt x="438912" y="889000"/>
                    </a:lnTo>
                    <a:lnTo>
                      <a:pt x="441960" y="889000"/>
                    </a:lnTo>
                    <a:lnTo>
                      <a:pt x="438912" y="901700"/>
                    </a:lnTo>
                    <a:close/>
                  </a:path>
                  <a:path w="734695" h="2120900">
                    <a:moveTo>
                      <a:pt x="448056" y="927100"/>
                    </a:moveTo>
                    <a:lnTo>
                      <a:pt x="440436" y="927100"/>
                    </a:lnTo>
                    <a:lnTo>
                      <a:pt x="437388" y="914400"/>
                    </a:lnTo>
                    <a:lnTo>
                      <a:pt x="438912" y="901700"/>
                    </a:lnTo>
                    <a:lnTo>
                      <a:pt x="441870" y="889373"/>
                    </a:lnTo>
                    <a:lnTo>
                      <a:pt x="441960" y="889000"/>
                    </a:lnTo>
                    <a:lnTo>
                      <a:pt x="450668" y="889000"/>
                    </a:lnTo>
                    <a:lnTo>
                      <a:pt x="448056" y="901700"/>
                    </a:lnTo>
                    <a:lnTo>
                      <a:pt x="441960" y="901700"/>
                    </a:lnTo>
                    <a:lnTo>
                      <a:pt x="446532" y="914400"/>
                    </a:lnTo>
                    <a:lnTo>
                      <a:pt x="441960" y="914400"/>
                    </a:lnTo>
                    <a:lnTo>
                      <a:pt x="448056" y="927100"/>
                    </a:lnTo>
                    <a:close/>
                  </a:path>
                  <a:path w="734695" h="2120900">
                    <a:moveTo>
                      <a:pt x="454152" y="901700"/>
                    </a:moveTo>
                    <a:lnTo>
                      <a:pt x="448056" y="901700"/>
                    </a:lnTo>
                    <a:lnTo>
                      <a:pt x="450591" y="889373"/>
                    </a:lnTo>
                    <a:lnTo>
                      <a:pt x="450668" y="889000"/>
                    </a:lnTo>
                    <a:lnTo>
                      <a:pt x="454152" y="901700"/>
                    </a:lnTo>
                    <a:close/>
                  </a:path>
                  <a:path w="734695" h="2120900">
                    <a:moveTo>
                      <a:pt x="458724" y="901700"/>
                    </a:moveTo>
                    <a:lnTo>
                      <a:pt x="452628" y="889000"/>
                    </a:lnTo>
                    <a:lnTo>
                      <a:pt x="458724" y="889000"/>
                    </a:lnTo>
                    <a:lnTo>
                      <a:pt x="458724" y="901700"/>
                    </a:lnTo>
                    <a:close/>
                  </a:path>
                  <a:path w="734695" h="2120900">
                    <a:moveTo>
                      <a:pt x="504444" y="901700"/>
                    </a:moveTo>
                    <a:lnTo>
                      <a:pt x="501396" y="901700"/>
                    </a:lnTo>
                    <a:lnTo>
                      <a:pt x="501396" y="889000"/>
                    </a:lnTo>
                    <a:lnTo>
                      <a:pt x="506272" y="889000"/>
                    </a:lnTo>
                    <a:lnTo>
                      <a:pt x="504444" y="901700"/>
                    </a:lnTo>
                    <a:close/>
                  </a:path>
                  <a:path w="734695" h="2120900">
                    <a:moveTo>
                      <a:pt x="512064" y="914400"/>
                    </a:moveTo>
                    <a:lnTo>
                      <a:pt x="507492" y="901700"/>
                    </a:lnTo>
                    <a:lnTo>
                      <a:pt x="504444" y="901700"/>
                    </a:lnTo>
                    <a:lnTo>
                      <a:pt x="506219" y="889373"/>
                    </a:lnTo>
                    <a:lnTo>
                      <a:pt x="506273" y="889000"/>
                    </a:lnTo>
                    <a:lnTo>
                      <a:pt x="513588" y="901700"/>
                    </a:lnTo>
                    <a:lnTo>
                      <a:pt x="512064" y="914400"/>
                    </a:lnTo>
                    <a:close/>
                  </a:path>
                  <a:path w="734695" h="2120900">
                    <a:moveTo>
                      <a:pt x="516128" y="901700"/>
                    </a:moveTo>
                    <a:lnTo>
                      <a:pt x="515564" y="889373"/>
                    </a:lnTo>
                    <a:lnTo>
                      <a:pt x="515547" y="889000"/>
                    </a:lnTo>
                    <a:lnTo>
                      <a:pt x="521208" y="889000"/>
                    </a:lnTo>
                    <a:lnTo>
                      <a:pt x="516128" y="901700"/>
                    </a:lnTo>
                    <a:close/>
                  </a:path>
                  <a:path w="734695" h="2120900">
                    <a:moveTo>
                      <a:pt x="525780" y="914400"/>
                    </a:moveTo>
                    <a:lnTo>
                      <a:pt x="519684" y="914400"/>
                    </a:lnTo>
                    <a:lnTo>
                      <a:pt x="515874" y="901700"/>
                    </a:lnTo>
                    <a:lnTo>
                      <a:pt x="516128" y="901700"/>
                    </a:lnTo>
                    <a:lnTo>
                      <a:pt x="521208" y="889000"/>
                    </a:lnTo>
                    <a:lnTo>
                      <a:pt x="526389" y="889000"/>
                    </a:lnTo>
                    <a:lnTo>
                      <a:pt x="522732" y="901700"/>
                    </a:lnTo>
                    <a:lnTo>
                      <a:pt x="525780" y="914400"/>
                    </a:lnTo>
                    <a:close/>
                  </a:path>
                  <a:path w="734695" h="2120900">
                    <a:moveTo>
                      <a:pt x="525780" y="914400"/>
                    </a:moveTo>
                    <a:lnTo>
                      <a:pt x="522732" y="901700"/>
                    </a:lnTo>
                    <a:lnTo>
                      <a:pt x="526282" y="889373"/>
                    </a:lnTo>
                    <a:lnTo>
                      <a:pt x="526389" y="889000"/>
                    </a:lnTo>
                    <a:lnTo>
                      <a:pt x="527304" y="901700"/>
                    </a:lnTo>
                    <a:lnTo>
                      <a:pt x="525780" y="914400"/>
                    </a:lnTo>
                    <a:close/>
                  </a:path>
                  <a:path w="734695" h="2120900">
                    <a:moveTo>
                      <a:pt x="516128" y="901700"/>
                    </a:moveTo>
                    <a:lnTo>
                      <a:pt x="514350" y="901700"/>
                    </a:lnTo>
                    <a:lnTo>
                      <a:pt x="515512" y="889373"/>
                    </a:lnTo>
                    <a:lnTo>
                      <a:pt x="516128" y="901700"/>
                    </a:lnTo>
                    <a:close/>
                  </a:path>
                  <a:path w="734695" h="2120900">
                    <a:moveTo>
                      <a:pt x="437388" y="914400"/>
                    </a:moveTo>
                    <a:lnTo>
                      <a:pt x="437388" y="901700"/>
                    </a:lnTo>
                    <a:lnTo>
                      <a:pt x="438912" y="901700"/>
                    </a:lnTo>
                    <a:lnTo>
                      <a:pt x="437388" y="914400"/>
                    </a:lnTo>
                    <a:close/>
                  </a:path>
                  <a:path w="734695" h="2120900">
                    <a:moveTo>
                      <a:pt x="446532" y="914400"/>
                    </a:moveTo>
                    <a:lnTo>
                      <a:pt x="441960" y="901700"/>
                    </a:lnTo>
                    <a:lnTo>
                      <a:pt x="449580" y="901700"/>
                    </a:lnTo>
                    <a:lnTo>
                      <a:pt x="446532" y="914400"/>
                    </a:lnTo>
                    <a:close/>
                  </a:path>
                  <a:path w="734695" h="2120900">
                    <a:moveTo>
                      <a:pt x="446532" y="914400"/>
                    </a:moveTo>
                    <a:lnTo>
                      <a:pt x="449580" y="901700"/>
                    </a:lnTo>
                    <a:lnTo>
                      <a:pt x="450342" y="901700"/>
                    </a:lnTo>
                    <a:lnTo>
                      <a:pt x="446532" y="914400"/>
                    </a:lnTo>
                    <a:close/>
                  </a:path>
                  <a:path w="734695" h="2120900">
                    <a:moveTo>
                      <a:pt x="452628" y="914400"/>
                    </a:moveTo>
                    <a:lnTo>
                      <a:pt x="446532" y="914400"/>
                    </a:lnTo>
                    <a:lnTo>
                      <a:pt x="450342" y="901700"/>
                    </a:lnTo>
                    <a:lnTo>
                      <a:pt x="452628" y="914400"/>
                    </a:lnTo>
                    <a:close/>
                  </a:path>
                  <a:path w="734695" h="2120900">
                    <a:moveTo>
                      <a:pt x="455676" y="914400"/>
                    </a:moveTo>
                    <a:lnTo>
                      <a:pt x="452628" y="914400"/>
                    </a:lnTo>
                    <a:lnTo>
                      <a:pt x="450342" y="901700"/>
                    </a:lnTo>
                    <a:lnTo>
                      <a:pt x="452247" y="901700"/>
                    </a:lnTo>
                    <a:lnTo>
                      <a:pt x="455676" y="914400"/>
                    </a:lnTo>
                    <a:close/>
                  </a:path>
                  <a:path w="734695" h="2120900">
                    <a:moveTo>
                      <a:pt x="458724" y="914400"/>
                    </a:moveTo>
                    <a:lnTo>
                      <a:pt x="455676" y="914400"/>
                    </a:lnTo>
                    <a:lnTo>
                      <a:pt x="452247" y="901700"/>
                    </a:lnTo>
                    <a:lnTo>
                      <a:pt x="452628" y="901700"/>
                    </a:lnTo>
                    <a:lnTo>
                      <a:pt x="458724" y="914400"/>
                    </a:lnTo>
                    <a:close/>
                  </a:path>
                  <a:path w="734695" h="2120900">
                    <a:moveTo>
                      <a:pt x="464820" y="914400"/>
                    </a:moveTo>
                    <a:lnTo>
                      <a:pt x="458724" y="914400"/>
                    </a:lnTo>
                    <a:lnTo>
                      <a:pt x="463296" y="901700"/>
                    </a:lnTo>
                    <a:lnTo>
                      <a:pt x="464820" y="901700"/>
                    </a:lnTo>
                    <a:lnTo>
                      <a:pt x="464820" y="914400"/>
                    </a:lnTo>
                    <a:close/>
                  </a:path>
                  <a:path w="734695" h="2120900">
                    <a:moveTo>
                      <a:pt x="502920" y="914400"/>
                    </a:moveTo>
                    <a:lnTo>
                      <a:pt x="502920" y="901700"/>
                    </a:lnTo>
                    <a:lnTo>
                      <a:pt x="507492" y="901700"/>
                    </a:lnTo>
                    <a:lnTo>
                      <a:pt x="502920" y="914400"/>
                    </a:lnTo>
                    <a:close/>
                  </a:path>
                  <a:path w="734695" h="2120900">
                    <a:moveTo>
                      <a:pt x="512064" y="914400"/>
                    </a:moveTo>
                    <a:lnTo>
                      <a:pt x="502920" y="914400"/>
                    </a:lnTo>
                    <a:lnTo>
                      <a:pt x="507492" y="901700"/>
                    </a:lnTo>
                    <a:lnTo>
                      <a:pt x="512064" y="914400"/>
                    </a:lnTo>
                    <a:close/>
                  </a:path>
                  <a:path w="734695" h="2120900">
                    <a:moveTo>
                      <a:pt x="515112" y="914400"/>
                    </a:moveTo>
                    <a:lnTo>
                      <a:pt x="512064" y="914400"/>
                    </a:lnTo>
                    <a:lnTo>
                      <a:pt x="513588" y="901700"/>
                    </a:lnTo>
                    <a:lnTo>
                      <a:pt x="515112" y="914400"/>
                    </a:lnTo>
                    <a:close/>
                  </a:path>
                  <a:path w="734695" h="2120900">
                    <a:moveTo>
                      <a:pt x="455676" y="939800"/>
                    </a:moveTo>
                    <a:lnTo>
                      <a:pt x="448056" y="939800"/>
                    </a:lnTo>
                    <a:lnTo>
                      <a:pt x="450723" y="927100"/>
                    </a:lnTo>
                    <a:lnTo>
                      <a:pt x="448056" y="927100"/>
                    </a:lnTo>
                    <a:lnTo>
                      <a:pt x="441960" y="914400"/>
                    </a:lnTo>
                    <a:lnTo>
                      <a:pt x="448056" y="914400"/>
                    </a:lnTo>
                    <a:lnTo>
                      <a:pt x="451104" y="927100"/>
                    </a:lnTo>
                    <a:lnTo>
                      <a:pt x="453644" y="931333"/>
                    </a:lnTo>
                    <a:lnTo>
                      <a:pt x="455676" y="939800"/>
                    </a:lnTo>
                    <a:close/>
                  </a:path>
                  <a:path w="734695" h="2120900">
                    <a:moveTo>
                      <a:pt x="451104" y="927100"/>
                    </a:moveTo>
                    <a:lnTo>
                      <a:pt x="448056" y="914400"/>
                    </a:lnTo>
                    <a:lnTo>
                      <a:pt x="454152" y="914400"/>
                    </a:lnTo>
                    <a:lnTo>
                      <a:pt x="451104" y="927100"/>
                    </a:lnTo>
                    <a:close/>
                  </a:path>
                  <a:path w="734695" h="2120900">
                    <a:moveTo>
                      <a:pt x="453644" y="931333"/>
                    </a:moveTo>
                    <a:lnTo>
                      <a:pt x="451104" y="927100"/>
                    </a:lnTo>
                    <a:lnTo>
                      <a:pt x="454152" y="914400"/>
                    </a:lnTo>
                    <a:lnTo>
                      <a:pt x="460248" y="914400"/>
                    </a:lnTo>
                    <a:lnTo>
                      <a:pt x="460756" y="927100"/>
                    </a:lnTo>
                    <a:lnTo>
                      <a:pt x="452628" y="927100"/>
                    </a:lnTo>
                    <a:lnTo>
                      <a:pt x="453644" y="931333"/>
                    </a:lnTo>
                    <a:close/>
                  </a:path>
                  <a:path w="734695" h="2120900">
                    <a:moveTo>
                      <a:pt x="460756" y="927100"/>
                    </a:moveTo>
                    <a:lnTo>
                      <a:pt x="460248" y="914400"/>
                    </a:lnTo>
                    <a:lnTo>
                      <a:pt x="461772" y="914400"/>
                    </a:lnTo>
                    <a:lnTo>
                      <a:pt x="460756" y="927100"/>
                    </a:lnTo>
                    <a:close/>
                  </a:path>
                  <a:path w="734695" h="2120900">
                    <a:moveTo>
                      <a:pt x="507492" y="927100"/>
                    </a:moveTo>
                    <a:lnTo>
                      <a:pt x="501396" y="927100"/>
                    </a:lnTo>
                    <a:lnTo>
                      <a:pt x="499872" y="914400"/>
                    </a:lnTo>
                    <a:lnTo>
                      <a:pt x="504444" y="914400"/>
                    </a:lnTo>
                    <a:lnTo>
                      <a:pt x="507492" y="927100"/>
                    </a:lnTo>
                    <a:close/>
                  </a:path>
                  <a:path w="734695" h="2120900">
                    <a:moveTo>
                      <a:pt x="507492" y="927100"/>
                    </a:moveTo>
                    <a:lnTo>
                      <a:pt x="504444" y="914400"/>
                    </a:lnTo>
                    <a:lnTo>
                      <a:pt x="513588" y="914400"/>
                    </a:lnTo>
                    <a:lnTo>
                      <a:pt x="507492" y="927100"/>
                    </a:lnTo>
                    <a:close/>
                  </a:path>
                  <a:path w="734695" h="2120900">
                    <a:moveTo>
                      <a:pt x="510540" y="927100"/>
                    </a:moveTo>
                    <a:lnTo>
                      <a:pt x="507492" y="927100"/>
                    </a:lnTo>
                    <a:lnTo>
                      <a:pt x="513588" y="914400"/>
                    </a:lnTo>
                    <a:lnTo>
                      <a:pt x="510540" y="927100"/>
                    </a:lnTo>
                    <a:close/>
                  </a:path>
                  <a:path w="734695" h="2120900">
                    <a:moveTo>
                      <a:pt x="516200" y="927100"/>
                    </a:moveTo>
                    <a:lnTo>
                      <a:pt x="510540" y="927100"/>
                    </a:lnTo>
                    <a:lnTo>
                      <a:pt x="513588" y="914400"/>
                    </a:lnTo>
                    <a:lnTo>
                      <a:pt x="516200" y="927100"/>
                    </a:lnTo>
                    <a:close/>
                  </a:path>
                  <a:path w="734695" h="2120900">
                    <a:moveTo>
                      <a:pt x="516200" y="927100"/>
                    </a:moveTo>
                    <a:lnTo>
                      <a:pt x="513588" y="914400"/>
                    </a:lnTo>
                    <a:lnTo>
                      <a:pt x="518160" y="914400"/>
                    </a:lnTo>
                    <a:lnTo>
                      <a:pt x="516200" y="927100"/>
                    </a:lnTo>
                    <a:close/>
                  </a:path>
                  <a:path w="734695" h="2120900">
                    <a:moveTo>
                      <a:pt x="525780" y="927100"/>
                    </a:moveTo>
                    <a:lnTo>
                      <a:pt x="516200" y="927100"/>
                    </a:lnTo>
                    <a:lnTo>
                      <a:pt x="518160" y="914400"/>
                    </a:lnTo>
                    <a:lnTo>
                      <a:pt x="528828" y="914400"/>
                    </a:lnTo>
                    <a:lnTo>
                      <a:pt x="525780" y="927100"/>
                    </a:lnTo>
                    <a:close/>
                  </a:path>
                  <a:path w="734695" h="2120900">
                    <a:moveTo>
                      <a:pt x="528828" y="927100"/>
                    </a:moveTo>
                    <a:lnTo>
                      <a:pt x="525780" y="927100"/>
                    </a:lnTo>
                    <a:lnTo>
                      <a:pt x="528828" y="914400"/>
                    </a:lnTo>
                    <a:lnTo>
                      <a:pt x="528828" y="927100"/>
                    </a:lnTo>
                    <a:close/>
                  </a:path>
                  <a:path w="734695" h="2120900">
                    <a:moveTo>
                      <a:pt x="437388" y="952500"/>
                    </a:moveTo>
                    <a:lnTo>
                      <a:pt x="437388" y="939800"/>
                    </a:lnTo>
                    <a:lnTo>
                      <a:pt x="438912" y="927100"/>
                    </a:lnTo>
                    <a:lnTo>
                      <a:pt x="440436" y="939800"/>
                    </a:lnTo>
                    <a:lnTo>
                      <a:pt x="438912" y="939800"/>
                    </a:lnTo>
                    <a:lnTo>
                      <a:pt x="437388" y="952500"/>
                    </a:lnTo>
                    <a:close/>
                  </a:path>
                  <a:path w="734695" h="2120900">
                    <a:moveTo>
                      <a:pt x="448056" y="939800"/>
                    </a:moveTo>
                    <a:lnTo>
                      <a:pt x="440436" y="939800"/>
                    </a:lnTo>
                    <a:lnTo>
                      <a:pt x="438912" y="927100"/>
                    </a:lnTo>
                    <a:lnTo>
                      <a:pt x="450723" y="927100"/>
                    </a:lnTo>
                    <a:lnTo>
                      <a:pt x="448056" y="939800"/>
                    </a:lnTo>
                    <a:close/>
                  </a:path>
                  <a:path w="734695" h="2120900">
                    <a:moveTo>
                      <a:pt x="458724" y="939800"/>
                    </a:moveTo>
                    <a:lnTo>
                      <a:pt x="453644" y="931333"/>
                    </a:lnTo>
                    <a:lnTo>
                      <a:pt x="452628" y="927100"/>
                    </a:lnTo>
                    <a:lnTo>
                      <a:pt x="458724" y="939800"/>
                    </a:lnTo>
                    <a:close/>
                  </a:path>
                  <a:path w="734695" h="2120900">
                    <a:moveTo>
                      <a:pt x="458724" y="939800"/>
                    </a:moveTo>
                    <a:lnTo>
                      <a:pt x="452628" y="927100"/>
                    </a:lnTo>
                    <a:lnTo>
                      <a:pt x="460248" y="927100"/>
                    </a:lnTo>
                    <a:lnTo>
                      <a:pt x="458724" y="939800"/>
                    </a:lnTo>
                    <a:close/>
                  </a:path>
                  <a:path w="734695" h="2120900">
                    <a:moveTo>
                      <a:pt x="464820" y="952500"/>
                    </a:moveTo>
                    <a:lnTo>
                      <a:pt x="463296" y="952500"/>
                    </a:lnTo>
                    <a:lnTo>
                      <a:pt x="461467" y="939800"/>
                    </a:lnTo>
                    <a:lnTo>
                      <a:pt x="458724" y="939800"/>
                    </a:lnTo>
                    <a:lnTo>
                      <a:pt x="460248" y="927100"/>
                    </a:lnTo>
                    <a:lnTo>
                      <a:pt x="464820" y="927100"/>
                    </a:lnTo>
                    <a:lnTo>
                      <a:pt x="464820" y="952500"/>
                    </a:lnTo>
                    <a:close/>
                  </a:path>
                  <a:path w="734695" h="2120900">
                    <a:moveTo>
                      <a:pt x="502920" y="952500"/>
                    </a:moveTo>
                    <a:lnTo>
                      <a:pt x="502920" y="927100"/>
                    </a:lnTo>
                    <a:lnTo>
                      <a:pt x="508580" y="927100"/>
                    </a:lnTo>
                    <a:lnTo>
                      <a:pt x="505968" y="939800"/>
                    </a:lnTo>
                    <a:lnTo>
                      <a:pt x="512064" y="939800"/>
                    </a:lnTo>
                    <a:lnTo>
                      <a:pt x="502920" y="952500"/>
                    </a:lnTo>
                    <a:close/>
                  </a:path>
                  <a:path w="734695" h="2120900">
                    <a:moveTo>
                      <a:pt x="515112" y="939800"/>
                    </a:moveTo>
                    <a:lnTo>
                      <a:pt x="505968" y="939800"/>
                    </a:lnTo>
                    <a:lnTo>
                      <a:pt x="508580" y="927100"/>
                    </a:lnTo>
                    <a:lnTo>
                      <a:pt x="515112" y="939800"/>
                    </a:lnTo>
                    <a:close/>
                  </a:path>
                  <a:path w="734695" h="2120900">
                    <a:moveTo>
                      <a:pt x="516128" y="939800"/>
                    </a:moveTo>
                    <a:lnTo>
                      <a:pt x="515112" y="939800"/>
                    </a:lnTo>
                    <a:lnTo>
                      <a:pt x="508580" y="927100"/>
                    </a:lnTo>
                    <a:lnTo>
                      <a:pt x="509016" y="927100"/>
                    </a:lnTo>
                    <a:lnTo>
                      <a:pt x="516128" y="939800"/>
                    </a:lnTo>
                    <a:close/>
                  </a:path>
                  <a:path w="734695" h="2120900">
                    <a:moveTo>
                      <a:pt x="516636" y="939800"/>
                    </a:moveTo>
                    <a:lnTo>
                      <a:pt x="516128" y="939800"/>
                    </a:lnTo>
                    <a:lnTo>
                      <a:pt x="509016" y="927100"/>
                    </a:lnTo>
                    <a:lnTo>
                      <a:pt x="513588" y="927100"/>
                    </a:lnTo>
                    <a:lnTo>
                      <a:pt x="516636" y="939800"/>
                    </a:lnTo>
                    <a:close/>
                  </a:path>
                  <a:path w="734695" h="2120900">
                    <a:moveTo>
                      <a:pt x="516636" y="939800"/>
                    </a:moveTo>
                    <a:lnTo>
                      <a:pt x="513588" y="927100"/>
                    </a:lnTo>
                    <a:lnTo>
                      <a:pt x="519684" y="927100"/>
                    </a:lnTo>
                    <a:lnTo>
                      <a:pt x="516636" y="939800"/>
                    </a:lnTo>
                    <a:close/>
                  </a:path>
                  <a:path w="734695" h="2120900">
                    <a:moveTo>
                      <a:pt x="524256" y="939800"/>
                    </a:moveTo>
                    <a:lnTo>
                      <a:pt x="516636" y="939800"/>
                    </a:lnTo>
                    <a:lnTo>
                      <a:pt x="519684" y="927100"/>
                    </a:lnTo>
                    <a:lnTo>
                      <a:pt x="527304" y="927100"/>
                    </a:lnTo>
                    <a:lnTo>
                      <a:pt x="524256" y="939800"/>
                    </a:lnTo>
                    <a:close/>
                  </a:path>
                  <a:path w="734695" h="2120900">
                    <a:moveTo>
                      <a:pt x="528828" y="939800"/>
                    </a:moveTo>
                    <a:lnTo>
                      <a:pt x="524256" y="939800"/>
                    </a:lnTo>
                    <a:lnTo>
                      <a:pt x="527304" y="927100"/>
                    </a:lnTo>
                    <a:lnTo>
                      <a:pt x="528828" y="939800"/>
                    </a:lnTo>
                    <a:close/>
                  </a:path>
                  <a:path w="734695" h="2120900">
                    <a:moveTo>
                      <a:pt x="458724" y="939800"/>
                    </a:moveTo>
                    <a:lnTo>
                      <a:pt x="455676" y="939800"/>
                    </a:lnTo>
                    <a:lnTo>
                      <a:pt x="453644" y="931333"/>
                    </a:lnTo>
                    <a:lnTo>
                      <a:pt x="458724" y="939800"/>
                    </a:lnTo>
                    <a:close/>
                  </a:path>
                  <a:path w="734695" h="2120900">
                    <a:moveTo>
                      <a:pt x="448056" y="952500"/>
                    </a:moveTo>
                    <a:lnTo>
                      <a:pt x="437388" y="952500"/>
                    </a:lnTo>
                    <a:lnTo>
                      <a:pt x="438912" y="939800"/>
                    </a:lnTo>
                    <a:lnTo>
                      <a:pt x="448818" y="939800"/>
                    </a:lnTo>
                    <a:lnTo>
                      <a:pt x="448056" y="952500"/>
                    </a:lnTo>
                    <a:close/>
                  </a:path>
                  <a:path w="734695" h="2120900">
                    <a:moveTo>
                      <a:pt x="451108" y="977875"/>
                    </a:moveTo>
                    <a:lnTo>
                      <a:pt x="448062" y="977875"/>
                    </a:lnTo>
                    <a:lnTo>
                      <a:pt x="451594" y="965156"/>
                    </a:lnTo>
                    <a:lnTo>
                      <a:pt x="446532" y="952500"/>
                    </a:lnTo>
                    <a:lnTo>
                      <a:pt x="448056" y="952500"/>
                    </a:lnTo>
                    <a:lnTo>
                      <a:pt x="448818" y="939800"/>
                    </a:lnTo>
                    <a:lnTo>
                      <a:pt x="449580" y="952500"/>
                    </a:lnTo>
                    <a:lnTo>
                      <a:pt x="452582" y="965010"/>
                    </a:lnTo>
                    <a:lnTo>
                      <a:pt x="452617" y="965156"/>
                    </a:lnTo>
                    <a:lnTo>
                      <a:pt x="453398" y="965156"/>
                    </a:lnTo>
                    <a:lnTo>
                      <a:pt x="451218" y="977265"/>
                    </a:lnTo>
                    <a:lnTo>
                      <a:pt x="451108" y="977875"/>
                    </a:lnTo>
                    <a:close/>
                  </a:path>
                  <a:path w="734695" h="2120900">
                    <a:moveTo>
                      <a:pt x="449580" y="952500"/>
                    </a:moveTo>
                    <a:lnTo>
                      <a:pt x="448818" y="939800"/>
                    </a:lnTo>
                    <a:lnTo>
                      <a:pt x="451321" y="939800"/>
                    </a:lnTo>
                    <a:lnTo>
                      <a:pt x="449580" y="952500"/>
                    </a:lnTo>
                    <a:close/>
                  </a:path>
                  <a:path w="734695" h="2120900">
                    <a:moveTo>
                      <a:pt x="452673" y="965010"/>
                    </a:moveTo>
                    <a:lnTo>
                      <a:pt x="449580" y="952500"/>
                    </a:lnTo>
                    <a:lnTo>
                      <a:pt x="451321" y="939800"/>
                    </a:lnTo>
                    <a:lnTo>
                      <a:pt x="452628" y="952500"/>
                    </a:lnTo>
                    <a:lnTo>
                      <a:pt x="455676" y="952500"/>
                    </a:lnTo>
                    <a:lnTo>
                      <a:pt x="452673" y="965010"/>
                    </a:lnTo>
                    <a:close/>
                  </a:path>
                  <a:path w="734695" h="2120900">
                    <a:moveTo>
                      <a:pt x="455676" y="952500"/>
                    </a:moveTo>
                    <a:lnTo>
                      <a:pt x="452628" y="952500"/>
                    </a:lnTo>
                    <a:lnTo>
                      <a:pt x="451321" y="939800"/>
                    </a:lnTo>
                    <a:lnTo>
                      <a:pt x="453063" y="939800"/>
                    </a:lnTo>
                    <a:lnTo>
                      <a:pt x="455676" y="952500"/>
                    </a:lnTo>
                    <a:close/>
                  </a:path>
                  <a:path w="734695" h="2120900">
                    <a:moveTo>
                      <a:pt x="458318" y="965010"/>
                    </a:moveTo>
                    <a:lnTo>
                      <a:pt x="455676" y="952500"/>
                    </a:lnTo>
                    <a:lnTo>
                      <a:pt x="453063" y="939800"/>
                    </a:lnTo>
                    <a:lnTo>
                      <a:pt x="461467" y="939800"/>
                    </a:lnTo>
                    <a:lnTo>
                      <a:pt x="460248" y="952500"/>
                    </a:lnTo>
                    <a:lnTo>
                      <a:pt x="458318" y="965010"/>
                    </a:lnTo>
                    <a:close/>
                  </a:path>
                  <a:path w="734695" h="2120900">
                    <a:moveTo>
                      <a:pt x="464809" y="965156"/>
                    </a:moveTo>
                    <a:lnTo>
                      <a:pt x="458295" y="965156"/>
                    </a:lnTo>
                    <a:lnTo>
                      <a:pt x="460248" y="952500"/>
                    </a:lnTo>
                    <a:lnTo>
                      <a:pt x="461467" y="939800"/>
                    </a:lnTo>
                    <a:lnTo>
                      <a:pt x="463296" y="952500"/>
                    </a:lnTo>
                    <a:lnTo>
                      <a:pt x="461772" y="952500"/>
                    </a:lnTo>
                    <a:lnTo>
                      <a:pt x="464774" y="965010"/>
                    </a:lnTo>
                    <a:lnTo>
                      <a:pt x="464809" y="965156"/>
                    </a:lnTo>
                    <a:close/>
                  </a:path>
                  <a:path w="734695" h="2120900">
                    <a:moveTo>
                      <a:pt x="509028" y="965156"/>
                    </a:moveTo>
                    <a:lnTo>
                      <a:pt x="508925" y="965010"/>
                    </a:lnTo>
                    <a:lnTo>
                      <a:pt x="502920" y="952500"/>
                    </a:lnTo>
                    <a:lnTo>
                      <a:pt x="512064" y="939800"/>
                    </a:lnTo>
                    <a:lnTo>
                      <a:pt x="514350" y="939800"/>
                    </a:lnTo>
                    <a:lnTo>
                      <a:pt x="510540" y="952500"/>
                    </a:lnTo>
                    <a:lnTo>
                      <a:pt x="512572" y="952500"/>
                    </a:lnTo>
                    <a:lnTo>
                      <a:pt x="509069" y="965010"/>
                    </a:lnTo>
                    <a:lnTo>
                      <a:pt x="509028" y="965156"/>
                    </a:lnTo>
                    <a:close/>
                  </a:path>
                  <a:path w="734695" h="2120900">
                    <a:moveTo>
                      <a:pt x="517059" y="965156"/>
                    </a:moveTo>
                    <a:lnTo>
                      <a:pt x="515862" y="965156"/>
                    </a:lnTo>
                    <a:lnTo>
                      <a:pt x="512572" y="952500"/>
                    </a:lnTo>
                    <a:lnTo>
                      <a:pt x="510540" y="952500"/>
                    </a:lnTo>
                    <a:lnTo>
                      <a:pt x="514350" y="939800"/>
                    </a:lnTo>
                    <a:lnTo>
                      <a:pt x="515874" y="939800"/>
                    </a:lnTo>
                    <a:lnTo>
                      <a:pt x="513588" y="952500"/>
                    </a:lnTo>
                    <a:lnTo>
                      <a:pt x="517019" y="965010"/>
                    </a:lnTo>
                    <a:lnTo>
                      <a:pt x="517059" y="965156"/>
                    </a:lnTo>
                    <a:close/>
                  </a:path>
                  <a:path w="734695" h="2120900">
                    <a:moveTo>
                      <a:pt x="517110" y="965010"/>
                    </a:moveTo>
                    <a:lnTo>
                      <a:pt x="513588" y="952500"/>
                    </a:lnTo>
                    <a:lnTo>
                      <a:pt x="515874" y="939800"/>
                    </a:lnTo>
                    <a:lnTo>
                      <a:pt x="518160" y="952500"/>
                    </a:lnTo>
                    <a:lnTo>
                      <a:pt x="519684" y="952500"/>
                    </a:lnTo>
                    <a:lnTo>
                      <a:pt x="517110" y="965010"/>
                    </a:lnTo>
                    <a:close/>
                  </a:path>
                  <a:path w="734695" h="2120900">
                    <a:moveTo>
                      <a:pt x="522732" y="952500"/>
                    </a:moveTo>
                    <a:lnTo>
                      <a:pt x="518160" y="952500"/>
                    </a:lnTo>
                    <a:lnTo>
                      <a:pt x="515874" y="939800"/>
                    </a:lnTo>
                    <a:lnTo>
                      <a:pt x="523167" y="939800"/>
                    </a:lnTo>
                    <a:lnTo>
                      <a:pt x="522732" y="952500"/>
                    </a:lnTo>
                    <a:close/>
                  </a:path>
                  <a:path w="734695" h="2120900">
                    <a:moveTo>
                      <a:pt x="524256" y="952500"/>
                    </a:moveTo>
                    <a:lnTo>
                      <a:pt x="522732" y="952500"/>
                    </a:lnTo>
                    <a:lnTo>
                      <a:pt x="523167" y="939800"/>
                    </a:lnTo>
                    <a:lnTo>
                      <a:pt x="524256" y="952500"/>
                    </a:lnTo>
                    <a:close/>
                  </a:path>
                  <a:path w="734695" h="2120900">
                    <a:moveTo>
                      <a:pt x="527304" y="952500"/>
                    </a:moveTo>
                    <a:lnTo>
                      <a:pt x="524256" y="952500"/>
                    </a:lnTo>
                    <a:lnTo>
                      <a:pt x="523167" y="939800"/>
                    </a:lnTo>
                    <a:lnTo>
                      <a:pt x="525780" y="939800"/>
                    </a:lnTo>
                    <a:lnTo>
                      <a:pt x="527304" y="952500"/>
                    </a:lnTo>
                    <a:close/>
                  </a:path>
                  <a:path w="734695" h="2120900">
                    <a:moveTo>
                      <a:pt x="441482" y="965010"/>
                    </a:moveTo>
                    <a:lnTo>
                      <a:pt x="440436" y="952500"/>
                    </a:lnTo>
                    <a:lnTo>
                      <a:pt x="443484" y="952500"/>
                    </a:lnTo>
                    <a:lnTo>
                      <a:pt x="441482" y="965010"/>
                    </a:lnTo>
                    <a:close/>
                  </a:path>
                  <a:path w="734695" h="2120900">
                    <a:moveTo>
                      <a:pt x="448062" y="977875"/>
                    </a:moveTo>
                    <a:lnTo>
                      <a:pt x="444448" y="977875"/>
                    </a:lnTo>
                    <a:lnTo>
                      <a:pt x="450362" y="965156"/>
                    </a:lnTo>
                    <a:lnTo>
                      <a:pt x="441459" y="965156"/>
                    </a:lnTo>
                    <a:lnTo>
                      <a:pt x="443484" y="952500"/>
                    </a:lnTo>
                    <a:lnTo>
                      <a:pt x="446532" y="952500"/>
                    </a:lnTo>
                    <a:lnTo>
                      <a:pt x="451536" y="965010"/>
                    </a:lnTo>
                    <a:lnTo>
                      <a:pt x="448062" y="977875"/>
                    </a:lnTo>
                    <a:close/>
                  </a:path>
                  <a:path w="734695" h="2120900">
                    <a:moveTo>
                      <a:pt x="458279" y="965156"/>
                    </a:moveTo>
                    <a:lnTo>
                      <a:pt x="452638" y="965156"/>
                    </a:lnTo>
                    <a:lnTo>
                      <a:pt x="455676" y="952500"/>
                    </a:lnTo>
                    <a:lnTo>
                      <a:pt x="458249" y="965010"/>
                    </a:lnTo>
                    <a:lnTo>
                      <a:pt x="458279" y="965156"/>
                    </a:lnTo>
                    <a:close/>
                  </a:path>
                  <a:path w="734695" h="2120900">
                    <a:moveTo>
                      <a:pt x="508995" y="965156"/>
                    </a:moveTo>
                    <a:lnTo>
                      <a:pt x="502920" y="965156"/>
                    </a:lnTo>
                    <a:lnTo>
                      <a:pt x="502920" y="952500"/>
                    </a:lnTo>
                    <a:lnTo>
                      <a:pt x="508925" y="965010"/>
                    </a:lnTo>
                    <a:lnTo>
                      <a:pt x="508995" y="965156"/>
                    </a:lnTo>
                    <a:close/>
                  </a:path>
                  <a:path w="734695" h="2120900">
                    <a:moveTo>
                      <a:pt x="515862" y="965156"/>
                    </a:moveTo>
                    <a:lnTo>
                      <a:pt x="509028" y="965156"/>
                    </a:lnTo>
                    <a:lnTo>
                      <a:pt x="512572" y="952500"/>
                    </a:lnTo>
                    <a:lnTo>
                      <a:pt x="515824" y="965010"/>
                    </a:lnTo>
                    <a:lnTo>
                      <a:pt x="515862" y="965156"/>
                    </a:lnTo>
                    <a:close/>
                  </a:path>
                  <a:path w="734695" h="2120900">
                    <a:moveTo>
                      <a:pt x="527309" y="965156"/>
                    </a:moveTo>
                    <a:lnTo>
                      <a:pt x="517080" y="965156"/>
                    </a:lnTo>
                    <a:lnTo>
                      <a:pt x="519684" y="952500"/>
                    </a:lnTo>
                    <a:lnTo>
                      <a:pt x="528828" y="952500"/>
                    </a:lnTo>
                    <a:lnTo>
                      <a:pt x="527326" y="965010"/>
                    </a:lnTo>
                    <a:lnTo>
                      <a:pt x="527309" y="965156"/>
                    </a:lnTo>
                    <a:close/>
                  </a:path>
                  <a:path w="734695" h="2120900">
                    <a:moveTo>
                      <a:pt x="528828" y="965156"/>
                    </a:moveTo>
                    <a:lnTo>
                      <a:pt x="527309" y="965156"/>
                    </a:lnTo>
                    <a:lnTo>
                      <a:pt x="528828" y="952500"/>
                    </a:lnTo>
                    <a:lnTo>
                      <a:pt x="528828" y="965156"/>
                    </a:lnTo>
                    <a:close/>
                  </a:path>
                  <a:path w="734695" h="2120900">
                    <a:moveTo>
                      <a:pt x="438912" y="990600"/>
                    </a:moveTo>
                    <a:lnTo>
                      <a:pt x="437388" y="977875"/>
                    </a:lnTo>
                    <a:lnTo>
                      <a:pt x="437388" y="965156"/>
                    </a:lnTo>
                    <a:lnTo>
                      <a:pt x="440422" y="965156"/>
                    </a:lnTo>
                    <a:lnTo>
                      <a:pt x="444428" y="977875"/>
                    </a:lnTo>
                    <a:lnTo>
                      <a:pt x="438912" y="977875"/>
                    </a:lnTo>
                    <a:lnTo>
                      <a:pt x="438912" y="990600"/>
                    </a:lnTo>
                    <a:close/>
                  </a:path>
                  <a:path w="734695" h="2120900">
                    <a:moveTo>
                      <a:pt x="444448" y="977875"/>
                    </a:moveTo>
                    <a:lnTo>
                      <a:pt x="444236" y="977265"/>
                    </a:lnTo>
                    <a:lnTo>
                      <a:pt x="440422" y="965156"/>
                    </a:lnTo>
                    <a:lnTo>
                      <a:pt x="450362" y="965156"/>
                    </a:lnTo>
                    <a:lnTo>
                      <a:pt x="444448" y="977875"/>
                    </a:lnTo>
                    <a:close/>
                  </a:path>
                  <a:path w="734695" h="2120900">
                    <a:moveTo>
                      <a:pt x="451104" y="990600"/>
                    </a:moveTo>
                    <a:lnTo>
                      <a:pt x="450086" y="977875"/>
                    </a:lnTo>
                    <a:lnTo>
                      <a:pt x="451108" y="977875"/>
                    </a:lnTo>
                    <a:lnTo>
                      <a:pt x="453398" y="965156"/>
                    </a:lnTo>
                    <a:lnTo>
                      <a:pt x="455561" y="977265"/>
                    </a:lnTo>
                    <a:lnTo>
                      <a:pt x="455671" y="977875"/>
                    </a:lnTo>
                    <a:lnTo>
                      <a:pt x="451104" y="990600"/>
                    </a:lnTo>
                    <a:close/>
                  </a:path>
                  <a:path w="734695" h="2120900">
                    <a:moveTo>
                      <a:pt x="451104" y="990600"/>
                    </a:moveTo>
                    <a:lnTo>
                      <a:pt x="455671" y="977875"/>
                    </a:lnTo>
                    <a:lnTo>
                      <a:pt x="453382" y="965156"/>
                    </a:lnTo>
                    <a:lnTo>
                      <a:pt x="457192" y="977875"/>
                    </a:lnTo>
                    <a:lnTo>
                      <a:pt x="460265" y="977875"/>
                    </a:lnTo>
                    <a:lnTo>
                      <a:pt x="451104" y="990600"/>
                    </a:lnTo>
                    <a:close/>
                  </a:path>
                  <a:path w="734695" h="2120900">
                    <a:moveTo>
                      <a:pt x="457205" y="977875"/>
                    </a:moveTo>
                    <a:lnTo>
                      <a:pt x="453377" y="965156"/>
                    </a:lnTo>
                    <a:lnTo>
                      <a:pt x="460258" y="965156"/>
                    </a:lnTo>
                    <a:lnTo>
                      <a:pt x="457205" y="977875"/>
                    </a:lnTo>
                    <a:close/>
                  </a:path>
                  <a:path w="734695" h="2120900">
                    <a:moveTo>
                      <a:pt x="463290" y="977875"/>
                    </a:moveTo>
                    <a:lnTo>
                      <a:pt x="457205" y="977875"/>
                    </a:lnTo>
                    <a:lnTo>
                      <a:pt x="460258" y="965156"/>
                    </a:lnTo>
                    <a:lnTo>
                      <a:pt x="463290" y="977875"/>
                    </a:lnTo>
                    <a:close/>
                  </a:path>
                  <a:path w="734695" h="2120900">
                    <a:moveTo>
                      <a:pt x="466344" y="977875"/>
                    </a:moveTo>
                    <a:lnTo>
                      <a:pt x="463290" y="977875"/>
                    </a:lnTo>
                    <a:lnTo>
                      <a:pt x="460237" y="965156"/>
                    </a:lnTo>
                    <a:lnTo>
                      <a:pt x="466344" y="965156"/>
                    </a:lnTo>
                    <a:lnTo>
                      <a:pt x="466344" y="977875"/>
                    </a:lnTo>
                    <a:close/>
                  </a:path>
                  <a:path w="734695" h="2120900">
                    <a:moveTo>
                      <a:pt x="505968" y="1016000"/>
                    </a:moveTo>
                    <a:lnTo>
                      <a:pt x="505968" y="1003300"/>
                    </a:lnTo>
                    <a:lnTo>
                      <a:pt x="502920" y="990600"/>
                    </a:lnTo>
                    <a:lnTo>
                      <a:pt x="502925" y="977875"/>
                    </a:lnTo>
                    <a:lnTo>
                      <a:pt x="505541" y="965156"/>
                    </a:lnTo>
                    <a:lnTo>
                      <a:pt x="509009" y="977875"/>
                    </a:lnTo>
                    <a:lnTo>
                      <a:pt x="514666" y="977875"/>
                    </a:lnTo>
                    <a:lnTo>
                      <a:pt x="512064" y="990600"/>
                    </a:lnTo>
                    <a:lnTo>
                      <a:pt x="504444" y="990600"/>
                    </a:lnTo>
                    <a:lnTo>
                      <a:pt x="510322" y="1003300"/>
                    </a:lnTo>
                    <a:lnTo>
                      <a:pt x="510540" y="1003300"/>
                    </a:lnTo>
                    <a:lnTo>
                      <a:pt x="505968" y="1016000"/>
                    </a:lnTo>
                    <a:close/>
                  </a:path>
                  <a:path w="734695" h="2120900">
                    <a:moveTo>
                      <a:pt x="509027" y="977875"/>
                    </a:moveTo>
                    <a:lnTo>
                      <a:pt x="508841" y="977265"/>
                    </a:lnTo>
                    <a:lnTo>
                      <a:pt x="505520" y="965156"/>
                    </a:lnTo>
                    <a:lnTo>
                      <a:pt x="514963" y="965156"/>
                    </a:lnTo>
                    <a:lnTo>
                      <a:pt x="509027" y="977875"/>
                    </a:lnTo>
                    <a:close/>
                  </a:path>
                  <a:path w="734695" h="2120900">
                    <a:moveTo>
                      <a:pt x="513593" y="977875"/>
                    </a:moveTo>
                    <a:lnTo>
                      <a:pt x="509027" y="977875"/>
                    </a:lnTo>
                    <a:lnTo>
                      <a:pt x="514963" y="965156"/>
                    </a:lnTo>
                    <a:lnTo>
                      <a:pt x="516209" y="965156"/>
                    </a:lnTo>
                    <a:lnTo>
                      <a:pt x="513718" y="977265"/>
                    </a:lnTo>
                    <a:lnTo>
                      <a:pt x="513593" y="977875"/>
                    </a:lnTo>
                    <a:close/>
                  </a:path>
                  <a:path w="734695" h="2120900">
                    <a:moveTo>
                      <a:pt x="514664" y="977875"/>
                    </a:moveTo>
                    <a:lnTo>
                      <a:pt x="513593" y="977875"/>
                    </a:lnTo>
                    <a:lnTo>
                      <a:pt x="516209" y="965156"/>
                    </a:lnTo>
                    <a:lnTo>
                      <a:pt x="519510" y="977265"/>
                    </a:lnTo>
                    <a:lnTo>
                      <a:pt x="514350" y="977265"/>
                    </a:lnTo>
                    <a:lnTo>
                      <a:pt x="514664" y="977875"/>
                    </a:lnTo>
                    <a:close/>
                  </a:path>
                  <a:path w="734695" h="2120900">
                    <a:moveTo>
                      <a:pt x="519689" y="977875"/>
                    </a:moveTo>
                    <a:lnTo>
                      <a:pt x="516188" y="965156"/>
                    </a:lnTo>
                    <a:lnTo>
                      <a:pt x="522232" y="965156"/>
                    </a:lnTo>
                    <a:lnTo>
                      <a:pt x="519811" y="977265"/>
                    </a:lnTo>
                    <a:lnTo>
                      <a:pt x="519689" y="977875"/>
                    </a:lnTo>
                    <a:close/>
                  </a:path>
                  <a:path w="734695" h="2120900">
                    <a:moveTo>
                      <a:pt x="525773" y="977875"/>
                    </a:moveTo>
                    <a:lnTo>
                      <a:pt x="519689" y="977875"/>
                    </a:lnTo>
                    <a:lnTo>
                      <a:pt x="522232" y="965156"/>
                    </a:lnTo>
                    <a:lnTo>
                      <a:pt x="525773" y="977875"/>
                    </a:lnTo>
                    <a:close/>
                  </a:path>
                  <a:path w="734695" h="2120900">
                    <a:moveTo>
                      <a:pt x="525780" y="977875"/>
                    </a:moveTo>
                    <a:lnTo>
                      <a:pt x="522211" y="965156"/>
                    </a:lnTo>
                    <a:lnTo>
                      <a:pt x="525780" y="965156"/>
                    </a:lnTo>
                    <a:lnTo>
                      <a:pt x="525780" y="977875"/>
                    </a:lnTo>
                    <a:close/>
                  </a:path>
                  <a:path w="734695" h="2120900">
                    <a:moveTo>
                      <a:pt x="525780" y="1003300"/>
                    </a:moveTo>
                    <a:lnTo>
                      <a:pt x="518160" y="1003300"/>
                    </a:lnTo>
                    <a:lnTo>
                      <a:pt x="521208" y="990600"/>
                    </a:lnTo>
                    <a:lnTo>
                      <a:pt x="514594" y="977875"/>
                    </a:lnTo>
                    <a:lnTo>
                      <a:pt x="514360" y="977265"/>
                    </a:lnTo>
                    <a:lnTo>
                      <a:pt x="519510" y="977265"/>
                    </a:lnTo>
                    <a:lnTo>
                      <a:pt x="519677" y="977875"/>
                    </a:lnTo>
                    <a:lnTo>
                      <a:pt x="524714" y="977875"/>
                    </a:lnTo>
                    <a:lnTo>
                      <a:pt x="524256" y="990600"/>
                    </a:lnTo>
                    <a:lnTo>
                      <a:pt x="528828" y="990600"/>
                    </a:lnTo>
                    <a:lnTo>
                      <a:pt x="525780" y="1003300"/>
                    </a:lnTo>
                    <a:close/>
                  </a:path>
                  <a:path w="734695" h="2120900">
                    <a:moveTo>
                      <a:pt x="448056" y="990600"/>
                    </a:moveTo>
                    <a:lnTo>
                      <a:pt x="438912" y="990600"/>
                    </a:lnTo>
                    <a:lnTo>
                      <a:pt x="438912" y="977875"/>
                    </a:lnTo>
                    <a:lnTo>
                      <a:pt x="450092" y="977875"/>
                    </a:lnTo>
                    <a:lnTo>
                      <a:pt x="448056" y="990600"/>
                    </a:lnTo>
                    <a:close/>
                  </a:path>
                  <a:path w="734695" h="2120900">
                    <a:moveTo>
                      <a:pt x="445770" y="1003300"/>
                    </a:moveTo>
                    <a:lnTo>
                      <a:pt x="440436" y="990600"/>
                    </a:lnTo>
                    <a:lnTo>
                      <a:pt x="448056" y="990600"/>
                    </a:lnTo>
                    <a:lnTo>
                      <a:pt x="450092" y="977875"/>
                    </a:lnTo>
                    <a:lnTo>
                      <a:pt x="451104" y="990600"/>
                    </a:lnTo>
                    <a:lnTo>
                      <a:pt x="445770" y="1003300"/>
                    </a:lnTo>
                    <a:close/>
                  </a:path>
                  <a:path w="734695" h="2120900">
                    <a:moveTo>
                      <a:pt x="448056" y="1003300"/>
                    </a:moveTo>
                    <a:lnTo>
                      <a:pt x="445770" y="1003300"/>
                    </a:lnTo>
                    <a:lnTo>
                      <a:pt x="451104" y="990600"/>
                    </a:lnTo>
                    <a:lnTo>
                      <a:pt x="460265" y="977875"/>
                    </a:lnTo>
                    <a:lnTo>
                      <a:pt x="463296" y="990600"/>
                    </a:lnTo>
                    <a:lnTo>
                      <a:pt x="452410" y="990600"/>
                    </a:lnTo>
                    <a:lnTo>
                      <a:pt x="448056" y="1003300"/>
                    </a:lnTo>
                    <a:close/>
                  </a:path>
                  <a:path w="734695" h="2120900">
                    <a:moveTo>
                      <a:pt x="466344" y="1016000"/>
                    </a:moveTo>
                    <a:lnTo>
                      <a:pt x="464820" y="1016000"/>
                    </a:lnTo>
                    <a:lnTo>
                      <a:pt x="463296" y="1003300"/>
                    </a:lnTo>
                    <a:lnTo>
                      <a:pt x="460248" y="990600"/>
                    </a:lnTo>
                    <a:lnTo>
                      <a:pt x="463296" y="990600"/>
                    </a:lnTo>
                    <a:lnTo>
                      <a:pt x="460242" y="977875"/>
                    </a:lnTo>
                    <a:lnTo>
                      <a:pt x="464820" y="977875"/>
                    </a:lnTo>
                    <a:lnTo>
                      <a:pt x="464820" y="1003300"/>
                    </a:lnTo>
                    <a:lnTo>
                      <a:pt x="466344" y="1003300"/>
                    </a:lnTo>
                    <a:lnTo>
                      <a:pt x="466344" y="1016000"/>
                    </a:lnTo>
                    <a:close/>
                  </a:path>
                  <a:path w="734695" h="2120900">
                    <a:moveTo>
                      <a:pt x="502920" y="990600"/>
                    </a:moveTo>
                    <a:lnTo>
                      <a:pt x="501396" y="990600"/>
                    </a:lnTo>
                    <a:lnTo>
                      <a:pt x="502923" y="977875"/>
                    </a:lnTo>
                    <a:lnTo>
                      <a:pt x="502920" y="990600"/>
                    </a:lnTo>
                    <a:close/>
                  </a:path>
                  <a:path w="734695" h="2120900">
                    <a:moveTo>
                      <a:pt x="516636" y="1003300"/>
                    </a:moveTo>
                    <a:lnTo>
                      <a:pt x="513588" y="990600"/>
                    </a:lnTo>
                    <a:lnTo>
                      <a:pt x="512064" y="990600"/>
                    </a:lnTo>
                    <a:lnTo>
                      <a:pt x="514666" y="977875"/>
                    </a:lnTo>
                    <a:lnTo>
                      <a:pt x="519684" y="990600"/>
                    </a:lnTo>
                    <a:lnTo>
                      <a:pt x="516636" y="1003300"/>
                    </a:lnTo>
                    <a:close/>
                  </a:path>
                  <a:path w="734695" h="2120900">
                    <a:moveTo>
                      <a:pt x="518160" y="1003300"/>
                    </a:moveTo>
                    <a:lnTo>
                      <a:pt x="516636" y="1003300"/>
                    </a:lnTo>
                    <a:lnTo>
                      <a:pt x="519684" y="990600"/>
                    </a:lnTo>
                    <a:lnTo>
                      <a:pt x="514666" y="977875"/>
                    </a:lnTo>
                    <a:lnTo>
                      <a:pt x="521208" y="990600"/>
                    </a:lnTo>
                    <a:lnTo>
                      <a:pt x="518160" y="1003300"/>
                    </a:lnTo>
                    <a:close/>
                  </a:path>
                  <a:path w="734695" h="2120900">
                    <a:moveTo>
                      <a:pt x="528828" y="990600"/>
                    </a:moveTo>
                    <a:lnTo>
                      <a:pt x="524256" y="990600"/>
                    </a:lnTo>
                    <a:lnTo>
                      <a:pt x="524714" y="977875"/>
                    </a:lnTo>
                    <a:lnTo>
                      <a:pt x="528828" y="990600"/>
                    </a:lnTo>
                    <a:close/>
                  </a:path>
                  <a:path w="734695" h="2120900">
                    <a:moveTo>
                      <a:pt x="528828" y="990600"/>
                    </a:moveTo>
                    <a:lnTo>
                      <a:pt x="524705" y="977875"/>
                    </a:lnTo>
                    <a:lnTo>
                      <a:pt x="528828" y="977875"/>
                    </a:lnTo>
                    <a:lnTo>
                      <a:pt x="528828" y="990600"/>
                    </a:lnTo>
                    <a:close/>
                  </a:path>
                  <a:path w="734695" h="2120900">
                    <a:moveTo>
                      <a:pt x="443484" y="1016000"/>
                    </a:moveTo>
                    <a:lnTo>
                      <a:pt x="441960" y="1016000"/>
                    </a:lnTo>
                    <a:lnTo>
                      <a:pt x="438912" y="1003300"/>
                    </a:lnTo>
                    <a:lnTo>
                      <a:pt x="440436" y="990600"/>
                    </a:lnTo>
                    <a:lnTo>
                      <a:pt x="445770" y="1003300"/>
                    </a:lnTo>
                    <a:lnTo>
                      <a:pt x="449580" y="1003300"/>
                    </a:lnTo>
                    <a:lnTo>
                      <a:pt x="443484" y="1016000"/>
                    </a:lnTo>
                    <a:close/>
                  </a:path>
                  <a:path w="734695" h="2120900">
                    <a:moveTo>
                      <a:pt x="452628" y="1003300"/>
                    </a:moveTo>
                    <a:lnTo>
                      <a:pt x="448056" y="1003300"/>
                    </a:lnTo>
                    <a:lnTo>
                      <a:pt x="452410" y="990600"/>
                    </a:lnTo>
                    <a:lnTo>
                      <a:pt x="452628" y="1003300"/>
                    </a:lnTo>
                    <a:close/>
                  </a:path>
                  <a:path w="734695" h="2120900">
                    <a:moveTo>
                      <a:pt x="452628" y="1003300"/>
                    </a:moveTo>
                    <a:lnTo>
                      <a:pt x="452410" y="990600"/>
                    </a:lnTo>
                    <a:lnTo>
                      <a:pt x="454152" y="990600"/>
                    </a:lnTo>
                    <a:lnTo>
                      <a:pt x="452628" y="1003300"/>
                    </a:lnTo>
                    <a:close/>
                  </a:path>
                  <a:path w="734695" h="2120900">
                    <a:moveTo>
                      <a:pt x="463296" y="1028700"/>
                    </a:moveTo>
                    <a:lnTo>
                      <a:pt x="460248" y="1016000"/>
                    </a:lnTo>
                    <a:lnTo>
                      <a:pt x="455676" y="1016000"/>
                    </a:lnTo>
                    <a:lnTo>
                      <a:pt x="460248" y="1003300"/>
                    </a:lnTo>
                    <a:lnTo>
                      <a:pt x="452628" y="1003300"/>
                    </a:lnTo>
                    <a:lnTo>
                      <a:pt x="454152" y="990600"/>
                    </a:lnTo>
                    <a:lnTo>
                      <a:pt x="460248" y="990600"/>
                    </a:lnTo>
                    <a:lnTo>
                      <a:pt x="463296" y="1003300"/>
                    </a:lnTo>
                    <a:lnTo>
                      <a:pt x="464820" y="1016000"/>
                    </a:lnTo>
                    <a:lnTo>
                      <a:pt x="463296" y="1028700"/>
                    </a:lnTo>
                    <a:close/>
                  </a:path>
                  <a:path w="734695" h="2120900">
                    <a:moveTo>
                      <a:pt x="510322" y="1003300"/>
                    </a:moveTo>
                    <a:lnTo>
                      <a:pt x="504444" y="990600"/>
                    </a:lnTo>
                    <a:lnTo>
                      <a:pt x="513588" y="990600"/>
                    </a:lnTo>
                    <a:lnTo>
                      <a:pt x="510322" y="1003300"/>
                    </a:lnTo>
                    <a:close/>
                  </a:path>
                  <a:path w="734695" h="2120900">
                    <a:moveTo>
                      <a:pt x="516636" y="1003300"/>
                    </a:moveTo>
                    <a:lnTo>
                      <a:pt x="510322" y="1003300"/>
                    </a:lnTo>
                    <a:lnTo>
                      <a:pt x="513588" y="990600"/>
                    </a:lnTo>
                    <a:lnTo>
                      <a:pt x="516636" y="1003300"/>
                    </a:lnTo>
                    <a:close/>
                  </a:path>
                  <a:path w="734695" h="2120900">
                    <a:moveTo>
                      <a:pt x="530352" y="1003300"/>
                    </a:moveTo>
                    <a:lnTo>
                      <a:pt x="525780" y="1003300"/>
                    </a:lnTo>
                    <a:lnTo>
                      <a:pt x="528828" y="990600"/>
                    </a:lnTo>
                    <a:lnTo>
                      <a:pt x="530352" y="990600"/>
                    </a:lnTo>
                    <a:lnTo>
                      <a:pt x="530352" y="1003300"/>
                    </a:lnTo>
                    <a:close/>
                  </a:path>
                  <a:path w="734695" h="2120900">
                    <a:moveTo>
                      <a:pt x="441960" y="1054100"/>
                    </a:moveTo>
                    <a:lnTo>
                      <a:pt x="438912" y="1054100"/>
                    </a:lnTo>
                    <a:lnTo>
                      <a:pt x="438912" y="1003300"/>
                    </a:lnTo>
                    <a:lnTo>
                      <a:pt x="441960" y="1016000"/>
                    </a:lnTo>
                    <a:lnTo>
                      <a:pt x="440436" y="1016000"/>
                    </a:lnTo>
                    <a:lnTo>
                      <a:pt x="443484" y="1028700"/>
                    </a:lnTo>
                    <a:lnTo>
                      <a:pt x="441960" y="1028700"/>
                    </a:lnTo>
                    <a:lnTo>
                      <a:pt x="444398" y="1041400"/>
                    </a:lnTo>
                    <a:lnTo>
                      <a:pt x="445008" y="1041400"/>
                    </a:lnTo>
                    <a:lnTo>
                      <a:pt x="441960" y="1054100"/>
                    </a:lnTo>
                    <a:close/>
                  </a:path>
                  <a:path w="734695" h="2120900">
                    <a:moveTo>
                      <a:pt x="448056" y="1016000"/>
                    </a:moveTo>
                    <a:lnTo>
                      <a:pt x="443484" y="1016000"/>
                    </a:lnTo>
                    <a:lnTo>
                      <a:pt x="449580" y="1003300"/>
                    </a:lnTo>
                    <a:lnTo>
                      <a:pt x="451321" y="1003300"/>
                    </a:lnTo>
                    <a:lnTo>
                      <a:pt x="448056" y="1016000"/>
                    </a:lnTo>
                    <a:close/>
                  </a:path>
                  <a:path w="734695" h="2120900">
                    <a:moveTo>
                      <a:pt x="451104" y="1028700"/>
                    </a:moveTo>
                    <a:lnTo>
                      <a:pt x="449580" y="1028700"/>
                    </a:lnTo>
                    <a:lnTo>
                      <a:pt x="451321" y="1016000"/>
                    </a:lnTo>
                    <a:lnTo>
                      <a:pt x="448056" y="1016000"/>
                    </a:lnTo>
                    <a:lnTo>
                      <a:pt x="451321" y="1003300"/>
                    </a:lnTo>
                    <a:lnTo>
                      <a:pt x="453258" y="1013890"/>
                    </a:lnTo>
                    <a:lnTo>
                      <a:pt x="451866" y="1016000"/>
                    </a:lnTo>
                    <a:lnTo>
                      <a:pt x="451104" y="1028700"/>
                    </a:lnTo>
                    <a:close/>
                  </a:path>
                  <a:path w="734695" h="2120900">
                    <a:moveTo>
                      <a:pt x="453258" y="1013890"/>
                    </a:moveTo>
                    <a:lnTo>
                      <a:pt x="451321" y="1003300"/>
                    </a:lnTo>
                    <a:lnTo>
                      <a:pt x="455676" y="1003300"/>
                    </a:lnTo>
                    <a:lnTo>
                      <a:pt x="454213" y="1012443"/>
                    </a:lnTo>
                    <a:lnTo>
                      <a:pt x="453258" y="1013890"/>
                    </a:lnTo>
                    <a:close/>
                  </a:path>
                  <a:path w="734695" h="2120900">
                    <a:moveTo>
                      <a:pt x="454213" y="1012443"/>
                    </a:moveTo>
                    <a:lnTo>
                      <a:pt x="455676" y="1003300"/>
                    </a:lnTo>
                    <a:lnTo>
                      <a:pt x="460248" y="1003300"/>
                    </a:lnTo>
                    <a:lnTo>
                      <a:pt x="454213" y="1012443"/>
                    </a:lnTo>
                    <a:close/>
                  </a:path>
                  <a:path w="734695" h="2120900">
                    <a:moveTo>
                      <a:pt x="455676" y="1016000"/>
                    </a:moveTo>
                    <a:lnTo>
                      <a:pt x="453644" y="1016000"/>
                    </a:lnTo>
                    <a:lnTo>
                      <a:pt x="454213" y="1012443"/>
                    </a:lnTo>
                    <a:lnTo>
                      <a:pt x="460248" y="1003300"/>
                    </a:lnTo>
                    <a:lnTo>
                      <a:pt x="455676" y="1016000"/>
                    </a:lnTo>
                    <a:close/>
                  </a:path>
                  <a:path w="734695" h="2120900">
                    <a:moveTo>
                      <a:pt x="515620" y="1016000"/>
                    </a:moveTo>
                    <a:lnTo>
                      <a:pt x="505968" y="1016000"/>
                    </a:lnTo>
                    <a:lnTo>
                      <a:pt x="510540" y="1003300"/>
                    </a:lnTo>
                    <a:lnTo>
                      <a:pt x="515620" y="1016000"/>
                    </a:lnTo>
                    <a:close/>
                  </a:path>
                  <a:path w="734695" h="2120900">
                    <a:moveTo>
                      <a:pt x="515620" y="1016000"/>
                    </a:moveTo>
                    <a:lnTo>
                      <a:pt x="510540" y="1003300"/>
                    </a:lnTo>
                    <a:lnTo>
                      <a:pt x="517652" y="1003300"/>
                    </a:lnTo>
                    <a:lnTo>
                      <a:pt x="515620" y="1016000"/>
                    </a:lnTo>
                    <a:close/>
                  </a:path>
                  <a:path w="734695" h="2120900">
                    <a:moveTo>
                      <a:pt x="522732" y="1016000"/>
                    </a:moveTo>
                    <a:lnTo>
                      <a:pt x="515620" y="1016000"/>
                    </a:lnTo>
                    <a:lnTo>
                      <a:pt x="517652" y="1003300"/>
                    </a:lnTo>
                    <a:lnTo>
                      <a:pt x="522732" y="1016000"/>
                    </a:lnTo>
                    <a:close/>
                  </a:path>
                  <a:path w="734695" h="2120900">
                    <a:moveTo>
                      <a:pt x="524038" y="1016000"/>
                    </a:moveTo>
                    <a:lnTo>
                      <a:pt x="522732" y="1016000"/>
                    </a:lnTo>
                    <a:lnTo>
                      <a:pt x="517652" y="1003300"/>
                    </a:lnTo>
                    <a:lnTo>
                      <a:pt x="519684" y="1003300"/>
                    </a:lnTo>
                    <a:lnTo>
                      <a:pt x="524038" y="1016000"/>
                    </a:lnTo>
                    <a:close/>
                  </a:path>
                  <a:path w="734695" h="2120900">
                    <a:moveTo>
                      <a:pt x="524038" y="1016000"/>
                    </a:moveTo>
                    <a:lnTo>
                      <a:pt x="519684" y="1003300"/>
                    </a:lnTo>
                    <a:lnTo>
                      <a:pt x="526161" y="1003300"/>
                    </a:lnTo>
                    <a:lnTo>
                      <a:pt x="524038" y="1016000"/>
                    </a:lnTo>
                    <a:close/>
                  </a:path>
                  <a:path w="734695" h="2120900">
                    <a:moveTo>
                      <a:pt x="527304" y="1016000"/>
                    </a:moveTo>
                    <a:lnTo>
                      <a:pt x="524038" y="1016000"/>
                    </a:lnTo>
                    <a:lnTo>
                      <a:pt x="526161" y="1003300"/>
                    </a:lnTo>
                    <a:lnTo>
                      <a:pt x="527304" y="1016000"/>
                    </a:lnTo>
                    <a:close/>
                  </a:path>
                  <a:path w="734695" h="2120900">
                    <a:moveTo>
                      <a:pt x="453644" y="1016000"/>
                    </a:moveTo>
                    <a:lnTo>
                      <a:pt x="453258" y="1013890"/>
                    </a:lnTo>
                    <a:lnTo>
                      <a:pt x="454213" y="1012443"/>
                    </a:lnTo>
                    <a:lnTo>
                      <a:pt x="453644" y="1016000"/>
                    </a:lnTo>
                    <a:close/>
                  </a:path>
                  <a:path w="734695" h="2120900">
                    <a:moveTo>
                      <a:pt x="452628" y="1028700"/>
                    </a:moveTo>
                    <a:lnTo>
                      <a:pt x="451866" y="1016000"/>
                    </a:lnTo>
                    <a:lnTo>
                      <a:pt x="453258" y="1013890"/>
                    </a:lnTo>
                    <a:lnTo>
                      <a:pt x="453644" y="1016000"/>
                    </a:lnTo>
                    <a:lnTo>
                      <a:pt x="460248" y="1016000"/>
                    </a:lnTo>
                    <a:lnTo>
                      <a:pt x="452628" y="1028700"/>
                    </a:lnTo>
                    <a:close/>
                  </a:path>
                  <a:path w="734695" h="2120900">
                    <a:moveTo>
                      <a:pt x="449580" y="1028700"/>
                    </a:moveTo>
                    <a:lnTo>
                      <a:pt x="443484" y="1028700"/>
                    </a:lnTo>
                    <a:lnTo>
                      <a:pt x="440436" y="1016000"/>
                    </a:lnTo>
                    <a:lnTo>
                      <a:pt x="451321" y="1016000"/>
                    </a:lnTo>
                    <a:lnTo>
                      <a:pt x="449580" y="1028700"/>
                    </a:lnTo>
                    <a:close/>
                  </a:path>
                  <a:path w="734695" h="2120900">
                    <a:moveTo>
                      <a:pt x="452628" y="1028700"/>
                    </a:moveTo>
                    <a:lnTo>
                      <a:pt x="451104" y="1028700"/>
                    </a:lnTo>
                    <a:lnTo>
                      <a:pt x="451866" y="1016000"/>
                    </a:lnTo>
                    <a:lnTo>
                      <a:pt x="452628" y="1028700"/>
                    </a:lnTo>
                    <a:close/>
                  </a:path>
                  <a:path w="734695" h="2120900">
                    <a:moveTo>
                      <a:pt x="463296" y="1028700"/>
                    </a:moveTo>
                    <a:lnTo>
                      <a:pt x="452628" y="1028700"/>
                    </a:lnTo>
                    <a:lnTo>
                      <a:pt x="460248" y="1016000"/>
                    </a:lnTo>
                    <a:lnTo>
                      <a:pt x="463296" y="1028700"/>
                    </a:lnTo>
                    <a:close/>
                  </a:path>
                  <a:path w="734695" h="2120900">
                    <a:moveTo>
                      <a:pt x="505968" y="1028700"/>
                    </a:moveTo>
                    <a:lnTo>
                      <a:pt x="502920" y="1028700"/>
                    </a:lnTo>
                    <a:lnTo>
                      <a:pt x="504952" y="1016000"/>
                    </a:lnTo>
                    <a:lnTo>
                      <a:pt x="505968" y="1028700"/>
                    </a:lnTo>
                    <a:close/>
                  </a:path>
                  <a:path w="734695" h="2120900">
                    <a:moveTo>
                      <a:pt x="510540" y="1028700"/>
                    </a:moveTo>
                    <a:lnTo>
                      <a:pt x="505968" y="1028700"/>
                    </a:lnTo>
                    <a:lnTo>
                      <a:pt x="504952" y="1016000"/>
                    </a:lnTo>
                    <a:lnTo>
                      <a:pt x="515281" y="1016000"/>
                    </a:lnTo>
                    <a:lnTo>
                      <a:pt x="510540" y="1028700"/>
                    </a:lnTo>
                    <a:close/>
                  </a:path>
                  <a:path w="734695" h="2120900">
                    <a:moveTo>
                      <a:pt x="513588" y="1028700"/>
                    </a:moveTo>
                    <a:lnTo>
                      <a:pt x="510540" y="1028700"/>
                    </a:lnTo>
                    <a:lnTo>
                      <a:pt x="515281" y="1016000"/>
                    </a:lnTo>
                    <a:lnTo>
                      <a:pt x="516445" y="1016000"/>
                    </a:lnTo>
                    <a:lnTo>
                      <a:pt x="513588" y="1028700"/>
                    </a:lnTo>
                    <a:close/>
                  </a:path>
                  <a:path w="734695" h="2120900">
                    <a:moveTo>
                      <a:pt x="516826" y="1041400"/>
                    </a:moveTo>
                    <a:lnTo>
                      <a:pt x="515112" y="1028700"/>
                    </a:lnTo>
                    <a:lnTo>
                      <a:pt x="513588" y="1028700"/>
                    </a:lnTo>
                    <a:lnTo>
                      <a:pt x="516445" y="1016000"/>
                    </a:lnTo>
                    <a:lnTo>
                      <a:pt x="517398" y="1016000"/>
                    </a:lnTo>
                    <a:lnTo>
                      <a:pt x="519684" y="1028700"/>
                    </a:lnTo>
                    <a:lnTo>
                      <a:pt x="516826" y="1041400"/>
                    </a:lnTo>
                    <a:close/>
                  </a:path>
                  <a:path w="734695" h="2120900">
                    <a:moveTo>
                      <a:pt x="517969" y="1041400"/>
                    </a:moveTo>
                    <a:lnTo>
                      <a:pt x="516826" y="1041400"/>
                    </a:lnTo>
                    <a:lnTo>
                      <a:pt x="519684" y="1028700"/>
                    </a:lnTo>
                    <a:lnTo>
                      <a:pt x="517398" y="1016000"/>
                    </a:lnTo>
                    <a:lnTo>
                      <a:pt x="521208" y="1028700"/>
                    </a:lnTo>
                    <a:lnTo>
                      <a:pt x="522732" y="1028700"/>
                    </a:lnTo>
                    <a:lnTo>
                      <a:pt x="517969" y="1041400"/>
                    </a:lnTo>
                    <a:close/>
                  </a:path>
                  <a:path w="734695" h="2120900">
                    <a:moveTo>
                      <a:pt x="521208" y="1028700"/>
                    </a:moveTo>
                    <a:lnTo>
                      <a:pt x="517398" y="1016000"/>
                    </a:lnTo>
                    <a:lnTo>
                      <a:pt x="526288" y="1016000"/>
                    </a:lnTo>
                    <a:lnTo>
                      <a:pt x="521208" y="1028700"/>
                    </a:lnTo>
                    <a:close/>
                  </a:path>
                  <a:path w="734695" h="2120900">
                    <a:moveTo>
                      <a:pt x="528828" y="1028700"/>
                    </a:moveTo>
                    <a:lnTo>
                      <a:pt x="521208" y="1028700"/>
                    </a:lnTo>
                    <a:lnTo>
                      <a:pt x="526288" y="1016000"/>
                    </a:lnTo>
                    <a:lnTo>
                      <a:pt x="528828" y="1028700"/>
                    </a:lnTo>
                    <a:close/>
                  </a:path>
                  <a:path w="734695" h="2120900">
                    <a:moveTo>
                      <a:pt x="527304" y="1041400"/>
                    </a:moveTo>
                    <a:lnTo>
                      <a:pt x="523748" y="1041400"/>
                    </a:lnTo>
                    <a:lnTo>
                      <a:pt x="525780" y="1028700"/>
                    </a:lnTo>
                    <a:lnTo>
                      <a:pt x="528828" y="1028700"/>
                    </a:lnTo>
                    <a:lnTo>
                      <a:pt x="526288" y="1016000"/>
                    </a:lnTo>
                    <a:lnTo>
                      <a:pt x="530352" y="1016000"/>
                    </a:lnTo>
                    <a:lnTo>
                      <a:pt x="530352" y="1028700"/>
                    </a:lnTo>
                    <a:lnTo>
                      <a:pt x="527304" y="1041400"/>
                    </a:lnTo>
                    <a:close/>
                  </a:path>
                  <a:path w="734695" h="2120900">
                    <a:moveTo>
                      <a:pt x="444398" y="1041400"/>
                    </a:moveTo>
                    <a:lnTo>
                      <a:pt x="441960" y="1028700"/>
                    </a:lnTo>
                    <a:lnTo>
                      <a:pt x="454152" y="1028700"/>
                    </a:lnTo>
                    <a:lnTo>
                      <a:pt x="444398" y="1041400"/>
                    </a:lnTo>
                    <a:close/>
                  </a:path>
                  <a:path w="734695" h="2120900">
                    <a:moveTo>
                      <a:pt x="453934" y="1054100"/>
                    </a:moveTo>
                    <a:lnTo>
                      <a:pt x="450088" y="1054100"/>
                    </a:lnTo>
                    <a:lnTo>
                      <a:pt x="448056" y="1041400"/>
                    </a:lnTo>
                    <a:lnTo>
                      <a:pt x="444398" y="1041400"/>
                    </a:lnTo>
                    <a:lnTo>
                      <a:pt x="454152" y="1028700"/>
                    </a:lnTo>
                    <a:lnTo>
                      <a:pt x="449580" y="1041400"/>
                    </a:lnTo>
                    <a:lnTo>
                      <a:pt x="453934" y="1054100"/>
                    </a:lnTo>
                    <a:close/>
                  </a:path>
                  <a:path w="734695" h="2120900">
                    <a:moveTo>
                      <a:pt x="449580" y="1041400"/>
                    </a:moveTo>
                    <a:lnTo>
                      <a:pt x="454152" y="1028700"/>
                    </a:lnTo>
                    <a:lnTo>
                      <a:pt x="454660" y="1028700"/>
                    </a:lnTo>
                    <a:lnTo>
                      <a:pt x="449580" y="1041400"/>
                    </a:lnTo>
                    <a:close/>
                  </a:path>
                  <a:path w="734695" h="2120900">
                    <a:moveTo>
                      <a:pt x="453934" y="1054100"/>
                    </a:moveTo>
                    <a:lnTo>
                      <a:pt x="449580" y="1041400"/>
                    </a:lnTo>
                    <a:lnTo>
                      <a:pt x="454660" y="1028700"/>
                    </a:lnTo>
                    <a:lnTo>
                      <a:pt x="457200" y="1041400"/>
                    </a:lnTo>
                    <a:lnTo>
                      <a:pt x="453934" y="1054100"/>
                    </a:lnTo>
                    <a:close/>
                  </a:path>
                  <a:path w="734695" h="2120900">
                    <a:moveTo>
                      <a:pt x="463296" y="1066800"/>
                    </a:moveTo>
                    <a:lnTo>
                      <a:pt x="463296" y="1054100"/>
                    </a:lnTo>
                    <a:lnTo>
                      <a:pt x="453934" y="1054100"/>
                    </a:lnTo>
                    <a:lnTo>
                      <a:pt x="457200" y="1041400"/>
                    </a:lnTo>
                    <a:lnTo>
                      <a:pt x="454660" y="1028700"/>
                    </a:lnTo>
                    <a:lnTo>
                      <a:pt x="464820" y="1028700"/>
                    </a:lnTo>
                    <a:lnTo>
                      <a:pt x="465328" y="1041400"/>
                    </a:lnTo>
                    <a:lnTo>
                      <a:pt x="464820" y="1041400"/>
                    </a:lnTo>
                    <a:lnTo>
                      <a:pt x="464820" y="1054100"/>
                    </a:lnTo>
                    <a:lnTo>
                      <a:pt x="463296" y="1066800"/>
                    </a:lnTo>
                    <a:close/>
                  </a:path>
                  <a:path w="734695" h="2120900">
                    <a:moveTo>
                      <a:pt x="465328" y="1041400"/>
                    </a:moveTo>
                    <a:lnTo>
                      <a:pt x="464820" y="1028700"/>
                    </a:lnTo>
                    <a:lnTo>
                      <a:pt x="466344" y="1028700"/>
                    </a:lnTo>
                    <a:lnTo>
                      <a:pt x="465328" y="1041400"/>
                    </a:lnTo>
                    <a:close/>
                  </a:path>
                  <a:path w="734695" h="2120900">
                    <a:moveTo>
                      <a:pt x="506476" y="1041400"/>
                    </a:moveTo>
                    <a:lnTo>
                      <a:pt x="504444" y="1028700"/>
                    </a:lnTo>
                    <a:lnTo>
                      <a:pt x="507492" y="1028700"/>
                    </a:lnTo>
                    <a:lnTo>
                      <a:pt x="506476" y="1041400"/>
                    </a:lnTo>
                    <a:close/>
                  </a:path>
                  <a:path w="734695" h="2120900">
                    <a:moveTo>
                      <a:pt x="516826" y="1041400"/>
                    </a:moveTo>
                    <a:lnTo>
                      <a:pt x="506476" y="1041400"/>
                    </a:lnTo>
                    <a:lnTo>
                      <a:pt x="507492" y="1028700"/>
                    </a:lnTo>
                    <a:lnTo>
                      <a:pt x="515112" y="1028700"/>
                    </a:lnTo>
                    <a:lnTo>
                      <a:pt x="516826" y="1041400"/>
                    </a:lnTo>
                    <a:close/>
                  </a:path>
                  <a:path w="734695" h="2120900">
                    <a:moveTo>
                      <a:pt x="523748" y="1041400"/>
                    </a:moveTo>
                    <a:lnTo>
                      <a:pt x="517969" y="1041400"/>
                    </a:lnTo>
                    <a:lnTo>
                      <a:pt x="522732" y="1028700"/>
                    </a:lnTo>
                    <a:lnTo>
                      <a:pt x="523748" y="1041400"/>
                    </a:lnTo>
                    <a:close/>
                  </a:path>
                  <a:path w="734695" h="2120900">
                    <a:moveTo>
                      <a:pt x="523748" y="1041400"/>
                    </a:moveTo>
                    <a:lnTo>
                      <a:pt x="522732" y="1028700"/>
                    </a:lnTo>
                    <a:lnTo>
                      <a:pt x="525780" y="1028700"/>
                    </a:lnTo>
                    <a:lnTo>
                      <a:pt x="523748" y="1041400"/>
                    </a:lnTo>
                    <a:close/>
                  </a:path>
                  <a:path w="734695" h="2120900">
                    <a:moveTo>
                      <a:pt x="450088" y="1054100"/>
                    </a:moveTo>
                    <a:lnTo>
                      <a:pt x="441960" y="1054100"/>
                    </a:lnTo>
                    <a:lnTo>
                      <a:pt x="445008" y="1041400"/>
                    </a:lnTo>
                    <a:lnTo>
                      <a:pt x="450088" y="1054100"/>
                    </a:lnTo>
                    <a:close/>
                  </a:path>
                  <a:path w="734695" h="2120900">
                    <a:moveTo>
                      <a:pt x="450088" y="1054100"/>
                    </a:moveTo>
                    <a:lnTo>
                      <a:pt x="445008" y="1041400"/>
                    </a:lnTo>
                    <a:lnTo>
                      <a:pt x="448056" y="1041400"/>
                    </a:lnTo>
                    <a:lnTo>
                      <a:pt x="450088" y="1054100"/>
                    </a:lnTo>
                    <a:close/>
                  </a:path>
                  <a:path w="734695" h="2120900">
                    <a:moveTo>
                      <a:pt x="464820" y="1054100"/>
                    </a:moveTo>
                    <a:lnTo>
                      <a:pt x="464820" y="1041400"/>
                    </a:lnTo>
                    <a:lnTo>
                      <a:pt x="466344" y="1041400"/>
                    </a:lnTo>
                    <a:lnTo>
                      <a:pt x="464820" y="1054100"/>
                    </a:lnTo>
                    <a:close/>
                  </a:path>
                  <a:path w="734695" h="2120900">
                    <a:moveTo>
                      <a:pt x="509016" y="1104900"/>
                    </a:moveTo>
                    <a:lnTo>
                      <a:pt x="504444" y="1104900"/>
                    </a:lnTo>
                    <a:lnTo>
                      <a:pt x="504444" y="1079500"/>
                    </a:lnTo>
                    <a:lnTo>
                      <a:pt x="507492" y="1066800"/>
                    </a:lnTo>
                    <a:lnTo>
                      <a:pt x="504444" y="1054100"/>
                    </a:lnTo>
                    <a:lnTo>
                      <a:pt x="504444" y="1041400"/>
                    </a:lnTo>
                    <a:lnTo>
                      <a:pt x="505968" y="1041400"/>
                    </a:lnTo>
                    <a:lnTo>
                      <a:pt x="510709" y="1054100"/>
                    </a:lnTo>
                    <a:lnTo>
                      <a:pt x="514459" y="1054100"/>
                    </a:lnTo>
                    <a:lnTo>
                      <a:pt x="510540" y="1066800"/>
                    </a:lnTo>
                    <a:lnTo>
                      <a:pt x="509016" y="1066800"/>
                    </a:lnTo>
                    <a:lnTo>
                      <a:pt x="511193" y="1079500"/>
                    </a:lnTo>
                    <a:lnTo>
                      <a:pt x="505968" y="1079500"/>
                    </a:lnTo>
                    <a:lnTo>
                      <a:pt x="508254" y="1092200"/>
                    </a:lnTo>
                    <a:lnTo>
                      <a:pt x="512064" y="1092200"/>
                    </a:lnTo>
                    <a:lnTo>
                      <a:pt x="509016" y="1104900"/>
                    </a:lnTo>
                    <a:close/>
                  </a:path>
                  <a:path w="734695" h="2120900">
                    <a:moveTo>
                      <a:pt x="510709" y="1054100"/>
                    </a:moveTo>
                    <a:lnTo>
                      <a:pt x="505968" y="1041400"/>
                    </a:lnTo>
                    <a:lnTo>
                      <a:pt x="515874" y="1041400"/>
                    </a:lnTo>
                    <a:lnTo>
                      <a:pt x="514502" y="1045972"/>
                    </a:lnTo>
                    <a:lnTo>
                      <a:pt x="510709" y="1054100"/>
                    </a:lnTo>
                    <a:close/>
                  </a:path>
                  <a:path w="734695" h="2120900">
                    <a:moveTo>
                      <a:pt x="514502" y="1045972"/>
                    </a:moveTo>
                    <a:lnTo>
                      <a:pt x="515874" y="1041400"/>
                    </a:lnTo>
                    <a:lnTo>
                      <a:pt x="515395" y="1044058"/>
                    </a:lnTo>
                    <a:lnTo>
                      <a:pt x="514502" y="1045972"/>
                    </a:lnTo>
                    <a:close/>
                  </a:path>
                  <a:path w="734695" h="2120900">
                    <a:moveTo>
                      <a:pt x="515395" y="1044058"/>
                    </a:moveTo>
                    <a:lnTo>
                      <a:pt x="515874" y="1041400"/>
                    </a:lnTo>
                    <a:lnTo>
                      <a:pt x="516636" y="1041400"/>
                    </a:lnTo>
                    <a:lnTo>
                      <a:pt x="515395" y="1044058"/>
                    </a:lnTo>
                    <a:close/>
                  </a:path>
                  <a:path w="734695" h="2120900">
                    <a:moveTo>
                      <a:pt x="521208" y="1054100"/>
                    </a:moveTo>
                    <a:lnTo>
                      <a:pt x="513588" y="1054100"/>
                    </a:lnTo>
                    <a:lnTo>
                      <a:pt x="515395" y="1044058"/>
                    </a:lnTo>
                    <a:lnTo>
                      <a:pt x="516636" y="1041400"/>
                    </a:lnTo>
                    <a:lnTo>
                      <a:pt x="517779" y="1041400"/>
                    </a:lnTo>
                    <a:lnTo>
                      <a:pt x="521208" y="1054100"/>
                    </a:lnTo>
                    <a:close/>
                  </a:path>
                  <a:path w="734695" h="2120900">
                    <a:moveTo>
                      <a:pt x="527304" y="1079500"/>
                    </a:moveTo>
                    <a:lnTo>
                      <a:pt x="521208" y="1066800"/>
                    </a:lnTo>
                    <a:lnTo>
                      <a:pt x="520446" y="1054100"/>
                    </a:lnTo>
                    <a:lnTo>
                      <a:pt x="521208" y="1054100"/>
                    </a:lnTo>
                    <a:lnTo>
                      <a:pt x="517779" y="1041400"/>
                    </a:lnTo>
                    <a:lnTo>
                      <a:pt x="528828" y="1041400"/>
                    </a:lnTo>
                    <a:lnTo>
                      <a:pt x="528828" y="1054100"/>
                    </a:lnTo>
                    <a:lnTo>
                      <a:pt x="531876" y="1066800"/>
                    </a:lnTo>
                    <a:lnTo>
                      <a:pt x="528828" y="1066800"/>
                    </a:lnTo>
                    <a:lnTo>
                      <a:pt x="527304" y="1079500"/>
                    </a:lnTo>
                    <a:close/>
                  </a:path>
                  <a:path w="734695" h="2120900">
                    <a:moveTo>
                      <a:pt x="531876" y="1066800"/>
                    </a:moveTo>
                    <a:lnTo>
                      <a:pt x="528828" y="1054100"/>
                    </a:lnTo>
                    <a:lnTo>
                      <a:pt x="528828" y="1041400"/>
                    </a:lnTo>
                    <a:lnTo>
                      <a:pt x="531876" y="1054100"/>
                    </a:lnTo>
                    <a:lnTo>
                      <a:pt x="531876" y="1066800"/>
                    </a:lnTo>
                    <a:close/>
                  </a:path>
                  <a:path w="734695" h="2120900">
                    <a:moveTo>
                      <a:pt x="513588" y="1054100"/>
                    </a:moveTo>
                    <a:lnTo>
                      <a:pt x="512064" y="1054100"/>
                    </a:lnTo>
                    <a:lnTo>
                      <a:pt x="514502" y="1045972"/>
                    </a:lnTo>
                    <a:lnTo>
                      <a:pt x="515395" y="1044058"/>
                    </a:lnTo>
                    <a:lnTo>
                      <a:pt x="513588" y="1054100"/>
                    </a:lnTo>
                    <a:close/>
                  </a:path>
                  <a:path w="734695" h="2120900">
                    <a:moveTo>
                      <a:pt x="512064" y="1054100"/>
                    </a:moveTo>
                    <a:lnTo>
                      <a:pt x="510709" y="1054100"/>
                    </a:lnTo>
                    <a:lnTo>
                      <a:pt x="514502" y="1045972"/>
                    </a:lnTo>
                    <a:lnTo>
                      <a:pt x="512064" y="1054100"/>
                    </a:lnTo>
                    <a:close/>
                  </a:path>
                  <a:path w="734695" h="2120900">
                    <a:moveTo>
                      <a:pt x="451866" y="1079500"/>
                    </a:moveTo>
                    <a:lnTo>
                      <a:pt x="450342" y="1079500"/>
                    </a:lnTo>
                    <a:lnTo>
                      <a:pt x="446532" y="1066800"/>
                    </a:lnTo>
                    <a:lnTo>
                      <a:pt x="440436" y="1066800"/>
                    </a:lnTo>
                    <a:lnTo>
                      <a:pt x="440436" y="1054100"/>
                    </a:lnTo>
                    <a:lnTo>
                      <a:pt x="443484" y="1054100"/>
                    </a:lnTo>
                    <a:lnTo>
                      <a:pt x="449580" y="1066800"/>
                    </a:lnTo>
                    <a:lnTo>
                      <a:pt x="451866" y="1079500"/>
                    </a:lnTo>
                    <a:close/>
                  </a:path>
                  <a:path w="734695" h="2120900">
                    <a:moveTo>
                      <a:pt x="449580" y="1066800"/>
                    </a:moveTo>
                    <a:lnTo>
                      <a:pt x="443484" y="1054100"/>
                    </a:lnTo>
                    <a:lnTo>
                      <a:pt x="452628" y="1054100"/>
                    </a:lnTo>
                    <a:lnTo>
                      <a:pt x="449580" y="1066800"/>
                    </a:lnTo>
                    <a:close/>
                  </a:path>
                  <a:path w="734695" h="2120900">
                    <a:moveTo>
                      <a:pt x="451866" y="1079500"/>
                    </a:moveTo>
                    <a:lnTo>
                      <a:pt x="449580" y="1066800"/>
                    </a:lnTo>
                    <a:lnTo>
                      <a:pt x="452628" y="1054100"/>
                    </a:lnTo>
                    <a:lnTo>
                      <a:pt x="455676" y="1066800"/>
                    </a:lnTo>
                    <a:lnTo>
                      <a:pt x="453499" y="1066800"/>
                    </a:lnTo>
                    <a:lnTo>
                      <a:pt x="451866" y="1079500"/>
                    </a:lnTo>
                    <a:close/>
                  </a:path>
                  <a:path w="734695" h="2120900">
                    <a:moveTo>
                      <a:pt x="463296" y="1066800"/>
                    </a:moveTo>
                    <a:lnTo>
                      <a:pt x="455676" y="1066800"/>
                    </a:lnTo>
                    <a:lnTo>
                      <a:pt x="452628" y="1054100"/>
                    </a:lnTo>
                    <a:lnTo>
                      <a:pt x="463296" y="1054100"/>
                    </a:lnTo>
                    <a:lnTo>
                      <a:pt x="463296" y="1066800"/>
                    </a:lnTo>
                    <a:close/>
                  </a:path>
                  <a:path w="734695" h="2120900">
                    <a:moveTo>
                      <a:pt x="507492" y="1066800"/>
                    </a:moveTo>
                    <a:lnTo>
                      <a:pt x="504444" y="1066800"/>
                    </a:lnTo>
                    <a:lnTo>
                      <a:pt x="504444" y="1054100"/>
                    </a:lnTo>
                    <a:lnTo>
                      <a:pt x="507492" y="1066800"/>
                    </a:lnTo>
                    <a:close/>
                  </a:path>
                  <a:path w="734695" h="2120900">
                    <a:moveTo>
                      <a:pt x="513588" y="1066800"/>
                    </a:moveTo>
                    <a:lnTo>
                      <a:pt x="510540" y="1066800"/>
                    </a:lnTo>
                    <a:lnTo>
                      <a:pt x="514459" y="1054100"/>
                    </a:lnTo>
                    <a:lnTo>
                      <a:pt x="516200" y="1054100"/>
                    </a:lnTo>
                    <a:lnTo>
                      <a:pt x="513588" y="1066800"/>
                    </a:lnTo>
                    <a:close/>
                  </a:path>
                  <a:path w="734695" h="2120900">
                    <a:moveTo>
                      <a:pt x="518160" y="1066800"/>
                    </a:moveTo>
                    <a:lnTo>
                      <a:pt x="513588" y="1066800"/>
                    </a:lnTo>
                    <a:lnTo>
                      <a:pt x="516200" y="1054100"/>
                    </a:lnTo>
                    <a:lnTo>
                      <a:pt x="518668" y="1054100"/>
                    </a:lnTo>
                    <a:lnTo>
                      <a:pt x="518160" y="1066800"/>
                    </a:lnTo>
                    <a:close/>
                  </a:path>
                  <a:path w="734695" h="2120900">
                    <a:moveTo>
                      <a:pt x="519684" y="1066800"/>
                    </a:moveTo>
                    <a:lnTo>
                      <a:pt x="518160" y="1066800"/>
                    </a:lnTo>
                    <a:lnTo>
                      <a:pt x="518668" y="1054100"/>
                    </a:lnTo>
                    <a:lnTo>
                      <a:pt x="519684" y="1066800"/>
                    </a:lnTo>
                    <a:close/>
                  </a:path>
                  <a:path w="734695" h="2120900">
                    <a:moveTo>
                      <a:pt x="519684" y="1066800"/>
                    </a:moveTo>
                    <a:lnTo>
                      <a:pt x="518668" y="1054100"/>
                    </a:lnTo>
                    <a:lnTo>
                      <a:pt x="520446" y="1054100"/>
                    </a:lnTo>
                    <a:lnTo>
                      <a:pt x="519684" y="1066800"/>
                    </a:lnTo>
                    <a:close/>
                  </a:path>
                  <a:path w="734695" h="2120900">
                    <a:moveTo>
                      <a:pt x="518595" y="1079500"/>
                    </a:moveTo>
                    <a:lnTo>
                      <a:pt x="517779" y="1066800"/>
                    </a:lnTo>
                    <a:lnTo>
                      <a:pt x="519684" y="1066800"/>
                    </a:lnTo>
                    <a:lnTo>
                      <a:pt x="520446" y="1054100"/>
                    </a:lnTo>
                    <a:lnTo>
                      <a:pt x="521208" y="1066800"/>
                    </a:lnTo>
                    <a:lnTo>
                      <a:pt x="518595" y="1079500"/>
                    </a:lnTo>
                    <a:close/>
                  </a:path>
                  <a:path w="734695" h="2120900">
                    <a:moveTo>
                      <a:pt x="441960" y="1079500"/>
                    </a:moveTo>
                    <a:lnTo>
                      <a:pt x="438912" y="1079500"/>
                    </a:lnTo>
                    <a:lnTo>
                      <a:pt x="438912" y="1066800"/>
                    </a:lnTo>
                    <a:lnTo>
                      <a:pt x="445008" y="1066800"/>
                    </a:lnTo>
                    <a:lnTo>
                      <a:pt x="441960" y="1079500"/>
                    </a:lnTo>
                    <a:close/>
                  </a:path>
                  <a:path w="734695" h="2120900">
                    <a:moveTo>
                      <a:pt x="450342" y="1079500"/>
                    </a:moveTo>
                    <a:lnTo>
                      <a:pt x="441960" y="1079500"/>
                    </a:lnTo>
                    <a:lnTo>
                      <a:pt x="445008" y="1066800"/>
                    </a:lnTo>
                    <a:lnTo>
                      <a:pt x="446532" y="1066800"/>
                    </a:lnTo>
                    <a:lnTo>
                      <a:pt x="450342" y="1079500"/>
                    </a:lnTo>
                    <a:close/>
                  </a:path>
                  <a:path w="734695" h="2120900">
                    <a:moveTo>
                      <a:pt x="454914" y="1079500"/>
                    </a:moveTo>
                    <a:lnTo>
                      <a:pt x="451866" y="1079500"/>
                    </a:lnTo>
                    <a:lnTo>
                      <a:pt x="453499" y="1066800"/>
                    </a:lnTo>
                    <a:lnTo>
                      <a:pt x="454914" y="1079500"/>
                    </a:lnTo>
                    <a:close/>
                  </a:path>
                  <a:path w="734695" h="2120900">
                    <a:moveTo>
                      <a:pt x="454914" y="1079500"/>
                    </a:moveTo>
                    <a:lnTo>
                      <a:pt x="453499" y="1066800"/>
                    </a:lnTo>
                    <a:lnTo>
                      <a:pt x="455845" y="1066800"/>
                    </a:lnTo>
                    <a:lnTo>
                      <a:pt x="454914" y="1079500"/>
                    </a:lnTo>
                    <a:close/>
                  </a:path>
                  <a:path w="734695" h="2120900">
                    <a:moveTo>
                      <a:pt x="461772" y="1079500"/>
                    </a:moveTo>
                    <a:lnTo>
                      <a:pt x="454914" y="1079500"/>
                    </a:lnTo>
                    <a:lnTo>
                      <a:pt x="455845" y="1066800"/>
                    </a:lnTo>
                    <a:lnTo>
                      <a:pt x="461772" y="1079500"/>
                    </a:lnTo>
                    <a:close/>
                  </a:path>
                  <a:path w="734695" h="2120900">
                    <a:moveTo>
                      <a:pt x="464820" y="1079500"/>
                    </a:moveTo>
                    <a:lnTo>
                      <a:pt x="461772" y="1079500"/>
                    </a:lnTo>
                    <a:lnTo>
                      <a:pt x="455845" y="1066800"/>
                    </a:lnTo>
                    <a:lnTo>
                      <a:pt x="466344" y="1066800"/>
                    </a:lnTo>
                    <a:lnTo>
                      <a:pt x="464820" y="1079500"/>
                    </a:lnTo>
                    <a:close/>
                  </a:path>
                  <a:path w="734695" h="2120900">
                    <a:moveTo>
                      <a:pt x="467868" y="1079500"/>
                    </a:moveTo>
                    <a:lnTo>
                      <a:pt x="464820" y="1079500"/>
                    </a:lnTo>
                    <a:lnTo>
                      <a:pt x="466344" y="1066800"/>
                    </a:lnTo>
                    <a:lnTo>
                      <a:pt x="467868" y="1066800"/>
                    </a:lnTo>
                    <a:lnTo>
                      <a:pt x="467868" y="1079500"/>
                    </a:lnTo>
                    <a:close/>
                  </a:path>
                  <a:path w="734695" h="2120900">
                    <a:moveTo>
                      <a:pt x="511193" y="1079500"/>
                    </a:moveTo>
                    <a:lnTo>
                      <a:pt x="509016" y="1066800"/>
                    </a:lnTo>
                    <a:lnTo>
                      <a:pt x="516636" y="1066800"/>
                    </a:lnTo>
                    <a:lnTo>
                      <a:pt x="511193" y="1079500"/>
                    </a:lnTo>
                    <a:close/>
                  </a:path>
                  <a:path w="734695" h="2120900">
                    <a:moveTo>
                      <a:pt x="511193" y="1079500"/>
                    </a:moveTo>
                    <a:lnTo>
                      <a:pt x="516636" y="1066800"/>
                    </a:lnTo>
                    <a:lnTo>
                      <a:pt x="517588" y="1066800"/>
                    </a:lnTo>
                    <a:lnTo>
                      <a:pt x="511193" y="1079500"/>
                    </a:lnTo>
                    <a:close/>
                  </a:path>
                  <a:path w="734695" h="2120900">
                    <a:moveTo>
                      <a:pt x="512064" y="1079500"/>
                    </a:moveTo>
                    <a:lnTo>
                      <a:pt x="511193" y="1079500"/>
                    </a:lnTo>
                    <a:lnTo>
                      <a:pt x="517588" y="1066800"/>
                    </a:lnTo>
                    <a:lnTo>
                      <a:pt x="517779" y="1066800"/>
                    </a:lnTo>
                    <a:lnTo>
                      <a:pt x="512064" y="1079500"/>
                    </a:lnTo>
                    <a:close/>
                  </a:path>
                  <a:path w="734695" h="2120900">
                    <a:moveTo>
                      <a:pt x="518595" y="1079500"/>
                    </a:moveTo>
                    <a:lnTo>
                      <a:pt x="512064" y="1079500"/>
                    </a:lnTo>
                    <a:lnTo>
                      <a:pt x="517779" y="1066800"/>
                    </a:lnTo>
                    <a:lnTo>
                      <a:pt x="518595" y="1079500"/>
                    </a:lnTo>
                    <a:close/>
                  </a:path>
                  <a:path w="734695" h="2120900">
                    <a:moveTo>
                      <a:pt x="527304" y="1079500"/>
                    </a:moveTo>
                    <a:lnTo>
                      <a:pt x="518595" y="1079500"/>
                    </a:lnTo>
                    <a:lnTo>
                      <a:pt x="521208" y="1066800"/>
                    </a:lnTo>
                    <a:lnTo>
                      <a:pt x="527304" y="1079500"/>
                    </a:lnTo>
                    <a:close/>
                  </a:path>
                  <a:path w="734695" h="2120900">
                    <a:moveTo>
                      <a:pt x="441960" y="1092200"/>
                    </a:moveTo>
                    <a:lnTo>
                      <a:pt x="440436" y="1092200"/>
                    </a:lnTo>
                    <a:lnTo>
                      <a:pt x="440436" y="1079500"/>
                    </a:lnTo>
                    <a:lnTo>
                      <a:pt x="446649" y="1079500"/>
                    </a:lnTo>
                    <a:lnTo>
                      <a:pt x="441960" y="1092200"/>
                    </a:lnTo>
                    <a:close/>
                  </a:path>
                  <a:path w="734695" h="2120900">
                    <a:moveTo>
                      <a:pt x="454152" y="1092200"/>
                    </a:moveTo>
                    <a:lnTo>
                      <a:pt x="441960" y="1092200"/>
                    </a:lnTo>
                    <a:lnTo>
                      <a:pt x="446649" y="1079500"/>
                    </a:lnTo>
                    <a:lnTo>
                      <a:pt x="454152" y="1092200"/>
                    </a:lnTo>
                    <a:close/>
                  </a:path>
                  <a:path w="734695" h="2120900">
                    <a:moveTo>
                      <a:pt x="454152" y="1092200"/>
                    </a:moveTo>
                    <a:lnTo>
                      <a:pt x="446649" y="1079500"/>
                    </a:lnTo>
                    <a:lnTo>
                      <a:pt x="449580" y="1079500"/>
                    </a:lnTo>
                    <a:lnTo>
                      <a:pt x="454152" y="1092200"/>
                    </a:lnTo>
                    <a:close/>
                  </a:path>
                  <a:path w="734695" h="2120900">
                    <a:moveTo>
                      <a:pt x="454805" y="1092200"/>
                    </a:moveTo>
                    <a:lnTo>
                      <a:pt x="454152" y="1092200"/>
                    </a:lnTo>
                    <a:lnTo>
                      <a:pt x="449580" y="1079500"/>
                    </a:lnTo>
                    <a:lnTo>
                      <a:pt x="454805" y="1092200"/>
                    </a:lnTo>
                    <a:close/>
                  </a:path>
                  <a:path w="734695" h="2120900">
                    <a:moveTo>
                      <a:pt x="454805" y="1092200"/>
                    </a:moveTo>
                    <a:lnTo>
                      <a:pt x="449580" y="1079500"/>
                    </a:lnTo>
                    <a:lnTo>
                      <a:pt x="458724" y="1079500"/>
                    </a:lnTo>
                    <a:lnTo>
                      <a:pt x="454805" y="1092200"/>
                    </a:lnTo>
                    <a:close/>
                  </a:path>
                  <a:path w="734695" h="2120900">
                    <a:moveTo>
                      <a:pt x="455168" y="1092200"/>
                    </a:moveTo>
                    <a:lnTo>
                      <a:pt x="454805" y="1092200"/>
                    </a:lnTo>
                    <a:lnTo>
                      <a:pt x="458724" y="1079500"/>
                    </a:lnTo>
                    <a:lnTo>
                      <a:pt x="466344" y="1079500"/>
                    </a:lnTo>
                    <a:lnTo>
                      <a:pt x="455168" y="1092200"/>
                    </a:lnTo>
                    <a:close/>
                  </a:path>
                  <a:path w="734695" h="2120900">
                    <a:moveTo>
                      <a:pt x="466344" y="1092200"/>
                    </a:moveTo>
                    <a:lnTo>
                      <a:pt x="455168" y="1092200"/>
                    </a:lnTo>
                    <a:lnTo>
                      <a:pt x="466344" y="1079500"/>
                    </a:lnTo>
                    <a:lnTo>
                      <a:pt x="466344" y="1092200"/>
                    </a:lnTo>
                    <a:close/>
                  </a:path>
                  <a:path w="734695" h="2120900">
                    <a:moveTo>
                      <a:pt x="508254" y="1092200"/>
                    </a:moveTo>
                    <a:lnTo>
                      <a:pt x="505968" y="1079500"/>
                    </a:lnTo>
                    <a:lnTo>
                      <a:pt x="510540" y="1079500"/>
                    </a:lnTo>
                    <a:lnTo>
                      <a:pt x="508254" y="1092200"/>
                    </a:lnTo>
                    <a:close/>
                  </a:path>
                  <a:path w="734695" h="2120900">
                    <a:moveTo>
                      <a:pt x="513588" y="1092200"/>
                    </a:moveTo>
                    <a:lnTo>
                      <a:pt x="508254" y="1092200"/>
                    </a:lnTo>
                    <a:lnTo>
                      <a:pt x="510540" y="1079500"/>
                    </a:lnTo>
                    <a:lnTo>
                      <a:pt x="518160" y="1079500"/>
                    </a:lnTo>
                    <a:lnTo>
                      <a:pt x="513588" y="1092200"/>
                    </a:lnTo>
                    <a:close/>
                  </a:path>
                  <a:path w="734695" h="2120900">
                    <a:moveTo>
                      <a:pt x="518160" y="1104900"/>
                    </a:moveTo>
                    <a:lnTo>
                      <a:pt x="512064" y="1092200"/>
                    </a:lnTo>
                    <a:lnTo>
                      <a:pt x="513588" y="1092200"/>
                    </a:lnTo>
                    <a:lnTo>
                      <a:pt x="518160" y="1079500"/>
                    </a:lnTo>
                    <a:lnTo>
                      <a:pt x="519466" y="1079500"/>
                    </a:lnTo>
                    <a:lnTo>
                      <a:pt x="514241" y="1092200"/>
                    </a:lnTo>
                    <a:lnTo>
                      <a:pt x="518160" y="1104900"/>
                    </a:lnTo>
                    <a:close/>
                  </a:path>
                  <a:path w="734695" h="2120900">
                    <a:moveTo>
                      <a:pt x="518160" y="1104900"/>
                    </a:moveTo>
                    <a:lnTo>
                      <a:pt x="515112" y="1092200"/>
                    </a:lnTo>
                    <a:lnTo>
                      <a:pt x="519466" y="1079500"/>
                    </a:lnTo>
                    <a:lnTo>
                      <a:pt x="522732" y="1092200"/>
                    </a:lnTo>
                    <a:lnTo>
                      <a:pt x="519466" y="1092200"/>
                    </a:lnTo>
                    <a:lnTo>
                      <a:pt x="518160" y="1104900"/>
                    </a:lnTo>
                    <a:close/>
                  </a:path>
                  <a:path w="734695" h="2120900">
                    <a:moveTo>
                      <a:pt x="530352" y="1092200"/>
                    </a:moveTo>
                    <a:lnTo>
                      <a:pt x="522732" y="1092200"/>
                    </a:lnTo>
                    <a:lnTo>
                      <a:pt x="519466" y="1079500"/>
                    </a:lnTo>
                    <a:lnTo>
                      <a:pt x="530352" y="1079500"/>
                    </a:lnTo>
                    <a:lnTo>
                      <a:pt x="530352" y="1092200"/>
                    </a:lnTo>
                    <a:close/>
                  </a:path>
                  <a:path w="734695" h="2120900">
                    <a:moveTo>
                      <a:pt x="533400" y="1092200"/>
                    </a:moveTo>
                    <a:lnTo>
                      <a:pt x="530352" y="1092200"/>
                    </a:lnTo>
                    <a:lnTo>
                      <a:pt x="530352" y="1079500"/>
                    </a:lnTo>
                    <a:lnTo>
                      <a:pt x="533400" y="1092200"/>
                    </a:lnTo>
                    <a:close/>
                  </a:path>
                  <a:path w="734695" h="2120900">
                    <a:moveTo>
                      <a:pt x="441960" y="1117600"/>
                    </a:moveTo>
                    <a:lnTo>
                      <a:pt x="440436" y="1117600"/>
                    </a:lnTo>
                    <a:lnTo>
                      <a:pt x="440436" y="1104900"/>
                    </a:lnTo>
                    <a:lnTo>
                      <a:pt x="441960" y="1104900"/>
                    </a:lnTo>
                    <a:lnTo>
                      <a:pt x="442722" y="1092200"/>
                    </a:lnTo>
                    <a:lnTo>
                      <a:pt x="443484" y="1104900"/>
                    </a:lnTo>
                    <a:lnTo>
                      <a:pt x="441960" y="1117600"/>
                    </a:lnTo>
                    <a:close/>
                  </a:path>
                  <a:path w="734695" h="2120900">
                    <a:moveTo>
                      <a:pt x="452458" y="1117600"/>
                    </a:moveTo>
                    <a:lnTo>
                      <a:pt x="441960" y="1117600"/>
                    </a:lnTo>
                    <a:lnTo>
                      <a:pt x="443484" y="1104900"/>
                    </a:lnTo>
                    <a:lnTo>
                      <a:pt x="442722" y="1092200"/>
                    </a:lnTo>
                    <a:lnTo>
                      <a:pt x="445008" y="1092200"/>
                    </a:lnTo>
                    <a:lnTo>
                      <a:pt x="451104" y="1104900"/>
                    </a:lnTo>
                    <a:lnTo>
                      <a:pt x="446532" y="1104900"/>
                    </a:lnTo>
                    <a:lnTo>
                      <a:pt x="452458" y="1117600"/>
                    </a:lnTo>
                    <a:close/>
                  </a:path>
                  <a:path w="734695" h="2120900">
                    <a:moveTo>
                      <a:pt x="451104" y="1104900"/>
                    </a:moveTo>
                    <a:lnTo>
                      <a:pt x="445008" y="1092200"/>
                    </a:lnTo>
                    <a:lnTo>
                      <a:pt x="451452" y="1102642"/>
                    </a:lnTo>
                    <a:lnTo>
                      <a:pt x="451104" y="1104900"/>
                    </a:lnTo>
                    <a:close/>
                  </a:path>
                  <a:path w="734695" h="2120900">
                    <a:moveTo>
                      <a:pt x="451452" y="1102642"/>
                    </a:moveTo>
                    <a:lnTo>
                      <a:pt x="445008" y="1092200"/>
                    </a:lnTo>
                    <a:lnTo>
                      <a:pt x="453063" y="1092200"/>
                    </a:lnTo>
                    <a:lnTo>
                      <a:pt x="451452" y="1102642"/>
                    </a:lnTo>
                    <a:close/>
                  </a:path>
                  <a:path w="734695" h="2120900">
                    <a:moveTo>
                      <a:pt x="451510" y="1102642"/>
                    </a:moveTo>
                    <a:lnTo>
                      <a:pt x="453063" y="1092200"/>
                    </a:lnTo>
                    <a:lnTo>
                      <a:pt x="453390" y="1092200"/>
                    </a:lnTo>
                    <a:lnTo>
                      <a:pt x="451510" y="1102642"/>
                    </a:lnTo>
                    <a:close/>
                  </a:path>
                  <a:path w="734695" h="2120900">
                    <a:moveTo>
                      <a:pt x="455676" y="1104900"/>
                    </a:moveTo>
                    <a:lnTo>
                      <a:pt x="452845" y="1104900"/>
                    </a:lnTo>
                    <a:lnTo>
                      <a:pt x="451510" y="1102642"/>
                    </a:lnTo>
                    <a:lnTo>
                      <a:pt x="453390" y="1092200"/>
                    </a:lnTo>
                    <a:lnTo>
                      <a:pt x="455676" y="1104900"/>
                    </a:lnTo>
                    <a:close/>
                  </a:path>
                  <a:path w="734695" h="2120900">
                    <a:moveTo>
                      <a:pt x="458724" y="1104900"/>
                    </a:moveTo>
                    <a:lnTo>
                      <a:pt x="455676" y="1104900"/>
                    </a:lnTo>
                    <a:lnTo>
                      <a:pt x="453390" y="1092200"/>
                    </a:lnTo>
                    <a:lnTo>
                      <a:pt x="454490" y="1092200"/>
                    </a:lnTo>
                    <a:lnTo>
                      <a:pt x="458724" y="1104900"/>
                    </a:lnTo>
                    <a:close/>
                  </a:path>
                  <a:path w="734695" h="2120900">
                    <a:moveTo>
                      <a:pt x="458724" y="1104900"/>
                    </a:moveTo>
                    <a:lnTo>
                      <a:pt x="454490" y="1092200"/>
                    </a:lnTo>
                    <a:lnTo>
                      <a:pt x="461010" y="1092200"/>
                    </a:lnTo>
                    <a:lnTo>
                      <a:pt x="458724" y="1104900"/>
                    </a:lnTo>
                    <a:close/>
                  </a:path>
                  <a:path w="734695" h="2120900">
                    <a:moveTo>
                      <a:pt x="463296" y="1104900"/>
                    </a:moveTo>
                    <a:lnTo>
                      <a:pt x="458724" y="1104900"/>
                    </a:lnTo>
                    <a:lnTo>
                      <a:pt x="461010" y="1092200"/>
                    </a:lnTo>
                    <a:lnTo>
                      <a:pt x="463296" y="1104900"/>
                    </a:lnTo>
                    <a:close/>
                  </a:path>
                  <a:path w="734695" h="2120900">
                    <a:moveTo>
                      <a:pt x="466344" y="1104900"/>
                    </a:moveTo>
                    <a:lnTo>
                      <a:pt x="463296" y="1104900"/>
                    </a:lnTo>
                    <a:lnTo>
                      <a:pt x="461010" y="1092200"/>
                    </a:lnTo>
                    <a:lnTo>
                      <a:pt x="464820" y="1092200"/>
                    </a:lnTo>
                    <a:lnTo>
                      <a:pt x="466344" y="1104900"/>
                    </a:lnTo>
                    <a:close/>
                  </a:path>
                  <a:path w="734695" h="2120900">
                    <a:moveTo>
                      <a:pt x="510540" y="1117600"/>
                    </a:moveTo>
                    <a:lnTo>
                      <a:pt x="505968" y="1117600"/>
                    </a:lnTo>
                    <a:lnTo>
                      <a:pt x="505968" y="1104900"/>
                    </a:lnTo>
                    <a:lnTo>
                      <a:pt x="509016" y="1104900"/>
                    </a:lnTo>
                    <a:lnTo>
                      <a:pt x="512064" y="1092200"/>
                    </a:lnTo>
                    <a:lnTo>
                      <a:pt x="518160" y="1104900"/>
                    </a:lnTo>
                    <a:lnTo>
                      <a:pt x="510540" y="1117600"/>
                    </a:lnTo>
                    <a:close/>
                  </a:path>
                  <a:path w="734695" h="2120900">
                    <a:moveTo>
                      <a:pt x="518160" y="1104900"/>
                    </a:moveTo>
                    <a:lnTo>
                      <a:pt x="514241" y="1092200"/>
                    </a:lnTo>
                    <a:lnTo>
                      <a:pt x="515112" y="1092200"/>
                    </a:lnTo>
                    <a:lnTo>
                      <a:pt x="518160" y="1104900"/>
                    </a:lnTo>
                    <a:close/>
                  </a:path>
                  <a:path w="734695" h="2120900">
                    <a:moveTo>
                      <a:pt x="518461" y="1102642"/>
                    </a:moveTo>
                    <a:lnTo>
                      <a:pt x="519466" y="1092200"/>
                    </a:lnTo>
                    <a:lnTo>
                      <a:pt x="519853" y="1092200"/>
                    </a:lnTo>
                    <a:lnTo>
                      <a:pt x="518461" y="1102642"/>
                    </a:lnTo>
                    <a:close/>
                  </a:path>
                  <a:path w="734695" h="2120900">
                    <a:moveTo>
                      <a:pt x="518420" y="1130466"/>
                    </a:moveTo>
                    <a:lnTo>
                      <a:pt x="517468" y="1130466"/>
                    </a:lnTo>
                    <a:lnTo>
                      <a:pt x="512064" y="1117600"/>
                    </a:lnTo>
                    <a:lnTo>
                      <a:pt x="510540" y="1117600"/>
                    </a:lnTo>
                    <a:lnTo>
                      <a:pt x="518160" y="1104900"/>
                    </a:lnTo>
                    <a:lnTo>
                      <a:pt x="519853" y="1092200"/>
                    </a:lnTo>
                    <a:lnTo>
                      <a:pt x="521208" y="1104900"/>
                    </a:lnTo>
                    <a:lnTo>
                      <a:pt x="518922" y="1104900"/>
                    </a:lnTo>
                    <a:lnTo>
                      <a:pt x="515112" y="1117600"/>
                    </a:lnTo>
                    <a:lnTo>
                      <a:pt x="518316" y="1130060"/>
                    </a:lnTo>
                    <a:lnTo>
                      <a:pt x="518420" y="1130466"/>
                    </a:lnTo>
                    <a:close/>
                  </a:path>
                  <a:path w="734695" h="2120900">
                    <a:moveTo>
                      <a:pt x="531876" y="1117600"/>
                    </a:moveTo>
                    <a:lnTo>
                      <a:pt x="528828" y="1117600"/>
                    </a:lnTo>
                    <a:lnTo>
                      <a:pt x="528828" y="1104900"/>
                    </a:lnTo>
                    <a:lnTo>
                      <a:pt x="521208" y="1104900"/>
                    </a:lnTo>
                    <a:lnTo>
                      <a:pt x="519853" y="1092200"/>
                    </a:lnTo>
                    <a:lnTo>
                      <a:pt x="531114" y="1092200"/>
                    </a:lnTo>
                    <a:lnTo>
                      <a:pt x="530352" y="1104900"/>
                    </a:lnTo>
                    <a:lnTo>
                      <a:pt x="531876" y="1117600"/>
                    </a:lnTo>
                    <a:close/>
                  </a:path>
                  <a:path w="734695" h="2120900">
                    <a:moveTo>
                      <a:pt x="531876" y="1104900"/>
                    </a:moveTo>
                    <a:lnTo>
                      <a:pt x="530352" y="1104900"/>
                    </a:lnTo>
                    <a:lnTo>
                      <a:pt x="531114" y="1092200"/>
                    </a:lnTo>
                    <a:lnTo>
                      <a:pt x="531876" y="1104900"/>
                    </a:lnTo>
                    <a:close/>
                  </a:path>
                  <a:path w="734695" h="2120900">
                    <a:moveTo>
                      <a:pt x="452845" y="1104900"/>
                    </a:moveTo>
                    <a:lnTo>
                      <a:pt x="451104" y="1104900"/>
                    </a:lnTo>
                    <a:lnTo>
                      <a:pt x="451510" y="1102642"/>
                    </a:lnTo>
                    <a:lnTo>
                      <a:pt x="452845" y="1104900"/>
                    </a:lnTo>
                    <a:close/>
                  </a:path>
                  <a:path w="734695" h="2120900">
                    <a:moveTo>
                      <a:pt x="452845" y="1117600"/>
                    </a:moveTo>
                    <a:lnTo>
                      <a:pt x="452458" y="1117600"/>
                    </a:lnTo>
                    <a:lnTo>
                      <a:pt x="446532" y="1104900"/>
                    </a:lnTo>
                    <a:lnTo>
                      <a:pt x="449580" y="1104900"/>
                    </a:lnTo>
                    <a:lnTo>
                      <a:pt x="452845" y="1117600"/>
                    </a:lnTo>
                    <a:close/>
                  </a:path>
                  <a:path w="734695" h="2120900">
                    <a:moveTo>
                      <a:pt x="452845" y="1117600"/>
                    </a:moveTo>
                    <a:lnTo>
                      <a:pt x="449580" y="1104900"/>
                    </a:lnTo>
                    <a:lnTo>
                      <a:pt x="455458" y="1104900"/>
                    </a:lnTo>
                    <a:lnTo>
                      <a:pt x="452845" y="1117600"/>
                    </a:lnTo>
                    <a:close/>
                  </a:path>
                  <a:path w="734695" h="2120900">
                    <a:moveTo>
                      <a:pt x="456438" y="1117600"/>
                    </a:moveTo>
                    <a:lnTo>
                      <a:pt x="452845" y="1117600"/>
                    </a:lnTo>
                    <a:lnTo>
                      <a:pt x="455458" y="1104900"/>
                    </a:lnTo>
                    <a:lnTo>
                      <a:pt x="456438" y="1117600"/>
                    </a:lnTo>
                    <a:close/>
                  </a:path>
                  <a:path w="734695" h="2120900">
                    <a:moveTo>
                      <a:pt x="456438" y="1117600"/>
                    </a:moveTo>
                    <a:lnTo>
                      <a:pt x="455458" y="1104900"/>
                    </a:lnTo>
                    <a:lnTo>
                      <a:pt x="457962" y="1104900"/>
                    </a:lnTo>
                    <a:lnTo>
                      <a:pt x="456438" y="1117600"/>
                    </a:lnTo>
                    <a:close/>
                  </a:path>
                  <a:path w="734695" h="2120900">
                    <a:moveTo>
                      <a:pt x="461772" y="1117600"/>
                    </a:moveTo>
                    <a:lnTo>
                      <a:pt x="456438" y="1117600"/>
                    </a:lnTo>
                    <a:lnTo>
                      <a:pt x="457962" y="1104900"/>
                    </a:lnTo>
                    <a:lnTo>
                      <a:pt x="461772" y="1117600"/>
                    </a:lnTo>
                    <a:close/>
                  </a:path>
                  <a:path w="734695" h="2120900">
                    <a:moveTo>
                      <a:pt x="466344" y="1130060"/>
                    </a:moveTo>
                    <a:lnTo>
                      <a:pt x="465933" y="1129323"/>
                    </a:lnTo>
                    <a:lnTo>
                      <a:pt x="461010" y="1117600"/>
                    </a:lnTo>
                    <a:lnTo>
                      <a:pt x="461772" y="1117600"/>
                    </a:lnTo>
                    <a:lnTo>
                      <a:pt x="457962" y="1104900"/>
                    </a:lnTo>
                    <a:lnTo>
                      <a:pt x="467868" y="1104900"/>
                    </a:lnTo>
                    <a:lnTo>
                      <a:pt x="466344" y="1117600"/>
                    </a:lnTo>
                    <a:lnTo>
                      <a:pt x="466344" y="1130060"/>
                    </a:lnTo>
                    <a:close/>
                  </a:path>
                  <a:path w="734695" h="2120900">
                    <a:moveTo>
                      <a:pt x="467868" y="1117600"/>
                    </a:moveTo>
                    <a:lnTo>
                      <a:pt x="466344" y="1117600"/>
                    </a:lnTo>
                    <a:lnTo>
                      <a:pt x="467868" y="1104900"/>
                    </a:lnTo>
                    <a:lnTo>
                      <a:pt x="467868" y="1117600"/>
                    </a:lnTo>
                    <a:close/>
                  </a:path>
                  <a:path w="734695" h="2120900">
                    <a:moveTo>
                      <a:pt x="518427" y="1130060"/>
                    </a:moveTo>
                    <a:lnTo>
                      <a:pt x="518126" y="1129323"/>
                    </a:lnTo>
                    <a:lnTo>
                      <a:pt x="515112" y="1117600"/>
                    </a:lnTo>
                    <a:lnTo>
                      <a:pt x="518922" y="1104900"/>
                    </a:lnTo>
                    <a:lnTo>
                      <a:pt x="522732" y="1117600"/>
                    </a:lnTo>
                    <a:lnTo>
                      <a:pt x="520990" y="1117600"/>
                    </a:lnTo>
                    <a:lnTo>
                      <a:pt x="518427" y="1130060"/>
                    </a:lnTo>
                    <a:close/>
                  </a:path>
                  <a:path w="734695" h="2120900">
                    <a:moveTo>
                      <a:pt x="530332" y="1130466"/>
                    </a:moveTo>
                    <a:lnTo>
                      <a:pt x="528908" y="1130466"/>
                    </a:lnTo>
                    <a:lnTo>
                      <a:pt x="522732" y="1117600"/>
                    </a:lnTo>
                    <a:lnTo>
                      <a:pt x="518922" y="1104900"/>
                    </a:lnTo>
                    <a:lnTo>
                      <a:pt x="528828" y="1104900"/>
                    </a:lnTo>
                    <a:lnTo>
                      <a:pt x="528828" y="1117600"/>
                    </a:lnTo>
                    <a:lnTo>
                      <a:pt x="531876" y="1117600"/>
                    </a:lnTo>
                    <a:lnTo>
                      <a:pt x="530469" y="1129323"/>
                    </a:lnTo>
                    <a:lnTo>
                      <a:pt x="530381" y="1130060"/>
                    </a:lnTo>
                    <a:lnTo>
                      <a:pt x="530332" y="1130466"/>
                    </a:lnTo>
                    <a:close/>
                  </a:path>
                  <a:path w="734695" h="2120900">
                    <a:moveTo>
                      <a:pt x="448056" y="1168400"/>
                    </a:moveTo>
                    <a:lnTo>
                      <a:pt x="447620" y="1168400"/>
                    </a:lnTo>
                    <a:lnTo>
                      <a:pt x="453203" y="1155692"/>
                    </a:lnTo>
                    <a:lnTo>
                      <a:pt x="443484" y="1155692"/>
                    </a:lnTo>
                    <a:lnTo>
                      <a:pt x="443484" y="1143000"/>
                    </a:lnTo>
                    <a:lnTo>
                      <a:pt x="445008" y="1143000"/>
                    </a:lnTo>
                    <a:lnTo>
                      <a:pt x="443601" y="1131278"/>
                    </a:lnTo>
                    <a:lnTo>
                      <a:pt x="443562" y="1129323"/>
                    </a:lnTo>
                    <a:lnTo>
                      <a:pt x="444500" y="1117600"/>
                    </a:lnTo>
                    <a:lnTo>
                      <a:pt x="449646" y="1130466"/>
                    </a:lnTo>
                    <a:lnTo>
                      <a:pt x="454864" y="1130466"/>
                    </a:lnTo>
                    <a:lnTo>
                      <a:pt x="451104" y="1143000"/>
                    </a:lnTo>
                    <a:lnTo>
                      <a:pt x="453715" y="1155692"/>
                    </a:lnTo>
                    <a:lnTo>
                      <a:pt x="448056" y="1168400"/>
                    </a:lnTo>
                    <a:close/>
                  </a:path>
                  <a:path w="734695" h="2120900">
                    <a:moveTo>
                      <a:pt x="449534" y="1130466"/>
                    </a:moveTo>
                    <a:lnTo>
                      <a:pt x="449484" y="1130060"/>
                    </a:lnTo>
                    <a:lnTo>
                      <a:pt x="444500" y="1117600"/>
                    </a:lnTo>
                    <a:lnTo>
                      <a:pt x="453063" y="1117600"/>
                    </a:lnTo>
                    <a:lnTo>
                      <a:pt x="449645" y="1130060"/>
                    </a:lnTo>
                    <a:lnTo>
                      <a:pt x="449534" y="1130466"/>
                    </a:lnTo>
                    <a:close/>
                  </a:path>
                  <a:path w="734695" h="2120900">
                    <a:moveTo>
                      <a:pt x="454864" y="1130466"/>
                    </a:moveTo>
                    <a:lnTo>
                      <a:pt x="449534" y="1130466"/>
                    </a:lnTo>
                    <a:lnTo>
                      <a:pt x="453063" y="1117600"/>
                    </a:lnTo>
                    <a:lnTo>
                      <a:pt x="454872" y="1129323"/>
                    </a:lnTo>
                    <a:lnTo>
                      <a:pt x="454864" y="1130466"/>
                    </a:lnTo>
                    <a:close/>
                  </a:path>
                  <a:path w="734695" h="2120900">
                    <a:moveTo>
                      <a:pt x="455011" y="1130060"/>
                    </a:moveTo>
                    <a:lnTo>
                      <a:pt x="454872" y="1129323"/>
                    </a:lnTo>
                    <a:lnTo>
                      <a:pt x="453063" y="1117600"/>
                    </a:lnTo>
                    <a:lnTo>
                      <a:pt x="460248" y="1117600"/>
                    </a:lnTo>
                    <a:lnTo>
                      <a:pt x="455011" y="1130060"/>
                    </a:lnTo>
                    <a:close/>
                  </a:path>
                  <a:path w="734695" h="2120900">
                    <a:moveTo>
                      <a:pt x="455606" y="1130466"/>
                    </a:moveTo>
                    <a:lnTo>
                      <a:pt x="455048" y="1130466"/>
                    </a:lnTo>
                    <a:lnTo>
                      <a:pt x="455011" y="1130060"/>
                    </a:lnTo>
                    <a:lnTo>
                      <a:pt x="460248" y="1117600"/>
                    </a:lnTo>
                    <a:lnTo>
                      <a:pt x="461010" y="1117600"/>
                    </a:lnTo>
                    <a:lnTo>
                      <a:pt x="455606" y="1130466"/>
                    </a:lnTo>
                    <a:close/>
                  </a:path>
                  <a:path w="734695" h="2120900">
                    <a:moveTo>
                      <a:pt x="461884" y="1130466"/>
                    </a:moveTo>
                    <a:lnTo>
                      <a:pt x="455606" y="1130466"/>
                    </a:lnTo>
                    <a:lnTo>
                      <a:pt x="461010" y="1117600"/>
                    </a:lnTo>
                    <a:lnTo>
                      <a:pt x="466243" y="1130060"/>
                    </a:lnTo>
                    <a:lnTo>
                      <a:pt x="450461" y="1130060"/>
                    </a:lnTo>
                    <a:lnTo>
                      <a:pt x="461884" y="1130466"/>
                    </a:lnTo>
                    <a:close/>
                  </a:path>
                  <a:path w="734695" h="2120900">
                    <a:moveTo>
                      <a:pt x="509016" y="1143000"/>
                    </a:moveTo>
                    <a:lnTo>
                      <a:pt x="507492" y="1143000"/>
                    </a:lnTo>
                    <a:lnTo>
                      <a:pt x="504444" y="1117600"/>
                    </a:lnTo>
                    <a:lnTo>
                      <a:pt x="509016" y="1117600"/>
                    </a:lnTo>
                    <a:lnTo>
                      <a:pt x="507609" y="1129323"/>
                    </a:lnTo>
                    <a:lnTo>
                      <a:pt x="507521" y="1130060"/>
                    </a:lnTo>
                    <a:lnTo>
                      <a:pt x="507472" y="1130466"/>
                    </a:lnTo>
                    <a:lnTo>
                      <a:pt x="509016" y="1130466"/>
                    </a:lnTo>
                    <a:lnTo>
                      <a:pt x="509016" y="1143000"/>
                    </a:lnTo>
                    <a:close/>
                  </a:path>
                  <a:path w="734695" h="2120900">
                    <a:moveTo>
                      <a:pt x="517468" y="1130466"/>
                    </a:moveTo>
                    <a:lnTo>
                      <a:pt x="507472" y="1130466"/>
                    </a:lnTo>
                    <a:lnTo>
                      <a:pt x="509016" y="1117600"/>
                    </a:lnTo>
                    <a:lnTo>
                      <a:pt x="512064" y="1117600"/>
                    </a:lnTo>
                    <a:lnTo>
                      <a:pt x="517468" y="1130466"/>
                    </a:lnTo>
                    <a:close/>
                  </a:path>
                  <a:path w="734695" h="2120900">
                    <a:moveTo>
                      <a:pt x="518892" y="1130466"/>
                    </a:moveTo>
                    <a:lnTo>
                      <a:pt x="518343" y="1130466"/>
                    </a:lnTo>
                    <a:lnTo>
                      <a:pt x="520990" y="1117600"/>
                    </a:lnTo>
                    <a:lnTo>
                      <a:pt x="521208" y="1117600"/>
                    </a:lnTo>
                    <a:lnTo>
                      <a:pt x="518965" y="1130060"/>
                    </a:lnTo>
                    <a:lnTo>
                      <a:pt x="518892" y="1130466"/>
                    </a:lnTo>
                    <a:close/>
                  </a:path>
                  <a:path w="734695" h="2120900">
                    <a:moveTo>
                      <a:pt x="519684" y="1143000"/>
                    </a:moveTo>
                    <a:lnTo>
                      <a:pt x="510660" y="1130466"/>
                    </a:lnTo>
                    <a:lnTo>
                      <a:pt x="518892" y="1130466"/>
                    </a:lnTo>
                    <a:lnTo>
                      <a:pt x="521208" y="1117600"/>
                    </a:lnTo>
                    <a:lnTo>
                      <a:pt x="524021" y="1129323"/>
                    </a:lnTo>
                    <a:lnTo>
                      <a:pt x="520387" y="1129323"/>
                    </a:lnTo>
                    <a:lnTo>
                      <a:pt x="520405" y="1131278"/>
                    </a:lnTo>
                    <a:lnTo>
                      <a:pt x="519684" y="1143000"/>
                    </a:lnTo>
                    <a:close/>
                  </a:path>
                  <a:path w="734695" h="2120900">
                    <a:moveTo>
                      <a:pt x="528908" y="1130466"/>
                    </a:moveTo>
                    <a:lnTo>
                      <a:pt x="524296" y="1130466"/>
                    </a:lnTo>
                    <a:lnTo>
                      <a:pt x="521208" y="1117600"/>
                    </a:lnTo>
                    <a:lnTo>
                      <a:pt x="522732" y="1117600"/>
                    </a:lnTo>
                    <a:lnTo>
                      <a:pt x="528908" y="1130466"/>
                    </a:lnTo>
                    <a:close/>
                  </a:path>
                  <a:path w="734695" h="2120900">
                    <a:moveTo>
                      <a:pt x="531876" y="1143000"/>
                    </a:moveTo>
                    <a:lnTo>
                      <a:pt x="531876" y="1130466"/>
                    </a:lnTo>
                    <a:lnTo>
                      <a:pt x="530332" y="1130466"/>
                    </a:lnTo>
                    <a:lnTo>
                      <a:pt x="531876" y="1117600"/>
                    </a:lnTo>
                    <a:lnTo>
                      <a:pt x="533400" y="1117600"/>
                    </a:lnTo>
                    <a:lnTo>
                      <a:pt x="533282" y="1131278"/>
                    </a:lnTo>
                    <a:lnTo>
                      <a:pt x="531876" y="1143000"/>
                    </a:lnTo>
                    <a:close/>
                  </a:path>
                  <a:path w="734695" h="2120900">
                    <a:moveTo>
                      <a:pt x="527814" y="1155692"/>
                    </a:moveTo>
                    <a:lnTo>
                      <a:pt x="520515" y="1143000"/>
                    </a:lnTo>
                    <a:lnTo>
                      <a:pt x="521208" y="1143000"/>
                    </a:lnTo>
                    <a:lnTo>
                      <a:pt x="520504" y="1131278"/>
                    </a:lnTo>
                    <a:lnTo>
                      <a:pt x="520387" y="1129323"/>
                    </a:lnTo>
                    <a:lnTo>
                      <a:pt x="524021" y="1129323"/>
                    </a:lnTo>
                    <a:lnTo>
                      <a:pt x="524198" y="1130060"/>
                    </a:lnTo>
                    <a:lnTo>
                      <a:pt x="524296" y="1130466"/>
                    </a:lnTo>
                    <a:lnTo>
                      <a:pt x="531876" y="1130466"/>
                    </a:lnTo>
                    <a:lnTo>
                      <a:pt x="531876" y="1143000"/>
                    </a:lnTo>
                    <a:lnTo>
                      <a:pt x="527814" y="1155692"/>
                    </a:lnTo>
                    <a:close/>
                  </a:path>
                  <a:path w="734695" h="2120900">
                    <a:moveTo>
                      <a:pt x="455676" y="1168400"/>
                    </a:moveTo>
                    <a:lnTo>
                      <a:pt x="453917" y="1156676"/>
                    </a:lnTo>
                    <a:lnTo>
                      <a:pt x="453823" y="1156048"/>
                    </a:lnTo>
                    <a:lnTo>
                      <a:pt x="453715" y="1155692"/>
                    </a:lnTo>
                    <a:lnTo>
                      <a:pt x="451104" y="1143000"/>
                    </a:lnTo>
                    <a:lnTo>
                      <a:pt x="454714" y="1131278"/>
                    </a:lnTo>
                    <a:lnTo>
                      <a:pt x="454785" y="1131048"/>
                    </a:lnTo>
                    <a:lnTo>
                      <a:pt x="454864" y="1130466"/>
                    </a:lnTo>
                    <a:lnTo>
                      <a:pt x="454986" y="1130060"/>
                    </a:lnTo>
                    <a:lnTo>
                      <a:pt x="455003" y="1130466"/>
                    </a:lnTo>
                    <a:lnTo>
                      <a:pt x="454748" y="1130874"/>
                    </a:lnTo>
                    <a:lnTo>
                      <a:pt x="455111" y="1130874"/>
                    </a:lnTo>
                    <a:lnTo>
                      <a:pt x="455207" y="1131278"/>
                    </a:lnTo>
                    <a:lnTo>
                      <a:pt x="458724" y="1143000"/>
                    </a:lnTo>
                    <a:lnTo>
                      <a:pt x="456439" y="1155692"/>
                    </a:lnTo>
                    <a:lnTo>
                      <a:pt x="455676" y="1168400"/>
                    </a:lnTo>
                    <a:close/>
                  </a:path>
                  <a:path w="734695" h="2120900">
                    <a:moveTo>
                      <a:pt x="456440" y="1155692"/>
                    </a:moveTo>
                    <a:lnTo>
                      <a:pt x="458724" y="1143000"/>
                    </a:lnTo>
                    <a:lnTo>
                      <a:pt x="455232" y="1131278"/>
                    </a:lnTo>
                    <a:lnTo>
                      <a:pt x="455111" y="1130874"/>
                    </a:lnTo>
                    <a:lnTo>
                      <a:pt x="454877" y="1130466"/>
                    </a:lnTo>
                    <a:lnTo>
                      <a:pt x="455006" y="1130060"/>
                    </a:lnTo>
                    <a:lnTo>
                      <a:pt x="455111" y="1130874"/>
                    </a:lnTo>
                    <a:lnTo>
                      <a:pt x="457300" y="1130466"/>
                    </a:lnTo>
                    <a:lnTo>
                      <a:pt x="464820" y="1143000"/>
                    </a:lnTo>
                    <a:lnTo>
                      <a:pt x="460248" y="1143000"/>
                    </a:lnTo>
                    <a:lnTo>
                      <a:pt x="456440" y="1155692"/>
                    </a:lnTo>
                    <a:close/>
                  </a:path>
                  <a:path w="734695" h="2120900">
                    <a:moveTo>
                      <a:pt x="466414" y="1130466"/>
                    </a:moveTo>
                    <a:lnTo>
                      <a:pt x="461884" y="1130466"/>
                    </a:lnTo>
                    <a:lnTo>
                      <a:pt x="450461" y="1130060"/>
                    </a:lnTo>
                    <a:lnTo>
                      <a:pt x="466243" y="1130060"/>
                    </a:lnTo>
                    <a:lnTo>
                      <a:pt x="466414" y="1130466"/>
                    </a:lnTo>
                    <a:close/>
                  </a:path>
                  <a:path w="734695" h="2120900">
                    <a:moveTo>
                      <a:pt x="445008" y="1143000"/>
                    </a:moveTo>
                    <a:lnTo>
                      <a:pt x="441960" y="1143000"/>
                    </a:lnTo>
                    <a:lnTo>
                      <a:pt x="443366" y="1131278"/>
                    </a:lnTo>
                    <a:lnTo>
                      <a:pt x="443464" y="1130466"/>
                    </a:lnTo>
                    <a:lnTo>
                      <a:pt x="443574" y="1131048"/>
                    </a:lnTo>
                    <a:lnTo>
                      <a:pt x="445008" y="1143000"/>
                    </a:lnTo>
                    <a:close/>
                  </a:path>
                  <a:path w="734695" h="2120900">
                    <a:moveTo>
                      <a:pt x="464820" y="1168400"/>
                    </a:moveTo>
                    <a:lnTo>
                      <a:pt x="458070" y="1168400"/>
                    </a:lnTo>
                    <a:lnTo>
                      <a:pt x="463298" y="1155692"/>
                    </a:lnTo>
                    <a:lnTo>
                      <a:pt x="466344" y="1143000"/>
                    </a:lnTo>
                    <a:lnTo>
                      <a:pt x="464820" y="1143000"/>
                    </a:lnTo>
                    <a:lnTo>
                      <a:pt x="457300" y="1130466"/>
                    </a:lnTo>
                    <a:lnTo>
                      <a:pt x="467868" y="1130466"/>
                    </a:lnTo>
                    <a:lnTo>
                      <a:pt x="467868" y="1155692"/>
                    </a:lnTo>
                    <a:lnTo>
                      <a:pt x="465581" y="1155692"/>
                    </a:lnTo>
                    <a:lnTo>
                      <a:pt x="464820" y="1168400"/>
                    </a:lnTo>
                    <a:close/>
                  </a:path>
                  <a:path w="734695" h="2120900">
                    <a:moveTo>
                      <a:pt x="517821" y="1155692"/>
                    </a:moveTo>
                    <a:lnTo>
                      <a:pt x="516636" y="1143000"/>
                    </a:lnTo>
                    <a:lnTo>
                      <a:pt x="509016" y="1143000"/>
                    </a:lnTo>
                    <a:lnTo>
                      <a:pt x="509016" y="1130466"/>
                    </a:lnTo>
                    <a:lnTo>
                      <a:pt x="510660" y="1130466"/>
                    </a:lnTo>
                    <a:lnTo>
                      <a:pt x="519684" y="1143000"/>
                    </a:lnTo>
                    <a:lnTo>
                      <a:pt x="517821" y="1155692"/>
                    </a:lnTo>
                    <a:close/>
                  </a:path>
                  <a:path w="734695" h="2120900">
                    <a:moveTo>
                      <a:pt x="517822" y="1155692"/>
                    </a:moveTo>
                    <a:lnTo>
                      <a:pt x="519684" y="1143000"/>
                    </a:lnTo>
                    <a:lnTo>
                      <a:pt x="520386" y="1131278"/>
                    </a:lnTo>
                    <a:lnTo>
                      <a:pt x="521208" y="1143000"/>
                    </a:lnTo>
                    <a:lnTo>
                      <a:pt x="520255" y="1143000"/>
                    </a:lnTo>
                    <a:lnTo>
                      <a:pt x="517822" y="1155692"/>
                    </a:lnTo>
                    <a:close/>
                  </a:path>
                  <a:path w="734695" h="2120900">
                    <a:moveTo>
                      <a:pt x="443484" y="1155692"/>
                    </a:moveTo>
                    <a:lnTo>
                      <a:pt x="440436" y="1143000"/>
                    </a:lnTo>
                    <a:lnTo>
                      <a:pt x="443484" y="1143000"/>
                    </a:lnTo>
                    <a:lnTo>
                      <a:pt x="443484" y="1155692"/>
                    </a:lnTo>
                    <a:close/>
                  </a:path>
                  <a:path w="734695" h="2120900">
                    <a:moveTo>
                      <a:pt x="458070" y="1168400"/>
                    </a:moveTo>
                    <a:lnTo>
                      <a:pt x="456563" y="1156676"/>
                    </a:lnTo>
                    <a:lnTo>
                      <a:pt x="456440" y="1155692"/>
                    </a:lnTo>
                    <a:lnTo>
                      <a:pt x="460248" y="1143000"/>
                    </a:lnTo>
                    <a:lnTo>
                      <a:pt x="463294" y="1155692"/>
                    </a:lnTo>
                    <a:lnTo>
                      <a:pt x="462536" y="1155692"/>
                    </a:lnTo>
                    <a:lnTo>
                      <a:pt x="458070" y="1168400"/>
                    </a:lnTo>
                    <a:close/>
                  </a:path>
                  <a:path w="734695" h="2120900">
                    <a:moveTo>
                      <a:pt x="463298" y="1155692"/>
                    </a:moveTo>
                    <a:lnTo>
                      <a:pt x="460248" y="1143000"/>
                    </a:lnTo>
                    <a:lnTo>
                      <a:pt x="466344" y="1143000"/>
                    </a:lnTo>
                    <a:lnTo>
                      <a:pt x="463298" y="1155692"/>
                    </a:lnTo>
                    <a:close/>
                  </a:path>
                  <a:path w="734695" h="2120900">
                    <a:moveTo>
                      <a:pt x="509016" y="1168400"/>
                    </a:moveTo>
                    <a:lnTo>
                      <a:pt x="505968" y="1168400"/>
                    </a:lnTo>
                    <a:lnTo>
                      <a:pt x="505968" y="1143000"/>
                    </a:lnTo>
                    <a:lnTo>
                      <a:pt x="510540" y="1143000"/>
                    </a:lnTo>
                    <a:lnTo>
                      <a:pt x="512367" y="1155692"/>
                    </a:lnTo>
                    <a:lnTo>
                      <a:pt x="510541" y="1155692"/>
                    </a:lnTo>
                    <a:lnTo>
                      <a:pt x="509016" y="1168400"/>
                    </a:lnTo>
                    <a:close/>
                  </a:path>
                  <a:path w="734695" h="2120900">
                    <a:moveTo>
                      <a:pt x="512371" y="1155692"/>
                    </a:moveTo>
                    <a:lnTo>
                      <a:pt x="510540" y="1143000"/>
                    </a:lnTo>
                    <a:lnTo>
                      <a:pt x="516636" y="1143000"/>
                    </a:lnTo>
                    <a:lnTo>
                      <a:pt x="512371" y="1155692"/>
                    </a:lnTo>
                    <a:close/>
                  </a:path>
                  <a:path w="734695" h="2120900">
                    <a:moveTo>
                      <a:pt x="519112" y="1168400"/>
                    </a:moveTo>
                    <a:lnTo>
                      <a:pt x="515221" y="1156048"/>
                    </a:lnTo>
                    <a:lnTo>
                      <a:pt x="515109" y="1155692"/>
                    </a:lnTo>
                    <a:lnTo>
                      <a:pt x="512371" y="1155692"/>
                    </a:lnTo>
                    <a:lnTo>
                      <a:pt x="516636" y="1143000"/>
                    </a:lnTo>
                    <a:lnTo>
                      <a:pt x="517724" y="1155692"/>
                    </a:lnTo>
                    <a:lnTo>
                      <a:pt x="517754" y="1156048"/>
                    </a:lnTo>
                    <a:lnTo>
                      <a:pt x="517578" y="1156676"/>
                    </a:lnTo>
                    <a:lnTo>
                      <a:pt x="517335" y="1158223"/>
                    </a:lnTo>
                    <a:lnTo>
                      <a:pt x="521402" y="1158223"/>
                    </a:lnTo>
                    <a:lnTo>
                      <a:pt x="519112" y="1168400"/>
                    </a:lnTo>
                    <a:close/>
                  </a:path>
                  <a:path w="734695" h="2120900">
                    <a:moveTo>
                      <a:pt x="521402" y="1158223"/>
                    </a:moveTo>
                    <a:lnTo>
                      <a:pt x="517338" y="1158223"/>
                    </a:lnTo>
                    <a:lnTo>
                      <a:pt x="520255" y="1143000"/>
                    </a:lnTo>
                    <a:lnTo>
                      <a:pt x="524253" y="1155692"/>
                    </a:lnTo>
                    <a:lnTo>
                      <a:pt x="521971" y="1155692"/>
                    </a:lnTo>
                    <a:lnTo>
                      <a:pt x="521907" y="1156048"/>
                    </a:lnTo>
                    <a:lnTo>
                      <a:pt x="521402" y="1158223"/>
                    </a:lnTo>
                    <a:close/>
                  </a:path>
                  <a:path w="734695" h="2120900">
                    <a:moveTo>
                      <a:pt x="521715" y="1168400"/>
                    </a:moveTo>
                    <a:lnTo>
                      <a:pt x="523123" y="1156676"/>
                    </a:lnTo>
                    <a:lnTo>
                      <a:pt x="523241" y="1155692"/>
                    </a:lnTo>
                    <a:lnTo>
                      <a:pt x="524253" y="1155692"/>
                    </a:lnTo>
                    <a:lnTo>
                      <a:pt x="520255" y="1143000"/>
                    </a:lnTo>
                    <a:lnTo>
                      <a:pt x="520515" y="1143000"/>
                    </a:lnTo>
                    <a:lnTo>
                      <a:pt x="527807" y="1155692"/>
                    </a:lnTo>
                    <a:lnTo>
                      <a:pt x="521715" y="1168400"/>
                    </a:lnTo>
                    <a:close/>
                  </a:path>
                  <a:path w="734695" h="2120900">
                    <a:moveTo>
                      <a:pt x="534924" y="1168400"/>
                    </a:moveTo>
                    <a:lnTo>
                      <a:pt x="531876" y="1168400"/>
                    </a:lnTo>
                    <a:lnTo>
                      <a:pt x="527923" y="1156048"/>
                    </a:lnTo>
                    <a:lnTo>
                      <a:pt x="527814" y="1155692"/>
                    </a:lnTo>
                    <a:lnTo>
                      <a:pt x="531876" y="1143000"/>
                    </a:lnTo>
                    <a:lnTo>
                      <a:pt x="533400" y="1143000"/>
                    </a:lnTo>
                    <a:lnTo>
                      <a:pt x="533400" y="1155692"/>
                    </a:lnTo>
                    <a:lnTo>
                      <a:pt x="534924" y="1155692"/>
                    </a:lnTo>
                    <a:lnTo>
                      <a:pt x="534924" y="1168400"/>
                    </a:lnTo>
                    <a:close/>
                  </a:path>
                  <a:path w="734695" h="2120900">
                    <a:moveTo>
                      <a:pt x="447620" y="1168400"/>
                    </a:moveTo>
                    <a:lnTo>
                      <a:pt x="446146" y="1156676"/>
                    </a:lnTo>
                    <a:lnTo>
                      <a:pt x="446024" y="1155692"/>
                    </a:lnTo>
                    <a:lnTo>
                      <a:pt x="453203" y="1155692"/>
                    </a:lnTo>
                    <a:lnTo>
                      <a:pt x="447620" y="1168400"/>
                    </a:lnTo>
                    <a:close/>
                  </a:path>
                  <a:path w="734695" h="2120900">
                    <a:moveTo>
                      <a:pt x="455676" y="1168400"/>
                    </a:moveTo>
                    <a:lnTo>
                      <a:pt x="448056" y="1168400"/>
                    </a:lnTo>
                    <a:lnTo>
                      <a:pt x="453774" y="1155692"/>
                    </a:lnTo>
                    <a:lnTo>
                      <a:pt x="453788" y="1156048"/>
                    </a:lnTo>
                    <a:lnTo>
                      <a:pt x="453917" y="1156676"/>
                    </a:lnTo>
                    <a:lnTo>
                      <a:pt x="455676" y="1168400"/>
                    </a:lnTo>
                    <a:close/>
                  </a:path>
                  <a:path w="734695" h="2120900">
                    <a:moveTo>
                      <a:pt x="509127" y="1180635"/>
                    </a:moveTo>
                    <a:lnTo>
                      <a:pt x="509016" y="1168400"/>
                    </a:lnTo>
                    <a:lnTo>
                      <a:pt x="510422" y="1156676"/>
                    </a:lnTo>
                    <a:lnTo>
                      <a:pt x="510541" y="1155692"/>
                    </a:lnTo>
                    <a:lnTo>
                      <a:pt x="512059" y="1155692"/>
                    </a:lnTo>
                    <a:lnTo>
                      <a:pt x="518922" y="1168400"/>
                    </a:lnTo>
                    <a:lnTo>
                      <a:pt x="512064" y="1168400"/>
                    </a:lnTo>
                    <a:lnTo>
                      <a:pt x="509127" y="1180635"/>
                    </a:lnTo>
                    <a:close/>
                  </a:path>
                  <a:path w="734695" h="2120900">
                    <a:moveTo>
                      <a:pt x="519112" y="1168400"/>
                    </a:moveTo>
                    <a:lnTo>
                      <a:pt x="518922" y="1168400"/>
                    </a:lnTo>
                    <a:lnTo>
                      <a:pt x="512059" y="1155692"/>
                    </a:lnTo>
                    <a:lnTo>
                      <a:pt x="515109" y="1155692"/>
                    </a:lnTo>
                    <a:lnTo>
                      <a:pt x="519112" y="1168400"/>
                    </a:lnTo>
                    <a:close/>
                  </a:path>
                  <a:path w="734695" h="2120900">
                    <a:moveTo>
                      <a:pt x="518175" y="1181034"/>
                    </a:moveTo>
                    <a:lnTo>
                      <a:pt x="515135" y="1181034"/>
                    </a:lnTo>
                    <a:lnTo>
                      <a:pt x="519684" y="1168400"/>
                    </a:lnTo>
                    <a:lnTo>
                      <a:pt x="521794" y="1156676"/>
                    </a:lnTo>
                    <a:lnTo>
                      <a:pt x="521891" y="1156048"/>
                    </a:lnTo>
                    <a:lnTo>
                      <a:pt x="521972" y="1155692"/>
                    </a:lnTo>
                    <a:lnTo>
                      <a:pt x="523241" y="1155692"/>
                    </a:lnTo>
                    <a:lnTo>
                      <a:pt x="521715" y="1168400"/>
                    </a:lnTo>
                    <a:lnTo>
                      <a:pt x="521208" y="1168400"/>
                    </a:lnTo>
                    <a:lnTo>
                      <a:pt x="518271" y="1180635"/>
                    </a:lnTo>
                    <a:lnTo>
                      <a:pt x="518175" y="1181034"/>
                    </a:lnTo>
                    <a:close/>
                  </a:path>
                  <a:path w="734695" h="2120900">
                    <a:moveTo>
                      <a:pt x="528175" y="1193800"/>
                    </a:moveTo>
                    <a:lnTo>
                      <a:pt x="522798" y="1181255"/>
                    </a:lnTo>
                    <a:lnTo>
                      <a:pt x="522704" y="1181034"/>
                    </a:lnTo>
                    <a:lnTo>
                      <a:pt x="528818" y="1181034"/>
                    </a:lnTo>
                    <a:lnTo>
                      <a:pt x="526868" y="1168400"/>
                    </a:lnTo>
                    <a:lnTo>
                      <a:pt x="521715" y="1168400"/>
                    </a:lnTo>
                    <a:lnTo>
                      <a:pt x="527816" y="1155692"/>
                    </a:lnTo>
                    <a:lnTo>
                      <a:pt x="531876" y="1168400"/>
                    </a:lnTo>
                    <a:lnTo>
                      <a:pt x="530408" y="1180635"/>
                    </a:lnTo>
                    <a:lnTo>
                      <a:pt x="530325" y="1181255"/>
                    </a:lnTo>
                    <a:lnTo>
                      <a:pt x="528175" y="1193800"/>
                    </a:lnTo>
                    <a:close/>
                  </a:path>
                  <a:path w="734695" h="2120900">
                    <a:moveTo>
                      <a:pt x="447620" y="1168400"/>
                    </a:moveTo>
                    <a:lnTo>
                      <a:pt x="445008" y="1168400"/>
                    </a:lnTo>
                    <a:lnTo>
                      <a:pt x="445822" y="1158223"/>
                    </a:lnTo>
                    <a:lnTo>
                      <a:pt x="445945" y="1156676"/>
                    </a:lnTo>
                    <a:lnTo>
                      <a:pt x="445996" y="1156048"/>
                    </a:lnTo>
                    <a:lnTo>
                      <a:pt x="446146" y="1156676"/>
                    </a:lnTo>
                    <a:lnTo>
                      <a:pt x="447620" y="1168400"/>
                    </a:lnTo>
                    <a:close/>
                  </a:path>
                  <a:path w="734695" h="2120900">
                    <a:moveTo>
                      <a:pt x="458070" y="1168400"/>
                    </a:moveTo>
                    <a:lnTo>
                      <a:pt x="455676" y="1168400"/>
                    </a:lnTo>
                    <a:lnTo>
                      <a:pt x="456286" y="1158223"/>
                    </a:lnTo>
                    <a:lnTo>
                      <a:pt x="456379" y="1156676"/>
                    </a:lnTo>
                    <a:lnTo>
                      <a:pt x="456417" y="1156048"/>
                    </a:lnTo>
                    <a:lnTo>
                      <a:pt x="456563" y="1156676"/>
                    </a:lnTo>
                    <a:lnTo>
                      <a:pt x="458070" y="1168400"/>
                    </a:lnTo>
                    <a:close/>
                  </a:path>
                  <a:path w="734695" h="2120900">
                    <a:moveTo>
                      <a:pt x="466344" y="1168400"/>
                    </a:moveTo>
                    <a:lnTo>
                      <a:pt x="464820" y="1168400"/>
                    </a:lnTo>
                    <a:lnTo>
                      <a:pt x="465430" y="1158223"/>
                    </a:lnTo>
                    <a:lnTo>
                      <a:pt x="465523" y="1156676"/>
                    </a:lnTo>
                    <a:lnTo>
                      <a:pt x="465733" y="1158223"/>
                    </a:lnTo>
                    <a:lnTo>
                      <a:pt x="466344" y="1168400"/>
                    </a:lnTo>
                    <a:close/>
                  </a:path>
                  <a:path w="734695" h="2120900">
                    <a:moveTo>
                      <a:pt x="515135" y="1181034"/>
                    </a:moveTo>
                    <a:lnTo>
                      <a:pt x="509031" y="1181034"/>
                    </a:lnTo>
                    <a:lnTo>
                      <a:pt x="512064" y="1168400"/>
                    </a:lnTo>
                    <a:lnTo>
                      <a:pt x="519112" y="1168400"/>
                    </a:lnTo>
                    <a:lnTo>
                      <a:pt x="521402" y="1158223"/>
                    </a:lnTo>
                    <a:lnTo>
                      <a:pt x="519684" y="1168400"/>
                    </a:lnTo>
                    <a:lnTo>
                      <a:pt x="515279" y="1180635"/>
                    </a:lnTo>
                    <a:lnTo>
                      <a:pt x="515194" y="1180870"/>
                    </a:lnTo>
                    <a:lnTo>
                      <a:pt x="515135" y="1181034"/>
                    </a:lnTo>
                    <a:close/>
                  </a:path>
                  <a:path w="734695" h="2120900">
                    <a:moveTo>
                      <a:pt x="445008" y="1193800"/>
                    </a:moveTo>
                    <a:lnTo>
                      <a:pt x="420624" y="1193800"/>
                    </a:lnTo>
                    <a:lnTo>
                      <a:pt x="422071" y="1181741"/>
                    </a:lnTo>
                    <a:lnTo>
                      <a:pt x="422155" y="1181034"/>
                    </a:lnTo>
                    <a:lnTo>
                      <a:pt x="437406" y="1181034"/>
                    </a:lnTo>
                    <a:lnTo>
                      <a:pt x="440871" y="1168400"/>
                    </a:lnTo>
                    <a:lnTo>
                      <a:pt x="440452" y="1180635"/>
                    </a:lnTo>
                    <a:lnTo>
                      <a:pt x="440492" y="1181255"/>
                    </a:lnTo>
                    <a:lnTo>
                      <a:pt x="445008" y="1193800"/>
                    </a:lnTo>
                    <a:close/>
                  </a:path>
                  <a:path w="734695" h="2120900">
                    <a:moveTo>
                      <a:pt x="451104" y="1193800"/>
                    </a:moveTo>
                    <a:lnTo>
                      <a:pt x="445008" y="1193800"/>
                    </a:lnTo>
                    <a:lnTo>
                      <a:pt x="440492" y="1181255"/>
                    </a:lnTo>
                    <a:lnTo>
                      <a:pt x="440452" y="1180635"/>
                    </a:lnTo>
                    <a:lnTo>
                      <a:pt x="440871" y="1168400"/>
                    </a:lnTo>
                    <a:lnTo>
                      <a:pt x="444161" y="1168400"/>
                    </a:lnTo>
                    <a:lnTo>
                      <a:pt x="444977" y="1180635"/>
                    </a:lnTo>
                    <a:lnTo>
                      <a:pt x="445003" y="1181034"/>
                    </a:lnTo>
                    <a:lnTo>
                      <a:pt x="451104" y="1181034"/>
                    </a:lnTo>
                    <a:lnTo>
                      <a:pt x="451104" y="1193800"/>
                    </a:lnTo>
                    <a:close/>
                  </a:path>
                  <a:path w="734695" h="2120900">
                    <a:moveTo>
                      <a:pt x="451110" y="1181034"/>
                    </a:moveTo>
                    <a:lnTo>
                      <a:pt x="445003" y="1181034"/>
                    </a:lnTo>
                    <a:lnTo>
                      <a:pt x="444161" y="1168400"/>
                    </a:lnTo>
                    <a:lnTo>
                      <a:pt x="452247" y="1168400"/>
                    </a:lnTo>
                    <a:lnTo>
                      <a:pt x="451146" y="1180635"/>
                    </a:lnTo>
                    <a:lnTo>
                      <a:pt x="451110" y="1181034"/>
                    </a:lnTo>
                    <a:close/>
                  </a:path>
                  <a:path w="734695" h="2120900">
                    <a:moveTo>
                      <a:pt x="451104" y="1193800"/>
                    </a:moveTo>
                    <a:lnTo>
                      <a:pt x="451146" y="1180635"/>
                    </a:lnTo>
                    <a:lnTo>
                      <a:pt x="452247" y="1168400"/>
                    </a:lnTo>
                    <a:lnTo>
                      <a:pt x="452501" y="1176866"/>
                    </a:lnTo>
                    <a:lnTo>
                      <a:pt x="452626" y="1181034"/>
                    </a:lnTo>
                    <a:lnTo>
                      <a:pt x="455699" y="1181034"/>
                    </a:lnTo>
                    <a:lnTo>
                      <a:pt x="451104" y="1193800"/>
                    </a:lnTo>
                    <a:close/>
                  </a:path>
                  <a:path w="734695" h="2120900">
                    <a:moveTo>
                      <a:pt x="454167" y="1181034"/>
                    </a:moveTo>
                    <a:lnTo>
                      <a:pt x="452626" y="1181034"/>
                    </a:lnTo>
                    <a:lnTo>
                      <a:pt x="452247" y="1168400"/>
                    </a:lnTo>
                    <a:lnTo>
                      <a:pt x="457200" y="1168400"/>
                    </a:lnTo>
                    <a:lnTo>
                      <a:pt x="454263" y="1180635"/>
                    </a:lnTo>
                    <a:lnTo>
                      <a:pt x="454167" y="1181034"/>
                    </a:lnTo>
                    <a:close/>
                  </a:path>
                  <a:path w="734695" h="2120900">
                    <a:moveTo>
                      <a:pt x="463280" y="1181034"/>
                    </a:moveTo>
                    <a:lnTo>
                      <a:pt x="454167" y="1181034"/>
                    </a:lnTo>
                    <a:lnTo>
                      <a:pt x="457200" y="1168400"/>
                    </a:lnTo>
                    <a:lnTo>
                      <a:pt x="460248" y="1168400"/>
                    </a:lnTo>
                    <a:lnTo>
                      <a:pt x="463184" y="1180635"/>
                    </a:lnTo>
                    <a:lnTo>
                      <a:pt x="463280" y="1181034"/>
                    </a:lnTo>
                    <a:close/>
                  </a:path>
                  <a:path w="734695" h="2120900">
                    <a:moveTo>
                      <a:pt x="467868" y="1181034"/>
                    </a:moveTo>
                    <a:lnTo>
                      <a:pt x="463280" y="1181034"/>
                    </a:lnTo>
                    <a:lnTo>
                      <a:pt x="460248" y="1168400"/>
                    </a:lnTo>
                    <a:lnTo>
                      <a:pt x="467868" y="1168400"/>
                    </a:lnTo>
                    <a:lnTo>
                      <a:pt x="467868" y="1181034"/>
                    </a:lnTo>
                    <a:close/>
                  </a:path>
                  <a:path w="734695" h="2120900">
                    <a:moveTo>
                      <a:pt x="519248" y="1193800"/>
                    </a:moveTo>
                    <a:lnTo>
                      <a:pt x="516768" y="1181741"/>
                    </a:lnTo>
                    <a:lnTo>
                      <a:pt x="516668" y="1181255"/>
                    </a:lnTo>
                    <a:lnTo>
                      <a:pt x="516622" y="1181034"/>
                    </a:lnTo>
                    <a:lnTo>
                      <a:pt x="518175" y="1181034"/>
                    </a:lnTo>
                    <a:lnTo>
                      <a:pt x="521208" y="1168400"/>
                    </a:lnTo>
                    <a:lnTo>
                      <a:pt x="523240" y="1176866"/>
                    </a:lnTo>
                    <a:lnTo>
                      <a:pt x="522732" y="1176866"/>
                    </a:lnTo>
                    <a:lnTo>
                      <a:pt x="522032" y="1180635"/>
                    </a:lnTo>
                    <a:lnTo>
                      <a:pt x="521901" y="1180870"/>
                    </a:lnTo>
                    <a:lnTo>
                      <a:pt x="519248" y="1193800"/>
                    </a:lnTo>
                    <a:close/>
                  </a:path>
                  <a:path w="734695" h="2120900">
                    <a:moveTo>
                      <a:pt x="524303" y="1180870"/>
                    </a:moveTo>
                    <a:lnTo>
                      <a:pt x="524144" y="1180635"/>
                    </a:lnTo>
                    <a:lnTo>
                      <a:pt x="521208" y="1168400"/>
                    </a:lnTo>
                    <a:lnTo>
                      <a:pt x="526868" y="1168400"/>
                    </a:lnTo>
                    <a:lnTo>
                      <a:pt x="524351" y="1180635"/>
                    </a:lnTo>
                    <a:lnTo>
                      <a:pt x="524303" y="1180870"/>
                    </a:lnTo>
                    <a:close/>
                  </a:path>
                  <a:path w="734695" h="2120900">
                    <a:moveTo>
                      <a:pt x="528818" y="1181034"/>
                    </a:moveTo>
                    <a:lnTo>
                      <a:pt x="524269" y="1181034"/>
                    </a:lnTo>
                    <a:lnTo>
                      <a:pt x="526868" y="1168400"/>
                    </a:lnTo>
                    <a:lnTo>
                      <a:pt x="528756" y="1180635"/>
                    </a:lnTo>
                    <a:lnTo>
                      <a:pt x="528818" y="1181034"/>
                    </a:lnTo>
                    <a:close/>
                  </a:path>
                  <a:path w="734695" h="2120900">
                    <a:moveTo>
                      <a:pt x="528175" y="1193800"/>
                    </a:moveTo>
                    <a:lnTo>
                      <a:pt x="525780" y="1193800"/>
                    </a:lnTo>
                    <a:lnTo>
                      <a:pt x="522090" y="1181741"/>
                    </a:lnTo>
                    <a:lnTo>
                      <a:pt x="521912" y="1181255"/>
                    </a:lnTo>
                    <a:lnTo>
                      <a:pt x="521956" y="1180635"/>
                    </a:lnTo>
                    <a:lnTo>
                      <a:pt x="522732" y="1176866"/>
                    </a:lnTo>
                    <a:lnTo>
                      <a:pt x="523240" y="1176866"/>
                    </a:lnTo>
                    <a:lnTo>
                      <a:pt x="524144" y="1180635"/>
                    </a:lnTo>
                    <a:lnTo>
                      <a:pt x="524240" y="1181034"/>
                    </a:lnTo>
                    <a:lnTo>
                      <a:pt x="522704" y="1181034"/>
                    </a:lnTo>
                    <a:lnTo>
                      <a:pt x="528175" y="1193800"/>
                    </a:lnTo>
                    <a:close/>
                  </a:path>
                  <a:path w="734695" h="2120900">
                    <a:moveTo>
                      <a:pt x="507492" y="1193800"/>
                    </a:moveTo>
                    <a:lnTo>
                      <a:pt x="507492" y="1181034"/>
                    </a:lnTo>
                    <a:lnTo>
                      <a:pt x="510508" y="1181034"/>
                    </a:lnTo>
                    <a:lnTo>
                      <a:pt x="510614" y="1181255"/>
                    </a:lnTo>
                    <a:lnTo>
                      <a:pt x="510386" y="1181741"/>
                    </a:lnTo>
                    <a:lnTo>
                      <a:pt x="507492" y="1193800"/>
                    </a:lnTo>
                    <a:close/>
                  </a:path>
                  <a:path w="734695" h="2120900">
                    <a:moveTo>
                      <a:pt x="519248" y="1193800"/>
                    </a:moveTo>
                    <a:lnTo>
                      <a:pt x="516636" y="1193800"/>
                    </a:lnTo>
                    <a:lnTo>
                      <a:pt x="510848" y="1181741"/>
                    </a:lnTo>
                    <a:lnTo>
                      <a:pt x="510502" y="1181255"/>
                    </a:lnTo>
                    <a:lnTo>
                      <a:pt x="510555" y="1181034"/>
                    </a:lnTo>
                    <a:lnTo>
                      <a:pt x="516622" y="1181034"/>
                    </a:lnTo>
                    <a:lnTo>
                      <a:pt x="519248" y="1193800"/>
                    </a:lnTo>
                    <a:close/>
                  </a:path>
                  <a:path w="734695" h="2120900">
                    <a:moveTo>
                      <a:pt x="534924" y="1206500"/>
                    </a:moveTo>
                    <a:lnTo>
                      <a:pt x="530352" y="1206500"/>
                    </a:lnTo>
                    <a:lnTo>
                      <a:pt x="530352" y="1193800"/>
                    </a:lnTo>
                    <a:lnTo>
                      <a:pt x="528175" y="1193800"/>
                    </a:lnTo>
                    <a:lnTo>
                      <a:pt x="530242" y="1181741"/>
                    </a:lnTo>
                    <a:lnTo>
                      <a:pt x="530363" y="1181034"/>
                    </a:lnTo>
                    <a:lnTo>
                      <a:pt x="534924" y="1181034"/>
                    </a:lnTo>
                    <a:lnTo>
                      <a:pt x="534924" y="1206500"/>
                    </a:lnTo>
                    <a:close/>
                  </a:path>
                  <a:path w="734695" h="2120900">
                    <a:moveTo>
                      <a:pt x="510540" y="1206500"/>
                    </a:moveTo>
                    <a:lnTo>
                      <a:pt x="509016" y="1206500"/>
                    </a:lnTo>
                    <a:lnTo>
                      <a:pt x="507492" y="1193800"/>
                    </a:lnTo>
                    <a:lnTo>
                      <a:pt x="510386" y="1181741"/>
                    </a:lnTo>
                    <a:lnTo>
                      <a:pt x="510502" y="1181255"/>
                    </a:lnTo>
                    <a:lnTo>
                      <a:pt x="510848" y="1181741"/>
                    </a:lnTo>
                    <a:lnTo>
                      <a:pt x="516636" y="1193800"/>
                    </a:lnTo>
                    <a:lnTo>
                      <a:pt x="510540" y="1193800"/>
                    </a:lnTo>
                    <a:lnTo>
                      <a:pt x="510540" y="1206500"/>
                    </a:lnTo>
                    <a:close/>
                  </a:path>
                  <a:path w="734695" h="2120900">
                    <a:moveTo>
                      <a:pt x="525780" y="1193800"/>
                    </a:moveTo>
                    <a:lnTo>
                      <a:pt x="519684" y="1193800"/>
                    </a:lnTo>
                    <a:lnTo>
                      <a:pt x="521809" y="1181741"/>
                    </a:lnTo>
                    <a:lnTo>
                      <a:pt x="521912" y="1181255"/>
                    </a:lnTo>
                    <a:lnTo>
                      <a:pt x="525780" y="1193800"/>
                    </a:lnTo>
                    <a:close/>
                  </a:path>
                  <a:path w="734695" h="2120900">
                    <a:moveTo>
                      <a:pt x="519684" y="1193800"/>
                    </a:moveTo>
                    <a:lnTo>
                      <a:pt x="519248" y="1193800"/>
                    </a:lnTo>
                    <a:lnTo>
                      <a:pt x="521809" y="1181741"/>
                    </a:lnTo>
                    <a:lnTo>
                      <a:pt x="519684" y="1193800"/>
                    </a:lnTo>
                    <a:close/>
                  </a:path>
                  <a:path w="734695" h="2120900">
                    <a:moveTo>
                      <a:pt x="423672" y="1219200"/>
                    </a:moveTo>
                    <a:lnTo>
                      <a:pt x="422148" y="1219200"/>
                    </a:lnTo>
                    <a:lnTo>
                      <a:pt x="417576" y="1206500"/>
                    </a:lnTo>
                    <a:lnTo>
                      <a:pt x="416052" y="1206500"/>
                    </a:lnTo>
                    <a:lnTo>
                      <a:pt x="417576" y="1193800"/>
                    </a:lnTo>
                    <a:lnTo>
                      <a:pt x="429768" y="1193800"/>
                    </a:lnTo>
                    <a:lnTo>
                      <a:pt x="423672" y="1206500"/>
                    </a:lnTo>
                    <a:lnTo>
                      <a:pt x="423672" y="1219200"/>
                    </a:lnTo>
                    <a:close/>
                  </a:path>
                  <a:path w="734695" h="2120900">
                    <a:moveTo>
                      <a:pt x="425196" y="1219200"/>
                    </a:moveTo>
                    <a:lnTo>
                      <a:pt x="423672" y="1219200"/>
                    </a:lnTo>
                    <a:lnTo>
                      <a:pt x="423672" y="1206500"/>
                    </a:lnTo>
                    <a:lnTo>
                      <a:pt x="429768" y="1193800"/>
                    </a:lnTo>
                    <a:lnTo>
                      <a:pt x="430720" y="1193800"/>
                    </a:lnTo>
                    <a:lnTo>
                      <a:pt x="426720" y="1206500"/>
                    </a:lnTo>
                    <a:lnTo>
                      <a:pt x="428244" y="1206500"/>
                    </a:lnTo>
                    <a:lnTo>
                      <a:pt x="425196" y="1219200"/>
                    </a:lnTo>
                    <a:close/>
                  </a:path>
                  <a:path w="734695" h="2120900">
                    <a:moveTo>
                      <a:pt x="431316" y="1231844"/>
                    </a:moveTo>
                    <a:lnTo>
                      <a:pt x="431197" y="1231701"/>
                    </a:lnTo>
                    <a:lnTo>
                      <a:pt x="425196" y="1219200"/>
                    </a:lnTo>
                    <a:lnTo>
                      <a:pt x="428244" y="1206500"/>
                    </a:lnTo>
                    <a:lnTo>
                      <a:pt x="426720" y="1206500"/>
                    </a:lnTo>
                    <a:lnTo>
                      <a:pt x="430720" y="1193800"/>
                    </a:lnTo>
                    <a:lnTo>
                      <a:pt x="437388" y="1206500"/>
                    </a:lnTo>
                    <a:lnTo>
                      <a:pt x="432816" y="1219200"/>
                    </a:lnTo>
                    <a:lnTo>
                      <a:pt x="436778" y="1219200"/>
                    </a:lnTo>
                    <a:lnTo>
                      <a:pt x="431377" y="1231701"/>
                    </a:lnTo>
                    <a:lnTo>
                      <a:pt x="431316" y="1231844"/>
                    </a:lnTo>
                    <a:close/>
                  </a:path>
                  <a:path w="734695" h="2120900">
                    <a:moveTo>
                      <a:pt x="441960" y="1219200"/>
                    </a:moveTo>
                    <a:lnTo>
                      <a:pt x="432816" y="1219200"/>
                    </a:lnTo>
                    <a:lnTo>
                      <a:pt x="437388" y="1206500"/>
                    </a:lnTo>
                    <a:lnTo>
                      <a:pt x="430720" y="1193800"/>
                    </a:lnTo>
                    <a:lnTo>
                      <a:pt x="440436" y="1193800"/>
                    </a:lnTo>
                    <a:lnTo>
                      <a:pt x="438912" y="1206500"/>
                    </a:lnTo>
                    <a:lnTo>
                      <a:pt x="441960" y="1219200"/>
                    </a:lnTo>
                    <a:close/>
                  </a:path>
                  <a:path w="734695" h="2120900">
                    <a:moveTo>
                      <a:pt x="445014" y="1231844"/>
                    </a:moveTo>
                    <a:lnTo>
                      <a:pt x="444879" y="1231701"/>
                    </a:lnTo>
                    <a:lnTo>
                      <a:pt x="436778" y="1219200"/>
                    </a:lnTo>
                    <a:lnTo>
                      <a:pt x="441960" y="1219200"/>
                    </a:lnTo>
                    <a:lnTo>
                      <a:pt x="438912" y="1206500"/>
                    </a:lnTo>
                    <a:lnTo>
                      <a:pt x="440436" y="1193800"/>
                    </a:lnTo>
                    <a:lnTo>
                      <a:pt x="443484" y="1193800"/>
                    </a:lnTo>
                    <a:lnTo>
                      <a:pt x="445008" y="1206500"/>
                    </a:lnTo>
                    <a:lnTo>
                      <a:pt x="446532" y="1206500"/>
                    </a:lnTo>
                    <a:lnTo>
                      <a:pt x="446532" y="1219200"/>
                    </a:lnTo>
                    <a:lnTo>
                      <a:pt x="445031" y="1231701"/>
                    </a:lnTo>
                    <a:lnTo>
                      <a:pt x="445014" y="1231844"/>
                    </a:lnTo>
                    <a:close/>
                  </a:path>
                  <a:path w="734695" h="2120900">
                    <a:moveTo>
                      <a:pt x="521194" y="1231844"/>
                    </a:moveTo>
                    <a:lnTo>
                      <a:pt x="509016" y="1231844"/>
                    </a:lnTo>
                    <a:lnTo>
                      <a:pt x="509016" y="1219200"/>
                    </a:lnTo>
                    <a:lnTo>
                      <a:pt x="510540" y="1206500"/>
                    </a:lnTo>
                    <a:lnTo>
                      <a:pt x="510540" y="1193800"/>
                    </a:lnTo>
                    <a:lnTo>
                      <a:pt x="518160" y="1193800"/>
                    </a:lnTo>
                    <a:lnTo>
                      <a:pt x="520598" y="1206500"/>
                    </a:lnTo>
                    <a:lnTo>
                      <a:pt x="512064" y="1206500"/>
                    </a:lnTo>
                    <a:lnTo>
                      <a:pt x="512064" y="1219200"/>
                    </a:lnTo>
                    <a:lnTo>
                      <a:pt x="518160" y="1219200"/>
                    </a:lnTo>
                    <a:lnTo>
                      <a:pt x="521160" y="1231701"/>
                    </a:lnTo>
                    <a:lnTo>
                      <a:pt x="521194" y="1231844"/>
                    </a:lnTo>
                    <a:close/>
                  </a:path>
                  <a:path w="734695" h="2120900">
                    <a:moveTo>
                      <a:pt x="520598" y="1206500"/>
                    </a:moveTo>
                    <a:lnTo>
                      <a:pt x="518160" y="1193800"/>
                    </a:lnTo>
                    <a:lnTo>
                      <a:pt x="524256" y="1193800"/>
                    </a:lnTo>
                    <a:lnTo>
                      <a:pt x="520598" y="1206500"/>
                    </a:lnTo>
                    <a:close/>
                  </a:path>
                  <a:path w="734695" h="2120900">
                    <a:moveTo>
                      <a:pt x="520869" y="1206500"/>
                    </a:moveTo>
                    <a:lnTo>
                      <a:pt x="520598" y="1206500"/>
                    </a:lnTo>
                    <a:lnTo>
                      <a:pt x="524256" y="1193800"/>
                    </a:lnTo>
                    <a:lnTo>
                      <a:pt x="525017" y="1193800"/>
                    </a:lnTo>
                    <a:lnTo>
                      <a:pt x="520869" y="1206500"/>
                    </a:lnTo>
                    <a:close/>
                  </a:path>
                  <a:path w="734695" h="2120900">
                    <a:moveTo>
                      <a:pt x="521208" y="1206500"/>
                    </a:moveTo>
                    <a:lnTo>
                      <a:pt x="520869" y="1206500"/>
                    </a:lnTo>
                    <a:lnTo>
                      <a:pt x="525017" y="1193800"/>
                    </a:lnTo>
                    <a:lnTo>
                      <a:pt x="521208" y="1206500"/>
                    </a:lnTo>
                    <a:close/>
                  </a:path>
                  <a:path w="734695" h="2120900">
                    <a:moveTo>
                      <a:pt x="530352" y="1206500"/>
                    </a:moveTo>
                    <a:lnTo>
                      <a:pt x="521208" y="1206500"/>
                    </a:lnTo>
                    <a:lnTo>
                      <a:pt x="525017" y="1193800"/>
                    </a:lnTo>
                    <a:lnTo>
                      <a:pt x="530352" y="1193800"/>
                    </a:lnTo>
                    <a:lnTo>
                      <a:pt x="530352" y="1206500"/>
                    </a:lnTo>
                    <a:close/>
                  </a:path>
                  <a:path w="734695" h="2120900">
                    <a:moveTo>
                      <a:pt x="467215" y="1270000"/>
                    </a:moveTo>
                    <a:lnTo>
                      <a:pt x="461772" y="1257300"/>
                    </a:lnTo>
                    <a:lnTo>
                      <a:pt x="458724" y="1244600"/>
                    </a:lnTo>
                    <a:lnTo>
                      <a:pt x="454438" y="1231844"/>
                    </a:lnTo>
                    <a:lnTo>
                      <a:pt x="445014" y="1231844"/>
                    </a:lnTo>
                    <a:lnTo>
                      <a:pt x="446532" y="1219200"/>
                    </a:lnTo>
                    <a:lnTo>
                      <a:pt x="446532" y="1206500"/>
                    </a:lnTo>
                    <a:lnTo>
                      <a:pt x="449580" y="1206500"/>
                    </a:lnTo>
                    <a:lnTo>
                      <a:pt x="452628" y="1219200"/>
                    </a:lnTo>
                    <a:lnTo>
                      <a:pt x="454152" y="1219200"/>
                    </a:lnTo>
                    <a:lnTo>
                      <a:pt x="455652" y="1231701"/>
                    </a:lnTo>
                    <a:lnTo>
                      <a:pt x="464820" y="1244600"/>
                    </a:lnTo>
                    <a:lnTo>
                      <a:pt x="460248" y="1244600"/>
                    </a:lnTo>
                    <a:lnTo>
                      <a:pt x="466344" y="1257300"/>
                    </a:lnTo>
                    <a:lnTo>
                      <a:pt x="469392" y="1257300"/>
                    </a:lnTo>
                    <a:lnTo>
                      <a:pt x="467215" y="1270000"/>
                    </a:lnTo>
                    <a:close/>
                  </a:path>
                  <a:path w="734695" h="2120900">
                    <a:moveTo>
                      <a:pt x="518160" y="1219200"/>
                    </a:moveTo>
                    <a:lnTo>
                      <a:pt x="512064" y="1219200"/>
                    </a:lnTo>
                    <a:lnTo>
                      <a:pt x="512064" y="1206500"/>
                    </a:lnTo>
                    <a:lnTo>
                      <a:pt x="519303" y="1206500"/>
                    </a:lnTo>
                    <a:lnTo>
                      <a:pt x="518160" y="1219200"/>
                    </a:lnTo>
                    <a:close/>
                  </a:path>
                  <a:path w="734695" h="2120900">
                    <a:moveTo>
                      <a:pt x="521255" y="1231701"/>
                    </a:moveTo>
                    <a:lnTo>
                      <a:pt x="518160" y="1219200"/>
                    </a:lnTo>
                    <a:lnTo>
                      <a:pt x="519303" y="1206500"/>
                    </a:lnTo>
                    <a:lnTo>
                      <a:pt x="521208" y="1219200"/>
                    </a:lnTo>
                    <a:lnTo>
                      <a:pt x="524256" y="1219200"/>
                    </a:lnTo>
                    <a:lnTo>
                      <a:pt x="521255" y="1231701"/>
                    </a:lnTo>
                    <a:close/>
                  </a:path>
                  <a:path w="734695" h="2120900">
                    <a:moveTo>
                      <a:pt x="522745" y="1231844"/>
                    </a:moveTo>
                    <a:lnTo>
                      <a:pt x="521221" y="1231844"/>
                    </a:lnTo>
                    <a:lnTo>
                      <a:pt x="524256" y="1219200"/>
                    </a:lnTo>
                    <a:lnTo>
                      <a:pt x="521208" y="1219200"/>
                    </a:lnTo>
                    <a:lnTo>
                      <a:pt x="519303" y="1206500"/>
                    </a:lnTo>
                    <a:lnTo>
                      <a:pt x="521425" y="1206500"/>
                    </a:lnTo>
                    <a:lnTo>
                      <a:pt x="525780" y="1219200"/>
                    </a:lnTo>
                    <a:lnTo>
                      <a:pt x="522779" y="1231701"/>
                    </a:lnTo>
                    <a:lnTo>
                      <a:pt x="522745" y="1231844"/>
                    </a:lnTo>
                    <a:close/>
                  </a:path>
                  <a:path w="734695" h="2120900">
                    <a:moveTo>
                      <a:pt x="525780" y="1219200"/>
                    </a:moveTo>
                    <a:lnTo>
                      <a:pt x="521425" y="1206500"/>
                    </a:lnTo>
                    <a:lnTo>
                      <a:pt x="527086" y="1206500"/>
                    </a:lnTo>
                    <a:lnTo>
                      <a:pt x="525780" y="1219200"/>
                    </a:lnTo>
                    <a:close/>
                  </a:path>
                  <a:path w="734695" h="2120900">
                    <a:moveTo>
                      <a:pt x="528828" y="1219200"/>
                    </a:moveTo>
                    <a:lnTo>
                      <a:pt x="525780" y="1219200"/>
                    </a:lnTo>
                    <a:lnTo>
                      <a:pt x="527086" y="1206500"/>
                    </a:lnTo>
                    <a:lnTo>
                      <a:pt x="528828" y="1219200"/>
                    </a:lnTo>
                    <a:close/>
                  </a:path>
                  <a:path w="734695" h="2120900">
                    <a:moveTo>
                      <a:pt x="522850" y="1231701"/>
                    </a:moveTo>
                    <a:lnTo>
                      <a:pt x="528828" y="1219200"/>
                    </a:lnTo>
                    <a:lnTo>
                      <a:pt x="527086" y="1206500"/>
                    </a:lnTo>
                    <a:lnTo>
                      <a:pt x="531876" y="1206500"/>
                    </a:lnTo>
                    <a:lnTo>
                      <a:pt x="531876" y="1219200"/>
                    </a:lnTo>
                    <a:lnTo>
                      <a:pt x="530352" y="1219200"/>
                    </a:lnTo>
                    <a:lnTo>
                      <a:pt x="522850" y="1231701"/>
                    </a:lnTo>
                    <a:close/>
                  </a:path>
                  <a:path w="734695" h="2120900">
                    <a:moveTo>
                      <a:pt x="431265" y="1231844"/>
                    </a:moveTo>
                    <a:lnTo>
                      <a:pt x="425196" y="1231844"/>
                    </a:lnTo>
                    <a:lnTo>
                      <a:pt x="425196" y="1219200"/>
                    </a:lnTo>
                    <a:lnTo>
                      <a:pt x="431197" y="1231701"/>
                    </a:lnTo>
                    <a:lnTo>
                      <a:pt x="431265" y="1231844"/>
                    </a:lnTo>
                    <a:close/>
                  </a:path>
                  <a:path w="734695" h="2120900">
                    <a:moveTo>
                      <a:pt x="444972" y="1231844"/>
                    </a:moveTo>
                    <a:lnTo>
                      <a:pt x="431316" y="1231844"/>
                    </a:lnTo>
                    <a:lnTo>
                      <a:pt x="436778" y="1219200"/>
                    </a:lnTo>
                    <a:lnTo>
                      <a:pt x="444879" y="1231701"/>
                    </a:lnTo>
                    <a:lnTo>
                      <a:pt x="444972" y="1231844"/>
                    </a:lnTo>
                    <a:close/>
                  </a:path>
                  <a:path w="734695" h="2120900">
                    <a:moveTo>
                      <a:pt x="509016" y="1231701"/>
                    </a:moveTo>
                    <a:lnTo>
                      <a:pt x="507492" y="1219200"/>
                    </a:lnTo>
                    <a:lnTo>
                      <a:pt x="509016" y="1219200"/>
                    </a:lnTo>
                    <a:lnTo>
                      <a:pt x="509016" y="1231701"/>
                    </a:lnTo>
                    <a:close/>
                  </a:path>
                  <a:path w="734695" h="2120900">
                    <a:moveTo>
                      <a:pt x="534924" y="1257300"/>
                    </a:moveTo>
                    <a:lnTo>
                      <a:pt x="529687" y="1231844"/>
                    </a:lnTo>
                    <a:lnTo>
                      <a:pt x="522765" y="1231844"/>
                    </a:lnTo>
                    <a:lnTo>
                      <a:pt x="530352" y="1219200"/>
                    </a:lnTo>
                    <a:lnTo>
                      <a:pt x="534852" y="1231701"/>
                    </a:lnTo>
                    <a:lnTo>
                      <a:pt x="534904" y="1231844"/>
                    </a:lnTo>
                    <a:lnTo>
                      <a:pt x="533400" y="1244600"/>
                    </a:lnTo>
                    <a:lnTo>
                      <a:pt x="534924" y="1244600"/>
                    </a:lnTo>
                    <a:lnTo>
                      <a:pt x="534924" y="1257300"/>
                    </a:lnTo>
                    <a:close/>
                  </a:path>
                  <a:path w="734695" h="2120900">
                    <a:moveTo>
                      <a:pt x="536448" y="1231844"/>
                    </a:moveTo>
                    <a:lnTo>
                      <a:pt x="534904" y="1231844"/>
                    </a:lnTo>
                    <a:lnTo>
                      <a:pt x="530352" y="1219200"/>
                    </a:lnTo>
                    <a:lnTo>
                      <a:pt x="536448" y="1219200"/>
                    </a:lnTo>
                    <a:lnTo>
                      <a:pt x="536448" y="1231844"/>
                    </a:lnTo>
                    <a:close/>
                  </a:path>
                  <a:path w="734695" h="2120900">
                    <a:moveTo>
                      <a:pt x="446532" y="1244600"/>
                    </a:moveTo>
                    <a:lnTo>
                      <a:pt x="434340" y="1244600"/>
                    </a:lnTo>
                    <a:lnTo>
                      <a:pt x="434340" y="1231844"/>
                    </a:lnTo>
                    <a:lnTo>
                      <a:pt x="449593" y="1231844"/>
                    </a:lnTo>
                    <a:lnTo>
                      <a:pt x="446532" y="1244600"/>
                    </a:lnTo>
                    <a:close/>
                  </a:path>
                  <a:path w="734695" h="2120900">
                    <a:moveTo>
                      <a:pt x="448056" y="1244600"/>
                    </a:moveTo>
                    <a:lnTo>
                      <a:pt x="446532" y="1244600"/>
                    </a:lnTo>
                    <a:lnTo>
                      <a:pt x="449593" y="1231844"/>
                    </a:lnTo>
                    <a:lnTo>
                      <a:pt x="448056" y="1244600"/>
                    </a:lnTo>
                    <a:close/>
                  </a:path>
                  <a:path w="734695" h="2120900">
                    <a:moveTo>
                      <a:pt x="448056" y="1244600"/>
                    </a:moveTo>
                    <a:lnTo>
                      <a:pt x="449586" y="1231844"/>
                    </a:lnTo>
                    <a:lnTo>
                      <a:pt x="452648" y="1231844"/>
                    </a:lnTo>
                    <a:lnTo>
                      <a:pt x="448056" y="1244600"/>
                    </a:lnTo>
                    <a:close/>
                  </a:path>
                  <a:path w="734695" h="2120900">
                    <a:moveTo>
                      <a:pt x="451104" y="1244600"/>
                    </a:moveTo>
                    <a:lnTo>
                      <a:pt x="448056" y="1244600"/>
                    </a:lnTo>
                    <a:lnTo>
                      <a:pt x="452648" y="1231844"/>
                    </a:lnTo>
                    <a:lnTo>
                      <a:pt x="451104" y="1244600"/>
                    </a:lnTo>
                    <a:close/>
                  </a:path>
                  <a:path w="734695" h="2120900">
                    <a:moveTo>
                      <a:pt x="458724" y="1270000"/>
                    </a:moveTo>
                    <a:lnTo>
                      <a:pt x="457200" y="1257300"/>
                    </a:lnTo>
                    <a:lnTo>
                      <a:pt x="456329" y="1244600"/>
                    </a:lnTo>
                    <a:lnTo>
                      <a:pt x="451104" y="1244600"/>
                    </a:lnTo>
                    <a:lnTo>
                      <a:pt x="452634" y="1231844"/>
                    </a:lnTo>
                    <a:lnTo>
                      <a:pt x="454438" y="1231844"/>
                    </a:lnTo>
                    <a:lnTo>
                      <a:pt x="458724" y="1244600"/>
                    </a:lnTo>
                    <a:lnTo>
                      <a:pt x="461772" y="1257300"/>
                    </a:lnTo>
                    <a:lnTo>
                      <a:pt x="459676" y="1257300"/>
                    </a:lnTo>
                    <a:lnTo>
                      <a:pt x="458724" y="1270000"/>
                    </a:lnTo>
                    <a:close/>
                  </a:path>
                  <a:path w="734695" h="2120900">
                    <a:moveTo>
                      <a:pt x="466344" y="1257300"/>
                    </a:moveTo>
                    <a:lnTo>
                      <a:pt x="460248" y="1244600"/>
                    </a:lnTo>
                    <a:lnTo>
                      <a:pt x="464820" y="1244600"/>
                    </a:lnTo>
                    <a:lnTo>
                      <a:pt x="455754" y="1231844"/>
                    </a:lnTo>
                    <a:lnTo>
                      <a:pt x="464806" y="1231844"/>
                    </a:lnTo>
                    <a:lnTo>
                      <a:pt x="467868" y="1244600"/>
                    </a:lnTo>
                    <a:lnTo>
                      <a:pt x="466344" y="1257300"/>
                    </a:lnTo>
                    <a:close/>
                  </a:path>
                  <a:path w="734695" h="2120900">
                    <a:moveTo>
                      <a:pt x="513588" y="1244600"/>
                    </a:moveTo>
                    <a:lnTo>
                      <a:pt x="512064" y="1244600"/>
                    </a:lnTo>
                    <a:lnTo>
                      <a:pt x="512064" y="1231844"/>
                    </a:lnTo>
                    <a:lnTo>
                      <a:pt x="513588" y="1244600"/>
                    </a:lnTo>
                    <a:close/>
                  </a:path>
                  <a:path w="734695" h="2120900">
                    <a:moveTo>
                      <a:pt x="519684" y="1244600"/>
                    </a:moveTo>
                    <a:lnTo>
                      <a:pt x="513588" y="1244600"/>
                    </a:lnTo>
                    <a:lnTo>
                      <a:pt x="512057" y="1231844"/>
                    </a:lnTo>
                    <a:lnTo>
                      <a:pt x="521980" y="1231844"/>
                    </a:lnTo>
                    <a:lnTo>
                      <a:pt x="519684" y="1244600"/>
                    </a:lnTo>
                    <a:close/>
                  </a:path>
                  <a:path w="734695" h="2120900">
                    <a:moveTo>
                      <a:pt x="523113" y="1244600"/>
                    </a:moveTo>
                    <a:lnTo>
                      <a:pt x="519684" y="1244600"/>
                    </a:lnTo>
                    <a:lnTo>
                      <a:pt x="521980" y="1231844"/>
                    </a:lnTo>
                    <a:lnTo>
                      <a:pt x="523113" y="1244600"/>
                    </a:lnTo>
                    <a:close/>
                  </a:path>
                  <a:path w="734695" h="2120900">
                    <a:moveTo>
                      <a:pt x="523113" y="1244600"/>
                    </a:moveTo>
                    <a:lnTo>
                      <a:pt x="521965" y="1231844"/>
                    </a:lnTo>
                    <a:lnTo>
                      <a:pt x="528853" y="1231844"/>
                    </a:lnTo>
                    <a:lnTo>
                      <a:pt x="523113" y="1244600"/>
                    </a:lnTo>
                    <a:close/>
                  </a:path>
                  <a:path w="734695" h="2120900">
                    <a:moveTo>
                      <a:pt x="524256" y="1244600"/>
                    </a:moveTo>
                    <a:lnTo>
                      <a:pt x="523113" y="1244600"/>
                    </a:lnTo>
                    <a:lnTo>
                      <a:pt x="528853" y="1231844"/>
                    </a:lnTo>
                    <a:lnTo>
                      <a:pt x="529722" y="1231844"/>
                    </a:lnTo>
                    <a:lnTo>
                      <a:pt x="524256" y="1244600"/>
                    </a:lnTo>
                    <a:close/>
                  </a:path>
                  <a:path w="734695" h="2120900">
                    <a:moveTo>
                      <a:pt x="522732" y="1270000"/>
                    </a:moveTo>
                    <a:lnTo>
                      <a:pt x="527304" y="1257300"/>
                    </a:lnTo>
                    <a:lnTo>
                      <a:pt x="523494" y="1244600"/>
                    </a:lnTo>
                    <a:lnTo>
                      <a:pt x="524256" y="1244600"/>
                    </a:lnTo>
                    <a:lnTo>
                      <a:pt x="529722" y="1231844"/>
                    </a:lnTo>
                    <a:lnTo>
                      <a:pt x="532311" y="1244600"/>
                    </a:lnTo>
                    <a:lnTo>
                      <a:pt x="534924" y="1257300"/>
                    </a:lnTo>
                    <a:lnTo>
                      <a:pt x="529382" y="1257300"/>
                    </a:lnTo>
                    <a:lnTo>
                      <a:pt x="522732" y="1270000"/>
                    </a:lnTo>
                    <a:close/>
                  </a:path>
                  <a:path w="734695" h="2120900">
                    <a:moveTo>
                      <a:pt x="445008" y="1257300"/>
                    </a:moveTo>
                    <a:lnTo>
                      <a:pt x="441960" y="1257300"/>
                    </a:lnTo>
                    <a:lnTo>
                      <a:pt x="441960" y="1244600"/>
                    </a:lnTo>
                    <a:lnTo>
                      <a:pt x="447294" y="1244600"/>
                    </a:lnTo>
                    <a:lnTo>
                      <a:pt x="445008" y="1257300"/>
                    </a:lnTo>
                    <a:close/>
                  </a:path>
                  <a:path w="734695" h="2120900">
                    <a:moveTo>
                      <a:pt x="454152" y="1257300"/>
                    </a:moveTo>
                    <a:lnTo>
                      <a:pt x="445008" y="1257300"/>
                    </a:lnTo>
                    <a:lnTo>
                      <a:pt x="447294" y="1244600"/>
                    </a:lnTo>
                    <a:lnTo>
                      <a:pt x="454152" y="1257300"/>
                    </a:lnTo>
                    <a:close/>
                  </a:path>
                  <a:path w="734695" h="2120900">
                    <a:moveTo>
                      <a:pt x="454152" y="1257300"/>
                    </a:moveTo>
                    <a:lnTo>
                      <a:pt x="447294" y="1244600"/>
                    </a:lnTo>
                    <a:lnTo>
                      <a:pt x="455458" y="1244600"/>
                    </a:lnTo>
                    <a:lnTo>
                      <a:pt x="454152" y="1257300"/>
                    </a:lnTo>
                    <a:close/>
                  </a:path>
                  <a:path w="734695" h="2120900">
                    <a:moveTo>
                      <a:pt x="455676" y="1257300"/>
                    </a:moveTo>
                    <a:lnTo>
                      <a:pt x="454152" y="1257300"/>
                    </a:lnTo>
                    <a:lnTo>
                      <a:pt x="455458" y="1244600"/>
                    </a:lnTo>
                    <a:lnTo>
                      <a:pt x="456329" y="1244600"/>
                    </a:lnTo>
                    <a:lnTo>
                      <a:pt x="455676" y="1257300"/>
                    </a:lnTo>
                    <a:close/>
                  </a:path>
                  <a:path w="734695" h="2120900">
                    <a:moveTo>
                      <a:pt x="453390" y="1270000"/>
                    </a:moveTo>
                    <a:lnTo>
                      <a:pt x="449580" y="1257300"/>
                    </a:lnTo>
                    <a:lnTo>
                      <a:pt x="455676" y="1257300"/>
                    </a:lnTo>
                    <a:lnTo>
                      <a:pt x="456329" y="1244600"/>
                    </a:lnTo>
                    <a:lnTo>
                      <a:pt x="457200" y="1257300"/>
                    </a:lnTo>
                    <a:lnTo>
                      <a:pt x="453390" y="1270000"/>
                    </a:lnTo>
                    <a:close/>
                  </a:path>
                  <a:path w="734695" h="2120900">
                    <a:moveTo>
                      <a:pt x="472440" y="1257300"/>
                    </a:moveTo>
                    <a:lnTo>
                      <a:pt x="466344" y="1257300"/>
                    </a:lnTo>
                    <a:lnTo>
                      <a:pt x="467868" y="1244600"/>
                    </a:lnTo>
                    <a:lnTo>
                      <a:pt x="469392" y="1244600"/>
                    </a:lnTo>
                    <a:lnTo>
                      <a:pt x="472440" y="1257300"/>
                    </a:lnTo>
                    <a:close/>
                  </a:path>
                  <a:path w="734695" h="2120900">
                    <a:moveTo>
                      <a:pt x="511454" y="1262380"/>
                    </a:moveTo>
                    <a:lnTo>
                      <a:pt x="509016" y="1257300"/>
                    </a:lnTo>
                    <a:lnTo>
                      <a:pt x="509016" y="1244600"/>
                    </a:lnTo>
                    <a:lnTo>
                      <a:pt x="510540" y="1244600"/>
                    </a:lnTo>
                    <a:lnTo>
                      <a:pt x="513588" y="1257300"/>
                    </a:lnTo>
                    <a:lnTo>
                      <a:pt x="512064" y="1257300"/>
                    </a:lnTo>
                    <a:lnTo>
                      <a:pt x="511454" y="1262380"/>
                    </a:lnTo>
                    <a:close/>
                  </a:path>
                  <a:path w="734695" h="2120900">
                    <a:moveTo>
                      <a:pt x="515112" y="1257300"/>
                    </a:moveTo>
                    <a:lnTo>
                      <a:pt x="513588" y="1257300"/>
                    </a:lnTo>
                    <a:lnTo>
                      <a:pt x="510540" y="1244600"/>
                    </a:lnTo>
                    <a:lnTo>
                      <a:pt x="522732" y="1244600"/>
                    </a:lnTo>
                    <a:lnTo>
                      <a:pt x="515112" y="1257300"/>
                    </a:lnTo>
                    <a:close/>
                  </a:path>
                  <a:path w="734695" h="2120900">
                    <a:moveTo>
                      <a:pt x="516636" y="1257300"/>
                    </a:moveTo>
                    <a:lnTo>
                      <a:pt x="515112" y="1257300"/>
                    </a:lnTo>
                    <a:lnTo>
                      <a:pt x="522732" y="1244600"/>
                    </a:lnTo>
                    <a:lnTo>
                      <a:pt x="523303" y="1244600"/>
                    </a:lnTo>
                    <a:lnTo>
                      <a:pt x="516636" y="1257300"/>
                    </a:lnTo>
                    <a:close/>
                  </a:path>
                  <a:path w="734695" h="2120900">
                    <a:moveTo>
                      <a:pt x="516636" y="1282700"/>
                    </a:moveTo>
                    <a:lnTo>
                      <a:pt x="521208" y="1270000"/>
                    </a:lnTo>
                    <a:lnTo>
                      <a:pt x="515112" y="1270000"/>
                    </a:lnTo>
                    <a:lnTo>
                      <a:pt x="512064" y="1257300"/>
                    </a:lnTo>
                    <a:lnTo>
                      <a:pt x="516636" y="1257300"/>
                    </a:lnTo>
                    <a:lnTo>
                      <a:pt x="523303" y="1244600"/>
                    </a:lnTo>
                    <a:lnTo>
                      <a:pt x="523494" y="1244600"/>
                    </a:lnTo>
                    <a:lnTo>
                      <a:pt x="519684" y="1257300"/>
                    </a:lnTo>
                    <a:lnTo>
                      <a:pt x="522224" y="1270000"/>
                    </a:lnTo>
                    <a:lnTo>
                      <a:pt x="516636" y="1282700"/>
                    </a:lnTo>
                    <a:close/>
                  </a:path>
                  <a:path w="734695" h="2120900">
                    <a:moveTo>
                      <a:pt x="522224" y="1270000"/>
                    </a:moveTo>
                    <a:lnTo>
                      <a:pt x="519684" y="1257300"/>
                    </a:lnTo>
                    <a:lnTo>
                      <a:pt x="523494" y="1244600"/>
                    </a:lnTo>
                    <a:lnTo>
                      <a:pt x="527304" y="1257300"/>
                    </a:lnTo>
                    <a:lnTo>
                      <a:pt x="522224" y="1270000"/>
                    </a:lnTo>
                    <a:close/>
                  </a:path>
                  <a:path w="734695" h="2120900">
                    <a:moveTo>
                      <a:pt x="453390" y="1270000"/>
                    </a:moveTo>
                    <a:lnTo>
                      <a:pt x="449580" y="1270000"/>
                    </a:lnTo>
                    <a:lnTo>
                      <a:pt x="448056" y="1257300"/>
                    </a:lnTo>
                    <a:lnTo>
                      <a:pt x="449580" y="1257300"/>
                    </a:lnTo>
                    <a:lnTo>
                      <a:pt x="453390" y="1270000"/>
                    </a:lnTo>
                    <a:close/>
                  </a:path>
                  <a:path w="734695" h="2120900">
                    <a:moveTo>
                      <a:pt x="458724" y="1270000"/>
                    </a:moveTo>
                    <a:lnTo>
                      <a:pt x="453390" y="1270000"/>
                    </a:lnTo>
                    <a:lnTo>
                      <a:pt x="457200" y="1257300"/>
                    </a:lnTo>
                    <a:lnTo>
                      <a:pt x="458724" y="1270000"/>
                    </a:lnTo>
                    <a:close/>
                  </a:path>
                  <a:path w="734695" h="2120900">
                    <a:moveTo>
                      <a:pt x="459486" y="1270000"/>
                    </a:moveTo>
                    <a:lnTo>
                      <a:pt x="458724" y="1270000"/>
                    </a:lnTo>
                    <a:lnTo>
                      <a:pt x="459676" y="1257300"/>
                    </a:lnTo>
                    <a:lnTo>
                      <a:pt x="460629" y="1257300"/>
                    </a:lnTo>
                    <a:lnTo>
                      <a:pt x="459486" y="1270000"/>
                    </a:lnTo>
                    <a:close/>
                  </a:path>
                  <a:path w="734695" h="2120900">
                    <a:moveTo>
                      <a:pt x="466344" y="1270000"/>
                    </a:moveTo>
                    <a:lnTo>
                      <a:pt x="459486" y="1270000"/>
                    </a:lnTo>
                    <a:lnTo>
                      <a:pt x="460629" y="1257300"/>
                    </a:lnTo>
                    <a:lnTo>
                      <a:pt x="466344" y="1270000"/>
                    </a:lnTo>
                    <a:close/>
                  </a:path>
                  <a:path w="734695" h="2120900">
                    <a:moveTo>
                      <a:pt x="467215" y="1270000"/>
                    </a:moveTo>
                    <a:lnTo>
                      <a:pt x="466344" y="1270000"/>
                    </a:lnTo>
                    <a:lnTo>
                      <a:pt x="460629" y="1257300"/>
                    </a:lnTo>
                    <a:lnTo>
                      <a:pt x="461772" y="1257300"/>
                    </a:lnTo>
                    <a:lnTo>
                      <a:pt x="467215" y="1270000"/>
                    </a:lnTo>
                    <a:close/>
                  </a:path>
                  <a:path w="734695" h="2120900">
                    <a:moveTo>
                      <a:pt x="472440" y="1270000"/>
                    </a:moveTo>
                    <a:lnTo>
                      <a:pt x="467215" y="1270000"/>
                    </a:lnTo>
                    <a:lnTo>
                      <a:pt x="469392" y="1257300"/>
                    </a:lnTo>
                    <a:lnTo>
                      <a:pt x="472440" y="1270000"/>
                    </a:lnTo>
                    <a:close/>
                  </a:path>
                  <a:path w="734695" h="2120900">
                    <a:moveTo>
                      <a:pt x="515112" y="1270000"/>
                    </a:moveTo>
                    <a:lnTo>
                      <a:pt x="511454" y="1262380"/>
                    </a:lnTo>
                    <a:lnTo>
                      <a:pt x="512064" y="1257300"/>
                    </a:lnTo>
                    <a:lnTo>
                      <a:pt x="515112" y="1270000"/>
                    </a:lnTo>
                    <a:close/>
                  </a:path>
                  <a:path w="734695" h="2120900">
                    <a:moveTo>
                      <a:pt x="518160" y="1282700"/>
                    </a:moveTo>
                    <a:lnTo>
                      <a:pt x="516636" y="1282700"/>
                    </a:lnTo>
                    <a:lnTo>
                      <a:pt x="522224" y="1270000"/>
                    </a:lnTo>
                    <a:lnTo>
                      <a:pt x="527304" y="1257300"/>
                    </a:lnTo>
                    <a:lnTo>
                      <a:pt x="522732" y="1270000"/>
                    </a:lnTo>
                    <a:lnTo>
                      <a:pt x="522922" y="1270000"/>
                    </a:lnTo>
                    <a:lnTo>
                      <a:pt x="518160" y="1282700"/>
                    </a:lnTo>
                    <a:close/>
                  </a:path>
                  <a:path w="734695" h="2120900">
                    <a:moveTo>
                      <a:pt x="531876" y="1282700"/>
                    </a:moveTo>
                    <a:lnTo>
                      <a:pt x="525780" y="1282700"/>
                    </a:lnTo>
                    <a:lnTo>
                      <a:pt x="523820" y="1270000"/>
                    </a:lnTo>
                    <a:lnTo>
                      <a:pt x="522732" y="1270000"/>
                    </a:lnTo>
                    <a:lnTo>
                      <a:pt x="529382" y="1257300"/>
                    </a:lnTo>
                    <a:lnTo>
                      <a:pt x="534924" y="1270000"/>
                    </a:lnTo>
                    <a:lnTo>
                      <a:pt x="531876" y="1282700"/>
                    </a:lnTo>
                    <a:close/>
                  </a:path>
                  <a:path w="734695" h="2120900">
                    <a:moveTo>
                      <a:pt x="536448" y="1270000"/>
                    </a:moveTo>
                    <a:lnTo>
                      <a:pt x="534924" y="1270000"/>
                    </a:lnTo>
                    <a:lnTo>
                      <a:pt x="529382" y="1257300"/>
                    </a:lnTo>
                    <a:lnTo>
                      <a:pt x="536448" y="1257300"/>
                    </a:lnTo>
                    <a:lnTo>
                      <a:pt x="536448" y="1270000"/>
                    </a:lnTo>
                    <a:close/>
                  </a:path>
                  <a:path w="734695" h="2120900">
                    <a:moveTo>
                      <a:pt x="515112" y="1270000"/>
                    </a:moveTo>
                    <a:lnTo>
                      <a:pt x="510540" y="1270000"/>
                    </a:lnTo>
                    <a:lnTo>
                      <a:pt x="511454" y="1262380"/>
                    </a:lnTo>
                    <a:lnTo>
                      <a:pt x="515112" y="1270000"/>
                    </a:lnTo>
                    <a:close/>
                  </a:path>
                  <a:path w="734695" h="2120900">
                    <a:moveTo>
                      <a:pt x="448056" y="1282700"/>
                    </a:moveTo>
                    <a:lnTo>
                      <a:pt x="446532" y="1282700"/>
                    </a:lnTo>
                    <a:lnTo>
                      <a:pt x="448056" y="1270000"/>
                    </a:lnTo>
                    <a:lnTo>
                      <a:pt x="448056" y="1282700"/>
                    </a:lnTo>
                    <a:close/>
                  </a:path>
                  <a:path w="734695" h="2120900">
                    <a:moveTo>
                      <a:pt x="454152" y="1282700"/>
                    </a:moveTo>
                    <a:lnTo>
                      <a:pt x="448056" y="1282700"/>
                    </a:lnTo>
                    <a:lnTo>
                      <a:pt x="448056" y="1270000"/>
                    </a:lnTo>
                    <a:lnTo>
                      <a:pt x="451104" y="1270000"/>
                    </a:lnTo>
                    <a:lnTo>
                      <a:pt x="454152" y="1282700"/>
                    </a:lnTo>
                    <a:close/>
                  </a:path>
                  <a:path w="734695" h="2120900">
                    <a:moveTo>
                      <a:pt x="454152" y="1282700"/>
                    </a:moveTo>
                    <a:lnTo>
                      <a:pt x="451104" y="1270000"/>
                    </a:lnTo>
                    <a:lnTo>
                      <a:pt x="457962" y="1270000"/>
                    </a:lnTo>
                    <a:lnTo>
                      <a:pt x="454152" y="1282700"/>
                    </a:lnTo>
                    <a:close/>
                  </a:path>
                  <a:path w="734695" h="2120900">
                    <a:moveTo>
                      <a:pt x="455676" y="1282700"/>
                    </a:moveTo>
                    <a:lnTo>
                      <a:pt x="454152" y="1282700"/>
                    </a:lnTo>
                    <a:lnTo>
                      <a:pt x="457962" y="1270000"/>
                    </a:lnTo>
                    <a:lnTo>
                      <a:pt x="455676" y="1282700"/>
                    </a:lnTo>
                    <a:close/>
                  </a:path>
                  <a:path w="734695" h="2120900">
                    <a:moveTo>
                      <a:pt x="461772" y="1282700"/>
                    </a:moveTo>
                    <a:lnTo>
                      <a:pt x="455676" y="1282700"/>
                    </a:lnTo>
                    <a:lnTo>
                      <a:pt x="457962" y="1270000"/>
                    </a:lnTo>
                    <a:lnTo>
                      <a:pt x="458914" y="1270000"/>
                    </a:lnTo>
                    <a:lnTo>
                      <a:pt x="461772" y="1282700"/>
                    </a:lnTo>
                    <a:close/>
                  </a:path>
                  <a:path w="734695" h="2120900">
                    <a:moveTo>
                      <a:pt x="464820" y="1282700"/>
                    </a:moveTo>
                    <a:lnTo>
                      <a:pt x="461772" y="1282700"/>
                    </a:lnTo>
                    <a:lnTo>
                      <a:pt x="458914" y="1270000"/>
                    </a:lnTo>
                    <a:lnTo>
                      <a:pt x="460819" y="1270000"/>
                    </a:lnTo>
                    <a:lnTo>
                      <a:pt x="464820" y="1282700"/>
                    </a:lnTo>
                    <a:close/>
                  </a:path>
                  <a:path w="734695" h="2120900">
                    <a:moveTo>
                      <a:pt x="467868" y="1282700"/>
                    </a:moveTo>
                    <a:lnTo>
                      <a:pt x="464820" y="1282700"/>
                    </a:lnTo>
                    <a:lnTo>
                      <a:pt x="460819" y="1270000"/>
                    </a:lnTo>
                    <a:lnTo>
                      <a:pt x="461010" y="1270000"/>
                    </a:lnTo>
                    <a:lnTo>
                      <a:pt x="467868" y="1282700"/>
                    </a:lnTo>
                    <a:close/>
                  </a:path>
                  <a:path w="734695" h="2120900">
                    <a:moveTo>
                      <a:pt x="469392" y="1282700"/>
                    </a:moveTo>
                    <a:lnTo>
                      <a:pt x="467868" y="1282700"/>
                    </a:lnTo>
                    <a:lnTo>
                      <a:pt x="461010" y="1270000"/>
                    </a:lnTo>
                    <a:lnTo>
                      <a:pt x="470916" y="1270000"/>
                    </a:lnTo>
                    <a:lnTo>
                      <a:pt x="469392" y="1282700"/>
                    </a:lnTo>
                    <a:close/>
                  </a:path>
                  <a:path w="734695" h="2120900">
                    <a:moveTo>
                      <a:pt x="473964" y="1282700"/>
                    </a:moveTo>
                    <a:lnTo>
                      <a:pt x="469392" y="1282700"/>
                    </a:lnTo>
                    <a:lnTo>
                      <a:pt x="470916" y="1270000"/>
                    </a:lnTo>
                    <a:lnTo>
                      <a:pt x="473964" y="1270000"/>
                    </a:lnTo>
                    <a:lnTo>
                      <a:pt x="473964" y="1282700"/>
                    </a:lnTo>
                    <a:close/>
                  </a:path>
                  <a:path w="734695" h="2120900">
                    <a:moveTo>
                      <a:pt x="515112" y="1295400"/>
                    </a:moveTo>
                    <a:lnTo>
                      <a:pt x="510540" y="1295400"/>
                    </a:lnTo>
                    <a:lnTo>
                      <a:pt x="510540" y="1282700"/>
                    </a:lnTo>
                    <a:lnTo>
                      <a:pt x="513080" y="1270000"/>
                    </a:lnTo>
                    <a:lnTo>
                      <a:pt x="516636" y="1282700"/>
                    </a:lnTo>
                    <a:lnTo>
                      <a:pt x="512064" y="1282700"/>
                    </a:lnTo>
                    <a:lnTo>
                      <a:pt x="515112" y="1295400"/>
                    </a:lnTo>
                    <a:close/>
                  </a:path>
                  <a:path w="734695" h="2120900">
                    <a:moveTo>
                      <a:pt x="516636" y="1282700"/>
                    </a:moveTo>
                    <a:lnTo>
                      <a:pt x="513080" y="1270000"/>
                    </a:lnTo>
                    <a:lnTo>
                      <a:pt x="521208" y="1270000"/>
                    </a:lnTo>
                    <a:lnTo>
                      <a:pt x="516636" y="1282700"/>
                    </a:lnTo>
                    <a:close/>
                  </a:path>
                  <a:path w="734695" h="2120900">
                    <a:moveTo>
                      <a:pt x="521208" y="1282700"/>
                    </a:moveTo>
                    <a:lnTo>
                      <a:pt x="518160" y="1282700"/>
                    </a:lnTo>
                    <a:lnTo>
                      <a:pt x="522922" y="1270000"/>
                    </a:lnTo>
                    <a:lnTo>
                      <a:pt x="523820" y="1270000"/>
                    </a:lnTo>
                    <a:lnTo>
                      <a:pt x="521208" y="1282700"/>
                    </a:lnTo>
                    <a:close/>
                  </a:path>
                  <a:path w="734695" h="2120900">
                    <a:moveTo>
                      <a:pt x="525780" y="1282700"/>
                    </a:moveTo>
                    <a:lnTo>
                      <a:pt x="521208" y="1282700"/>
                    </a:lnTo>
                    <a:lnTo>
                      <a:pt x="523820" y="1270000"/>
                    </a:lnTo>
                    <a:lnTo>
                      <a:pt x="525780" y="1282700"/>
                    </a:lnTo>
                    <a:close/>
                  </a:path>
                  <a:path w="734695" h="2120900">
                    <a:moveTo>
                      <a:pt x="537972" y="1295400"/>
                    </a:moveTo>
                    <a:lnTo>
                      <a:pt x="536448" y="1295400"/>
                    </a:lnTo>
                    <a:lnTo>
                      <a:pt x="535093" y="1282700"/>
                    </a:lnTo>
                    <a:lnTo>
                      <a:pt x="531876" y="1282700"/>
                    </a:lnTo>
                    <a:lnTo>
                      <a:pt x="534924" y="1270000"/>
                    </a:lnTo>
                    <a:lnTo>
                      <a:pt x="537972" y="1295400"/>
                    </a:lnTo>
                    <a:close/>
                  </a:path>
                  <a:path w="734695" h="2120900">
                    <a:moveTo>
                      <a:pt x="448056" y="1295400"/>
                    </a:moveTo>
                    <a:lnTo>
                      <a:pt x="445008" y="1282700"/>
                    </a:lnTo>
                    <a:lnTo>
                      <a:pt x="449580" y="1282700"/>
                    </a:lnTo>
                    <a:lnTo>
                      <a:pt x="448056" y="1295400"/>
                    </a:lnTo>
                    <a:close/>
                  </a:path>
                  <a:path w="734695" h="2120900">
                    <a:moveTo>
                      <a:pt x="457200" y="1295400"/>
                    </a:moveTo>
                    <a:lnTo>
                      <a:pt x="448056" y="1295400"/>
                    </a:lnTo>
                    <a:lnTo>
                      <a:pt x="449580" y="1282700"/>
                    </a:lnTo>
                    <a:lnTo>
                      <a:pt x="457962" y="1282700"/>
                    </a:lnTo>
                    <a:lnTo>
                      <a:pt x="457200" y="1295400"/>
                    </a:lnTo>
                    <a:close/>
                  </a:path>
                  <a:path w="734695" h="2120900">
                    <a:moveTo>
                      <a:pt x="458724" y="1295400"/>
                    </a:moveTo>
                    <a:lnTo>
                      <a:pt x="457200" y="1295400"/>
                    </a:lnTo>
                    <a:lnTo>
                      <a:pt x="457962" y="1282700"/>
                    </a:lnTo>
                    <a:lnTo>
                      <a:pt x="458724" y="1295400"/>
                    </a:lnTo>
                    <a:close/>
                  </a:path>
                  <a:path w="734695" h="2120900">
                    <a:moveTo>
                      <a:pt x="458724" y="1295400"/>
                    </a:moveTo>
                    <a:lnTo>
                      <a:pt x="457962" y="1282700"/>
                    </a:lnTo>
                    <a:lnTo>
                      <a:pt x="458216" y="1282700"/>
                    </a:lnTo>
                    <a:lnTo>
                      <a:pt x="458724" y="1295400"/>
                    </a:lnTo>
                    <a:close/>
                  </a:path>
                  <a:path w="734695" h="2120900">
                    <a:moveTo>
                      <a:pt x="458724" y="1295400"/>
                    </a:moveTo>
                    <a:lnTo>
                      <a:pt x="458470" y="1289050"/>
                    </a:lnTo>
                    <a:lnTo>
                      <a:pt x="458385" y="1286933"/>
                    </a:lnTo>
                    <a:lnTo>
                      <a:pt x="458343" y="1285874"/>
                    </a:lnTo>
                    <a:lnTo>
                      <a:pt x="458216" y="1282700"/>
                    </a:lnTo>
                    <a:lnTo>
                      <a:pt x="461336" y="1282700"/>
                    </a:lnTo>
                    <a:lnTo>
                      <a:pt x="458724" y="1295400"/>
                    </a:lnTo>
                    <a:close/>
                  </a:path>
                  <a:path w="734695" h="2120900">
                    <a:moveTo>
                      <a:pt x="463296" y="1295400"/>
                    </a:moveTo>
                    <a:lnTo>
                      <a:pt x="458724" y="1295400"/>
                    </a:lnTo>
                    <a:lnTo>
                      <a:pt x="461336" y="1282700"/>
                    </a:lnTo>
                    <a:lnTo>
                      <a:pt x="463296" y="1295400"/>
                    </a:lnTo>
                    <a:close/>
                  </a:path>
                  <a:path w="734695" h="2120900">
                    <a:moveTo>
                      <a:pt x="467868" y="1295400"/>
                    </a:moveTo>
                    <a:lnTo>
                      <a:pt x="463296" y="1295400"/>
                    </a:lnTo>
                    <a:lnTo>
                      <a:pt x="461336" y="1282700"/>
                    </a:lnTo>
                    <a:lnTo>
                      <a:pt x="463949" y="1282700"/>
                    </a:lnTo>
                    <a:lnTo>
                      <a:pt x="467868" y="1295400"/>
                    </a:lnTo>
                    <a:close/>
                  </a:path>
                  <a:path w="734695" h="2120900">
                    <a:moveTo>
                      <a:pt x="467868" y="1295400"/>
                    </a:moveTo>
                    <a:lnTo>
                      <a:pt x="463949" y="1282700"/>
                    </a:lnTo>
                    <a:lnTo>
                      <a:pt x="472440" y="1282700"/>
                    </a:lnTo>
                    <a:lnTo>
                      <a:pt x="467868" y="1295400"/>
                    </a:lnTo>
                    <a:close/>
                  </a:path>
                  <a:path w="734695" h="2120900">
                    <a:moveTo>
                      <a:pt x="470916" y="1295400"/>
                    </a:moveTo>
                    <a:lnTo>
                      <a:pt x="467868" y="1295400"/>
                    </a:lnTo>
                    <a:lnTo>
                      <a:pt x="472440" y="1282700"/>
                    </a:lnTo>
                    <a:lnTo>
                      <a:pt x="470916" y="1295400"/>
                    </a:lnTo>
                    <a:close/>
                  </a:path>
                  <a:path w="734695" h="2120900">
                    <a:moveTo>
                      <a:pt x="472440" y="1295400"/>
                    </a:moveTo>
                    <a:lnTo>
                      <a:pt x="470916" y="1295400"/>
                    </a:lnTo>
                    <a:lnTo>
                      <a:pt x="472440" y="1282700"/>
                    </a:lnTo>
                    <a:lnTo>
                      <a:pt x="472440" y="1295400"/>
                    </a:lnTo>
                    <a:close/>
                  </a:path>
                  <a:path w="734695" h="2120900">
                    <a:moveTo>
                      <a:pt x="516636" y="1295400"/>
                    </a:moveTo>
                    <a:lnTo>
                      <a:pt x="515112" y="1295400"/>
                    </a:lnTo>
                    <a:lnTo>
                      <a:pt x="512064" y="1282700"/>
                    </a:lnTo>
                    <a:lnTo>
                      <a:pt x="522732" y="1282700"/>
                    </a:lnTo>
                    <a:lnTo>
                      <a:pt x="521716" y="1286933"/>
                    </a:lnTo>
                    <a:lnTo>
                      <a:pt x="516636" y="1295400"/>
                    </a:lnTo>
                    <a:close/>
                  </a:path>
                  <a:path w="734695" h="2120900">
                    <a:moveTo>
                      <a:pt x="521716" y="1286933"/>
                    </a:moveTo>
                    <a:lnTo>
                      <a:pt x="522732" y="1282700"/>
                    </a:lnTo>
                    <a:lnTo>
                      <a:pt x="522351" y="1285874"/>
                    </a:lnTo>
                    <a:lnTo>
                      <a:pt x="521716" y="1286933"/>
                    </a:lnTo>
                    <a:close/>
                  </a:path>
                  <a:path w="734695" h="2120900">
                    <a:moveTo>
                      <a:pt x="522351" y="1285874"/>
                    </a:moveTo>
                    <a:lnTo>
                      <a:pt x="522732" y="1282700"/>
                    </a:lnTo>
                    <a:lnTo>
                      <a:pt x="524256" y="1282700"/>
                    </a:lnTo>
                    <a:lnTo>
                      <a:pt x="522351" y="1285874"/>
                    </a:lnTo>
                    <a:close/>
                  </a:path>
                  <a:path w="734695" h="2120900">
                    <a:moveTo>
                      <a:pt x="521970" y="1289050"/>
                    </a:moveTo>
                    <a:lnTo>
                      <a:pt x="522224" y="1286933"/>
                    </a:lnTo>
                    <a:lnTo>
                      <a:pt x="522351" y="1285874"/>
                    </a:lnTo>
                    <a:lnTo>
                      <a:pt x="524256" y="1282700"/>
                    </a:lnTo>
                    <a:lnTo>
                      <a:pt x="521970" y="1289050"/>
                    </a:lnTo>
                    <a:close/>
                  </a:path>
                  <a:path w="734695" h="2120900">
                    <a:moveTo>
                      <a:pt x="527304" y="1308100"/>
                    </a:moveTo>
                    <a:lnTo>
                      <a:pt x="524256" y="1295400"/>
                    </a:lnTo>
                    <a:lnTo>
                      <a:pt x="521208" y="1295400"/>
                    </a:lnTo>
                    <a:lnTo>
                      <a:pt x="521970" y="1289050"/>
                    </a:lnTo>
                    <a:lnTo>
                      <a:pt x="524256" y="1282700"/>
                    </a:lnTo>
                    <a:lnTo>
                      <a:pt x="524909" y="1282700"/>
                    </a:lnTo>
                    <a:lnTo>
                      <a:pt x="528828" y="1295400"/>
                    </a:lnTo>
                    <a:lnTo>
                      <a:pt x="527304" y="1308100"/>
                    </a:lnTo>
                    <a:close/>
                  </a:path>
                  <a:path w="734695" h="2120900">
                    <a:moveTo>
                      <a:pt x="534924" y="1308100"/>
                    </a:moveTo>
                    <a:lnTo>
                      <a:pt x="527304" y="1308100"/>
                    </a:lnTo>
                    <a:lnTo>
                      <a:pt x="528828" y="1295400"/>
                    </a:lnTo>
                    <a:lnTo>
                      <a:pt x="524909" y="1282700"/>
                    </a:lnTo>
                    <a:lnTo>
                      <a:pt x="535093" y="1282700"/>
                    </a:lnTo>
                    <a:lnTo>
                      <a:pt x="535008" y="1289050"/>
                    </a:lnTo>
                    <a:lnTo>
                      <a:pt x="534924" y="1308100"/>
                    </a:lnTo>
                    <a:close/>
                  </a:path>
                  <a:path w="734695" h="2120900">
                    <a:moveTo>
                      <a:pt x="534924" y="1308100"/>
                    </a:moveTo>
                    <a:lnTo>
                      <a:pt x="535008" y="1289050"/>
                    </a:lnTo>
                    <a:lnTo>
                      <a:pt x="535093" y="1282700"/>
                    </a:lnTo>
                    <a:lnTo>
                      <a:pt x="536448" y="1295400"/>
                    </a:lnTo>
                    <a:lnTo>
                      <a:pt x="537972" y="1295400"/>
                    </a:lnTo>
                    <a:lnTo>
                      <a:pt x="534924" y="1308100"/>
                    </a:lnTo>
                    <a:close/>
                  </a:path>
                  <a:path w="734695" h="2120900">
                    <a:moveTo>
                      <a:pt x="519684" y="1295400"/>
                    </a:moveTo>
                    <a:lnTo>
                      <a:pt x="521716" y="1286933"/>
                    </a:lnTo>
                    <a:lnTo>
                      <a:pt x="522351" y="1285874"/>
                    </a:lnTo>
                    <a:lnTo>
                      <a:pt x="521970" y="1289050"/>
                    </a:lnTo>
                    <a:lnTo>
                      <a:pt x="519684" y="1295400"/>
                    </a:lnTo>
                    <a:close/>
                  </a:path>
                  <a:path w="734695" h="2120900">
                    <a:moveTo>
                      <a:pt x="525780" y="1308100"/>
                    </a:moveTo>
                    <a:lnTo>
                      <a:pt x="518922" y="1295400"/>
                    </a:lnTo>
                    <a:lnTo>
                      <a:pt x="516636" y="1295400"/>
                    </a:lnTo>
                    <a:lnTo>
                      <a:pt x="521716" y="1286933"/>
                    </a:lnTo>
                    <a:lnTo>
                      <a:pt x="519684" y="1295400"/>
                    </a:lnTo>
                    <a:lnTo>
                      <a:pt x="525780" y="1308100"/>
                    </a:lnTo>
                    <a:close/>
                  </a:path>
                  <a:path w="734695" h="2120900">
                    <a:moveTo>
                      <a:pt x="526784" y="1309444"/>
                    </a:moveTo>
                    <a:lnTo>
                      <a:pt x="525780" y="1308100"/>
                    </a:lnTo>
                    <a:lnTo>
                      <a:pt x="519684" y="1295400"/>
                    </a:lnTo>
                    <a:lnTo>
                      <a:pt x="521970" y="1289050"/>
                    </a:lnTo>
                    <a:lnTo>
                      <a:pt x="521208" y="1295400"/>
                    </a:lnTo>
                    <a:lnTo>
                      <a:pt x="524256" y="1295400"/>
                    </a:lnTo>
                    <a:lnTo>
                      <a:pt x="527304" y="1308100"/>
                    </a:lnTo>
                    <a:lnTo>
                      <a:pt x="526542" y="1308100"/>
                    </a:lnTo>
                    <a:lnTo>
                      <a:pt x="526784" y="1309444"/>
                    </a:lnTo>
                    <a:close/>
                  </a:path>
                  <a:path w="734695" h="2120900">
                    <a:moveTo>
                      <a:pt x="449580" y="1308100"/>
                    </a:moveTo>
                    <a:lnTo>
                      <a:pt x="449580" y="1295400"/>
                    </a:lnTo>
                    <a:lnTo>
                      <a:pt x="452628" y="1295400"/>
                    </a:lnTo>
                    <a:lnTo>
                      <a:pt x="449580" y="1308100"/>
                    </a:lnTo>
                    <a:close/>
                  </a:path>
                  <a:path w="734695" h="2120900">
                    <a:moveTo>
                      <a:pt x="454152" y="1346200"/>
                    </a:moveTo>
                    <a:lnTo>
                      <a:pt x="451104" y="1346200"/>
                    </a:lnTo>
                    <a:lnTo>
                      <a:pt x="448056" y="1320800"/>
                    </a:lnTo>
                    <a:lnTo>
                      <a:pt x="449580" y="1308100"/>
                    </a:lnTo>
                    <a:lnTo>
                      <a:pt x="452628" y="1295400"/>
                    </a:lnTo>
                    <a:lnTo>
                      <a:pt x="459740" y="1295400"/>
                    </a:lnTo>
                    <a:lnTo>
                      <a:pt x="457200" y="1308100"/>
                    </a:lnTo>
                    <a:lnTo>
                      <a:pt x="457853" y="1308100"/>
                    </a:lnTo>
                    <a:lnTo>
                      <a:pt x="452628" y="1320800"/>
                    </a:lnTo>
                    <a:lnTo>
                      <a:pt x="460629" y="1320800"/>
                    </a:lnTo>
                    <a:lnTo>
                      <a:pt x="458724" y="1333500"/>
                    </a:lnTo>
                    <a:lnTo>
                      <a:pt x="461010" y="1333500"/>
                    </a:lnTo>
                    <a:lnTo>
                      <a:pt x="454152" y="1346200"/>
                    </a:lnTo>
                    <a:close/>
                  </a:path>
                  <a:path w="734695" h="2120900">
                    <a:moveTo>
                      <a:pt x="464820" y="1308100"/>
                    </a:moveTo>
                    <a:lnTo>
                      <a:pt x="457200" y="1308100"/>
                    </a:lnTo>
                    <a:lnTo>
                      <a:pt x="459740" y="1295400"/>
                    </a:lnTo>
                    <a:lnTo>
                      <a:pt x="464820" y="1308100"/>
                    </a:lnTo>
                    <a:close/>
                  </a:path>
                  <a:path w="734695" h="2120900">
                    <a:moveTo>
                      <a:pt x="469392" y="1308100"/>
                    </a:moveTo>
                    <a:lnTo>
                      <a:pt x="464820" y="1308100"/>
                    </a:lnTo>
                    <a:lnTo>
                      <a:pt x="459740" y="1295400"/>
                    </a:lnTo>
                    <a:lnTo>
                      <a:pt x="460248" y="1295400"/>
                    </a:lnTo>
                    <a:lnTo>
                      <a:pt x="469392" y="1308100"/>
                    </a:lnTo>
                    <a:close/>
                  </a:path>
                  <a:path w="734695" h="2120900">
                    <a:moveTo>
                      <a:pt x="469392" y="1308100"/>
                    </a:moveTo>
                    <a:lnTo>
                      <a:pt x="460248" y="1295400"/>
                    </a:lnTo>
                    <a:lnTo>
                      <a:pt x="469392" y="1295400"/>
                    </a:lnTo>
                    <a:lnTo>
                      <a:pt x="469392" y="1308100"/>
                    </a:lnTo>
                    <a:close/>
                  </a:path>
                  <a:path w="734695" h="2120900">
                    <a:moveTo>
                      <a:pt x="473964" y="1308100"/>
                    </a:moveTo>
                    <a:lnTo>
                      <a:pt x="469392" y="1308100"/>
                    </a:lnTo>
                    <a:lnTo>
                      <a:pt x="469392" y="1295400"/>
                    </a:lnTo>
                    <a:lnTo>
                      <a:pt x="473964" y="1295400"/>
                    </a:lnTo>
                    <a:lnTo>
                      <a:pt x="473964" y="1308100"/>
                    </a:lnTo>
                    <a:close/>
                  </a:path>
                  <a:path w="734695" h="2120900">
                    <a:moveTo>
                      <a:pt x="516636" y="1308100"/>
                    </a:moveTo>
                    <a:lnTo>
                      <a:pt x="513588" y="1295400"/>
                    </a:lnTo>
                    <a:lnTo>
                      <a:pt x="518922" y="1295400"/>
                    </a:lnTo>
                    <a:lnTo>
                      <a:pt x="516636" y="1308100"/>
                    </a:lnTo>
                    <a:close/>
                  </a:path>
                  <a:path w="734695" h="2120900">
                    <a:moveTo>
                      <a:pt x="528828" y="1320800"/>
                    </a:moveTo>
                    <a:lnTo>
                      <a:pt x="521208" y="1320800"/>
                    </a:lnTo>
                    <a:lnTo>
                      <a:pt x="524637" y="1308100"/>
                    </a:lnTo>
                    <a:lnTo>
                      <a:pt x="516636" y="1308100"/>
                    </a:lnTo>
                    <a:lnTo>
                      <a:pt x="518922" y="1295400"/>
                    </a:lnTo>
                    <a:lnTo>
                      <a:pt x="525780" y="1308100"/>
                    </a:lnTo>
                    <a:lnTo>
                      <a:pt x="526784" y="1309444"/>
                    </a:lnTo>
                    <a:lnTo>
                      <a:pt x="528828" y="1320800"/>
                    </a:lnTo>
                    <a:close/>
                  </a:path>
                  <a:path w="734695" h="2120900">
                    <a:moveTo>
                      <a:pt x="448056" y="1320800"/>
                    </a:moveTo>
                    <a:lnTo>
                      <a:pt x="448056" y="1308100"/>
                    </a:lnTo>
                    <a:lnTo>
                      <a:pt x="449580" y="1308100"/>
                    </a:lnTo>
                    <a:lnTo>
                      <a:pt x="448056" y="1320800"/>
                    </a:lnTo>
                    <a:close/>
                  </a:path>
                  <a:path w="734695" h="2120900">
                    <a:moveTo>
                      <a:pt x="457200" y="1320800"/>
                    </a:moveTo>
                    <a:lnTo>
                      <a:pt x="452628" y="1320800"/>
                    </a:lnTo>
                    <a:lnTo>
                      <a:pt x="457853" y="1308100"/>
                    </a:lnTo>
                    <a:lnTo>
                      <a:pt x="459486" y="1308100"/>
                    </a:lnTo>
                    <a:lnTo>
                      <a:pt x="457200" y="1320800"/>
                    </a:lnTo>
                    <a:close/>
                  </a:path>
                  <a:path w="734695" h="2120900">
                    <a:moveTo>
                      <a:pt x="461772" y="1320800"/>
                    </a:moveTo>
                    <a:lnTo>
                      <a:pt x="457200" y="1320800"/>
                    </a:lnTo>
                    <a:lnTo>
                      <a:pt x="459486" y="1308100"/>
                    </a:lnTo>
                    <a:lnTo>
                      <a:pt x="461772" y="1320800"/>
                    </a:lnTo>
                    <a:close/>
                  </a:path>
                  <a:path w="734695" h="2120900">
                    <a:moveTo>
                      <a:pt x="463078" y="1320800"/>
                    </a:moveTo>
                    <a:lnTo>
                      <a:pt x="461772" y="1320800"/>
                    </a:lnTo>
                    <a:lnTo>
                      <a:pt x="459486" y="1308100"/>
                    </a:lnTo>
                    <a:lnTo>
                      <a:pt x="460465" y="1308100"/>
                    </a:lnTo>
                    <a:lnTo>
                      <a:pt x="463078" y="1320800"/>
                    </a:lnTo>
                    <a:close/>
                  </a:path>
                  <a:path w="734695" h="2120900">
                    <a:moveTo>
                      <a:pt x="463078" y="1320800"/>
                    </a:moveTo>
                    <a:lnTo>
                      <a:pt x="460465" y="1308100"/>
                    </a:lnTo>
                    <a:lnTo>
                      <a:pt x="466344" y="1308100"/>
                    </a:lnTo>
                    <a:lnTo>
                      <a:pt x="463078" y="1320800"/>
                    </a:lnTo>
                    <a:close/>
                  </a:path>
                  <a:path w="734695" h="2120900">
                    <a:moveTo>
                      <a:pt x="463465" y="1320800"/>
                    </a:moveTo>
                    <a:lnTo>
                      <a:pt x="463078" y="1320800"/>
                    </a:lnTo>
                    <a:lnTo>
                      <a:pt x="466344" y="1308100"/>
                    </a:lnTo>
                    <a:lnTo>
                      <a:pt x="468545" y="1308100"/>
                    </a:lnTo>
                    <a:lnTo>
                      <a:pt x="463465" y="1320800"/>
                    </a:lnTo>
                    <a:close/>
                  </a:path>
                  <a:path w="734695" h="2120900">
                    <a:moveTo>
                      <a:pt x="473964" y="1333500"/>
                    </a:moveTo>
                    <a:lnTo>
                      <a:pt x="469392" y="1333500"/>
                    </a:lnTo>
                    <a:lnTo>
                      <a:pt x="467868" y="1320800"/>
                    </a:lnTo>
                    <a:lnTo>
                      <a:pt x="463465" y="1320800"/>
                    </a:lnTo>
                    <a:lnTo>
                      <a:pt x="468545" y="1308100"/>
                    </a:lnTo>
                    <a:lnTo>
                      <a:pt x="473964" y="1320800"/>
                    </a:lnTo>
                    <a:lnTo>
                      <a:pt x="473964" y="1333500"/>
                    </a:lnTo>
                    <a:close/>
                  </a:path>
                  <a:path w="734695" h="2120900">
                    <a:moveTo>
                      <a:pt x="475488" y="1320800"/>
                    </a:moveTo>
                    <a:lnTo>
                      <a:pt x="473964" y="1320800"/>
                    </a:lnTo>
                    <a:lnTo>
                      <a:pt x="468545" y="1308100"/>
                    </a:lnTo>
                    <a:lnTo>
                      <a:pt x="475488" y="1308100"/>
                    </a:lnTo>
                    <a:lnTo>
                      <a:pt x="475488" y="1320800"/>
                    </a:lnTo>
                    <a:close/>
                  </a:path>
                  <a:path w="734695" h="2120900">
                    <a:moveTo>
                      <a:pt x="513588" y="1320800"/>
                    </a:moveTo>
                    <a:lnTo>
                      <a:pt x="513588" y="1308100"/>
                    </a:lnTo>
                    <a:lnTo>
                      <a:pt x="518160" y="1308100"/>
                    </a:lnTo>
                    <a:lnTo>
                      <a:pt x="513588" y="1320800"/>
                    </a:lnTo>
                    <a:close/>
                  </a:path>
                  <a:path w="734695" h="2120900">
                    <a:moveTo>
                      <a:pt x="521208" y="1320800"/>
                    </a:moveTo>
                    <a:lnTo>
                      <a:pt x="513588" y="1320800"/>
                    </a:lnTo>
                    <a:lnTo>
                      <a:pt x="518160" y="1308100"/>
                    </a:lnTo>
                    <a:lnTo>
                      <a:pt x="524637" y="1308100"/>
                    </a:lnTo>
                    <a:lnTo>
                      <a:pt x="521208" y="1320800"/>
                    </a:lnTo>
                    <a:close/>
                  </a:path>
                  <a:path w="734695" h="2120900">
                    <a:moveTo>
                      <a:pt x="527053" y="1309806"/>
                    </a:moveTo>
                    <a:lnTo>
                      <a:pt x="526784" y="1309444"/>
                    </a:lnTo>
                    <a:lnTo>
                      <a:pt x="526542" y="1308100"/>
                    </a:lnTo>
                    <a:lnTo>
                      <a:pt x="526945" y="1309444"/>
                    </a:lnTo>
                    <a:lnTo>
                      <a:pt x="527053" y="1309806"/>
                    </a:lnTo>
                    <a:close/>
                  </a:path>
                  <a:path w="734695" h="2120900">
                    <a:moveTo>
                      <a:pt x="535262" y="1320800"/>
                    </a:moveTo>
                    <a:lnTo>
                      <a:pt x="527053" y="1309806"/>
                    </a:lnTo>
                    <a:lnTo>
                      <a:pt x="526542" y="1308100"/>
                    </a:lnTo>
                    <a:lnTo>
                      <a:pt x="536448" y="1308100"/>
                    </a:lnTo>
                    <a:lnTo>
                      <a:pt x="535262" y="1320800"/>
                    </a:lnTo>
                    <a:close/>
                  </a:path>
                  <a:path w="734695" h="2120900">
                    <a:moveTo>
                      <a:pt x="536448" y="1333500"/>
                    </a:moveTo>
                    <a:lnTo>
                      <a:pt x="534924" y="1333500"/>
                    </a:lnTo>
                    <a:lnTo>
                      <a:pt x="528150" y="1320800"/>
                    </a:lnTo>
                    <a:lnTo>
                      <a:pt x="535262" y="1320800"/>
                    </a:lnTo>
                    <a:lnTo>
                      <a:pt x="536288" y="1309806"/>
                    </a:lnTo>
                    <a:lnTo>
                      <a:pt x="536322" y="1309444"/>
                    </a:lnTo>
                    <a:lnTo>
                      <a:pt x="536448" y="1308100"/>
                    </a:lnTo>
                    <a:lnTo>
                      <a:pt x="537972" y="1308100"/>
                    </a:lnTo>
                    <a:lnTo>
                      <a:pt x="539496" y="1320800"/>
                    </a:lnTo>
                    <a:lnTo>
                      <a:pt x="536448" y="1333500"/>
                    </a:lnTo>
                    <a:close/>
                  </a:path>
                  <a:path w="734695" h="2120900">
                    <a:moveTo>
                      <a:pt x="530352" y="1320800"/>
                    </a:moveTo>
                    <a:lnTo>
                      <a:pt x="528828" y="1320800"/>
                    </a:lnTo>
                    <a:lnTo>
                      <a:pt x="526849" y="1309806"/>
                    </a:lnTo>
                    <a:lnTo>
                      <a:pt x="526784" y="1309444"/>
                    </a:lnTo>
                    <a:lnTo>
                      <a:pt x="527053" y="1309806"/>
                    </a:lnTo>
                    <a:lnTo>
                      <a:pt x="530352" y="1320800"/>
                    </a:lnTo>
                    <a:close/>
                  </a:path>
                  <a:path w="734695" h="2120900">
                    <a:moveTo>
                      <a:pt x="535262" y="1320800"/>
                    </a:moveTo>
                    <a:lnTo>
                      <a:pt x="530352" y="1320800"/>
                    </a:lnTo>
                    <a:lnTo>
                      <a:pt x="527053" y="1309806"/>
                    </a:lnTo>
                    <a:lnTo>
                      <a:pt x="535262" y="1320800"/>
                    </a:lnTo>
                    <a:close/>
                  </a:path>
                  <a:path w="734695" h="2120900">
                    <a:moveTo>
                      <a:pt x="460248" y="1371600"/>
                    </a:moveTo>
                    <a:lnTo>
                      <a:pt x="452628" y="1371600"/>
                    </a:lnTo>
                    <a:lnTo>
                      <a:pt x="449629" y="1359104"/>
                    </a:lnTo>
                    <a:lnTo>
                      <a:pt x="449558" y="1358720"/>
                    </a:lnTo>
                    <a:lnTo>
                      <a:pt x="448056" y="1346200"/>
                    </a:lnTo>
                    <a:lnTo>
                      <a:pt x="448056" y="1320800"/>
                    </a:lnTo>
                    <a:lnTo>
                      <a:pt x="451104" y="1346200"/>
                    </a:lnTo>
                    <a:lnTo>
                      <a:pt x="458724" y="1346200"/>
                    </a:lnTo>
                    <a:lnTo>
                      <a:pt x="454216" y="1358720"/>
                    </a:lnTo>
                    <a:lnTo>
                      <a:pt x="454152" y="1358900"/>
                    </a:lnTo>
                    <a:lnTo>
                      <a:pt x="461162" y="1358900"/>
                    </a:lnTo>
                    <a:lnTo>
                      <a:pt x="460248" y="1371600"/>
                    </a:lnTo>
                    <a:close/>
                  </a:path>
                  <a:path w="734695" h="2120900">
                    <a:moveTo>
                      <a:pt x="460248" y="1333500"/>
                    </a:moveTo>
                    <a:lnTo>
                      <a:pt x="458724" y="1333500"/>
                    </a:lnTo>
                    <a:lnTo>
                      <a:pt x="460629" y="1320800"/>
                    </a:lnTo>
                    <a:lnTo>
                      <a:pt x="461010" y="1320800"/>
                    </a:lnTo>
                    <a:lnTo>
                      <a:pt x="460248" y="1333500"/>
                    </a:lnTo>
                    <a:close/>
                  </a:path>
                  <a:path w="734695" h="2120900">
                    <a:moveTo>
                      <a:pt x="458724" y="1358900"/>
                    </a:moveTo>
                    <a:lnTo>
                      <a:pt x="454152" y="1358900"/>
                    </a:lnTo>
                    <a:lnTo>
                      <a:pt x="458724" y="1346200"/>
                    </a:lnTo>
                    <a:lnTo>
                      <a:pt x="461010" y="1333500"/>
                    </a:lnTo>
                    <a:lnTo>
                      <a:pt x="460248" y="1333500"/>
                    </a:lnTo>
                    <a:lnTo>
                      <a:pt x="461010" y="1320800"/>
                    </a:lnTo>
                    <a:lnTo>
                      <a:pt x="461772" y="1333500"/>
                    </a:lnTo>
                    <a:lnTo>
                      <a:pt x="463296" y="1346200"/>
                    </a:lnTo>
                    <a:lnTo>
                      <a:pt x="460552" y="1346200"/>
                    </a:lnTo>
                    <a:lnTo>
                      <a:pt x="458749" y="1358720"/>
                    </a:lnTo>
                    <a:lnTo>
                      <a:pt x="458724" y="1358900"/>
                    </a:lnTo>
                    <a:close/>
                  </a:path>
                  <a:path w="734695" h="2120900">
                    <a:moveTo>
                      <a:pt x="461772" y="1333500"/>
                    </a:moveTo>
                    <a:lnTo>
                      <a:pt x="461010" y="1320800"/>
                    </a:lnTo>
                    <a:lnTo>
                      <a:pt x="467868" y="1320800"/>
                    </a:lnTo>
                    <a:lnTo>
                      <a:pt x="461772" y="1333500"/>
                    </a:lnTo>
                    <a:close/>
                  </a:path>
                  <a:path w="734695" h="2120900">
                    <a:moveTo>
                      <a:pt x="463296" y="1346200"/>
                    </a:moveTo>
                    <a:lnTo>
                      <a:pt x="461772" y="1333500"/>
                    </a:lnTo>
                    <a:lnTo>
                      <a:pt x="467868" y="1320800"/>
                    </a:lnTo>
                    <a:lnTo>
                      <a:pt x="469392" y="1333500"/>
                    </a:lnTo>
                    <a:lnTo>
                      <a:pt x="462280" y="1333500"/>
                    </a:lnTo>
                    <a:lnTo>
                      <a:pt x="463296" y="1346200"/>
                    </a:lnTo>
                    <a:close/>
                  </a:path>
                  <a:path w="734695" h="2120900">
                    <a:moveTo>
                      <a:pt x="513588" y="1333500"/>
                    </a:moveTo>
                    <a:lnTo>
                      <a:pt x="512064" y="1333500"/>
                    </a:lnTo>
                    <a:lnTo>
                      <a:pt x="512064" y="1320800"/>
                    </a:lnTo>
                    <a:lnTo>
                      <a:pt x="515112" y="1320800"/>
                    </a:lnTo>
                    <a:lnTo>
                      <a:pt x="513588" y="1333500"/>
                    </a:lnTo>
                    <a:close/>
                  </a:path>
                  <a:path w="734695" h="2120900">
                    <a:moveTo>
                      <a:pt x="521017" y="1346200"/>
                    </a:moveTo>
                    <a:lnTo>
                      <a:pt x="518160" y="1333500"/>
                    </a:lnTo>
                    <a:lnTo>
                      <a:pt x="513588" y="1333500"/>
                    </a:lnTo>
                    <a:lnTo>
                      <a:pt x="515112" y="1320800"/>
                    </a:lnTo>
                    <a:lnTo>
                      <a:pt x="516636" y="1320800"/>
                    </a:lnTo>
                    <a:lnTo>
                      <a:pt x="522732" y="1333500"/>
                    </a:lnTo>
                    <a:lnTo>
                      <a:pt x="521017" y="1346200"/>
                    </a:lnTo>
                    <a:close/>
                  </a:path>
                  <a:path w="734695" h="2120900">
                    <a:moveTo>
                      <a:pt x="522732" y="1333500"/>
                    </a:moveTo>
                    <a:lnTo>
                      <a:pt x="516636" y="1320800"/>
                    </a:lnTo>
                    <a:lnTo>
                      <a:pt x="524256" y="1320800"/>
                    </a:lnTo>
                    <a:lnTo>
                      <a:pt x="522732" y="1333500"/>
                    </a:lnTo>
                    <a:close/>
                  </a:path>
                  <a:path w="734695" h="2120900">
                    <a:moveTo>
                      <a:pt x="522732" y="1333500"/>
                    </a:moveTo>
                    <a:lnTo>
                      <a:pt x="524256" y="1320800"/>
                    </a:lnTo>
                    <a:lnTo>
                      <a:pt x="524473" y="1320800"/>
                    </a:lnTo>
                    <a:lnTo>
                      <a:pt x="522732" y="1333500"/>
                    </a:lnTo>
                    <a:close/>
                  </a:path>
                  <a:path w="734695" h="2120900">
                    <a:moveTo>
                      <a:pt x="526215" y="1346200"/>
                    </a:moveTo>
                    <a:lnTo>
                      <a:pt x="522732" y="1333500"/>
                    </a:lnTo>
                    <a:lnTo>
                      <a:pt x="524473" y="1320800"/>
                    </a:lnTo>
                    <a:lnTo>
                      <a:pt x="525780" y="1333500"/>
                    </a:lnTo>
                    <a:lnTo>
                      <a:pt x="527521" y="1333500"/>
                    </a:lnTo>
                    <a:lnTo>
                      <a:pt x="526215" y="1346200"/>
                    </a:lnTo>
                    <a:close/>
                  </a:path>
                  <a:path w="734695" h="2120900">
                    <a:moveTo>
                      <a:pt x="530352" y="1333500"/>
                    </a:moveTo>
                    <a:lnTo>
                      <a:pt x="525780" y="1333500"/>
                    </a:lnTo>
                    <a:lnTo>
                      <a:pt x="524473" y="1320800"/>
                    </a:lnTo>
                    <a:lnTo>
                      <a:pt x="527812" y="1320800"/>
                    </a:lnTo>
                    <a:lnTo>
                      <a:pt x="530352" y="1333500"/>
                    </a:lnTo>
                    <a:close/>
                  </a:path>
                  <a:path w="734695" h="2120900">
                    <a:moveTo>
                      <a:pt x="534924" y="1333500"/>
                    </a:moveTo>
                    <a:lnTo>
                      <a:pt x="530352" y="1333500"/>
                    </a:lnTo>
                    <a:lnTo>
                      <a:pt x="527812" y="1320800"/>
                    </a:lnTo>
                    <a:lnTo>
                      <a:pt x="528150" y="1320800"/>
                    </a:lnTo>
                    <a:lnTo>
                      <a:pt x="534924" y="1333500"/>
                    </a:lnTo>
                    <a:close/>
                  </a:path>
                  <a:path w="734695" h="2120900">
                    <a:moveTo>
                      <a:pt x="541020" y="1333500"/>
                    </a:moveTo>
                    <a:lnTo>
                      <a:pt x="536448" y="1333500"/>
                    </a:lnTo>
                    <a:lnTo>
                      <a:pt x="539496" y="1320800"/>
                    </a:lnTo>
                    <a:lnTo>
                      <a:pt x="541020" y="1320800"/>
                    </a:lnTo>
                    <a:lnTo>
                      <a:pt x="541020" y="1333500"/>
                    </a:lnTo>
                    <a:close/>
                  </a:path>
                  <a:path w="734695" h="2120900">
                    <a:moveTo>
                      <a:pt x="458724" y="1346200"/>
                    </a:moveTo>
                    <a:lnTo>
                      <a:pt x="454152" y="1346200"/>
                    </a:lnTo>
                    <a:lnTo>
                      <a:pt x="461010" y="1333500"/>
                    </a:lnTo>
                    <a:lnTo>
                      <a:pt x="458724" y="1346200"/>
                    </a:lnTo>
                    <a:close/>
                  </a:path>
                  <a:path w="734695" h="2120900">
                    <a:moveTo>
                      <a:pt x="464820" y="1346200"/>
                    </a:moveTo>
                    <a:lnTo>
                      <a:pt x="463296" y="1346200"/>
                    </a:lnTo>
                    <a:lnTo>
                      <a:pt x="462280" y="1333500"/>
                    </a:lnTo>
                    <a:lnTo>
                      <a:pt x="463804" y="1333500"/>
                    </a:lnTo>
                    <a:lnTo>
                      <a:pt x="464820" y="1346200"/>
                    </a:lnTo>
                    <a:close/>
                  </a:path>
                  <a:path w="734695" h="2120900">
                    <a:moveTo>
                      <a:pt x="469900" y="1346200"/>
                    </a:moveTo>
                    <a:lnTo>
                      <a:pt x="464820" y="1346200"/>
                    </a:lnTo>
                    <a:lnTo>
                      <a:pt x="463804" y="1333500"/>
                    </a:lnTo>
                    <a:lnTo>
                      <a:pt x="469900" y="1346200"/>
                    </a:lnTo>
                    <a:close/>
                  </a:path>
                  <a:path w="734695" h="2120900">
                    <a:moveTo>
                      <a:pt x="469900" y="1346200"/>
                    </a:moveTo>
                    <a:lnTo>
                      <a:pt x="463804" y="1333500"/>
                    </a:lnTo>
                    <a:lnTo>
                      <a:pt x="470916" y="1333500"/>
                    </a:lnTo>
                    <a:lnTo>
                      <a:pt x="469900" y="1346200"/>
                    </a:lnTo>
                    <a:close/>
                  </a:path>
                  <a:path w="734695" h="2120900">
                    <a:moveTo>
                      <a:pt x="475488" y="1346200"/>
                    </a:moveTo>
                    <a:lnTo>
                      <a:pt x="469900" y="1346200"/>
                    </a:lnTo>
                    <a:lnTo>
                      <a:pt x="470916" y="1333500"/>
                    </a:lnTo>
                    <a:lnTo>
                      <a:pt x="475488" y="1333500"/>
                    </a:lnTo>
                    <a:lnTo>
                      <a:pt x="475488" y="1346200"/>
                    </a:lnTo>
                    <a:close/>
                  </a:path>
                  <a:path w="734695" h="2120900">
                    <a:moveTo>
                      <a:pt x="521017" y="1346200"/>
                    </a:moveTo>
                    <a:lnTo>
                      <a:pt x="518160" y="1346200"/>
                    </a:lnTo>
                    <a:lnTo>
                      <a:pt x="516636" y="1333500"/>
                    </a:lnTo>
                    <a:lnTo>
                      <a:pt x="518160" y="1333500"/>
                    </a:lnTo>
                    <a:lnTo>
                      <a:pt x="521017" y="1346200"/>
                    </a:lnTo>
                    <a:close/>
                  </a:path>
                  <a:path w="734695" h="2120900">
                    <a:moveTo>
                      <a:pt x="526215" y="1346200"/>
                    </a:moveTo>
                    <a:lnTo>
                      <a:pt x="521017" y="1346200"/>
                    </a:lnTo>
                    <a:lnTo>
                      <a:pt x="522732" y="1333500"/>
                    </a:lnTo>
                    <a:lnTo>
                      <a:pt x="526215" y="1346200"/>
                    </a:lnTo>
                    <a:close/>
                  </a:path>
                  <a:path w="734695" h="2120900">
                    <a:moveTo>
                      <a:pt x="528392" y="1346200"/>
                    </a:moveTo>
                    <a:lnTo>
                      <a:pt x="526215" y="1346200"/>
                    </a:lnTo>
                    <a:lnTo>
                      <a:pt x="527521" y="1333500"/>
                    </a:lnTo>
                    <a:lnTo>
                      <a:pt x="528392" y="1346200"/>
                    </a:lnTo>
                    <a:close/>
                  </a:path>
                  <a:path w="734695" h="2120900">
                    <a:moveTo>
                      <a:pt x="528392" y="1346200"/>
                    </a:moveTo>
                    <a:lnTo>
                      <a:pt x="527521" y="1333500"/>
                    </a:lnTo>
                    <a:lnTo>
                      <a:pt x="529780" y="1333500"/>
                    </a:lnTo>
                    <a:lnTo>
                      <a:pt x="528392" y="1346200"/>
                    </a:lnTo>
                    <a:close/>
                  </a:path>
                  <a:path w="734695" h="2120900">
                    <a:moveTo>
                      <a:pt x="536448" y="1346200"/>
                    </a:moveTo>
                    <a:lnTo>
                      <a:pt x="528392" y="1346200"/>
                    </a:lnTo>
                    <a:lnTo>
                      <a:pt x="529780" y="1333500"/>
                    </a:lnTo>
                    <a:lnTo>
                      <a:pt x="536448" y="1346200"/>
                    </a:lnTo>
                    <a:close/>
                  </a:path>
                  <a:path w="734695" h="2120900">
                    <a:moveTo>
                      <a:pt x="538480" y="1346200"/>
                    </a:moveTo>
                    <a:lnTo>
                      <a:pt x="536448" y="1346200"/>
                    </a:lnTo>
                    <a:lnTo>
                      <a:pt x="529780" y="1333500"/>
                    </a:lnTo>
                    <a:lnTo>
                      <a:pt x="537972" y="1333500"/>
                    </a:lnTo>
                    <a:lnTo>
                      <a:pt x="538480" y="1346200"/>
                    </a:lnTo>
                    <a:close/>
                  </a:path>
                  <a:path w="734695" h="2120900">
                    <a:moveTo>
                      <a:pt x="538480" y="1346200"/>
                    </a:moveTo>
                    <a:lnTo>
                      <a:pt x="537972" y="1333500"/>
                    </a:lnTo>
                    <a:lnTo>
                      <a:pt x="538353" y="1333500"/>
                    </a:lnTo>
                    <a:lnTo>
                      <a:pt x="538480" y="1346200"/>
                    </a:lnTo>
                    <a:close/>
                  </a:path>
                  <a:path w="734695" h="2120900">
                    <a:moveTo>
                      <a:pt x="538480" y="1346200"/>
                    </a:moveTo>
                    <a:lnTo>
                      <a:pt x="538353" y="1333500"/>
                    </a:lnTo>
                    <a:lnTo>
                      <a:pt x="539496" y="1333500"/>
                    </a:lnTo>
                    <a:lnTo>
                      <a:pt x="538480" y="1346200"/>
                    </a:lnTo>
                    <a:close/>
                  </a:path>
                  <a:path w="734695" h="2120900">
                    <a:moveTo>
                      <a:pt x="449580" y="1358900"/>
                    </a:moveTo>
                    <a:lnTo>
                      <a:pt x="448056" y="1358900"/>
                    </a:lnTo>
                    <a:lnTo>
                      <a:pt x="448056" y="1346200"/>
                    </a:lnTo>
                    <a:lnTo>
                      <a:pt x="449558" y="1358720"/>
                    </a:lnTo>
                    <a:lnTo>
                      <a:pt x="449580" y="1358900"/>
                    </a:lnTo>
                    <a:close/>
                  </a:path>
                  <a:path w="734695" h="2120900">
                    <a:moveTo>
                      <a:pt x="461772" y="1358900"/>
                    </a:moveTo>
                    <a:lnTo>
                      <a:pt x="458724" y="1358900"/>
                    </a:lnTo>
                    <a:lnTo>
                      <a:pt x="460552" y="1346200"/>
                    </a:lnTo>
                    <a:lnTo>
                      <a:pt x="461754" y="1358720"/>
                    </a:lnTo>
                    <a:lnTo>
                      <a:pt x="461772" y="1358900"/>
                    </a:lnTo>
                    <a:close/>
                  </a:path>
                  <a:path w="734695" h="2120900">
                    <a:moveTo>
                      <a:pt x="461772" y="1371600"/>
                    </a:moveTo>
                    <a:lnTo>
                      <a:pt x="461397" y="1359104"/>
                    </a:lnTo>
                    <a:lnTo>
                      <a:pt x="461391" y="1358900"/>
                    </a:lnTo>
                    <a:lnTo>
                      <a:pt x="461772" y="1358900"/>
                    </a:lnTo>
                    <a:lnTo>
                      <a:pt x="460552" y="1346200"/>
                    </a:lnTo>
                    <a:lnTo>
                      <a:pt x="461336" y="1346200"/>
                    </a:lnTo>
                    <a:lnTo>
                      <a:pt x="463124" y="1358720"/>
                    </a:lnTo>
                    <a:lnTo>
                      <a:pt x="463106" y="1359104"/>
                    </a:lnTo>
                    <a:lnTo>
                      <a:pt x="469644" y="1359104"/>
                    </a:lnTo>
                    <a:lnTo>
                      <a:pt x="461772" y="1371600"/>
                    </a:lnTo>
                    <a:close/>
                  </a:path>
                  <a:path w="734695" h="2120900">
                    <a:moveTo>
                      <a:pt x="463202" y="1358720"/>
                    </a:moveTo>
                    <a:lnTo>
                      <a:pt x="461336" y="1346200"/>
                    </a:lnTo>
                    <a:lnTo>
                      <a:pt x="466344" y="1346200"/>
                    </a:lnTo>
                    <a:lnTo>
                      <a:pt x="463202" y="1358720"/>
                    </a:lnTo>
                    <a:close/>
                  </a:path>
                  <a:path w="734695" h="2120900">
                    <a:moveTo>
                      <a:pt x="469644" y="1359104"/>
                    </a:moveTo>
                    <a:lnTo>
                      <a:pt x="463106" y="1359104"/>
                    </a:lnTo>
                    <a:lnTo>
                      <a:pt x="463124" y="1358720"/>
                    </a:lnTo>
                    <a:lnTo>
                      <a:pt x="466344" y="1346200"/>
                    </a:lnTo>
                    <a:lnTo>
                      <a:pt x="469392" y="1346200"/>
                    </a:lnTo>
                    <a:lnTo>
                      <a:pt x="463549" y="1358720"/>
                    </a:lnTo>
                    <a:lnTo>
                      <a:pt x="463465" y="1358900"/>
                    </a:lnTo>
                    <a:lnTo>
                      <a:pt x="469773" y="1358900"/>
                    </a:lnTo>
                    <a:lnTo>
                      <a:pt x="469644" y="1359104"/>
                    </a:lnTo>
                    <a:close/>
                  </a:path>
                  <a:path w="734695" h="2120900">
                    <a:moveTo>
                      <a:pt x="473964" y="1371600"/>
                    </a:moveTo>
                    <a:lnTo>
                      <a:pt x="472440" y="1371600"/>
                    </a:lnTo>
                    <a:lnTo>
                      <a:pt x="469816" y="1359104"/>
                    </a:lnTo>
                    <a:lnTo>
                      <a:pt x="469773" y="1358900"/>
                    </a:lnTo>
                    <a:lnTo>
                      <a:pt x="463465" y="1358900"/>
                    </a:lnTo>
                    <a:lnTo>
                      <a:pt x="469392" y="1346200"/>
                    </a:lnTo>
                    <a:lnTo>
                      <a:pt x="472440" y="1346200"/>
                    </a:lnTo>
                    <a:lnTo>
                      <a:pt x="475445" y="1358720"/>
                    </a:lnTo>
                    <a:lnTo>
                      <a:pt x="475463" y="1359104"/>
                    </a:lnTo>
                    <a:lnTo>
                      <a:pt x="473964" y="1371600"/>
                    </a:lnTo>
                    <a:close/>
                  </a:path>
                  <a:path w="734695" h="2120900">
                    <a:moveTo>
                      <a:pt x="477012" y="1358900"/>
                    </a:moveTo>
                    <a:lnTo>
                      <a:pt x="475488" y="1358900"/>
                    </a:lnTo>
                    <a:lnTo>
                      <a:pt x="472440" y="1346200"/>
                    </a:lnTo>
                    <a:lnTo>
                      <a:pt x="477012" y="1346200"/>
                    </a:lnTo>
                    <a:lnTo>
                      <a:pt x="477012" y="1358900"/>
                    </a:lnTo>
                    <a:close/>
                  </a:path>
                  <a:path w="734695" h="2120900">
                    <a:moveTo>
                      <a:pt x="516636" y="1371600"/>
                    </a:moveTo>
                    <a:lnTo>
                      <a:pt x="513588" y="1371600"/>
                    </a:lnTo>
                    <a:lnTo>
                      <a:pt x="513609" y="1358720"/>
                    </a:lnTo>
                    <a:lnTo>
                      <a:pt x="515112" y="1346200"/>
                    </a:lnTo>
                    <a:lnTo>
                      <a:pt x="515112" y="1358900"/>
                    </a:lnTo>
                    <a:lnTo>
                      <a:pt x="518160" y="1358900"/>
                    </a:lnTo>
                    <a:lnTo>
                      <a:pt x="516636" y="1371600"/>
                    </a:lnTo>
                    <a:close/>
                  </a:path>
                  <a:path w="734695" h="2120900">
                    <a:moveTo>
                      <a:pt x="524256" y="1358900"/>
                    </a:moveTo>
                    <a:lnTo>
                      <a:pt x="515112" y="1358900"/>
                    </a:lnTo>
                    <a:lnTo>
                      <a:pt x="515112" y="1346200"/>
                    </a:lnTo>
                    <a:lnTo>
                      <a:pt x="526433" y="1346200"/>
                    </a:lnTo>
                    <a:lnTo>
                      <a:pt x="524286" y="1358720"/>
                    </a:lnTo>
                    <a:lnTo>
                      <a:pt x="524256" y="1358900"/>
                    </a:lnTo>
                    <a:close/>
                  </a:path>
                  <a:path w="734695" h="2120900">
                    <a:moveTo>
                      <a:pt x="531876" y="1358900"/>
                    </a:moveTo>
                    <a:lnTo>
                      <a:pt x="524256" y="1358900"/>
                    </a:lnTo>
                    <a:lnTo>
                      <a:pt x="526433" y="1346200"/>
                    </a:lnTo>
                    <a:lnTo>
                      <a:pt x="531799" y="1358720"/>
                    </a:lnTo>
                    <a:lnTo>
                      <a:pt x="531876" y="1358900"/>
                    </a:lnTo>
                    <a:close/>
                  </a:path>
                  <a:path w="734695" h="2120900">
                    <a:moveTo>
                      <a:pt x="531811" y="1358720"/>
                    </a:moveTo>
                    <a:lnTo>
                      <a:pt x="526433" y="1346200"/>
                    </a:lnTo>
                    <a:lnTo>
                      <a:pt x="527304" y="1346200"/>
                    </a:lnTo>
                    <a:lnTo>
                      <a:pt x="531811" y="1358720"/>
                    </a:lnTo>
                    <a:close/>
                  </a:path>
                  <a:path w="734695" h="2120900">
                    <a:moveTo>
                      <a:pt x="533954" y="1358900"/>
                    </a:moveTo>
                    <a:lnTo>
                      <a:pt x="531876" y="1358900"/>
                    </a:lnTo>
                    <a:lnTo>
                      <a:pt x="527304" y="1346200"/>
                    </a:lnTo>
                    <a:lnTo>
                      <a:pt x="533860" y="1358720"/>
                    </a:lnTo>
                    <a:lnTo>
                      <a:pt x="533954" y="1358900"/>
                    </a:lnTo>
                    <a:close/>
                  </a:path>
                  <a:path w="734695" h="2120900">
                    <a:moveTo>
                      <a:pt x="533954" y="1358900"/>
                    </a:moveTo>
                    <a:lnTo>
                      <a:pt x="527304" y="1346200"/>
                    </a:lnTo>
                    <a:lnTo>
                      <a:pt x="539496" y="1346200"/>
                    </a:lnTo>
                    <a:lnTo>
                      <a:pt x="534032" y="1358720"/>
                    </a:lnTo>
                    <a:lnTo>
                      <a:pt x="533954" y="1358900"/>
                    </a:lnTo>
                    <a:close/>
                  </a:path>
                  <a:path w="734695" h="2120900">
                    <a:moveTo>
                      <a:pt x="541020" y="1358900"/>
                    </a:moveTo>
                    <a:lnTo>
                      <a:pt x="533954" y="1358900"/>
                    </a:lnTo>
                    <a:lnTo>
                      <a:pt x="539496" y="1346200"/>
                    </a:lnTo>
                    <a:lnTo>
                      <a:pt x="541020" y="1346200"/>
                    </a:lnTo>
                    <a:lnTo>
                      <a:pt x="541020" y="1358900"/>
                    </a:lnTo>
                    <a:close/>
                  </a:path>
                  <a:path w="734695" h="2120900">
                    <a:moveTo>
                      <a:pt x="460248" y="1371600"/>
                    </a:moveTo>
                    <a:lnTo>
                      <a:pt x="461147" y="1359104"/>
                    </a:lnTo>
                    <a:lnTo>
                      <a:pt x="461162" y="1358900"/>
                    </a:lnTo>
                    <a:lnTo>
                      <a:pt x="461391" y="1358900"/>
                    </a:lnTo>
                    <a:lnTo>
                      <a:pt x="461397" y="1359104"/>
                    </a:lnTo>
                    <a:lnTo>
                      <a:pt x="460248" y="1371600"/>
                    </a:lnTo>
                    <a:close/>
                  </a:path>
                  <a:path w="734695" h="2120900">
                    <a:moveTo>
                      <a:pt x="454152" y="1397000"/>
                    </a:moveTo>
                    <a:lnTo>
                      <a:pt x="451104" y="1397000"/>
                    </a:lnTo>
                    <a:lnTo>
                      <a:pt x="451104" y="1384300"/>
                    </a:lnTo>
                    <a:lnTo>
                      <a:pt x="455676" y="1384300"/>
                    </a:lnTo>
                    <a:lnTo>
                      <a:pt x="461772" y="1371600"/>
                    </a:lnTo>
                    <a:lnTo>
                      <a:pt x="469773" y="1358900"/>
                    </a:lnTo>
                    <a:lnTo>
                      <a:pt x="472440" y="1371600"/>
                    </a:lnTo>
                    <a:lnTo>
                      <a:pt x="462153" y="1371600"/>
                    </a:lnTo>
                    <a:lnTo>
                      <a:pt x="456645" y="1384300"/>
                    </a:lnTo>
                    <a:lnTo>
                      <a:pt x="454152" y="1397000"/>
                    </a:lnTo>
                    <a:close/>
                  </a:path>
                  <a:path w="734695" h="2120900">
                    <a:moveTo>
                      <a:pt x="528392" y="1384300"/>
                    </a:moveTo>
                    <a:lnTo>
                      <a:pt x="518160" y="1384300"/>
                    </a:lnTo>
                    <a:lnTo>
                      <a:pt x="519684" y="1371600"/>
                    </a:lnTo>
                    <a:lnTo>
                      <a:pt x="516636" y="1371600"/>
                    </a:lnTo>
                    <a:lnTo>
                      <a:pt x="518135" y="1359104"/>
                    </a:lnTo>
                    <a:lnTo>
                      <a:pt x="518160" y="1358900"/>
                    </a:lnTo>
                    <a:lnTo>
                      <a:pt x="526457" y="1358900"/>
                    </a:lnTo>
                    <a:lnTo>
                      <a:pt x="525780" y="1371600"/>
                    </a:lnTo>
                    <a:lnTo>
                      <a:pt x="528392" y="1384300"/>
                    </a:lnTo>
                    <a:close/>
                  </a:path>
                  <a:path w="734695" h="2120900">
                    <a:moveTo>
                      <a:pt x="527304" y="1371600"/>
                    </a:moveTo>
                    <a:lnTo>
                      <a:pt x="526471" y="1359104"/>
                    </a:lnTo>
                    <a:lnTo>
                      <a:pt x="526457" y="1358900"/>
                    </a:lnTo>
                    <a:lnTo>
                      <a:pt x="528066" y="1358900"/>
                    </a:lnTo>
                    <a:lnTo>
                      <a:pt x="528078" y="1359104"/>
                    </a:lnTo>
                    <a:lnTo>
                      <a:pt x="527304" y="1371600"/>
                    </a:lnTo>
                    <a:close/>
                  </a:path>
                  <a:path w="734695" h="2120900">
                    <a:moveTo>
                      <a:pt x="533400" y="1371600"/>
                    </a:moveTo>
                    <a:lnTo>
                      <a:pt x="528828" y="1371600"/>
                    </a:lnTo>
                    <a:lnTo>
                      <a:pt x="528078" y="1359104"/>
                    </a:lnTo>
                    <a:lnTo>
                      <a:pt x="528066" y="1358900"/>
                    </a:lnTo>
                    <a:lnTo>
                      <a:pt x="530352" y="1358900"/>
                    </a:lnTo>
                    <a:lnTo>
                      <a:pt x="533400" y="1371600"/>
                    </a:lnTo>
                    <a:close/>
                  </a:path>
                  <a:path w="734695" h="2120900">
                    <a:moveTo>
                      <a:pt x="536448" y="1371600"/>
                    </a:moveTo>
                    <a:lnTo>
                      <a:pt x="533400" y="1371600"/>
                    </a:lnTo>
                    <a:lnTo>
                      <a:pt x="530401" y="1359104"/>
                    </a:lnTo>
                    <a:lnTo>
                      <a:pt x="530352" y="1358900"/>
                    </a:lnTo>
                    <a:lnTo>
                      <a:pt x="537591" y="1358900"/>
                    </a:lnTo>
                    <a:lnTo>
                      <a:pt x="536448" y="1371600"/>
                    </a:lnTo>
                    <a:close/>
                  </a:path>
                  <a:path w="734695" h="2120900">
                    <a:moveTo>
                      <a:pt x="544068" y="1371600"/>
                    </a:moveTo>
                    <a:lnTo>
                      <a:pt x="541020" y="1371600"/>
                    </a:lnTo>
                    <a:lnTo>
                      <a:pt x="537646" y="1359104"/>
                    </a:lnTo>
                    <a:lnTo>
                      <a:pt x="537591" y="1358900"/>
                    </a:lnTo>
                    <a:lnTo>
                      <a:pt x="542544" y="1358900"/>
                    </a:lnTo>
                    <a:lnTo>
                      <a:pt x="544068" y="1371600"/>
                    </a:lnTo>
                    <a:close/>
                  </a:path>
                  <a:path w="734695" h="2120900">
                    <a:moveTo>
                      <a:pt x="455676" y="1384300"/>
                    </a:moveTo>
                    <a:lnTo>
                      <a:pt x="454152" y="1384300"/>
                    </a:lnTo>
                    <a:lnTo>
                      <a:pt x="451104" y="1371600"/>
                    </a:lnTo>
                    <a:lnTo>
                      <a:pt x="460248" y="1371600"/>
                    </a:lnTo>
                    <a:lnTo>
                      <a:pt x="461372" y="1359104"/>
                    </a:lnTo>
                    <a:lnTo>
                      <a:pt x="461772" y="1371600"/>
                    </a:lnTo>
                    <a:lnTo>
                      <a:pt x="455676" y="1384300"/>
                    </a:lnTo>
                    <a:close/>
                  </a:path>
                  <a:path w="734695" h="2120900">
                    <a:moveTo>
                      <a:pt x="528392" y="1384300"/>
                    </a:moveTo>
                    <a:lnTo>
                      <a:pt x="525780" y="1371600"/>
                    </a:lnTo>
                    <a:lnTo>
                      <a:pt x="526446" y="1359104"/>
                    </a:lnTo>
                    <a:lnTo>
                      <a:pt x="527304" y="1371600"/>
                    </a:lnTo>
                    <a:lnTo>
                      <a:pt x="529844" y="1371600"/>
                    </a:lnTo>
                    <a:lnTo>
                      <a:pt x="528392" y="1384300"/>
                    </a:lnTo>
                    <a:close/>
                  </a:path>
                  <a:path w="734695" h="2120900">
                    <a:moveTo>
                      <a:pt x="528828" y="1371600"/>
                    </a:moveTo>
                    <a:lnTo>
                      <a:pt x="527304" y="1371600"/>
                    </a:lnTo>
                    <a:lnTo>
                      <a:pt x="528053" y="1359104"/>
                    </a:lnTo>
                    <a:lnTo>
                      <a:pt x="528828" y="1371600"/>
                    </a:lnTo>
                    <a:close/>
                  </a:path>
                  <a:path w="734695" h="2120900">
                    <a:moveTo>
                      <a:pt x="541020" y="1384300"/>
                    </a:moveTo>
                    <a:lnTo>
                      <a:pt x="537972" y="1384300"/>
                    </a:lnTo>
                    <a:lnTo>
                      <a:pt x="537972" y="1371600"/>
                    </a:lnTo>
                    <a:lnTo>
                      <a:pt x="536448" y="1371600"/>
                    </a:lnTo>
                    <a:lnTo>
                      <a:pt x="537572" y="1359104"/>
                    </a:lnTo>
                    <a:lnTo>
                      <a:pt x="541020" y="1371600"/>
                    </a:lnTo>
                    <a:lnTo>
                      <a:pt x="541020" y="1384300"/>
                    </a:lnTo>
                    <a:close/>
                  </a:path>
                  <a:path w="734695" h="2120900">
                    <a:moveTo>
                      <a:pt x="454152" y="1384300"/>
                    </a:moveTo>
                    <a:lnTo>
                      <a:pt x="449580" y="1384300"/>
                    </a:lnTo>
                    <a:lnTo>
                      <a:pt x="449580" y="1371600"/>
                    </a:lnTo>
                    <a:lnTo>
                      <a:pt x="451104" y="1371600"/>
                    </a:lnTo>
                    <a:lnTo>
                      <a:pt x="454152" y="1384300"/>
                    </a:lnTo>
                    <a:close/>
                  </a:path>
                  <a:path w="734695" h="2120900">
                    <a:moveTo>
                      <a:pt x="465010" y="1384300"/>
                    </a:moveTo>
                    <a:lnTo>
                      <a:pt x="458724" y="1384300"/>
                    </a:lnTo>
                    <a:lnTo>
                      <a:pt x="462153" y="1371600"/>
                    </a:lnTo>
                    <a:lnTo>
                      <a:pt x="465010" y="1384300"/>
                    </a:lnTo>
                    <a:close/>
                  </a:path>
                  <a:path w="734695" h="2120900">
                    <a:moveTo>
                      <a:pt x="465582" y="1384300"/>
                    </a:moveTo>
                    <a:lnTo>
                      <a:pt x="465010" y="1384300"/>
                    </a:lnTo>
                    <a:lnTo>
                      <a:pt x="462153" y="1371600"/>
                    </a:lnTo>
                    <a:lnTo>
                      <a:pt x="463296" y="1371600"/>
                    </a:lnTo>
                    <a:lnTo>
                      <a:pt x="465582" y="1384300"/>
                    </a:lnTo>
                    <a:close/>
                  </a:path>
                  <a:path w="734695" h="2120900">
                    <a:moveTo>
                      <a:pt x="465582" y="1384300"/>
                    </a:moveTo>
                    <a:lnTo>
                      <a:pt x="463296" y="1371600"/>
                    </a:lnTo>
                    <a:lnTo>
                      <a:pt x="467868" y="1371600"/>
                    </a:lnTo>
                    <a:lnTo>
                      <a:pt x="465582" y="1384300"/>
                    </a:lnTo>
                    <a:close/>
                  </a:path>
                  <a:path w="734695" h="2120900">
                    <a:moveTo>
                      <a:pt x="464439" y="1397000"/>
                    </a:moveTo>
                    <a:lnTo>
                      <a:pt x="462534" y="1384300"/>
                    </a:lnTo>
                    <a:lnTo>
                      <a:pt x="465582" y="1384300"/>
                    </a:lnTo>
                    <a:lnTo>
                      <a:pt x="467868" y="1371600"/>
                    </a:lnTo>
                    <a:lnTo>
                      <a:pt x="475488" y="1371600"/>
                    </a:lnTo>
                    <a:lnTo>
                      <a:pt x="467868" y="1384300"/>
                    </a:lnTo>
                    <a:lnTo>
                      <a:pt x="464439" y="1397000"/>
                    </a:lnTo>
                    <a:close/>
                  </a:path>
                  <a:path w="734695" h="2120900">
                    <a:moveTo>
                      <a:pt x="475488" y="1397000"/>
                    </a:moveTo>
                    <a:lnTo>
                      <a:pt x="464439" y="1397000"/>
                    </a:lnTo>
                    <a:lnTo>
                      <a:pt x="467868" y="1384300"/>
                    </a:lnTo>
                    <a:lnTo>
                      <a:pt x="475488" y="1371600"/>
                    </a:lnTo>
                    <a:lnTo>
                      <a:pt x="477012" y="1384300"/>
                    </a:lnTo>
                    <a:lnTo>
                      <a:pt x="476250" y="1384300"/>
                    </a:lnTo>
                    <a:lnTo>
                      <a:pt x="475488" y="1397000"/>
                    </a:lnTo>
                    <a:close/>
                  </a:path>
                  <a:path w="734695" h="2120900">
                    <a:moveTo>
                      <a:pt x="477012" y="1384300"/>
                    </a:moveTo>
                    <a:lnTo>
                      <a:pt x="475488" y="1371600"/>
                    </a:lnTo>
                    <a:lnTo>
                      <a:pt x="477012" y="1371600"/>
                    </a:lnTo>
                    <a:lnTo>
                      <a:pt x="477012" y="1384300"/>
                    </a:lnTo>
                    <a:close/>
                  </a:path>
                  <a:path w="734695" h="2120900">
                    <a:moveTo>
                      <a:pt x="518160" y="1384300"/>
                    </a:moveTo>
                    <a:lnTo>
                      <a:pt x="518160" y="1371600"/>
                    </a:lnTo>
                    <a:lnTo>
                      <a:pt x="519684" y="1371600"/>
                    </a:lnTo>
                    <a:lnTo>
                      <a:pt x="518160" y="1384300"/>
                    </a:lnTo>
                    <a:close/>
                  </a:path>
                  <a:path w="734695" h="2120900">
                    <a:moveTo>
                      <a:pt x="537972" y="1384300"/>
                    </a:moveTo>
                    <a:lnTo>
                      <a:pt x="528392" y="1384300"/>
                    </a:lnTo>
                    <a:lnTo>
                      <a:pt x="529844" y="1371600"/>
                    </a:lnTo>
                    <a:lnTo>
                      <a:pt x="537972" y="1384300"/>
                    </a:lnTo>
                    <a:close/>
                  </a:path>
                  <a:path w="734695" h="2120900">
                    <a:moveTo>
                      <a:pt x="537972" y="1384300"/>
                    </a:moveTo>
                    <a:lnTo>
                      <a:pt x="529844" y="1371600"/>
                    </a:lnTo>
                    <a:lnTo>
                      <a:pt x="530352" y="1371600"/>
                    </a:lnTo>
                    <a:lnTo>
                      <a:pt x="537972" y="1384300"/>
                    </a:lnTo>
                    <a:close/>
                  </a:path>
                  <a:path w="734695" h="2120900">
                    <a:moveTo>
                      <a:pt x="537972" y="1384300"/>
                    </a:moveTo>
                    <a:lnTo>
                      <a:pt x="530352" y="1371600"/>
                    </a:lnTo>
                    <a:lnTo>
                      <a:pt x="537972" y="1371600"/>
                    </a:lnTo>
                    <a:lnTo>
                      <a:pt x="537972" y="1384300"/>
                    </a:lnTo>
                    <a:close/>
                  </a:path>
                  <a:path w="734695" h="2120900">
                    <a:moveTo>
                      <a:pt x="455676" y="1422400"/>
                    </a:moveTo>
                    <a:lnTo>
                      <a:pt x="454152" y="1409700"/>
                    </a:lnTo>
                    <a:lnTo>
                      <a:pt x="454152" y="1397000"/>
                    </a:lnTo>
                    <a:lnTo>
                      <a:pt x="456645" y="1384300"/>
                    </a:lnTo>
                    <a:lnTo>
                      <a:pt x="463296" y="1397000"/>
                    </a:lnTo>
                    <a:lnTo>
                      <a:pt x="457962" y="1397000"/>
                    </a:lnTo>
                    <a:lnTo>
                      <a:pt x="455676" y="1409700"/>
                    </a:lnTo>
                    <a:lnTo>
                      <a:pt x="457200" y="1409700"/>
                    </a:lnTo>
                    <a:lnTo>
                      <a:pt x="455676" y="1422400"/>
                    </a:lnTo>
                    <a:close/>
                  </a:path>
                  <a:path w="734695" h="2120900">
                    <a:moveTo>
                      <a:pt x="460248" y="1409700"/>
                    </a:moveTo>
                    <a:lnTo>
                      <a:pt x="457962" y="1397000"/>
                    </a:lnTo>
                    <a:lnTo>
                      <a:pt x="463296" y="1397000"/>
                    </a:lnTo>
                    <a:lnTo>
                      <a:pt x="456645" y="1384300"/>
                    </a:lnTo>
                    <a:lnTo>
                      <a:pt x="462534" y="1384300"/>
                    </a:lnTo>
                    <a:lnTo>
                      <a:pt x="464058" y="1397000"/>
                    </a:lnTo>
                    <a:lnTo>
                      <a:pt x="460248" y="1409700"/>
                    </a:lnTo>
                    <a:close/>
                  </a:path>
                  <a:path w="734695" h="2120900">
                    <a:moveTo>
                      <a:pt x="466779" y="1422400"/>
                    </a:moveTo>
                    <a:lnTo>
                      <a:pt x="464820" y="1422400"/>
                    </a:lnTo>
                    <a:lnTo>
                      <a:pt x="460248" y="1409700"/>
                    </a:lnTo>
                    <a:lnTo>
                      <a:pt x="464058" y="1397000"/>
                    </a:lnTo>
                    <a:lnTo>
                      <a:pt x="462534" y="1384300"/>
                    </a:lnTo>
                    <a:lnTo>
                      <a:pt x="464439" y="1397000"/>
                    </a:lnTo>
                    <a:lnTo>
                      <a:pt x="466344" y="1397000"/>
                    </a:lnTo>
                    <a:lnTo>
                      <a:pt x="464820" y="1409700"/>
                    </a:lnTo>
                    <a:lnTo>
                      <a:pt x="463296" y="1409700"/>
                    </a:lnTo>
                    <a:lnTo>
                      <a:pt x="466779" y="1422400"/>
                    </a:lnTo>
                    <a:close/>
                  </a:path>
                  <a:path w="734695" h="2120900">
                    <a:moveTo>
                      <a:pt x="477012" y="1397000"/>
                    </a:moveTo>
                    <a:lnTo>
                      <a:pt x="475488" y="1397000"/>
                    </a:lnTo>
                    <a:lnTo>
                      <a:pt x="476250" y="1384300"/>
                    </a:lnTo>
                    <a:lnTo>
                      <a:pt x="477012" y="1397000"/>
                    </a:lnTo>
                    <a:close/>
                  </a:path>
                  <a:path w="734695" h="2120900">
                    <a:moveTo>
                      <a:pt x="518160" y="1397000"/>
                    </a:moveTo>
                    <a:lnTo>
                      <a:pt x="516636" y="1397000"/>
                    </a:lnTo>
                    <a:lnTo>
                      <a:pt x="516636" y="1384300"/>
                    </a:lnTo>
                    <a:lnTo>
                      <a:pt x="519684" y="1384300"/>
                    </a:lnTo>
                    <a:lnTo>
                      <a:pt x="518160" y="1397000"/>
                    </a:lnTo>
                    <a:close/>
                  </a:path>
                  <a:path w="734695" h="2120900">
                    <a:moveTo>
                      <a:pt x="522732" y="1409700"/>
                    </a:moveTo>
                    <a:lnTo>
                      <a:pt x="521208" y="1409700"/>
                    </a:lnTo>
                    <a:lnTo>
                      <a:pt x="518160" y="1397000"/>
                    </a:lnTo>
                    <a:lnTo>
                      <a:pt x="519684" y="1384300"/>
                    </a:lnTo>
                    <a:lnTo>
                      <a:pt x="528066" y="1384300"/>
                    </a:lnTo>
                    <a:lnTo>
                      <a:pt x="524256" y="1397000"/>
                    </a:lnTo>
                    <a:lnTo>
                      <a:pt x="522732" y="1397000"/>
                    </a:lnTo>
                    <a:lnTo>
                      <a:pt x="522732" y="1409700"/>
                    </a:lnTo>
                    <a:close/>
                  </a:path>
                  <a:path w="734695" h="2120900">
                    <a:moveTo>
                      <a:pt x="529844" y="1397000"/>
                    </a:moveTo>
                    <a:lnTo>
                      <a:pt x="524256" y="1397000"/>
                    </a:lnTo>
                    <a:lnTo>
                      <a:pt x="528066" y="1384300"/>
                    </a:lnTo>
                    <a:lnTo>
                      <a:pt x="529844" y="1397000"/>
                    </a:lnTo>
                    <a:close/>
                  </a:path>
                  <a:path w="734695" h="2120900">
                    <a:moveTo>
                      <a:pt x="529844" y="1397000"/>
                    </a:moveTo>
                    <a:lnTo>
                      <a:pt x="528066" y="1384300"/>
                    </a:lnTo>
                    <a:lnTo>
                      <a:pt x="531368" y="1384300"/>
                    </a:lnTo>
                    <a:lnTo>
                      <a:pt x="529844" y="1397000"/>
                    </a:lnTo>
                    <a:close/>
                  </a:path>
                  <a:path w="734695" h="2120900">
                    <a:moveTo>
                      <a:pt x="531876" y="1397000"/>
                    </a:moveTo>
                    <a:lnTo>
                      <a:pt x="529844" y="1397000"/>
                    </a:lnTo>
                    <a:lnTo>
                      <a:pt x="531368" y="1384300"/>
                    </a:lnTo>
                    <a:lnTo>
                      <a:pt x="533400" y="1384300"/>
                    </a:lnTo>
                    <a:lnTo>
                      <a:pt x="531876" y="1397000"/>
                    </a:lnTo>
                    <a:close/>
                  </a:path>
                  <a:path w="734695" h="2120900">
                    <a:moveTo>
                      <a:pt x="531876" y="1397000"/>
                    </a:moveTo>
                    <a:lnTo>
                      <a:pt x="533400" y="1384300"/>
                    </a:lnTo>
                    <a:lnTo>
                      <a:pt x="534162" y="1384300"/>
                    </a:lnTo>
                    <a:lnTo>
                      <a:pt x="531876" y="1397000"/>
                    </a:lnTo>
                    <a:close/>
                  </a:path>
                  <a:path w="734695" h="2120900">
                    <a:moveTo>
                      <a:pt x="536448" y="1397000"/>
                    </a:moveTo>
                    <a:lnTo>
                      <a:pt x="531876" y="1397000"/>
                    </a:lnTo>
                    <a:lnTo>
                      <a:pt x="534162" y="1384300"/>
                    </a:lnTo>
                    <a:lnTo>
                      <a:pt x="536448" y="1397000"/>
                    </a:lnTo>
                    <a:close/>
                  </a:path>
                  <a:path w="734695" h="2120900">
                    <a:moveTo>
                      <a:pt x="545592" y="1397000"/>
                    </a:moveTo>
                    <a:lnTo>
                      <a:pt x="536448" y="1397000"/>
                    </a:lnTo>
                    <a:lnTo>
                      <a:pt x="534162" y="1384300"/>
                    </a:lnTo>
                    <a:lnTo>
                      <a:pt x="544068" y="1384300"/>
                    </a:lnTo>
                    <a:lnTo>
                      <a:pt x="545592" y="1397000"/>
                    </a:lnTo>
                    <a:close/>
                  </a:path>
                  <a:path w="734695" h="2120900">
                    <a:moveTo>
                      <a:pt x="545592" y="1397000"/>
                    </a:moveTo>
                    <a:lnTo>
                      <a:pt x="544068" y="1384300"/>
                    </a:lnTo>
                    <a:lnTo>
                      <a:pt x="545592" y="1384300"/>
                    </a:lnTo>
                    <a:lnTo>
                      <a:pt x="545592" y="1397000"/>
                    </a:lnTo>
                    <a:close/>
                  </a:path>
                  <a:path w="734695" h="2120900">
                    <a:moveTo>
                      <a:pt x="464820" y="1422400"/>
                    </a:moveTo>
                    <a:lnTo>
                      <a:pt x="455676" y="1422400"/>
                    </a:lnTo>
                    <a:lnTo>
                      <a:pt x="457200" y="1409700"/>
                    </a:lnTo>
                    <a:lnTo>
                      <a:pt x="455676" y="1409700"/>
                    </a:lnTo>
                    <a:lnTo>
                      <a:pt x="457962" y="1397000"/>
                    </a:lnTo>
                    <a:lnTo>
                      <a:pt x="460248" y="1409700"/>
                    </a:lnTo>
                    <a:lnTo>
                      <a:pt x="464820" y="1422400"/>
                    </a:lnTo>
                    <a:close/>
                  </a:path>
                  <a:path w="734695" h="2120900">
                    <a:moveTo>
                      <a:pt x="467868" y="1409700"/>
                    </a:moveTo>
                    <a:lnTo>
                      <a:pt x="464820" y="1409700"/>
                    </a:lnTo>
                    <a:lnTo>
                      <a:pt x="466344" y="1397000"/>
                    </a:lnTo>
                    <a:lnTo>
                      <a:pt x="467868" y="1409700"/>
                    </a:lnTo>
                    <a:close/>
                  </a:path>
                  <a:path w="734695" h="2120900">
                    <a:moveTo>
                      <a:pt x="473964" y="1409700"/>
                    </a:moveTo>
                    <a:lnTo>
                      <a:pt x="467868" y="1409700"/>
                    </a:lnTo>
                    <a:lnTo>
                      <a:pt x="466344" y="1397000"/>
                    </a:lnTo>
                    <a:lnTo>
                      <a:pt x="473964" y="1397000"/>
                    </a:lnTo>
                    <a:lnTo>
                      <a:pt x="473964" y="1409700"/>
                    </a:lnTo>
                    <a:close/>
                  </a:path>
                  <a:path w="734695" h="2120900">
                    <a:moveTo>
                      <a:pt x="477012" y="1409700"/>
                    </a:moveTo>
                    <a:lnTo>
                      <a:pt x="473964" y="1409700"/>
                    </a:lnTo>
                    <a:lnTo>
                      <a:pt x="473964" y="1397000"/>
                    </a:lnTo>
                    <a:lnTo>
                      <a:pt x="477012" y="1409700"/>
                    </a:lnTo>
                    <a:close/>
                  </a:path>
                  <a:path w="734695" h="2120900">
                    <a:moveTo>
                      <a:pt x="531876" y="1409700"/>
                    </a:moveTo>
                    <a:lnTo>
                      <a:pt x="522732" y="1409700"/>
                    </a:lnTo>
                    <a:lnTo>
                      <a:pt x="522732" y="1397000"/>
                    </a:lnTo>
                    <a:lnTo>
                      <a:pt x="532828" y="1397000"/>
                    </a:lnTo>
                    <a:lnTo>
                      <a:pt x="531876" y="1409700"/>
                    </a:lnTo>
                    <a:close/>
                  </a:path>
                  <a:path w="734695" h="2120900">
                    <a:moveTo>
                      <a:pt x="533400" y="1409700"/>
                    </a:moveTo>
                    <a:lnTo>
                      <a:pt x="531876" y="1409700"/>
                    </a:lnTo>
                    <a:lnTo>
                      <a:pt x="532828" y="1397000"/>
                    </a:lnTo>
                    <a:lnTo>
                      <a:pt x="533400" y="1409700"/>
                    </a:lnTo>
                    <a:close/>
                  </a:path>
                  <a:path w="734695" h="2120900">
                    <a:moveTo>
                      <a:pt x="533400" y="1409700"/>
                    </a:moveTo>
                    <a:lnTo>
                      <a:pt x="532828" y="1397000"/>
                    </a:lnTo>
                    <a:lnTo>
                      <a:pt x="534415" y="1397000"/>
                    </a:lnTo>
                    <a:lnTo>
                      <a:pt x="533400" y="1409700"/>
                    </a:lnTo>
                    <a:close/>
                  </a:path>
                  <a:path w="734695" h="2120900">
                    <a:moveTo>
                      <a:pt x="533400" y="1409700"/>
                    </a:moveTo>
                    <a:lnTo>
                      <a:pt x="534415" y="1397000"/>
                    </a:lnTo>
                    <a:lnTo>
                      <a:pt x="541020" y="1397000"/>
                    </a:lnTo>
                    <a:lnTo>
                      <a:pt x="533400" y="1409700"/>
                    </a:lnTo>
                    <a:close/>
                  </a:path>
                  <a:path w="734695" h="2120900">
                    <a:moveTo>
                      <a:pt x="545592" y="1409700"/>
                    </a:moveTo>
                    <a:lnTo>
                      <a:pt x="533400" y="1409700"/>
                    </a:lnTo>
                    <a:lnTo>
                      <a:pt x="541020" y="1397000"/>
                    </a:lnTo>
                    <a:lnTo>
                      <a:pt x="542544" y="1397000"/>
                    </a:lnTo>
                    <a:lnTo>
                      <a:pt x="545592" y="1409700"/>
                    </a:lnTo>
                    <a:close/>
                  </a:path>
                  <a:path w="734695" h="2120900">
                    <a:moveTo>
                      <a:pt x="545592" y="1409700"/>
                    </a:moveTo>
                    <a:lnTo>
                      <a:pt x="542544" y="1397000"/>
                    </a:lnTo>
                    <a:lnTo>
                      <a:pt x="547116" y="1397000"/>
                    </a:lnTo>
                    <a:lnTo>
                      <a:pt x="545592" y="1409700"/>
                    </a:lnTo>
                    <a:close/>
                  </a:path>
                  <a:path w="734695" h="2120900">
                    <a:moveTo>
                      <a:pt x="455676" y="1422400"/>
                    </a:moveTo>
                    <a:lnTo>
                      <a:pt x="451104" y="1422400"/>
                    </a:lnTo>
                    <a:lnTo>
                      <a:pt x="451104" y="1409700"/>
                    </a:lnTo>
                    <a:lnTo>
                      <a:pt x="454152" y="1409700"/>
                    </a:lnTo>
                    <a:lnTo>
                      <a:pt x="455676" y="1422400"/>
                    </a:lnTo>
                    <a:close/>
                  </a:path>
                  <a:path w="734695" h="2120900">
                    <a:moveTo>
                      <a:pt x="466779" y="1422400"/>
                    </a:moveTo>
                    <a:lnTo>
                      <a:pt x="463296" y="1409700"/>
                    </a:lnTo>
                    <a:lnTo>
                      <a:pt x="469392" y="1409700"/>
                    </a:lnTo>
                    <a:lnTo>
                      <a:pt x="466779" y="1422400"/>
                    </a:lnTo>
                    <a:close/>
                  </a:path>
                  <a:path w="734695" h="2120900">
                    <a:moveTo>
                      <a:pt x="477012" y="1426633"/>
                    </a:moveTo>
                    <a:lnTo>
                      <a:pt x="477012" y="1422400"/>
                    </a:lnTo>
                    <a:lnTo>
                      <a:pt x="466779" y="1422400"/>
                    </a:lnTo>
                    <a:lnTo>
                      <a:pt x="469392" y="1409700"/>
                    </a:lnTo>
                    <a:lnTo>
                      <a:pt x="478536" y="1409700"/>
                    </a:lnTo>
                    <a:lnTo>
                      <a:pt x="478536" y="1422400"/>
                    </a:lnTo>
                    <a:lnTo>
                      <a:pt x="477012" y="1426633"/>
                    </a:lnTo>
                    <a:close/>
                  </a:path>
                  <a:path w="734695" h="2120900">
                    <a:moveTo>
                      <a:pt x="478536" y="1422400"/>
                    </a:moveTo>
                    <a:lnTo>
                      <a:pt x="478536" y="1409700"/>
                    </a:lnTo>
                    <a:lnTo>
                      <a:pt x="480060" y="1409700"/>
                    </a:lnTo>
                    <a:lnTo>
                      <a:pt x="478536" y="1422400"/>
                    </a:lnTo>
                    <a:close/>
                  </a:path>
                  <a:path w="734695" h="2120900">
                    <a:moveTo>
                      <a:pt x="531876" y="1435100"/>
                    </a:moveTo>
                    <a:lnTo>
                      <a:pt x="525780" y="1435100"/>
                    </a:lnTo>
                    <a:lnTo>
                      <a:pt x="522732" y="1422400"/>
                    </a:lnTo>
                    <a:lnTo>
                      <a:pt x="523875" y="1409700"/>
                    </a:lnTo>
                    <a:lnTo>
                      <a:pt x="527304" y="1422400"/>
                    </a:lnTo>
                    <a:lnTo>
                      <a:pt x="531876" y="1422400"/>
                    </a:lnTo>
                    <a:lnTo>
                      <a:pt x="531876" y="1435100"/>
                    </a:lnTo>
                    <a:close/>
                  </a:path>
                  <a:path w="734695" h="2120900">
                    <a:moveTo>
                      <a:pt x="531876" y="1422400"/>
                    </a:moveTo>
                    <a:lnTo>
                      <a:pt x="527304" y="1422400"/>
                    </a:lnTo>
                    <a:lnTo>
                      <a:pt x="523875" y="1409700"/>
                    </a:lnTo>
                    <a:lnTo>
                      <a:pt x="534488" y="1409700"/>
                    </a:lnTo>
                    <a:lnTo>
                      <a:pt x="531876" y="1422400"/>
                    </a:lnTo>
                    <a:close/>
                  </a:path>
                  <a:path w="734695" h="2120900">
                    <a:moveTo>
                      <a:pt x="537972" y="1447800"/>
                    </a:moveTo>
                    <a:lnTo>
                      <a:pt x="528828" y="1447800"/>
                    </a:lnTo>
                    <a:lnTo>
                      <a:pt x="528828" y="1435100"/>
                    </a:lnTo>
                    <a:lnTo>
                      <a:pt x="531876" y="1435100"/>
                    </a:lnTo>
                    <a:lnTo>
                      <a:pt x="531876" y="1422400"/>
                    </a:lnTo>
                    <a:lnTo>
                      <a:pt x="534488" y="1409700"/>
                    </a:lnTo>
                    <a:lnTo>
                      <a:pt x="536448" y="1422400"/>
                    </a:lnTo>
                    <a:lnTo>
                      <a:pt x="534924" y="1422400"/>
                    </a:lnTo>
                    <a:lnTo>
                      <a:pt x="533400" y="1435100"/>
                    </a:lnTo>
                    <a:lnTo>
                      <a:pt x="537972" y="1447800"/>
                    </a:lnTo>
                    <a:close/>
                  </a:path>
                  <a:path w="734695" h="2120900">
                    <a:moveTo>
                      <a:pt x="536448" y="1422400"/>
                    </a:moveTo>
                    <a:lnTo>
                      <a:pt x="534488" y="1409700"/>
                    </a:lnTo>
                    <a:lnTo>
                      <a:pt x="539496" y="1409700"/>
                    </a:lnTo>
                    <a:lnTo>
                      <a:pt x="536448" y="1422400"/>
                    </a:lnTo>
                    <a:close/>
                  </a:path>
                  <a:path w="734695" h="2120900">
                    <a:moveTo>
                      <a:pt x="538734" y="1422400"/>
                    </a:moveTo>
                    <a:lnTo>
                      <a:pt x="536448" y="1422400"/>
                    </a:lnTo>
                    <a:lnTo>
                      <a:pt x="539496" y="1409700"/>
                    </a:lnTo>
                    <a:lnTo>
                      <a:pt x="544068" y="1409700"/>
                    </a:lnTo>
                    <a:lnTo>
                      <a:pt x="538734" y="1422400"/>
                    </a:lnTo>
                    <a:close/>
                  </a:path>
                  <a:path w="734695" h="2120900">
                    <a:moveTo>
                      <a:pt x="541020" y="1422400"/>
                    </a:moveTo>
                    <a:lnTo>
                      <a:pt x="538734" y="1422400"/>
                    </a:lnTo>
                    <a:lnTo>
                      <a:pt x="544068" y="1409700"/>
                    </a:lnTo>
                    <a:lnTo>
                      <a:pt x="544830" y="1409700"/>
                    </a:lnTo>
                    <a:lnTo>
                      <a:pt x="541020" y="1422400"/>
                    </a:lnTo>
                    <a:close/>
                  </a:path>
                  <a:path w="734695" h="2120900">
                    <a:moveTo>
                      <a:pt x="545592" y="1447800"/>
                    </a:moveTo>
                    <a:lnTo>
                      <a:pt x="541020" y="1435100"/>
                    </a:lnTo>
                    <a:lnTo>
                      <a:pt x="544068" y="1422400"/>
                    </a:lnTo>
                    <a:lnTo>
                      <a:pt x="541020" y="1422400"/>
                    </a:lnTo>
                    <a:lnTo>
                      <a:pt x="544830" y="1409700"/>
                    </a:lnTo>
                    <a:lnTo>
                      <a:pt x="548640" y="1422400"/>
                    </a:lnTo>
                    <a:lnTo>
                      <a:pt x="545592" y="1435100"/>
                    </a:lnTo>
                    <a:lnTo>
                      <a:pt x="549401" y="1435100"/>
                    </a:lnTo>
                    <a:lnTo>
                      <a:pt x="545592" y="1447800"/>
                    </a:lnTo>
                    <a:close/>
                  </a:path>
                  <a:path w="734695" h="2120900">
                    <a:moveTo>
                      <a:pt x="548640" y="1422400"/>
                    </a:moveTo>
                    <a:lnTo>
                      <a:pt x="544830" y="1409700"/>
                    </a:lnTo>
                    <a:lnTo>
                      <a:pt x="548640" y="1409700"/>
                    </a:lnTo>
                    <a:lnTo>
                      <a:pt x="548640" y="1422400"/>
                    </a:lnTo>
                    <a:close/>
                  </a:path>
                  <a:path w="734695" h="2120900">
                    <a:moveTo>
                      <a:pt x="559308" y="1435100"/>
                    </a:moveTo>
                    <a:lnTo>
                      <a:pt x="551688" y="1435100"/>
                    </a:lnTo>
                    <a:lnTo>
                      <a:pt x="548640" y="1422400"/>
                    </a:lnTo>
                    <a:lnTo>
                      <a:pt x="548640" y="1409700"/>
                    </a:lnTo>
                    <a:lnTo>
                      <a:pt x="554736" y="1409700"/>
                    </a:lnTo>
                    <a:lnTo>
                      <a:pt x="557784" y="1422400"/>
                    </a:lnTo>
                    <a:lnTo>
                      <a:pt x="559308" y="1435100"/>
                    </a:lnTo>
                    <a:close/>
                  </a:path>
                  <a:path w="734695" h="2120900">
                    <a:moveTo>
                      <a:pt x="464820" y="1435100"/>
                    </a:moveTo>
                    <a:lnTo>
                      <a:pt x="455676" y="1435100"/>
                    </a:lnTo>
                    <a:lnTo>
                      <a:pt x="452628" y="1422400"/>
                    </a:lnTo>
                    <a:lnTo>
                      <a:pt x="457200" y="1422400"/>
                    </a:lnTo>
                    <a:lnTo>
                      <a:pt x="464820" y="1435100"/>
                    </a:lnTo>
                    <a:close/>
                  </a:path>
                  <a:path w="734695" h="2120900">
                    <a:moveTo>
                      <a:pt x="466126" y="1435100"/>
                    </a:moveTo>
                    <a:lnTo>
                      <a:pt x="464820" y="1435100"/>
                    </a:lnTo>
                    <a:lnTo>
                      <a:pt x="457200" y="1422400"/>
                    </a:lnTo>
                    <a:lnTo>
                      <a:pt x="461772" y="1422400"/>
                    </a:lnTo>
                    <a:lnTo>
                      <a:pt x="466126" y="1435100"/>
                    </a:lnTo>
                    <a:close/>
                  </a:path>
                  <a:path w="734695" h="2120900">
                    <a:moveTo>
                      <a:pt x="466126" y="1435100"/>
                    </a:moveTo>
                    <a:lnTo>
                      <a:pt x="461772" y="1422400"/>
                    </a:lnTo>
                    <a:lnTo>
                      <a:pt x="469392" y="1422400"/>
                    </a:lnTo>
                    <a:lnTo>
                      <a:pt x="466126" y="1435100"/>
                    </a:lnTo>
                    <a:close/>
                  </a:path>
                  <a:path w="734695" h="2120900">
                    <a:moveTo>
                      <a:pt x="473964" y="1435100"/>
                    </a:moveTo>
                    <a:lnTo>
                      <a:pt x="466126" y="1435100"/>
                    </a:lnTo>
                    <a:lnTo>
                      <a:pt x="469392" y="1422400"/>
                    </a:lnTo>
                    <a:lnTo>
                      <a:pt x="477012" y="1422400"/>
                    </a:lnTo>
                    <a:lnTo>
                      <a:pt x="473964" y="1435100"/>
                    </a:lnTo>
                    <a:close/>
                  </a:path>
                  <a:path w="734695" h="2120900">
                    <a:moveTo>
                      <a:pt x="473964" y="1435100"/>
                    </a:moveTo>
                    <a:lnTo>
                      <a:pt x="477012" y="1422400"/>
                    </a:lnTo>
                    <a:lnTo>
                      <a:pt x="477012" y="1426633"/>
                    </a:lnTo>
                    <a:lnTo>
                      <a:pt x="473964" y="1435100"/>
                    </a:lnTo>
                    <a:close/>
                  </a:path>
                  <a:path w="734695" h="2120900">
                    <a:moveTo>
                      <a:pt x="545592" y="1447800"/>
                    </a:moveTo>
                    <a:lnTo>
                      <a:pt x="537972" y="1447800"/>
                    </a:lnTo>
                    <a:lnTo>
                      <a:pt x="533400" y="1435100"/>
                    </a:lnTo>
                    <a:lnTo>
                      <a:pt x="534924" y="1422400"/>
                    </a:lnTo>
                    <a:lnTo>
                      <a:pt x="537972" y="1435100"/>
                    </a:lnTo>
                    <a:lnTo>
                      <a:pt x="541020" y="1435100"/>
                    </a:lnTo>
                    <a:lnTo>
                      <a:pt x="545592" y="1447800"/>
                    </a:lnTo>
                    <a:close/>
                  </a:path>
                  <a:path w="734695" h="2120900">
                    <a:moveTo>
                      <a:pt x="537972" y="1435100"/>
                    </a:moveTo>
                    <a:lnTo>
                      <a:pt x="534924" y="1422400"/>
                    </a:lnTo>
                    <a:lnTo>
                      <a:pt x="544068" y="1422400"/>
                    </a:lnTo>
                    <a:lnTo>
                      <a:pt x="537972" y="1435100"/>
                    </a:lnTo>
                    <a:close/>
                  </a:path>
                  <a:path w="734695" h="2120900">
                    <a:moveTo>
                      <a:pt x="541020" y="1435100"/>
                    </a:moveTo>
                    <a:lnTo>
                      <a:pt x="537972" y="1435100"/>
                    </a:lnTo>
                    <a:lnTo>
                      <a:pt x="544068" y="1422400"/>
                    </a:lnTo>
                    <a:lnTo>
                      <a:pt x="541020" y="1435100"/>
                    </a:lnTo>
                    <a:close/>
                  </a:path>
                  <a:path w="734695" h="2120900">
                    <a:moveTo>
                      <a:pt x="551688" y="1435100"/>
                    </a:moveTo>
                    <a:lnTo>
                      <a:pt x="545592" y="1435100"/>
                    </a:lnTo>
                    <a:lnTo>
                      <a:pt x="548640" y="1422400"/>
                    </a:lnTo>
                    <a:lnTo>
                      <a:pt x="551688" y="1435100"/>
                    </a:lnTo>
                    <a:close/>
                  </a:path>
                  <a:path w="734695" h="2120900">
                    <a:moveTo>
                      <a:pt x="560832" y="1447800"/>
                    </a:moveTo>
                    <a:lnTo>
                      <a:pt x="547116" y="1447800"/>
                    </a:lnTo>
                    <a:lnTo>
                      <a:pt x="549401" y="1435100"/>
                    </a:lnTo>
                    <a:lnTo>
                      <a:pt x="559308" y="1435100"/>
                    </a:lnTo>
                    <a:lnTo>
                      <a:pt x="557784" y="1422400"/>
                    </a:lnTo>
                    <a:lnTo>
                      <a:pt x="559308" y="1422400"/>
                    </a:lnTo>
                    <a:lnTo>
                      <a:pt x="560832" y="1435100"/>
                    </a:lnTo>
                    <a:lnTo>
                      <a:pt x="560832" y="1447800"/>
                    </a:lnTo>
                    <a:close/>
                  </a:path>
                  <a:path w="734695" h="2120900">
                    <a:moveTo>
                      <a:pt x="475488" y="1447800"/>
                    </a:moveTo>
                    <a:lnTo>
                      <a:pt x="467868" y="1435100"/>
                    </a:lnTo>
                    <a:lnTo>
                      <a:pt x="473964" y="1435100"/>
                    </a:lnTo>
                    <a:lnTo>
                      <a:pt x="477012" y="1426633"/>
                    </a:lnTo>
                    <a:lnTo>
                      <a:pt x="477012" y="1435100"/>
                    </a:lnTo>
                    <a:lnTo>
                      <a:pt x="475488" y="1447800"/>
                    </a:lnTo>
                    <a:close/>
                  </a:path>
                  <a:path w="734695" h="2120900">
                    <a:moveTo>
                      <a:pt x="455295" y="1444624"/>
                    </a:moveTo>
                    <a:lnTo>
                      <a:pt x="454152" y="1435100"/>
                    </a:lnTo>
                    <a:lnTo>
                      <a:pt x="458724" y="1435100"/>
                    </a:lnTo>
                    <a:lnTo>
                      <a:pt x="455295" y="1444624"/>
                    </a:lnTo>
                    <a:close/>
                  </a:path>
                  <a:path w="734695" h="2120900">
                    <a:moveTo>
                      <a:pt x="455676" y="1447800"/>
                    </a:moveTo>
                    <a:lnTo>
                      <a:pt x="455295" y="1444624"/>
                    </a:lnTo>
                    <a:lnTo>
                      <a:pt x="458724" y="1435100"/>
                    </a:lnTo>
                    <a:lnTo>
                      <a:pt x="455676" y="1447800"/>
                    </a:lnTo>
                    <a:close/>
                  </a:path>
                  <a:path w="734695" h="2120900">
                    <a:moveTo>
                      <a:pt x="466344" y="1460500"/>
                    </a:moveTo>
                    <a:lnTo>
                      <a:pt x="454152" y="1460500"/>
                    </a:lnTo>
                    <a:lnTo>
                      <a:pt x="455676" y="1447800"/>
                    </a:lnTo>
                    <a:lnTo>
                      <a:pt x="458724" y="1435100"/>
                    </a:lnTo>
                    <a:lnTo>
                      <a:pt x="466852" y="1435100"/>
                    </a:lnTo>
                    <a:lnTo>
                      <a:pt x="463296" y="1447800"/>
                    </a:lnTo>
                    <a:lnTo>
                      <a:pt x="458724" y="1447800"/>
                    </a:lnTo>
                    <a:lnTo>
                      <a:pt x="466344" y="1460500"/>
                    </a:lnTo>
                    <a:close/>
                  </a:path>
                  <a:path w="734695" h="2120900">
                    <a:moveTo>
                      <a:pt x="468303" y="1460500"/>
                    </a:moveTo>
                    <a:lnTo>
                      <a:pt x="464820" y="1447800"/>
                    </a:lnTo>
                    <a:lnTo>
                      <a:pt x="463296" y="1447800"/>
                    </a:lnTo>
                    <a:lnTo>
                      <a:pt x="466852" y="1435100"/>
                    </a:lnTo>
                    <a:lnTo>
                      <a:pt x="467868" y="1435100"/>
                    </a:lnTo>
                    <a:lnTo>
                      <a:pt x="470916" y="1447800"/>
                    </a:lnTo>
                    <a:lnTo>
                      <a:pt x="468303" y="1460500"/>
                    </a:lnTo>
                    <a:close/>
                  </a:path>
                  <a:path w="734695" h="2120900">
                    <a:moveTo>
                      <a:pt x="470918" y="1473189"/>
                    </a:moveTo>
                    <a:lnTo>
                      <a:pt x="468303" y="1460500"/>
                    </a:lnTo>
                    <a:lnTo>
                      <a:pt x="470916" y="1447800"/>
                    </a:lnTo>
                    <a:lnTo>
                      <a:pt x="467868" y="1435100"/>
                    </a:lnTo>
                    <a:lnTo>
                      <a:pt x="473964" y="1447800"/>
                    </a:lnTo>
                    <a:lnTo>
                      <a:pt x="480060" y="1447800"/>
                    </a:lnTo>
                    <a:lnTo>
                      <a:pt x="480060" y="1460500"/>
                    </a:lnTo>
                    <a:lnTo>
                      <a:pt x="473528" y="1460500"/>
                    </a:lnTo>
                    <a:lnTo>
                      <a:pt x="470995" y="1472815"/>
                    </a:lnTo>
                    <a:lnTo>
                      <a:pt x="470918" y="1473189"/>
                    </a:lnTo>
                    <a:close/>
                  </a:path>
                  <a:path w="734695" h="2120900">
                    <a:moveTo>
                      <a:pt x="475488" y="1447800"/>
                    </a:moveTo>
                    <a:lnTo>
                      <a:pt x="473964" y="1447800"/>
                    </a:lnTo>
                    <a:lnTo>
                      <a:pt x="467868" y="1435100"/>
                    </a:lnTo>
                    <a:lnTo>
                      <a:pt x="475488" y="1447800"/>
                    </a:lnTo>
                    <a:close/>
                  </a:path>
                  <a:path w="734695" h="2120900">
                    <a:moveTo>
                      <a:pt x="480060" y="1447800"/>
                    </a:moveTo>
                    <a:lnTo>
                      <a:pt x="475488" y="1447800"/>
                    </a:lnTo>
                    <a:lnTo>
                      <a:pt x="477012" y="1435100"/>
                    </a:lnTo>
                    <a:lnTo>
                      <a:pt x="478536" y="1435100"/>
                    </a:lnTo>
                    <a:lnTo>
                      <a:pt x="480060" y="1447800"/>
                    </a:lnTo>
                    <a:close/>
                  </a:path>
                  <a:path w="734695" h="2120900">
                    <a:moveTo>
                      <a:pt x="547116" y="1447800"/>
                    </a:moveTo>
                    <a:lnTo>
                      <a:pt x="545592" y="1447800"/>
                    </a:lnTo>
                    <a:lnTo>
                      <a:pt x="549401" y="1435100"/>
                    </a:lnTo>
                    <a:lnTo>
                      <a:pt x="547116" y="1447800"/>
                    </a:lnTo>
                    <a:close/>
                  </a:path>
                  <a:path w="734695" h="2120900">
                    <a:moveTo>
                      <a:pt x="454152" y="1460500"/>
                    </a:moveTo>
                    <a:lnTo>
                      <a:pt x="452628" y="1460500"/>
                    </a:lnTo>
                    <a:lnTo>
                      <a:pt x="452628" y="1447800"/>
                    </a:lnTo>
                    <a:lnTo>
                      <a:pt x="454152" y="1447800"/>
                    </a:lnTo>
                    <a:lnTo>
                      <a:pt x="455295" y="1444624"/>
                    </a:lnTo>
                    <a:lnTo>
                      <a:pt x="455676" y="1447800"/>
                    </a:lnTo>
                    <a:lnTo>
                      <a:pt x="454152" y="1460500"/>
                    </a:lnTo>
                    <a:close/>
                  </a:path>
                  <a:path w="734695" h="2120900">
                    <a:moveTo>
                      <a:pt x="466344" y="1460500"/>
                    </a:moveTo>
                    <a:lnTo>
                      <a:pt x="458724" y="1447800"/>
                    </a:lnTo>
                    <a:lnTo>
                      <a:pt x="461772" y="1447800"/>
                    </a:lnTo>
                    <a:lnTo>
                      <a:pt x="466344" y="1460500"/>
                    </a:lnTo>
                    <a:close/>
                  </a:path>
                  <a:path w="734695" h="2120900">
                    <a:moveTo>
                      <a:pt x="467487" y="1473189"/>
                    </a:moveTo>
                    <a:lnTo>
                      <a:pt x="461772" y="1460500"/>
                    </a:lnTo>
                    <a:lnTo>
                      <a:pt x="466344" y="1460500"/>
                    </a:lnTo>
                    <a:lnTo>
                      <a:pt x="461772" y="1447800"/>
                    </a:lnTo>
                    <a:lnTo>
                      <a:pt x="463296" y="1447800"/>
                    </a:lnTo>
                    <a:lnTo>
                      <a:pt x="468303" y="1460500"/>
                    </a:lnTo>
                    <a:lnTo>
                      <a:pt x="467511" y="1472815"/>
                    </a:lnTo>
                    <a:lnTo>
                      <a:pt x="467487" y="1473189"/>
                    </a:lnTo>
                    <a:close/>
                  </a:path>
                  <a:path w="734695" h="2120900">
                    <a:moveTo>
                      <a:pt x="480060" y="1460500"/>
                    </a:moveTo>
                    <a:lnTo>
                      <a:pt x="480060" y="1447800"/>
                    </a:lnTo>
                    <a:lnTo>
                      <a:pt x="481584" y="1447800"/>
                    </a:lnTo>
                    <a:lnTo>
                      <a:pt x="480060" y="1460500"/>
                    </a:lnTo>
                    <a:close/>
                  </a:path>
                  <a:path w="734695" h="2120900">
                    <a:moveTo>
                      <a:pt x="530352" y="1511300"/>
                    </a:moveTo>
                    <a:lnTo>
                      <a:pt x="527304" y="1511300"/>
                    </a:lnTo>
                    <a:lnTo>
                      <a:pt x="527304" y="1485900"/>
                    </a:lnTo>
                    <a:lnTo>
                      <a:pt x="525782" y="1473189"/>
                    </a:lnTo>
                    <a:lnTo>
                      <a:pt x="528828" y="1460500"/>
                    </a:lnTo>
                    <a:lnTo>
                      <a:pt x="527304" y="1447800"/>
                    </a:lnTo>
                    <a:lnTo>
                      <a:pt x="542544" y="1447800"/>
                    </a:lnTo>
                    <a:lnTo>
                      <a:pt x="531876" y="1460500"/>
                    </a:lnTo>
                    <a:lnTo>
                      <a:pt x="537210" y="1460500"/>
                    </a:lnTo>
                    <a:lnTo>
                      <a:pt x="538441" y="1472815"/>
                    </a:lnTo>
                    <a:lnTo>
                      <a:pt x="538478" y="1473189"/>
                    </a:lnTo>
                    <a:lnTo>
                      <a:pt x="530348" y="1473189"/>
                    </a:lnTo>
                    <a:lnTo>
                      <a:pt x="534924" y="1485900"/>
                    </a:lnTo>
                    <a:lnTo>
                      <a:pt x="530352" y="1485900"/>
                    </a:lnTo>
                    <a:lnTo>
                      <a:pt x="528897" y="1498023"/>
                    </a:lnTo>
                    <a:lnTo>
                      <a:pt x="528830" y="1498585"/>
                    </a:lnTo>
                    <a:lnTo>
                      <a:pt x="531878" y="1498585"/>
                    </a:lnTo>
                    <a:lnTo>
                      <a:pt x="530352" y="1511300"/>
                    </a:lnTo>
                    <a:close/>
                  </a:path>
                  <a:path w="734695" h="2120900">
                    <a:moveTo>
                      <a:pt x="537972" y="1460500"/>
                    </a:moveTo>
                    <a:lnTo>
                      <a:pt x="531876" y="1460500"/>
                    </a:lnTo>
                    <a:lnTo>
                      <a:pt x="542544" y="1447800"/>
                    </a:lnTo>
                    <a:lnTo>
                      <a:pt x="537972" y="1460500"/>
                    </a:lnTo>
                    <a:close/>
                  </a:path>
                  <a:path w="734695" h="2120900">
                    <a:moveTo>
                      <a:pt x="539496" y="1460500"/>
                    </a:moveTo>
                    <a:lnTo>
                      <a:pt x="537972" y="1460500"/>
                    </a:lnTo>
                    <a:lnTo>
                      <a:pt x="542544" y="1447800"/>
                    </a:lnTo>
                    <a:lnTo>
                      <a:pt x="539496" y="1460500"/>
                    </a:lnTo>
                    <a:close/>
                  </a:path>
                  <a:path w="734695" h="2120900">
                    <a:moveTo>
                      <a:pt x="538477" y="1498585"/>
                    </a:moveTo>
                    <a:lnTo>
                      <a:pt x="528830" y="1498585"/>
                    </a:lnTo>
                    <a:lnTo>
                      <a:pt x="530352" y="1485900"/>
                    </a:lnTo>
                    <a:lnTo>
                      <a:pt x="534924" y="1485900"/>
                    </a:lnTo>
                    <a:lnTo>
                      <a:pt x="538737" y="1473189"/>
                    </a:lnTo>
                    <a:lnTo>
                      <a:pt x="539494" y="1473189"/>
                    </a:lnTo>
                    <a:lnTo>
                      <a:pt x="537667" y="1460500"/>
                    </a:lnTo>
                    <a:lnTo>
                      <a:pt x="539496" y="1460500"/>
                    </a:lnTo>
                    <a:lnTo>
                      <a:pt x="542544" y="1447800"/>
                    </a:lnTo>
                    <a:lnTo>
                      <a:pt x="545592" y="1460500"/>
                    </a:lnTo>
                    <a:lnTo>
                      <a:pt x="540516" y="1473189"/>
                    </a:lnTo>
                    <a:lnTo>
                      <a:pt x="536448" y="1485900"/>
                    </a:lnTo>
                    <a:lnTo>
                      <a:pt x="538387" y="1498023"/>
                    </a:lnTo>
                    <a:lnTo>
                      <a:pt x="538477" y="1498585"/>
                    </a:lnTo>
                    <a:close/>
                  </a:path>
                  <a:path w="734695" h="2120900">
                    <a:moveTo>
                      <a:pt x="550164" y="1473189"/>
                    </a:moveTo>
                    <a:lnTo>
                      <a:pt x="542546" y="1473189"/>
                    </a:lnTo>
                    <a:lnTo>
                      <a:pt x="545592" y="1460500"/>
                    </a:lnTo>
                    <a:lnTo>
                      <a:pt x="542544" y="1447800"/>
                    </a:lnTo>
                    <a:lnTo>
                      <a:pt x="553212" y="1447800"/>
                    </a:lnTo>
                    <a:lnTo>
                      <a:pt x="550164" y="1460500"/>
                    </a:lnTo>
                    <a:lnTo>
                      <a:pt x="550164" y="1473189"/>
                    </a:lnTo>
                    <a:close/>
                  </a:path>
                  <a:path w="734695" h="2120900">
                    <a:moveTo>
                      <a:pt x="553214" y="1473189"/>
                    </a:moveTo>
                    <a:lnTo>
                      <a:pt x="550164" y="1473189"/>
                    </a:lnTo>
                    <a:lnTo>
                      <a:pt x="550164" y="1460500"/>
                    </a:lnTo>
                    <a:lnTo>
                      <a:pt x="553212" y="1447800"/>
                    </a:lnTo>
                    <a:lnTo>
                      <a:pt x="556260" y="1460500"/>
                    </a:lnTo>
                    <a:lnTo>
                      <a:pt x="553304" y="1472815"/>
                    </a:lnTo>
                    <a:lnTo>
                      <a:pt x="553214" y="1473189"/>
                    </a:lnTo>
                    <a:close/>
                  </a:path>
                  <a:path w="734695" h="2120900">
                    <a:moveTo>
                      <a:pt x="458726" y="1473189"/>
                    </a:moveTo>
                    <a:lnTo>
                      <a:pt x="457200" y="1460500"/>
                    </a:lnTo>
                    <a:lnTo>
                      <a:pt x="461772" y="1460500"/>
                    </a:lnTo>
                    <a:lnTo>
                      <a:pt x="458816" y="1472815"/>
                    </a:lnTo>
                    <a:lnTo>
                      <a:pt x="458726" y="1473189"/>
                    </a:lnTo>
                    <a:close/>
                  </a:path>
                  <a:path w="734695" h="2120900">
                    <a:moveTo>
                      <a:pt x="460078" y="1511300"/>
                    </a:moveTo>
                    <a:lnTo>
                      <a:pt x="458722" y="1498585"/>
                    </a:lnTo>
                    <a:lnTo>
                      <a:pt x="467166" y="1498585"/>
                    </a:lnTo>
                    <a:lnTo>
                      <a:pt x="459638" y="1485900"/>
                    </a:lnTo>
                    <a:lnTo>
                      <a:pt x="457200" y="1485900"/>
                    </a:lnTo>
                    <a:lnTo>
                      <a:pt x="457200" y="1473189"/>
                    </a:lnTo>
                    <a:lnTo>
                      <a:pt x="458726" y="1473189"/>
                    </a:lnTo>
                    <a:lnTo>
                      <a:pt x="461772" y="1460500"/>
                    </a:lnTo>
                    <a:lnTo>
                      <a:pt x="467482" y="1473189"/>
                    </a:lnTo>
                    <a:lnTo>
                      <a:pt x="464820" y="1485900"/>
                    </a:lnTo>
                    <a:lnTo>
                      <a:pt x="467864" y="1498585"/>
                    </a:lnTo>
                    <a:lnTo>
                      <a:pt x="460078" y="1511300"/>
                    </a:lnTo>
                    <a:close/>
                  </a:path>
                  <a:path w="734695" h="2120900">
                    <a:moveTo>
                      <a:pt x="467871" y="1498585"/>
                    </a:moveTo>
                    <a:lnTo>
                      <a:pt x="464820" y="1485900"/>
                    </a:lnTo>
                    <a:lnTo>
                      <a:pt x="467487" y="1473189"/>
                    </a:lnTo>
                    <a:lnTo>
                      <a:pt x="468303" y="1460500"/>
                    </a:lnTo>
                    <a:lnTo>
                      <a:pt x="470836" y="1472815"/>
                    </a:lnTo>
                    <a:lnTo>
                      <a:pt x="470913" y="1473189"/>
                    </a:lnTo>
                    <a:lnTo>
                      <a:pt x="471423" y="1473189"/>
                    </a:lnTo>
                    <a:lnTo>
                      <a:pt x="472440" y="1485900"/>
                    </a:lnTo>
                    <a:lnTo>
                      <a:pt x="470916" y="1485900"/>
                    </a:lnTo>
                    <a:lnTo>
                      <a:pt x="467871" y="1498585"/>
                    </a:lnTo>
                    <a:close/>
                  </a:path>
                  <a:path w="734695" h="2120900">
                    <a:moveTo>
                      <a:pt x="477009" y="1473189"/>
                    </a:moveTo>
                    <a:lnTo>
                      <a:pt x="470918" y="1473189"/>
                    </a:lnTo>
                    <a:lnTo>
                      <a:pt x="473528" y="1460500"/>
                    </a:lnTo>
                    <a:lnTo>
                      <a:pt x="476906" y="1472815"/>
                    </a:lnTo>
                    <a:lnTo>
                      <a:pt x="477009" y="1473189"/>
                    </a:lnTo>
                    <a:close/>
                  </a:path>
                  <a:path w="734695" h="2120900">
                    <a:moveTo>
                      <a:pt x="480057" y="1473189"/>
                    </a:moveTo>
                    <a:lnTo>
                      <a:pt x="477009" y="1473189"/>
                    </a:lnTo>
                    <a:lnTo>
                      <a:pt x="473528" y="1460500"/>
                    </a:lnTo>
                    <a:lnTo>
                      <a:pt x="477012" y="1460500"/>
                    </a:lnTo>
                    <a:lnTo>
                      <a:pt x="479967" y="1472815"/>
                    </a:lnTo>
                    <a:lnTo>
                      <a:pt x="480057" y="1473189"/>
                    </a:lnTo>
                    <a:close/>
                  </a:path>
                  <a:path w="734695" h="2120900">
                    <a:moveTo>
                      <a:pt x="525872" y="1472815"/>
                    </a:moveTo>
                    <a:lnTo>
                      <a:pt x="525780" y="1460500"/>
                    </a:lnTo>
                    <a:lnTo>
                      <a:pt x="528828" y="1460500"/>
                    </a:lnTo>
                    <a:lnTo>
                      <a:pt x="525872" y="1472815"/>
                    </a:lnTo>
                    <a:close/>
                  </a:path>
                  <a:path w="734695" h="2120900">
                    <a:moveTo>
                      <a:pt x="538455" y="1472815"/>
                    </a:moveTo>
                    <a:lnTo>
                      <a:pt x="537210" y="1460500"/>
                    </a:lnTo>
                    <a:lnTo>
                      <a:pt x="537667" y="1460500"/>
                    </a:lnTo>
                    <a:lnTo>
                      <a:pt x="538455" y="1472815"/>
                    </a:lnTo>
                    <a:close/>
                  </a:path>
                  <a:path w="734695" h="2120900">
                    <a:moveTo>
                      <a:pt x="539494" y="1473189"/>
                    </a:moveTo>
                    <a:lnTo>
                      <a:pt x="538479" y="1473189"/>
                    </a:lnTo>
                    <a:lnTo>
                      <a:pt x="537667" y="1460500"/>
                    </a:lnTo>
                    <a:lnTo>
                      <a:pt x="539440" y="1472815"/>
                    </a:lnTo>
                    <a:lnTo>
                      <a:pt x="539494" y="1473189"/>
                    </a:lnTo>
                    <a:close/>
                  </a:path>
                  <a:path w="734695" h="2120900">
                    <a:moveTo>
                      <a:pt x="542544" y="1485900"/>
                    </a:moveTo>
                    <a:lnTo>
                      <a:pt x="540516" y="1473189"/>
                    </a:lnTo>
                    <a:lnTo>
                      <a:pt x="545592" y="1460500"/>
                    </a:lnTo>
                    <a:lnTo>
                      <a:pt x="542636" y="1472815"/>
                    </a:lnTo>
                    <a:lnTo>
                      <a:pt x="542546" y="1473189"/>
                    </a:lnTo>
                    <a:lnTo>
                      <a:pt x="546902" y="1473189"/>
                    </a:lnTo>
                    <a:lnTo>
                      <a:pt x="542544" y="1485900"/>
                    </a:lnTo>
                    <a:close/>
                  </a:path>
                  <a:path w="734695" h="2120900">
                    <a:moveTo>
                      <a:pt x="457200" y="1485900"/>
                    </a:moveTo>
                    <a:lnTo>
                      <a:pt x="454152" y="1485900"/>
                    </a:lnTo>
                    <a:lnTo>
                      <a:pt x="455677" y="1473189"/>
                    </a:lnTo>
                    <a:lnTo>
                      <a:pt x="457200" y="1473189"/>
                    </a:lnTo>
                    <a:lnTo>
                      <a:pt x="457200" y="1485900"/>
                    </a:lnTo>
                    <a:close/>
                  </a:path>
                  <a:path w="734695" h="2120900">
                    <a:moveTo>
                      <a:pt x="470162" y="1498585"/>
                    </a:moveTo>
                    <a:lnTo>
                      <a:pt x="472440" y="1485900"/>
                    </a:lnTo>
                    <a:lnTo>
                      <a:pt x="471423" y="1473189"/>
                    </a:lnTo>
                    <a:lnTo>
                      <a:pt x="473964" y="1485900"/>
                    </a:lnTo>
                    <a:lnTo>
                      <a:pt x="477012" y="1485900"/>
                    </a:lnTo>
                    <a:lnTo>
                      <a:pt x="470162" y="1498585"/>
                    </a:lnTo>
                    <a:close/>
                  </a:path>
                  <a:path w="734695" h="2120900">
                    <a:moveTo>
                      <a:pt x="473964" y="1485900"/>
                    </a:moveTo>
                    <a:lnTo>
                      <a:pt x="471422" y="1473189"/>
                    </a:lnTo>
                    <a:lnTo>
                      <a:pt x="475184" y="1473189"/>
                    </a:lnTo>
                    <a:lnTo>
                      <a:pt x="473964" y="1485900"/>
                    </a:lnTo>
                    <a:close/>
                  </a:path>
                  <a:path w="734695" h="2120900">
                    <a:moveTo>
                      <a:pt x="480060" y="1485900"/>
                    </a:moveTo>
                    <a:lnTo>
                      <a:pt x="473964" y="1485900"/>
                    </a:lnTo>
                    <a:lnTo>
                      <a:pt x="475184" y="1473189"/>
                    </a:lnTo>
                    <a:lnTo>
                      <a:pt x="480060" y="1485900"/>
                    </a:lnTo>
                    <a:close/>
                  </a:path>
                  <a:path w="734695" h="2120900">
                    <a:moveTo>
                      <a:pt x="483108" y="1485900"/>
                    </a:moveTo>
                    <a:lnTo>
                      <a:pt x="480060" y="1485900"/>
                    </a:lnTo>
                    <a:lnTo>
                      <a:pt x="475179" y="1473189"/>
                    </a:lnTo>
                    <a:lnTo>
                      <a:pt x="483108" y="1473189"/>
                    </a:lnTo>
                    <a:lnTo>
                      <a:pt x="483108" y="1485900"/>
                    </a:lnTo>
                    <a:close/>
                  </a:path>
                  <a:path w="734695" h="2120900">
                    <a:moveTo>
                      <a:pt x="534924" y="1485900"/>
                    </a:moveTo>
                    <a:lnTo>
                      <a:pt x="530348" y="1473189"/>
                    </a:lnTo>
                    <a:lnTo>
                      <a:pt x="538737" y="1473189"/>
                    </a:lnTo>
                    <a:lnTo>
                      <a:pt x="534924" y="1485900"/>
                    </a:lnTo>
                    <a:close/>
                  </a:path>
                  <a:path w="734695" h="2120900">
                    <a:moveTo>
                      <a:pt x="540670" y="1498585"/>
                    </a:moveTo>
                    <a:lnTo>
                      <a:pt x="536448" y="1485900"/>
                    </a:lnTo>
                    <a:lnTo>
                      <a:pt x="539496" y="1485900"/>
                    </a:lnTo>
                    <a:lnTo>
                      <a:pt x="540513" y="1473189"/>
                    </a:lnTo>
                    <a:lnTo>
                      <a:pt x="542544" y="1485900"/>
                    </a:lnTo>
                    <a:lnTo>
                      <a:pt x="540753" y="1498023"/>
                    </a:lnTo>
                    <a:lnTo>
                      <a:pt x="540670" y="1498585"/>
                    </a:lnTo>
                    <a:close/>
                  </a:path>
                  <a:path w="734695" h="2120900">
                    <a:moveTo>
                      <a:pt x="550160" y="1498585"/>
                    </a:moveTo>
                    <a:lnTo>
                      <a:pt x="547415" y="1498585"/>
                    </a:lnTo>
                    <a:lnTo>
                      <a:pt x="542544" y="1485900"/>
                    </a:lnTo>
                    <a:lnTo>
                      <a:pt x="546902" y="1473189"/>
                    </a:lnTo>
                    <a:lnTo>
                      <a:pt x="550468" y="1485900"/>
                    </a:lnTo>
                    <a:lnTo>
                      <a:pt x="547116" y="1485900"/>
                    </a:lnTo>
                    <a:lnTo>
                      <a:pt x="550160" y="1498585"/>
                    </a:lnTo>
                    <a:close/>
                  </a:path>
                  <a:path w="734695" h="2120900">
                    <a:moveTo>
                      <a:pt x="559308" y="1485900"/>
                    </a:moveTo>
                    <a:lnTo>
                      <a:pt x="550468" y="1485900"/>
                    </a:lnTo>
                    <a:lnTo>
                      <a:pt x="546895" y="1473189"/>
                    </a:lnTo>
                    <a:lnTo>
                      <a:pt x="554732" y="1473189"/>
                    </a:lnTo>
                    <a:lnTo>
                      <a:pt x="559308" y="1485900"/>
                    </a:lnTo>
                    <a:close/>
                  </a:path>
                  <a:path w="734695" h="2120900">
                    <a:moveTo>
                      <a:pt x="457202" y="1498585"/>
                    </a:moveTo>
                    <a:lnTo>
                      <a:pt x="455676" y="1485900"/>
                    </a:lnTo>
                    <a:lnTo>
                      <a:pt x="459638" y="1485900"/>
                    </a:lnTo>
                    <a:lnTo>
                      <a:pt x="457310" y="1498023"/>
                    </a:lnTo>
                    <a:lnTo>
                      <a:pt x="457202" y="1498585"/>
                    </a:lnTo>
                    <a:close/>
                  </a:path>
                  <a:path w="734695" h="2120900">
                    <a:moveTo>
                      <a:pt x="467166" y="1498585"/>
                    </a:moveTo>
                    <a:lnTo>
                      <a:pt x="457202" y="1498585"/>
                    </a:lnTo>
                    <a:lnTo>
                      <a:pt x="459638" y="1485900"/>
                    </a:lnTo>
                    <a:lnTo>
                      <a:pt x="467166" y="1498585"/>
                    </a:lnTo>
                    <a:close/>
                  </a:path>
                  <a:path w="734695" h="2120900">
                    <a:moveTo>
                      <a:pt x="467868" y="1511300"/>
                    </a:moveTo>
                    <a:lnTo>
                      <a:pt x="460078" y="1511300"/>
                    </a:lnTo>
                    <a:lnTo>
                      <a:pt x="467871" y="1498585"/>
                    </a:lnTo>
                    <a:lnTo>
                      <a:pt x="470916" y="1485900"/>
                    </a:lnTo>
                    <a:lnTo>
                      <a:pt x="472440" y="1485900"/>
                    </a:lnTo>
                    <a:lnTo>
                      <a:pt x="470257" y="1498023"/>
                    </a:lnTo>
                    <a:lnTo>
                      <a:pt x="470156" y="1498585"/>
                    </a:lnTo>
                    <a:lnTo>
                      <a:pt x="469829" y="1498585"/>
                    </a:lnTo>
                    <a:lnTo>
                      <a:pt x="467868" y="1511300"/>
                    </a:lnTo>
                    <a:close/>
                  </a:path>
                  <a:path w="734695" h="2120900">
                    <a:moveTo>
                      <a:pt x="477519" y="1498585"/>
                    </a:moveTo>
                    <a:lnTo>
                      <a:pt x="470162" y="1498585"/>
                    </a:lnTo>
                    <a:lnTo>
                      <a:pt x="477012" y="1485900"/>
                    </a:lnTo>
                    <a:lnTo>
                      <a:pt x="477497" y="1498023"/>
                    </a:lnTo>
                    <a:lnTo>
                      <a:pt x="477519" y="1498585"/>
                    </a:lnTo>
                    <a:close/>
                  </a:path>
                  <a:path w="734695" h="2120900">
                    <a:moveTo>
                      <a:pt x="477525" y="1498585"/>
                    </a:moveTo>
                    <a:lnTo>
                      <a:pt x="477012" y="1485900"/>
                    </a:lnTo>
                    <a:lnTo>
                      <a:pt x="481584" y="1485900"/>
                    </a:lnTo>
                    <a:lnTo>
                      <a:pt x="477525" y="1498585"/>
                    </a:lnTo>
                    <a:close/>
                  </a:path>
                  <a:path w="734695" h="2120900">
                    <a:moveTo>
                      <a:pt x="478539" y="1498585"/>
                    </a:moveTo>
                    <a:lnTo>
                      <a:pt x="477525" y="1498585"/>
                    </a:lnTo>
                    <a:lnTo>
                      <a:pt x="481584" y="1485900"/>
                    </a:lnTo>
                    <a:lnTo>
                      <a:pt x="478539" y="1498585"/>
                    </a:lnTo>
                    <a:close/>
                  </a:path>
                  <a:path w="734695" h="2120900">
                    <a:moveTo>
                      <a:pt x="540663" y="1498585"/>
                    </a:moveTo>
                    <a:lnTo>
                      <a:pt x="538477" y="1498585"/>
                    </a:lnTo>
                    <a:lnTo>
                      <a:pt x="536448" y="1485900"/>
                    </a:lnTo>
                    <a:lnTo>
                      <a:pt x="540663" y="1498585"/>
                    </a:lnTo>
                    <a:close/>
                  </a:path>
                  <a:path w="734695" h="2120900">
                    <a:moveTo>
                      <a:pt x="547415" y="1498585"/>
                    </a:moveTo>
                    <a:lnTo>
                      <a:pt x="540670" y="1498585"/>
                    </a:lnTo>
                    <a:lnTo>
                      <a:pt x="542544" y="1485900"/>
                    </a:lnTo>
                    <a:lnTo>
                      <a:pt x="547415" y="1498585"/>
                    </a:lnTo>
                    <a:close/>
                  </a:path>
                  <a:path w="734695" h="2120900">
                    <a:moveTo>
                      <a:pt x="550165" y="1498585"/>
                    </a:moveTo>
                    <a:lnTo>
                      <a:pt x="547116" y="1485900"/>
                    </a:lnTo>
                    <a:lnTo>
                      <a:pt x="551688" y="1485900"/>
                    </a:lnTo>
                    <a:lnTo>
                      <a:pt x="550233" y="1498023"/>
                    </a:lnTo>
                    <a:lnTo>
                      <a:pt x="550165" y="1498585"/>
                    </a:lnTo>
                    <a:close/>
                  </a:path>
                  <a:path w="734695" h="2120900">
                    <a:moveTo>
                      <a:pt x="556260" y="1511300"/>
                    </a:moveTo>
                    <a:lnTo>
                      <a:pt x="553212" y="1511300"/>
                    </a:lnTo>
                    <a:lnTo>
                      <a:pt x="553212" y="1498585"/>
                    </a:lnTo>
                    <a:lnTo>
                      <a:pt x="550165" y="1498585"/>
                    </a:lnTo>
                    <a:lnTo>
                      <a:pt x="551688" y="1485900"/>
                    </a:lnTo>
                    <a:lnTo>
                      <a:pt x="560832" y="1485900"/>
                    </a:lnTo>
                    <a:lnTo>
                      <a:pt x="557922" y="1498023"/>
                    </a:lnTo>
                    <a:lnTo>
                      <a:pt x="556260" y="1511300"/>
                    </a:lnTo>
                    <a:close/>
                  </a:path>
                  <a:path w="734695" h="2120900">
                    <a:moveTo>
                      <a:pt x="560832" y="1498585"/>
                    </a:moveTo>
                    <a:lnTo>
                      <a:pt x="557787" y="1498585"/>
                    </a:lnTo>
                    <a:lnTo>
                      <a:pt x="560832" y="1485900"/>
                    </a:lnTo>
                    <a:lnTo>
                      <a:pt x="560832" y="1498585"/>
                    </a:lnTo>
                    <a:close/>
                  </a:path>
                  <a:path w="734695" h="2120900">
                    <a:moveTo>
                      <a:pt x="460078" y="1511300"/>
                    </a:moveTo>
                    <a:lnTo>
                      <a:pt x="457200" y="1511300"/>
                    </a:lnTo>
                    <a:lnTo>
                      <a:pt x="458725" y="1498585"/>
                    </a:lnTo>
                    <a:lnTo>
                      <a:pt x="460078" y="1511300"/>
                    </a:lnTo>
                    <a:close/>
                  </a:path>
                  <a:path w="734695" h="2120900">
                    <a:moveTo>
                      <a:pt x="472440" y="1511300"/>
                    </a:moveTo>
                    <a:lnTo>
                      <a:pt x="467868" y="1511300"/>
                    </a:lnTo>
                    <a:lnTo>
                      <a:pt x="469829" y="1498585"/>
                    </a:lnTo>
                    <a:lnTo>
                      <a:pt x="472440" y="1511300"/>
                    </a:lnTo>
                    <a:close/>
                  </a:path>
                  <a:path w="734695" h="2120900">
                    <a:moveTo>
                      <a:pt x="475488" y="1511300"/>
                    </a:moveTo>
                    <a:lnTo>
                      <a:pt x="472440" y="1511300"/>
                    </a:lnTo>
                    <a:lnTo>
                      <a:pt x="469824" y="1498585"/>
                    </a:lnTo>
                    <a:lnTo>
                      <a:pt x="471673" y="1498585"/>
                    </a:lnTo>
                    <a:lnTo>
                      <a:pt x="475488" y="1511300"/>
                    </a:lnTo>
                    <a:close/>
                  </a:path>
                  <a:path w="734695" h="2120900">
                    <a:moveTo>
                      <a:pt x="480060" y="1511300"/>
                    </a:moveTo>
                    <a:lnTo>
                      <a:pt x="475488" y="1511300"/>
                    </a:lnTo>
                    <a:lnTo>
                      <a:pt x="471673" y="1498585"/>
                    </a:lnTo>
                    <a:lnTo>
                      <a:pt x="472431" y="1498585"/>
                    </a:lnTo>
                    <a:lnTo>
                      <a:pt x="480060" y="1511300"/>
                    </a:lnTo>
                    <a:close/>
                  </a:path>
                  <a:path w="734695" h="2120900">
                    <a:moveTo>
                      <a:pt x="481584" y="1511300"/>
                    </a:moveTo>
                    <a:lnTo>
                      <a:pt x="480060" y="1511300"/>
                    </a:lnTo>
                    <a:lnTo>
                      <a:pt x="472431" y="1498585"/>
                    </a:lnTo>
                    <a:lnTo>
                      <a:pt x="483109" y="1498585"/>
                    </a:lnTo>
                    <a:lnTo>
                      <a:pt x="481584" y="1511300"/>
                    </a:lnTo>
                    <a:close/>
                  </a:path>
                  <a:path w="734695" h="2120900">
                    <a:moveTo>
                      <a:pt x="539496" y="1511300"/>
                    </a:moveTo>
                    <a:lnTo>
                      <a:pt x="530352" y="1511300"/>
                    </a:lnTo>
                    <a:lnTo>
                      <a:pt x="531878" y="1498585"/>
                    </a:lnTo>
                    <a:lnTo>
                      <a:pt x="537461" y="1498585"/>
                    </a:lnTo>
                    <a:lnTo>
                      <a:pt x="539496" y="1511300"/>
                    </a:lnTo>
                    <a:close/>
                  </a:path>
                  <a:path w="734695" h="2120900">
                    <a:moveTo>
                      <a:pt x="541274" y="1511300"/>
                    </a:moveTo>
                    <a:lnTo>
                      <a:pt x="539496" y="1511300"/>
                    </a:lnTo>
                    <a:lnTo>
                      <a:pt x="537461" y="1498585"/>
                    </a:lnTo>
                    <a:lnTo>
                      <a:pt x="541274" y="1511300"/>
                    </a:lnTo>
                    <a:close/>
                  </a:path>
                  <a:path w="734695" h="2120900">
                    <a:moveTo>
                      <a:pt x="541274" y="1511300"/>
                    </a:moveTo>
                    <a:lnTo>
                      <a:pt x="537459" y="1498585"/>
                    </a:lnTo>
                    <a:lnTo>
                      <a:pt x="541630" y="1498585"/>
                    </a:lnTo>
                    <a:lnTo>
                      <a:pt x="541274" y="1511300"/>
                    </a:lnTo>
                    <a:close/>
                  </a:path>
                  <a:path w="734695" h="2120900">
                    <a:moveTo>
                      <a:pt x="547116" y="1511300"/>
                    </a:moveTo>
                    <a:lnTo>
                      <a:pt x="541274" y="1511300"/>
                    </a:lnTo>
                    <a:lnTo>
                      <a:pt x="541630" y="1498585"/>
                    </a:lnTo>
                    <a:lnTo>
                      <a:pt x="547116" y="1511300"/>
                    </a:lnTo>
                    <a:close/>
                  </a:path>
                  <a:path w="734695" h="2120900">
                    <a:moveTo>
                      <a:pt x="547116" y="1511300"/>
                    </a:moveTo>
                    <a:lnTo>
                      <a:pt x="541623" y="1498585"/>
                    </a:lnTo>
                    <a:lnTo>
                      <a:pt x="549504" y="1498585"/>
                    </a:lnTo>
                    <a:lnTo>
                      <a:pt x="547116" y="1511300"/>
                    </a:lnTo>
                    <a:close/>
                  </a:path>
                  <a:path w="734695" h="2120900">
                    <a:moveTo>
                      <a:pt x="553212" y="1511300"/>
                    </a:moveTo>
                    <a:lnTo>
                      <a:pt x="547116" y="1511300"/>
                    </a:lnTo>
                    <a:lnTo>
                      <a:pt x="549504" y="1498585"/>
                    </a:lnTo>
                    <a:lnTo>
                      <a:pt x="553212" y="1498585"/>
                    </a:lnTo>
                    <a:lnTo>
                      <a:pt x="553212" y="1511300"/>
                    </a:lnTo>
                    <a:close/>
                  </a:path>
                  <a:path w="734695" h="2120900">
                    <a:moveTo>
                      <a:pt x="574548" y="1511300"/>
                    </a:moveTo>
                    <a:lnTo>
                      <a:pt x="556260" y="1511300"/>
                    </a:lnTo>
                    <a:lnTo>
                      <a:pt x="557852" y="1498585"/>
                    </a:lnTo>
                    <a:lnTo>
                      <a:pt x="574548" y="1511300"/>
                    </a:lnTo>
                    <a:close/>
                  </a:path>
                  <a:path w="734695" h="2120900">
                    <a:moveTo>
                      <a:pt x="460248" y="1524000"/>
                    </a:moveTo>
                    <a:lnTo>
                      <a:pt x="455676" y="1524000"/>
                    </a:lnTo>
                    <a:lnTo>
                      <a:pt x="455676" y="1511300"/>
                    </a:lnTo>
                    <a:lnTo>
                      <a:pt x="458724" y="1511300"/>
                    </a:lnTo>
                    <a:lnTo>
                      <a:pt x="460248" y="1524000"/>
                    </a:lnTo>
                    <a:close/>
                  </a:path>
                  <a:path w="734695" h="2120900">
                    <a:moveTo>
                      <a:pt x="469582" y="1536700"/>
                    </a:moveTo>
                    <a:lnTo>
                      <a:pt x="464820" y="1536700"/>
                    </a:lnTo>
                    <a:lnTo>
                      <a:pt x="460248" y="1524000"/>
                    </a:lnTo>
                    <a:lnTo>
                      <a:pt x="458724" y="1511300"/>
                    </a:lnTo>
                    <a:lnTo>
                      <a:pt x="469222" y="1511300"/>
                    </a:lnTo>
                    <a:lnTo>
                      <a:pt x="463296" y="1524000"/>
                    </a:lnTo>
                    <a:lnTo>
                      <a:pt x="467868" y="1524000"/>
                    </a:lnTo>
                    <a:lnTo>
                      <a:pt x="469582" y="1536700"/>
                    </a:lnTo>
                    <a:close/>
                  </a:path>
                  <a:path w="734695" h="2120900">
                    <a:moveTo>
                      <a:pt x="466344" y="1524000"/>
                    </a:moveTo>
                    <a:lnTo>
                      <a:pt x="463296" y="1524000"/>
                    </a:lnTo>
                    <a:lnTo>
                      <a:pt x="469222" y="1511300"/>
                    </a:lnTo>
                    <a:lnTo>
                      <a:pt x="469609" y="1511300"/>
                    </a:lnTo>
                    <a:lnTo>
                      <a:pt x="466344" y="1524000"/>
                    </a:lnTo>
                    <a:close/>
                  </a:path>
                  <a:path w="734695" h="2120900">
                    <a:moveTo>
                      <a:pt x="469392" y="1524000"/>
                    </a:moveTo>
                    <a:lnTo>
                      <a:pt x="466344" y="1524000"/>
                    </a:lnTo>
                    <a:lnTo>
                      <a:pt x="469609" y="1511300"/>
                    </a:lnTo>
                    <a:lnTo>
                      <a:pt x="471678" y="1511300"/>
                    </a:lnTo>
                    <a:lnTo>
                      <a:pt x="469392" y="1524000"/>
                    </a:lnTo>
                    <a:close/>
                  </a:path>
                  <a:path w="734695" h="2120900">
                    <a:moveTo>
                      <a:pt x="473964" y="1524000"/>
                    </a:moveTo>
                    <a:lnTo>
                      <a:pt x="469392" y="1524000"/>
                    </a:lnTo>
                    <a:lnTo>
                      <a:pt x="471678" y="1511300"/>
                    </a:lnTo>
                    <a:lnTo>
                      <a:pt x="473964" y="1524000"/>
                    </a:lnTo>
                    <a:close/>
                  </a:path>
                  <a:path w="734695" h="2120900">
                    <a:moveTo>
                      <a:pt x="473964" y="1524000"/>
                    </a:moveTo>
                    <a:lnTo>
                      <a:pt x="471678" y="1511300"/>
                    </a:lnTo>
                    <a:lnTo>
                      <a:pt x="474726" y="1511300"/>
                    </a:lnTo>
                    <a:lnTo>
                      <a:pt x="473964" y="1524000"/>
                    </a:lnTo>
                    <a:close/>
                  </a:path>
                  <a:path w="734695" h="2120900">
                    <a:moveTo>
                      <a:pt x="471678" y="1536700"/>
                    </a:moveTo>
                    <a:lnTo>
                      <a:pt x="469582" y="1536700"/>
                    </a:lnTo>
                    <a:lnTo>
                      <a:pt x="472440" y="1524000"/>
                    </a:lnTo>
                    <a:lnTo>
                      <a:pt x="473964" y="1524000"/>
                    </a:lnTo>
                    <a:lnTo>
                      <a:pt x="474726" y="1511300"/>
                    </a:lnTo>
                    <a:lnTo>
                      <a:pt x="475488" y="1524000"/>
                    </a:lnTo>
                    <a:lnTo>
                      <a:pt x="471678" y="1536700"/>
                    </a:lnTo>
                    <a:close/>
                  </a:path>
                  <a:path w="734695" h="2120900">
                    <a:moveTo>
                      <a:pt x="472440" y="1536700"/>
                    </a:moveTo>
                    <a:lnTo>
                      <a:pt x="471678" y="1536700"/>
                    </a:lnTo>
                    <a:lnTo>
                      <a:pt x="475488" y="1524000"/>
                    </a:lnTo>
                    <a:lnTo>
                      <a:pt x="474726" y="1511300"/>
                    </a:lnTo>
                    <a:lnTo>
                      <a:pt x="478536" y="1511300"/>
                    </a:lnTo>
                    <a:lnTo>
                      <a:pt x="483108" y="1524000"/>
                    </a:lnTo>
                    <a:lnTo>
                      <a:pt x="477316" y="1524000"/>
                    </a:lnTo>
                    <a:lnTo>
                      <a:pt x="472440" y="1536700"/>
                    </a:lnTo>
                    <a:close/>
                  </a:path>
                  <a:path w="734695" h="2120900">
                    <a:moveTo>
                      <a:pt x="484632" y="1524000"/>
                    </a:moveTo>
                    <a:lnTo>
                      <a:pt x="483108" y="1524000"/>
                    </a:lnTo>
                    <a:lnTo>
                      <a:pt x="478536" y="1511300"/>
                    </a:lnTo>
                    <a:lnTo>
                      <a:pt x="484632" y="1511300"/>
                    </a:lnTo>
                    <a:lnTo>
                      <a:pt x="484632" y="1524000"/>
                    </a:lnTo>
                    <a:close/>
                  </a:path>
                  <a:path w="734695" h="2120900">
                    <a:moveTo>
                      <a:pt x="531876" y="1524000"/>
                    </a:moveTo>
                    <a:lnTo>
                      <a:pt x="527304" y="1524000"/>
                    </a:lnTo>
                    <a:lnTo>
                      <a:pt x="530733" y="1511300"/>
                    </a:lnTo>
                    <a:lnTo>
                      <a:pt x="531876" y="1524000"/>
                    </a:lnTo>
                    <a:close/>
                  </a:path>
                  <a:path w="734695" h="2120900">
                    <a:moveTo>
                      <a:pt x="536448" y="1524000"/>
                    </a:moveTo>
                    <a:lnTo>
                      <a:pt x="531876" y="1524000"/>
                    </a:lnTo>
                    <a:lnTo>
                      <a:pt x="530733" y="1511300"/>
                    </a:lnTo>
                    <a:lnTo>
                      <a:pt x="540448" y="1511300"/>
                    </a:lnTo>
                    <a:lnTo>
                      <a:pt x="536448" y="1524000"/>
                    </a:lnTo>
                    <a:close/>
                  </a:path>
                  <a:path w="734695" h="2120900">
                    <a:moveTo>
                      <a:pt x="547116" y="1524000"/>
                    </a:moveTo>
                    <a:lnTo>
                      <a:pt x="536448" y="1524000"/>
                    </a:lnTo>
                    <a:lnTo>
                      <a:pt x="540448" y="1511300"/>
                    </a:lnTo>
                    <a:lnTo>
                      <a:pt x="547116" y="1524000"/>
                    </a:lnTo>
                    <a:close/>
                  </a:path>
                  <a:path w="734695" h="2120900">
                    <a:moveTo>
                      <a:pt x="547116" y="1524000"/>
                    </a:moveTo>
                    <a:lnTo>
                      <a:pt x="540448" y="1511300"/>
                    </a:lnTo>
                    <a:lnTo>
                      <a:pt x="547878" y="1511300"/>
                    </a:lnTo>
                    <a:lnTo>
                      <a:pt x="547116" y="1524000"/>
                    </a:lnTo>
                    <a:close/>
                  </a:path>
                  <a:path w="734695" h="2120900">
                    <a:moveTo>
                      <a:pt x="550164" y="1524000"/>
                    </a:moveTo>
                    <a:lnTo>
                      <a:pt x="547116" y="1524000"/>
                    </a:lnTo>
                    <a:lnTo>
                      <a:pt x="547878" y="1511300"/>
                    </a:lnTo>
                    <a:lnTo>
                      <a:pt x="550164" y="1524000"/>
                    </a:lnTo>
                    <a:close/>
                  </a:path>
                  <a:path w="734695" h="2120900">
                    <a:moveTo>
                      <a:pt x="573024" y="1524000"/>
                    </a:moveTo>
                    <a:lnTo>
                      <a:pt x="550164" y="1524000"/>
                    </a:lnTo>
                    <a:lnTo>
                      <a:pt x="547878" y="1511300"/>
                    </a:lnTo>
                    <a:lnTo>
                      <a:pt x="571500" y="1511300"/>
                    </a:lnTo>
                    <a:lnTo>
                      <a:pt x="573024" y="1524000"/>
                    </a:lnTo>
                    <a:close/>
                  </a:path>
                  <a:path w="734695" h="2120900">
                    <a:moveTo>
                      <a:pt x="583692" y="1524000"/>
                    </a:moveTo>
                    <a:lnTo>
                      <a:pt x="573024" y="1524000"/>
                    </a:lnTo>
                    <a:lnTo>
                      <a:pt x="571500" y="1511300"/>
                    </a:lnTo>
                    <a:lnTo>
                      <a:pt x="583692" y="1511300"/>
                    </a:lnTo>
                    <a:lnTo>
                      <a:pt x="583692" y="1524000"/>
                    </a:lnTo>
                    <a:close/>
                  </a:path>
                  <a:path w="734695" h="2120900">
                    <a:moveTo>
                      <a:pt x="461602" y="1549400"/>
                    </a:moveTo>
                    <a:lnTo>
                      <a:pt x="460248" y="1536700"/>
                    </a:lnTo>
                    <a:lnTo>
                      <a:pt x="460248" y="1524000"/>
                    </a:lnTo>
                    <a:lnTo>
                      <a:pt x="464820" y="1536700"/>
                    </a:lnTo>
                    <a:lnTo>
                      <a:pt x="472440" y="1536700"/>
                    </a:lnTo>
                    <a:lnTo>
                      <a:pt x="461602" y="1549400"/>
                    </a:lnTo>
                    <a:close/>
                  </a:path>
                  <a:path w="734695" h="2120900">
                    <a:moveTo>
                      <a:pt x="469582" y="1536700"/>
                    </a:moveTo>
                    <a:lnTo>
                      <a:pt x="467868" y="1524000"/>
                    </a:lnTo>
                    <a:lnTo>
                      <a:pt x="472440" y="1524000"/>
                    </a:lnTo>
                    <a:lnTo>
                      <a:pt x="469582" y="1536700"/>
                    </a:lnTo>
                    <a:close/>
                  </a:path>
                  <a:path w="734695" h="2120900">
                    <a:moveTo>
                      <a:pt x="467272" y="1574660"/>
                    </a:moveTo>
                    <a:lnTo>
                      <a:pt x="463296" y="1562100"/>
                    </a:lnTo>
                    <a:lnTo>
                      <a:pt x="469392" y="1549400"/>
                    </a:lnTo>
                    <a:lnTo>
                      <a:pt x="472440" y="1536700"/>
                    </a:lnTo>
                    <a:lnTo>
                      <a:pt x="477316" y="1524000"/>
                    </a:lnTo>
                    <a:lnTo>
                      <a:pt x="482019" y="1536700"/>
                    </a:lnTo>
                    <a:lnTo>
                      <a:pt x="473964" y="1536700"/>
                    </a:lnTo>
                    <a:lnTo>
                      <a:pt x="467868" y="1562100"/>
                    </a:lnTo>
                    <a:lnTo>
                      <a:pt x="472440" y="1562100"/>
                    </a:lnTo>
                    <a:lnTo>
                      <a:pt x="467272" y="1574660"/>
                    </a:lnTo>
                    <a:close/>
                  </a:path>
                  <a:path w="734695" h="2120900">
                    <a:moveTo>
                      <a:pt x="482019" y="1536700"/>
                    </a:moveTo>
                    <a:lnTo>
                      <a:pt x="477316" y="1524000"/>
                    </a:lnTo>
                    <a:lnTo>
                      <a:pt x="483108" y="1524000"/>
                    </a:lnTo>
                    <a:lnTo>
                      <a:pt x="482019" y="1536700"/>
                    </a:lnTo>
                    <a:close/>
                  </a:path>
                  <a:path w="734695" h="2120900">
                    <a:moveTo>
                      <a:pt x="531876" y="1536700"/>
                    </a:moveTo>
                    <a:lnTo>
                      <a:pt x="528828" y="1536700"/>
                    </a:lnTo>
                    <a:lnTo>
                      <a:pt x="528828" y="1524000"/>
                    </a:lnTo>
                    <a:lnTo>
                      <a:pt x="534543" y="1524000"/>
                    </a:lnTo>
                    <a:lnTo>
                      <a:pt x="531876" y="1536700"/>
                    </a:lnTo>
                    <a:close/>
                  </a:path>
                  <a:path w="734695" h="2120900">
                    <a:moveTo>
                      <a:pt x="542544" y="1536700"/>
                    </a:moveTo>
                    <a:lnTo>
                      <a:pt x="531876" y="1536700"/>
                    </a:lnTo>
                    <a:lnTo>
                      <a:pt x="534543" y="1524000"/>
                    </a:lnTo>
                    <a:lnTo>
                      <a:pt x="542544" y="1536700"/>
                    </a:lnTo>
                    <a:close/>
                  </a:path>
                  <a:path w="734695" h="2120900">
                    <a:moveTo>
                      <a:pt x="542544" y="1536700"/>
                    </a:moveTo>
                    <a:lnTo>
                      <a:pt x="534543" y="1524000"/>
                    </a:lnTo>
                    <a:lnTo>
                      <a:pt x="537972" y="1524000"/>
                    </a:lnTo>
                    <a:lnTo>
                      <a:pt x="542544" y="1536700"/>
                    </a:lnTo>
                    <a:close/>
                  </a:path>
                  <a:path w="734695" h="2120900">
                    <a:moveTo>
                      <a:pt x="544068" y="1536700"/>
                    </a:moveTo>
                    <a:lnTo>
                      <a:pt x="542544" y="1536700"/>
                    </a:lnTo>
                    <a:lnTo>
                      <a:pt x="537972" y="1524000"/>
                    </a:lnTo>
                    <a:lnTo>
                      <a:pt x="541020" y="1524000"/>
                    </a:lnTo>
                    <a:lnTo>
                      <a:pt x="544068" y="1536700"/>
                    </a:lnTo>
                    <a:close/>
                  </a:path>
                  <a:path w="734695" h="2120900">
                    <a:moveTo>
                      <a:pt x="544068" y="1536700"/>
                    </a:moveTo>
                    <a:lnTo>
                      <a:pt x="541020" y="1524000"/>
                    </a:lnTo>
                    <a:lnTo>
                      <a:pt x="545592" y="1524000"/>
                    </a:lnTo>
                    <a:lnTo>
                      <a:pt x="544068" y="1536700"/>
                    </a:lnTo>
                    <a:close/>
                  </a:path>
                  <a:path w="734695" h="2120900">
                    <a:moveTo>
                      <a:pt x="550164" y="1536700"/>
                    </a:moveTo>
                    <a:lnTo>
                      <a:pt x="544068" y="1536700"/>
                    </a:lnTo>
                    <a:lnTo>
                      <a:pt x="545592" y="1524000"/>
                    </a:lnTo>
                    <a:lnTo>
                      <a:pt x="553212" y="1524000"/>
                    </a:lnTo>
                    <a:lnTo>
                      <a:pt x="550164" y="1536700"/>
                    </a:lnTo>
                    <a:close/>
                  </a:path>
                  <a:path w="734695" h="2120900">
                    <a:moveTo>
                      <a:pt x="556260" y="1536700"/>
                    </a:moveTo>
                    <a:lnTo>
                      <a:pt x="550164" y="1536700"/>
                    </a:lnTo>
                    <a:lnTo>
                      <a:pt x="553212" y="1524000"/>
                    </a:lnTo>
                    <a:lnTo>
                      <a:pt x="556260" y="1524000"/>
                    </a:lnTo>
                    <a:lnTo>
                      <a:pt x="556260" y="1536700"/>
                    </a:lnTo>
                    <a:close/>
                  </a:path>
                  <a:path w="734695" h="2120900">
                    <a:moveTo>
                      <a:pt x="463296" y="1562100"/>
                    </a:moveTo>
                    <a:lnTo>
                      <a:pt x="461772" y="1562100"/>
                    </a:lnTo>
                    <a:lnTo>
                      <a:pt x="458724" y="1549400"/>
                    </a:lnTo>
                    <a:lnTo>
                      <a:pt x="458724" y="1536700"/>
                    </a:lnTo>
                    <a:lnTo>
                      <a:pt x="460248" y="1536700"/>
                    </a:lnTo>
                    <a:lnTo>
                      <a:pt x="461602" y="1549400"/>
                    </a:lnTo>
                    <a:lnTo>
                      <a:pt x="469392" y="1549400"/>
                    </a:lnTo>
                    <a:lnTo>
                      <a:pt x="463296" y="1562100"/>
                    </a:lnTo>
                    <a:close/>
                  </a:path>
                  <a:path w="734695" h="2120900">
                    <a:moveTo>
                      <a:pt x="469392" y="1549400"/>
                    </a:moveTo>
                    <a:lnTo>
                      <a:pt x="461602" y="1549400"/>
                    </a:lnTo>
                    <a:lnTo>
                      <a:pt x="472440" y="1536700"/>
                    </a:lnTo>
                    <a:lnTo>
                      <a:pt x="469392" y="1549400"/>
                    </a:lnTo>
                    <a:close/>
                  </a:path>
                  <a:path w="734695" h="2120900">
                    <a:moveTo>
                      <a:pt x="472440" y="1562100"/>
                    </a:moveTo>
                    <a:lnTo>
                      <a:pt x="467868" y="1562100"/>
                    </a:lnTo>
                    <a:lnTo>
                      <a:pt x="473964" y="1536700"/>
                    </a:lnTo>
                    <a:lnTo>
                      <a:pt x="477012" y="1549400"/>
                    </a:lnTo>
                    <a:lnTo>
                      <a:pt x="473202" y="1549400"/>
                    </a:lnTo>
                    <a:lnTo>
                      <a:pt x="472440" y="1562100"/>
                    </a:lnTo>
                    <a:close/>
                  </a:path>
                  <a:path w="734695" h="2120900">
                    <a:moveTo>
                      <a:pt x="486156" y="1562100"/>
                    </a:moveTo>
                    <a:lnTo>
                      <a:pt x="483108" y="1549400"/>
                    </a:lnTo>
                    <a:lnTo>
                      <a:pt x="477012" y="1549400"/>
                    </a:lnTo>
                    <a:lnTo>
                      <a:pt x="473964" y="1536700"/>
                    </a:lnTo>
                    <a:lnTo>
                      <a:pt x="484632" y="1536700"/>
                    </a:lnTo>
                    <a:lnTo>
                      <a:pt x="486156" y="1549400"/>
                    </a:lnTo>
                    <a:lnTo>
                      <a:pt x="486156" y="1562100"/>
                    </a:lnTo>
                    <a:close/>
                  </a:path>
                  <a:path w="734695" h="2120900">
                    <a:moveTo>
                      <a:pt x="486156" y="1549400"/>
                    </a:moveTo>
                    <a:lnTo>
                      <a:pt x="484632" y="1536700"/>
                    </a:lnTo>
                    <a:lnTo>
                      <a:pt x="486156" y="1536700"/>
                    </a:lnTo>
                    <a:lnTo>
                      <a:pt x="486156" y="1549400"/>
                    </a:lnTo>
                    <a:close/>
                  </a:path>
                  <a:path w="734695" h="2120900">
                    <a:moveTo>
                      <a:pt x="547116" y="1549400"/>
                    </a:moveTo>
                    <a:lnTo>
                      <a:pt x="533400" y="1549400"/>
                    </a:lnTo>
                    <a:lnTo>
                      <a:pt x="533400" y="1536700"/>
                    </a:lnTo>
                    <a:lnTo>
                      <a:pt x="541020" y="1536700"/>
                    </a:lnTo>
                    <a:lnTo>
                      <a:pt x="547116" y="1549400"/>
                    </a:lnTo>
                    <a:close/>
                  </a:path>
                  <a:path w="734695" h="2120900">
                    <a:moveTo>
                      <a:pt x="547116" y="1549400"/>
                    </a:moveTo>
                    <a:lnTo>
                      <a:pt x="541020" y="1536700"/>
                    </a:lnTo>
                    <a:lnTo>
                      <a:pt x="553212" y="1536700"/>
                    </a:lnTo>
                    <a:lnTo>
                      <a:pt x="547116" y="1549400"/>
                    </a:lnTo>
                    <a:close/>
                  </a:path>
                  <a:path w="734695" h="2120900">
                    <a:moveTo>
                      <a:pt x="553212" y="1549400"/>
                    </a:moveTo>
                    <a:lnTo>
                      <a:pt x="547116" y="1549400"/>
                    </a:lnTo>
                    <a:lnTo>
                      <a:pt x="553212" y="1536700"/>
                    </a:lnTo>
                    <a:lnTo>
                      <a:pt x="553212" y="1549400"/>
                    </a:lnTo>
                    <a:close/>
                  </a:path>
                  <a:path w="734695" h="2120900">
                    <a:moveTo>
                      <a:pt x="461772" y="1562100"/>
                    </a:moveTo>
                    <a:lnTo>
                      <a:pt x="458724" y="1562100"/>
                    </a:lnTo>
                    <a:lnTo>
                      <a:pt x="457200" y="1549400"/>
                    </a:lnTo>
                    <a:lnTo>
                      <a:pt x="458724" y="1549400"/>
                    </a:lnTo>
                    <a:lnTo>
                      <a:pt x="461772" y="1562100"/>
                    </a:lnTo>
                    <a:close/>
                  </a:path>
                  <a:path w="734695" h="2120900">
                    <a:moveTo>
                      <a:pt x="467925" y="1574660"/>
                    </a:moveTo>
                    <a:lnTo>
                      <a:pt x="467272" y="1574660"/>
                    </a:lnTo>
                    <a:lnTo>
                      <a:pt x="472440" y="1562100"/>
                    </a:lnTo>
                    <a:lnTo>
                      <a:pt x="473202" y="1549400"/>
                    </a:lnTo>
                    <a:lnTo>
                      <a:pt x="473964" y="1562100"/>
                    </a:lnTo>
                    <a:lnTo>
                      <a:pt x="473093" y="1562100"/>
                    </a:lnTo>
                    <a:lnTo>
                      <a:pt x="467925" y="1574660"/>
                    </a:lnTo>
                    <a:close/>
                  </a:path>
                  <a:path w="734695" h="2120900">
                    <a:moveTo>
                      <a:pt x="473964" y="1562100"/>
                    </a:moveTo>
                    <a:lnTo>
                      <a:pt x="473202" y="1549400"/>
                    </a:lnTo>
                    <a:lnTo>
                      <a:pt x="474810" y="1549400"/>
                    </a:lnTo>
                    <a:lnTo>
                      <a:pt x="473964" y="1562100"/>
                    </a:lnTo>
                    <a:close/>
                  </a:path>
                  <a:path w="734695" h="2120900">
                    <a:moveTo>
                      <a:pt x="475488" y="1562100"/>
                    </a:moveTo>
                    <a:lnTo>
                      <a:pt x="473964" y="1562100"/>
                    </a:lnTo>
                    <a:lnTo>
                      <a:pt x="474810" y="1549400"/>
                    </a:lnTo>
                    <a:lnTo>
                      <a:pt x="475488" y="1562100"/>
                    </a:lnTo>
                    <a:close/>
                  </a:path>
                  <a:path w="734695" h="2120900">
                    <a:moveTo>
                      <a:pt x="486156" y="1562100"/>
                    </a:moveTo>
                    <a:lnTo>
                      <a:pt x="475488" y="1562100"/>
                    </a:lnTo>
                    <a:lnTo>
                      <a:pt x="474810" y="1549400"/>
                    </a:lnTo>
                    <a:lnTo>
                      <a:pt x="483108" y="1549400"/>
                    </a:lnTo>
                    <a:lnTo>
                      <a:pt x="486156" y="1562100"/>
                    </a:lnTo>
                    <a:close/>
                  </a:path>
                  <a:path w="734695" h="2120900">
                    <a:moveTo>
                      <a:pt x="534505" y="1587479"/>
                    </a:moveTo>
                    <a:lnTo>
                      <a:pt x="533402" y="1587479"/>
                    </a:lnTo>
                    <a:lnTo>
                      <a:pt x="534834" y="1575546"/>
                    </a:lnTo>
                    <a:lnTo>
                      <a:pt x="534924" y="1562100"/>
                    </a:lnTo>
                    <a:lnTo>
                      <a:pt x="530352" y="1562100"/>
                    </a:lnTo>
                    <a:lnTo>
                      <a:pt x="531876" y="1549400"/>
                    </a:lnTo>
                    <a:lnTo>
                      <a:pt x="534924" y="1549400"/>
                    </a:lnTo>
                    <a:lnTo>
                      <a:pt x="536448" y="1562100"/>
                    </a:lnTo>
                    <a:lnTo>
                      <a:pt x="545826" y="1574660"/>
                    </a:lnTo>
                    <a:lnTo>
                      <a:pt x="539854" y="1574660"/>
                    </a:lnTo>
                    <a:lnTo>
                      <a:pt x="535076" y="1587103"/>
                    </a:lnTo>
                    <a:lnTo>
                      <a:pt x="534447" y="1587103"/>
                    </a:lnTo>
                    <a:lnTo>
                      <a:pt x="534505" y="1587479"/>
                    </a:lnTo>
                    <a:close/>
                  </a:path>
                  <a:path w="734695" h="2120900">
                    <a:moveTo>
                      <a:pt x="542549" y="1587479"/>
                    </a:moveTo>
                    <a:lnTo>
                      <a:pt x="541018" y="1587479"/>
                    </a:lnTo>
                    <a:lnTo>
                      <a:pt x="539872" y="1575546"/>
                    </a:lnTo>
                    <a:lnTo>
                      <a:pt x="539787" y="1574660"/>
                    </a:lnTo>
                    <a:lnTo>
                      <a:pt x="545826" y="1574660"/>
                    </a:lnTo>
                    <a:lnTo>
                      <a:pt x="536448" y="1562100"/>
                    </a:lnTo>
                    <a:lnTo>
                      <a:pt x="534924" y="1549400"/>
                    </a:lnTo>
                    <a:lnTo>
                      <a:pt x="544068" y="1549400"/>
                    </a:lnTo>
                    <a:lnTo>
                      <a:pt x="539496" y="1562100"/>
                    </a:lnTo>
                    <a:lnTo>
                      <a:pt x="548640" y="1562100"/>
                    </a:lnTo>
                    <a:lnTo>
                      <a:pt x="545771" y="1575546"/>
                    </a:lnTo>
                    <a:lnTo>
                      <a:pt x="542651" y="1587103"/>
                    </a:lnTo>
                    <a:lnTo>
                      <a:pt x="542549" y="1587479"/>
                    </a:lnTo>
                    <a:close/>
                  </a:path>
                  <a:path w="734695" h="2120900">
                    <a:moveTo>
                      <a:pt x="547116" y="1562100"/>
                    </a:moveTo>
                    <a:lnTo>
                      <a:pt x="539496" y="1562100"/>
                    </a:lnTo>
                    <a:lnTo>
                      <a:pt x="544068" y="1549400"/>
                    </a:lnTo>
                    <a:lnTo>
                      <a:pt x="547116" y="1562100"/>
                    </a:lnTo>
                    <a:close/>
                  </a:path>
                  <a:path w="734695" h="2120900">
                    <a:moveTo>
                      <a:pt x="553212" y="1562100"/>
                    </a:moveTo>
                    <a:lnTo>
                      <a:pt x="547116" y="1562100"/>
                    </a:lnTo>
                    <a:lnTo>
                      <a:pt x="544068" y="1549400"/>
                    </a:lnTo>
                    <a:lnTo>
                      <a:pt x="553212" y="1562100"/>
                    </a:lnTo>
                    <a:close/>
                  </a:path>
                  <a:path w="734695" h="2120900">
                    <a:moveTo>
                      <a:pt x="557784" y="1562100"/>
                    </a:moveTo>
                    <a:lnTo>
                      <a:pt x="553212" y="1562100"/>
                    </a:lnTo>
                    <a:lnTo>
                      <a:pt x="544068" y="1549400"/>
                    </a:lnTo>
                    <a:lnTo>
                      <a:pt x="557784" y="1549400"/>
                    </a:lnTo>
                    <a:lnTo>
                      <a:pt x="557784" y="1562100"/>
                    </a:lnTo>
                    <a:close/>
                  </a:path>
                  <a:path w="734695" h="2120900">
                    <a:moveTo>
                      <a:pt x="467172" y="1574660"/>
                    </a:moveTo>
                    <a:lnTo>
                      <a:pt x="461788" y="1574660"/>
                    </a:lnTo>
                    <a:lnTo>
                      <a:pt x="463296" y="1562100"/>
                    </a:lnTo>
                    <a:lnTo>
                      <a:pt x="467172" y="1574660"/>
                    </a:lnTo>
                    <a:close/>
                  </a:path>
                  <a:path w="734695" h="2120900">
                    <a:moveTo>
                      <a:pt x="475031" y="1574660"/>
                    </a:moveTo>
                    <a:lnTo>
                      <a:pt x="467925" y="1574660"/>
                    </a:lnTo>
                    <a:lnTo>
                      <a:pt x="473093" y="1562100"/>
                    </a:lnTo>
                    <a:lnTo>
                      <a:pt x="475031" y="1574660"/>
                    </a:lnTo>
                    <a:close/>
                  </a:path>
                  <a:path w="734695" h="2120900">
                    <a:moveTo>
                      <a:pt x="475090" y="1574660"/>
                    </a:moveTo>
                    <a:lnTo>
                      <a:pt x="473093" y="1562100"/>
                    </a:lnTo>
                    <a:lnTo>
                      <a:pt x="478536" y="1562100"/>
                    </a:lnTo>
                    <a:lnTo>
                      <a:pt x="475090" y="1574660"/>
                    </a:lnTo>
                    <a:close/>
                  </a:path>
                  <a:path w="734695" h="2120900">
                    <a:moveTo>
                      <a:pt x="483057" y="1574660"/>
                    </a:moveTo>
                    <a:lnTo>
                      <a:pt x="475090" y="1574660"/>
                    </a:lnTo>
                    <a:lnTo>
                      <a:pt x="478536" y="1562100"/>
                    </a:lnTo>
                    <a:lnTo>
                      <a:pt x="483057" y="1574660"/>
                    </a:lnTo>
                    <a:close/>
                  </a:path>
                  <a:path w="734695" h="2120900">
                    <a:moveTo>
                      <a:pt x="483108" y="1574660"/>
                    </a:moveTo>
                    <a:lnTo>
                      <a:pt x="478536" y="1562100"/>
                    </a:lnTo>
                    <a:lnTo>
                      <a:pt x="483108" y="1562100"/>
                    </a:lnTo>
                    <a:lnTo>
                      <a:pt x="483108" y="1574660"/>
                    </a:lnTo>
                    <a:close/>
                  </a:path>
                  <a:path w="734695" h="2120900">
                    <a:moveTo>
                      <a:pt x="550627" y="1587479"/>
                    </a:moveTo>
                    <a:lnTo>
                      <a:pt x="547114" y="1587479"/>
                    </a:lnTo>
                    <a:lnTo>
                      <a:pt x="546040" y="1575546"/>
                    </a:lnTo>
                    <a:lnTo>
                      <a:pt x="545960" y="1574660"/>
                    </a:lnTo>
                    <a:lnTo>
                      <a:pt x="548640" y="1562100"/>
                    </a:lnTo>
                    <a:lnTo>
                      <a:pt x="551688" y="1562100"/>
                    </a:lnTo>
                    <a:lnTo>
                      <a:pt x="546207" y="1574660"/>
                    </a:lnTo>
                    <a:lnTo>
                      <a:pt x="547077" y="1574660"/>
                    </a:lnTo>
                    <a:lnTo>
                      <a:pt x="550523" y="1587103"/>
                    </a:lnTo>
                    <a:lnTo>
                      <a:pt x="550627" y="1587479"/>
                    </a:lnTo>
                    <a:close/>
                  </a:path>
                  <a:path w="734695" h="2120900">
                    <a:moveTo>
                      <a:pt x="556210" y="1574660"/>
                    </a:moveTo>
                    <a:lnTo>
                      <a:pt x="546207" y="1574660"/>
                    </a:lnTo>
                    <a:lnTo>
                      <a:pt x="551688" y="1562100"/>
                    </a:lnTo>
                    <a:lnTo>
                      <a:pt x="556210" y="1574660"/>
                    </a:lnTo>
                    <a:close/>
                  </a:path>
                  <a:path w="734695" h="2120900">
                    <a:moveTo>
                      <a:pt x="565889" y="1574660"/>
                    </a:moveTo>
                    <a:lnTo>
                      <a:pt x="556210" y="1574660"/>
                    </a:lnTo>
                    <a:lnTo>
                      <a:pt x="551688" y="1562100"/>
                    </a:lnTo>
                    <a:lnTo>
                      <a:pt x="563880" y="1562100"/>
                    </a:lnTo>
                    <a:lnTo>
                      <a:pt x="565889" y="1574660"/>
                    </a:lnTo>
                    <a:close/>
                  </a:path>
                  <a:path w="734695" h="2120900">
                    <a:moveTo>
                      <a:pt x="565923" y="1574660"/>
                    </a:moveTo>
                    <a:lnTo>
                      <a:pt x="563880" y="1562100"/>
                    </a:lnTo>
                    <a:lnTo>
                      <a:pt x="566928" y="1562100"/>
                    </a:lnTo>
                    <a:lnTo>
                      <a:pt x="565923" y="1574660"/>
                    </a:lnTo>
                    <a:close/>
                  </a:path>
                  <a:path w="734695" h="2120900">
                    <a:moveTo>
                      <a:pt x="576088" y="1574660"/>
                    </a:moveTo>
                    <a:lnTo>
                      <a:pt x="565923" y="1574660"/>
                    </a:lnTo>
                    <a:lnTo>
                      <a:pt x="566928" y="1562100"/>
                    </a:lnTo>
                    <a:lnTo>
                      <a:pt x="577596" y="1562100"/>
                    </a:lnTo>
                    <a:lnTo>
                      <a:pt x="576088" y="1574660"/>
                    </a:lnTo>
                    <a:close/>
                  </a:path>
                  <a:path w="734695" h="2120900">
                    <a:moveTo>
                      <a:pt x="461772" y="1600200"/>
                    </a:moveTo>
                    <a:lnTo>
                      <a:pt x="460248" y="1600200"/>
                    </a:lnTo>
                    <a:lnTo>
                      <a:pt x="460248" y="1574660"/>
                    </a:lnTo>
                    <a:lnTo>
                      <a:pt x="466377" y="1574660"/>
                    </a:lnTo>
                    <a:lnTo>
                      <a:pt x="463391" y="1587103"/>
                    </a:lnTo>
                    <a:lnTo>
                      <a:pt x="463301" y="1587479"/>
                    </a:lnTo>
                    <a:lnTo>
                      <a:pt x="468433" y="1587479"/>
                    </a:lnTo>
                    <a:lnTo>
                      <a:pt x="461772" y="1600200"/>
                    </a:lnTo>
                    <a:close/>
                  </a:path>
                  <a:path w="734695" h="2120900">
                    <a:moveTo>
                      <a:pt x="473964" y="1600200"/>
                    </a:moveTo>
                    <a:lnTo>
                      <a:pt x="468413" y="1587479"/>
                    </a:lnTo>
                    <a:lnTo>
                      <a:pt x="463301" y="1587479"/>
                    </a:lnTo>
                    <a:lnTo>
                      <a:pt x="466377" y="1574660"/>
                    </a:lnTo>
                    <a:lnTo>
                      <a:pt x="466612" y="1575546"/>
                    </a:lnTo>
                    <a:lnTo>
                      <a:pt x="470908" y="1587479"/>
                    </a:lnTo>
                    <a:lnTo>
                      <a:pt x="473964" y="1600200"/>
                    </a:lnTo>
                    <a:close/>
                  </a:path>
                  <a:path w="734695" h="2120900">
                    <a:moveTo>
                      <a:pt x="470922" y="1587479"/>
                    </a:moveTo>
                    <a:lnTo>
                      <a:pt x="466294" y="1574660"/>
                    </a:lnTo>
                    <a:lnTo>
                      <a:pt x="474767" y="1574660"/>
                    </a:lnTo>
                    <a:lnTo>
                      <a:pt x="471035" y="1587103"/>
                    </a:lnTo>
                    <a:lnTo>
                      <a:pt x="470922" y="1587479"/>
                    </a:lnTo>
                    <a:close/>
                  </a:path>
                  <a:path w="734695" h="2120900">
                    <a:moveTo>
                      <a:pt x="471052" y="1587103"/>
                    </a:moveTo>
                    <a:lnTo>
                      <a:pt x="474767" y="1574660"/>
                    </a:lnTo>
                    <a:lnTo>
                      <a:pt x="475318" y="1574660"/>
                    </a:lnTo>
                    <a:lnTo>
                      <a:pt x="471052" y="1587103"/>
                    </a:lnTo>
                    <a:close/>
                  </a:path>
                  <a:path w="734695" h="2120900">
                    <a:moveTo>
                      <a:pt x="473964" y="1600200"/>
                    </a:moveTo>
                    <a:lnTo>
                      <a:pt x="471002" y="1587860"/>
                    </a:lnTo>
                    <a:lnTo>
                      <a:pt x="470923" y="1587479"/>
                    </a:lnTo>
                    <a:lnTo>
                      <a:pt x="475318" y="1574660"/>
                    </a:lnTo>
                    <a:lnTo>
                      <a:pt x="475462" y="1575546"/>
                    </a:lnTo>
                    <a:lnTo>
                      <a:pt x="478434" y="1587103"/>
                    </a:lnTo>
                    <a:lnTo>
                      <a:pt x="478530" y="1587479"/>
                    </a:lnTo>
                    <a:lnTo>
                      <a:pt x="475267" y="1587479"/>
                    </a:lnTo>
                    <a:lnTo>
                      <a:pt x="475319" y="1587860"/>
                    </a:lnTo>
                    <a:lnTo>
                      <a:pt x="473964" y="1600200"/>
                    </a:lnTo>
                    <a:close/>
                  </a:path>
                  <a:path w="734695" h="2120900">
                    <a:moveTo>
                      <a:pt x="484635" y="1587479"/>
                    </a:moveTo>
                    <a:lnTo>
                      <a:pt x="478530" y="1587479"/>
                    </a:lnTo>
                    <a:lnTo>
                      <a:pt x="475234" y="1574660"/>
                    </a:lnTo>
                    <a:lnTo>
                      <a:pt x="486686" y="1574660"/>
                    </a:lnTo>
                    <a:lnTo>
                      <a:pt x="484695" y="1587103"/>
                    </a:lnTo>
                    <a:lnTo>
                      <a:pt x="484635" y="1587479"/>
                    </a:lnTo>
                    <a:close/>
                  </a:path>
                  <a:path w="734695" h="2120900">
                    <a:moveTo>
                      <a:pt x="486156" y="1600200"/>
                    </a:moveTo>
                    <a:lnTo>
                      <a:pt x="486156" y="1587479"/>
                    </a:lnTo>
                    <a:lnTo>
                      <a:pt x="484635" y="1587479"/>
                    </a:lnTo>
                    <a:lnTo>
                      <a:pt x="486686" y="1574660"/>
                    </a:lnTo>
                    <a:lnTo>
                      <a:pt x="486723" y="1575546"/>
                    </a:lnTo>
                    <a:lnTo>
                      <a:pt x="487648" y="1587103"/>
                    </a:lnTo>
                    <a:lnTo>
                      <a:pt x="487636" y="1587860"/>
                    </a:lnTo>
                    <a:lnTo>
                      <a:pt x="486156" y="1600200"/>
                    </a:lnTo>
                    <a:close/>
                  </a:path>
                  <a:path w="734695" h="2120900">
                    <a:moveTo>
                      <a:pt x="541018" y="1587479"/>
                    </a:moveTo>
                    <a:lnTo>
                      <a:pt x="534932" y="1587479"/>
                    </a:lnTo>
                    <a:lnTo>
                      <a:pt x="539854" y="1574660"/>
                    </a:lnTo>
                    <a:lnTo>
                      <a:pt x="539872" y="1575546"/>
                    </a:lnTo>
                    <a:lnTo>
                      <a:pt x="540982" y="1587103"/>
                    </a:lnTo>
                    <a:lnTo>
                      <a:pt x="541018" y="1587479"/>
                    </a:lnTo>
                    <a:close/>
                  </a:path>
                  <a:path w="734695" h="2120900">
                    <a:moveTo>
                      <a:pt x="547114" y="1587479"/>
                    </a:moveTo>
                    <a:lnTo>
                      <a:pt x="542549" y="1587479"/>
                    </a:lnTo>
                    <a:lnTo>
                      <a:pt x="545771" y="1575546"/>
                    </a:lnTo>
                    <a:lnTo>
                      <a:pt x="545960" y="1574660"/>
                    </a:lnTo>
                    <a:lnTo>
                      <a:pt x="546003" y="1575546"/>
                    </a:lnTo>
                    <a:lnTo>
                      <a:pt x="547079" y="1587103"/>
                    </a:lnTo>
                    <a:lnTo>
                      <a:pt x="547114" y="1587479"/>
                    </a:lnTo>
                    <a:close/>
                  </a:path>
                  <a:path w="734695" h="2120900">
                    <a:moveTo>
                      <a:pt x="550639" y="1587479"/>
                    </a:moveTo>
                    <a:lnTo>
                      <a:pt x="547077" y="1574660"/>
                    </a:lnTo>
                    <a:lnTo>
                      <a:pt x="554781" y="1574660"/>
                    </a:lnTo>
                    <a:lnTo>
                      <a:pt x="550761" y="1587103"/>
                    </a:lnTo>
                    <a:lnTo>
                      <a:pt x="550639" y="1587479"/>
                    </a:lnTo>
                    <a:close/>
                  </a:path>
                  <a:path w="734695" h="2120900">
                    <a:moveTo>
                      <a:pt x="553214" y="1587479"/>
                    </a:moveTo>
                    <a:lnTo>
                      <a:pt x="550639" y="1587479"/>
                    </a:lnTo>
                    <a:lnTo>
                      <a:pt x="554781" y="1574660"/>
                    </a:lnTo>
                    <a:lnTo>
                      <a:pt x="554646" y="1575546"/>
                    </a:lnTo>
                    <a:lnTo>
                      <a:pt x="553259" y="1587103"/>
                    </a:lnTo>
                    <a:lnTo>
                      <a:pt x="553214" y="1587479"/>
                    </a:lnTo>
                    <a:close/>
                  </a:path>
                  <a:path w="734695" h="2120900">
                    <a:moveTo>
                      <a:pt x="559303" y="1587479"/>
                    </a:moveTo>
                    <a:lnTo>
                      <a:pt x="553214" y="1587479"/>
                    </a:lnTo>
                    <a:lnTo>
                      <a:pt x="554646" y="1575546"/>
                    </a:lnTo>
                    <a:lnTo>
                      <a:pt x="554753" y="1574660"/>
                    </a:lnTo>
                    <a:lnTo>
                      <a:pt x="556463" y="1574660"/>
                    </a:lnTo>
                    <a:lnTo>
                      <a:pt x="559220" y="1587103"/>
                    </a:lnTo>
                    <a:lnTo>
                      <a:pt x="559303" y="1587479"/>
                    </a:lnTo>
                    <a:close/>
                  </a:path>
                  <a:path w="734695" h="2120900">
                    <a:moveTo>
                      <a:pt x="565406" y="1587479"/>
                    </a:moveTo>
                    <a:lnTo>
                      <a:pt x="559303" y="1587479"/>
                    </a:lnTo>
                    <a:lnTo>
                      <a:pt x="556463" y="1574660"/>
                    </a:lnTo>
                    <a:lnTo>
                      <a:pt x="566944" y="1574660"/>
                    </a:lnTo>
                    <a:lnTo>
                      <a:pt x="565451" y="1587103"/>
                    </a:lnTo>
                    <a:lnTo>
                      <a:pt x="565406" y="1587479"/>
                    </a:lnTo>
                    <a:close/>
                  </a:path>
                  <a:path w="734695" h="2120900">
                    <a:moveTo>
                      <a:pt x="539191" y="1612900"/>
                    </a:moveTo>
                    <a:lnTo>
                      <a:pt x="536448" y="1600200"/>
                    </a:lnTo>
                    <a:lnTo>
                      <a:pt x="534563" y="1587860"/>
                    </a:lnTo>
                    <a:lnTo>
                      <a:pt x="534447" y="1587103"/>
                    </a:lnTo>
                    <a:lnTo>
                      <a:pt x="535076" y="1587103"/>
                    </a:lnTo>
                    <a:lnTo>
                      <a:pt x="534932" y="1587479"/>
                    </a:lnTo>
                    <a:lnTo>
                      <a:pt x="544836" y="1587479"/>
                    </a:lnTo>
                    <a:lnTo>
                      <a:pt x="541020" y="1600200"/>
                    </a:lnTo>
                    <a:lnTo>
                      <a:pt x="539191" y="1612900"/>
                    </a:lnTo>
                    <a:close/>
                  </a:path>
                  <a:path w="734695" h="2120900">
                    <a:moveTo>
                      <a:pt x="468173" y="1612900"/>
                    </a:moveTo>
                    <a:lnTo>
                      <a:pt x="464650" y="1612900"/>
                    </a:lnTo>
                    <a:lnTo>
                      <a:pt x="461772" y="1600200"/>
                    </a:lnTo>
                    <a:lnTo>
                      <a:pt x="468433" y="1587479"/>
                    </a:lnTo>
                    <a:lnTo>
                      <a:pt x="468579" y="1587860"/>
                    </a:lnTo>
                    <a:lnTo>
                      <a:pt x="473964" y="1600200"/>
                    </a:lnTo>
                    <a:lnTo>
                      <a:pt x="466344" y="1600200"/>
                    </a:lnTo>
                    <a:lnTo>
                      <a:pt x="468173" y="1612900"/>
                    </a:lnTo>
                    <a:close/>
                  </a:path>
                  <a:path w="734695" h="2120900">
                    <a:moveTo>
                      <a:pt x="486156" y="1600200"/>
                    </a:moveTo>
                    <a:lnTo>
                      <a:pt x="477012" y="1600200"/>
                    </a:lnTo>
                    <a:lnTo>
                      <a:pt x="475233" y="1587860"/>
                    </a:lnTo>
                    <a:lnTo>
                      <a:pt x="475272" y="1587479"/>
                    </a:lnTo>
                    <a:lnTo>
                      <a:pt x="486156" y="1587479"/>
                    </a:lnTo>
                    <a:lnTo>
                      <a:pt x="486156" y="1600200"/>
                    </a:lnTo>
                    <a:close/>
                  </a:path>
                  <a:path w="734695" h="2120900">
                    <a:moveTo>
                      <a:pt x="544899" y="1625600"/>
                    </a:moveTo>
                    <a:lnTo>
                      <a:pt x="537972" y="1612900"/>
                    </a:lnTo>
                    <a:lnTo>
                      <a:pt x="539191" y="1612900"/>
                    </a:lnTo>
                    <a:lnTo>
                      <a:pt x="541020" y="1600200"/>
                    </a:lnTo>
                    <a:lnTo>
                      <a:pt x="544721" y="1587860"/>
                    </a:lnTo>
                    <a:lnTo>
                      <a:pt x="544836" y="1587479"/>
                    </a:lnTo>
                    <a:lnTo>
                      <a:pt x="545161" y="1587479"/>
                    </a:lnTo>
                    <a:lnTo>
                      <a:pt x="542544" y="1600200"/>
                    </a:lnTo>
                    <a:lnTo>
                      <a:pt x="547116" y="1600200"/>
                    </a:lnTo>
                    <a:lnTo>
                      <a:pt x="549402" y="1612900"/>
                    </a:lnTo>
                    <a:lnTo>
                      <a:pt x="547406" y="1619553"/>
                    </a:lnTo>
                    <a:lnTo>
                      <a:pt x="544899" y="1625600"/>
                    </a:lnTo>
                    <a:close/>
                  </a:path>
                  <a:path w="734695" h="2120900">
                    <a:moveTo>
                      <a:pt x="547116" y="1600200"/>
                    </a:moveTo>
                    <a:lnTo>
                      <a:pt x="542544" y="1600200"/>
                    </a:lnTo>
                    <a:lnTo>
                      <a:pt x="545082" y="1587860"/>
                    </a:lnTo>
                    <a:lnTo>
                      <a:pt x="545161" y="1587479"/>
                    </a:lnTo>
                    <a:lnTo>
                      <a:pt x="547767" y="1587479"/>
                    </a:lnTo>
                    <a:lnTo>
                      <a:pt x="547793" y="1587860"/>
                    </a:lnTo>
                    <a:lnTo>
                      <a:pt x="547116" y="1600200"/>
                    </a:lnTo>
                    <a:close/>
                  </a:path>
                  <a:path w="734695" h="2120900">
                    <a:moveTo>
                      <a:pt x="548640" y="1600200"/>
                    </a:moveTo>
                    <a:lnTo>
                      <a:pt x="547750" y="1587860"/>
                    </a:lnTo>
                    <a:lnTo>
                      <a:pt x="547770" y="1587479"/>
                    </a:lnTo>
                    <a:lnTo>
                      <a:pt x="551184" y="1587479"/>
                    </a:lnTo>
                    <a:lnTo>
                      <a:pt x="548640" y="1600200"/>
                    </a:lnTo>
                    <a:close/>
                  </a:path>
                  <a:path w="734695" h="2120900">
                    <a:moveTo>
                      <a:pt x="553212" y="1600200"/>
                    </a:moveTo>
                    <a:lnTo>
                      <a:pt x="548640" y="1600200"/>
                    </a:lnTo>
                    <a:lnTo>
                      <a:pt x="551108" y="1587860"/>
                    </a:lnTo>
                    <a:lnTo>
                      <a:pt x="551184" y="1587479"/>
                    </a:lnTo>
                    <a:lnTo>
                      <a:pt x="553212" y="1600200"/>
                    </a:lnTo>
                    <a:close/>
                  </a:path>
                  <a:path w="734695" h="2120900">
                    <a:moveTo>
                      <a:pt x="560832" y="1600200"/>
                    </a:moveTo>
                    <a:lnTo>
                      <a:pt x="553212" y="1600200"/>
                    </a:lnTo>
                    <a:lnTo>
                      <a:pt x="551237" y="1587860"/>
                    </a:lnTo>
                    <a:lnTo>
                      <a:pt x="551176" y="1587479"/>
                    </a:lnTo>
                    <a:lnTo>
                      <a:pt x="560829" y="1587479"/>
                    </a:lnTo>
                    <a:lnTo>
                      <a:pt x="560832" y="1600200"/>
                    </a:lnTo>
                    <a:close/>
                  </a:path>
                  <a:path w="734695" h="2120900">
                    <a:moveTo>
                      <a:pt x="477012" y="1600200"/>
                    </a:moveTo>
                    <a:lnTo>
                      <a:pt x="473964" y="1600200"/>
                    </a:lnTo>
                    <a:lnTo>
                      <a:pt x="475233" y="1587860"/>
                    </a:lnTo>
                    <a:lnTo>
                      <a:pt x="477012" y="1600200"/>
                    </a:lnTo>
                    <a:close/>
                  </a:path>
                  <a:path w="734695" h="2120900">
                    <a:moveTo>
                      <a:pt x="536448" y="1600200"/>
                    </a:moveTo>
                    <a:lnTo>
                      <a:pt x="533400" y="1600200"/>
                    </a:lnTo>
                    <a:lnTo>
                      <a:pt x="534473" y="1587860"/>
                    </a:lnTo>
                    <a:lnTo>
                      <a:pt x="536448" y="1600200"/>
                    </a:lnTo>
                    <a:close/>
                  </a:path>
                  <a:path w="734695" h="2120900">
                    <a:moveTo>
                      <a:pt x="549402" y="1612900"/>
                    </a:moveTo>
                    <a:lnTo>
                      <a:pt x="547116" y="1600200"/>
                    </a:lnTo>
                    <a:lnTo>
                      <a:pt x="547750" y="1587860"/>
                    </a:lnTo>
                    <a:lnTo>
                      <a:pt x="548640" y="1600200"/>
                    </a:lnTo>
                    <a:lnTo>
                      <a:pt x="551688" y="1600200"/>
                    </a:lnTo>
                    <a:lnTo>
                      <a:pt x="549402" y="1612900"/>
                    </a:lnTo>
                    <a:close/>
                  </a:path>
                  <a:path w="734695" h="2120900">
                    <a:moveTo>
                      <a:pt x="559308" y="1612900"/>
                    </a:moveTo>
                    <a:lnTo>
                      <a:pt x="556450" y="1612900"/>
                    </a:lnTo>
                    <a:lnTo>
                      <a:pt x="559308" y="1600200"/>
                    </a:lnTo>
                    <a:lnTo>
                      <a:pt x="560832" y="1600200"/>
                    </a:lnTo>
                    <a:lnTo>
                      <a:pt x="560832" y="1587860"/>
                    </a:lnTo>
                    <a:lnTo>
                      <a:pt x="562356" y="1600200"/>
                    </a:lnTo>
                    <a:lnTo>
                      <a:pt x="559308" y="1612900"/>
                    </a:lnTo>
                    <a:close/>
                  </a:path>
                  <a:path w="734695" h="2120900">
                    <a:moveTo>
                      <a:pt x="468173" y="1612900"/>
                    </a:moveTo>
                    <a:lnTo>
                      <a:pt x="466344" y="1600200"/>
                    </a:lnTo>
                    <a:lnTo>
                      <a:pt x="473456" y="1600200"/>
                    </a:lnTo>
                    <a:lnTo>
                      <a:pt x="468173" y="1612900"/>
                    </a:lnTo>
                    <a:close/>
                  </a:path>
                  <a:path w="734695" h="2120900">
                    <a:moveTo>
                      <a:pt x="471931" y="1612900"/>
                    </a:moveTo>
                    <a:lnTo>
                      <a:pt x="468173" y="1612900"/>
                    </a:lnTo>
                    <a:lnTo>
                      <a:pt x="473456" y="1600200"/>
                    </a:lnTo>
                    <a:lnTo>
                      <a:pt x="471931" y="1612900"/>
                    </a:lnTo>
                    <a:close/>
                  </a:path>
                  <a:path w="734695" h="2120900">
                    <a:moveTo>
                      <a:pt x="471931" y="1612900"/>
                    </a:moveTo>
                    <a:lnTo>
                      <a:pt x="473456" y="1600200"/>
                    </a:lnTo>
                    <a:lnTo>
                      <a:pt x="475742" y="1600200"/>
                    </a:lnTo>
                    <a:lnTo>
                      <a:pt x="471931" y="1612900"/>
                    </a:lnTo>
                    <a:close/>
                  </a:path>
                  <a:path w="734695" h="2120900">
                    <a:moveTo>
                      <a:pt x="473964" y="1625600"/>
                    </a:moveTo>
                    <a:lnTo>
                      <a:pt x="470916" y="1612900"/>
                    </a:lnTo>
                    <a:lnTo>
                      <a:pt x="471931" y="1612900"/>
                    </a:lnTo>
                    <a:lnTo>
                      <a:pt x="475742" y="1600200"/>
                    </a:lnTo>
                    <a:lnTo>
                      <a:pt x="476631" y="1600200"/>
                    </a:lnTo>
                    <a:lnTo>
                      <a:pt x="477012" y="1612900"/>
                    </a:lnTo>
                    <a:lnTo>
                      <a:pt x="473964" y="1625600"/>
                    </a:lnTo>
                    <a:close/>
                  </a:path>
                  <a:path w="734695" h="2120900">
                    <a:moveTo>
                      <a:pt x="477012" y="1638300"/>
                    </a:moveTo>
                    <a:lnTo>
                      <a:pt x="469174" y="1625600"/>
                    </a:lnTo>
                    <a:lnTo>
                      <a:pt x="473964" y="1625600"/>
                    </a:lnTo>
                    <a:lnTo>
                      <a:pt x="477012" y="1612900"/>
                    </a:lnTo>
                    <a:lnTo>
                      <a:pt x="476631" y="1600200"/>
                    </a:lnTo>
                    <a:lnTo>
                      <a:pt x="477164" y="1612900"/>
                    </a:lnTo>
                    <a:lnTo>
                      <a:pt x="478536" y="1612900"/>
                    </a:lnTo>
                    <a:lnTo>
                      <a:pt x="475488" y="1625600"/>
                    </a:lnTo>
                    <a:lnTo>
                      <a:pt x="477012" y="1638300"/>
                    </a:lnTo>
                    <a:close/>
                  </a:path>
                  <a:path w="734695" h="2120900">
                    <a:moveTo>
                      <a:pt x="477164" y="1612900"/>
                    </a:moveTo>
                    <a:lnTo>
                      <a:pt x="476631" y="1600200"/>
                    </a:lnTo>
                    <a:lnTo>
                      <a:pt x="478536" y="1600200"/>
                    </a:lnTo>
                    <a:lnTo>
                      <a:pt x="477164" y="1612900"/>
                    </a:lnTo>
                    <a:close/>
                  </a:path>
                  <a:path w="734695" h="2120900">
                    <a:moveTo>
                      <a:pt x="484632" y="1612900"/>
                    </a:moveTo>
                    <a:lnTo>
                      <a:pt x="477164" y="1612900"/>
                    </a:lnTo>
                    <a:lnTo>
                      <a:pt x="478536" y="1600200"/>
                    </a:lnTo>
                    <a:lnTo>
                      <a:pt x="487680" y="1600200"/>
                    </a:lnTo>
                    <a:lnTo>
                      <a:pt x="484632" y="1612900"/>
                    </a:lnTo>
                    <a:close/>
                  </a:path>
                  <a:path w="734695" h="2120900">
                    <a:moveTo>
                      <a:pt x="490728" y="1625600"/>
                    </a:moveTo>
                    <a:lnTo>
                      <a:pt x="487680" y="1625600"/>
                    </a:lnTo>
                    <a:lnTo>
                      <a:pt x="489204" y="1612900"/>
                    </a:lnTo>
                    <a:lnTo>
                      <a:pt x="484632" y="1612900"/>
                    </a:lnTo>
                    <a:lnTo>
                      <a:pt x="487680" y="1600200"/>
                    </a:lnTo>
                    <a:lnTo>
                      <a:pt x="490728" y="1612900"/>
                    </a:lnTo>
                    <a:lnTo>
                      <a:pt x="490728" y="1625600"/>
                    </a:lnTo>
                    <a:close/>
                  </a:path>
                  <a:path w="734695" h="2120900">
                    <a:moveTo>
                      <a:pt x="548816" y="1616149"/>
                    </a:moveTo>
                    <a:lnTo>
                      <a:pt x="551688" y="1600200"/>
                    </a:lnTo>
                    <a:lnTo>
                      <a:pt x="554736" y="1600200"/>
                    </a:lnTo>
                    <a:lnTo>
                      <a:pt x="550381" y="1612900"/>
                    </a:lnTo>
                    <a:lnTo>
                      <a:pt x="550164" y="1612900"/>
                    </a:lnTo>
                    <a:lnTo>
                      <a:pt x="548816" y="1616149"/>
                    </a:lnTo>
                    <a:close/>
                  </a:path>
                  <a:path w="734695" h="2120900">
                    <a:moveTo>
                      <a:pt x="556450" y="1612900"/>
                    </a:moveTo>
                    <a:lnTo>
                      <a:pt x="550381" y="1612900"/>
                    </a:lnTo>
                    <a:lnTo>
                      <a:pt x="554736" y="1600200"/>
                    </a:lnTo>
                    <a:lnTo>
                      <a:pt x="556450" y="1612900"/>
                    </a:lnTo>
                    <a:close/>
                  </a:path>
                  <a:path w="734695" h="2120900">
                    <a:moveTo>
                      <a:pt x="556450" y="1612900"/>
                    </a:moveTo>
                    <a:lnTo>
                      <a:pt x="554736" y="1600200"/>
                    </a:lnTo>
                    <a:lnTo>
                      <a:pt x="559308" y="1600200"/>
                    </a:lnTo>
                    <a:lnTo>
                      <a:pt x="556450" y="1612900"/>
                    </a:lnTo>
                    <a:close/>
                  </a:path>
                  <a:path w="734695" h="2120900">
                    <a:moveTo>
                      <a:pt x="461772" y="1625600"/>
                    </a:moveTo>
                    <a:lnTo>
                      <a:pt x="461772" y="1612900"/>
                    </a:lnTo>
                    <a:lnTo>
                      <a:pt x="464820" y="1612900"/>
                    </a:lnTo>
                    <a:lnTo>
                      <a:pt x="461772" y="1625600"/>
                    </a:lnTo>
                    <a:close/>
                  </a:path>
                  <a:path w="734695" h="2120900">
                    <a:moveTo>
                      <a:pt x="467868" y="1638300"/>
                    </a:moveTo>
                    <a:lnTo>
                      <a:pt x="461772" y="1638300"/>
                    </a:lnTo>
                    <a:lnTo>
                      <a:pt x="461772" y="1625600"/>
                    </a:lnTo>
                    <a:lnTo>
                      <a:pt x="464820" y="1612900"/>
                    </a:lnTo>
                    <a:lnTo>
                      <a:pt x="466344" y="1612900"/>
                    </a:lnTo>
                    <a:lnTo>
                      <a:pt x="473456" y="1625600"/>
                    </a:lnTo>
                    <a:lnTo>
                      <a:pt x="469174" y="1625600"/>
                    </a:lnTo>
                    <a:lnTo>
                      <a:pt x="467868" y="1638300"/>
                    </a:lnTo>
                    <a:close/>
                  </a:path>
                  <a:path w="734695" h="2120900">
                    <a:moveTo>
                      <a:pt x="473964" y="1625600"/>
                    </a:moveTo>
                    <a:lnTo>
                      <a:pt x="473456" y="1625600"/>
                    </a:lnTo>
                    <a:lnTo>
                      <a:pt x="466344" y="1612900"/>
                    </a:lnTo>
                    <a:lnTo>
                      <a:pt x="470916" y="1612900"/>
                    </a:lnTo>
                    <a:lnTo>
                      <a:pt x="473964" y="1625600"/>
                    </a:lnTo>
                    <a:close/>
                  </a:path>
                  <a:path w="734695" h="2120900">
                    <a:moveTo>
                      <a:pt x="477012" y="1638300"/>
                    </a:moveTo>
                    <a:lnTo>
                      <a:pt x="475488" y="1625600"/>
                    </a:lnTo>
                    <a:lnTo>
                      <a:pt x="478536" y="1612900"/>
                    </a:lnTo>
                    <a:lnTo>
                      <a:pt x="481584" y="1625600"/>
                    </a:lnTo>
                    <a:lnTo>
                      <a:pt x="477520" y="1625600"/>
                    </a:lnTo>
                    <a:lnTo>
                      <a:pt x="477012" y="1638300"/>
                    </a:lnTo>
                    <a:close/>
                  </a:path>
                  <a:path w="734695" h="2120900">
                    <a:moveTo>
                      <a:pt x="486156" y="1625600"/>
                    </a:moveTo>
                    <a:lnTo>
                      <a:pt x="481584" y="1625600"/>
                    </a:lnTo>
                    <a:lnTo>
                      <a:pt x="478536" y="1612900"/>
                    </a:lnTo>
                    <a:lnTo>
                      <a:pt x="479044" y="1612900"/>
                    </a:lnTo>
                    <a:lnTo>
                      <a:pt x="486156" y="1625600"/>
                    </a:lnTo>
                    <a:close/>
                  </a:path>
                  <a:path w="734695" h="2120900">
                    <a:moveTo>
                      <a:pt x="487680" y="1625600"/>
                    </a:moveTo>
                    <a:lnTo>
                      <a:pt x="486156" y="1625600"/>
                    </a:lnTo>
                    <a:lnTo>
                      <a:pt x="479044" y="1612900"/>
                    </a:lnTo>
                    <a:lnTo>
                      <a:pt x="489204" y="1612900"/>
                    </a:lnTo>
                    <a:lnTo>
                      <a:pt x="487680" y="1625600"/>
                    </a:lnTo>
                    <a:close/>
                  </a:path>
                  <a:path w="734695" h="2120900">
                    <a:moveTo>
                      <a:pt x="544899" y="1625600"/>
                    </a:moveTo>
                    <a:lnTo>
                      <a:pt x="537972" y="1625600"/>
                    </a:lnTo>
                    <a:lnTo>
                      <a:pt x="537972" y="1612900"/>
                    </a:lnTo>
                    <a:lnTo>
                      <a:pt x="544899" y="1625600"/>
                    </a:lnTo>
                    <a:close/>
                  </a:path>
                  <a:path w="734695" h="2120900">
                    <a:moveTo>
                      <a:pt x="547406" y="1619553"/>
                    </a:moveTo>
                    <a:lnTo>
                      <a:pt x="549401" y="1612900"/>
                    </a:lnTo>
                    <a:lnTo>
                      <a:pt x="548816" y="1616149"/>
                    </a:lnTo>
                    <a:lnTo>
                      <a:pt x="547406" y="1619553"/>
                    </a:lnTo>
                    <a:close/>
                  </a:path>
                  <a:path w="734695" h="2120900">
                    <a:moveTo>
                      <a:pt x="556260" y="1625600"/>
                    </a:moveTo>
                    <a:lnTo>
                      <a:pt x="547116" y="1625600"/>
                    </a:lnTo>
                    <a:lnTo>
                      <a:pt x="548817" y="1616149"/>
                    </a:lnTo>
                    <a:lnTo>
                      <a:pt x="550164" y="1612900"/>
                    </a:lnTo>
                    <a:lnTo>
                      <a:pt x="553212" y="1612900"/>
                    </a:lnTo>
                    <a:lnTo>
                      <a:pt x="556260" y="1625600"/>
                    </a:lnTo>
                    <a:close/>
                  </a:path>
                  <a:path w="734695" h="2120900">
                    <a:moveTo>
                      <a:pt x="562356" y="1625600"/>
                    </a:moveTo>
                    <a:lnTo>
                      <a:pt x="556260" y="1625600"/>
                    </a:lnTo>
                    <a:lnTo>
                      <a:pt x="553212" y="1612900"/>
                    </a:lnTo>
                    <a:lnTo>
                      <a:pt x="562356" y="1612900"/>
                    </a:lnTo>
                    <a:lnTo>
                      <a:pt x="562356" y="1625600"/>
                    </a:lnTo>
                    <a:close/>
                  </a:path>
                  <a:path w="734695" h="2120900">
                    <a:moveTo>
                      <a:pt x="566928" y="1638300"/>
                    </a:moveTo>
                    <a:lnTo>
                      <a:pt x="562356" y="1638300"/>
                    </a:lnTo>
                    <a:lnTo>
                      <a:pt x="557131" y="1625600"/>
                    </a:lnTo>
                    <a:lnTo>
                      <a:pt x="562356" y="1625600"/>
                    </a:lnTo>
                    <a:lnTo>
                      <a:pt x="562356" y="1612900"/>
                    </a:lnTo>
                    <a:lnTo>
                      <a:pt x="563880" y="1612900"/>
                    </a:lnTo>
                    <a:lnTo>
                      <a:pt x="566928" y="1625600"/>
                    </a:lnTo>
                    <a:lnTo>
                      <a:pt x="566928" y="1638300"/>
                    </a:lnTo>
                    <a:close/>
                  </a:path>
                  <a:path w="734695" h="2120900">
                    <a:moveTo>
                      <a:pt x="547116" y="1625600"/>
                    </a:moveTo>
                    <a:lnTo>
                      <a:pt x="545592" y="1625600"/>
                    </a:lnTo>
                    <a:lnTo>
                      <a:pt x="547406" y="1619553"/>
                    </a:lnTo>
                    <a:lnTo>
                      <a:pt x="548817" y="1616149"/>
                    </a:lnTo>
                    <a:lnTo>
                      <a:pt x="547116" y="1625600"/>
                    </a:lnTo>
                    <a:close/>
                  </a:path>
                  <a:path w="734695" h="2120900">
                    <a:moveTo>
                      <a:pt x="545592" y="1625600"/>
                    </a:moveTo>
                    <a:lnTo>
                      <a:pt x="544899" y="1625600"/>
                    </a:lnTo>
                    <a:lnTo>
                      <a:pt x="547406" y="1619553"/>
                    </a:lnTo>
                    <a:lnTo>
                      <a:pt x="545592" y="1625600"/>
                    </a:lnTo>
                    <a:close/>
                  </a:path>
                  <a:path w="734695" h="2120900">
                    <a:moveTo>
                      <a:pt x="477012" y="1638300"/>
                    </a:moveTo>
                    <a:lnTo>
                      <a:pt x="467868" y="1638300"/>
                    </a:lnTo>
                    <a:lnTo>
                      <a:pt x="469174" y="1625600"/>
                    </a:lnTo>
                    <a:lnTo>
                      <a:pt x="477012" y="1638300"/>
                    </a:lnTo>
                    <a:close/>
                  </a:path>
                  <a:path w="734695" h="2120900">
                    <a:moveTo>
                      <a:pt x="477012" y="1638300"/>
                    </a:moveTo>
                    <a:lnTo>
                      <a:pt x="477520" y="1625600"/>
                    </a:lnTo>
                    <a:lnTo>
                      <a:pt x="477883" y="1625600"/>
                    </a:lnTo>
                    <a:lnTo>
                      <a:pt x="477012" y="1638300"/>
                    </a:lnTo>
                    <a:close/>
                  </a:path>
                  <a:path w="734695" h="2120900">
                    <a:moveTo>
                      <a:pt x="478536" y="1638300"/>
                    </a:moveTo>
                    <a:lnTo>
                      <a:pt x="477012" y="1638300"/>
                    </a:lnTo>
                    <a:lnTo>
                      <a:pt x="477883" y="1625600"/>
                    </a:lnTo>
                    <a:lnTo>
                      <a:pt x="478536" y="1638300"/>
                    </a:lnTo>
                    <a:close/>
                  </a:path>
                  <a:path w="734695" h="2120900">
                    <a:moveTo>
                      <a:pt x="489204" y="1676400"/>
                    </a:moveTo>
                    <a:lnTo>
                      <a:pt x="486021" y="1664021"/>
                    </a:lnTo>
                    <a:lnTo>
                      <a:pt x="485938" y="1663700"/>
                    </a:lnTo>
                    <a:lnTo>
                      <a:pt x="478536" y="1663700"/>
                    </a:lnTo>
                    <a:lnTo>
                      <a:pt x="483108" y="1651000"/>
                    </a:lnTo>
                    <a:lnTo>
                      <a:pt x="480060" y="1651000"/>
                    </a:lnTo>
                    <a:lnTo>
                      <a:pt x="479189" y="1638300"/>
                    </a:lnTo>
                    <a:lnTo>
                      <a:pt x="478536" y="1638300"/>
                    </a:lnTo>
                    <a:lnTo>
                      <a:pt x="477883" y="1625600"/>
                    </a:lnTo>
                    <a:lnTo>
                      <a:pt x="487849" y="1625600"/>
                    </a:lnTo>
                    <a:lnTo>
                      <a:pt x="489204" y="1638300"/>
                    </a:lnTo>
                    <a:lnTo>
                      <a:pt x="486156" y="1651000"/>
                    </a:lnTo>
                    <a:lnTo>
                      <a:pt x="488282" y="1663403"/>
                    </a:lnTo>
                    <a:lnTo>
                      <a:pt x="488333" y="1663700"/>
                    </a:lnTo>
                    <a:lnTo>
                      <a:pt x="488413" y="1664021"/>
                    </a:lnTo>
                    <a:lnTo>
                      <a:pt x="490689" y="1664021"/>
                    </a:lnTo>
                    <a:lnTo>
                      <a:pt x="489204" y="1676400"/>
                    </a:lnTo>
                    <a:close/>
                  </a:path>
                  <a:path w="734695" h="2120900">
                    <a:moveTo>
                      <a:pt x="544068" y="1638300"/>
                    </a:moveTo>
                    <a:lnTo>
                      <a:pt x="539496" y="1638300"/>
                    </a:lnTo>
                    <a:lnTo>
                      <a:pt x="539496" y="1625600"/>
                    </a:lnTo>
                    <a:lnTo>
                      <a:pt x="544068" y="1638300"/>
                    </a:lnTo>
                    <a:close/>
                  </a:path>
                  <a:path w="734695" h="2120900">
                    <a:moveTo>
                      <a:pt x="550502" y="1651000"/>
                    </a:moveTo>
                    <a:lnTo>
                      <a:pt x="541020" y="1651000"/>
                    </a:lnTo>
                    <a:lnTo>
                      <a:pt x="544068" y="1638300"/>
                    </a:lnTo>
                    <a:lnTo>
                      <a:pt x="539496" y="1625600"/>
                    </a:lnTo>
                    <a:lnTo>
                      <a:pt x="550164" y="1625600"/>
                    </a:lnTo>
                    <a:lnTo>
                      <a:pt x="547116" y="1638300"/>
                    </a:lnTo>
                    <a:lnTo>
                      <a:pt x="550502" y="1651000"/>
                    </a:lnTo>
                    <a:close/>
                  </a:path>
                  <a:path w="734695" h="2120900">
                    <a:moveTo>
                      <a:pt x="550502" y="1651000"/>
                    </a:moveTo>
                    <a:lnTo>
                      <a:pt x="547116" y="1638300"/>
                    </a:lnTo>
                    <a:lnTo>
                      <a:pt x="550164" y="1625600"/>
                    </a:lnTo>
                    <a:lnTo>
                      <a:pt x="550599" y="1625600"/>
                    </a:lnTo>
                    <a:lnTo>
                      <a:pt x="548640" y="1638300"/>
                    </a:lnTo>
                    <a:lnTo>
                      <a:pt x="553212" y="1638300"/>
                    </a:lnTo>
                    <a:lnTo>
                      <a:pt x="550502" y="1651000"/>
                    </a:lnTo>
                    <a:close/>
                  </a:path>
                  <a:path w="734695" h="2120900">
                    <a:moveTo>
                      <a:pt x="551688" y="1638300"/>
                    </a:moveTo>
                    <a:lnTo>
                      <a:pt x="548640" y="1638300"/>
                    </a:lnTo>
                    <a:lnTo>
                      <a:pt x="550599" y="1625600"/>
                    </a:lnTo>
                    <a:lnTo>
                      <a:pt x="552341" y="1625600"/>
                    </a:lnTo>
                    <a:lnTo>
                      <a:pt x="551688" y="1638300"/>
                    </a:lnTo>
                    <a:close/>
                  </a:path>
                  <a:path w="734695" h="2120900">
                    <a:moveTo>
                      <a:pt x="553212" y="1638300"/>
                    </a:moveTo>
                    <a:lnTo>
                      <a:pt x="551688" y="1638300"/>
                    </a:lnTo>
                    <a:lnTo>
                      <a:pt x="552341" y="1625600"/>
                    </a:lnTo>
                    <a:lnTo>
                      <a:pt x="553212" y="1638300"/>
                    </a:lnTo>
                    <a:close/>
                  </a:path>
                  <a:path w="734695" h="2120900">
                    <a:moveTo>
                      <a:pt x="553212" y="1638300"/>
                    </a:moveTo>
                    <a:lnTo>
                      <a:pt x="552341" y="1625600"/>
                    </a:lnTo>
                    <a:lnTo>
                      <a:pt x="555498" y="1625600"/>
                    </a:lnTo>
                    <a:lnTo>
                      <a:pt x="553212" y="1638300"/>
                    </a:lnTo>
                    <a:close/>
                  </a:path>
                  <a:path w="734695" h="2120900">
                    <a:moveTo>
                      <a:pt x="555171" y="1651000"/>
                    </a:moveTo>
                    <a:lnTo>
                      <a:pt x="553212" y="1638300"/>
                    </a:lnTo>
                    <a:lnTo>
                      <a:pt x="555498" y="1625600"/>
                    </a:lnTo>
                    <a:lnTo>
                      <a:pt x="557784" y="1638300"/>
                    </a:lnTo>
                    <a:lnTo>
                      <a:pt x="555171" y="1651000"/>
                    </a:lnTo>
                    <a:close/>
                  </a:path>
                  <a:path w="734695" h="2120900">
                    <a:moveTo>
                      <a:pt x="566928" y="1651000"/>
                    </a:moveTo>
                    <a:lnTo>
                      <a:pt x="555171" y="1651000"/>
                    </a:lnTo>
                    <a:lnTo>
                      <a:pt x="557784" y="1638300"/>
                    </a:lnTo>
                    <a:lnTo>
                      <a:pt x="555498" y="1625600"/>
                    </a:lnTo>
                    <a:lnTo>
                      <a:pt x="557131" y="1625600"/>
                    </a:lnTo>
                    <a:lnTo>
                      <a:pt x="562356" y="1638300"/>
                    </a:lnTo>
                    <a:lnTo>
                      <a:pt x="563880" y="1638300"/>
                    </a:lnTo>
                    <a:lnTo>
                      <a:pt x="566928" y="1651000"/>
                    </a:lnTo>
                    <a:close/>
                  </a:path>
                  <a:path w="734695" h="2120900">
                    <a:moveTo>
                      <a:pt x="568452" y="1638300"/>
                    </a:moveTo>
                    <a:lnTo>
                      <a:pt x="566928" y="1638300"/>
                    </a:lnTo>
                    <a:lnTo>
                      <a:pt x="566928" y="1625600"/>
                    </a:lnTo>
                    <a:lnTo>
                      <a:pt x="568452" y="1638300"/>
                    </a:lnTo>
                    <a:close/>
                  </a:path>
                  <a:path w="734695" h="2120900">
                    <a:moveTo>
                      <a:pt x="465582" y="1651000"/>
                    </a:moveTo>
                    <a:lnTo>
                      <a:pt x="464820" y="1638300"/>
                    </a:lnTo>
                    <a:lnTo>
                      <a:pt x="466344" y="1638300"/>
                    </a:lnTo>
                    <a:lnTo>
                      <a:pt x="465582" y="1651000"/>
                    </a:lnTo>
                    <a:close/>
                  </a:path>
                  <a:path w="734695" h="2120900">
                    <a:moveTo>
                      <a:pt x="477229" y="1663700"/>
                    </a:moveTo>
                    <a:lnTo>
                      <a:pt x="476842" y="1663700"/>
                    </a:lnTo>
                    <a:lnTo>
                      <a:pt x="470916" y="1651000"/>
                    </a:lnTo>
                    <a:lnTo>
                      <a:pt x="465582" y="1651000"/>
                    </a:lnTo>
                    <a:lnTo>
                      <a:pt x="466344" y="1638300"/>
                    </a:lnTo>
                    <a:lnTo>
                      <a:pt x="469392" y="1638300"/>
                    </a:lnTo>
                    <a:lnTo>
                      <a:pt x="477138" y="1663403"/>
                    </a:lnTo>
                    <a:lnTo>
                      <a:pt x="477229" y="1663700"/>
                    </a:lnTo>
                    <a:close/>
                  </a:path>
                  <a:path w="734695" h="2120900">
                    <a:moveTo>
                      <a:pt x="473964" y="1651000"/>
                    </a:moveTo>
                    <a:lnTo>
                      <a:pt x="469392" y="1638300"/>
                    </a:lnTo>
                    <a:lnTo>
                      <a:pt x="476504" y="1638300"/>
                    </a:lnTo>
                    <a:lnTo>
                      <a:pt x="473964" y="1651000"/>
                    </a:lnTo>
                    <a:close/>
                  </a:path>
                  <a:path w="734695" h="2120900">
                    <a:moveTo>
                      <a:pt x="477229" y="1663700"/>
                    </a:moveTo>
                    <a:lnTo>
                      <a:pt x="473964" y="1651000"/>
                    </a:lnTo>
                    <a:lnTo>
                      <a:pt x="476504" y="1638300"/>
                    </a:lnTo>
                    <a:lnTo>
                      <a:pt x="477774" y="1651000"/>
                    </a:lnTo>
                    <a:lnTo>
                      <a:pt x="481584" y="1651000"/>
                    </a:lnTo>
                    <a:lnTo>
                      <a:pt x="477331" y="1663403"/>
                    </a:lnTo>
                    <a:lnTo>
                      <a:pt x="477229" y="1663700"/>
                    </a:lnTo>
                    <a:close/>
                  </a:path>
                  <a:path w="734695" h="2120900">
                    <a:moveTo>
                      <a:pt x="477774" y="1651000"/>
                    </a:moveTo>
                    <a:lnTo>
                      <a:pt x="476504" y="1638300"/>
                    </a:lnTo>
                    <a:lnTo>
                      <a:pt x="478841" y="1638300"/>
                    </a:lnTo>
                    <a:lnTo>
                      <a:pt x="477774" y="1651000"/>
                    </a:lnTo>
                    <a:close/>
                  </a:path>
                  <a:path w="734695" h="2120900">
                    <a:moveTo>
                      <a:pt x="480060" y="1651000"/>
                    </a:moveTo>
                    <a:lnTo>
                      <a:pt x="477774" y="1651000"/>
                    </a:lnTo>
                    <a:lnTo>
                      <a:pt x="478841" y="1638300"/>
                    </a:lnTo>
                    <a:lnTo>
                      <a:pt x="480060" y="1651000"/>
                    </a:lnTo>
                    <a:close/>
                  </a:path>
                  <a:path w="734695" h="2120900">
                    <a:moveTo>
                      <a:pt x="480060" y="1651000"/>
                    </a:moveTo>
                    <a:lnTo>
                      <a:pt x="478841" y="1638300"/>
                    </a:lnTo>
                    <a:lnTo>
                      <a:pt x="479189" y="1638300"/>
                    </a:lnTo>
                    <a:lnTo>
                      <a:pt x="480060" y="1651000"/>
                    </a:lnTo>
                    <a:close/>
                  </a:path>
                  <a:path w="734695" h="2120900">
                    <a:moveTo>
                      <a:pt x="488470" y="1663700"/>
                    </a:moveTo>
                    <a:lnTo>
                      <a:pt x="488306" y="1663403"/>
                    </a:lnTo>
                    <a:lnTo>
                      <a:pt x="486156" y="1651000"/>
                    </a:lnTo>
                    <a:lnTo>
                      <a:pt x="489204" y="1638300"/>
                    </a:lnTo>
                    <a:lnTo>
                      <a:pt x="492252" y="1638300"/>
                    </a:lnTo>
                    <a:lnTo>
                      <a:pt x="492252" y="1651000"/>
                    </a:lnTo>
                    <a:lnTo>
                      <a:pt x="490728" y="1651000"/>
                    </a:lnTo>
                    <a:lnTo>
                      <a:pt x="488523" y="1663403"/>
                    </a:lnTo>
                    <a:lnTo>
                      <a:pt x="488470" y="1663700"/>
                    </a:lnTo>
                    <a:close/>
                  </a:path>
                  <a:path w="734695" h="2120900">
                    <a:moveTo>
                      <a:pt x="555171" y="1651000"/>
                    </a:moveTo>
                    <a:lnTo>
                      <a:pt x="550502" y="1651000"/>
                    </a:lnTo>
                    <a:lnTo>
                      <a:pt x="553212" y="1638300"/>
                    </a:lnTo>
                    <a:lnTo>
                      <a:pt x="555171" y="1651000"/>
                    </a:lnTo>
                    <a:close/>
                  </a:path>
                  <a:path w="734695" h="2120900">
                    <a:moveTo>
                      <a:pt x="597408" y="1651000"/>
                    </a:moveTo>
                    <a:lnTo>
                      <a:pt x="566928" y="1651000"/>
                    </a:lnTo>
                    <a:lnTo>
                      <a:pt x="563880" y="1638300"/>
                    </a:lnTo>
                    <a:lnTo>
                      <a:pt x="598932" y="1638300"/>
                    </a:lnTo>
                    <a:lnTo>
                      <a:pt x="597408" y="1651000"/>
                    </a:lnTo>
                    <a:close/>
                  </a:path>
                  <a:path w="734695" h="2120900">
                    <a:moveTo>
                      <a:pt x="608076" y="1651000"/>
                    </a:moveTo>
                    <a:lnTo>
                      <a:pt x="597408" y="1651000"/>
                    </a:lnTo>
                    <a:lnTo>
                      <a:pt x="598932" y="1638300"/>
                    </a:lnTo>
                    <a:lnTo>
                      <a:pt x="608076" y="1638300"/>
                    </a:lnTo>
                    <a:lnTo>
                      <a:pt x="608076" y="1651000"/>
                    </a:lnTo>
                    <a:close/>
                  </a:path>
                  <a:path w="734695" h="2120900">
                    <a:moveTo>
                      <a:pt x="466379" y="1663403"/>
                    </a:moveTo>
                    <a:lnTo>
                      <a:pt x="466135" y="1661960"/>
                    </a:lnTo>
                    <a:lnTo>
                      <a:pt x="464820" y="1651000"/>
                    </a:lnTo>
                    <a:lnTo>
                      <a:pt x="467868" y="1651000"/>
                    </a:lnTo>
                    <a:lnTo>
                      <a:pt x="466379" y="1663403"/>
                    </a:lnTo>
                    <a:close/>
                  </a:path>
                  <a:path w="734695" h="2120900">
                    <a:moveTo>
                      <a:pt x="469392" y="1676400"/>
                    </a:moveTo>
                    <a:lnTo>
                      <a:pt x="468376" y="1676400"/>
                    </a:lnTo>
                    <a:lnTo>
                      <a:pt x="466395" y="1664021"/>
                    </a:lnTo>
                    <a:lnTo>
                      <a:pt x="466379" y="1663403"/>
                    </a:lnTo>
                    <a:lnTo>
                      <a:pt x="467868" y="1651000"/>
                    </a:lnTo>
                    <a:lnTo>
                      <a:pt x="470916" y="1651000"/>
                    </a:lnTo>
                    <a:lnTo>
                      <a:pt x="476842" y="1663700"/>
                    </a:lnTo>
                    <a:lnTo>
                      <a:pt x="470916" y="1663700"/>
                    </a:lnTo>
                    <a:lnTo>
                      <a:pt x="469392" y="1676400"/>
                    </a:lnTo>
                    <a:close/>
                  </a:path>
                  <a:path w="734695" h="2120900">
                    <a:moveTo>
                      <a:pt x="478536" y="1663700"/>
                    </a:moveTo>
                    <a:lnTo>
                      <a:pt x="477229" y="1663700"/>
                    </a:lnTo>
                    <a:lnTo>
                      <a:pt x="481584" y="1651000"/>
                    </a:lnTo>
                    <a:lnTo>
                      <a:pt x="483108" y="1651000"/>
                    </a:lnTo>
                    <a:lnTo>
                      <a:pt x="478642" y="1663403"/>
                    </a:lnTo>
                    <a:lnTo>
                      <a:pt x="478536" y="1663700"/>
                    </a:lnTo>
                    <a:close/>
                  </a:path>
                  <a:path w="734695" h="2120900">
                    <a:moveTo>
                      <a:pt x="490689" y="1664021"/>
                    </a:moveTo>
                    <a:lnTo>
                      <a:pt x="488413" y="1664021"/>
                    </a:lnTo>
                    <a:lnTo>
                      <a:pt x="488551" y="1663700"/>
                    </a:lnTo>
                    <a:lnTo>
                      <a:pt x="490728" y="1651000"/>
                    </a:lnTo>
                    <a:lnTo>
                      <a:pt x="492252" y="1651000"/>
                    </a:lnTo>
                    <a:lnTo>
                      <a:pt x="492252" y="1663700"/>
                    </a:lnTo>
                    <a:lnTo>
                      <a:pt x="490728" y="1663700"/>
                    </a:lnTo>
                    <a:lnTo>
                      <a:pt x="490689" y="1664021"/>
                    </a:lnTo>
                    <a:close/>
                  </a:path>
                  <a:path w="734695" h="2120900">
                    <a:moveTo>
                      <a:pt x="544068" y="1663700"/>
                    </a:moveTo>
                    <a:lnTo>
                      <a:pt x="542544" y="1663700"/>
                    </a:lnTo>
                    <a:lnTo>
                      <a:pt x="542544" y="1651000"/>
                    </a:lnTo>
                    <a:lnTo>
                      <a:pt x="547116" y="1651000"/>
                    </a:lnTo>
                    <a:lnTo>
                      <a:pt x="544139" y="1663403"/>
                    </a:lnTo>
                    <a:lnTo>
                      <a:pt x="544068" y="1663700"/>
                    </a:lnTo>
                    <a:close/>
                  </a:path>
                  <a:path w="734695" h="2120900">
                    <a:moveTo>
                      <a:pt x="547116" y="1676400"/>
                    </a:moveTo>
                    <a:lnTo>
                      <a:pt x="544068" y="1676400"/>
                    </a:lnTo>
                    <a:lnTo>
                      <a:pt x="544139" y="1663403"/>
                    </a:lnTo>
                    <a:lnTo>
                      <a:pt x="547116" y="1651000"/>
                    </a:lnTo>
                    <a:lnTo>
                      <a:pt x="553212" y="1663700"/>
                    </a:lnTo>
                    <a:lnTo>
                      <a:pt x="552450" y="1663700"/>
                    </a:lnTo>
                    <a:lnTo>
                      <a:pt x="547116" y="1676400"/>
                    </a:lnTo>
                    <a:close/>
                  </a:path>
                  <a:path w="734695" h="2120900">
                    <a:moveTo>
                      <a:pt x="553176" y="1663403"/>
                    </a:moveTo>
                    <a:lnTo>
                      <a:pt x="552377" y="1661960"/>
                    </a:lnTo>
                    <a:lnTo>
                      <a:pt x="547116" y="1651000"/>
                    </a:lnTo>
                    <a:lnTo>
                      <a:pt x="551688" y="1651000"/>
                    </a:lnTo>
                    <a:lnTo>
                      <a:pt x="553176" y="1663403"/>
                    </a:lnTo>
                    <a:close/>
                  </a:path>
                  <a:path w="734695" h="2120900">
                    <a:moveTo>
                      <a:pt x="554736" y="1663700"/>
                    </a:moveTo>
                    <a:lnTo>
                      <a:pt x="553212" y="1663700"/>
                    </a:lnTo>
                    <a:lnTo>
                      <a:pt x="551688" y="1651000"/>
                    </a:lnTo>
                    <a:lnTo>
                      <a:pt x="554665" y="1663403"/>
                    </a:lnTo>
                    <a:lnTo>
                      <a:pt x="554736" y="1663700"/>
                    </a:lnTo>
                    <a:close/>
                  </a:path>
                  <a:path w="734695" h="2120900">
                    <a:moveTo>
                      <a:pt x="554736" y="1663700"/>
                    </a:moveTo>
                    <a:lnTo>
                      <a:pt x="551688" y="1651000"/>
                    </a:lnTo>
                    <a:lnTo>
                      <a:pt x="557784" y="1651000"/>
                    </a:lnTo>
                    <a:lnTo>
                      <a:pt x="554807" y="1663403"/>
                    </a:lnTo>
                    <a:lnTo>
                      <a:pt x="554736" y="1663700"/>
                    </a:lnTo>
                    <a:close/>
                  </a:path>
                  <a:path w="734695" h="2120900">
                    <a:moveTo>
                      <a:pt x="554953" y="1663700"/>
                    </a:moveTo>
                    <a:lnTo>
                      <a:pt x="554736" y="1663700"/>
                    </a:lnTo>
                    <a:lnTo>
                      <a:pt x="557784" y="1651000"/>
                    </a:lnTo>
                    <a:lnTo>
                      <a:pt x="558437" y="1651000"/>
                    </a:lnTo>
                    <a:lnTo>
                      <a:pt x="555035" y="1663403"/>
                    </a:lnTo>
                    <a:lnTo>
                      <a:pt x="554953" y="1663700"/>
                    </a:lnTo>
                    <a:close/>
                  </a:path>
                  <a:path w="734695" h="2120900">
                    <a:moveTo>
                      <a:pt x="561524" y="1663700"/>
                    </a:moveTo>
                    <a:lnTo>
                      <a:pt x="554953" y="1663700"/>
                    </a:lnTo>
                    <a:lnTo>
                      <a:pt x="558437" y="1651000"/>
                    </a:lnTo>
                    <a:lnTo>
                      <a:pt x="561452" y="1663403"/>
                    </a:lnTo>
                    <a:lnTo>
                      <a:pt x="561524" y="1663700"/>
                    </a:lnTo>
                    <a:close/>
                  </a:path>
                  <a:path w="734695" h="2120900">
                    <a:moveTo>
                      <a:pt x="568621" y="1689100"/>
                    </a:moveTo>
                    <a:lnTo>
                      <a:pt x="560222" y="1676400"/>
                    </a:lnTo>
                    <a:lnTo>
                      <a:pt x="562356" y="1676400"/>
                    </a:lnTo>
                    <a:lnTo>
                      <a:pt x="559809" y="1664021"/>
                    </a:lnTo>
                    <a:lnTo>
                      <a:pt x="559743" y="1663700"/>
                    </a:lnTo>
                    <a:lnTo>
                      <a:pt x="561524" y="1663700"/>
                    </a:lnTo>
                    <a:lnTo>
                      <a:pt x="558437" y="1651000"/>
                    </a:lnTo>
                    <a:lnTo>
                      <a:pt x="559308" y="1651000"/>
                    </a:lnTo>
                    <a:lnTo>
                      <a:pt x="564952" y="1663700"/>
                    </a:lnTo>
                    <a:lnTo>
                      <a:pt x="564894" y="1664021"/>
                    </a:lnTo>
                    <a:lnTo>
                      <a:pt x="571461" y="1664021"/>
                    </a:lnTo>
                    <a:lnTo>
                      <a:pt x="569976" y="1676400"/>
                    </a:lnTo>
                    <a:lnTo>
                      <a:pt x="568621" y="1689100"/>
                    </a:lnTo>
                    <a:close/>
                  </a:path>
                  <a:path w="734695" h="2120900">
                    <a:moveTo>
                      <a:pt x="565591" y="1661472"/>
                    </a:moveTo>
                    <a:lnTo>
                      <a:pt x="559308" y="1651000"/>
                    </a:lnTo>
                    <a:lnTo>
                      <a:pt x="568452" y="1651000"/>
                    </a:lnTo>
                    <a:lnTo>
                      <a:pt x="565591" y="1661472"/>
                    </a:lnTo>
                    <a:close/>
                  </a:path>
                  <a:path w="734695" h="2120900">
                    <a:moveTo>
                      <a:pt x="565884" y="1661960"/>
                    </a:moveTo>
                    <a:lnTo>
                      <a:pt x="565591" y="1661472"/>
                    </a:lnTo>
                    <a:lnTo>
                      <a:pt x="568452" y="1651000"/>
                    </a:lnTo>
                    <a:lnTo>
                      <a:pt x="571500" y="1651000"/>
                    </a:lnTo>
                    <a:lnTo>
                      <a:pt x="565884" y="1661960"/>
                    </a:lnTo>
                    <a:close/>
                  </a:path>
                  <a:path w="734695" h="2120900">
                    <a:moveTo>
                      <a:pt x="571461" y="1664021"/>
                    </a:moveTo>
                    <a:lnTo>
                      <a:pt x="564902" y="1664021"/>
                    </a:lnTo>
                    <a:lnTo>
                      <a:pt x="565065" y="1663700"/>
                    </a:lnTo>
                    <a:lnTo>
                      <a:pt x="566928" y="1663700"/>
                    </a:lnTo>
                    <a:lnTo>
                      <a:pt x="565884" y="1661960"/>
                    </a:lnTo>
                    <a:lnTo>
                      <a:pt x="571500" y="1651000"/>
                    </a:lnTo>
                    <a:lnTo>
                      <a:pt x="571461" y="1664021"/>
                    </a:lnTo>
                    <a:close/>
                  </a:path>
                  <a:path w="734695" h="2120900">
                    <a:moveTo>
                      <a:pt x="473964" y="1676400"/>
                    </a:moveTo>
                    <a:lnTo>
                      <a:pt x="469392" y="1676400"/>
                    </a:lnTo>
                    <a:lnTo>
                      <a:pt x="470877" y="1664021"/>
                    </a:lnTo>
                    <a:lnTo>
                      <a:pt x="470916" y="1663700"/>
                    </a:lnTo>
                    <a:lnTo>
                      <a:pt x="477774" y="1663700"/>
                    </a:lnTo>
                    <a:lnTo>
                      <a:pt x="473964" y="1676400"/>
                    </a:lnTo>
                    <a:close/>
                  </a:path>
                  <a:path w="734695" h="2120900">
                    <a:moveTo>
                      <a:pt x="478536" y="1676400"/>
                    </a:moveTo>
                    <a:lnTo>
                      <a:pt x="473964" y="1676400"/>
                    </a:lnTo>
                    <a:lnTo>
                      <a:pt x="477677" y="1664021"/>
                    </a:lnTo>
                    <a:lnTo>
                      <a:pt x="477774" y="1663700"/>
                    </a:lnTo>
                    <a:lnTo>
                      <a:pt x="480060" y="1663700"/>
                    </a:lnTo>
                    <a:lnTo>
                      <a:pt x="480098" y="1664021"/>
                    </a:lnTo>
                    <a:lnTo>
                      <a:pt x="478536" y="1676400"/>
                    </a:lnTo>
                    <a:close/>
                  </a:path>
                  <a:path w="734695" h="2120900">
                    <a:moveTo>
                      <a:pt x="481584" y="1676400"/>
                    </a:moveTo>
                    <a:lnTo>
                      <a:pt x="480098" y="1664021"/>
                    </a:lnTo>
                    <a:lnTo>
                      <a:pt x="480060" y="1663700"/>
                    </a:lnTo>
                    <a:lnTo>
                      <a:pt x="485938" y="1663700"/>
                    </a:lnTo>
                    <a:lnTo>
                      <a:pt x="481584" y="1676400"/>
                    </a:lnTo>
                    <a:close/>
                  </a:path>
                  <a:path w="734695" h="2120900">
                    <a:moveTo>
                      <a:pt x="482521" y="1697892"/>
                    </a:moveTo>
                    <a:lnTo>
                      <a:pt x="484632" y="1689100"/>
                    </a:lnTo>
                    <a:lnTo>
                      <a:pt x="486156" y="1689100"/>
                    </a:lnTo>
                    <a:lnTo>
                      <a:pt x="481584" y="1676400"/>
                    </a:lnTo>
                    <a:lnTo>
                      <a:pt x="485828" y="1664021"/>
                    </a:lnTo>
                    <a:lnTo>
                      <a:pt x="485938" y="1663700"/>
                    </a:lnTo>
                    <a:lnTo>
                      <a:pt x="489204" y="1676400"/>
                    </a:lnTo>
                    <a:lnTo>
                      <a:pt x="489966" y="1676400"/>
                    </a:lnTo>
                    <a:lnTo>
                      <a:pt x="487680" y="1689100"/>
                    </a:lnTo>
                    <a:lnTo>
                      <a:pt x="486460" y="1691640"/>
                    </a:lnTo>
                    <a:lnTo>
                      <a:pt x="482521" y="1697892"/>
                    </a:lnTo>
                    <a:close/>
                  </a:path>
                  <a:path w="734695" h="2120900">
                    <a:moveTo>
                      <a:pt x="547116" y="1689100"/>
                    </a:moveTo>
                    <a:lnTo>
                      <a:pt x="547116" y="1676400"/>
                    </a:lnTo>
                    <a:lnTo>
                      <a:pt x="552450" y="1663700"/>
                    </a:lnTo>
                    <a:lnTo>
                      <a:pt x="557784" y="1676400"/>
                    </a:lnTo>
                    <a:lnTo>
                      <a:pt x="551688" y="1676400"/>
                    </a:lnTo>
                    <a:lnTo>
                      <a:pt x="547116" y="1689100"/>
                    </a:lnTo>
                    <a:close/>
                  </a:path>
                  <a:path w="734695" h="2120900">
                    <a:moveTo>
                      <a:pt x="557784" y="1676400"/>
                    </a:moveTo>
                    <a:lnTo>
                      <a:pt x="552450" y="1663700"/>
                    </a:lnTo>
                    <a:lnTo>
                      <a:pt x="554228" y="1663700"/>
                    </a:lnTo>
                    <a:lnTo>
                      <a:pt x="557784" y="1676400"/>
                    </a:lnTo>
                    <a:close/>
                  </a:path>
                  <a:path w="734695" h="2120900">
                    <a:moveTo>
                      <a:pt x="557784" y="1676400"/>
                    </a:moveTo>
                    <a:lnTo>
                      <a:pt x="554318" y="1664021"/>
                    </a:lnTo>
                    <a:lnTo>
                      <a:pt x="554228" y="1663700"/>
                    </a:lnTo>
                    <a:lnTo>
                      <a:pt x="559743" y="1663700"/>
                    </a:lnTo>
                    <a:lnTo>
                      <a:pt x="559809" y="1664021"/>
                    </a:lnTo>
                    <a:lnTo>
                      <a:pt x="557784" y="1676400"/>
                    </a:lnTo>
                    <a:close/>
                  </a:path>
                  <a:path w="734695" h="2120900">
                    <a:moveTo>
                      <a:pt x="479298" y="1689100"/>
                    </a:moveTo>
                    <a:lnTo>
                      <a:pt x="477083" y="1676795"/>
                    </a:lnTo>
                    <a:lnTo>
                      <a:pt x="477012" y="1676400"/>
                    </a:lnTo>
                    <a:lnTo>
                      <a:pt x="478536" y="1676400"/>
                    </a:lnTo>
                    <a:lnTo>
                      <a:pt x="480021" y="1664021"/>
                    </a:lnTo>
                    <a:lnTo>
                      <a:pt x="481584" y="1676400"/>
                    </a:lnTo>
                    <a:lnTo>
                      <a:pt x="479298" y="1689100"/>
                    </a:lnTo>
                    <a:close/>
                  </a:path>
                  <a:path w="734695" h="2120900">
                    <a:moveTo>
                      <a:pt x="556260" y="1689100"/>
                    </a:moveTo>
                    <a:lnTo>
                      <a:pt x="557736" y="1676795"/>
                    </a:lnTo>
                    <a:lnTo>
                      <a:pt x="557784" y="1676400"/>
                    </a:lnTo>
                    <a:lnTo>
                      <a:pt x="559694" y="1664021"/>
                    </a:lnTo>
                    <a:lnTo>
                      <a:pt x="562356" y="1676400"/>
                    </a:lnTo>
                    <a:lnTo>
                      <a:pt x="560000" y="1676400"/>
                    </a:lnTo>
                    <a:lnTo>
                      <a:pt x="556260" y="1689100"/>
                    </a:lnTo>
                    <a:close/>
                  </a:path>
                  <a:path w="734695" h="2120900">
                    <a:moveTo>
                      <a:pt x="573024" y="1689100"/>
                    </a:moveTo>
                    <a:lnTo>
                      <a:pt x="568621" y="1689100"/>
                    </a:lnTo>
                    <a:lnTo>
                      <a:pt x="569934" y="1676795"/>
                    </a:lnTo>
                    <a:lnTo>
                      <a:pt x="571461" y="1664021"/>
                    </a:lnTo>
                    <a:lnTo>
                      <a:pt x="571547" y="1676795"/>
                    </a:lnTo>
                    <a:lnTo>
                      <a:pt x="573024" y="1689100"/>
                    </a:lnTo>
                    <a:close/>
                  </a:path>
                  <a:path w="734695" h="2120900">
                    <a:moveTo>
                      <a:pt x="467360" y="1689100"/>
                    </a:moveTo>
                    <a:lnTo>
                      <a:pt x="466375" y="1676795"/>
                    </a:lnTo>
                    <a:lnTo>
                      <a:pt x="466344" y="1676400"/>
                    </a:lnTo>
                    <a:lnTo>
                      <a:pt x="467868" y="1676400"/>
                    </a:lnTo>
                    <a:lnTo>
                      <a:pt x="467360" y="1689100"/>
                    </a:lnTo>
                    <a:close/>
                  </a:path>
                  <a:path w="734695" h="2120900">
                    <a:moveTo>
                      <a:pt x="479298" y="1689100"/>
                    </a:moveTo>
                    <a:lnTo>
                      <a:pt x="467360" y="1689100"/>
                    </a:lnTo>
                    <a:lnTo>
                      <a:pt x="467852" y="1676795"/>
                    </a:lnTo>
                    <a:lnTo>
                      <a:pt x="467868" y="1676400"/>
                    </a:lnTo>
                    <a:lnTo>
                      <a:pt x="477012" y="1676400"/>
                    </a:lnTo>
                    <a:lnTo>
                      <a:pt x="479298" y="1689100"/>
                    </a:lnTo>
                    <a:close/>
                  </a:path>
                  <a:path w="734695" h="2120900">
                    <a:moveTo>
                      <a:pt x="486156" y="1689100"/>
                    </a:moveTo>
                    <a:lnTo>
                      <a:pt x="479298" y="1689100"/>
                    </a:lnTo>
                    <a:lnTo>
                      <a:pt x="481513" y="1676795"/>
                    </a:lnTo>
                    <a:lnTo>
                      <a:pt x="481584" y="1676400"/>
                    </a:lnTo>
                    <a:lnTo>
                      <a:pt x="486156" y="1689100"/>
                    </a:lnTo>
                    <a:close/>
                  </a:path>
                  <a:path w="734695" h="2120900">
                    <a:moveTo>
                      <a:pt x="486460" y="1691640"/>
                    </a:moveTo>
                    <a:lnTo>
                      <a:pt x="487680" y="1689100"/>
                    </a:lnTo>
                    <a:lnTo>
                      <a:pt x="489895" y="1676795"/>
                    </a:lnTo>
                    <a:lnTo>
                      <a:pt x="489966" y="1676400"/>
                    </a:lnTo>
                    <a:lnTo>
                      <a:pt x="492252" y="1689100"/>
                    </a:lnTo>
                    <a:lnTo>
                      <a:pt x="488061" y="1689100"/>
                    </a:lnTo>
                    <a:lnTo>
                      <a:pt x="486460" y="1691640"/>
                    </a:lnTo>
                    <a:close/>
                  </a:path>
                  <a:path w="734695" h="2120900">
                    <a:moveTo>
                      <a:pt x="495300" y="1689100"/>
                    </a:moveTo>
                    <a:lnTo>
                      <a:pt x="492252" y="1689100"/>
                    </a:lnTo>
                    <a:lnTo>
                      <a:pt x="490037" y="1676795"/>
                    </a:lnTo>
                    <a:lnTo>
                      <a:pt x="489966" y="1676400"/>
                    </a:lnTo>
                    <a:lnTo>
                      <a:pt x="495300" y="1676400"/>
                    </a:lnTo>
                    <a:lnTo>
                      <a:pt x="495300" y="1689100"/>
                    </a:lnTo>
                    <a:close/>
                  </a:path>
                  <a:path w="734695" h="2120900">
                    <a:moveTo>
                      <a:pt x="560070" y="1701800"/>
                    </a:moveTo>
                    <a:lnTo>
                      <a:pt x="559308" y="1701800"/>
                    </a:lnTo>
                    <a:lnTo>
                      <a:pt x="551688" y="1689100"/>
                    </a:lnTo>
                    <a:lnTo>
                      <a:pt x="547116" y="1689100"/>
                    </a:lnTo>
                    <a:lnTo>
                      <a:pt x="551688" y="1676400"/>
                    </a:lnTo>
                    <a:lnTo>
                      <a:pt x="557784" y="1676400"/>
                    </a:lnTo>
                    <a:lnTo>
                      <a:pt x="556260" y="1689100"/>
                    </a:lnTo>
                    <a:lnTo>
                      <a:pt x="560070" y="1701800"/>
                    </a:lnTo>
                    <a:close/>
                  </a:path>
                  <a:path w="734695" h="2120900">
                    <a:moveTo>
                      <a:pt x="560070" y="1701800"/>
                    </a:moveTo>
                    <a:lnTo>
                      <a:pt x="556260" y="1689100"/>
                    </a:lnTo>
                    <a:lnTo>
                      <a:pt x="559884" y="1676795"/>
                    </a:lnTo>
                    <a:lnTo>
                      <a:pt x="560000" y="1676400"/>
                    </a:lnTo>
                    <a:lnTo>
                      <a:pt x="560336" y="1676795"/>
                    </a:lnTo>
                    <a:lnTo>
                      <a:pt x="563880" y="1689100"/>
                    </a:lnTo>
                    <a:lnTo>
                      <a:pt x="563118" y="1689100"/>
                    </a:lnTo>
                    <a:lnTo>
                      <a:pt x="560070" y="1701800"/>
                    </a:lnTo>
                    <a:close/>
                  </a:path>
                  <a:path w="734695" h="2120900">
                    <a:moveTo>
                      <a:pt x="560336" y="1676795"/>
                    </a:moveTo>
                    <a:lnTo>
                      <a:pt x="560070" y="1676400"/>
                    </a:lnTo>
                    <a:lnTo>
                      <a:pt x="560222" y="1676400"/>
                    </a:lnTo>
                    <a:lnTo>
                      <a:pt x="560336" y="1676795"/>
                    </a:lnTo>
                    <a:close/>
                  </a:path>
                  <a:path w="734695" h="2120900">
                    <a:moveTo>
                      <a:pt x="568621" y="1689100"/>
                    </a:moveTo>
                    <a:lnTo>
                      <a:pt x="560336" y="1676795"/>
                    </a:lnTo>
                    <a:lnTo>
                      <a:pt x="560222" y="1676400"/>
                    </a:lnTo>
                    <a:lnTo>
                      <a:pt x="568621" y="1689100"/>
                    </a:lnTo>
                    <a:close/>
                  </a:path>
                  <a:path w="734695" h="2120900">
                    <a:moveTo>
                      <a:pt x="568960" y="1701800"/>
                    </a:moveTo>
                    <a:lnTo>
                      <a:pt x="563880" y="1689100"/>
                    </a:lnTo>
                    <a:lnTo>
                      <a:pt x="560336" y="1676795"/>
                    </a:lnTo>
                    <a:lnTo>
                      <a:pt x="568621" y="1689100"/>
                    </a:lnTo>
                    <a:lnTo>
                      <a:pt x="571500" y="1689100"/>
                    </a:lnTo>
                    <a:lnTo>
                      <a:pt x="568960" y="1701800"/>
                    </a:lnTo>
                    <a:close/>
                  </a:path>
                  <a:path w="734695" h="2120900">
                    <a:moveTo>
                      <a:pt x="472440" y="1701800"/>
                    </a:moveTo>
                    <a:lnTo>
                      <a:pt x="467868" y="1701800"/>
                    </a:lnTo>
                    <a:lnTo>
                      <a:pt x="469011" y="1689100"/>
                    </a:lnTo>
                    <a:lnTo>
                      <a:pt x="472440" y="1701800"/>
                    </a:lnTo>
                    <a:close/>
                  </a:path>
                  <a:path w="734695" h="2120900">
                    <a:moveTo>
                      <a:pt x="479679" y="1701800"/>
                    </a:moveTo>
                    <a:lnTo>
                      <a:pt x="472440" y="1701800"/>
                    </a:lnTo>
                    <a:lnTo>
                      <a:pt x="469011" y="1689100"/>
                    </a:lnTo>
                    <a:lnTo>
                      <a:pt x="477012" y="1689100"/>
                    </a:lnTo>
                    <a:lnTo>
                      <a:pt x="479679" y="1701800"/>
                    </a:lnTo>
                    <a:close/>
                  </a:path>
                  <a:path w="734695" h="2120900">
                    <a:moveTo>
                      <a:pt x="480060" y="1701800"/>
                    </a:moveTo>
                    <a:lnTo>
                      <a:pt x="479679" y="1701800"/>
                    </a:lnTo>
                    <a:lnTo>
                      <a:pt x="477012" y="1689100"/>
                    </a:lnTo>
                    <a:lnTo>
                      <a:pt x="484632" y="1689100"/>
                    </a:lnTo>
                    <a:lnTo>
                      <a:pt x="482521" y="1697892"/>
                    </a:lnTo>
                    <a:lnTo>
                      <a:pt x="480060" y="1701800"/>
                    </a:lnTo>
                    <a:close/>
                  </a:path>
                  <a:path w="734695" h="2120900">
                    <a:moveTo>
                      <a:pt x="490728" y="1701800"/>
                    </a:moveTo>
                    <a:lnTo>
                      <a:pt x="481584" y="1701800"/>
                    </a:lnTo>
                    <a:lnTo>
                      <a:pt x="486460" y="1691640"/>
                    </a:lnTo>
                    <a:lnTo>
                      <a:pt x="488061" y="1689100"/>
                    </a:lnTo>
                    <a:lnTo>
                      <a:pt x="490728" y="1701800"/>
                    </a:lnTo>
                    <a:close/>
                  </a:path>
                  <a:path w="734695" h="2120900">
                    <a:moveTo>
                      <a:pt x="486156" y="1727200"/>
                    </a:moveTo>
                    <a:lnTo>
                      <a:pt x="485502" y="1727200"/>
                    </a:lnTo>
                    <a:lnTo>
                      <a:pt x="487680" y="1714500"/>
                    </a:lnTo>
                    <a:lnTo>
                      <a:pt x="486373" y="1701800"/>
                    </a:lnTo>
                    <a:lnTo>
                      <a:pt x="490728" y="1701800"/>
                    </a:lnTo>
                    <a:lnTo>
                      <a:pt x="488061" y="1689100"/>
                    </a:lnTo>
                    <a:lnTo>
                      <a:pt x="493776" y="1689100"/>
                    </a:lnTo>
                    <a:lnTo>
                      <a:pt x="493776" y="1714500"/>
                    </a:lnTo>
                    <a:lnTo>
                      <a:pt x="492252" y="1714500"/>
                    </a:lnTo>
                    <a:lnTo>
                      <a:pt x="486156" y="1727200"/>
                    </a:lnTo>
                    <a:close/>
                  </a:path>
                  <a:path w="734695" h="2120900">
                    <a:moveTo>
                      <a:pt x="550164" y="1701800"/>
                    </a:moveTo>
                    <a:lnTo>
                      <a:pt x="548640" y="1701800"/>
                    </a:lnTo>
                    <a:lnTo>
                      <a:pt x="545592" y="1689100"/>
                    </a:lnTo>
                    <a:lnTo>
                      <a:pt x="551688" y="1689100"/>
                    </a:lnTo>
                    <a:lnTo>
                      <a:pt x="550164" y="1701800"/>
                    </a:lnTo>
                    <a:close/>
                  </a:path>
                  <a:path w="734695" h="2120900">
                    <a:moveTo>
                      <a:pt x="551688" y="1727200"/>
                    </a:moveTo>
                    <a:lnTo>
                      <a:pt x="550164" y="1727200"/>
                    </a:lnTo>
                    <a:lnTo>
                      <a:pt x="550164" y="1701800"/>
                    </a:lnTo>
                    <a:lnTo>
                      <a:pt x="551688" y="1689100"/>
                    </a:lnTo>
                    <a:lnTo>
                      <a:pt x="559308" y="1701800"/>
                    </a:lnTo>
                    <a:lnTo>
                      <a:pt x="554545" y="1701800"/>
                    </a:lnTo>
                    <a:lnTo>
                      <a:pt x="553212" y="1714500"/>
                    </a:lnTo>
                    <a:lnTo>
                      <a:pt x="554736" y="1714500"/>
                    </a:lnTo>
                    <a:lnTo>
                      <a:pt x="551688" y="1727200"/>
                    </a:lnTo>
                    <a:close/>
                  </a:path>
                  <a:path w="734695" h="2120900">
                    <a:moveTo>
                      <a:pt x="563880" y="1714500"/>
                    </a:moveTo>
                    <a:lnTo>
                      <a:pt x="563118" y="1701800"/>
                    </a:lnTo>
                    <a:lnTo>
                      <a:pt x="560070" y="1701800"/>
                    </a:lnTo>
                    <a:lnTo>
                      <a:pt x="563118" y="1689100"/>
                    </a:lnTo>
                    <a:lnTo>
                      <a:pt x="566928" y="1701800"/>
                    </a:lnTo>
                    <a:lnTo>
                      <a:pt x="563880" y="1714500"/>
                    </a:lnTo>
                    <a:close/>
                  </a:path>
                  <a:path w="734695" h="2120900">
                    <a:moveTo>
                      <a:pt x="571500" y="1714500"/>
                    </a:moveTo>
                    <a:lnTo>
                      <a:pt x="563880" y="1714500"/>
                    </a:lnTo>
                    <a:lnTo>
                      <a:pt x="566928" y="1701800"/>
                    </a:lnTo>
                    <a:lnTo>
                      <a:pt x="563118" y="1689100"/>
                    </a:lnTo>
                    <a:lnTo>
                      <a:pt x="563880" y="1689100"/>
                    </a:lnTo>
                    <a:lnTo>
                      <a:pt x="568960" y="1701800"/>
                    </a:lnTo>
                    <a:lnTo>
                      <a:pt x="576072" y="1701800"/>
                    </a:lnTo>
                    <a:lnTo>
                      <a:pt x="571500" y="1714500"/>
                    </a:lnTo>
                    <a:close/>
                  </a:path>
                  <a:path w="734695" h="2120900">
                    <a:moveTo>
                      <a:pt x="577596" y="1701800"/>
                    </a:moveTo>
                    <a:lnTo>
                      <a:pt x="568960" y="1701800"/>
                    </a:lnTo>
                    <a:lnTo>
                      <a:pt x="571500" y="1689100"/>
                    </a:lnTo>
                    <a:lnTo>
                      <a:pt x="576072" y="1689100"/>
                    </a:lnTo>
                    <a:lnTo>
                      <a:pt x="577596" y="1701800"/>
                    </a:lnTo>
                    <a:close/>
                  </a:path>
                  <a:path w="734695" h="2120900">
                    <a:moveTo>
                      <a:pt x="481584" y="1701800"/>
                    </a:moveTo>
                    <a:lnTo>
                      <a:pt x="482521" y="1697892"/>
                    </a:lnTo>
                    <a:lnTo>
                      <a:pt x="486460" y="1691640"/>
                    </a:lnTo>
                    <a:lnTo>
                      <a:pt x="481584" y="1701800"/>
                    </a:lnTo>
                    <a:close/>
                  </a:path>
                  <a:path w="734695" h="2120900">
                    <a:moveTo>
                      <a:pt x="481584" y="1701800"/>
                    </a:moveTo>
                    <a:lnTo>
                      <a:pt x="480060" y="1701800"/>
                    </a:lnTo>
                    <a:lnTo>
                      <a:pt x="482521" y="1697892"/>
                    </a:lnTo>
                    <a:lnTo>
                      <a:pt x="481584" y="1701800"/>
                    </a:lnTo>
                    <a:close/>
                  </a:path>
                  <a:path w="734695" h="2120900">
                    <a:moveTo>
                      <a:pt x="470916" y="1714500"/>
                    </a:moveTo>
                    <a:lnTo>
                      <a:pt x="471932" y="1701800"/>
                    </a:lnTo>
                    <a:lnTo>
                      <a:pt x="473354" y="1701800"/>
                    </a:lnTo>
                    <a:lnTo>
                      <a:pt x="470916" y="1714500"/>
                    </a:lnTo>
                    <a:close/>
                  </a:path>
                  <a:path w="734695" h="2120900">
                    <a:moveTo>
                      <a:pt x="472440" y="1727200"/>
                    </a:moveTo>
                    <a:lnTo>
                      <a:pt x="470916" y="1727200"/>
                    </a:lnTo>
                    <a:lnTo>
                      <a:pt x="470916" y="1714500"/>
                    </a:lnTo>
                    <a:lnTo>
                      <a:pt x="473354" y="1701800"/>
                    </a:lnTo>
                    <a:lnTo>
                      <a:pt x="473964" y="1714500"/>
                    </a:lnTo>
                    <a:lnTo>
                      <a:pt x="479213" y="1714500"/>
                    </a:lnTo>
                    <a:lnTo>
                      <a:pt x="472440" y="1727200"/>
                    </a:lnTo>
                    <a:close/>
                  </a:path>
                  <a:path w="734695" h="2120900">
                    <a:moveTo>
                      <a:pt x="475488" y="1714500"/>
                    </a:moveTo>
                    <a:lnTo>
                      <a:pt x="473964" y="1714500"/>
                    </a:lnTo>
                    <a:lnTo>
                      <a:pt x="473354" y="1701800"/>
                    </a:lnTo>
                    <a:lnTo>
                      <a:pt x="480568" y="1701800"/>
                    </a:lnTo>
                    <a:lnTo>
                      <a:pt x="475488" y="1714500"/>
                    </a:lnTo>
                    <a:close/>
                  </a:path>
                  <a:path w="734695" h="2120900">
                    <a:moveTo>
                      <a:pt x="481584" y="1714500"/>
                    </a:moveTo>
                    <a:lnTo>
                      <a:pt x="475488" y="1714500"/>
                    </a:lnTo>
                    <a:lnTo>
                      <a:pt x="480568" y="1701800"/>
                    </a:lnTo>
                    <a:lnTo>
                      <a:pt x="482890" y="1701800"/>
                    </a:lnTo>
                    <a:lnTo>
                      <a:pt x="481584" y="1714500"/>
                    </a:lnTo>
                    <a:close/>
                  </a:path>
                  <a:path w="734695" h="2120900">
                    <a:moveTo>
                      <a:pt x="482917" y="1727200"/>
                    </a:moveTo>
                    <a:lnTo>
                      <a:pt x="480060" y="1714500"/>
                    </a:lnTo>
                    <a:lnTo>
                      <a:pt x="481584" y="1714500"/>
                    </a:lnTo>
                    <a:lnTo>
                      <a:pt x="482890" y="1701800"/>
                    </a:lnTo>
                    <a:lnTo>
                      <a:pt x="484632" y="1714500"/>
                    </a:lnTo>
                    <a:lnTo>
                      <a:pt x="482917" y="1727200"/>
                    </a:lnTo>
                    <a:close/>
                  </a:path>
                  <a:path w="734695" h="2120900">
                    <a:moveTo>
                      <a:pt x="484632" y="1714500"/>
                    </a:moveTo>
                    <a:lnTo>
                      <a:pt x="482890" y="1701800"/>
                    </a:lnTo>
                    <a:lnTo>
                      <a:pt x="486373" y="1701800"/>
                    </a:lnTo>
                    <a:lnTo>
                      <a:pt x="484632" y="1714500"/>
                    </a:lnTo>
                    <a:close/>
                  </a:path>
                  <a:path w="734695" h="2120900">
                    <a:moveTo>
                      <a:pt x="485502" y="1727200"/>
                    </a:moveTo>
                    <a:lnTo>
                      <a:pt x="482917" y="1727200"/>
                    </a:lnTo>
                    <a:lnTo>
                      <a:pt x="484632" y="1714500"/>
                    </a:lnTo>
                    <a:lnTo>
                      <a:pt x="486373" y="1701800"/>
                    </a:lnTo>
                    <a:lnTo>
                      <a:pt x="487680" y="1714500"/>
                    </a:lnTo>
                    <a:lnTo>
                      <a:pt x="485502" y="1727200"/>
                    </a:lnTo>
                    <a:close/>
                  </a:path>
                  <a:path w="734695" h="2120900">
                    <a:moveTo>
                      <a:pt x="495300" y="1714500"/>
                    </a:moveTo>
                    <a:lnTo>
                      <a:pt x="493776" y="1714500"/>
                    </a:lnTo>
                    <a:lnTo>
                      <a:pt x="493776" y="1701800"/>
                    </a:lnTo>
                    <a:lnTo>
                      <a:pt x="495300" y="1714500"/>
                    </a:lnTo>
                    <a:close/>
                  </a:path>
                  <a:path w="734695" h="2120900">
                    <a:moveTo>
                      <a:pt x="562356" y="1714500"/>
                    </a:moveTo>
                    <a:lnTo>
                      <a:pt x="553212" y="1714500"/>
                    </a:lnTo>
                    <a:lnTo>
                      <a:pt x="554545" y="1701800"/>
                    </a:lnTo>
                    <a:lnTo>
                      <a:pt x="562813" y="1701800"/>
                    </a:lnTo>
                    <a:lnTo>
                      <a:pt x="562356" y="1714500"/>
                    </a:lnTo>
                    <a:close/>
                  </a:path>
                  <a:path w="734695" h="2120900">
                    <a:moveTo>
                      <a:pt x="563880" y="1714500"/>
                    </a:moveTo>
                    <a:lnTo>
                      <a:pt x="562356" y="1714500"/>
                    </a:lnTo>
                    <a:lnTo>
                      <a:pt x="562813" y="1701800"/>
                    </a:lnTo>
                    <a:lnTo>
                      <a:pt x="563880" y="1714500"/>
                    </a:lnTo>
                    <a:close/>
                  </a:path>
                  <a:path w="734695" h="2120900">
                    <a:moveTo>
                      <a:pt x="563880" y="1714500"/>
                    </a:moveTo>
                    <a:lnTo>
                      <a:pt x="562813" y="1701800"/>
                    </a:lnTo>
                    <a:lnTo>
                      <a:pt x="563118" y="1701800"/>
                    </a:lnTo>
                    <a:lnTo>
                      <a:pt x="563880" y="1714500"/>
                    </a:lnTo>
                    <a:close/>
                  </a:path>
                  <a:path w="734695" h="2120900">
                    <a:moveTo>
                      <a:pt x="576072" y="1714500"/>
                    </a:moveTo>
                    <a:lnTo>
                      <a:pt x="571500" y="1714500"/>
                    </a:lnTo>
                    <a:lnTo>
                      <a:pt x="576072" y="1701800"/>
                    </a:lnTo>
                    <a:lnTo>
                      <a:pt x="576072" y="1714500"/>
                    </a:lnTo>
                    <a:close/>
                  </a:path>
                  <a:path w="734695" h="2120900">
                    <a:moveTo>
                      <a:pt x="470916" y="1727200"/>
                    </a:moveTo>
                    <a:lnTo>
                      <a:pt x="469392" y="1714500"/>
                    </a:lnTo>
                    <a:lnTo>
                      <a:pt x="470916" y="1714500"/>
                    </a:lnTo>
                    <a:lnTo>
                      <a:pt x="470916" y="1727200"/>
                    </a:lnTo>
                    <a:close/>
                  </a:path>
                  <a:path w="734695" h="2120900">
                    <a:moveTo>
                      <a:pt x="475488" y="1739900"/>
                    </a:moveTo>
                    <a:lnTo>
                      <a:pt x="472440" y="1727200"/>
                    </a:lnTo>
                    <a:lnTo>
                      <a:pt x="479213" y="1714500"/>
                    </a:lnTo>
                    <a:lnTo>
                      <a:pt x="482019" y="1727200"/>
                    </a:lnTo>
                    <a:lnTo>
                      <a:pt x="480713" y="1727200"/>
                    </a:lnTo>
                    <a:lnTo>
                      <a:pt x="475488" y="1739900"/>
                    </a:lnTo>
                    <a:close/>
                  </a:path>
                  <a:path w="734695" h="2120900">
                    <a:moveTo>
                      <a:pt x="482917" y="1727200"/>
                    </a:moveTo>
                    <a:lnTo>
                      <a:pt x="482019" y="1727200"/>
                    </a:lnTo>
                    <a:lnTo>
                      <a:pt x="479213" y="1714500"/>
                    </a:lnTo>
                    <a:lnTo>
                      <a:pt x="480060" y="1714500"/>
                    </a:lnTo>
                    <a:lnTo>
                      <a:pt x="482917" y="1727200"/>
                    </a:lnTo>
                    <a:close/>
                  </a:path>
                  <a:path w="734695" h="2120900">
                    <a:moveTo>
                      <a:pt x="496824" y="1727200"/>
                    </a:moveTo>
                    <a:lnTo>
                      <a:pt x="486156" y="1727200"/>
                    </a:lnTo>
                    <a:lnTo>
                      <a:pt x="492252" y="1714500"/>
                    </a:lnTo>
                    <a:lnTo>
                      <a:pt x="496824" y="1727200"/>
                    </a:lnTo>
                    <a:close/>
                  </a:path>
                  <a:path w="734695" h="2120900">
                    <a:moveTo>
                      <a:pt x="498348" y="1727200"/>
                    </a:moveTo>
                    <a:lnTo>
                      <a:pt x="496824" y="1727200"/>
                    </a:lnTo>
                    <a:lnTo>
                      <a:pt x="492252" y="1714500"/>
                    </a:lnTo>
                    <a:lnTo>
                      <a:pt x="498348" y="1714500"/>
                    </a:lnTo>
                    <a:lnTo>
                      <a:pt x="498348" y="1727200"/>
                    </a:lnTo>
                    <a:close/>
                  </a:path>
                  <a:path w="734695" h="2120900">
                    <a:moveTo>
                      <a:pt x="556260" y="1739900"/>
                    </a:moveTo>
                    <a:lnTo>
                      <a:pt x="554736" y="1739900"/>
                    </a:lnTo>
                    <a:lnTo>
                      <a:pt x="551688" y="1727200"/>
                    </a:lnTo>
                    <a:lnTo>
                      <a:pt x="554736" y="1714500"/>
                    </a:lnTo>
                    <a:lnTo>
                      <a:pt x="560832" y="1714500"/>
                    </a:lnTo>
                    <a:lnTo>
                      <a:pt x="563575" y="1727200"/>
                    </a:lnTo>
                    <a:lnTo>
                      <a:pt x="556260" y="1727200"/>
                    </a:lnTo>
                    <a:lnTo>
                      <a:pt x="556260" y="1739900"/>
                    </a:lnTo>
                    <a:close/>
                  </a:path>
                  <a:path w="734695" h="2120900">
                    <a:moveTo>
                      <a:pt x="563575" y="1727200"/>
                    </a:moveTo>
                    <a:lnTo>
                      <a:pt x="560832" y="1714500"/>
                    </a:lnTo>
                    <a:lnTo>
                      <a:pt x="565404" y="1714500"/>
                    </a:lnTo>
                    <a:lnTo>
                      <a:pt x="563575" y="1727200"/>
                    </a:lnTo>
                    <a:close/>
                  </a:path>
                  <a:path w="734695" h="2120900">
                    <a:moveTo>
                      <a:pt x="568452" y="1731433"/>
                    </a:moveTo>
                    <a:lnTo>
                      <a:pt x="569214" y="1727200"/>
                    </a:lnTo>
                    <a:lnTo>
                      <a:pt x="563575" y="1727200"/>
                    </a:lnTo>
                    <a:lnTo>
                      <a:pt x="565404" y="1714500"/>
                    </a:lnTo>
                    <a:lnTo>
                      <a:pt x="569976" y="1727200"/>
                    </a:lnTo>
                    <a:lnTo>
                      <a:pt x="568452" y="1731433"/>
                    </a:lnTo>
                    <a:close/>
                  </a:path>
                  <a:path w="734695" h="2120900">
                    <a:moveTo>
                      <a:pt x="575310" y="1739900"/>
                    </a:moveTo>
                    <a:lnTo>
                      <a:pt x="566928" y="1739900"/>
                    </a:lnTo>
                    <a:lnTo>
                      <a:pt x="568452" y="1731433"/>
                    </a:lnTo>
                    <a:lnTo>
                      <a:pt x="569976" y="1727200"/>
                    </a:lnTo>
                    <a:lnTo>
                      <a:pt x="565404" y="1714500"/>
                    </a:lnTo>
                    <a:lnTo>
                      <a:pt x="572516" y="1727200"/>
                    </a:lnTo>
                    <a:lnTo>
                      <a:pt x="573024" y="1727200"/>
                    </a:lnTo>
                    <a:lnTo>
                      <a:pt x="575310" y="1739900"/>
                    </a:lnTo>
                    <a:close/>
                  </a:path>
                  <a:path w="734695" h="2120900">
                    <a:moveTo>
                      <a:pt x="572516" y="1727200"/>
                    </a:moveTo>
                    <a:lnTo>
                      <a:pt x="565404" y="1714500"/>
                    </a:lnTo>
                    <a:lnTo>
                      <a:pt x="574548" y="1714500"/>
                    </a:lnTo>
                    <a:lnTo>
                      <a:pt x="572516" y="1727200"/>
                    </a:lnTo>
                    <a:close/>
                  </a:path>
                  <a:path w="734695" h="2120900">
                    <a:moveTo>
                      <a:pt x="579120" y="1727200"/>
                    </a:moveTo>
                    <a:lnTo>
                      <a:pt x="572516" y="1727200"/>
                    </a:lnTo>
                    <a:lnTo>
                      <a:pt x="574548" y="1714500"/>
                    </a:lnTo>
                    <a:lnTo>
                      <a:pt x="579120" y="1714500"/>
                    </a:lnTo>
                    <a:lnTo>
                      <a:pt x="579120" y="1727200"/>
                    </a:lnTo>
                    <a:close/>
                  </a:path>
                  <a:path w="734695" h="2120900">
                    <a:moveTo>
                      <a:pt x="475488" y="1739900"/>
                    </a:moveTo>
                    <a:lnTo>
                      <a:pt x="472440" y="1739900"/>
                    </a:lnTo>
                    <a:lnTo>
                      <a:pt x="472440" y="1727200"/>
                    </a:lnTo>
                    <a:lnTo>
                      <a:pt x="475488" y="1739900"/>
                    </a:lnTo>
                    <a:close/>
                  </a:path>
                  <a:path w="734695" h="2120900">
                    <a:moveTo>
                      <a:pt x="483870" y="1739900"/>
                    </a:moveTo>
                    <a:lnTo>
                      <a:pt x="475488" y="1739900"/>
                    </a:lnTo>
                    <a:lnTo>
                      <a:pt x="480713" y="1727200"/>
                    </a:lnTo>
                    <a:lnTo>
                      <a:pt x="483870" y="1739900"/>
                    </a:lnTo>
                    <a:close/>
                  </a:path>
                  <a:path w="734695" h="2120900">
                    <a:moveTo>
                      <a:pt x="483870" y="1739900"/>
                    </a:moveTo>
                    <a:lnTo>
                      <a:pt x="480713" y="1727200"/>
                    </a:lnTo>
                    <a:lnTo>
                      <a:pt x="485067" y="1727200"/>
                    </a:lnTo>
                    <a:lnTo>
                      <a:pt x="483870" y="1739900"/>
                    </a:lnTo>
                    <a:close/>
                  </a:path>
                  <a:path w="734695" h="2120900">
                    <a:moveTo>
                      <a:pt x="486325" y="1739900"/>
                    </a:moveTo>
                    <a:lnTo>
                      <a:pt x="483870" y="1739900"/>
                    </a:lnTo>
                    <a:lnTo>
                      <a:pt x="485067" y="1727200"/>
                    </a:lnTo>
                    <a:lnTo>
                      <a:pt x="486325" y="1739900"/>
                    </a:lnTo>
                    <a:close/>
                  </a:path>
                  <a:path w="734695" h="2120900">
                    <a:moveTo>
                      <a:pt x="487172" y="1739900"/>
                    </a:moveTo>
                    <a:lnTo>
                      <a:pt x="486325" y="1739900"/>
                    </a:lnTo>
                    <a:lnTo>
                      <a:pt x="485067" y="1727200"/>
                    </a:lnTo>
                    <a:lnTo>
                      <a:pt x="485720" y="1727200"/>
                    </a:lnTo>
                    <a:lnTo>
                      <a:pt x="487172" y="1739900"/>
                    </a:lnTo>
                    <a:close/>
                  </a:path>
                  <a:path w="734695" h="2120900">
                    <a:moveTo>
                      <a:pt x="487172" y="1739900"/>
                    </a:moveTo>
                    <a:lnTo>
                      <a:pt x="485720" y="1727200"/>
                    </a:lnTo>
                    <a:lnTo>
                      <a:pt x="491405" y="1727200"/>
                    </a:lnTo>
                    <a:lnTo>
                      <a:pt x="487172" y="1739900"/>
                    </a:lnTo>
                    <a:close/>
                  </a:path>
                  <a:path w="734695" h="2120900">
                    <a:moveTo>
                      <a:pt x="489204" y="1739900"/>
                    </a:moveTo>
                    <a:lnTo>
                      <a:pt x="487172" y="1739900"/>
                    </a:lnTo>
                    <a:lnTo>
                      <a:pt x="491405" y="1727200"/>
                    </a:lnTo>
                    <a:lnTo>
                      <a:pt x="493437" y="1727200"/>
                    </a:lnTo>
                    <a:lnTo>
                      <a:pt x="489204" y="1739900"/>
                    </a:lnTo>
                    <a:close/>
                  </a:path>
                  <a:path w="734695" h="2120900">
                    <a:moveTo>
                      <a:pt x="496824" y="1739900"/>
                    </a:moveTo>
                    <a:lnTo>
                      <a:pt x="489204" y="1739900"/>
                    </a:lnTo>
                    <a:lnTo>
                      <a:pt x="493437" y="1727200"/>
                    </a:lnTo>
                    <a:lnTo>
                      <a:pt x="496824" y="1739900"/>
                    </a:lnTo>
                    <a:close/>
                  </a:path>
                  <a:path w="734695" h="2120900">
                    <a:moveTo>
                      <a:pt x="565404" y="1739900"/>
                    </a:moveTo>
                    <a:lnTo>
                      <a:pt x="556260" y="1739900"/>
                    </a:lnTo>
                    <a:lnTo>
                      <a:pt x="556260" y="1727200"/>
                    </a:lnTo>
                    <a:lnTo>
                      <a:pt x="565404" y="1739900"/>
                    </a:lnTo>
                    <a:close/>
                  </a:path>
                  <a:path w="734695" h="2120900">
                    <a:moveTo>
                      <a:pt x="565404" y="1739900"/>
                    </a:moveTo>
                    <a:lnTo>
                      <a:pt x="556260" y="1727200"/>
                    </a:lnTo>
                    <a:lnTo>
                      <a:pt x="562356" y="1727200"/>
                    </a:lnTo>
                    <a:lnTo>
                      <a:pt x="565404" y="1739900"/>
                    </a:lnTo>
                    <a:close/>
                  </a:path>
                  <a:path w="734695" h="2120900">
                    <a:moveTo>
                      <a:pt x="565404" y="1739900"/>
                    </a:moveTo>
                    <a:lnTo>
                      <a:pt x="562356" y="1727200"/>
                    </a:lnTo>
                    <a:lnTo>
                      <a:pt x="569214" y="1727200"/>
                    </a:lnTo>
                    <a:lnTo>
                      <a:pt x="565404" y="1739900"/>
                    </a:lnTo>
                    <a:close/>
                  </a:path>
                  <a:path w="734695" h="2120900">
                    <a:moveTo>
                      <a:pt x="565404" y="1739900"/>
                    </a:moveTo>
                    <a:lnTo>
                      <a:pt x="569214" y="1727200"/>
                    </a:lnTo>
                    <a:lnTo>
                      <a:pt x="568452" y="1731433"/>
                    </a:lnTo>
                    <a:lnTo>
                      <a:pt x="565404" y="1739900"/>
                    </a:lnTo>
                    <a:close/>
                  </a:path>
                  <a:path w="734695" h="2120900">
                    <a:moveTo>
                      <a:pt x="575310" y="1739900"/>
                    </a:moveTo>
                    <a:lnTo>
                      <a:pt x="573024" y="1727200"/>
                    </a:lnTo>
                    <a:lnTo>
                      <a:pt x="577596" y="1727200"/>
                    </a:lnTo>
                    <a:lnTo>
                      <a:pt x="575310" y="1739900"/>
                    </a:lnTo>
                    <a:close/>
                  </a:path>
                  <a:path w="734695" h="2120900">
                    <a:moveTo>
                      <a:pt x="582168" y="1752600"/>
                    </a:moveTo>
                    <a:lnTo>
                      <a:pt x="579425" y="1752600"/>
                    </a:lnTo>
                    <a:lnTo>
                      <a:pt x="575056" y="1739900"/>
                    </a:lnTo>
                    <a:lnTo>
                      <a:pt x="575310" y="1739900"/>
                    </a:lnTo>
                    <a:lnTo>
                      <a:pt x="577596" y="1727200"/>
                    </a:lnTo>
                    <a:lnTo>
                      <a:pt x="580644" y="1727200"/>
                    </a:lnTo>
                    <a:lnTo>
                      <a:pt x="582168" y="1739900"/>
                    </a:lnTo>
                    <a:lnTo>
                      <a:pt x="582168" y="1752600"/>
                    </a:lnTo>
                    <a:close/>
                  </a:path>
                  <a:path w="734695" h="2120900">
                    <a:moveTo>
                      <a:pt x="566928" y="1739900"/>
                    </a:moveTo>
                    <a:lnTo>
                      <a:pt x="565404" y="1739900"/>
                    </a:lnTo>
                    <a:lnTo>
                      <a:pt x="568452" y="1731433"/>
                    </a:lnTo>
                    <a:lnTo>
                      <a:pt x="566928" y="1739900"/>
                    </a:lnTo>
                    <a:close/>
                  </a:path>
                  <a:path w="734695" h="2120900">
                    <a:moveTo>
                      <a:pt x="478536" y="1752600"/>
                    </a:moveTo>
                    <a:lnTo>
                      <a:pt x="473964" y="1752600"/>
                    </a:lnTo>
                    <a:lnTo>
                      <a:pt x="473964" y="1739900"/>
                    </a:lnTo>
                    <a:lnTo>
                      <a:pt x="479679" y="1739900"/>
                    </a:lnTo>
                    <a:lnTo>
                      <a:pt x="478536" y="1752600"/>
                    </a:lnTo>
                    <a:close/>
                  </a:path>
                  <a:path w="734695" h="2120900">
                    <a:moveTo>
                      <a:pt x="480060" y="1752600"/>
                    </a:moveTo>
                    <a:lnTo>
                      <a:pt x="478536" y="1752600"/>
                    </a:lnTo>
                    <a:lnTo>
                      <a:pt x="479679" y="1739900"/>
                    </a:lnTo>
                    <a:lnTo>
                      <a:pt x="480060" y="1752600"/>
                    </a:lnTo>
                    <a:close/>
                  </a:path>
                  <a:path w="734695" h="2120900">
                    <a:moveTo>
                      <a:pt x="480060" y="1752600"/>
                    </a:moveTo>
                    <a:lnTo>
                      <a:pt x="479679" y="1739900"/>
                    </a:lnTo>
                    <a:lnTo>
                      <a:pt x="487680" y="1739900"/>
                    </a:lnTo>
                    <a:lnTo>
                      <a:pt x="480060" y="1752600"/>
                    </a:lnTo>
                    <a:close/>
                  </a:path>
                  <a:path w="734695" h="2120900">
                    <a:moveTo>
                      <a:pt x="485648" y="1765300"/>
                    </a:moveTo>
                    <a:lnTo>
                      <a:pt x="475488" y="1752600"/>
                    </a:lnTo>
                    <a:lnTo>
                      <a:pt x="480060" y="1752600"/>
                    </a:lnTo>
                    <a:lnTo>
                      <a:pt x="487680" y="1739900"/>
                    </a:lnTo>
                    <a:lnTo>
                      <a:pt x="488333" y="1739900"/>
                    </a:lnTo>
                    <a:lnTo>
                      <a:pt x="483108" y="1752600"/>
                    </a:lnTo>
                    <a:lnTo>
                      <a:pt x="485648" y="1765300"/>
                    </a:lnTo>
                    <a:close/>
                  </a:path>
                  <a:path w="734695" h="2120900">
                    <a:moveTo>
                      <a:pt x="488188" y="1765300"/>
                    </a:moveTo>
                    <a:lnTo>
                      <a:pt x="485648" y="1765300"/>
                    </a:lnTo>
                    <a:lnTo>
                      <a:pt x="483108" y="1752600"/>
                    </a:lnTo>
                    <a:lnTo>
                      <a:pt x="488333" y="1739900"/>
                    </a:lnTo>
                    <a:lnTo>
                      <a:pt x="492252" y="1752600"/>
                    </a:lnTo>
                    <a:lnTo>
                      <a:pt x="484632" y="1752600"/>
                    </a:lnTo>
                    <a:lnTo>
                      <a:pt x="488188" y="1765300"/>
                    </a:lnTo>
                    <a:close/>
                  </a:path>
                  <a:path w="734695" h="2120900">
                    <a:moveTo>
                      <a:pt x="489204" y="1765300"/>
                    </a:moveTo>
                    <a:lnTo>
                      <a:pt x="492252" y="1752600"/>
                    </a:lnTo>
                    <a:lnTo>
                      <a:pt x="488333" y="1739900"/>
                    </a:lnTo>
                    <a:lnTo>
                      <a:pt x="498348" y="1739900"/>
                    </a:lnTo>
                    <a:lnTo>
                      <a:pt x="498348" y="1752600"/>
                    </a:lnTo>
                    <a:lnTo>
                      <a:pt x="495300" y="1752600"/>
                    </a:lnTo>
                    <a:lnTo>
                      <a:pt x="489204" y="1765300"/>
                    </a:lnTo>
                    <a:close/>
                  </a:path>
                  <a:path w="734695" h="2120900">
                    <a:moveTo>
                      <a:pt x="499872" y="1765300"/>
                    </a:moveTo>
                    <a:lnTo>
                      <a:pt x="496824" y="1752600"/>
                    </a:lnTo>
                    <a:lnTo>
                      <a:pt x="498348" y="1752600"/>
                    </a:lnTo>
                    <a:lnTo>
                      <a:pt x="498348" y="1739900"/>
                    </a:lnTo>
                    <a:lnTo>
                      <a:pt x="499872" y="1739900"/>
                    </a:lnTo>
                    <a:lnTo>
                      <a:pt x="501396" y="1752600"/>
                    </a:lnTo>
                    <a:lnTo>
                      <a:pt x="499872" y="1765300"/>
                    </a:lnTo>
                    <a:close/>
                  </a:path>
                  <a:path w="734695" h="2120900">
                    <a:moveTo>
                      <a:pt x="560832" y="1752600"/>
                    </a:moveTo>
                    <a:lnTo>
                      <a:pt x="556260" y="1752600"/>
                    </a:lnTo>
                    <a:lnTo>
                      <a:pt x="559003" y="1739900"/>
                    </a:lnTo>
                    <a:lnTo>
                      <a:pt x="560832" y="1752600"/>
                    </a:lnTo>
                    <a:close/>
                  </a:path>
                  <a:path w="734695" h="2120900">
                    <a:moveTo>
                      <a:pt x="566928" y="1765300"/>
                    </a:moveTo>
                    <a:lnTo>
                      <a:pt x="563880" y="1752600"/>
                    </a:lnTo>
                    <a:lnTo>
                      <a:pt x="560832" y="1752600"/>
                    </a:lnTo>
                    <a:lnTo>
                      <a:pt x="559003" y="1739900"/>
                    </a:lnTo>
                    <a:lnTo>
                      <a:pt x="568669" y="1739900"/>
                    </a:lnTo>
                    <a:lnTo>
                      <a:pt x="566928" y="1752600"/>
                    </a:lnTo>
                    <a:lnTo>
                      <a:pt x="566928" y="1765300"/>
                    </a:lnTo>
                    <a:close/>
                  </a:path>
                  <a:path w="734695" h="2120900">
                    <a:moveTo>
                      <a:pt x="569976" y="1778000"/>
                    </a:moveTo>
                    <a:lnTo>
                      <a:pt x="566928" y="1765300"/>
                    </a:lnTo>
                    <a:lnTo>
                      <a:pt x="566928" y="1752600"/>
                    </a:lnTo>
                    <a:lnTo>
                      <a:pt x="568669" y="1739900"/>
                    </a:lnTo>
                    <a:lnTo>
                      <a:pt x="569976" y="1752600"/>
                    </a:lnTo>
                    <a:lnTo>
                      <a:pt x="574548" y="1752600"/>
                    </a:lnTo>
                    <a:lnTo>
                      <a:pt x="573024" y="1765300"/>
                    </a:lnTo>
                    <a:lnTo>
                      <a:pt x="577596" y="1765300"/>
                    </a:lnTo>
                    <a:lnTo>
                      <a:pt x="569976" y="1778000"/>
                    </a:lnTo>
                    <a:close/>
                  </a:path>
                  <a:path w="734695" h="2120900">
                    <a:moveTo>
                      <a:pt x="569976" y="1752600"/>
                    </a:moveTo>
                    <a:lnTo>
                      <a:pt x="568669" y="1739900"/>
                    </a:lnTo>
                    <a:lnTo>
                      <a:pt x="571804" y="1739900"/>
                    </a:lnTo>
                    <a:lnTo>
                      <a:pt x="569976" y="1752600"/>
                    </a:lnTo>
                    <a:close/>
                  </a:path>
                  <a:path w="734695" h="2120900">
                    <a:moveTo>
                      <a:pt x="573024" y="1752600"/>
                    </a:moveTo>
                    <a:lnTo>
                      <a:pt x="569976" y="1752600"/>
                    </a:lnTo>
                    <a:lnTo>
                      <a:pt x="571804" y="1739900"/>
                    </a:lnTo>
                    <a:lnTo>
                      <a:pt x="573024" y="1752600"/>
                    </a:lnTo>
                    <a:close/>
                  </a:path>
                  <a:path w="734695" h="2120900">
                    <a:moveTo>
                      <a:pt x="579425" y="1752600"/>
                    </a:moveTo>
                    <a:lnTo>
                      <a:pt x="573024" y="1752600"/>
                    </a:lnTo>
                    <a:lnTo>
                      <a:pt x="571804" y="1739900"/>
                    </a:lnTo>
                    <a:lnTo>
                      <a:pt x="575056" y="1739900"/>
                    </a:lnTo>
                    <a:lnTo>
                      <a:pt x="579425" y="1752600"/>
                    </a:lnTo>
                    <a:close/>
                  </a:path>
                  <a:path w="734695" h="2120900">
                    <a:moveTo>
                      <a:pt x="485648" y="1765300"/>
                    </a:moveTo>
                    <a:lnTo>
                      <a:pt x="473964" y="1765300"/>
                    </a:lnTo>
                    <a:lnTo>
                      <a:pt x="475488" y="1752600"/>
                    </a:lnTo>
                    <a:lnTo>
                      <a:pt x="485648" y="1765300"/>
                    </a:lnTo>
                    <a:close/>
                  </a:path>
                  <a:path w="734695" h="2120900">
                    <a:moveTo>
                      <a:pt x="489204" y="1765300"/>
                    </a:moveTo>
                    <a:lnTo>
                      <a:pt x="488188" y="1765300"/>
                    </a:lnTo>
                    <a:lnTo>
                      <a:pt x="484632" y="1752600"/>
                    </a:lnTo>
                    <a:lnTo>
                      <a:pt x="492252" y="1752600"/>
                    </a:lnTo>
                    <a:lnTo>
                      <a:pt x="489204" y="1765300"/>
                    </a:lnTo>
                    <a:close/>
                  </a:path>
                  <a:path w="734695" h="2120900">
                    <a:moveTo>
                      <a:pt x="499872" y="1765300"/>
                    </a:moveTo>
                    <a:lnTo>
                      <a:pt x="489204" y="1765300"/>
                    </a:lnTo>
                    <a:lnTo>
                      <a:pt x="495300" y="1752600"/>
                    </a:lnTo>
                    <a:lnTo>
                      <a:pt x="496824" y="1752600"/>
                    </a:lnTo>
                    <a:lnTo>
                      <a:pt x="499872" y="1765300"/>
                    </a:lnTo>
                    <a:close/>
                  </a:path>
                  <a:path w="734695" h="2120900">
                    <a:moveTo>
                      <a:pt x="556260" y="1765300"/>
                    </a:moveTo>
                    <a:lnTo>
                      <a:pt x="554736" y="1765300"/>
                    </a:lnTo>
                    <a:lnTo>
                      <a:pt x="554736" y="1752600"/>
                    </a:lnTo>
                    <a:lnTo>
                      <a:pt x="557784" y="1752600"/>
                    </a:lnTo>
                    <a:lnTo>
                      <a:pt x="556260" y="1765300"/>
                    </a:lnTo>
                    <a:close/>
                  </a:path>
                  <a:path w="734695" h="2120900">
                    <a:moveTo>
                      <a:pt x="565404" y="1790700"/>
                    </a:moveTo>
                    <a:lnTo>
                      <a:pt x="562356" y="1778000"/>
                    </a:lnTo>
                    <a:lnTo>
                      <a:pt x="560070" y="1778000"/>
                    </a:lnTo>
                    <a:lnTo>
                      <a:pt x="562356" y="1765300"/>
                    </a:lnTo>
                    <a:lnTo>
                      <a:pt x="556260" y="1765300"/>
                    </a:lnTo>
                    <a:lnTo>
                      <a:pt x="557784" y="1752600"/>
                    </a:lnTo>
                    <a:lnTo>
                      <a:pt x="563880" y="1752600"/>
                    </a:lnTo>
                    <a:lnTo>
                      <a:pt x="569976" y="1778000"/>
                    </a:lnTo>
                    <a:lnTo>
                      <a:pt x="565404" y="1790700"/>
                    </a:lnTo>
                    <a:close/>
                  </a:path>
                  <a:path w="734695" h="2120900">
                    <a:moveTo>
                      <a:pt x="573024" y="1765300"/>
                    </a:moveTo>
                    <a:lnTo>
                      <a:pt x="574548" y="1752600"/>
                    </a:lnTo>
                    <a:lnTo>
                      <a:pt x="576072" y="1752600"/>
                    </a:lnTo>
                    <a:lnTo>
                      <a:pt x="573024" y="1765300"/>
                    </a:lnTo>
                    <a:close/>
                  </a:path>
                  <a:path w="734695" h="2120900">
                    <a:moveTo>
                      <a:pt x="585216" y="1765300"/>
                    </a:moveTo>
                    <a:lnTo>
                      <a:pt x="573024" y="1765300"/>
                    </a:lnTo>
                    <a:lnTo>
                      <a:pt x="576072" y="1752600"/>
                    </a:lnTo>
                    <a:lnTo>
                      <a:pt x="585216" y="1752600"/>
                    </a:lnTo>
                    <a:lnTo>
                      <a:pt x="585216" y="1765300"/>
                    </a:lnTo>
                    <a:close/>
                  </a:path>
                  <a:path w="734695" h="2120900">
                    <a:moveTo>
                      <a:pt x="585555" y="1765300"/>
                    </a:moveTo>
                    <a:lnTo>
                      <a:pt x="585216" y="1765300"/>
                    </a:lnTo>
                    <a:lnTo>
                      <a:pt x="585216" y="1752600"/>
                    </a:lnTo>
                    <a:lnTo>
                      <a:pt x="640080" y="1752600"/>
                    </a:lnTo>
                    <a:lnTo>
                      <a:pt x="585555" y="1765300"/>
                    </a:lnTo>
                    <a:close/>
                  </a:path>
                  <a:path w="734695" h="2120900">
                    <a:moveTo>
                      <a:pt x="641265" y="1765300"/>
                    </a:moveTo>
                    <a:lnTo>
                      <a:pt x="585555" y="1765300"/>
                    </a:lnTo>
                    <a:lnTo>
                      <a:pt x="640080" y="1752600"/>
                    </a:lnTo>
                    <a:lnTo>
                      <a:pt x="641265" y="1765300"/>
                    </a:lnTo>
                    <a:close/>
                  </a:path>
                  <a:path w="734695" h="2120900">
                    <a:moveTo>
                      <a:pt x="650748" y="1778000"/>
                    </a:moveTo>
                    <a:lnTo>
                      <a:pt x="640080" y="1778000"/>
                    </a:lnTo>
                    <a:lnTo>
                      <a:pt x="641604" y="1765300"/>
                    </a:lnTo>
                    <a:lnTo>
                      <a:pt x="640080" y="1752600"/>
                    </a:lnTo>
                    <a:lnTo>
                      <a:pt x="646176" y="1752600"/>
                    </a:lnTo>
                    <a:lnTo>
                      <a:pt x="650748" y="1765300"/>
                    </a:lnTo>
                    <a:lnTo>
                      <a:pt x="650748" y="1778000"/>
                    </a:lnTo>
                    <a:close/>
                  </a:path>
                  <a:path w="734695" h="2120900">
                    <a:moveTo>
                      <a:pt x="482455" y="1778000"/>
                    </a:moveTo>
                    <a:lnTo>
                      <a:pt x="480060" y="1778000"/>
                    </a:lnTo>
                    <a:lnTo>
                      <a:pt x="480060" y="1765300"/>
                    </a:lnTo>
                    <a:lnTo>
                      <a:pt x="482455" y="1778000"/>
                    </a:lnTo>
                    <a:close/>
                  </a:path>
                  <a:path w="734695" h="2120900">
                    <a:moveTo>
                      <a:pt x="482455" y="1778000"/>
                    </a:moveTo>
                    <a:lnTo>
                      <a:pt x="480060" y="1765300"/>
                    </a:lnTo>
                    <a:lnTo>
                      <a:pt x="487680" y="1765300"/>
                    </a:lnTo>
                    <a:lnTo>
                      <a:pt x="482455" y="1778000"/>
                    </a:lnTo>
                    <a:close/>
                  </a:path>
                  <a:path w="734695" h="2120900">
                    <a:moveTo>
                      <a:pt x="483108" y="1778000"/>
                    </a:moveTo>
                    <a:lnTo>
                      <a:pt x="482455" y="1778000"/>
                    </a:lnTo>
                    <a:lnTo>
                      <a:pt x="487680" y="1765300"/>
                    </a:lnTo>
                    <a:lnTo>
                      <a:pt x="488442" y="1765300"/>
                    </a:lnTo>
                    <a:lnTo>
                      <a:pt x="483108" y="1778000"/>
                    </a:lnTo>
                    <a:close/>
                  </a:path>
                  <a:path w="734695" h="2120900">
                    <a:moveTo>
                      <a:pt x="489204" y="1778000"/>
                    </a:moveTo>
                    <a:lnTo>
                      <a:pt x="483108" y="1778000"/>
                    </a:lnTo>
                    <a:lnTo>
                      <a:pt x="488442" y="1765300"/>
                    </a:lnTo>
                    <a:lnTo>
                      <a:pt x="491490" y="1765300"/>
                    </a:lnTo>
                    <a:lnTo>
                      <a:pt x="489204" y="1778000"/>
                    </a:lnTo>
                    <a:close/>
                  </a:path>
                  <a:path w="734695" h="2120900">
                    <a:moveTo>
                      <a:pt x="496824" y="1790700"/>
                    </a:moveTo>
                    <a:lnTo>
                      <a:pt x="487680" y="1790700"/>
                    </a:lnTo>
                    <a:lnTo>
                      <a:pt x="492557" y="1778000"/>
                    </a:lnTo>
                    <a:lnTo>
                      <a:pt x="489204" y="1778000"/>
                    </a:lnTo>
                    <a:lnTo>
                      <a:pt x="491490" y="1765300"/>
                    </a:lnTo>
                    <a:lnTo>
                      <a:pt x="493776" y="1778000"/>
                    </a:lnTo>
                    <a:lnTo>
                      <a:pt x="496824" y="1790700"/>
                    </a:lnTo>
                    <a:close/>
                  </a:path>
                  <a:path w="734695" h="2120900">
                    <a:moveTo>
                      <a:pt x="501396" y="1790700"/>
                    </a:moveTo>
                    <a:lnTo>
                      <a:pt x="499872" y="1790700"/>
                    </a:lnTo>
                    <a:lnTo>
                      <a:pt x="493776" y="1778000"/>
                    </a:lnTo>
                    <a:lnTo>
                      <a:pt x="491490" y="1765300"/>
                    </a:lnTo>
                    <a:lnTo>
                      <a:pt x="498348" y="1765300"/>
                    </a:lnTo>
                    <a:lnTo>
                      <a:pt x="498348" y="1778000"/>
                    </a:lnTo>
                    <a:lnTo>
                      <a:pt x="502920" y="1778000"/>
                    </a:lnTo>
                    <a:lnTo>
                      <a:pt x="501396" y="1790700"/>
                    </a:lnTo>
                    <a:close/>
                  </a:path>
                  <a:path w="734695" h="2120900">
                    <a:moveTo>
                      <a:pt x="502920" y="1778000"/>
                    </a:moveTo>
                    <a:lnTo>
                      <a:pt x="498348" y="1778000"/>
                    </a:lnTo>
                    <a:lnTo>
                      <a:pt x="498348" y="1765300"/>
                    </a:lnTo>
                    <a:lnTo>
                      <a:pt x="501396" y="1765300"/>
                    </a:lnTo>
                    <a:lnTo>
                      <a:pt x="502920" y="1778000"/>
                    </a:lnTo>
                    <a:close/>
                  </a:path>
                  <a:path w="734695" h="2120900">
                    <a:moveTo>
                      <a:pt x="560070" y="1778000"/>
                    </a:moveTo>
                    <a:lnTo>
                      <a:pt x="557784" y="1765300"/>
                    </a:lnTo>
                    <a:lnTo>
                      <a:pt x="562356" y="1765300"/>
                    </a:lnTo>
                    <a:lnTo>
                      <a:pt x="560070" y="1778000"/>
                    </a:lnTo>
                    <a:close/>
                  </a:path>
                  <a:path w="734695" h="2120900">
                    <a:moveTo>
                      <a:pt x="569976" y="1778000"/>
                    </a:moveTo>
                    <a:lnTo>
                      <a:pt x="577596" y="1765300"/>
                    </a:lnTo>
                    <a:lnTo>
                      <a:pt x="578104" y="1765300"/>
                    </a:lnTo>
                    <a:lnTo>
                      <a:pt x="569976" y="1778000"/>
                    </a:lnTo>
                    <a:close/>
                  </a:path>
                  <a:path w="734695" h="2120900">
                    <a:moveTo>
                      <a:pt x="582168" y="1790700"/>
                    </a:moveTo>
                    <a:lnTo>
                      <a:pt x="577596" y="1790700"/>
                    </a:lnTo>
                    <a:lnTo>
                      <a:pt x="577138" y="1778000"/>
                    </a:lnTo>
                    <a:lnTo>
                      <a:pt x="569976" y="1778000"/>
                    </a:lnTo>
                    <a:lnTo>
                      <a:pt x="578104" y="1765300"/>
                    </a:lnTo>
                    <a:lnTo>
                      <a:pt x="582168" y="1778000"/>
                    </a:lnTo>
                    <a:lnTo>
                      <a:pt x="573786" y="1778000"/>
                    </a:lnTo>
                    <a:lnTo>
                      <a:pt x="569976" y="1790700"/>
                    </a:lnTo>
                    <a:lnTo>
                      <a:pt x="582168" y="1790700"/>
                    </a:lnTo>
                    <a:close/>
                  </a:path>
                  <a:path w="734695" h="2120900">
                    <a:moveTo>
                      <a:pt x="589788" y="1803400"/>
                    </a:moveTo>
                    <a:lnTo>
                      <a:pt x="578104" y="1803400"/>
                    </a:lnTo>
                    <a:lnTo>
                      <a:pt x="580644" y="1790700"/>
                    </a:lnTo>
                    <a:lnTo>
                      <a:pt x="582168" y="1790700"/>
                    </a:lnTo>
                    <a:lnTo>
                      <a:pt x="582168" y="1778000"/>
                    </a:lnTo>
                    <a:lnTo>
                      <a:pt x="578104" y="1765300"/>
                    </a:lnTo>
                    <a:lnTo>
                      <a:pt x="641604" y="1765300"/>
                    </a:lnTo>
                    <a:lnTo>
                      <a:pt x="640080" y="1778000"/>
                    </a:lnTo>
                    <a:lnTo>
                      <a:pt x="584594" y="1778000"/>
                    </a:lnTo>
                    <a:lnTo>
                      <a:pt x="585216" y="1790700"/>
                    </a:lnTo>
                    <a:lnTo>
                      <a:pt x="589788" y="1803400"/>
                    </a:lnTo>
                    <a:close/>
                  </a:path>
                  <a:path w="734695" h="2120900">
                    <a:moveTo>
                      <a:pt x="480060" y="1790700"/>
                    </a:moveTo>
                    <a:lnTo>
                      <a:pt x="477012" y="1790700"/>
                    </a:lnTo>
                    <a:lnTo>
                      <a:pt x="477012" y="1778000"/>
                    </a:lnTo>
                    <a:lnTo>
                      <a:pt x="485601" y="1778000"/>
                    </a:lnTo>
                    <a:lnTo>
                      <a:pt x="480060" y="1790700"/>
                    </a:lnTo>
                    <a:close/>
                  </a:path>
                  <a:path w="734695" h="2120900">
                    <a:moveTo>
                      <a:pt x="490728" y="1803400"/>
                    </a:moveTo>
                    <a:lnTo>
                      <a:pt x="480060" y="1803400"/>
                    </a:lnTo>
                    <a:lnTo>
                      <a:pt x="480060" y="1790700"/>
                    </a:lnTo>
                    <a:lnTo>
                      <a:pt x="485601" y="1778000"/>
                    </a:lnTo>
                    <a:lnTo>
                      <a:pt x="487680" y="1790700"/>
                    </a:lnTo>
                    <a:lnTo>
                      <a:pt x="483108" y="1790700"/>
                    </a:lnTo>
                    <a:lnTo>
                      <a:pt x="490728" y="1803400"/>
                    </a:lnTo>
                    <a:close/>
                  </a:path>
                  <a:path w="734695" h="2120900">
                    <a:moveTo>
                      <a:pt x="487680" y="1790700"/>
                    </a:moveTo>
                    <a:lnTo>
                      <a:pt x="485601" y="1778000"/>
                    </a:lnTo>
                    <a:lnTo>
                      <a:pt x="490220" y="1778000"/>
                    </a:lnTo>
                    <a:lnTo>
                      <a:pt x="487680" y="1790700"/>
                    </a:lnTo>
                    <a:close/>
                  </a:path>
                  <a:path w="734695" h="2120900">
                    <a:moveTo>
                      <a:pt x="487680" y="1790700"/>
                    </a:moveTo>
                    <a:lnTo>
                      <a:pt x="490220" y="1778000"/>
                    </a:lnTo>
                    <a:lnTo>
                      <a:pt x="492557" y="1778000"/>
                    </a:lnTo>
                    <a:lnTo>
                      <a:pt x="487680" y="1790700"/>
                    </a:lnTo>
                    <a:close/>
                  </a:path>
                  <a:path w="734695" h="2120900">
                    <a:moveTo>
                      <a:pt x="499872" y="1790700"/>
                    </a:moveTo>
                    <a:lnTo>
                      <a:pt x="496824" y="1790700"/>
                    </a:lnTo>
                    <a:lnTo>
                      <a:pt x="493776" y="1778000"/>
                    </a:lnTo>
                    <a:lnTo>
                      <a:pt x="499872" y="1790700"/>
                    </a:lnTo>
                    <a:close/>
                  </a:path>
                  <a:path w="734695" h="2120900">
                    <a:moveTo>
                      <a:pt x="505968" y="1790700"/>
                    </a:moveTo>
                    <a:lnTo>
                      <a:pt x="501396" y="1790700"/>
                    </a:lnTo>
                    <a:lnTo>
                      <a:pt x="502920" y="1778000"/>
                    </a:lnTo>
                    <a:lnTo>
                      <a:pt x="505968" y="1778000"/>
                    </a:lnTo>
                    <a:lnTo>
                      <a:pt x="505968" y="1790700"/>
                    </a:lnTo>
                    <a:close/>
                  </a:path>
                  <a:path w="734695" h="2120900">
                    <a:moveTo>
                      <a:pt x="565404" y="1790700"/>
                    </a:moveTo>
                    <a:lnTo>
                      <a:pt x="560832" y="1790700"/>
                    </a:lnTo>
                    <a:lnTo>
                      <a:pt x="562356" y="1778000"/>
                    </a:lnTo>
                    <a:lnTo>
                      <a:pt x="565404" y="1790700"/>
                    </a:lnTo>
                    <a:close/>
                  </a:path>
                  <a:path w="734695" h="2120900">
                    <a:moveTo>
                      <a:pt x="569976" y="1790700"/>
                    </a:moveTo>
                    <a:lnTo>
                      <a:pt x="565404" y="1790700"/>
                    </a:lnTo>
                    <a:lnTo>
                      <a:pt x="569976" y="1778000"/>
                    </a:lnTo>
                    <a:lnTo>
                      <a:pt x="569976" y="1790700"/>
                    </a:lnTo>
                    <a:close/>
                  </a:path>
                  <a:path w="734695" h="2120900">
                    <a:moveTo>
                      <a:pt x="569976" y="1790700"/>
                    </a:moveTo>
                    <a:lnTo>
                      <a:pt x="573786" y="1778000"/>
                    </a:lnTo>
                    <a:lnTo>
                      <a:pt x="577138" y="1778000"/>
                    </a:lnTo>
                    <a:lnTo>
                      <a:pt x="569976" y="1790700"/>
                    </a:lnTo>
                    <a:close/>
                  </a:path>
                  <a:path w="734695" h="2120900">
                    <a:moveTo>
                      <a:pt x="577596" y="1790700"/>
                    </a:moveTo>
                    <a:lnTo>
                      <a:pt x="569976" y="1790700"/>
                    </a:lnTo>
                    <a:lnTo>
                      <a:pt x="577138" y="1778000"/>
                    </a:lnTo>
                    <a:lnTo>
                      <a:pt x="577596" y="1790700"/>
                    </a:lnTo>
                    <a:close/>
                  </a:path>
                  <a:path w="734695" h="2120900">
                    <a:moveTo>
                      <a:pt x="493014" y="1803400"/>
                    </a:moveTo>
                    <a:lnTo>
                      <a:pt x="490728" y="1803400"/>
                    </a:lnTo>
                    <a:lnTo>
                      <a:pt x="483108" y="1790700"/>
                    </a:lnTo>
                    <a:lnTo>
                      <a:pt x="489204" y="1790700"/>
                    </a:lnTo>
                    <a:lnTo>
                      <a:pt x="493014" y="1803400"/>
                    </a:lnTo>
                    <a:close/>
                  </a:path>
                  <a:path w="734695" h="2120900">
                    <a:moveTo>
                      <a:pt x="493014" y="1803400"/>
                    </a:moveTo>
                    <a:lnTo>
                      <a:pt x="489204" y="1790700"/>
                    </a:lnTo>
                    <a:lnTo>
                      <a:pt x="495300" y="1790700"/>
                    </a:lnTo>
                    <a:lnTo>
                      <a:pt x="493014" y="1803400"/>
                    </a:lnTo>
                    <a:close/>
                  </a:path>
                  <a:path w="734695" h="2120900">
                    <a:moveTo>
                      <a:pt x="503428" y="1803400"/>
                    </a:moveTo>
                    <a:lnTo>
                      <a:pt x="493014" y="1803400"/>
                    </a:lnTo>
                    <a:lnTo>
                      <a:pt x="495300" y="1790700"/>
                    </a:lnTo>
                    <a:lnTo>
                      <a:pt x="502920" y="1790700"/>
                    </a:lnTo>
                    <a:lnTo>
                      <a:pt x="503428" y="1803400"/>
                    </a:lnTo>
                    <a:close/>
                  </a:path>
                  <a:path w="734695" h="2120900">
                    <a:moveTo>
                      <a:pt x="503428" y="1803400"/>
                    </a:moveTo>
                    <a:lnTo>
                      <a:pt x="502920" y="1790700"/>
                    </a:lnTo>
                    <a:lnTo>
                      <a:pt x="504444" y="1790700"/>
                    </a:lnTo>
                    <a:lnTo>
                      <a:pt x="503428" y="1803400"/>
                    </a:lnTo>
                    <a:close/>
                  </a:path>
                  <a:path w="734695" h="2120900">
                    <a:moveTo>
                      <a:pt x="562356" y="1803400"/>
                    </a:moveTo>
                    <a:lnTo>
                      <a:pt x="559308" y="1790700"/>
                    </a:lnTo>
                    <a:lnTo>
                      <a:pt x="562356" y="1790700"/>
                    </a:lnTo>
                    <a:lnTo>
                      <a:pt x="562356" y="1803400"/>
                    </a:lnTo>
                    <a:close/>
                  </a:path>
                  <a:path w="734695" h="2120900">
                    <a:moveTo>
                      <a:pt x="572262" y="1803400"/>
                    </a:moveTo>
                    <a:lnTo>
                      <a:pt x="562356" y="1803400"/>
                    </a:lnTo>
                    <a:lnTo>
                      <a:pt x="562356" y="1790700"/>
                    </a:lnTo>
                    <a:lnTo>
                      <a:pt x="568452" y="1790700"/>
                    </a:lnTo>
                    <a:lnTo>
                      <a:pt x="572262" y="1803400"/>
                    </a:lnTo>
                    <a:close/>
                  </a:path>
                  <a:path w="734695" h="2120900">
                    <a:moveTo>
                      <a:pt x="572262" y="1803400"/>
                    </a:moveTo>
                    <a:lnTo>
                      <a:pt x="568452" y="1790700"/>
                    </a:lnTo>
                    <a:lnTo>
                      <a:pt x="576072" y="1790700"/>
                    </a:lnTo>
                    <a:lnTo>
                      <a:pt x="572262" y="1803400"/>
                    </a:lnTo>
                    <a:close/>
                  </a:path>
                  <a:path w="734695" h="2120900">
                    <a:moveTo>
                      <a:pt x="578104" y="1803400"/>
                    </a:moveTo>
                    <a:lnTo>
                      <a:pt x="572262" y="1803400"/>
                    </a:lnTo>
                    <a:lnTo>
                      <a:pt x="576072" y="1790700"/>
                    </a:lnTo>
                    <a:lnTo>
                      <a:pt x="579120" y="1790700"/>
                    </a:lnTo>
                    <a:lnTo>
                      <a:pt x="578104" y="1803400"/>
                    </a:lnTo>
                    <a:close/>
                  </a:path>
                  <a:path w="734695" h="2120900">
                    <a:moveTo>
                      <a:pt x="578104" y="1803400"/>
                    </a:moveTo>
                    <a:lnTo>
                      <a:pt x="579120" y="1790700"/>
                    </a:lnTo>
                    <a:lnTo>
                      <a:pt x="580644" y="1790700"/>
                    </a:lnTo>
                    <a:lnTo>
                      <a:pt x="578104" y="1803400"/>
                    </a:lnTo>
                    <a:close/>
                  </a:path>
                  <a:path w="734695" h="2120900">
                    <a:moveTo>
                      <a:pt x="589788" y="1803400"/>
                    </a:moveTo>
                    <a:lnTo>
                      <a:pt x="585216" y="1790700"/>
                    </a:lnTo>
                    <a:lnTo>
                      <a:pt x="589788" y="1790700"/>
                    </a:lnTo>
                    <a:lnTo>
                      <a:pt x="589788" y="1803400"/>
                    </a:lnTo>
                    <a:close/>
                  </a:path>
                  <a:path w="734695" h="2120900">
                    <a:moveTo>
                      <a:pt x="483108" y="1828800"/>
                    </a:moveTo>
                    <a:lnTo>
                      <a:pt x="481584" y="1828800"/>
                    </a:lnTo>
                    <a:lnTo>
                      <a:pt x="481584" y="1816100"/>
                    </a:lnTo>
                    <a:lnTo>
                      <a:pt x="484632" y="1803400"/>
                    </a:lnTo>
                    <a:lnTo>
                      <a:pt x="483108" y="1816100"/>
                    </a:lnTo>
                    <a:lnTo>
                      <a:pt x="486156" y="1816100"/>
                    </a:lnTo>
                    <a:lnTo>
                      <a:pt x="483108" y="1828800"/>
                    </a:lnTo>
                    <a:close/>
                  </a:path>
                  <a:path w="734695" h="2120900">
                    <a:moveTo>
                      <a:pt x="492252" y="1816100"/>
                    </a:moveTo>
                    <a:lnTo>
                      <a:pt x="483108" y="1816100"/>
                    </a:lnTo>
                    <a:lnTo>
                      <a:pt x="484632" y="1803400"/>
                    </a:lnTo>
                    <a:lnTo>
                      <a:pt x="494919" y="1803400"/>
                    </a:lnTo>
                    <a:lnTo>
                      <a:pt x="492252" y="1816100"/>
                    </a:lnTo>
                    <a:close/>
                  </a:path>
                  <a:path w="734695" h="2120900">
                    <a:moveTo>
                      <a:pt x="499872" y="1816100"/>
                    </a:moveTo>
                    <a:lnTo>
                      <a:pt x="492252" y="1816100"/>
                    </a:lnTo>
                    <a:lnTo>
                      <a:pt x="494919" y="1803400"/>
                    </a:lnTo>
                    <a:lnTo>
                      <a:pt x="495300" y="1803400"/>
                    </a:lnTo>
                    <a:lnTo>
                      <a:pt x="497761" y="1807307"/>
                    </a:lnTo>
                    <a:lnTo>
                      <a:pt x="499872" y="1816100"/>
                    </a:lnTo>
                    <a:close/>
                  </a:path>
                  <a:path w="734695" h="2120900">
                    <a:moveTo>
                      <a:pt x="497761" y="1807307"/>
                    </a:moveTo>
                    <a:lnTo>
                      <a:pt x="495300" y="1803400"/>
                    </a:lnTo>
                    <a:lnTo>
                      <a:pt x="496823" y="1803400"/>
                    </a:lnTo>
                    <a:lnTo>
                      <a:pt x="497761" y="1807307"/>
                    </a:lnTo>
                    <a:close/>
                  </a:path>
                  <a:path w="734695" h="2120900">
                    <a:moveTo>
                      <a:pt x="501700" y="1813559"/>
                    </a:moveTo>
                    <a:lnTo>
                      <a:pt x="497761" y="1807307"/>
                    </a:lnTo>
                    <a:lnTo>
                      <a:pt x="496823" y="1803400"/>
                    </a:lnTo>
                    <a:lnTo>
                      <a:pt x="501700" y="1813559"/>
                    </a:lnTo>
                    <a:close/>
                  </a:path>
                  <a:path w="734695" h="2120900">
                    <a:moveTo>
                      <a:pt x="503301" y="1816100"/>
                    </a:moveTo>
                    <a:lnTo>
                      <a:pt x="501700" y="1813559"/>
                    </a:lnTo>
                    <a:lnTo>
                      <a:pt x="496823" y="1803400"/>
                    </a:lnTo>
                    <a:lnTo>
                      <a:pt x="504444" y="1803400"/>
                    </a:lnTo>
                    <a:lnTo>
                      <a:pt x="503301" y="1816100"/>
                    </a:lnTo>
                    <a:close/>
                  </a:path>
                  <a:path w="734695" h="2120900">
                    <a:moveTo>
                      <a:pt x="507492" y="1828800"/>
                    </a:moveTo>
                    <a:lnTo>
                      <a:pt x="504444" y="1828800"/>
                    </a:lnTo>
                    <a:lnTo>
                      <a:pt x="499110" y="1816100"/>
                    </a:lnTo>
                    <a:lnTo>
                      <a:pt x="503301" y="1816100"/>
                    </a:lnTo>
                    <a:lnTo>
                      <a:pt x="504444" y="1803400"/>
                    </a:lnTo>
                    <a:lnTo>
                      <a:pt x="505968" y="1803400"/>
                    </a:lnTo>
                    <a:lnTo>
                      <a:pt x="509016" y="1816100"/>
                    </a:lnTo>
                    <a:lnTo>
                      <a:pt x="507492" y="1828800"/>
                    </a:lnTo>
                    <a:close/>
                  </a:path>
                  <a:path w="734695" h="2120900">
                    <a:moveTo>
                      <a:pt x="579120" y="1828800"/>
                    </a:moveTo>
                    <a:lnTo>
                      <a:pt x="568452" y="1828800"/>
                    </a:lnTo>
                    <a:lnTo>
                      <a:pt x="568452" y="1803400"/>
                    </a:lnTo>
                    <a:lnTo>
                      <a:pt x="574548" y="1816100"/>
                    </a:lnTo>
                    <a:lnTo>
                      <a:pt x="581732" y="1816100"/>
                    </a:lnTo>
                    <a:lnTo>
                      <a:pt x="579120" y="1828800"/>
                    </a:lnTo>
                    <a:close/>
                  </a:path>
                  <a:path w="734695" h="2120900">
                    <a:moveTo>
                      <a:pt x="580644" y="1816100"/>
                    </a:moveTo>
                    <a:lnTo>
                      <a:pt x="574548" y="1816100"/>
                    </a:lnTo>
                    <a:lnTo>
                      <a:pt x="568452" y="1803400"/>
                    </a:lnTo>
                    <a:lnTo>
                      <a:pt x="585216" y="1803400"/>
                    </a:lnTo>
                    <a:lnTo>
                      <a:pt x="580644" y="1816100"/>
                    </a:lnTo>
                    <a:close/>
                  </a:path>
                  <a:path w="734695" h="2120900">
                    <a:moveTo>
                      <a:pt x="595884" y="1816100"/>
                    </a:moveTo>
                    <a:lnTo>
                      <a:pt x="580644" y="1816100"/>
                    </a:lnTo>
                    <a:lnTo>
                      <a:pt x="585216" y="1803400"/>
                    </a:lnTo>
                    <a:lnTo>
                      <a:pt x="595884" y="1803400"/>
                    </a:lnTo>
                    <a:lnTo>
                      <a:pt x="595884" y="1816100"/>
                    </a:lnTo>
                    <a:close/>
                  </a:path>
                  <a:path w="734695" h="2120900">
                    <a:moveTo>
                      <a:pt x="502920" y="1816100"/>
                    </a:moveTo>
                    <a:lnTo>
                      <a:pt x="499872" y="1816100"/>
                    </a:lnTo>
                    <a:lnTo>
                      <a:pt x="497761" y="1807307"/>
                    </a:lnTo>
                    <a:lnTo>
                      <a:pt x="501700" y="1813559"/>
                    </a:lnTo>
                    <a:lnTo>
                      <a:pt x="502920" y="1816100"/>
                    </a:lnTo>
                    <a:close/>
                  </a:path>
                  <a:path w="734695" h="2120900">
                    <a:moveTo>
                      <a:pt x="503301" y="1816100"/>
                    </a:moveTo>
                    <a:lnTo>
                      <a:pt x="502920" y="1816100"/>
                    </a:lnTo>
                    <a:lnTo>
                      <a:pt x="501700" y="1813559"/>
                    </a:lnTo>
                    <a:lnTo>
                      <a:pt x="503301" y="1816100"/>
                    </a:lnTo>
                    <a:close/>
                  </a:path>
                  <a:path w="734695" h="2120900">
                    <a:moveTo>
                      <a:pt x="492252" y="1828800"/>
                    </a:moveTo>
                    <a:lnTo>
                      <a:pt x="483108" y="1828800"/>
                    </a:lnTo>
                    <a:lnTo>
                      <a:pt x="486156" y="1816100"/>
                    </a:lnTo>
                    <a:lnTo>
                      <a:pt x="493014" y="1816100"/>
                    </a:lnTo>
                    <a:lnTo>
                      <a:pt x="492252" y="1828800"/>
                    </a:lnTo>
                    <a:close/>
                  </a:path>
                  <a:path w="734695" h="2120900">
                    <a:moveTo>
                      <a:pt x="493776" y="1828800"/>
                    </a:moveTo>
                    <a:lnTo>
                      <a:pt x="492252" y="1828800"/>
                    </a:lnTo>
                    <a:lnTo>
                      <a:pt x="493014" y="1816100"/>
                    </a:lnTo>
                    <a:lnTo>
                      <a:pt x="493776" y="1828800"/>
                    </a:lnTo>
                    <a:close/>
                  </a:path>
                  <a:path w="734695" h="2120900">
                    <a:moveTo>
                      <a:pt x="493776" y="1828800"/>
                    </a:moveTo>
                    <a:lnTo>
                      <a:pt x="493014" y="1816100"/>
                    </a:lnTo>
                    <a:lnTo>
                      <a:pt x="494792" y="1816100"/>
                    </a:lnTo>
                    <a:lnTo>
                      <a:pt x="493776" y="1828800"/>
                    </a:lnTo>
                    <a:close/>
                  </a:path>
                  <a:path w="734695" h="2120900">
                    <a:moveTo>
                      <a:pt x="491913" y="1841500"/>
                    </a:moveTo>
                    <a:lnTo>
                      <a:pt x="487680" y="1828800"/>
                    </a:lnTo>
                    <a:lnTo>
                      <a:pt x="493776" y="1828800"/>
                    </a:lnTo>
                    <a:lnTo>
                      <a:pt x="494792" y="1816100"/>
                    </a:lnTo>
                    <a:lnTo>
                      <a:pt x="495300" y="1828800"/>
                    </a:lnTo>
                    <a:lnTo>
                      <a:pt x="491913" y="1841500"/>
                    </a:lnTo>
                    <a:close/>
                  </a:path>
                  <a:path w="734695" h="2120900">
                    <a:moveTo>
                      <a:pt x="498157" y="1841500"/>
                    </a:moveTo>
                    <a:lnTo>
                      <a:pt x="495300" y="1828800"/>
                    </a:lnTo>
                    <a:lnTo>
                      <a:pt x="494792" y="1816100"/>
                    </a:lnTo>
                    <a:lnTo>
                      <a:pt x="498856" y="1816100"/>
                    </a:lnTo>
                    <a:lnTo>
                      <a:pt x="501396" y="1828800"/>
                    </a:lnTo>
                    <a:lnTo>
                      <a:pt x="498565" y="1828800"/>
                    </a:lnTo>
                    <a:lnTo>
                      <a:pt x="498157" y="1841500"/>
                    </a:lnTo>
                    <a:close/>
                  </a:path>
                  <a:path w="734695" h="2120900">
                    <a:moveTo>
                      <a:pt x="504444" y="1828800"/>
                    </a:moveTo>
                    <a:lnTo>
                      <a:pt x="501396" y="1828800"/>
                    </a:lnTo>
                    <a:lnTo>
                      <a:pt x="498856" y="1816100"/>
                    </a:lnTo>
                    <a:lnTo>
                      <a:pt x="499110" y="1816100"/>
                    </a:lnTo>
                    <a:lnTo>
                      <a:pt x="504444" y="1828800"/>
                    </a:lnTo>
                    <a:close/>
                  </a:path>
                  <a:path w="734695" h="2120900">
                    <a:moveTo>
                      <a:pt x="506306" y="1841500"/>
                    </a:moveTo>
                    <a:lnTo>
                      <a:pt x="502920" y="1828800"/>
                    </a:lnTo>
                    <a:lnTo>
                      <a:pt x="507492" y="1828800"/>
                    </a:lnTo>
                    <a:lnTo>
                      <a:pt x="509016" y="1816100"/>
                    </a:lnTo>
                    <a:lnTo>
                      <a:pt x="512064" y="1816100"/>
                    </a:lnTo>
                    <a:lnTo>
                      <a:pt x="509016" y="1828800"/>
                    </a:lnTo>
                    <a:lnTo>
                      <a:pt x="506306" y="1841500"/>
                    </a:lnTo>
                    <a:close/>
                  </a:path>
                  <a:path w="734695" h="2120900">
                    <a:moveTo>
                      <a:pt x="569976" y="1866900"/>
                    </a:moveTo>
                    <a:lnTo>
                      <a:pt x="568452" y="1866900"/>
                    </a:lnTo>
                    <a:lnTo>
                      <a:pt x="568452" y="1854200"/>
                    </a:lnTo>
                    <a:lnTo>
                      <a:pt x="571500" y="1854200"/>
                    </a:lnTo>
                    <a:lnTo>
                      <a:pt x="571500" y="1841500"/>
                    </a:lnTo>
                    <a:lnTo>
                      <a:pt x="566928" y="1828800"/>
                    </a:lnTo>
                    <a:lnTo>
                      <a:pt x="568452" y="1816100"/>
                    </a:lnTo>
                    <a:lnTo>
                      <a:pt x="568452" y="1828800"/>
                    </a:lnTo>
                    <a:lnTo>
                      <a:pt x="575462" y="1828800"/>
                    </a:lnTo>
                    <a:lnTo>
                      <a:pt x="573024" y="1841500"/>
                    </a:lnTo>
                    <a:lnTo>
                      <a:pt x="575462" y="1841500"/>
                    </a:lnTo>
                    <a:lnTo>
                      <a:pt x="573024" y="1854200"/>
                    </a:lnTo>
                    <a:lnTo>
                      <a:pt x="569976" y="1866900"/>
                    </a:lnTo>
                    <a:close/>
                  </a:path>
                  <a:path w="734695" h="2120900">
                    <a:moveTo>
                      <a:pt x="583692" y="1828800"/>
                    </a:moveTo>
                    <a:lnTo>
                      <a:pt x="579120" y="1828800"/>
                    </a:lnTo>
                    <a:lnTo>
                      <a:pt x="581732" y="1816100"/>
                    </a:lnTo>
                    <a:lnTo>
                      <a:pt x="583692" y="1828800"/>
                    </a:lnTo>
                    <a:close/>
                  </a:path>
                  <a:path w="734695" h="2120900">
                    <a:moveTo>
                      <a:pt x="583692" y="1828800"/>
                    </a:moveTo>
                    <a:lnTo>
                      <a:pt x="581732" y="1816100"/>
                    </a:lnTo>
                    <a:lnTo>
                      <a:pt x="588264" y="1816100"/>
                    </a:lnTo>
                    <a:lnTo>
                      <a:pt x="583692" y="1828800"/>
                    </a:lnTo>
                    <a:close/>
                  </a:path>
                  <a:path w="734695" h="2120900">
                    <a:moveTo>
                      <a:pt x="583692" y="1841500"/>
                    </a:moveTo>
                    <a:lnTo>
                      <a:pt x="585216" y="1828800"/>
                    </a:lnTo>
                    <a:lnTo>
                      <a:pt x="583692" y="1828800"/>
                    </a:lnTo>
                    <a:lnTo>
                      <a:pt x="588264" y="1816100"/>
                    </a:lnTo>
                    <a:lnTo>
                      <a:pt x="588264" y="1828800"/>
                    </a:lnTo>
                    <a:lnTo>
                      <a:pt x="583692" y="1841500"/>
                    </a:lnTo>
                    <a:close/>
                  </a:path>
                  <a:path w="734695" h="2120900">
                    <a:moveTo>
                      <a:pt x="593598" y="1841500"/>
                    </a:moveTo>
                    <a:lnTo>
                      <a:pt x="583692" y="1841500"/>
                    </a:lnTo>
                    <a:lnTo>
                      <a:pt x="588264" y="1828800"/>
                    </a:lnTo>
                    <a:lnTo>
                      <a:pt x="588264" y="1816100"/>
                    </a:lnTo>
                    <a:lnTo>
                      <a:pt x="591312" y="1816100"/>
                    </a:lnTo>
                    <a:lnTo>
                      <a:pt x="592836" y="1828800"/>
                    </a:lnTo>
                    <a:lnTo>
                      <a:pt x="593598" y="1841500"/>
                    </a:lnTo>
                    <a:close/>
                  </a:path>
                  <a:path w="734695" h="2120900">
                    <a:moveTo>
                      <a:pt x="491913" y="1841500"/>
                    </a:moveTo>
                    <a:lnTo>
                      <a:pt x="487680" y="1841500"/>
                    </a:lnTo>
                    <a:lnTo>
                      <a:pt x="486156" y="1828800"/>
                    </a:lnTo>
                    <a:lnTo>
                      <a:pt x="487680" y="1828800"/>
                    </a:lnTo>
                    <a:lnTo>
                      <a:pt x="491913" y="1841500"/>
                    </a:lnTo>
                    <a:close/>
                  </a:path>
                  <a:path w="734695" h="2120900">
                    <a:moveTo>
                      <a:pt x="498157" y="1841500"/>
                    </a:moveTo>
                    <a:lnTo>
                      <a:pt x="491913" y="1841500"/>
                    </a:lnTo>
                    <a:lnTo>
                      <a:pt x="495300" y="1828800"/>
                    </a:lnTo>
                    <a:lnTo>
                      <a:pt x="498157" y="1841500"/>
                    </a:lnTo>
                    <a:close/>
                  </a:path>
                  <a:path w="734695" h="2120900">
                    <a:moveTo>
                      <a:pt x="500307" y="1841500"/>
                    </a:moveTo>
                    <a:lnTo>
                      <a:pt x="498157" y="1841500"/>
                    </a:lnTo>
                    <a:lnTo>
                      <a:pt x="498565" y="1828800"/>
                    </a:lnTo>
                    <a:lnTo>
                      <a:pt x="500307" y="1841500"/>
                    </a:lnTo>
                    <a:close/>
                  </a:path>
                  <a:path w="734695" h="2120900">
                    <a:moveTo>
                      <a:pt x="500307" y="1841500"/>
                    </a:moveTo>
                    <a:lnTo>
                      <a:pt x="498565" y="1828800"/>
                    </a:lnTo>
                    <a:lnTo>
                      <a:pt x="502920" y="1828800"/>
                    </a:lnTo>
                    <a:lnTo>
                      <a:pt x="500307" y="1841500"/>
                    </a:lnTo>
                    <a:close/>
                  </a:path>
                  <a:path w="734695" h="2120900">
                    <a:moveTo>
                      <a:pt x="506306" y="1841500"/>
                    </a:moveTo>
                    <a:lnTo>
                      <a:pt x="500307" y="1841500"/>
                    </a:lnTo>
                    <a:lnTo>
                      <a:pt x="502920" y="1828800"/>
                    </a:lnTo>
                    <a:lnTo>
                      <a:pt x="506306" y="1841500"/>
                    </a:lnTo>
                    <a:close/>
                  </a:path>
                  <a:path w="734695" h="2120900">
                    <a:moveTo>
                      <a:pt x="513588" y="1841500"/>
                    </a:moveTo>
                    <a:lnTo>
                      <a:pt x="506306" y="1841500"/>
                    </a:lnTo>
                    <a:lnTo>
                      <a:pt x="509016" y="1828800"/>
                    </a:lnTo>
                    <a:lnTo>
                      <a:pt x="512064" y="1828800"/>
                    </a:lnTo>
                    <a:lnTo>
                      <a:pt x="513588" y="1841500"/>
                    </a:lnTo>
                    <a:close/>
                  </a:path>
                  <a:path w="734695" h="2120900">
                    <a:moveTo>
                      <a:pt x="571500" y="1841500"/>
                    </a:moveTo>
                    <a:lnTo>
                      <a:pt x="566928" y="1841500"/>
                    </a:lnTo>
                    <a:lnTo>
                      <a:pt x="566928" y="1828800"/>
                    </a:lnTo>
                    <a:lnTo>
                      <a:pt x="571500" y="1841500"/>
                    </a:lnTo>
                    <a:close/>
                  </a:path>
                  <a:path w="734695" h="2120900">
                    <a:moveTo>
                      <a:pt x="579120" y="1841500"/>
                    </a:moveTo>
                    <a:lnTo>
                      <a:pt x="573024" y="1841500"/>
                    </a:lnTo>
                    <a:lnTo>
                      <a:pt x="575462" y="1828800"/>
                    </a:lnTo>
                    <a:lnTo>
                      <a:pt x="579120" y="1841500"/>
                    </a:lnTo>
                    <a:close/>
                  </a:path>
                  <a:path w="734695" h="2120900">
                    <a:moveTo>
                      <a:pt x="579882" y="1841500"/>
                    </a:moveTo>
                    <a:lnTo>
                      <a:pt x="579120" y="1841500"/>
                    </a:lnTo>
                    <a:lnTo>
                      <a:pt x="575462" y="1828800"/>
                    </a:lnTo>
                    <a:lnTo>
                      <a:pt x="576072" y="1828800"/>
                    </a:lnTo>
                    <a:lnTo>
                      <a:pt x="579882" y="1841500"/>
                    </a:lnTo>
                    <a:close/>
                  </a:path>
                  <a:path w="734695" h="2120900">
                    <a:moveTo>
                      <a:pt x="579882" y="1841500"/>
                    </a:moveTo>
                    <a:lnTo>
                      <a:pt x="576072" y="1828800"/>
                    </a:lnTo>
                    <a:lnTo>
                      <a:pt x="577596" y="1828800"/>
                    </a:lnTo>
                    <a:lnTo>
                      <a:pt x="579882" y="1841500"/>
                    </a:lnTo>
                    <a:close/>
                  </a:path>
                  <a:path w="734695" h="2120900">
                    <a:moveTo>
                      <a:pt x="579882" y="1841500"/>
                    </a:moveTo>
                    <a:lnTo>
                      <a:pt x="577596" y="1828800"/>
                    </a:lnTo>
                    <a:lnTo>
                      <a:pt x="578510" y="1828800"/>
                    </a:lnTo>
                    <a:lnTo>
                      <a:pt x="579882" y="1841500"/>
                    </a:lnTo>
                    <a:close/>
                  </a:path>
                  <a:path w="734695" h="2120900">
                    <a:moveTo>
                      <a:pt x="583692" y="1841500"/>
                    </a:moveTo>
                    <a:lnTo>
                      <a:pt x="579882" y="1841500"/>
                    </a:lnTo>
                    <a:lnTo>
                      <a:pt x="578510" y="1828800"/>
                    </a:lnTo>
                    <a:lnTo>
                      <a:pt x="585216" y="1828800"/>
                    </a:lnTo>
                    <a:lnTo>
                      <a:pt x="583692" y="1841500"/>
                    </a:lnTo>
                    <a:close/>
                  </a:path>
                  <a:path w="734695" h="2120900">
                    <a:moveTo>
                      <a:pt x="593598" y="1841500"/>
                    </a:moveTo>
                    <a:lnTo>
                      <a:pt x="592836" y="1828800"/>
                    </a:lnTo>
                    <a:lnTo>
                      <a:pt x="594360" y="1828800"/>
                    </a:lnTo>
                    <a:lnTo>
                      <a:pt x="593598" y="1841500"/>
                    </a:lnTo>
                    <a:close/>
                  </a:path>
                  <a:path w="734695" h="2120900">
                    <a:moveTo>
                      <a:pt x="498348" y="1854200"/>
                    </a:moveTo>
                    <a:lnTo>
                      <a:pt x="489204" y="1854200"/>
                    </a:lnTo>
                    <a:lnTo>
                      <a:pt x="489204" y="1841500"/>
                    </a:lnTo>
                    <a:lnTo>
                      <a:pt x="500525" y="1841500"/>
                    </a:lnTo>
                    <a:lnTo>
                      <a:pt x="498348" y="1854200"/>
                    </a:lnTo>
                    <a:close/>
                  </a:path>
                  <a:path w="734695" h="2120900">
                    <a:moveTo>
                      <a:pt x="501396" y="1866900"/>
                    </a:moveTo>
                    <a:lnTo>
                      <a:pt x="500549" y="1854200"/>
                    </a:lnTo>
                    <a:lnTo>
                      <a:pt x="498348" y="1854200"/>
                    </a:lnTo>
                    <a:lnTo>
                      <a:pt x="500525" y="1841500"/>
                    </a:lnTo>
                    <a:lnTo>
                      <a:pt x="504171" y="1850006"/>
                    </a:lnTo>
                    <a:lnTo>
                      <a:pt x="502158" y="1854200"/>
                    </a:lnTo>
                    <a:lnTo>
                      <a:pt x="501396" y="1866900"/>
                    </a:lnTo>
                    <a:close/>
                  </a:path>
                  <a:path w="734695" h="2120900">
                    <a:moveTo>
                      <a:pt x="504171" y="1850006"/>
                    </a:moveTo>
                    <a:lnTo>
                      <a:pt x="500525" y="1841500"/>
                    </a:lnTo>
                    <a:lnTo>
                      <a:pt x="501396" y="1841500"/>
                    </a:lnTo>
                    <a:lnTo>
                      <a:pt x="504335" y="1849664"/>
                    </a:lnTo>
                    <a:lnTo>
                      <a:pt x="504171" y="1850006"/>
                    </a:lnTo>
                    <a:close/>
                  </a:path>
                  <a:path w="734695" h="2120900">
                    <a:moveTo>
                      <a:pt x="504335" y="1849664"/>
                    </a:moveTo>
                    <a:lnTo>
                      <a:pt x="501396" y="1841500"/>
                    </a:lnTo>
                    <a:lnTo>
                      <a:pt x="508254" y="1841500"/>
                    </a:lnTo>
                    <a:lnTo>
                      <a:pt x="504335" y="1849664"/>
                    </a:lnTo>
                    <a:close/>
                  </a:path>
                  <a:path w="734695" h="2120900">
                    <a:moveTo>
                      <a:pt x="505968" y="1854200"/>
                    </a:moveTo>
                    <a:lnTo>
                      <a:pt x="504458" y="1850006"/>
                    </a:lnTo>
                    <a:lnTo>
                      <a:pt x="504335" y="1849664"/>
                    </a:lnTo>
                    <a:lnTo>
                      <a:pt x="508254" y="1841500"/>
                    </a:lnTo>
                    <a:lnTo>
                      <a:pt x="505968" y="1854200"/>
                    </a:lnTo>
                    <a:close/>
                  </a:path>
                  <a:path w="734695" h="2120900">
                    <a:moveTo>
                      <a:pt x="515112" y="1854200"/>
                    </a:moveTo>
                    <a:lnTo>
                      <a:pt x="505968" y="1854200"/>
                    </a:lnTo>
                    <a:lnTo>
                      <a:pt x="508254" y="1841500"/>
                    </a:lnTo>
                    <a:lnTo>
                      <a:pt x="515112" y="1854200"/>
                    </a:lnTo>
                    <a:close/>
                  </a:path>
                  <a:path w="734695" h="2120900">
                    <a:moveTo>
                      <a:pt x="515112" y="1854200"/>
                    </a:moveTo>
                    <a:lnTo>
                      <a:pt x="508254" y="1841500"/>
                    </a:lnTo>
                    <a:lnTo>
                      <a:pt x="515112" y="1841500"/>
                    </a:lnTo>
                    <a:lnTo>
                      <a:pt x="515112" y="1854200"/>
                    </a:lnTo>
                    <a:close/>
                  </a:path>
                  <a:path w="734695" h="2120900">
                    <a:moveTo>
                      <a:pt x="576072" y="1866900"/>
                    </a:moveTo>
                    <a:lnTo>
                      <a:pt x="573024" y="1854200"/>
                    </a:lnTo>
                    <a:lnTo>
                      <a:pt x="575462" y="1841500"/>
                    </a:lnTo>
                    <a:lnTo>
                      <a:pt x="579120" y="1854200"/>
                    </a:lnTo>
                    <a:lnTo>
                      <a:pt x="580834" y="1854200"/>
                    </a:lnTo>
                    <a:lnTo>
                      <a:pt x="576072" y="1866900"/>
                    </a:lnTo>
                    <a:close/>
                  </a:path>
                  <a:path w="734695" h="2120900">
                    <a:moveTo>
                      <a:pt x="579120" y="1854200"/>
                    </a:moveTo>
                    <a:lnTo>
                      <a:pt x="575462" y="1841500"/>
                    </a:lnTo>
                    <a:lnTo>
                      <a:pt x="580949" y="1841500"/>
                    </a:lnTo>
                    <a:lnTo>
                      <a:pt x="579120" y="1854200"/>
                    </a:lnTo>
                    <a:close/>
                  </a:path>
                  <a:path w="734695" h="2120900">
                    <a:moveTo>
                      <a:pt x="579120" y="1854200"/>
                    </a:moveTo>
                    <a:lnTo>
                      <a:pt x="580949" y="1841500"/>
                    </a:lnTo>
                    <a:lnTo>
                      <a:pt x="581406" y="1841500"/>
                    </a:lnTo>
                    <a:lnTo>
                      <a:pt x="579120" y="1854200"/>
                    </a:lnTo>
                    <a:close/>
                  </a:path>
                  <a:path w="734695" h="2120900">
                    <a:moveTo>
                      <a:pt x="582549" y="1854200"/>
                    </a:moveTo>
                    <a:lnTo>
                      <a:pt x="579120" y="1854200"/>
                    </a:lnTo>
                    <a:lnTo>
                      <a:pt x="581406" y="1841500"/>
                    </a:lnTo>
                    <a:lnTo>
                      <a:pt x="582549" y="1854200"/>
                    </a:lnTo>
                    <a:close/>
                  </a:path>
                  <a:path w="734695" h="2120900">
                    <a:moveTo>
                      <a:pt x="582549" y="1854200"/>
                    </a:moveTo>
                    <a:lnTo>
                      <a:pt x="581494" y="1842476"/>
                    </a:lnTo>
                    <a:lnTo>
                      <a:pt x="581406" y="1841500"/>
                    </a:lnTo>
                    <a:lnTo>
                      <a:pt x="585919" y="1841500"/>
                    </a:lnTo>
                    <a:lnTo>
                      <a:pt x="582549" y="1854200"/>
                    </a:lnTo>
                    <a:close/>
                  </a:path>
                  <a:path w="734695" h="2120900">
                    <a:moveTo>
                      <a:pt x="590296" y="1854200"/>
                    </a:moveTo>
                    <a:lnTo>
                      <a:pt x="582549" y="1854200"/>
                    </a:lnTo>
                    <a:lnTo>
                      <a:pt x="585919" y="1841500"/>
                    </a:lnTo>
                    <a:lnTo>
                      <a:pt x="590296" y="1854200"/>
                    </a:lnTo>
                    <a:close/>
                  </a:path>
                  <a:path w="734695" h="2120900">
                    <a:moveTo>
                      <a:pt x="590296" y="1854200"/>
                    </a:moveTo>
                    <a:lnTo>
                      <a:pt x="585919" y="1841500"/>
                    </a:lnTo>
                    <a:lnTo>
                      <a:pt x="591312" y="1841500"/>
                    </a:lnTo>
                    <a:lnTo>
                      <a:pt x="590296" y="1854200"/>
                    </a:lnTo>
                    <a:close/>
                  </a:path>
                  <a:path w="734695" h="2120900">
                    <a:moveTo>
                      <a:pt x="592618" y="1854200"/>
                    </a:moveTo>
                    <a:lnTo>
                      <a:pt x="590296" y="1854200"/>
                    </a:lnTo>
                    <a:lnTo>
                      <a:pt x="591234" y="1842476"/>
                    </a:lnTo>
                    <a:lnTo>
                      <a:pt x="591312" y="1841500"/>
                    </a:lnTo>
                    <a:lnTo>
                      <a:pt x="592618" y="1854200"/>
                    </a:lnTo>
                    <a:close/>
                  </a:path>
                  <a:path w="734695" h="2120900">
                    <a:moveTo>
                      <a:pt x="490728" y="1866900"/>
                    </a:moveTo>
                    <a:lnTo>
                      <a:pt x="489204" y="1866900"/>
                    </a:lnTo>
                    <a:lnTo>
                      <a:pt x="487680" y="1854200"/>
                    </a:lnTo>
                    <a:lnTo>
                      <a:pt x="489086" y="1842476"/>
                    </a:lnTo>
                    <a:lnTo>
                      <a:pt x="489204" y="1854200"/>
                    </a:lnTo>
                    <a:lnTo>
                      <a:pt x="492252" y="1854200"/>
                    </a:lnTo>
                    <a:lnTo>
                      <a:pt x="490728" y="1866900"/>
                    </a:lnTo>
                    <a:close/>
                  </a:path>
                  <a:path w="734695" h="2120900">
                    <a:moveTo>
                      <a:pt x="505968" y="1854200"/>
                    </a:moveTo>
                    <a:lnTo>
                      <a:pt x="504171" y="1850006"/>
                    </a:lnTo>
                    <a:lnTo>
                      <a:pt x="504335" y="1849664"/>
                    </a:lnTo>
                    <a:lnTo>
                      <a:pt x="505968" y="1854200"/>
                    </a:lnTo>
                    <a:close/>
                  </a:path>
                  <a:path w="734695" h="2120900">
                    <a:moveTo>
                      <a:pt x="502920" y="1866900"/>
                    </a:moveTo>
                    <a:lnTo>
                      <a:pt x="502158" y="1854200"/>
                    </a:lnTo>
                    <a:lnTo>
                      <a:pt x="504171" y="1850006"/>
                    </a:lnTo>
                    <a:lnTo>
                      <a:pt x="505968" y="1854200"/>
                    </a:lnTo>
                    <a:lnTo>
                      <a:pt x="505460" y="1854200"/>
                    </a:lnTo>
                    <a:lnTo>
                      <a:pt x="502920" y="1866900"/>
                    </a:lnTo>
                    <a:close/>
                  </a:path>
                  <a:path w="734695" h="2120900">
                    <a:moveTo>
                      <a:pt x="499872" y="1866900"/>
                    </a:moveTo>
                    <a:lnTo>
                      <a:pt x="490728" y="1866900"/>
                    </a:lnTo>
                    <a:lnTo>
                      <a:pt x="492252" y="1854200"/>
                    </a:lnTo>
                    <a:lnTo>
                      <a:pt x="500549" y="1854200"/>
                    </a:lnTo>
                    <a:lnTo>
                      <a:pt x="499872" y="1866900"/>
                    </a:lnTo>
                    <a:close/>
                  </a:path>
                  <a:path w="734695" h="2120900">
                    <a:moveTo>
                      <a:pt x="501396" y="1866900"/>
                    </a:moveTo>
                    <a:lnTo>
                      <a:pt x="499872" y="1866900"/>
                    </a:lnTo>
                    <a:lnTo>
                      <a:pt x="500549" y="1854200"/>
                    </a:lnTo>
                    <a:lnTo>
                      <a:pt x="501396" y="1866900"/>
                    </a:lnTo>
                    <a:close/>
                  </a:path>
                  <a:path w="734695" h="2120900">
                    <a:moveTo>
                      <a:pt x="502920" y="1866900"/>
                    </a:moveTo>
                    <a:lnTo>
                      <a:pt x="501396" y="1866900"/>
                    </a:lnTo>
                    <a:lnTo>
                      <a:pt x="502158" y="1854200"/>
                    </a:lnTo>
                    <a:lnTo>
                      <a:pt x="502920" y="1866900"/>
                    </a:lnTo>
                    <a:close/>
                  </a:path>
                  <a:path w="734695" h="2120900">
                    <a:moveTo>
                      <a:pt x="507927" y="1879600"/>
                    </a:moveTo>
                    <a:lnTo>
                      <a:pt x="495808" y="1879600"/>
                    </a:lnTo>
                    <a:lnTo>
                      <a:pt x="496824" y="1866900"/>
                    </a:lnTo>
                    <a:lnTo>
                      <a:pt x="502920" y="1866900"/>
                    </a:lnTo>
                    <a:lnTo>
                      <a:pt x="505460" y="1854200"/>
                    </a:lnTo>
                    <a:lnTo>
                      <a:pt x="504444" y="1866900"/>
                    </a:lnTo>
                    <a:lnTo>
                      <a:pt x="507927" y="1879600"/>
                    </a:lnTo>
                    <a:close/>
                  </a:path>
                  <a:path w="734695" h="2120900">
                    <a:moveTo>
                      <a:pt x="507927" y="1879600"/>
                    </a:moveTo>
                    <a:lnTo>
                      <a:pt x="504444" y="1866900"/>
                    </a:lnTo>
                    <a:lnTo>
                      <a:pt x="505460" y="1854200"/>
                    </a:lnTo>
                    <a:lnTo>
                      <a:pt x="512064" y="1854200"/>
                    </a:lnTo>
                    <a:lnTo>
                      <a:pt x="515112" y="1866900"/>
                    </a:lnTo>
                    <a:lnTo>
                      <a:pt x="510540" y="1866900"/>
                    </a:lnTo>
                    <a:lnTo>
                      <a:pt x="507927" y="1879600"/>
                    </a:lnTo>
                    <a:close/>
                  </a:path>
                  <a:path w="734695" h="2120900">
                    <a:moveTo>
                      <a:pt x="518160" y="1866900"/>
                    </a:moveTo>
                    <a:lnTo>
                      <a:pt x="515112" y="1866900"/>
                    </a:lnTo>
                    <a:lnTo>
                      <a:pt x="512064" y="1854200"/>
                    </a:lnTo>
                    <a:lnTo>
                      <a:pt x="518160" y="1854200"/>
                    </a:lnTo>
                    <a:lnTo>
                      <a:pt x="518160" y="1866900"/>
                    </a:lnTo>
                    <a:close/>
                  </a:path>
                  <a:path w="734695" h="2120900">
                    <a:moveTo>
                      <a:pt x="576072" y="1866900"/>
                    </a:moveTo>
                    <a:lnTo>
                      <a:pt x="569976" y="1866900"/>
                    </a:lnTo>
                    <a:lnTo>
                      <a:pt x="573024" y="1854200"/>
                    </a:lnTo>
                    <a:lnTo>
                      <a:pt x="576072" y="1866900"/>
                    </a:lnTo>
                    <a:close/>
                  </a:path>
                  <a:path w="734695" h="2120900">
                    <a:moveTo>
                      <a:pt x="586232" y="1879600"/>
                    </a:moveTo>
                    <a:lnTo>
                      <a:pt x="585216" y="1879600"/>
                    </a:lnTo>
                    <a:lnTo>
                      <a:pt x="578684" y="1866900"/>
                    </a:lnTo>
                    <a:lnTo>
                      <a:pt x="576072" y="1866900"/>
                    </a:lnTo>
                    <a:lnTo>
                      <a:pt x="580834" y="1854200"/>
                    </a:lnTo>
                    <a:lnTo>
                      <a:pt x="581406" y="1854200"/>
                    </a:lnTo>
                    <a:lnTo>
                      <a:pt x="579120" y="1866900"/>
                    </a:lnTo>
                    <a:lnTo>
                      <a:pt x="586232" y="1879600"/>
                    </a:lnTo>
                    <a:close/>
                  </a:path>
                  <a:path w="734695" h="2120900">
                    <a:moveTo>
                      <a:pt x="587175" y="1879600"/>
                    </a:moveTo>
                    <a:lnTo>
                      <a:pt x="586232" y="1879600"/>
                    </a:lnTo>
                    <a:lnTo>
                      <a:pt x="579120" y="1866900"/>
                    </a:lnTo>
                    <a:lnTo>
                      <a:pt x="581406" y="1854200"/>
                    </a:lnTo>
                    <a:lnTo>
                      <a:pt x="583692" y="1866900"/>
                    </a:lnTo>
                    <a:lnTo>
                      <a:pt x="587175" y="1879600"/>
                    </a:lnTo>
                    <a:close/>
                  </a:path>
                  <a:path w="734695" h="2120900">
                    <a:moveTo>
                      <a:pt x="587175" y="1879600"/>
                    </a:moveTo>
                    <a:lnTo>
                      <a:pt x="583692" y="1866900"/>
                    </a:lnTo>
                    <a:lnTo>
                      <a:pt x="581406" y="1854200"/>
                    </a:lnTo>
                    <a:lnTo>
                      <a:pt x="587610" y="1854200"/>
                    </a:lnTo>
                    <a:lnTo>
                      <a:pt x="589788" y="1866900"/>
                    </a:lnTo>
                    <a:lnTo>
                      <a:pt x="587175" y="1879600"/>
                    </a:lnTo>
                    <a:close/>
                  </a:path>
                  <a:path w="734695" h="2120900">
                    <a:moveTo>
                      <a:pt x="594360" y="1879600"/>
                    </a:moveTo>
                    <a:lnTo>
                      <a:pt x="587175" y="1879600"/>
                    </a:lnTo>
                    <a:lnTo>
                      <a:pt x="589788" y="1866900"/>
                    </a:lnTo>
                    <a:lnTo>
                      <a:pt x="587610" y="1854200"/>
                    </a:lnTo>
                    <a:lnTo>
                      <a:pt x="593293" y="1854200"/>
                    </a:lnTo>
                    <a:lnTo>
                      <a:pt x="592836" y="1866900"/>
                    </a:lnTo>
                    <a:lnTo>
                      <a:pt x="597759" y="1866900"/>
                    </a:lnTo>
                    <a:lnTo>
                      <a:pt x="594360" y="1879600"/>
                    </a:lnTo>
                    <a:close/>
                  </a:path>
                  <a:path w="734695" h="2120900">
                    <a:moveTo>
                      <a:pt x="597408" y="1866900"/>
                    </a:moveTo>
                    <a:lnTo>
                      <a:pt x="592836" y="1866900"/>
                    </a:lnTo>
                    <a:lnTo>
                      <a:pt x="593293" y="1854200"/>
                    </a:lnTo>
                    <a:lnTo>
                      <a:pt x="597408" y="1866900"/>
                    </a:lnTo>
                    <a:close/>
                  </a:path>
                  <a:path w="734695" h="2120900">
                    <a:moveTo>
                      <a:pt x="600456" y="1866900"/>
                    </a:moveTo>
                    <a:lnTo>
                      <a:pt x="597408" y="1866900"/>
                    </a:lnTo>
                    <a:lnTo>
                      <a:pt x="593293" y="1854200"/>
                    </a:lnTo>
                    <a:lnTo>
                      <a:pt x="600456" y="1854200"/>
                    </a:lnTo>
                    <a:lnTo>
                      <a:pt x="600456" y="1866900"/>
                    </a:lnTo>
                    <a:close/>
                  </a:path>
                  <a:path w="734695" h="2120900">
                    <a:moveTo>
                      <a:pt x="495808" y="1879600"/>
                    </a:moveTo>
                    <a:lnTo>
                      <a:pt x="493776" y="1866900"/>
                    </a:lnTo>
                    <a:lnTo>
                      <a:pt x="496824" y="1866900"/>
                    </a:lnTo>
                    <a:lnTo>
                      <a:pt x="495808" y="1879600"/>
                    </a:lnTo>
                    <a:close/>
                  </a:path>
                  <a:path w="734695" h="2120900">
                    <a:moveTo>
                      <a:pt x="519684" y="1879600"/>
                    </a:moveTo>
                    <a:lnTo>
                      <a:pt x="507927" y="1879600"/>
                    </a:lnTo>
                    <a:lnTo>
                      <a:pt x="510540" y="1866900"/>
                    </a:lnTo>
                    <a:lnTo>
                      <a:pt x="519684" y="1879600"/>
                    </a:lnTo>
                    <a:close/>
                  </a:path>
                  <a:path w="734695" h="2120900">
                    <a:moveTo>
                      <a:pt x="519684" y="1879600"/>
                    </a:moveTo>
                    <a:lnTo>
                      <a:pt x="510540" y="1866900"/>
                    </a:lnTo>
                    <a:lnTo>
                      <a:pt x="519684" y="1866900"/>
                    </a:lnTo>
                    <a:lnTo>
                      <a:pt x="519684" y="1879600"/>
                    </a:lnTo>
                    <a:close/>
                  </a:path>
                  <a:path w="734695" h="2120900">
                    <a:moveTo>
                      <a:pt x="577596" y="1879600"/>
                    </a:moveTo>
                    <a:lnTo>
                      <a:pt x="574548" y="1879600"/>
                    </a:lnTo>
                    <a:lnTo>
                      <a:pt x="574548" y="1866900"/>
                    </a:lnTo>
                    <a:lnTo>
                      <a:pt x="578684" y="1866900"/>
                    </a:lnTo>
                    <a:lnTo>
                      <a:pt x="577596" y="1879600"/>
                    </a:lnTo>
                    <a:close/>
                  </a:path>
                  <a:path w="734695" h="2120900">
                    <a:moveTo>
                      <a:pt x="585216" y="1879600"/>
                    </a:moveTo>
                    <a:lnTo>
                      <a:pt x="577596" y="1879600"/>
                    </a:lnTo>
                    <a:lnTo>
                      <a:pt x="578684" y="1866900"/>
                    </a:lnTo>
                    <a:lnTo>
                      <a:pt x="585216" y="1879600"/>
                    </a:lnTo>
                    <a:close/>
                  </a:path>
                  <a:path w="734695" h="2120900">
                    <a:moveTo>
                      <a:pt x="598932" y="1879600"/>
                    </a:moveTo>
                    <a:lnTo>
                      <a:pt x="594360" y="1879600"/>
                    </a:lnTo>
                    <a:lnTo>
                      <a:pt x="597843" y="1866900"/>
                    </a:lnTo>
                    <a:lnTo>
                      <a:pt x="598932" y="1866900"/>
                    </a:lnTo>
                    <a:lnTo>
                      <a:pt x="598932" y="1879600"/>
                    </a:lnTo>
                    <a:close/>
                  </a:path>
                  <a:path w="734695" h="2120900">
                    <a:moveTo>
                      <a:pt x="499872" y="1905000"/>
                    </a:moveTo>
                    <a:lnTo>
                      <a:pt x="498348" y="1905000"/>
                    </a:lnTo>
                    <a:lnTo>
                      <a:pt x="496824" y="1892300"/>
                    </a:lnTo>
                    <a:lnTo>
                      <a:pt x="496824" y="1879600"/>
                    </a:lnTo>
                    <a:lnTo>
                      <a:pt x="498348" y="1892300"/>
                    </a:lnTo>
                    <a:lnTo>
                      <a:pt x="499872" y="1892300"/>
                    </a:lnTo>
                    <a:lnTo>
                      <a:pt x="499872" y="1905000"/>
                    </a:lnTo>
                    <a:close/>
                  </a:path>
                  <a:path w="734695" h="2120900">
                    <a:moveTo>
                      <a:pt x="504444" y="1892300"/>
                    </a:moveTo>
                    <a:lnTo>
                      <a:pt x="498348" y="1892300"/>
                    </a:lnTo>
                    <a:lnTo>
                      <a:pt x="496824" y="1879600"/>
                    </a:lnTo>
                    <a:lnTo>
                      <a:pt x="507492" y="1879600"/>
                    </a:lnTo>
                    <a:lnTo>
                      <a:pt x="504444" y="1892300"/>
                    </a:lnTo>
                    <a:close/>
                  </a:path>
                  <a:path w="734695" h="2120900">
                    <a:moveTo>
                      <a:pt x="509016" y="1905000"/>
                    </a:moveTo>
                    <a:lnTo>
                      <a:pt x="499872" y="1905000"/>
                    </a:lnTo>
                    <a:lnTo>
                      <a:pt x="499872" y="1892300"/>
                    </a:lnTo>
                    <a:lnTo>
                      <a:pt x="504444" y="1892300"/>
                    </a:lnTo>
                    <a:lnTo>
                      <a:pt x="507492" y="1879600"/>
                    </a:lnTo>
                    <a:lnTo>
                      <a:pt x="505968" y="1892300"/>
                    </a:lnTo>
                    <a:lnTo>
                      <a:pt x="509016" y="1905000"/>
                    </a:lnTo>
                    <a:close/>
                  </a:path>
                  <a:path w="734695" h="2120900">
                    <a:moveTo>
                      <a:pt x="509016" y="1905000"/>
                    </a:moveTo>
                    <a:lnTo>
                      <a:pt x="505968" y="1892300"/>
                    </a:lnTo>
                    <a:lnTo>
                      <a:pt x="507492" y="1879600"/>
                    </a:lnTo>
                    <a:lnTo>
                      <a:pt x="508254" y="1879600"/>
                    </a:lnTo>
                    <a:lnTo>
                      <a:pt x="511193" y="1892300"/>
                    </a:lnTo>
                    <a:lnTo>
                      <a:pt x="512935" y="1892300"/>
                    </a:lnTo>
                    <a:lnTo>
                      <a:pt x="509016" y="1905000"/>
                    </a:lnTo>
                    <a:close/>
                  </a:path>
                  <a:path w="734695" h="2120900">
                    <a:moveTo>
                      <a:pt x="511193" y="1892300"/>
                    </a:moveTo>
                    <a:lnTo>
                      <a:pt x="508254" y="1879600"/>
                    </a:lnTo>
                    <a:lnTo>
                      <a:pt x="512826" y="1879600"/>
                    </a:lnTo>
                    <a:lnTo>
                      <a:pt x="511193" y="1892300"/>
                    </a:lnTo>
                    <a:close/>
                  </a:path>
                  <a:path w="734695" h="2120900">
                    <a:moveTo>
                      <a:pt x="513588" y="1892300"/>
                    </a:moveTo>
                    <a:lnTo>
                      <a:pt x="511193" y="1892300"/>
                    </a:lnTo>
                    <a:lnTo>
                      <a:pt x="512826" y="1879600"/>
                    </a:lnTo>
                    <a:lnTo>
                      <a:pt x="513588" y="1892300"/>
                    </a:lnTo>
                    <a:close/>
                  </a:path>
                  <a:path w="734695" h="2120900">
                    <a:moveTo>
                      <a:pt x="513588" y="1892300"/>
                    </a:moveTo>
                    <a:lnTo>
                      <a:pt x="512826" y="1879600"/>
                    </a:lnTo>
                    <a:lnTo>
                      <a:pt x="516636" y="1879600"/>
                    </a:lnTo>
                    <a:lnTo>
                      <a:pt x="513588" y="1892300"/>
                    </a:lnTo>
                    <a:close/>
                  </a:path>
                  <a:path w="734695" h="2120900">
                    <a:moveTo>
                      <a:pt x="524256" y="1892300"/>
                    </a:moveTo>
                    <a:lnTo>
                      <a:pt x="513588" y="1892300"/>
                    </a:lnTo>
                    <a:lnTo>
                      <a:pt x="516636" y="1879600"/>
                    </a:lnTo>
                    <a:lnTo>
                      <a:pt x="522732" y="1879600"/>
                    </a:lnTo>
                    <a:lnTo>
                      <a:pt x="524256" y="1892300"/>
                    </a:lnTo>
                    <a:close/>
                  </a:path>
                  <a:path w="734695" h="2120900">
                    <a:moveTo>
                      <a:pt x="524256" y="1892300"/>
                    </a:moveTo>
                    <a:lnTo>
                      <a:pt x="522732" y="1879600"/>
                    </a:lnTo>
                    <a:lnTo>
                      <a:pt x="524256" y="1879600"/>
                    </a:lnTo>
                    <a:lnTo>
                      <a:pt x="524256" y="1892300"/>
                    </a:lnTo>
                    <a:close/>
                  </a:path>
                  <a:path w="734695" h="2120900">
                    <a:moveTo>
                      <a:pt x="577596" y="1905000"/>
                    </a:moveTo>
                    <a:lnTo>
                      <a:pt x="574548" y="1892300"/>
                    </a:lnTo>
                    <a:lnTo>
                      <a:pt x="576072" y="1879600"/>
                    </a:lnTo>
                    <a:lnTo>
                      <a:pt x="576072" y="1892300"/>
                    </a:lnTo>
                    <a:lnTo>
                      <a:pt x="579120" y="1892300"/>
                    </a:lnTo>
                    <a:lnTo>
                      <a:pt x="577596" y="1905000"/>
                    </a:lnTo>
                    <a:close/>
                  </a:path>
                  <a:path w="734695" h="2120900">
                    <a:moveTo>
                      <a:pt x="585216" y="1892300"/>
                    </a:moveTo>
                    <a:lnTo>
                      <a:pt x="576072" y="1892300"/>
                    </a:lnTo>
                    <a:lnTo>
                      <a:pt x="576072" y="1879600"/>
                    </a:lnTo>
                    <a:lnTo>
                      <a:pt x="587586" y="1879600"/>
                    </a:lnTo>
                    <a:lnTo>
                      <a:pt x="585216" y="1892300"/>
                    </a:lnTo>
                    <a:close/>
                  </a:path>
                  <a:path w="734695" h="2120900">
                    <a:moveTo>
                      <a:pt x="594360" y="1905000"/>
                    </a:moveTo>
                    <a:lnTo>
                      <a:pt x="589788" y="1905000"/>
                    </a:lnTo>
                    <a:lnTo>
                      <a:pt x="588264" y="1892300"/>
                    </a:lnTo>
                    <a:lnTo>
                      <a:pt x="585216" y="1892300"/>
                    </a:lnTo>
                    <a:lnTo>
                      <a:pt x="587586" y="1879600"/>
                    </a:lnTo>
                    <a:lnTo>
                      <a:pt x="587883" y="1879600"/>
                    </a:lnTo>
                    <a:lnTo>
                      <a:pt x="591312" y="1892300"/>
                    </a:lnTo>
                    <a:lnTo>
                      <a:pt x="594360" y="1905000"/>
                    </a:lnTo>
                    <a:close/>
                  </a:path>
                  <a:path w="734695" h="2120900">
                    <a:moveTo>
                      <a:pt x="598932" y="1905000"/>
                    </a:moveTo>
                    <a:lnTo>
                      <a:pt x="594360" y="1905000"/>
                    </a:lnTo>
                    <a:lnTo>
                      <a:pt x="591312" y="1892300"/>
                    </a:lnTo>
                    <a:lnTo>
                      <a:pt x="587883" y="1879600"/>
                    </a:lnTo>
                    <a:lnTo>
                      <a:pt x="595884" y="1892300"/>
                    </a:lnTo>
                    <a:lnTo>
                      <a:pt x="599440" y="1892300"/>
                    </a:lnTo>
                    <a:lnTo>
                      <a:pt x="598932" y="1905000"/>
                    </a:lnTo>
                    <a:close/>
                  </a:path>
                  <a:path w="734695" h="2120900">
                    <a:moveTo>
                      <a:pt x="595884" y="1892300"/>
                    </a:moveTo>
                    <a:lnTo>
                      <a:pt x="587883" y="1879600"/>
                    </a:lnTo>
                    <a:lnTo>
                      <a:pt x="588264" y="1879600"/>
                    </a:lnTo>
                    <a:lnTo>
                      <a:pt x="595884" y="1892300"/>
                    </a:lnTo>
                    <a:close/>
                  </a:path>
                  <a:path w="734695" h="2120900">
                    <a:moveTo>
                      <a:pt x="595884" y="1892300"/>
                    </a:moveTo>
                    <a:lnTo>
                      <a:pt x="588264" y="1879600"/>
                    </a:lnTo>
                    <a:lnTo>
                      <a:pt x="595884" y="1879600"/>
                    </a:lnTo>
                    <a:lnTo>
                      <a:pt x="595884" y="1892300"/>
                    </a:lnTo>
                    <a:close/>
                  </a:path>
                  <a:path w="734695" h="2120900">
                    <a:moveTo>
                      <a:pt x="600456" y="1892300"/>
                    </a:moveTo>
                    <a:lnTo>
                      <a:pt x="595884" y="1892300"/>
                    </a:lnTo>
                    <a:lnTo>
                      <a:pt x="595884" y="1879600"/>
                    </a:lnTo>
                    <a:lnTo>
                      <a:pt x="600456" y="1879600"/>
                    </a:lnTo>
                    <a:lnTo>
                      <a:pt x="600456" y="1892300"/>
                    </a:lnTo>
                    <a:close/>
                  </a:path>
                  <a:path w="734695" h="2120900">
                    <a:moveTo>
                      <a:pt x="509016" y="1905000"/>
                    </a:moveTo>
                    <a:lnTo>
                      <a:pt x="512935" y="1892300"/>
                    </a:lnTo>
                    <a:lnTo>
                      <a:pt x="512572" y="1897591"/>
                    </a:lnTo>
                    <a:lnTo>
                      <a:pt x="509016" y="1905000"/>
                    </a:lnTo>
                    <a:close/>
                  </a:path>
                  <a:path w="734695" h="2120900">
                    <a:moveTo>
                      <a:pt x="512572" y="1897591"/>
                    </a:moveTo>
                    <a:lnTo>
                      <a:pt x="512935" y="1892300"/>
                    </a:lnTo>
                    <a:lnTo>
                      <a:pt x="515112" y="1892300"/>
                    </a:lnTo>
                    <a:lnTo>
                      <a:pt x="512572" y="1897591"/>
                    </a:lnTo>
                    <a:close/>
                  </a:path>
                  <a:path w="734695" h="2120900">
                    <a:moveTo>
                      <a:pt x="524256" y="1905000"/>
                    </a:moveTo>
                    <a:lnTo>
                      <a:pt x="512064" y="1905000"/>
                    </a:lnTo>
                    <a:lnTo>
                      <a:pt x="512572" y="1897591"/>
                    </a:lnTo>
                    <a:lnTo>
                      <a:pt x="515112" y="1892300"/>
                    </a:lnTo>
                    <a:lnTo>
                      <a:pt x="522732" y="1892300"/>
                    </a:lnTo>
                    <a:lnTo>
                      <a:pt x="524256" y="1905000"/>
                    </a:lnTo>
                    <a:close/>
                  </a:path>
                  <a:path w="734695" h="2120900">
                    <a:moveTo>
                      <a:pt x="524256" y="1905000"/>
                    </a:moveTo>
                    <a:lnTo>
                      <a:pt x="522732" y="1892300"/>
                    </a:lnTo>
                    <a:lnTo>
                      <a:pt x="524637" y="1901825"/>
                    </a:lnTo>
                    <a:lnTo>
                      <a:pt x="524256" y="1905000"/>
                    </a:lnTo>
                    <a:close/>
                  </a:path>
                  <a:path w="734695" h="2120900">
                    <a:moveTo>
                      <a:pt x="524637" y="1901825"/>
                    </a:moveTo>
                    <a:lnTo>
                      <a:pt x="522732" y="1892300"/>
                    </a:lnTo>
                    <a:lnTo>
                      <a:pt x="525780" y="1892300"/>
                    </a:lnTo>
                    <a:lnTo>
                      <a:pt x="524637" y="1901825"/>
                    </a:lnTo>
                    <a:close/>
                  </a:path>
                  <a:path w="734695" h="2120900">
                    <a:moveTo>
                      <a:pt x="585216" y="1905000"/>
                    </a:moveTo>
                    <a:lnTo>
                      <a:pt x="577596" y="1905000"/>
                    </a:lnTo>
                    <a:lnTo>
                      <a:pt x="579120" y="1892300"/>
                    </a:lnTo>
                    <a:lnTo>
                      <a:pt x="580644" y="1892300"/>
                    </a:lnTo>
                    <a:lnTo>
                      <a:pt x="585216" y="1905000"/>
                    </a:lnTo>
                    <a:close/>
                  </a:path>
                  <a:path w="734695" h="2120900">
                    <a:moveTo>
                      <a:pt x="585216" y="1905000"/>
                    </a:moveTo>
                    <a:lnTo>
                      <a:pt x="580644" y="1892300"/>
                    </a:lnTo>
                    <a:lnTo>
                      <a:pt x="587828" y="1892300"/>
                    </a:lnTo>
                    <a:lnTo>
                      <a:pt x="585216" y="1905000"/>
                    </a:lnTo>
                    <a:close/>
                  </a:path>
                  <a:path w="734695" h="2120900">
                    <a:moveTo>
                      <a:pt x="584514" y="1917365"/>
                    </a:moveTo>
                    <a:lnTo>
                      <a:pt x="583691" y="1913465"/>
                    </a:lnTo>
                    <a:lnTo>
                      <a:pt x="582168" y="1905000"/>
                    </a:lnTo>
                    <a:lnTo>
                      <a:pt x="585216" y="1905000"/>
                    </a:lnTo>
                    <a:lnTo>
                      <a:pt x="587828" y="1892300"/>
                    </a:lnTo>
                    <a:lnTo>
                      <a:pt x="588264" y="1892300"/>
                    </a:lnTo>
                    <a:lnTo>
                      <a:pt x="586740" y="1905000"/>
                    </a:lnTo>
                    <a:lnTo>
                      <a:pt x="584514" y="1917365"/>
                    </a:lnTo>
                    <a:close/>
                  </a:path>
                  <a:path w="734695" h="2120900">
                    <a:moveTo>
                      <a:pt x="594022" y="1917547"/>
                    </a:moveTo>
                    <a:lnTo>
                      <a:pt x="593193" y="1917547"/>
                    </a:lnTo>
                    <a:lnTo>
                      <a:pt x="586740" y="1905000"/>
                    </a:lnTo>
                    <a:lnTo>
                      <a:pt x="588264" y="1892300"/>
                    </a:lnTo>
                    <a:lnTo>
                      <a:pt x="589788" y="1905000"/>
                    </a:lnTo>
                    <a:lnTo>
                      <a:pt x="591312" y="1905000"/>
                    </a:lnTo>
                    <a:lnTo>
                      <a:pt x="593983" y="1917365"/>
                    </a:lnTo>
                    <a:lnTo>
                      <a:pt x="594022" y="1917547"/>
                    </a:lnTo>
                    <a:close/>
                  </a:path>
                  <a:path w="734695" h="2120900">
                    <a:moveTo>
                      <a:pt x="600082" y="1917547"/>
                    </a:moveTo>
                    <a:lnTo>
                      <a:pt x="599931" y="1917365"/>
                    </a:lnTo>
                    <a:lnTo>
                      <a:pt x="595884" y="1905000"/>
                    </a:lnTo>
                    <a:lnTo>
                      <a:pt x="598932" y="1905000"/>
                    </a:lnTo>
                    <a:lnTo>
                      <a:pt x="599440" y="1892300"/>
                    </a:lnTo>
                    <a:lnTo>
                      <a:pt x="603504" y="1905000"/>
                    </a:lnTo>
                    <a:lnTo>
                      <a:pt x="600131" y="1917365"/>
                    </a:lnTo>
                    <a:lnTo>
                      <a:pt x="600082" y="1917547"/>
                    </a:lnTo>
                    <a:close/>
                  </a:path>
                  <a:path w="734695" h="2120900">
                    <a:moveTo>
                      <a:pt x="605028" y="1905000"/>
                    </a:moveTo>
                    <a:lnTo>
                      <a:pt x="603504" y="1905000"/>
                    </a:lnTo>
                    <a:lnTo>
                      <a:pt x="599440" y="1892300"/>
                    </a:lnTo>
                    <a:lnTo>
                      <a:pt x="605028" y="1892300"/>
                    </a:lnTo>
                    <a:lnTo>
                      <a:pt x="605028" y="1905000"/>
                    </a:lnTo>
                    <a:close/>
                  </a:path>
                  <a:path w="734695" h="2120900">
                    <a:moveTo>
                      <a:pt x="512064" y="1905000"/>
                    </a:moveTo>
                    <a:lnTo>
                      <a:pt x="509016" y="1905000"/>
                    </a:lnTo>
                    <a:lnTo>
                      <a:pt x="512572" y="1897591"/>
                    </a:lnTo>
                    <a:lnTo>
                      <a:pt x="512064" y="1905000"/>
                    </a:lnTo>
                    <a:close/>
                  </a:path>
                  <a:path w="734695" h="2120900">
                    <a:moveTo>
                      <a:pt x="525272" y="1905000"/>
                    </a:moveTo>
                    <a:lnTo>
                      <a:pt x="524256" y="1905000"/>
                    </a:lnTo>
                    <a:lnTo>
                      <a:pt x="524637" y="1901825"/>
                    </a:lnTo>
                    <a:lnTo>
                      <a:pt x="525272" y="1905000"/>
                    </a:lnTo>
                    <a:close/>
                  </a:path>
                  <a:path w="734695" h="2120900">
                    <a:moveTo>
                      <a:pt x="507492" y="1917547"/>
                    </a:moveTo>
                    <a:lnTo>
                      <a:pt x="505968" y="1917547"/>
                    </a:lnTo>
                    <a:lnTo>
                      <a:pt x="505968" y="1905000"/>
                    </a:lnTo>
                    <a:lnTo>
                      <a:pt x="507492" y="1905000"/>
                    </a:lnTo>
                    <a:lnTo>
                      <a:pt x="507492" y="1917547"/>
                    </a:lnTo>
                    <a:close/>
                  </a:path>
                  <a:path w="734695" h="2120900">
                    <a:moveTo>
                      <a:pt x="513588" y="1930400"/>
                    </a:moveTo>
                    <a:lnTo>
                      <a:pt x="507492" y="1930400"/>
                    </a:lnTo>
                    <a:lnTo>
                      <a:pt x="507492" y="1905000"/>
                    </a:lnTo>
                    <a:lnTo>
                      <a:pt x="518595" y="1905000"/>
                    </a:lnTo>
                    <a:lnTo>
                      <a:pt x="519421" y="1906460"/>
                    </a:lnTo>
                    <a:lnTo>
                      <a:pt x="518160" y="1913465"/>
                    </a:lnTo>
                    <a:lnTo>
                      <a:pt x="516756" y="1917365"/>
                    </a:lnTo>
                    <a:lnTo>
                      <a:pt x="516691" y="1917547"/>
                    </a:lnTo>
                    <a:lnTo>
                      <a:pt x="516554" y="1917547"/>
                    </a:lnTo>
                    <a:lnTo>
                      <a:pt x="513588" y="1930400"/>
                    </a:lnTo>
                    <a:close/>
                  </a:path>
                  <a:path w="734695" h="2120900">
                    <a:moveTo>
                      <a:pt x="519421" y="1906460"/>
                    </a:moveTo>
                    <a:lnTo>
                      <a:pt x="518595" y="1905000"/>
                    </a:lnTo>
                    <a:lnTo>
                      <a:pt x="519684" y="1905000"/>
                    </a:lnTo>
                    <a:lnTo>
                      <a:pt x="519421" y="1906460"/>
                    </a:lnTo>
                    <a:close/>
                  </a:path>
                  <a:path w="734695" h="2120900">
                    <a:moveTo>
                      <a:pt x="520192" y="1907822"/>
                    </a:moveTo>
                    <a:lnTo>
                      <a:pt x="519421" y="1906460"/>
                    </a:lnTo>
                    <a:lnTo>
                      <a:pt x="519684" y="1905000"/>
                    </a:lnTo>
                    <a:lnTo>
                      <a:pt x="521208" y="1905000"/>
                    </a:lnTo>
                    <a:lnTo>
                      <a:pt x="520770" y="1906460"/>
                    </a:lnTo>
                    <a:lnTo>
                      <a:pt x="520192" y="1907822"/>
                    </a:lnTo>
                    <a:close/>
                  </a:path>
                  <a:path w="734695" h="2120900">
                    <a:moveTo>
                      <a:pt x="525659" y="1917365"/>
                    </a:moveTo>
                    <a:lnTo>
                      <a:pt x="523384" y="1913465"/>
                    </a:lnTo>
                    <a:lnTo>
                      <a:pt x="520302" y="1908017"/>
                    </a:lnTo>
                    <a:lnTo>
                      <a:pt x="520682" y="1906460"/>
                    </a:lnTo>
                    <a:lnTo>
                      <a:pt x="521208" y="1905000"/>
                    </a:lnTo>
                    <a:lnTo>
                      <a:pt x="525659" y="1917365"/>
                    </a:lnTo>
                    <a:close/>
                  </a:path>
                  <a:path w="734695" h="2120900">
                    <a:moveTo>
                      <a:pt x="531876" y="1917547"/>
                    </a:moveTo>
                    <a:lnTo>
                      <a:pt x="525725" y="1917547"/>
                    </a:lnTo>
                    <a:lnTo>
                      <a:pt x="521208" y="1905000"/>
                    </a:lnTo>
                    <a:lnTo>
                      <a:pt x="531876" y="1905000"/>
                    </a:lnTo>
                    <a:lnTo>
                      <a:pt x="531876" y="1917547"/>
                    </a:lnTo>
                    <a:close/>
                  </a:path>
                  <a:path w="734695" h="2120900">
                    <a:moveTo>
                      <a:pt x="534924" y="1930400"/>
                    </a:moveTo>
                    <a:lnTo>
                      <a:pt x="527304" y="1930400"/>
                    </a:lnTo>
                    <a:lnTo>
                      <a:pt x="524219" y="1917547"/>
                    </a:lnTo>
                    <a:lnTo>
                      <a:pt x="531876" y="1917547"/>
                    </a:lnTo>
                    <a:lnTo>
                      <a:pt x="531876" y="1905000"/>
                    </a:lnTo>
                    <a:lnTo>
                      <a:pt x="533400" y="1905000"/>
                    </a:lnTo>
                    <a:lnTo>
                      <a:pt x="534883" y="1917365"/>
                    </a:lnTo>
                    <a:lnTo>
                      <a:pt x="534924" y="1930400"/>
                    </a:lnTo>
                    <a:close/>
                  </a:path>
                  <a:path w="734695" h="2120900">
                    <a:moveTo>
                      <a:pt x="593193" y="1917547"/>
                    </a:moveTo>
                    <a:lnTo>
                      <a:pt x="584481" y="1917547"/>
                    </a:lnTo>
                    <a:lnTo>
                      <a:pt x="586740" y="1905000"/>
                    </a:lnTo>
                    <a:lnTo>
                      <a:pt x="593099" y="1917365"/>
                    </a:lnTo>
                    <a:lnTo>
                      <a:pt x="593193" y="1917547"/>
                    </a:lnTo>
                    <a:close/>
                  </a:path>
                  <a:path w="734695" h="2120900">
                    <a:moveTo>
                      <a:pt x="594103" y="1917365"/>
                    </a:moveTo>
                    <a:lnTo>
                      <a:pt x="593140" y="1913465"/>
                    </a:lnTo>
                    <a:lnTo>
                      <a:pt x="591312" y="1905000"/>
                    </a:lnTo>
                    <a:lnTo>
                      <a:pt x="595884" y="1905000"/>
                    </a:lnTo>
                    <a:lnTo>
                      <a:pt x="594103" y="1917365"/>
                    </a:lnTo>
                    <a:close/>
                  </a:path>
                  <a:path w="734695" h="2120900">
                    <a:moveTo>
                      <a:pt x="597069" y="1921227"/>
                    </a:moveTo>
                    <a:lnTo>
                      <a:pt x="595710" y="1917547"/>
                    </a:lnTo>
                    <a:lnTo>
                      <a:pt x="594077" y="1917547"/>
                    </a:lnTo>
                    <a:lnTo>
                      <a:pt x="595884" y="1905000"/>
                    </a:lnTo>
                    <a:lnTo>
                      <a:pt x="599931" y="1917365"/>
                    </a:lnTo>
                    <a:lnTo>
                      <a:pt x="597568" y="1917365"/>
                    </a:lnTo>
                    <a:lnTo>
                      <a:pt x="597608" y="1917547"/>
                    </a:lnTo>
                    <a:lnTo>
                      <a:pt x="597428" y="1918608"/>
                    </a:lnTo>
                    <a:lnTo>
                      <a:pt x="597069" y="1921227"/>
                    </a:lnTo>
                    <a:close/>
                  </a:path>
                  <a:path w="734695" h="2120900">
                    <a:moveTo>
                      <a:pt x="603504" y="1917547"/>
                    </a:moveTo>
                    <a:lnTo>
                      <a:pt x="600082" y="1917547"/>
                    </a:lnTo>
                    <a:lnTo>
                      <a:pt x="603504" y="1905000"/>
                    </a:lnTo>
                    <a:lnTo>
                      <a:pt x="603504" y="1917547"/>
                    </a:lnTo>
                    <a:close/>
                  </a:path>
                  <a:path w="734695" h="2120900">
                    <a:moveTo>
                      <a:pt x="518160" y="1913465"/>
                    </a:moveTo>
                    <a:lnTo>
                      <a:pt x="519421" y="1906460"/>
                    </a:lnTo>
                    <a:lnTo>
                      <a:pt x="520192" y="1907822"/>
                    </a:lnTo>
                    <a:lnTo>
                      <a:pt x="518160" y="1913465"/>
                    </a:lnTo>
                    <a:close/>
                  </a:path>
                  <a:path w="734695" h="2120900">
                    <a:moveTo>
                      <a:pt x="520302" y="1908017"/>
                    </a:moveTo>
                    <a:lnTo>
                      <a:pt x="520192" y="1907822"/>
                    </a:lnTo>
                    <a:lnTo>
                      <a:pt x="520682" y="1906460"/>
                    </a:lnTo>
                    <a:lnTo>
                      <a:pt x="520361" y="1907822"/>
                    </a:lnTo>
                    <a:lnTo>
                      <a:pt x="520302" y="1908017"/>
                    </a:lnTo>
                    <a:close/>
                  </a:path>
                  <a:path w="734695" h="2120900">
                    <a:moveTo>
                      <a:pt x="517498" y="1917365"/>
                    </a:moveTo>
                    <a:lnTo>
                      <a:pt x="518160" y="1913465"/>
                    </a:lnTo>
                    <a:lnTo>
                      <a:pt x="520121" y="1908017"/>
                    </a:lnTo>
                    <a:lnTo>
                      <a:pt x="520192" y="1907822"/>
                    </a:lnTo>
                    <a:lnTo>
                      <a:pt x="520302" y="1908017"/>
                    </a:lnTo>
                    <a:lnTo>
                      <a:pt x="517498" y="1917365"/>
                    </a:lnTo>
                    <a:close/>
                  </a:path>
                  <a:path w="734695" h="2120900">
                    <a:moveTo>
                      <a:pt x="525693" y="1917547"/>
                    </a:moveTo>
                    <a:lnTo>
                      <a:pt x="517444" y="1917547"/>
                    </a:lnTo>
                    <a:lnTo>
                      <a:pt x="520302" y="1908017"/>
                    </a:lnTo>
                    <a:lnTo>
                      <a:pt x="525591" y="1917365"/>
                    </a:lnTo>
                    <a:lnTo>
                      <a:pt x="525693" y="1917547"/>
                    </a:lnTo>
                    <a:close/>
                  </a:path>
                  <a:path w="734695" h="2120900">
                    <a:moveTo>
                      <a:pt x="522732" y="1943100"/>
                    </a:moveTo>
                    <a:lnTo>
                      <a:pt x="513588" y="1930400"/>
                    </a:lnTo>
                    <a:lnTo>
                      <a:pt x="516309" y="1918608"/>
                    </a:lnTo>
                    <a:lnTo>
                      <a:pt x="518160" y="1913465"/>
                    </a:lnTo>
                    <a:lnTo>
                      <a:pt x="517458" y="1917365"/>
                    </a:lnTo>
                    <a:lnTo>
                      <a:pt x="517425" y="1917547"/>
                    </a:lnTo>
                    <a:lnTo>
                      <a:pt x="516545" y="1917547"/>
                    </a:lnTo>
                    <a:lnTo>
                      <a:pt x="521208" y="1930400"/>
                    </a:lnTo>
                    <a:lnTo>
                      <a:pt x="525344" y="1930400"/>
                    </a:lnTo>
                    <a:lnTo>
                      <a:pt x="522732" y="1943100"/>
                    </a:lnTo>
                    <a:close/>
                  </a:path>
                  <a:path w="734695" h="2120900">
                    <a:moveTo>
                      <a:pt x="600456" y="1930400"/>
                    </a:moveTo>
                    <a:lnTo>
                      <a:pt x="597739" y="1918608"/>
                    </a:lnTo>
                    <a:lnTo>
                      <a:pt x="597577" y="1917547"/>
                    </a:lnTo>
                    <a:lnTo>
                      <a:pt x="597568" y="1917365"/>
                    </a:lnTo>
                    <a:lnTo>
                      <a:pt x="599931" y="1917365"/>
                    </a:lnTo>
                    <a:lnTo>
                      <a:pt x="599990" y="1917547"/>
                    </a:lnTo>
                    <a:lnTo>
                      <a:pt x="601642" y="1917547"/>
                    </a:lnTo>
                    <a:lnTo>
                      <a:pt x="600456" y="1930400"/>
                    </a:lnTo>
                    <a:close/>
                  </a:path>
                  <a:path w="734695" h="2120900">
                    <a:moveTo>
                      <a:pt x="516309" y="1918608"/>
                    </a:moveTo>
                    <a:lnTo>
                      <a:pt x="516554" y="1917547"/>
                    </a:lnTo>
                    <a:lnTo>
                      <a:pt x="516691" y="1917547"/>
                    </a:lnTo>
                    <a:lnTo>
                      <a:pt x="516309" y="1918608"/>
                    </a:lnTo>
                    <a:close/>
                  </a:path>
                  <a:path w="734695" h="2120900">
                    <a:moveTo>
                      <a:pt x="521208" y="1930400"/>
                    </a:moveTo>
                    <a:lnTo>
                      <a:pt x="516554" y="1917547"/>
                    </a:lnTo>
                    <a:lnTo>
                      <a:pt x="517780" y="1917547"/>
                    </a:lnTo>
                    <a:lnTo>
                      <a:pt x="521208" y="1930400"/>
                    </a:lnTo>
                    <a:close/>
                  </a:path>
                  <a:path w="734695" h="2120900">
                    <a:moveTo>
                      <a:pt x="521208" y="1930400"/>
                    </a:moveTo>
                    <a:lnTo>
                      <a:pt x="517780" y="1917547"/>
                    </a:lnTo>
                    <a:lnTo>
                      <a:pt x="519004" y="1917547"/>
                    </a:lnTo>
                    <a:lnTo>
                      <a:pt x="521208" y="1930400"/>
                    </a:lnTo>
                    <a:close/>
                  </a:path>
                  <a:path w="734695" h="2120900">
                    <a:moveTo>
                      <a:pt x="521208" y="1930400"/>
                    </a:moveTo>
                    <a:lnTo>
                      <a:pt x="519004" y="1917547"/>
                    </a:lnTo>
                    <a:lnTo>
                      <a:pt x="523852" y="1917547"/>
                    </a:lnTo>
                    <a:lnTo>
                      <a:pt x="521208" y="1930400"/>
                    </a:lnTo>
                    <a:close/>
                  </a:path>
                  <a:path w="734695" h="2120900">
                    <a:moveTo>
                      <a:pt x="521208" y="1930400"/>
                    </a:moveTo>
                    <a:lnTo>
                      <a:pt x="523852" y="1917547"/>
                    </a:lnTo>
                    <a:lnTo>
                      <a:pt x="524292" y="1917547"/>
                    </a:lnTo>
                    <a:lnTo>
                      <a:pt x="521208" y="1930400"/>
                    </a:lnTo>
                    <a:close/>
                  </a:path>
                  <a:path w="734695" h="2120900">
                    <a:moveTo>
                      <a:pt x="527304" y="1930400"/>
                    </a:moveTo>
                    <a:lnTo>
                      <a:pt x="521208" y="1930400"/>
                    </a:lnTo>
                    <a:lnTo>
                      <a:pt x="524292" y="1917547"/>
                    </a:lnTo>
                    <a:lnTo>
                      <a:pt x="524474" y="1918608"/>
                    </a:lnTo>
                    <a:lnTo>
                      <a:pt x="527304" y="1930400"/>
                    </a:lnTo>
                    <a:close/>
                  </a:path>
                  <a:path w="734695" h="2120900">
                    <a:moveTo>
                      <a:pt x="536448" y="1930400"/>
                    </a:moveTo>
                    <a:lnTo>
                      <a:pt x="534924" y="1930400"/>
                    </a:lnTo>
                    <a:lnTo>
                      <a:pt x="534924" y="1917547"/>
                    </a:lnTo>
                    <a:lnTo>
                      <a:pt x="536448" y="1917547"/>
                    </a:lnTo>
                    <a:lnTo>
                      <a:pt x="536448" y="1930400"/>
                    </a:lnTo>
                    <a:close/>
                  </a:path>
                  <a:path w="734695" h="2120900">
                    <a:moveTo>
                      <a:pt x="588264" y="1930400"/>
                    </a:moveTo>
                    <a:lnTo>
                      <a:pt x="583692" y="1930400"/>
                    </a:lnTo>
                    <a:lnTo>
                      <a:pt x="583276" y="1921394"/>
                    </a:lnTo>
                    <a:lnTo>
                      <a:pt x="583268" y="1921227"/>
                    </a:lnTo>
                    <a:lnTo>
                      <a:pt x="583148" y="1918608"/>
                    </a:lnTo>
                    <a:lnTo>
                      <a:pt x="583099" y="1917547"/>
                    </a:lnTo>
                    <a:lnTo>
                      <a:pt x="593552" y="1917547"/>
                    </a:lnTo>
                    <a:lnTo>
                      <a:pt x="588264" y="1930400"/>
                    </a:lnTo>
                    <a:close/>
                  </a:path>
                  <a:path w="734695" h="2120900">
                    <a:moveTo>
                      <a:pt x="592836" y="1930400"/>
                    </a:moveTo>
                    <a:lnTo>
                      <a:pt x="588264" y="1930400"/>
                    </a:lnTo>
                    <a:lnTo>
                      <a:pt x="593552" y="1917547"/>
                    </a:lnTo>
                    <a:lnTo>
                      <a:pt x="593442" y="1918608"/>
                    </a:lnTo>
                    <a:lnTo>
                      <a:pt x="592836" y="1930400"/>
                    </a:lnTo>
                    <a:close/>
                  </a:path>
                  <a:path w="734695" h="2120900">
                    <a:moveTo>
                      <a:pt x="595884" y="1930400"/>
                    </a:moveTo>
                    <a:lnTo>
                      <a:pt x="592836" y="1930400"/>
                    </a:lnTo>
                    <a:lnTo>
                      <a:pt x="593442" y="1918608"/>
                    </a:lnTo>
                    <a:lnTo>
                      <a:pt x="593497" y="1917547"/>
                    </a:lnTo>
                    <a:lnTo>
                      <a:pt x="595710" y="1917547"/>
                    </a:lnTo>
                    <a:lnTo>
                      <a:pt x="597069" y="1921227"/>
                    </a:lnTo>
                    <a:lnTo>
                      <a:pt x="597131" y="1921394"/>
                    </a:lnTo>
                    <a:lnTo>
                      <a:pt x="595884" y="1930400"/>
                    </a:lnTo>
                    <a:close/>
                  </a:path>
                  <a:path w="734695" h="2120900">
                    <a:moveTo>
                      <a:pt x="600456" y="1930400"/>
                    </a:moveTo>
                    <a:lnTo>
                      <a:pt x="597131" y="1921394"/>
                    </a:lnTo>
                    <a:lnTo>
                      <a:pt x="597408" y="1918608"/>
                    </a:lnTo>
                    <a:lnTo>
                      <a:pt x="597545" y="1917547"/>
                    </a:lnTo>
                    <a:lnTo>
                      <a:pt x="597739" y="1918608"/>
                    </a:lnTo>
                    <a:lnTo>
                      <a:pt x="600456" y="1930400"/>
                    </a:lnTo>
                    <a:close/>
                  </a:path>
                  <a:path w="734695" h="2120900">
                    <a:moveTo>
                      <a:pt x="597408" y="1943100"/>
                    </a:moveTo>
                    <a:lnTo>
                      <a:pt x="596493" y="1930400"/>
                    </a:lnTo>
                    <a:lnTo>
                      <a:pt x="600456" y="1930400"/>
                    </a:lnTo>
                    <a:lnTo>
                      <a:pt x="602350" y="1917547"/>
                    </a:lnTo>
                    <a:lnTo>
                      <a:pt x="602483" y="1918608"/>
                    </a:lnTo>
                    <a:lnTo>
                      <a:pt x="605028" y="1930400"/>
                    </a:lnTo>
                    <a:lnTo>
                      <a:pt x="597408" y="1943100"/>
                    </a:lnTo>
                    <a:close/>
                  </a:path>
                  <a:path w="734695" h="2120900">
                    <a:moveTo>
                      <a:pt x="612648" y="1943100"/>
                    </a:moveTo>
                    <a:lnTo>
                      <a:pt x="601980" y="1943100"/>
                    </a:lnTo>
                    <a:lnTo>
                      <a:pt x="605028" y="1930400"/>
                    </a:lnTo>
                    <a:lnTo>
                      <a:pt x="602257" y="1917547"/>
                    </a:lnTo>
                    <a:lnTo>
                      <a:pt x="609600" y="1917547"/>
                    </a:lnTo>
                    <a:lnTo>
                      <a:pt x="609600" y="1930400"/>
                    </a:lnTo>
                    <a:lnTo>
                      <a:pt x="612648" y="1943100"/>
                    </a:lnTo>
                    <a:close/>
                  </a:path>
                  <a:path w="734695" h="2120900">
                    <a:moveTo>
                      <a:pt x="614172" y="1943100"/>
                    </a:moveTo>
                    <a:lnTo>
                      <a:pt x="612648" y="1943100"/>
                    </a:lnTo>
                    <a:lnTo>
                      <a:pt x="609600" y="1930400"/>
                    </a:lnTo>
                    <a:lnTo>
                      <a:pt x="609600" y="1917547"/>
                    </a:lnTo>
                    <a:lnTo>
                      <a:pt x="611087" y="1917547"/>
                    </a:lnTo>
                    <a:lnTo>
                      <a:pt x="614172" y="1930400"/>
                    </a:lnTo>
                    <a:lnTo>
                      <a:pt x="614172" y="1943100"/>
                    </a:lnTo>
                    <a:close/>
                  </a:path>
                  <a:path w="734695" h="2120900">
                    <a:moveTo>
                      <a:pt x="585216" y="1943100"/>
                    </a:moveTo>
                    <a:lnTo>
                      <a:pt x="582168" y="1943100"/>
                    </a:lnTo>
                    <a:lnTo>
                      <a:pt x="582168" y="1930400"/>
                    </a:lnTo>
                    <a:lnTo>
                      <a:pt x="582875" y="1918608"/>
                    </a:lnTo>
                    <a:lnTo>
                      <a:pt x="583141" y="1921227"/>
                    </a:lnTo>
                    <a:lnTo>
                      <a:pt x="583692" y="1930400"/>
                    </a:lnTo>
                    <a:lnTo>
                      <a:pt x="585216" y="1930400"/>
                    </a:lnTo>
                    <a:lnTo>
                      <a:pt x="585216" y="1943100"/>
                    </a:lnTo>
                    <a:close/>
                  </a:path>
                  <a:path w="734695" h="2120900">
                    <a:moveTo>
                      <a:pt x="600456" y="1930400"/>
                    </a:moveTo>
                    <a:lnTo>
                      <a:pt x="595884" y="1930400"/>
                    </a:lnTo>
                    <a:lnTo>
                      <a:pt x="597131" y="1921394"/>
                    </a:lnTo>
                    <a:lnTo>
                      <a:pt x="600456" y="1930400"/>
                    </a:lnTo>
                    <a:close/>
                  </a:path>
                  <a:path w="734695" h="2120900">
                    <a:moveTo>
                      <a:pt x="522732" y="1943100"/>
                    </a:moveTo>
                    <a:lnTo>
                      <a:pt x="513588" y="1943100"/>
                    </a:lnTo>
                    <a:lnTo>
                      <a:pt x="513588" y="1930400"/>
                    </a:lnTo>
                    <a:lnTo>
                      <a:pt x="522732" y="1943100"/>
                    </a:lnTo>
                    <a:close/>
                  </a:path>
                  <a:path w="734695" h="2120900">
                    <a:moveTo>
                      <a:pt x="528828" y="1943100"/>
                    </a:moveTo>
                    <a:lnTo>
                      <a:pt x="522732" y="1943100"/>
                    </a:lnTo>
                    <a:lnTo>
                      <a:pt x="525344" y="1930400"/>
                    </a:lnTo>
                    <a:lnTo>
                      <a:pt x="528828" y="1943100"/>
                    </a:lnTo>
                    <a:close/>
                  </a:path>
                  <a:path w="734695" h="2120900">
                    <a:moveTo>
                      <a:pt x="545592" y="1955800"/>
                    </a:moveTo>
                    <a:lnTo>
                      <a:pt x="541020" y="1955800"/>
                    </a:lnTo>
                    <a:lnTo>
                      <a:pt x="535940" y="1943100"/>
                    </a:lnTo>
                    <a:lnTo>
                      <a:pt x="528828" y="1943100"/>
                    </a:lnTo>
                    <a:lnTo>
                      <a:pt x="525344" y="1930400"/>
                    </a:lnTo>
                    <a:lnTo>
                      <a:pt x="536956" y="1930400"/>
                    </a:lnTo>
                    <a:lnTo>
                      <a:pt x="536448" y="1943100"/>
                    </a:lnTo>
                    <a:lnTo>
                      <a:pt x="545592" y="1955800"/>
                    </a:lnTo>
                    <a:close/>
                  </a:path>
                  <a:path w="734695" h="2120900">
                    <a:moveTo>
                      <a:pt x="545592" y="1955800"/>
                    </a:moveTo>
                    <a:lnTo>
                      <a:pt x="536448" y="1943100"/>
                    </a:lnTo>
                    <a:lnTo>
                      <a:pt x="536956" y="1930400"/>
                    </a:lnTo>
                    <a:lnTo>
                      <a:pt x="537972" y="1943100"/>
                    </a:lnTo>
                    <a:lnTo>
                      <a:pt x="547116" y="1943100"/>
                    </a:lnTo>
                    <a:lnTo>
                      <a:pt x="545592" y="1955800"/>
                    </a:lnTo>
                    <a:close/>
                  </a:path>
                  <a:path w="734695" h="2120900">
                    <a:moveTo>
                      <a:pt x="595884" y="1943100"/>
                    </a:moveTo>
                    <a:lnTo>
                      <a:pt x="585216" y="1943100"/>
                    </a:lnTo>
                    <a:lnTo>
                      <a:pt x="585216" y="1930400"/>
                    </a:lnTo>
                    <a:lnTo>
                      <a:pt x="596493" y="1930400"/>
                    </a:lnTo>
                    <a:lnTo>
                      <a:pt x="595884" y="1943100"/>
                    </a:lnTo>
                    <a:close/>
                  </a:path>
                  <a:path w="734695" h="2120900">
                    <a:moveTo>
                      <a:pt x="597408" y="1943100"/>
                    </a:moveTo>
                    <a:lnTo>
                      <a:pt x="595884" y="1943100"/>
                    </a:lnTo>
                    <a:lnTo>
                      <a:pt x="596493" y="1930400"/>
                    </a:lnTo>
                    <a:lnTo>
                      <a:pt x="597408" y="1943100"/>
                    </a:lnTo>
                    <a:close/>
                  </a:path>
                  <a:path w="734695" h="2120900">
                    <a:moveTo>
                      <a:pt x="601980" y="1943100"/>
                    </a:moveTo>
                    <a:lnTo>
                      <a:pt x="597408" y="1943100"/>
                    </a:lnTo>
                    <a:lnTo>
                      <a:pt x="605028" y="1930400"/>
                    </a:lnTo>
                    <a:lnTo>
                      <a:pt x="601980" y="1943100"/>
                    </a:lnTo>
                    <a:close/>
                  </a:path>
                  <a:path w="734695" h="2120900">
                    <a:moveTo>
                      <a:pt x="525780" y="1955800"/>
                    </a:moveTo>
                    <a:lnTo>
                      <a:pt x="519684" y="1955800"/>
                    </a:lnTo>
                    <a:lnTo>
                      <a:pt x="519684" y="1943100"/>
                    </a:lnTo>
                    <a:lnTo>
                      <a:pt x="521208" y="1943100"/>
                    </a:lnTo>
                    <a:lnTo>
                      <a:pt x="525780" y="1955800"/>
                    </a:lnTo>
                    <a:close/>
                  </a:path>
                  <a:path w="734695" h="2120900">
                    <a:moveTo>
                      <a:pt x="531876" y="1955800"/>
                    </a:moveTo>
                    <a:lnTo>
                      <a:pt x="525780" y="1955800"/>
                    </a:lnTo>
                    <a:lnTo>
                      <a:pt x="521208" y="1943100"/>
                    </a:lnTo>
                    <a:lnTo>
                      <a:pt x="533400" y="1943100"/>
                    </a:lnTo>
                    <a:lnTo>
                      <a:pt x="531876" y="1955800"/>
                    </a:lnTo>
                    <a:close/>
                  </a:path>
                  <a:path w="734695" h="2120900">
                    <a:moveTo>
                      <a:pt x="531876" y="1955800"/>
                    </a:moveTo>
                    <a:lnTo>
                      <a:pt x="533400" y="1943100"/>
                    </a:lnTo>
                    <a:lnTo>
                      <a:pt x="534924" y="1943100"/>
                    </a:lnTo>
                    <a:lnTo>
                      <a:pt x="531876" y="1955800"/>
                    </a:lnTo>
                    <a:close/>
                  </a:path>
                  <a:path w="734695" h="2120900">
                    <a:moveTo>
                      <a:pt x="530352" y="1968500"/>
                    </a:moveTo>
                    <a:lnTo>
                      <a:pt x="524256" y="1968500"/>
                    </a:lnTo>
                    <a:lnTo>
                      <a:pt x="524256" y="1955800"/>
                    </a:lnTo>
                    <a:lnTo>
                      <a:pt x="531876" y="1955800"/>
                    </a:lnTo>
                    <a:lnTo>
                      <a:pt x="534924" y="1943100"/>
                    </a:lnTo>
                    <a:lnTo>
                      <a:pt x="535940" y="1943100"/>
                    </a:lnTo>
                    <a:lnTo>
                      <a:pt x="532045" y="1955800"/>
                    </a:lnTo>
                    <a:lnTo>
                      <a:pt x="530352" y="1968500"/>
                    </a:lnTo>
                    <a:close/>
                  </a:path>
                  <a:path w="734695" h="2120900">
                    <a:moveTo>
                      <a:pt x="537972" y="1968500"/>
                    </a:moveTo>
                    <a:lnTo>
                      <a:pt x="533400" y="1955800"/>
                    </a:lnTo>
                    <a:lnTo>
                      <a:pt x="535940" y="1943100"/>
                    </a:lnTo>
                    <a:lnTo>
                      <a:pt x="541020" y="1955800"/>
                    </a:lnTo>
                    <a:lnTo>
                      <a:pt x="539115" y="1955800"/>
                    </a:lnTo>
                    <a:lnTo>
                      <a:pt x="537972" y="1968500"/>
                    </a:lnTo>
                    <a:close/>
                  </a:path>
                  <a:path w="734695" h="2120900">
                    <a:moveTo>
                      <a:pt x="550164" y="1955800"/>
                    </a:moveTo>
                    <a:lnTo>
                      <a:pt x="545592" y="1955800"/>
                    </a:lnTo>
                    <a:lnTo>
                      <a:pt x="547116" y="1943100"/>
                    </a:lnTo>
                    <a:lnTo>
                      <a:pt x="550164" y="1943100"/>
                    </a:lnTo>
                    <a:lnTo>
                      <a:pt x="550164" y="1955800"/>
                    </a:lnTo>
                    <a:close/>
                  </a:path>
                  <a:path w="734695" h="2120900">
                    <a:moveTo>
                      <a:pt x="592836" y="1955800"/>
                    </a:moveTo>
                    <a:lnTo>
                      <a:pt x="591312" y="1955800"/>
                    </a:lnTo>
                    <a:lnTo>
                      <a:pt x="592836" y="1943100"/>
                    </a:lnTo>
                    <a:lnTo>
                      <a:pt x="592836" y="1955800"/>
                    </a:lnTo>
                    <a:close/>
                  </a:path>
                  <a:path w="734695" h="2120900">
                    <a:moveTo>
                      <a:pt x="594360" y="1968500"/>
                    </a:moveTo>
                    <a:lnTo>
                      <a:pt x="592836" y="1955800"/>
                    </a:lnTo>
                    <a:lnTo>
                      <a:pt x="592836" y="1943100"/>
                    </a:lnTo>
                    <a:lnTo>
                      <a:pt x="598932" y="1943100"/>
                    </a:lnTo>
                    <a:lnTo>
                      <a:pt x="603286" y="1955800"/>
                    </a:lnTo>
                    <a:lnTo>
                      <a:pt x="594360" y="1955800"/>
                    </a:lnTo>
                    <a:lnTo>
                      <a:pt x="594360" y="1968500"/>
                    </a:lnTo>
                    <a:close/>
                  </a:path>
                  <a:path w="734695" h="2120900">
                    <a:moveTo>
                      <a:pt x="603286" y="1955800"/>
                    </a:moveTo>
                    <a:lnTo>
                      <a:pt x="598932" y="1943100"/>
                    </a:lnTo>
                    <a:lnTo>
                      <a:pt x="606552" y="1943100"/>
                    </a:lnTo>
                    <a:lnTo>
                      <a:pt x="603286" y="1955800"/>
                    </a:lnTo>
                    <a:close/>
                  </a:path>
                  <a:path w="734695" h="2120900">
                    <a:moveTo>
                      <a:pt x="615696" y="1955800"/>
                    </a:moveTo>
                    <a:lnTo>
                      <a:pt x="603286" y="1955800"/>
                    </a:lnTo>
                    <a:lnTo>
                      <a:pt x="606552" y="1943100"/>
                    </a:lnTo>
                    <a:lnTo>
                      <a:pt x="615696" y="1955800"/>
                    </a:lnTo>
                    <a:close/>
                  </a:path>
                  <a:path w="734695" h="2120900">
                    <a:moveTo>
                      <a:pt x="615696" y="1955800"/>
                    </a:moveTo>
                    <a:lnTo>
                      <a:pt x="606552" y="1943100"/>
                    </a:lnTo>
                    <a:lnTo>
                      <a:pt x="615696" y="1943100"/>
                    </a:lnTo>
                    <a:lnTo>
                      <a:pt x="615696" y="1955800"/>
                    </a:lnTo>
                    <a:close/>
                  </a:path>
                  <a:path w="734695" h="2120900">
                    <a:moveTo>
                      <a:pt x="539496" y="1981200"/>
                    </a:moveTo>
                    <a:lnTo>
                      <a:pt x="530352" y="1968500"/>
                    </a:lnTo>
                    <a:lnTo>
                      <a:pt x="532045" y="1955800"/>
                    </a:lnTo>
                    <a:lnTo>
                      <a:pt x="537972" y="1968500"/>
                    </a:lnTo>
                    <a:lnTo>
                      <a:pt x="542163" y="1968500"/>
                    </a:lnTo>
                    <a:lnTo>
                      <a:pt x="539542" y="1980977"/>
                    </a:lnTo>
                    <a:lnTo>
                      <a:pt x="539496" y="1981200"/>
                    </a:lnTo>
                    <a:close/>
                  </a:path>
                  <a:path w="734695" h="2120900">
                    <a:moveTo>
                      <a:pt x="537972" y="1968500"/>
                    </a:moveTo>
                    <a:lnTo>
                      <a:pt x="532045" y="1955800"/>
                    </a:lnTo>
                    <a:lnTo>
                      <a:pt x="533400" y="1955800"/>
                    </a:lnTo>
                    <a:lnTo>
                      <a:pt x="537972" y="1968500"/>
                    </a:lnTo>
                    <a:close/>
                  </a:path>
                  <a:path w="734695" h="2120900">
                    <a:moveTo>
                      <a:pt x="541629" y="1968500"/>
                    </a:moveTo>
                    <a:lnTo>
                      <a:pt x="537972" y="1968500"/>
                    </a:lnTo>
                    <a:lnTo>
                      <a:pt x="539115" y="1955800"/>
                    </a:lnTo>
                    <a:lnTo>
                      <a:pt x="541629" y="1968500"/>
                    </a:lnTo>
                    <a:close/>
                  </a:path>
                  <a:path w="734695" h="2120900">
                    <a:moveTo>
                      <a:pt x="541629" y="1968500"/>
                    </a:moveTo>
                    <a:lnTo>
                      <a:pt x="539115" y="1955800"/>
                    </a:lnTo>
                    <a:lnTo>
                      <a:pt x="547116" y="1955800"/>
                    </a:lnTo>
                    <a:lnTo>
                      <a:pt x="541629" y="1968500"/>
                    </a:lnTo>
                    <a:close/>
                  </a:path>
                  <a:path w="734695" h="2120900">
                    <a:moveTo>
                      <a:pt x="548640" y="1968500"/>
                    </a:moveTo>
                    <a:lnTo>
                      <a:pt x="541629" y="1968500"/>
                    </a:lnTo>
                    <a:lnTo>
                      <a:pt x="547116" y="1955800"/>
                    </a:lnTo>
                    <a:lnTo>
                      <a:pt x="549402" y="1955800"/>
                    </a:lnTo>
                    <a:lnTo>
                      <a:pt x="548640" y="1968500"/>
                    </a:lnTo>
                    <a:close/>
                  </a:path>
                  <a:path w="734695" h="2120900">
                    <a:moveTo>
                      <a:pt x="551688" y="1968500"/>
                    </a:moveTo>
                    <a:lnTo>
                      <a:pt x="548640" y="1968500"/>
                    </a:lnTo>
                    <a:lnTo>
                      <a:pt x="549402" y="1955800"/>
                    </a:lnTo>
                    <a:lnTo>
                      <a:pt x="551688" y="1968500"/>
                    </a:lnTo>
                    <a:close/>
                  </a:path>
                  <a:path w="734695" h="2120900">
                    <a:moveTo>
                      <a:pt x="551688" y="1968500"/>
                    </a:moveTo>
                    <a:lnTo>
                      <a:pt x="549402" y="1955800"/>
                    </a:lnTo>
                    <a:lnTo>
                      <a:pt x="551688" y="1955800"/>
                    </a:lnTo>
                    <a:lnTo>
                      <a:pt x="551688" y="1968500"/>
                    </a:lnTo>
                    <a:close/>
                  </a:path>
                  <a:path w="734695" h="2120900">
                    <a:moveTo>
                      <a:pt x="598932" y="1981200"/>
                    </a:moveTo>
                    <a:lnTo>
                      <a:pt x="595884" y="1981200"/>
                    </a:lnTo>
                    <a:lnTo>
                      <a:pt x="594360" y="1968500"/>
                    </a:lnTo>
                    <a:lnTo>
                      <a:pt x="594360" y="1955800"/>
                    </a:lnTo>
                    <a:lnTo>
                      <a:pt x="605028" y="1955800"/>
                    </a:lnTo>
                    <a:lnTo>
                      <a:pt x="603504" y="1968500"/>
                    </a:lnTo>
                    <a:lnTo>
                      <a:pt x="598932" y="1968500"/>
                    </a:lnTo>
                    <a:lnTo>
                      <a:pt x="598932" y="1981200"/>
                    </a:lnTo>
                    <a:close/>
                  </a:path>
                  <a:path w="734695" h="2120900">
                    <a:moveTo>
                      <a:pt x="609279" y="1977858"/>
                    </a:moveTo>
                    <a:lnTo>
                      <a:pt x="603504" y="1968500"/>
                    </a:lnTo>
                    <a:lnTo>
                      <a:pt x="605028" y="1955800"/>
                    </a:lnTo>
                    <a:lnTo>
                      <a:pt x="606044" y="1968500"/>
                    </a:lnTo>
                    <a:lnTo>
                      <a:pt x="612648" y="1968500"/>
                    </a:lnTo>
                    <a:lnTo>
                      <a:pt x="609279" y="1977858"/>
                    </a:lnTo>
                    <a:close/>
                  </a:path>
                  <a:path w="734695" h="2120900">
                    <a:moveTo>
                      <a:pt x="606044" y="1968500"/>
                    </a:moveTo>
                    <a:lnTo>
                      <a:pt x="605028" y="1955800"/>
                    </a:lnTo>
                    <a:lnTo>
                      <a:pt x="611124" y="1955800"/>
                    </a:lnTo>
                    <a:lnTo>
                      <a:pt x="606044" y="1968500"/>
                    </a:lnTo>
                    <a:close/>
                  </a:path>
                  <a:path w="734695" h="2120900">
                    <a:moveTo>
                      <a:pt x="607205" y="1968500"/>
                    </a:moveTo>
                    <a:lnTo>
                      <a:pt x="606044" y="1968500"/>
                    </a:lnTo>
                    <a:lnTo>
                      <a:pt x="611124" y="1955800"/>
                    </a:lnTo>
                    <a:lnTo>
                      <a:pt x="607205" y="1968500"/>
                    </a:lnTo>
                    <a:close/>
                  </a:path>
                  <a:path w="734695" h="2120900">
                    <a:moveTo>
                      <a:pt x="608076" y="1968500"/>
                    </a:moveTo>
                    <a:lnTo>
                      <a:pt x="607205" y="1968500"/>
                    </a:lnTo>
                    <a:lnTo>
                      <a:pt x="611124" y="1955800"/>
                    </a:lnTo>
                    <a:lnTo>
                      <a:pt x="611886" y="1955800"/>
                    </a:lnTo>
                    <a:lnTo>
                      <a:pt x="608076" y="1968500"/>
                    </a:lnTo>
                    <a:close/>
                  </a:path>
                  <a:path w="734695" h="2120900">
                    <a:moveTo>
                      <a:pt x="609686" y="1978517"/>
                    </a:moveTo>
                    <a:lnTo>
                      <a:pt x="609279" y="1977858"/>
                    </a:lnTo>
                    <a:lnTo>
                      <a:pt x="612648" y="1968500"/>
                    </a:lnTo>
                    <a:lnTo>
                      <a:pt x="608076" y="1968500"/>
                    </a:lnTo>
                    <a:lnTo>
                      <a:pt x="611886" y="1955800"/>
                    </a:lnTo>
                    <a:lnTo>
                      <a:pt x="615696" y="1968500"/>
                    </a:lnTo>
                    <a:lnTo>
                      <a:pt x="609686" y="1978517"/>
                    </a:lnTo>
                    <a:close/>
                  </a:path>
                  <a:path w="734695" h="2120900">
                    <a:moveTo>
                      <a:pt x="624840" y="1981200"/>
                    </a:moveTo>
                    <a:lnTo>
                      <a:pt x="611341" y="1981200"/>
                    </a:lnTo>
                    <a:lnTo>
                      <a:pt x="611204" y="1980977"/>
                    </a:lnTo>
                    <a:lnTo>
                      <a:pt x="615696" y="1968500"/>
                    </a:lnTo>
                    <a:lnTo>
                      <a:pt x="611886" y="1955800"/>
                    </a:lnTo>
                    <a:lnTo>
                      <a:pt x="620268" y="1955800"/>
                    </a:lnTo>
                    <a:lnTo>
                      <a:pt x="620268" y="1968500"/>
                    </a:lnTo>
                    <a:lnTo>
                      <a:pt x="624840" y="1968500"/>
                    </a:lnTo>
                    <a:lnTo>
                      <a:pt x="624840" y="1981200"/>
                    </a:lnTo>
                    <a:close/>
                  </a:path>
                  <a:path w="734695" h="2120900">
                    <a:moveTo>
                      <a:pt x="624840" y="1968500"/>
                    </a:moveTo>
                    <a:lnTo>
                      <a:pt x="620268" y="1968500"/>
                    </a:lnTo>
                    <a:lnTo>
                      <a:pt x="620268" y="1955800"/>
                    </a:lnTo>
                    <a:lnTo>
                      <a:pt x="621792" y="1955800"/>
                    </a:lnTo>
                    <a:lnTo>
                      <a:pt x="624840" y="1968500"/>
                    </a:lnTo>
                    <a:close/>
                  </a:path>
                  <a:path w="734695" h="2120900">
                    <a:moveTo>
                      <a:pt x="539496" y="1981200"/>
                    </a:moveTo>
                    <a:lnTo>
                      <a:pt x="530352" y="1981200"/>
                    </a:lnTo>
                    <a:lnTo>
                      <a:pt x="530352" y="1968500"/>
                    </a:lnTo>
                    <a:lnTo>
                      <a:pt x="539496" y="1981200"/>
                    </a:lnTo>
                    <a:close/>
                  </a:path>
                  <a:path w="734695" h="2120900">
                    <a:moveTo>
                      <a:pt x="546544" y="1993900"/>
                    </a:moveTo>
                    <a:lnTo>
                      <a:pt x="539496" y="1993900"/>
                    </a:lnTo>
                    <a:lnTo>
                      <a:pt x="539542" y="1980977"/>
                    </a:lnTo>
                    <a:lnTo>
                      <a:pt x="542163" y="1968500"/>
                    </a:lnTo>
                    <a:lnTo>
                      <a:pt x="547878" y="1968500"/>
                    </a:lnTo>
                    <a:lnTo>
                      <a:pt x="547129" y="1980977"/>
                    </a:lnTo>
                    <a:lnTo>
                      <a:pt x="547116" y="1981200"/>
                    </a:lnTo>
                    <a:lnTo>
                      <a:pt x="542544" y="1981200"/>
                    </a:lnTo>
                    <a:lnTo>
                      <a:pt x="546544" y="1993900"/>
                    </a:lnTo>
                    <a:close/>
                  </a:path>
                  <a:path w="734695" h="2120900">
                    <a:moveTo>
                      <a:pt x="553212" y="1993900"/>
                    </a:moveTo>
                    <a:lnTo>
                      <a:pt x="546544" y="1993900"/>
                    </a:lnTo>
                    <a:lnTo>
                      <a:pt x="547116" y="1981200"/>
                    </a:lnTo>
                    <a:lnTo>
                      <a:pt x="547878" y="1968500"/>
                    </a:lnTo>
                    <a:lnTo>
                      <a:pt x="550124" y="1980977"/>
                    </a:lnTo>
                    <a:lnTo>
                      <a:pt x="550164" y="1981200"/>
                    </a:lnTo>
                    <a:lnTo>
                      <a:pt x="553212" y="1993900"/>
                    </a:lnTo>
                    <a:close/>
                  </a:path>
                  <a:path w="734695" h="2120900">
                    <a:moveTo>
                      <a:pt x="550187" y="1980977"/>
                    </a:moveTo>
                    <a:lnTo>
                      <a:pt x="549681" y="1978517"/>
                    </a:lnTo>
                    <a:lnTo>
                      <a:pt x="547878" y="1968500"/>
                    </a:lnTo>
                    <a:lnTo>
                      <a:pt x="551497" y="1968500"/>
                    </a:lnTo>
                    <a:lnTo>
                      <a:pt x="550187" y="1980977"/>
                    </a:lnTo>
                    <a:close/>
                  </a:path>
                  <a:path w="734695" h="2120900">
                    <a:moveTo>
                      <a:pt x="553212" y="1993900"/>
                    </a:moveTo>
                    <a:lnTo>
                      <a:pt x="550164" y="1981200"/>
                    </a:lnTo>
                    <a:lnTo>
                      <a:pt x="551497" y="1968500"/>
                    </a:lnTo>
                    <a:lnTo>
                      <a:pt x="556565" y="1968500"/>
                    </a:lnTo>
                    <a:lnTo>
                      <a:pt x="557762" y="1980977"/>
                    </a:lnTo>
                    <a:lnTo>
                      <a:pt x="557784" y="1981200"/>
                    </a:lnTo>
                    <a:lnTo>
                      <a:pt x="552602" y="1981200"/>
                    </a:lnTo>
                    <a:lnTo>
                      <a:pt x="554905" y="1986844"/>
                    </a:lnTo>
                    <a:lnTo>
                      <a:pt x="553212" y="1993900"/>
                    </a:lnTo>
                    <a:close/>
                  </a:path>
                  <a:path w="734695" h="2120900">
                    <a:moveTo>
                      <a:pt x="560832" y="1981200"/>
                    </a:moveTo>
                    <a:lnTo>
                      <a:pt x="557784" y="1981200"/>
                    </a:lnTo>
                    <a:lnTo>
                      <a:pt x="556565" y="1968500"/>
                    </a:lnTo>
                    <a:lnTo>
                      <a:pt x="560757" y="1980977"/>
                    </a:lnTo>
                    <a:lnTo>
                      <a:pt x="560832" y="1981200"/>
                    </a:lnTo>
                    <a:close/>
                  </a:path>
                  <a:path w="734695" h="2120900">
                    <a:moveTo>
                      <a:pt x="608076" y="1981200"/>
                    </a:moveTo>
                    <a:lnTo>
                      <a:pt x="598932" y="1981200"/>
                    </a:lnTo>
                    <a:lnTo>
                      <a:pt x="598932" y="1968500"/>
                    </a:lnTo>
                    <a:lnTo>
                      <a:pt x="603504" y="1968500"/>
                    </a:lnTo>
                    <a:lnTo>
                      <a:pt x="607996" y="1980977"/>
                    </a:lnTo>
                    <a:lnTo>
                      <a:pt x="608076" y="1981200"/>
                    </a:lnTo>
                    <a:close/>
                  </a:path>
                  <a:path w="734695" h="2120900">
                    <a:moveTo>
                      <a:pt x="608076" y="1981200"/>
                    </a:moveTo>
                    <a:lnTo>
                      <a:pt x="603504" y="1968500"/>
                    </a:lnTo>
                    <a:lnTo>
                      <a:pt x="609279" y="1977858"/>
                    </a:lnTo>
                    <a:lnTo>
                      <a:pt x="608156" y="1980977"/>
                    </a:lnTo>
                    <a:lnTo>
                      <a:pt x="608076" y="1981200"/>
                    </a:lnTo>
                    <a:close/>
                  </a:path>
                  <a:path w="734695" h="2120900">
                    <a:moveTo>
                      <a:pt x="611204" y="1980977"/>
                    </a:moveTo>
                    <a:lnTo>
                      <a:pt x="609686" y="1978517"/>
                    </a:lnTo>
                    <a:lnTo>
                      <a:pt x="615696" y="1968500"/>
                    </a:lnTo>
                    <a:lnTo>
                      <a:pt x="611204" y="1980977"/>
                    </a:lnTo>
                    <a:close/>
                  </a:path>
                  <a:path w="734695" h="2120900">
                    <a:moveTo>
                      <a:pt x="626364" y="1981200"/>
                    </a:moveTo>
                    <a:lnTo>
                      <a:pt x="624840" y="1981200"/>
                    </a:lnTo>
                    <a:lnTo>
                      <a:pt x="624840" y="1968500"/>
                    </a:lnTo>
                    <a:lnTo>
                      <a:pt x="626337" y="1980977"/>
                    </a:lnTo>
                    <a:lnTo>
                      <a:pt x="626364" y="1981200"/>
                    </a:lnTo>
                    <a:close/>
                  </a:path>
                  <a:path w="734695" h="2120900">
                    <a:moveTo>
                      <a:pt x="608210" y="1980977"/>
                    </a:moveTo>
                    <a:lnTo>
                      <a:pt x="609279" y="1977858"/>
                    </a:lnTo>
                    <a:lnTo>
                      <a:pt x="609686" y="1978517"/>
                    </a:lnTo>
                    <a:lnTo>
                      <a:pt x="608210" y="1980977"/>
                    </a:lnTo>
                    <a:close/>
                  </a:path>
                  <a:path w="734695" h="2120900">
                    <a:moveTo>
                      <a:pt x="611124" y="1981200"/>
                    </a:moveTo>
                    <a:lnTo>
                      <a:pt x="608076" y="1981200"/>
                    </a:lnTo>
                    <a:lnTo>
                      <a:pt x="609686" y="1978517"/>
                    </a:lnTo>
                    <a:lnTo>
                      <a:pt x="611204" y="1980977"/>
                    </a:lnTo>
                    <a:lnTo>
                      <a:pt x="611124" y="1981200"/>
                    </a:lnTo>
                    <a:close/>
                  </a:path>
                  <a:path w="734695" h="2120900">
                    <a:moveTo>
                      <a:pt x="611341" y="1981200"/>
                    </a:moveTo>
                    <a:lnTo>
                      <a:pt x="611124" y="1981200"/>
                    </a:lnTo>
                    <a:lnTo>
                      <a:pt x="611204" y="1980977"/>
                    </a:lnTo>
                    <a:lnTo>
                      <a:pt x="611341" y="1981200"/>
                    </a:lnTo>
                    <a:close/>
                  </a:path>
                  <a:path w="734695" h="2120900">
                    <a:moveTo>
                      <a:pt x="546544" y="1993900"/>
                    </a:moveTo>
                    <a:lnTo>
                      <a:pt x="542544" y="1981200"/>
                    </a:lnTo>
                    <a:lnTo>
                      <a:pt x="547116" y="1981200"/>
                    </a:lnTo>
                    <a:lnTo>
                      <a:pt x="546687" y="1990725"/>
                    </a:lnTo>
                    <a:lnTo>
                      <a:pt x="546626" y="1992085"/>
                    </a:lnTo>
                    <a:lnTo>
                      <a:pt x="546544" y="1993900"/>
                    </a:lnTo>
                    <a:close/>
                  </a:path>
                  <a:path w="734695" h="2120900">
                    <a:moveTo>
                      <a:pt x="554905" y="1986844"/>
                    </a:moveTo>
                    <a:lnTo>
                      <a:pt x="552602" y="1981200"/>
                    </a:lnTo>
                    <a:lnTo>
                      <a:pt x="556260" y="1981200"/>
                    </a:lnTo>
                    <a:lnTo>
                      <a:pt x="554905" y="1986844"/>
                    </a:lnTo>
                    <a:close/>
                  </a:path>
                  <a:path w="734695" h="2120900">
                    <a:moveTo>
                      <a:pt x="557784" y="1993900"/>
                    </a:moveTo>
                    <a:lnTo>
                      <a:pt x="554905" y="1986844"/>
                    </a:lnTo>
                    <a:lnTo>
                      <a:pt x="556260" y="1981200"/>
                    </a:lnTo>
                    <a:lnTo>
                      <a:pt x="557784" y="1993900"/>
                    </a:lnTo>
                    <a:close/>
                  </a:path>
                  <a:path w="734695" h="2120900">
                    <a:moveTo>
                      <a:pt x="557784" y="1993900"/>
                    </a:moveTo>
                    <a:lnTo>
                      <a:pt x="556260" y="1981200"/>
                    </a:lnTo>
                    <a:lnTo>
                      <a:pt x="559308" y="1981200"/>
                    </a:lnTo>
                    <a:lnTo>
                      <a:pt x="557784" y="1993900"/>
                    </a:lnTo>
                    <a:close/>
                  </a:path>
                  <a:path w="734695" h="2120900">
                    <a:moveTo>
                      <a:pt x="565404" y="1993900"/>
                    </a:moveTo>
                    <a:lnTo>
                      <a:pt x="557784" y="1993900"/>
                    </a:lnTo>
                    <a:lnTo>
                      <a:pt x="559308" y="1981200"/>
                    </a:lnTo>
                    <a:lnTo>
                      <a:pt x="565404" y="1993900"/>
                    </a:lnTo>
                    <a:close/>
                  </a:path>
                  <a:path w="734695" h="2120900">
                    <a:moveTo>
                      <a:pt x="565404" y="1993900"/>
                    </a:moveTo>
                    <a:lnTo>
                      <a:pt x="559308" y="1981200"/>
                    </a:lnTo>
                    <a:lnTo>
                      <a:pt x="566928" y="1981200"/>
                    </a:lnTo>
                    <a:lnTo>
                      <a:pt x="565404" y="1993900"/>
                    </a:lnTo>
                    <a:close/>
                  </a:path>
                  <a:path w="734695" h="2120900">
                    <a:moveTo>
                      <a:pt x="569976" y="1993900"/>
                    </a:moveTo>
                    <a:lnTo>
                      <a:pt x="565404" y="1993900"/>
                    </a:lnTo>
                    <a:lnTo>
                      <a:pt x="566928" y="1981200"/>
                    </a:lnTo>
                    <a:lnTo>
                      <a:pt x="569976" y="1981200"/>
                    </a:lnTo>
                    <a:lnTo>
                      <a:pt x="569976" y="1993900"/>
                    </a:lnTo>
                    <a:close/>
                  </a:path>
                  <a:path w="734695" h="2120900">
                    <a:moveTo>
                      <a:pt x="605790" y="1993900"/>
                    </a:moveTo>
                    <a:lnTo>
                      <a:pt x="605028" y="1981200"/>
                    </a:lnTo>
                    <a:lnTo>
                      <a:pt x="606552" y="1981200"/>
                    </a:lnTo>
                    <a:lnTo>
                      <a:pt x="605980" y="1990725"/>
                    </a:lnTo>
                    <a:lnTo>
                      <a:pt x="605899" y="1992085"/>
                    </a:lnTo>
                    <a:lnTo>
                      <a:pt x="605790" y="1993900"/>
                    </a:lnTo>
                    <a:close/>
                  </a:path>
                  <a:path w="734695" h="2120900">
                    <a:moveTo>
                      <a:pt x="616712" y="1993900"/>
                    </a:moveTo>
                    <a:lnTo>
                      <a:pt x="605790" y="1993900"/>
                    </a:lnTo>
                    <a:lnTo>
                      <a:pt x="606552" y="1981200"/>
                    </a:lnTo>
                    <a:lnTo>
                      <a:pt x="618744" y="1981200"/>
                    </a:lnTo>
                    <a:lnTo>
                      <a:pt x="617437" y="1992085"/>
                    </a:lnTo>
                    <a:lnTo>
                      <a:pt x="616712" y="1993900"/>
                    </a:lnTo>
                    <a:close/>
                  </a:path>
                  <a:path w="734695" h="2120900">
                    <a:moveTo>
                      <a:pt x="617437" y="1992085"/>
                    </a:moveTo>
                    <a:lnTo>
                      <a:pt x="618744" y="1981200"/>
                    </a:lnTo>
                    <a:lnTo>
                      <a:pt x="620268" y="1981200"/>
                    </a:lnTo>
                    <a:lnTo>
                      <a:pt x="617982" y="1990725"/>
                    </a:lnTo>
                    <a:lnTo>
                      <a:pt x="617437" y="1992085"/>
                    </a:lnTo>
                    <a:close/>
                  </a:path>
                  <a:path w="734695" h="2120900">
                    <a:moveTo>
                      <a:pt x="617982" y="1990725"/>
                    </a:moveTo>
                    <a:lnTo>
                      <a:pt x="620268" y="1981200"/>
                    </a:lnTo>
                    <a:lnTo>
                      <a:pt x="621792" y="1981200"/>
                    </a:lnTo>
                    <a:lnTo>
                      <a:pt x="617982" y="1990725"/>
                    </a:lnTo>
                    <a:close/>
                  </a:path>
                  <a:path w="734695" h="2120900">
                    <a:moveTo>
                      <a:pt x="626364" y="1993900"/>
                    </a:moveTo>
                    <a:lnTo>
                      <a:pt x="617220" y="1993900"/>
                    </a:lnTo>
                    <a:lnTo>
                      <a:pt x="617982" y="1990725"/>
                    </a:lnTo>
                    <a:lnTo>
                      <a:pt x="621792" y="1981200"/>
                    </a:lnTo>
                    <a:lnTo>
                      <a:pt x="626364" y="1993900"/>
                    </a:lnTo>
                    <a:close/>
                  </a:path>
                  <a:path w="734695" h="2120900">
                    <a:moveTo>
                      <a:pt x="629412" y="1993900"/>
                    </a:moveTo>
                    <a:lnTo>
                      <a:pt x="626364" y="1993900"/>
                    </a:lnTo>
                    <a:lnTo>
                      <a:pt x="621792" y="1981200"/>
                    </a:lnTo>
                    <a:lnTo>
                      <a:pt x="629412" y="1981200"/>
                    </a:lnTo>
                    <a:lnTo>
                      <a:pt x="629412" y="1993900"/>
                    </a:lnTo>
                    <a:close/>
                  </a:path>
                  <a:path w="734695" h="2120900">
                    <a:moveTo>
                      <a:pt x="635508" y="1993900"/>
                    </a:moveTo>
                    <a:lnTo>
                      <a:pt x="629412" y="1993900"/>
                    </a:lnTo>
                    <a:lnTo>
                      <a:pt x="629412" y="1981200"/>
                    </a:lnTo>
                    <a:lnTo>
                      <a:pt x="633984" y="1981200"/>
                    </a:lnTo>
                    <a:lnTo>
                      <a:pt x="635508" y="1993900"/>
                    </a:lnTo>
                    <a:close/>
                  </a:path>
                  <a:path w="734695" h="2120900">
                    <a:moveTo>
                      <a:pt x="557784" y="1993900"/>
                    </a:moveTo>
                    <a:lnTo>
                      <a:pt x="553212" y="1993900"/>
                    </a:lnTo>
                    <a:lnTo>
                      <a:pt x="554905" y="1986844"/>
                    </a:lnTo>
                    <a:lnTo>
                      <a:pt x="557784" y="1993900"/>
                    </a:lnTo>
                    <a:close/>
                  </a:path>
                  <a:path w="734695" h="2120900">
                    <a:moveTo>
                      <a:pt x="617220" y="1993900"/>
                    </a:moveTo>
                    <a:lnTo>
                      <a:pt x="617437" y="1992085"/>
                    </a:lnTo>
                    <a:lnTo>
                      <a:pt x="617982" y="1990725"/>
                    </a:lnTo>
                    <a:lnTo>
                      <a:pt x="617220" y="1993900"/>
                    </a:lnTo>
                    <a:close/>
                  </a:path>
                  <a:path w="734695" h="2120900">
                    <a:moveTo>
                      <a:pt x="617220" y="1993900"/>
                    </a:moveTo>
                    <a:lnTo>
                      <a:pt x="616712" y="1993900"/>
                    </a:lnTo>
                    <a:lnTo>
                      <a:pt x="617437" y="1992085"/>
                    </a:lnTo>
                    <a:lnTo>
                      <a:pt x="617220" y="1993900"/>
                    </a:lnTo>
                    <a:close/>
                  </a:path>
                  <a:path w="734695" h="2120900">
                    <a:moveTo>
                      <a:pt x="557784" y="2006600"/>
                    </a:moveTo>
                    <a:lnTo>
                      <a:pt x="547116" y="2006600"/>
                    </a:lnTo>
                    <a:lnTo>
                      <a:pt x="545592" y="1993900"/>
                    </a:lnTo>
                    <a:lnTo>
                      <a:pt x="557784" y="2006600"/>
                    </a:lnTo>
                    <a:close/>
                  </a:path>
                  <a:path w="734695" h="2120900">
                    <a:moveTo>
                      <a:pt x="558393" y="2006600"/>
                    </a:moveTo>
                    <a:lnTo>
                      <a:pt x="557784" y="2006600"/>
                    </a:lnTo>
                    <a:lnTo>
                      <a:pt x="545592" y="1993900"/>
                    </a:lnTo>
                    <a:lnTo>
                      <a:pt x="554736" y="1993900"/>
                    </a:lnTo>
                    <a:lnTo>
                      <a:pt x="558393" y="2006600"/>
                    </a:lnTo>
                    <a:close/>
                  </a:path>
                  <a:path w="734695" h="2120900">
                    <a:moveTo>
                      <a:pt x="558393" y="2006600"/>
                    </a:moveTo>
                    <a:lnTo>
                      <a:pt x="554736" y="1993900"/>
                    </a:lnTo>
                    <a:lnTo>
                      <a:pt x="560832" y="1993900"/>
                    </a:lnTo>
                    <a:lnTo>
                      <a:pt x="558393" y="2006600"/>
                    </a:lnTo>
                    <a:close/>
                  </a:path>
                  <a:path w="734695" h="2120900">
                    <a:moveTo>
                      <a:pt x="559308" y="2006600"/>
                    </a:moveTo>
                    <a:lnTo>
                      <a:pt x="558393" y="2006600"/>
                    </a:lnTo>
                    <a:lnTo>
                      <a:pt x="560832" y="1993900"/>
                    </a:lnTo>
                    <a:lnTo>
                      <a:pt x="568452" y="1993900"/>
                    </a:lnTo>
                    <a:lnTo>
                      <a:pt x="559308" y="2006600"/>
                    </a:lnTo>
                    <a:close/>
                  </a:path>
                  <a:path w="734695" h="2120900">
                    <a:moveTo>
                      <a:pt x="573024" y="2006600"/>
                    </a:moveTo>
                    <a:lnTo>
                      <a:pt x="559308" y="2006600"/>
                    </a:lnTo>
                    <a:lnTo>
                      <a:pt x="568452" y="1993900"/>
                    </a:lnTo>
                    <a:lnTo>
                      <a:pt x="573024" y="1993900"/>
                    </a:lnTo>
                    <a:lnTo>
                      <a:pt x="573024" y="2006600"/>
                    </a:lnTo>
                    <a:close/>
                  </a:path>
                  <a:path w="734695" h="2120900">
                    <a:moveTo>
                      <a:pt x="609600" y="2006600"/>
                    </a:moveTo>
                    <a:lnTo>
                      <a:pt x="606552" y="1993900"/>
                    </a:lnTo>
                    <a:lnTo>
                      <a:pt x="608076" y="1993900"/>
                    </a:lnTo>
                    <a:lnTo>
                      <a:pt x="609600" y="2006600"/>
                    </a:lnTo>
                    <a:close/>
                  </a:path>
                  <a:path w="734695" h="2120900">
                    <a:moveTo>
                      <a:pt x="617220" y="2019300"/>
                    </a:moveTo>
                    <a:lnTo>
                      <a:pt x="615696" y="2019300"/>
                    </a:lnTo>
                    <a:lnTo>
                      <a:pt x="612648" y="2006600"/>
                    </a:lnTo>
                    <a:lnTo>
                      <a:pt x="609600" y="2006600"/>
                    </a:lnTo>
                    <a:lnTo>
                      <a:pt x="608076" y="1993900"/>
                    </a:lnTo>
                    <a:lnTo>
                      <a:pt x="620268" y="1993900"/>
                    </a:lnTo>
                    <a:lnTo>
                      <a:pt x="617220" y="2006600"/>
                    </a:lnTo>
                    <a:lnTo>
                      <a:pt x="617220" y="2019300"/>
                    </a:lnTo>
                    <a:close/>
                  </a:path>
                  <a:path w="734695" h="2120900">
                    <a:moveTo>
                      <a:pt x="634815" y="2032000"/>
                    </a:moveTo>
                    <a:lnTo>
                      <a:pt x="626364" y="2032000"/>
                    </a:lnTo>
                    <a:lnTo>
                      <a:pt x="624840" y="2019300"/>
                    </a:lnTo>
                    <a:lnTo>
                      <a:pt x="617220" y="2019300"/>
                    </a:lnTo>
                    <a:lnTo>
                      <a:pt x="617220" y="2006600"/>
                    </a:lnTo>
                    <a:lnTo>
                      <a:pt x="620268" y="1993900"/>
                    </a:lnTo>
                    <a:lnTo>
                      <a:pt x="618744" y="2006600"/>
                    </a:lnTo>
                    <a:lnTo>
                      <a:pt x="629629" y="2006600"/>
                    </a:lnTo>
                    <a:lnTo>
                      <a:pt x="627888" y="2019300"/>
                    </a:lnTo>
                    <a:lnTo>
                      <a:pt x="634815" y="2032000"/>
                    </a:lnTo>
                    <a:close/>
                  </a:path>
                  <a:path w="734695" h="2120900">
                    <a:moveTo>
                      <a:pt x="623316" y="2006600"/>
                    </a:moveTo>
                    <a:lnTo>
                      <a:pt x="618744" y="2006600"/>
                    </a:lnTo>
                    <a:lnTo>
                      <a:pt x="620268" y="1993900"/>
                    </a:lnTo>
                    <a:lnTo>
                      <a:pt x="625493" y="1993900"/>
                    </a:lnTo>
                    <a:lnTo>
                      <a:pt x="623316" y="2006600"/>
                    </a:lnTo>
                    <a:close/>
                  </a:path>
                  <a:path w="734695" h="2120900">
                    <a:moveTo>
                      <a:pt x="628396" y="2006600"/>
                    </a:moveTo>
                    <a:lnTo>
                      <a:pt x="623316" y="2006600"/>
                    </a:lnTo>
                    <a:lnTo>
                      <a:pt x="625493" y="1993900"/>
                    </a:lnTo>
                    <a:lnTo>
                      <a:pt x="628396" y="2006600"/>
                    </a:lnTo>
                    <a:close/>
                  </a:path>
                  <a:path w="734695" h="2120900">
                    <a:moveTo>
                      <a:pt x="628396" y="2006600"/>
                    </a:moveTo>
                    <a:lnTo>
                      <a:pt x="625493" y="1993900"/>
                    </a:lnTo>
                    <a:lnTo>
                      <a:pt x="632460" y="1993900"/>
                    </a:lnTo>
                    <a:lnTo>
                      <a:pt x="628396" y="2006600"/>
                    </a:lnTo>
                    <a:close/>
                  </a:path>
                  <a:path w="734695" h="2120900">
                    <a:moveTo>
                      <a:pt x="635889" y="2006600"/>
                    </a:moveTo>
                    <a:lnTo>
                      <a:pt x="628396" y="2006600"/>
                    </a:lnTo>
                    <a:lnTo>
                      <a:pt x="632460" y="1993900"/>
                    </a:lnTo>
                    <a:lnTo>
                      <a:pt x="635889" y="2006600"/>
                    </a:lnTo>
                    <a:close/>
                  </a:path>
                  <a:path w="734695" h="2120900">
                    <a:moveTo>
                      <a:pt x="635889" y="2006600"/>
                    </a:moveTo>
                    <a:lnTo>
                      <a:pt x="632460" y="1993900"/>
                    </a:lnTo>
                    <a:lnTo>
                      <a:pt x="637032" y="1993900"/>
                    </a:lnTo>
                    <a:lnTo>
                      <a:pt x="635889" y="2006600"/>
                    </a:lnTo>
                    <a:close/>
                  </a:path>
                  <a:path w="734695" h="2120900">
                    <a:moveTo>
                      <a:pt x="640080" y="2006600"/>
                    </a:moveTo>
                    <a:lnTo>
                      <a:pt x="635889" y="2006600"/>
                    </a:lnTo>
                    <a:lnTo>
                      <a:pt x="637032" y="1993900"/>
                    </a:lnTo>
                    <a:lnTo>
                      <a:pt x="638556" y="1993900"/>
                    </a:lnTo>
                    <a:lnTo>
                      <a:pt x="640080" y="2006600"/>
                    </a:lnTo>
                    <a:close/>
                  </a:path>
                  <a:path w="734695" h="2120900">
                    <a:moveTo>
                      <a:pt x="562356" y="2019300"/>
                    </a:moveTo>
                    <a:lnTo>
                      <a:pt x="556260" y="2019300"/>
                    </a:lnTo>
                    <a:lnTo>
                      <a:pt x="554736" y="2006600"/>
                    </a:lnTo>
                    <a:lnTo>
                      <a:pt x="565404" y="2006600"/>
                    </a:lnTo>
                    <a:lnTo>
                      <a:pt x="562356" y="2019300"/>
                    </a:lnTo>
                    <a:close/>
                  </a:path>
                  <a:path w="734695" h="2120900">
                    <a:moveTo>
                      <a:pt x="571500" y="2019300"/>
                    </a:moveTo>
                    <a:lnTo>
                      <a:pt x="562356" y="2019300"/>
                    </a:lnTo>
                    <a:lnTo>
                      <a:pt x="565404" y="2006600"/>
                    </a:lnTo>
                    <a:lnTo>
                      <a:pt x="571754" y="2006600"/>
                    </a:lnTo>
                    <a:lnTo>
                      <a:pt x="571500" y="2019300"/>
                    </a:lnTo>
                    <a:close/>
                  </a:path>
                  <a:path w="734695" h="2120900">
                    <a:moveTo>
                      <a:pt x="573024" y="2019300"/>
                    </a:moveTo>
                    <a:lnTo>
                      <a:pt x="571500" y="2019300"/>
                    </a:lnTo>
                    <a:lnTo>
                      <a:pt x="571754" y="2006600"/>
                    </a:lnTo>
                    <a:lnTo>
                      <a:pt x="573024" y="2019300"/>
                    </a:lnTo>
                    <a:close/>
                  </a:path>
                  <a:path w="734695" h="2120900">
                    <a:moveTo>
                      <a:pt x="583692" y="2019300"/>
                    </a:moveTo>
                    <a:lnTo>
                      <a:pt x="573024" y="2019300"/>
                    </a:lnTo>
                    <a:lnTo>
                      <a:pt x="571754" y="2006600"/>
                    </a:lnTo>
                    <a:lnTo>
                      <a:pt x="583474" y="2006600"/>
                    </a:lnTo>
                    <a:lnTo>
                      <a:pt x="583692" y="2019300"/>
                    </a:lnTo>
                    <a:close/>
                  </a:path>
                  <a:path w="734695" h="2120900">
                    <a:moveTo>
                      <a:pt x="585216" y="2019300"/>
                    </a:moveTo>
                    <a:lnTo>
                      <a:pt x="583692" y="2019300"/>
                    </a:lnTo>
                    <a:lnTo>
                      <a:pt x="583474" y="2006600"/>
                    </a:lnTo>
                    <a:lnTo>
                      <a:pt x="585216" y="2019300"/>
                    </a:lnTo>
                    <a:close/>
                  </a:path>
                  <a:path w="734695" h="2120900">
                    <a:moveTo>
                      <a:pt x="636269" y="2032000"/>
                    </a:moveTo>
                    <a:lnTo>
                      <a:pt x="634815" y="2032000"/>
                    </a:lnTo>
                    <a:lnTo>
                      <a:pt x="627888" y="2019300"/>
                    </a:lnTo>
                    <a:lnTo>
                      <a:pt x="629629" y="2006600"/>
                    </a:lnTo>
                    <a:lnTo>
                      <a:pt x="633031" y="2006600"/>
                    </a:lnTo>
                    <a:lnTo>
                      <a:pt x="632460" y="2019300"/>
                    </a:lnTo>
                    <a:lnTo>
                      <a:pt x="638556" y="2019300"/>
                    </a:lnTo>
                    <a:lnTo>
                      <a:pt x="636269" y="2032000"/>
                    </a:lnTo>
                    <a:close/>
                  </a:path>
                  <a:path w="734695" h="2120900">
                    <a:moveTo>
                      <a:pt x="633984" y="2019300"/>
                    </a:moveTo>
                    <a:lnTo>
                      <a:pt x="632460" y="2019300"/>
                    </a:lnTo>
                    <a:lnTo>
                      <a:pt x="633031" y="2006600"/>
                    </a:lnTo>
                    <a:lnTo>
                      <a:pt x="633984" y="2019300"/>
                    </a:lnTo>
                    <a:close/>
                  </a:path>
                  <a:path w="734695" h="2120900">
                    <a:moveTo>
                      <a:pt x="638556" y="2019300"/>
                    </a:moveTo>
                    <a:lnTo>
                      <a:pt x="633984" y="2019300"/>
                    </a:lnTo>
                    <a:lnTo>
                      <a:pt x="633031" y="2006600"/>
                    </a:lnTo>
                    <a:lnTo>
                      <a:pt x="639572" y="2006600"/>
                    </a:lnTo>
                    <a:lnTo>
                      <a:pt x="638556" y="2019300"/>
                    </a:lnTo>
                    <a:close/>
                  </a:path>
                  <a:path w="734695" h="2120900">
                    <a:moveTo>
                      <a:pt x="637032" y="2032000"/>
                    </a:moveTo>
                    <a:lnTo>
                      <a:pt x="636269" y="2032000"/>
                    </a:lnTo>
                    <a:lnTo>
                      <a:pt x="638556" y="2019300"/>
                    </a:lnTo>
                    <a:lnTo>
                      <a:pt x="639572" y="2006600"/>
                    </a:lnTo>
                    <a:lnTo>
                      <a:pt x="641604" y="2006600"/>
                    </a:lnTo>
                    <a:lnTo>
                      <a:pt x="641604" y="2019300"/>
                    </a:lnTo>
                    <a:lnTo>
                      <a:pt x="640080" y="2019300"/>
                    </a:lnTo>
                    <a:lnTo>
                      <a:pt x="637032" y="2032000"/>
                    </a:lnTo>
                    <a:close/>
                  </a:path>
                  <a:path w="734695" h="2120900">
                    <a:moveTo>
                      <a:pt x="650070" y="2032000"/>
                    </a:moveTo>
                    <a:lnTo>
                      <a:pt x="647700" y="2032000"/>
                    </a:lnTo>
                    <a:lnTo>
                      <a:pt x="644042" y="2019300"/>
                    </a:lnTo>
                    <a:lnTo>
                      <a:pt x="641604" y="2019300"/>
                    </a:lnTo>
                    <a:lnTo>
                      <a:pt x="641604" y="2006600"/>
                    </a:lnTo>
                    <a:lnTo>
                      <a:pt x="644652" y="2019300"/>
                    </a:lnTo>
                    <a:lnTo>
                      <a:pt x="650070" y="2032000"/>
                    </a:lnTo>
                    <a:close/>
                  </a:path>
                  <a:path w="734695" h="2120900">
                    <a:moveTo>
                      <a:pt x="574548" y="2032000"/>
                    </a:moveTo>
                    <a:lnTo>
                      <a:pt x="566928" y="2032000"/>
                    </a:lnTo>
                    <a:lnTo>
                      <a:pt x="566928" y="2019300"/>
                    </a:lnTo>
                    <a:lnTo>
                      <a:pt x="568452" y="2019300"/>
                    </a:lnTo>
                    <a:lnTo>
                      <a:pt x="574548" y="2032000"/>
                    </a:lnTo>
                    <a:close/>
                  </a:path>
                  <a:path w="734695" h="2120900">
                    <a:moveTo>
                      <a:pt x="574548" y="2032000"/>
                    </a:moveTo>
                    <a:lnTo>
                      <a:pt x="568452" y="2019300"/>
                    </a:lnTo>
                    <a:lnTo>
                      <a:pt x="574548" y="2019300"/>
                    </a:lnTo>
                    <a:lnTo>
                      <a:pt x="574548" y="2032000"/>
                    </a:lnTo>
                    <a:close/>
                  </a:path>
                  <a:path w="734695" h="2120900">
                    <a:moveTo>
                      <a:pt x="591262" y="2044616"/>
                    </a:moveTo>
                    <a:lnTo>
                      <a:pt x="577576" y="2044616"/>
                    </a:lnTo>
                    <a:lnTo>
                      <a:pt x="574548" y="2032000"/>
                    </a:lnTo>
                    <a:lnTo>
                      <a:pt x="574548" y="2019300"/>
                    </a:lnTo>
                    <a:lnTo>
                      <a:pt x="576072" y="2019300"/>
                    </a:lnTo>
                    <a:lnTo>
                      <a:pt x="580136" y="2032000"/>
                    </a:lnTo>
                    <a:lnTo>
                      <a:pt x="583692" y="2032000"/>
                    </a:lnTo>
                    <a:lnTo>
                      <a:pt x="591262" y="2044616"/>
                    </a:lnTo>
                    <a:close/>
                  </a:path>
                  <a:path w="734695" h="2120900">
                    <a:moveTo>
                      <a:pt x="580136" y="2032000"/>
                    </a:moveTo>
                    <a:lnTo>
                      <a:pt x="576072" y="2019300"/>
                    </a:lnTo>
                    <a:lnTo>
                      <a:pt x="580136" y="2019300"/>
                    </a:lnTo>
                    <a:lnTo>
                      <a:pt x="581621" y="2022719"/>
                    </a:lnTo>
                    <a:lnTo>
                      <a:pt x="580136" y="2032000"/>
                    </a:lnTo>
                    <a:close/>
                  </a:path>
                  <a:path w="734695" h="2120900">
                    <a:moveTo>
                      <a:pt x="581621" y="2022719"/>
                    </a:moveTo>
                    <a:lnTo>
                      <a:pt x="580136" y="2019300"/>
                    </a:lnTo>
                    <a:lnTo>
                      <a:pt x="582168" y="2019300"/>
                    </a:lnTo>
                    <a:lnTo>
                      <a:pt x="581621" y="2022719"/>
                    </a:lnTo>
                    <a:close/>
                  </a:path>
                  <a:path w="734695" h="2120900">
                    <a:moveTo>
                      <a:pt x="585651" y="2032000"/>
                    </a:moveTo>
                    <a:lnTo>
                      <a:pt x="581621" y="2022719"/>
                    </a:lnTo>
                    <a:lnTo>
                      <a:pt x="582168" y="2019300"/>
                    </a:lnTo>
                    <a:lnTo>
                      <a:pt x="585651" y="2032000"/>
                    </a:lnTo>
                    <a:close/>
                  </a:path>
                  <a:path w="734695" h="2120900">
                    <a:moveTo>
                      <a:pt x="585651" y="2032000"/>
                    </a:moveTo>
                    <a:lnTo>
                      <a:pt x="582168" y="2019300"/>
                    </a:lnTo>
                    <a:lnTo>
                      <a:pt x="588264" y="2019300"/>
                    </a:lnTo>
                    <a:lnTo>
                      <a:pt x="585651" y="2032000"/>
                    </a:lnTo>
                    <a:close/>
                  </a:path>
                  <a:path w="734695" h="2120900">
                    <a:moveTo>
                      <a:pt x="588264" y="2032000"/>
                    </a:moveTo>
                    <a:lnTo>
                      <a:pt x="585651" y="2032000"/>
                    </a:lnTo>
                    <a:lnTo>
                      <a:pt x="588264" y="2019300"/>
                    </a:lnTo>
                    <a:lnTo>
                      <a:pt x="591312" y="2019300"/>
                    </a:lnTo>
                    <a:lnTo>
                      <a:pt x="588264" y="2032000"/>
                    </a:lnTo>
                    <a:close/>
                  </a:path>
                  <a:path w="734695" h="2120900">
                    <a:moveTo>
                      <a:pt x="598932" y="2032000"/>
                    </a:moveTo>
                    <a:lnTo>
                      <a:pt x="588264" y="2032000"/>
                    </a:lnTo>
                    <a:lnTo>
                      <a:pt x="591312" y="2019300"/>
                    </a:lnTo>
                    <a:lnTo>
                      <a:pt x="595884" y="2019300"/>
                    </a:lnTo>
                    <a:lnTo>
                      <a:pt x="598932" y="2032000"/>
                    </a:lnTo>
                    <a:close/>
                  </a:path>
                  <a:path w="734695" h="2120900">
                    <a:moveTo>
                      <a:pt x="598932" y="2032000"/>
                    </a:moveTo>
                    <a:lnTo>
                      <a:pt x="595884" y="2019300"/>
                    </a:lnTo>
                    <a:lnTo>
                      <a:pt x="597408" y="2019300"/>
                    </a:lnTo>
                    <a:lnTo>
                      <a:pt x="598932" y="2032000"/>
                    </a:lnTo>
                    <a:close/>
                  </a:path>
                  <a:path w="734695" h="2120900">
                    <a:moveTo>
                      <a:pt x="637032" y="2032000"/>
                    </a:moveTo>
                    <a:lnTo>
                      <a:pt x="640080" y="2019300"/>
                    </a:lnTo>
                    <a:lnTo>
                      <a:pt x="643128" y="2019300"/>
                    </a:lnTo>
                    <a:lnTo>
                      <a:pt x="637032" y="2032000"/>
                    </a:lnTo>
                    <a:close/>
                  </a:path>
                  <a:path w="734695" h="2120900">
                    <a:moveTo>
                      <a:pt x="641604" y="2032000"/>
                    </a:moveTo>
                    <a:lnTo>
                      <a:pt x="637032" y="2032000"/>
                    </a:lnTo>
                    <a:lnTo>
                      <a:pt x="643128" y="2019300"/>
                    </a:lnTo>
                    <a:lnTo>
                      <a:pt x="644042" y="2019300"/>
                    </a:lnTo>
                    <a:lnTo>
                      <a:pt x="641604" y="2032000"/>
                    </a:lnTo>
                    <a:close/>
                  </a:path>
                  <a:path w="734695" h="2120900">
                    <a:moveTo>
                      <a:pt x="647700" y="2032000"/>
                    </a:moveTo>
                    <a:lnTo>
                      <a:pt x="641604" y="2032000"/>
                    </a:lnTo>
                    <a:lnTo>
                      <a:pt x="644042" y="2019300"/>
                    </a:lnTo>
                    <a:lnTo>
                      <a:pt x="647700" y="2032000"/>
                    </a:lnTo>
                    <a:close/>
                  </a:path>
                  <a:path w="734695" h="2120900">
                    <a:moveTo>
                      <a:pt x="650070" y="2032000"/>
                    </a:moveTo>
                    <a:lnTo>
                      <a:pt x="644652" y="2019300"/>
                    </a:lnTo>
                    <a:lnTo>
                      <a:pt x="650748" y="2019300"/>
                    </a:lnTo>
                    <a:lnTo>
                      <a:pt x="650070" y="2032000"/>
                    </a:lnTo>
                    <a:close/>
                  </a:path>
                  <a:path w="734695" h="2120900">
                    <a:moveTo>
                      <a:pt x="652985" y="2044616"/>
                    </a:moveTo>
                    <a:lnTo>
                      <a:pt x="652842" y="2044616"/>
                    </a:lnTo>
                    <a:lnTo>
                      <a:pt x="646938" y="2032000"/>
                    </a:lnTo>
                    <a:lnTo>
                      <a:pt x="650070" y="2032000"/>
                    </a:lnTo>
                    <a:lnTo>
                      <a:pt x="650748" y="2019300"/>
                    </a:lnTo>
                    <a:lnTo>
                      <a:pt x="656844" y="2019300"/>
                    </a:lnTo>
                    <a:lnTo>
                      <a:pt x="658368" y="2032000"/>
                    </a:lnTo>
                    <a:lnTo>
                      <a:pt x="652985" y="2044616"/>
                    </a:lnTo>
                    <a:close/>
                  </a:path>
                  <a:path w="734695" h="2120900">
                    <a:moveTo>
                      <a:pt x="585651" y="2032000"/>
                    </a:moveTo>
                    <a:lnTo>
                      <a:pt x="580136" y="2032000"/>
                    </a:lnTo>
                    <a:lnTo>
                      <a:pt x="581621" y="2022719"/>
                    </a:lnTo>
                    <a:lnTo>
                      <a:pt x="585651" y="2032000"/>
                    </a:lnTo>
                    <a:close/>
                  </a:path>
                  <a:path w="734695" h="2120900">
                    <a:moveTo>
                      <a:pt x="591352" y="2044616"/>
                    </a:moveTo>
                    <a:lnTo>
                      <a:pt x="583692" y="2032000"/>
                    </a:lnTo>
                    <a:lnTo>
                      <a:pt x="597408" y="2032000"/>
                    </a:lnTo>
                    <a:lnTo>
                      <a:pt x="591352" y="2044616"/>
                    </a:lnTo>
                    <a:close/>
                  </a:path>
                  <a:path w="734695" h="2120900">
                    <a:moveTo>
                      <a:pt x="612587" y="2044616"/>
                    </a:moveTo>
                    <a:lnTo>
                      <a:pt x="591352" y="2044616"/>
                    </a:lnTo>
                    <a:lnTo>
                      <a:pt x="597408" y="2032000"/>
                    </a:lnTo>
                    <a:lnTo>
                      <a:pt x="603504" y="2032000"/>
                    </a:lnTo>
                    <a:lnTo>
                      <a:pt x="612587" y="2044616"/>
                    </a:lnTo>
                    <a:close/>
                  </a:path>
                  <a:path w="734695" h="2120900">
                    <a:moveTo>
                      <a:pt x="643226" y="2044616"/>
                    </a:moveTo>
                    <a:lnTo>
                      <a:pt x="632460" y="2044616"/>
                    </a:lnTo>
                    <a:lnTo>
                      <a:pt x="632460" y="2032000"/>
                    </a:lnTo>
                    <a:lnTo>
                      <a:pt x="643226" y="2044616"/>
                    </a:lnTo>
                    <a:close/>
                  </a:path>
                  <a:path w="734695" h="2120900">
                    <a:moveTo>
                      <a:pt x="643301" y="2044616"/>
                    </a:moveTo>
                    <a:lnTo>
                      <a:pt x="632460" y="2032000"/>
                    </a:lnTo>
                    <a:lnTo>
                      <a:pt x="643890" y="2032000"/>
                    </a:lnTo>
                    <a:lnTo>
                      <a:pt x="643301" y="2044616"/>
                    </a:lnTo>
                    <a:close/>
                  </a:path>
                  <a:path w="734695" h="2120900">
                    <a:moveTo>
                      <a:pt x="645252" y="2044616"/>
                    </a:moveTo>
                    <a:lnTo>
                      <a:pt x="643301" y="2044616"/>
                    </a:lnTo>
                    <a:lnTo>
                      <a:pt x="643890" y="2032000"/>
                    </a:lnTo>
                    <a:lnTo>
                      <a:pt x="645252" y="2044616"/>
                    </a:lnTo>
                    <a:close/>
                  </a:path>
                  <a:path w="734695" h="2120900">
                    <a:moveTo>
                      <a:pt x="645272" y="2044616"/>
                    </a:moveTo>
                    <a:lnTo>
                      <a:pt x="643890" y="2032000"/>
                    </a:lnTo>
                    <a:lnTo>
                      <a:pt x="646938" y="2032000"/>
                    </a:lnTo>
                    <a:lnTo>
                      <a:pt x="645272" y="2044616"/>
                    </a:lnTo>
                    <a:close/>
                  </a:path>
                  <a:path w="734695" h="2120900">
                    <a:moveTo>
                      <a:pt x="652842" y="2044616"/>
                    </a:moveTo>
                    <a:lnTo>
                      <a:pt x="645272" y="2044616"/>
                    </a:lnTo>
                    <a:lnTo>
                      <a:pt x="646938" y="2032000"/>
                    </a:lnTo>
                    <a:lnTo>
                      <a:pt x="652842" y="2044616"/>
                    </a:lnTo>
                    <a:close/>
                  </a:path>
                  <a:path w="734695" h="2120900">
                    <a:moveTo>
                      <a:pt x="656854" y="2044616"/>
                    </a:moveTo>
                    <a:lnTo>
                      <a:pt x="652917" y="2044616"/>
                    </a:lnTo>
                    <a:lnTo>
                      <a:pt x="658368" y="2032000"/>
                    </a:lnTo>
                    <a:lnTo>
                      <a:pt x="656854" y="2044616"/>
                    </a:lnTo>
                    <a:close/>
                  </a:path>
                  <a:path w="734695" h="2120900">
                    <a:moveTo>
                      <a:pt x="659892" y="2057400"/>
                    </a:moveTo>
                    <a:lnTo>
                      <a:pt x="653180" y="2044616"/>
                    </a:lnTo>
                    <a:lnTo>
                      <a:pt x="656854" y="2044616"/>
                    </a:lnTo>
                    <a:lnTo>
                      <a:pt x="658368" y="2032000"/>
                    </a:lnTo>
                    <a:lnTo>
                      <a:pt x="662909" y="2044616"/>
                    </a:lnTo>
                    <a:lnTo>
                      <a:pt x="659892" y="2057400"/>
                    </a:lnTo>
                    <a:close/>
                  </a:path>
                  <a:path w="734695" h="2120900">
                    <a:moveTo>
                      <a:pt x="662940" y="2044616"/>
                    </a:moveTo>
                    <a:lnTo>
                      <a:pt x="658368" y="2032000"/>
                    </a:lnTo>
                    <a:lnTo>
                      <a:pt x="662940" y="2032000"/>
                    </a:lnTo>
                    <a:lnTo>
                      <a:pt x="662940" y="2044616"/>
                    </a:lnTo>
                    <a:close/>
                  </a:path>
                  <a:path w="734695" h="2120900">
                    <a:moveTo>
                      <a:pt x="594360" y="2057400"/>
                    </a:moveTo>
                    <a:lnTo>
                      <a:pt x="591312" y="2057400"/>
                    </a:lnTo>
                    <a:lnTo>
                      <a:pt x="588244" y="2044616"/>
                    </a:lnTo>
                    <a:lnTo>
                      <a:pt x="595894" y="2044616"/>
                    </a:lnTo>
                    <a:lnTo>
                      <a:pt x="594360" y="2057400"/>
                    </a:lnTo>
                    <a:close/>
                  </a:path>
                  <a:path w="734695" h="2120900">
                    <a:moveTo>
                      <a:pt x="605028" y="2057400"/>
                    </a:moveTo>
                    <a:lnTo>
                      <a:pt x="594360" y="2057400"/>
                    </a:lnTo>
                    <a:lnTo>
                      <a:pt x="595894" y="2044616"/>
                    </a:lnTo>
                    <a:lnTo>
                      <a:pt x="605904" y="2044616"/>
                    </a:lnTo>
                    <a:lnTo>
                      <a:pt x="605028" y="2057400"/>
                    </a:lnTo>
                    <a:close/>
                  </a:path>
                  <a:path w="734695" h="2120900">
                    <a:moveTo>
                      <a:pt x="608076" y="2057400"/>
                    </a:moveTo>
                    <a:lnTo>
                      <a:pt x="605028" y="2057400"/>
                    </a:lnTo>
                    <a:lnTo>
                      <a:pt x="605904" y="2044616"/>
                    </a:lnTo>
                    <a:lnTo>
                      <a:pt x="608076" y="2057400"/>
                    </a:lnTo>
                    <a:close/>
                  </a:path>
                  <a:path w="734695" h="2120900">
                    <a:moveTo>
                      <a:pt x="618744" y="2057400"/>
                    </a:moveTo>
                    <a:lnTo>
                      <a:pt x="608076" y="2057400"/>
                    </a:lnTo>
                    <a:lnTo>
                      <a:pt x="605884" y="2044616"/>
                    </a:lnTo>
                    <a:lnTo>
                      <a:pt x="617210" y="2044616"/>
                    </a:lnTo>
                    <a:lnTo>
                      <a:pt x="618744" y="2057400"/>
                    </a:lnTo>
                    <a:close/>
                  </a:path>
                  <a:path w="734695" h="2120900">
                    <a:moveTo>
                      <a:pt x="624840" y="2057400"/>
                    </a:moveTo>
                    <a:lnTo>
                      <a:pt x="618744" y="2057400"/>
                    </a:lnTo>
                    <a:lnTo>
                      <a:pt x="617210" y="2044616"/>
                    </a:lnTo>
                    <a:lnTo>
                      <a:pt x="620238" y="2044616"/>
                    </a:lnTo>
                    <a:lnTo>
                      <a:pt x="624840" y="2057400"/>
                    </a:lnTo>
                    <a:close/>
                  </a:path>
                  <a:path w="734695" h="2120900">
                    <a:moveTo>
                      <a:pt x="649224" y="2057400"/>
                    </a:moveTo>
                    <a:lnTo>
                      <a:pt x="641604" y="2057400"/>
                    </a:lnTo>
                    <a:lnTo>
                      <a:pt x="641604" y="2044616"/>
                    </a:lnTo>
                    <a:lnTo>
                      <a:pt x="649224" y="2057400"/>
                    </a:lnTo>
                    <a:close/>
                  </a:path>
                  <a:path w="734695" h="2120900">
                    <a:moveTo>
                      <a:pt x="649224" y="2057400"/>
                    </a:moveTo>
                    <a:lnTo>
                      <a:pt x="641554" y="2044616"/>
                    </a:lnTo>
                    <a:lnTo>
                      <a:pt x="653251" y="2044616"/>
                    </a:lnTo>
                    <a:lnTo>
                      <a:pt x="649224" y="2057400"/>
                    </a:lnTo>
                    <a:close/>
                  </a:path>
                  <a:path w="734695" h="2120900">
                    <a:moveTo>
                      <a:pt x="659892" y="2057400"/>
                    </a:moveTo>
                    <a:lnTo>
                      <a:pt x="649224" y="2057400"/>
                    </a:lnTo>
                    <a:lnTo>
                      <a:pt x="653251" y="2044616"/>
                    </a:lnTo>
                    <a:lnTo>
                      <a:pt x="659892" y="2057400"/>
                    </a:lnTo>
                    <a:close/>
                  </a:path>
                  <a:path w="734695" h="2120900">
                    <a:moveTo>
                      <a:pt x="669036" y="2057400"/>
                    </a:moveTo>
                    <a:lnTo>
                      <a:pt x="659892" y="2057400"/>
                    </a:lnTo>
                    <a:lnTo>
                      <a:pt x="662960" y="2044616"/>
                    </a:lnTo>
                    <a:lnTo>
                      <a:pt x="669036" y="2044616"/>
                    </a:lnTo>
                    <a:lnTo>
                      <a:pt x="669036" y="2057400"/>
                    </a:lnTo>
                    <a:close/>
                  </a:path>
                  <a:path w="734695" h="2120900">
                    <a:moveTo>
                      <a:pt x="669374" y="2070100"/>
                    </a:moveTo>
                    <a:lnTo>
                      <a:pt x="669036" y="2070100"/>
                    </a:lnTo>
                    <a:lnTo>
                      <a:pt x="670560" y="2057400"/>
                    </a:lnTo>
                    <a:lnTo>
                      <a:pt x="669036" y="2057400"/>
                    </a:lnTo>
                    <a:lnTo>
                      <a:pt x="669036" y="2044616"/>
                    </a:lnTo>
                    <a:lnTo>
                      <a:pt x="673608" y="2057400"/>
                    </a:lnTo>
                    <a:lnTo>
                      <a:pt x="669374" y="2070100"/>
                    </a:lnTo>
                    <a:close/>
                  </a:path>
                  <a:path w="734695" h="2120900">
                    <a:moveTo>
                      <a:pt x="614934" y="2070100"/>
                    </a:moveTo>
                    <a:lnTo>
                      <a:pt x="606552" y="2070100"/>
                    </a:lnTo>
                    <a:lnTo>
                      <a:pt x="603504" y="2057400"/>
                    </a:lnTo>
                    <a:lnTo>
                      <a:pt x="612648" y="2057400"/>
                    </a:lnTo>
                    <a:lnTo>
                      <a:pt x="614934" y="2070100"/>
                    </a:lnTo>
                    <a:close/>
                  </a:path>
                  <a:path w="734695" h="2120900">
                    <a:moveTo>
                      <a:pt x="614934" y="2070100"/>
                    </a:moveTo>
                    <a:lnTo>
                      <a:pt x="612648" y="2057400"/>
                    </a:lnTo>
                    <a:lnTo>
                      <a:pt x="615696" y="2057400"/>
                    </a:lnTo>
                    <a:lnTo>
                      <a:pt x="614934" y="2070100"/>
                    </a:lnTo>
                    <a:close/>
                  </a:path>
                  <a:path w="734695" h="2120900">
                    <a:moveTo>
                      <a:pt x="617220" y="2070100"/>
                    </a:moveTo>
                    <a:lnTo>
                      <a:pt x="614934" y="2070100"/>
                    </a:lnTo>
                    <a:lnTo>
                      <a:pt x="615696" y="2057400"/>
                    </a:lnTo>
                    <a:lnTo>
                      <a:pt x="623316" y="2057400"/>
                    </a:lnTo>
                    <a:lnTo>
                      <a:pt x="617220" y="2070100"/>
                    </a:lnTo>
                    <a:close/>
                  </a:path>
                  <a:path w="734695" h="2120900">
                    <a:moveTo>
                      <a:pt x="662940" y="2082800"/>
                    </a:moveTo>
                    <a:lnTo>
                      <a:pt x="620268" y="2082800"/>
                    </a:lnTo>
                    <a:lnTo>
                      <a:pt x="617220" y="2070100"/>
                    </a:lnTo>
                    <a:lnTo>
                      <a:pt x="623316" y="2057400"/>
                    </a:lnTo>
                    <a:lnTo>
                      <a:pt x="626364" y="2057400"/>
                    </a:lnTo>
                    <a:lnTo>
                      <a:pt x="623316" y="2070100"/>
                    </a:lnTo>
                    <a:lnTo>
                      <a:pt x="659892" y="2070100"/>
                    </a:lnTo>
                    <a:lnTo>
                      <a:pt x="662940" y="2082800"/>
                    </a:lnTo>
                    <a:close/>
                  </a:path>
                  <a:path w="734695" h="2120900">
                    <a:moveTo>
                      <a:pt x="624840" y="2070100"/>
                    </a:moveTo>
                    <a:lnTo>
                      <a:pt x="623316" y="2070100"/>
                    </a:lnTo>
                    <a:lnTo>
                      <a:pt x="626364" y="2057400"/>
                    </a:lnTo>
                    <a:lnTo>
                      <a:pt x="629412" y="2057400"/>
                    </a:lnTo>
                    <a:lnTo>
                      <a:pt x="624840" y="2070100"/>
                    </a:lnTo>
                    <a:close/>
                  </a:path>
                  <a:path w="734695" h="2120900">
                    <a:moveTo>
                      <a:pt x="635508" y="2070100"/>
                    </a:moveTo>
                    <a:lnTo>
                      <a:pt x="624840" y="2070100"/>
                    </a:lnTo>
                    <a:lnTo>
                      <a:pt x="629412" y="2057400"/>
                    </a:lnTo>
                    <a:lnTo>
                      <a:pt x="637032" y="2057400"/>
                    </a:lnTo>
                    <a:lnTo>
                      <a:pt x="635508" y="2070100"/>
                    </a:lnTo>
                    <a:close/>
                  </a:path>
                  <a:path w="734695" h="2120900">
                    <a:moveTo>
                      <a:pt x="644652" y="2070100"/>
                    </a:moveTo>
                    <a:lnTo>
                      <a:pt x="635508" y="2070100"/>
                    </a:lnTo>
                    <a:lnTo>
                      <a:pt x="637032" y="2057400"/>
                    </a:lnTo>
                    <a:lnTo>
                      <a:pt x="638556" y="2057400"/>
                    </a:lnTo>
                    <a:lnTo>
                      <a:pt x="644652" y="2070100"/>
                    </a:lnTo>
                    <a:close/>
                  </a:path>
                  <a:path w="734695" h="2120900">
                    <a:moveTo>
                      <a:pt x="666623" y="2070100"/>
                    </a:moveTo>
                    <a:lnTo>
                      <a:pt x="656844" y="2070100"/>
                    </a:lnTo>
                    <a:lnTo>
                      <a:pt x="655320" y="2057400"/>
                    </a:lnTo>
                    <a:lnTo>
                      <a:pt x="656844" y="2057400"/>
                    </a:lnTo>
                    <a:lnTo>
                      <a:pt x="666623" y="2070100"/>
                    </a:lnTo>
                    <a:close/>
                  </a:path>
                  <a:path w="734695" h="2120900">
                    <a:moveTo>
                      <a:pt x="669036" y="2070100"/>
                    </a:moveTo>
                    <a:lnTo>
                      <a:pt x="666623" y="2070100"/>
                    </a:lnTo>
                    <a:lnTo>
                      <a:pt x="656844" y="2057400"/>
                    </a:lnTo>
                    <a:lnTo>
                      <a:pt x="665988" y="2057400"/>
                    </a:lnTo>
                    <a:lnTo>
                      <a:pt x="669036" y="2070100"/>
                    </a:lnTo>
                    <a:close/>
                  </a:path>
                  <a:path w="734695" h="2120900">
                    <a:moveTo>
                      <a:pt x="669036" y="2070100"/>
                    </a:moveTo>
                    <a:lnTo>
                      <a:pt x="665988" y="2057400"/>
                    </a:lnTo>
                    <a:lnTo>
                      <a:pt x="670560" y="2057400"/>
                    </a:lnTo>
                    <a:lnTo>
                      <a:pt x="669036" y="2070100"/>
                    </a:lnTo>
                    <a:close/>
                  </a:path>
                  <a:path w="734695" h="2120900">
                    <a:moveTo>
                      <a:pt x="676656" y="2082800"/>
                    </a:moveTo>
                    <a:lnTo>
                      <a:pt x="666750" y="2070100"/>
                    </a:lnTo>
                    <a:lnTo>
                      <a:pt x="669374" y="2070100"/>
                    </a:lnTo>
                    <a:lnTo>
                      <a:pt x="673608" y="2057400"/>
                    </a:lnTo>
                    <a:lnTo>
                      <a:pt x="676656" y="2070100"/>
                    </a:lnTo>
                    <a:lnTo>
                      <a:pt x="676656" y="2082800"/>
                    </a:lnTo>
                    <a:close/>
                  </a:path>
                  <a:path w="734695" h="2120900">
                    <a:moveTo>
                      <a:pt x="676656" y="2070100"/>
                    </a:moveTo>
                    <a:lnTo>
                      <a:pt x="673608" y="2057400"/>
                    </a:lnTo>
                    <a:lnTo>
                      <a:pt x="678180" y="2057400"/>
                    </a:lnTo>
                    <a:lnTo>
                      <a:pt x="676656" y="2070100"/>
                    </a:lnTo>
                    <a:close/>
                  </a:path>
                  <a:path w="734695" h="2120900">
                    <a:moveTo>
                      <a:pt x="697992" y="2095500"/>
                    </a:moveTo>
                    <a:lnTo>
                      <a:pt x="679704" y="2095500"/>
                    </a:lnTo>
                    <a:lnTo>
                      <a:pt x="676656" y="2082800"/>
                    </a:lnTo>
                    <a:lnTo>
                      <a:pt x="676656" y="2070100"/>
                    </a:lnTo>
                    <a:lnTo>
                      <a:pt x="678180" y="2057400"/>
                    </a:lnTo>
                    <a:lnTo>
                      <a:pt x="679365" y="2057400"/>
                    </a:lnTo>
                    <a:lnTo>
                      <a:pt x="677672" y="2070100"/>
                    </a:lnTo>
                    <a:lnTo>
                      <a:pt x="678942" y="2070100"/>
                    </a:lnTo>
                    <a:lnTo>
                      <a:pt x="678180" y="2082800"/>
                    </a:lnTo>
                    <a:lnTo>
                      <a:pt x="701040" y="2082800"/>
                    </a:lnTo>
                    <a:lnTo>
                      <a:pt x="697992" y="2095500"/>
                    </a:lnTo>
                    <a:close/>
                  </a:path>
                  <a:path w="734695" h="2120900">
                    <a:moveTo>
                      <a:pt x="682752" y="2082800"/>
                    </a:moveTo>
                    <a:lnTo>
                      <a:pt x="685800" y="2070100"/>
                    </a:lnTo>
                    <a:lnTo>
                      <a:pt x="677672" y="2070100"/>
                    </a:lnTo>
                    <a:lnTo>
                      <a:pt x="679365" y="2057400"/>
                    </a:lnTo>
                    <a:lnTo>
                      <a:pt x="688848" y="2070100"/>
                    </a:lnTo>
                    <a:lnTo>
                      <a:pt x="682752" y="2082800"/>
                    </a:lnTo>
                    <a:close/>
                  </a:path>
                  <a:path w="734695" h="2120900">
                    <a:moveTo>
                      <a:pt x="685800" y="2082800"/>
                    </a:moveTo>
                    <a:lnTo>
                      <a:pt x="682752" y="2082800"/>
                    </a:lnTo>
                    <a:lnTo>
                      <a:pt x="688848" y="2070100"/>
                    </a:lnTo>
                    <a:lnTo>
                      <a:pt x="679365" y="2057400"/>
                    </a:lnTo>
                    <a:lnTo>
                      <a:pt x="688848" y="2057400"/>
                    </a:lnTo>
                    <a:lnTo>
                      <a:pt x="690372" y="2070100"/>
                    </a:lnTo>
                    <a:lnTo>
                      <a:pt x="691896" y="2070100"/>
                    </a:lnTo>
                    <a:lnTo>
                      <a:pt x="685800" y="2082800"/>
                    </a:lnTo>
                    <a:close/>
                  </a:path>
                  <a:path w="734695" h="2120900">
                    <a:moveTo>
                      <a:pt x="678180" y="2095500"/>
                    </a:moveTo>
                    <a:lnTo>
                      <a:pt x="664464" y="2095500"/>
                    </a:lnTo>
                    <a:lnTo>
                      <a:pt x="664464" y="2082800"/>
                    </a:lnTo>
                    <a:lnTo>
                      <a:pt x="669036" y="2082800"/>
                    </a:lnTo>
                    <a:lnTo>
                      <a:pt x="666750" y="2070100"/>
                    </a:lnTo>
                    <a:lnTo>
                      <a:pt x="676656" y="2082800"/>
                    </a:lnTo>
                    <a:lnTo>
                      <a:pt x="678180" y="2095500"/>
                    </a:lnTo>
                    <a:close/>
                  </a:path>
                  <a:path w="734695" h="2120900">
                    <a:moveTo>
                      <a:pt x="682752" y="2082800"/>
                    </a:moveTo>
                    <a:lnTo>
                      <a:pt x="678180" y="2082800"/>
                    </a:lnTo>
                    <a:lnTo>
                      <a:pt x="678942" y="2070100"/>
                    </a:lnTo>
                    <a:lnTo>
                      <a:pt x="682752" y="2082800"/>
                    </a:lnTo>
                    <a:close/>
                  </a:path>
                  <a:path w="734695" h="2120900">
                    <a:moveTo>
                      <a:pt x="682752" y="2082800"/>
                    </a:moveTo>
                    <a:lnTo>
                      <a:pt x="678942" y="2070100"/>
                    </a:lnTo>
                    <a:lnTo>
                      <a:pt x="685800" y="2070100"/>
                    </a:lnTo>
                    <a:lnTo>
                      <a:pt x="682752" y="2082800"/>
                    </a:lnTo>
                    <a:close/>
                  </a:path>
                  <a:path w="734695" h="2120900">
                    <a:moveTo>
                      <a:pt x="696468" y="2082800"/>
                    </a:moveTo>
                    <a:lnTo>
                      <a:pt x="685800" y="2082800"/>
                    </a:lnTo>
                    <a:lnTo>
                      <a:pt x="691896" y="2070100"/>
                    </a:lnTo>
                    <a:lnTo>
                      <a:pt x="696468" y="2070100"/>
                    </a:lnTo>
                    <a:lnTo>
                      <a:pt x="696468" y="2082800"/>
                    </a:lnTo>
                    <a:close/>
                  </a:path>
                  <a:path w="734695" h="2120900">
                    <a:moveTo>
                      <a:pt x="704088" y="2082800"/>
                    </a:moveTo>
                    <a:lnTo>
                      <a:pt x="696468" y="2082800"/>
                    </a:lnTo>
                    <a:lnTo>
                      <a:pt x="696468" y="2070100"/>
                    </a:lnTo>
                    <a:lnTo>
                      <a:pt x="704088" y="2082800"/>
                    </a:lnTo>
                    <a:close/>
                  </a:path>
                  <a:path w="734695" h="2120900">
                    <a:moveTo>
                      <a:pt x="643128" y="2095500"/>
                    </a:moveTo>
                    <a:lnTo>
                      <a:pt x="637032" y="2095500"/>
                    </a:lnTo>
                    <a:lnTo>
                      <a:pt x="632460" y="2082800"/>
                    </a:lnTo>
                    <a:lnTo>
                      <a:pt x="644652" y="2082800"/>
                    </a:lnTo>
                    <a:lnTo>
                      <a:pt x="643128" y="2095500"/>
                    </a:lnTo>
                    <a:close/>
                  </a:path>
                  <a:path w="734695" h="2120900">
                    <a:moveTo>
                      <a:pt x="652272" y="2095500"/>
                    </a:moveTo>
                    <a:lnTo>
                      <a:pt x="643128" y="2095500"/>
                    </a:lnTo>
                    <a:lnTo>
                      <a:pt x="644652" y="2082800"/>
                    </a:lnTo>
                    <a:lnTo>
                      <a:pt x="655320" y="2082800"/>
                    </a:lnTo>
                    <a:lnTo>
                      <a:pt x="652272" y="2095500"/>
                    </a:lnTo>
                    <a:close/>
                  </a:path>
                  <a:path w="734695" h="2120900">
                    <a:moveTo>
                      <a:pt x="653796" y="2095500"/>
                    </a:moveTo>
                    <a:lnTo>
                      <a:pt x="652272" y="2095500"/>
                    </a:lnTo>
                    <a:lnTo>
                      <a:pt x="655320" y="2082800"/>
                    </a:lnTo>
                    <a:lnTo>
                      <a:pt x="653796" y="2095500"/>
                    </a:lnTo>
                    <a:close/>
                  </a:path>
                  <a:path w="734695" h="2120900">
                    <a:moveTo>
                      <a:pt x="664464" y="2095500"/>
                    </a:moveTo>
                    <a:lnTo>
                      <a:pt x="653796" y="2095500"/>
                    </a:lnTo>
                    <a:lnTo>
                      <a:pt x="655320" y="2082800"/>
                    </a:lnTo>
                    <a:lnTo>
                      <a:pt x="664464" y="2082800"/>
                    </a:lnTo>
                    <a:lnTo>
                      <a:pt x="664464" y="2095500"/>
                    </a:lnTo>
                    <a:close/>
                  </a:path>
                  <a:path w="734695" h="2120900">
                    <a:moveTo>
                      <a:pt x="679704" y="2095500"/>
                    </a:moveTo>
                    <a:lnTo>
                      <a:pt x="678180" y="2095500"/>
                    </a:lnTo>
                    <a:lnTo>
                      <a:pt x="676656" y="2082800"/>
                    </a:lnTo>
                    <a:lnTo>
                      <a:pt x="679704" y="2095500"/>
                    </a:lnTo>
                    <a:close/>
                  </a:path>
                  <a:path w="734695" h="2120900">
                    <a:moveTo>
                      <a:pt x="708660" y="2095500"/>
                    </a:moveTo>
                    <a:lnTo>
                      <a:pt x="697992" y="2095500"/>
                    </a:lnTo>
                    <a:lnTo>
                      <a:pt x="701040" y="2082800"/>
                    </a:lnTo>
                    <a:lnTo>
                      <a:pt x="707898" y="2082800"/>
                    </a:lnTo>
                    <a:lnTo>
                      <a:pt x="708660" y="2095500"/>
                    </a:lnTo>
                    <a:close/>
                  </a:path>
                  <a:path w="734695" h="2120900">
                    <a:moveTo>
                      <a:pt x="714756" y="2095500"/>
                    </a:moveTo>
                    <a:lnTo>
                      <a:pt x="708660" y="2095500"/>
                    </a:lnTo>
                    <a:lnTo>
                      <a:pt x="707898" y="2082800"/>
                    </a:lnTo>
                    <a:lnTo>
                      <a:pt x="714756" y="2095500"/>
                    </a:lnTo>
                    <a:close/>
                  </a:path>
                  <a:path w="734695" h="2120900">
                    <a:moveTo>
                      <a:pt x="698684" y="2108200"/>
                    </a:moveTo>
                    <a:lnTo>
                      <a:pt x="664464" y="2108200"/>
                    </a:lnTo>
                    <a:lnTo>
                      <a:pt x="658368" y="2095500"/>
                    </a:lnTo>
                    <a:lnTo>
                      <a:pt x="690372" y="2095500"/>
                    </a:lnTo>
                    <a:lnTo>
                      <a:pt x="698684" y="2108200"/>
                    </a:lnTo>
                    <a:close/>
                  </a:path>
                  <a:path w="734695" h="2120900">
                    <a:moveTo>
                      <a:pt x="698684" y="2108200"/>
                    </a:moveTo>
                    <a:lnTo>
                      <a:pt x="690372" y="2095500"/>
                    </a:lnTo>
                    <a:lnTo>
                      <a:pt x="698373" y="2095500"/>
                    </a:lnTo>
                    <a:lnTo>
                      <a:pt x="698644" y="2106552"/>
                    </a:lnTo>
                    <a:lnTo>
                      <a:pt x="698684" y="2108200"/>
                    </a:lnTo>
                    <a:close/>
                  </a:path>
                  <a:path w="734695" h="2120900">
                    <a:moveTo>
                      <a:pt x="709574" y="2108200"/>
                    </a:moveTo>
                    <a:lnTo>
                      <a:pt x="698684" y="2108200"/>
                    </a:lnTo>
                    <a:lnTo>
                      <a:pt x="698373" y="2095500"/>
                    </a:lnTo>
                    <a:lnTo>
                      <a:pt x="709574" y="2108200"/>
                    </a:lnTo>
                    <a:close/>
                  </a:path>
                  <a:path w="734695" h="2120900">
                    <a:moveTo>
                      <a:pt x="709978" y="2106552"/>
                    </a:moveTo>
                    <a:lnTo>
                      <a:pt x="698373" y="2095500"/>
                    </a:lnTo>
                    <a:lnTo>
                      <a:pt x="707136" y="2095500"/>
                    </a:lnTo>
                    <a:lnTo>
                      <a:pt x="709978" y="2106552"/>
                    </a:lnTo>
                    <a:close/>
                  </a:path>
                  <a:path w="734695" h="2120900">
                    <a:moveTo>
                      <a:pt x="710518" y="2107067"/>
                    </a:moveTo>
                    <a:lnTo>
                      <a:pt x="709978" y="2106552"/>
                    </a:lnTo>
                    <a:lnTo>
                      <a:pt x="707136" y="2095500"/>
                    </a:lnTo>
                    <a:lnTo>
                      <a:pt x="711708" y="2095500"/>
                    </a:lnTo>
                    <a:lnTo>
                      <a:pt x="710571" y="2106552"/>
                    </a:lnTo>
                    <a:lnTo>
                      <a:pt x="710518" y="2107067"/>
                    </a:lnTo>
                    <a:close/>
                  </a:path>
                  <a:path w="734695" h="2120900">
                    <a:moveTo>
                      <a:pt x="711708" y="2108200"/>
                    </a:moveTo>
                    <a:lnTo>
                      <a:pt x="710518" y="2107067"/>
                    </a:lnTo>
                    <a:lnTo>
                      <a:pt x="711708" y="2095500"/>
                    </a:lnTo>
                    <a:lnTo>
                      <a:pt x="711708" y="2108200"/>
                    </a:lnTo>
                    <a:close/>
                  </a:path>
                  <a:path w="734695" h="2120900">
                    <a:moveTo>
                      <a:pt x="717804" y="2108200"/>
                    </a:moveTo>
                    <a:lnTo>
                      <a:pt x="711708" y="2108200"/>
                    </a:lnTo>
                    <a:lnTo>
                      <a:pt x="711708" y="2095500"/>
                    </a:lnTo>
                    <a:lnTo>
                      <a:pt x="713232" y="2095500"/>
                    </a:lnTo>
                    <a:lnTo>
                      <a:pt x="717804" y="2108200"/>
                    </a:lnTo>
                    <a:close/>
                  </a:path>
                  <a:path w="734695" h="2120900">
                    <a:moveTo>
                      <a:pt x="717804" y="2108200"/>
                    </a:moveTo>
                    <a:lnTo>
                      <a:pt x="713232" y="2095500"/>
                    </a:lnTo>
                    <a:lnTo>
                      <a:pt x="720852" y="2095500"/>
                    </a:lnTo>
                    <a:lnTo>
                      <a:pt x="717804" y="2108200"/>
                    </a:lnTo>
                    <a:close/>
                  </a:path>
                  <a:path w="734695" h="2120900">
                    <a:moveTo>
                      <a:pt x="721233" y="2108200"/>
                    </a:moveTo>
                    <a:lnTo>
                      <a:pt x="717804" y="2108200"/>
                    </a:lnTo>
                    <a:lnTo>
                      <a:pt x="720852" y="2095500"/>
                    </a:lnTo>
                    <a:lnTo>
                      <a:pt x="723900" y="2095500"/>
                    </a:lnTo>
                    <a:lnTo>
                      <a:pt x="721233" y="2108200"/>
                    </a:lnTo>
                    <a:close/>
                  </a:path>
                  <a:path w="734695" h="2120900">
                    <a:moveTo>
                      <a:pt x="728472" y="2120900"/>
                    </a:moveTo>
                    <a:lnTo>
                      <a:pt x="718566" y="2120900"/>
                    </a:lnTo>
                    <a:lnTo>
                      <a:pt x="722376" y="2108200"/>
                    </a:lnTo>
                    <a:lnTo>
                      <a:pt x="721233" y="2108200"/>
                    </a:lnTo>
                    <a:lnTo>
                      <a:pt x="723900" y="2095500"/>
                    </a:lnTo>
                    <a:lnTo>
                      <a:pt x="733044" y="2095500"/>
                    </a:lnTo>
                    <a:lnTo>
                      <a:pt x="733044" y="2108200"/>
                    </a:lnTo>
                    <a:lnTo>
                      <a:pt x="728472" y="2120900"/>
                    </a:lnTo>
                    <a:close/>
                  </a:path>
                  <a:path w="734695" h="2120900">
                    <a:moveTo>
                      <a:pt x="733044" y="2108200"/>
                    </a:moveTo>
                    <a:lnTo>
                      <a:pt x="733044" y="2095500"/>
                    </a:lnTo>
                    <a:lnTo>
                      <a:pt x="734568" y="2095500"/>
                    </a:lnTo>
                    <a:lnTo>
                      <a:pt x="733044" y="2108200"/>
                    </a:lnTo>
                    <a:close/>
                  </a:path>
                  <a:path w="734695" h="2120900">
                    <a:moveTo>
                      <a:pt x="714756" y="2120900"/>
                    </a:moveTo>
                    <a:lnTo>
                      <a:pt x="693420" y="2120900"/>
                    </a:lnTo>
                    <a:lnTo>
                      <a:pt x="682752" y="2108200"/>
                    </a:lnTo>
                    <a:lnTo>
                      <a:pt x="713232" y="2108200"/>
                    </a:lnTo>
                    <a:lnTo>
                      <a:pt x="714756" y="2120900"/>
                    </a:lnTo>
                    <a:close/>
                  </a:path>
                  <a:path w="734695" h="2120900">
                    <a:moveTo>
                      <a:pt x="716737" y="2120900"/>
                    </a:moveTo>
                    <a:lnTo>
                      <a:pt x="714756" y="2120900"/>
                    </a:lnTo>
                    <a:lnTo>
                      <a:pt x="713232" y="2108200"/>
                    </a:lnTo>
                    <a:lnTo>
                      <a:pt x="722376" y="2108200"/>
                    </a:lnTo>
                    <a:lnTo>
                      <a:pt x="716737" y="2120900"/>
                    </a:lnTo>
                    <a:close/>
                  </a:path>
                </a:pathLst>
              </a:custGeom>
              <a:solidFill>
                <a:srgbClr val="FF00FF"/>
              </a:solidFill>
            </p:spPr>
            <p:txBody>
              <a:bodyPr wrap="square" lIns="0" tIns="0" rIns="0" bIns="0" rtlCol="0"/>
              <a:lstStyle/>
              <a:p>
                <a:endParaRPr sz="1154"/>
              </a:p>
            </p:txBody>
          </p:sp>
        </p:grpSp>
        <p:grpSp>
          <p:nvGrpSpPr>
            <p:cNvPr id="73" name="object 73"/>
            <p:cNvGrpSpPr/>
            <p:nvPr/>
          </p:nvGrpSpPr>
          <p:grpSpPr>
            <a:xfrm>
              <a:off x="5619596" y="3437470"/>
              <a:ext cx="42353" cy="346158"/>
              <a:chOff x="5411723" y="5359907"/>
              <a:chExt cx="66040" cy="539750"/>
            </a:xfrm>
          </p:grpSpPr>
          <p:sp>
            <p:nvSpPr>
              <p:cNvPr id="74" name="object 74"/>
              <p:cNvSpPr/>
              <p:nvPr/>
            </p:nvSpPr>
            <p:spPr>
              <a:xfrm>
                <a:off x="5413235" y="5743956"/>
                <a:ext cx="50800" cy="155575"/>
              </a:xfrm>
              <a:custGeom>
                <a:avLst/>
                <a:gdLst/>
                <a:ahLst/>
                <a:cxnLst/>
                <a:rect l="l" t="t" r="r" b="b"/>
                <a:pathLst>
                  <a:path w="50800" h="155575">
                    <a:moveTo>
                      <a:pt x="50292" y="115824"/>
                    </a:moveTo>
                    <a:lnTo>
                      <a:pt x="41148" y="115824"/>
                    </a:lnTo>
                    <a:lnTo>
                      <a:pt x="41148" y="144780"/>
                    </a:lnTo>
                    <a:lnTo>
                      <a:pt x="28956" y="144780"/>
                    </a:lnTo>
                    <a:lnTo>
                      <a:pt x="28956" y="118872"/>
                    </a:lnTo>
                    <a:lnTo>
                      <a:pt x="19812" y="118872"/>
                    </a:lnTo>
                    <a:lnTo>
                      <a:pt x="19812" y="144780"/>
                    </a:lnTo>
                    <a:lnTo>
                      <a:pt x="9144" y="144780"/>
                    </a:lnTo>
                    <a:lnTo>
                      <a:pt x="9144" y="117348"/>
                    </a:lnTo>
                    <a:lnTo>
                      <a:pt x="0" y="117348"/>
                    </a:lnTo>
                    <a:lnTo>
                      <a:pt x="0" y="155448"/>
                    </a:lnTo>
                    <a:lnTo>
                      <a:pt x="50292" y="155448"/>
                    </a:lnTo>
                    <a:lnTo>
                      <a:pt x="50292" y="115824"/>
                    </a:lnTo>
                    <a:close/>
                  </a:path>
                  <a:path w="50800" h="155575">
                    <a:moveTo>
                      <a:pt x="50292" y="68580"/>
                    </a:moveTo>
                    <a:lnTo>
                      <a:pt x="13716" y="54864"/>
                    </a:lnTo>
                    <a:lnTo>
                      <a:pt x="13716" y="65532"/>
                    </a:lnTo>
                    <a:lnTo>
                      <a:pt x="32004" y="70104"/>
                    </a:lnTo>
                    <a:lnTo>
                      <a:pt x="36576" y="70104"/>
                    </a:lnTo>
                    <a:lnTo>
                      <a:pt x="39624" y="73152"/>
                    </a:lnTo>
                    <a:lnTo>
                      <a:pt x="32004" y="74676"/>
                    </a:lnTo>
                    <a:lnTo>
                      <a:pt x="13716" y="80772"/>
                    </a:lnTo>
                    <a:lnTo>
                      <a:pt x="13716" y="91440"/>
                    </a:lnTo>
                    <a:lnTo>
                      <a:pt x="50292" y="76200"/>
                    </a:lnTo>
                    <a:lnTo>
                      <a:pt x="50292" y="68580"/>
                    </a:lnTo>
                    <a:close/>
                  </a:path>
                  <a:path w="50800" h="155575">
                    <a:moveTo>
                      <a:pt x="50292" y="0"/>
                    </a:moveTo>
                    <a:lnTo>
                      <a:pt x="41160" y="0"/>
                    </a:lnTo>
                    <a:lnTo>
                      <a:pt x="41160" y="10668"/>
                    </a:lnTo>
                    <a:lnTo>
                      <a:pt x="50292" y="10668"/>
                    </a:lnTo>
                    <a:lnTo>
                      <a:pt x="50292" y="0"/>
                    </a:lnTo>
                    <a:close/>
                  </a:path>
                  <a:path w="50800" h="155575">
                    <a:moveTo>
                      <a:pt x="50304" y="28956"/>
                    </a:moveTo>
                    <a:lnTo>
                      <a:pt x="47256" y="22860"/>
                    </a:lnTo>
                    <a:lnTo>
                      <a:pt x="44208" y="19812"/>
                    </a:lnTo>
                    <a:lnTo>
                      <a:pt x="41160" y="18288"/>
                    </a:lnTo>
                    <a:lnTo>
                      <a:pt x="35064" y="18288"/>
                    </a:lnTo>
                    <a:lnTo>
                      <a:pt x="32016" y="19812"/>
                    </a:lnTo>
                    <a:lnTo>
                      <a:pt x="28968" y="22860"/>
                    </a:lnTo>
                    <a:lnTo>
                      <a:pt x="27444" y="25908"/>
                    </a:lnTo>
                    <a:lnTo>
                      <a:pt x="27444" y="32004"/>
                    </a:lnTo>
                    <a:lnTo>
                      <a:pt x="25920" y="36576"/>
                    </a:lnTo>
                    <a:lnTo>
                      <a:pt x="24396" y="39624"/>
                    </a:lnTo>
                    <a:lnTo>
                      <a:pt x="24396" y="41148"/>
                    </a:lnTo>
                    <a:lnTo>
                      <a:pt x="21348" y="41148"/>
                    </a:lnTo>
                    <a:lnTo>
                      <a:pt x="21348" y="39624"/>
                    </a:lnTo>
                    <a:lnTo>
                      <a:pt x="19824" y="39624"/>
                    </a:lnTo>
                    <a:lnTo>
                      <a:pt x="19824" y="32004"/>
                    </a:lnTo>
                    <a:lnTo>
                      <a:pt x="21348" y="32004"/>
                    </a:lnTo>
                    <a:lnTo>
                      <a:pt x="21348" y="30480"/>
                    </a:lnTo>
                    <a:lnTo>
                      <a:pt x="22872" y="30480"/>
                    </a:lnTo>
                    <a:lnTo>
                      <a:pt x="21348" y="19812"/>
                    </a:lnTo>
                    <a:lnTo>
                      <a:pt x="15252" y="22860"/>
                    </a:lnTo>
                    <a:lnTo>
                      <a:pt x="13728" y="24384"/>
                    </a:lnTo>
                    <a:lnTo>
                      <a:pt x="12204" y="27432"/>
                    </a:lnTo>
                    <a:lnTo>
                      <a:pt x="12204" y="41148"/>
                    </a:lnTo>
                    <a:lnTo>
                      <a:pt x="13728" y="45720"/>
                    </a:lnTo>
                    <a:lnTo>
                      <a:pt x="15252" y="47244"/>
                    </a:lnTo>
                    <a:lnTo>
                      <a:pt x="16776" y="50292"/>
                    </a:lnTo>
                    <a:lnTo>
                      <a:pt x="19824" y="51816"/>
                    </a:lnTo>
                    <a:lnTo>
                      <a:pt x="25920" y="51816"/>
                    </a:lnTo>
                    <a:lnTo>
                      <a:pt x="28968" y="50292"/>
                    </a:lnTo>
                    <a:lnTo>
                      <a:pt x="32016" y="47244"/>
                    </a:lnTo>
                    <a:lnTo>
                      <a:pt x="32016" y="45720"/>
                    </a:lnTo>
                    <a:lnTo>
                      <a:pt x="33540" y="41148"/>
                    </a:lnTo>
                    <a:lnTo>
                      <a:pt x="36588" y="33528"/>
                    </a:lnTo>
                    <a:lnTo>
                      <a:pt x="36588" y="28956"/>
                    </a:lnTo>
                    <a:lnTo>
                      <a:pt x="41160" y="28956"/>
                    </a:lnTo>
                    <a:lnTo>
                      <a:pt x="41160" y="30480"/>
                    </a:lnTo>
                    <a:lnTo>
                      <a:pt x="42684" y="32004"/>
                    </a:lnTo>
                    <a:lnTo>
                      <a:pt x="42684" y="39624"/>
                    </a:lnTo>
                    <a:lnTo>
                      <a:pt x="41160" y="39624"/>
                    </a:lnTo>
                    <a:lnTo>
                      <a:pt x="41160" y="41148"/>
                    </a:lnTo>
                    <a:lnTo>
                      <a:pt x="39636" y="42672"/>
                    </a:lnTo>
                    <a:lnTo>
                      <a:pt x="38112" y="42672"/>
                    </a:lnTo>
                    <a:lnTo>
                      <a:pt x="39636" y="53340"/>
                    </a:lnTo>
                    <a:lnTo>
                      <a:pt x="45732" y="50292"/>
                    </a:lnTo>
                    <a:lnTo>
                      <a:pt x="50304" y="41148"/>
                    </a:lnTo>
                    <a:lnTo>
                      <a:pt x="50304" y="28956"/>
                    </a:lnTo>
                    <a:close/>
                  </a:path>
                </a:pathLst>
              </a:custGeom>
              <a:solidFill>
                <a:srgbClr val="000000"/>
              </a:solidFill>
            </p:spPr>
            <p:txBody>
              <a:bodyPr wrap="square" lIns="0" tIns="0" rIns="0" bIns="0" rtlCol="0"/>
              <a:lstStyle/>
              <a:p>
                <a:endParaRPr sz="1154"/>
              </a:p>
            </p:txBody>
          </p:sp>
          <p:pic>
            <p:nvPicPr>
              <p:cNvPr id="75" name="object 75"/>
              <p:cNvPicPr/>
              <p:nvPr/>
            </p:nvPicPr>
            <p:blipFill>
              <a:blip r:embed="rId15" cstate="print"/>
              <a:stretch>
                <a:fillRect/>
              </a:stretch>
            </p:blipFill>
            <p:spPr>
              <a:xfrm>
                <a:off x="5411723" y="5430012"/>
                <a:ext cx="65532" cy="291084"/>
              </a:xfrm>
              <a:prstGeom prst="rect">
                <a:avLst/>
              </a:prstGeom>
            </p:spPr>
          </p:pic>
          <p:sp>
            <p:nvSpPr>
              <p:cNvPr id="76" name="object 76"/>
              <p:cNvSpPr/>
              <p:nvPr/>
            </p:nvSpPr>
            <p:spPr>
              <a:xfrm>
                <a:off x="5413247" y="5359907"/>
                <a:ext cx="50800" cy="47625"/>
              </a:xfrm>
              <a:custGeom>
                <a:avLst/>
                <a:gdLst/>
                <a:ahLst/>
                <a:cxnLst/>
                <a:rect l="l" t="t" r="r" b="b"/>
                <a:pathLst>
                  <a:path w="50800" h="47625">
                    <a:moveTo>
                      <a:pt x="0" y="47243"/>
                    </a:moveTo>
                    <a:lnTo>
                      <a:pt x="0" y="35051"/>
                    </a:lnTo>
                    <a:lnTo>
                      <a:pt x="39623" y="22859"/>
                    </a:lnTo>
                    <a:lnTo>
                      <a:pt x="0" y="10667"/>
                    </a:lnTo>
                    <a:lnTo>
                      <a:pt x="0" y="0"/>
                    </a:lnTo>
                    <a:lnTo>
                      <a:pt x="50291" y="16763"/>
                    </a:lnTo>
                    <a:lnTo>
                      <a:pt x="50291" y="28955"/>
                    </a:lnTo>
                    <a:lnTo>
                      <a:pt x="0" y="47243"/>
                    </a:lnTo>
                    <a:close/>
                  </a:path>
                </a:pathLst>
              </a:custGeom>
              <a:solidFill>
                <a:srgbClr val="000000"/>
              </a:solidFill>
            </p:spPr>
            <p:txBody>
              <a:bodyPr wrap="square" lIns="0" tIns="0" rIns="0" bIns="0" rtlCol="0"/>
              <a:lstStyle/>
              <a:p>
                <a:endParaRPr sz="1154"/>
              </a:p>
            </p:txBody>
          </p:sp>
        </p:grpSp>
        <p:sp>
          <p:nvSpPr>
            <p:cNvPr id="77" name="object 77"/>
            <p:cNvSpPr/>
            <p:nvPr/>
          </p:nvSpPr>
          <p:spPr>
            <a:xfrm>
              <a:off x="4491692" y="3958418"/>
              <a:ext cx="187740" cy="16696"/>
            </a:xfrm>
            <a:custGeom>
              <a:avLst/>
              <a:gdLst/>
              <a:ahLst/>
              <a:cxnLst/>
              <a:rect l="l" t="t" r="r" b="b"/>
              <a:pathLst>
                <a:path w="292735" h="26035">
                  <a:moveTo>
                    <a:pt x="292608" y="0"/>
                  </a:moveTo>
                  <a:lnTo>
                    <a:pt x="288036" y="0"/>
                  </a:lnTo>
                  <a:lnTo>
                    <a:pt x="288036" y="10668"/>
                  </a:lnTo>
                  <a:lnTo>
                    <a:pt x="4572" y="10668"/>
                  </a:lnTo>
                  <a:lnTo>
                    <a:pt x="4572" y="0"/>
                  </a:lnTo>
                  <a:lnTo>
                    <a:pt x="0" y="0"/>
                  </a:lnTo>
                  <a:lnTo>
                    <a:pt x="0" y="25908"/>
                  </a:lnTo>
                  <a:lnTo>
                    <a:pt x="4572" y="25908"/>
                  </a:lnTo>
                  <a:lnTo>
                    <a:pt x="4572" y="15240"/>
                  </a:lnTo>
                  <a:lnTo>
                    <a:pt x="288036" y="15240"/>
                  </a:lnTo>
                  <a:lnTo>
                    <a:pt x="288036" y="25908"/>
                  </a:lnTo>
                  <a:lnTo>
                    <a:pt x="292608" y="25908"/>
                  </a:lnTo>
                  <a:lnTo>
                    <a:pt x="292608" y="0"/>
                  </a:lnTo>
                  <a:close/>
                </a:path>
              </a:pathLst>
            </a:custGeom>
            <a:solidFill>
              <a:srgbClr val="000000"/>
            </a:solidFill>
          </p:spPr>
          <p:txBody>
            <a:bodyPr wrap="square" lIns="0" tIns="0" rIns="0" bIns="0" rtlCol="0"/>
            <a:lstStyle/>
            <a:p>
              <a:endParaRPr sz="1154"/>
            </a:p>
          </p:txBody>
        </p:sp>
        <p:grpSp>
          <p:nvGrpSpPr>
            <p:cNvPr id="78" name="object 78"/>
            <p:cNvGrpSpPr/>
            <p:nvPr/>
          </p:nvGrpSpPr>
          <p:grpSpPr>
            <a:xfrm>
              <a:off x="4566950" y="3981875"/>
              <a:ext cx="43982" cy="96924"/>
              <a:chOff x="3770376" y="6208775"/>
              <a:chExt cx="68580" cy="151130"/>
            </a:xfrm>
          </p:grpSpPr>
          <p:sp>
            <p:nvSpPr>
              <p:cNvPr id="79" name="object 79"/>
              <p:cNvSpPr/>
              <p:nvPr/>
            </p:nvSpPr>
            <p:spPr>
              <a:xfrm>
                <a:off x="3770376" y="6324599"/>
                <a:ext cx="53340" cy="35560"/>
              </a:xfrm>
              <a:custGeom>
                <a:avLst/>
                <a:gdLst/>
                <a:ahLst/>
                <a:cxnLst/>
                <a:rect l="l" t="t" r="r" b="b"/>
                <a:pathLst>
                  <a:path w="53339" h="35560">
                    <a:moveTo>
                      <a:pt x="53340" y="35052"/>
                    </a:moveTo>
                    <a:lnTo>
                      <a:pt x="50292" y="35052"/>
                    </a:lnTo>
                    <a:lnTo>
                      <a:pt x="48768" y="33528"/>
                    </a:lnTo>
                    <a:lnTo>
                      <a:pt x="47244" y="33528"/>
                    </a:lnTo>
                    <a:lnTo>
                      <a:pt x="44196" y="32004"/>
                    </a:lnTo>
                    <a:lnTo>
                      <a:pt x="42672" y="28956"/>
                    </a:lnTo>
                    <a:lnTo>
                      <a:pt x="39624" y="27432"/>
                    </a:lnTo>
                    <a:lnTo>
                      <a:pt x="38100" y="24384"/>
                    </a:lnTo>
                    <a:lnTo>
                      <a:pt x="35052" y="19812"/>
                    </a:lnTo>
                    <a:lnTo>
                      <a:pt x="25908" y="10668"/>
                    </a:lnTo>
                    <a:lnTo>
                      <a:pt x="22860" y="9144"/>
                    </a:lnTo>
                    <a:lnTo>
                      <a:pt x="21336" y="7620"/>
                    </a:lnTo>
                    <a:lnTo>
                      <a:pt x="18288" y="6096"/>
                    </a:lnTo>
                    <a:lnTo>
                      <a:pt x="10668" y="6096"/>
                    </a:lnTo>
                    <a:lnTo>
                      <a:pt x="9144" y="9144"/>
                    </a:lnTo>
                    <a:lnTo>
                      <a:pt x="7620" y="10668"/>
                    </a:lnTo>
                    <a:lnTo>
                      <a:pt x="6096" y="13716"/>
                    </a:lnTo>
                    <a:lnTo>
                      <a:pt x="6096" y="19812"/>
                    </a:lnTo>
                    <a:lnTo>
                      <a:pt x="7620" y="22860"/>
                    </a:lnTo>
                    <a:lnTo>
                      <a:pt x="10668" y="25908"/>
                    </a:lnTo>
                    <a:lnTo>
                      <a:pt x="13716" y="27432"/>
                    </a:lnTo>
                    <a:lnTo>
                      <a:pt x="16764" y="27432"/>
                    </a:lnTo>
                    <a:lnTo>
                      <a:pt x="15240" y="33528"/>
                    </a:lnTo>
                    <a:lnTo>
                      <a:pt x="6096" y="30480"/>
                    </a:lnTo>
                    <a:lnTo>
                      <a:pt x="4572" y="27432"/>
                    </a:lnTo>
                    <a:lnTo>
                      <a:pt x="1524" y="24384"/>
                    </a:lnTo>
                    <a:lnTo>
                      <a:pt x="0" y="21336"/>
                    </a:lnTo>
                    <a:lnTo>
                      <a:pt x="0" y="10668"/>
                    </a:lnTo>
                    <a:lnTo>
                      <a:pt x="1524" y="7620"/>
                    </a:lnTo>
                    <a:lnTo>
                      <a:pt x="7620" y="1524"/>
                    </a:lnTo>
                    <a:lnTo>
                      <a:pt x="10668" y="0"/>
                    </a:lnTo>
                    <a:lnTo>
                      <a:pt x="19812" y="0"/>
                    </a:lnTo>
                    <a:lnTo>
                      <a:pt x="21336" y="1524"/>
                    </a:lnTo>
                    <a:lnTo>
                      <a:pt x="22860" y="1524"/>
                    </a:lnTo>
                    <a:lnTo>
                      <a:pt x="25908" y="3048"/>
                    </a:lnTo>
                    <a:lnTo>
                      <a:pt x="33528" y="10668"/>
                    </a:lnTo>
                    <a:lnTo>
                      <a:pt x="36576" y="15240"/>
                    </a:lnTo>
                    <a:lnTo>
                      <a:pt x="41148" y="18288"/>
                    </a:lnTo>
                    <a:lnTo>
                      <a:pt x="42672" y="21336"/>
                    </a:lnTo>
                    <a:lnTo>
                      <a:pt x="47244" y="25908"/>
                    </a:lnTo>
                    <a:lnTo>
                      <a:pt x="47244" y="0"/>
                    </a:lnTo>
                    <a:lnTo>
                      <a:pt x="53340" y="0"/>
                    </a:lnTo>
                    <a:lnTo>
                      <a:pt x="53340" y="35052"/>
                    </a:lnTo>
                    <a:close/>
                  </a:path>
                </a:pathLst>
              </a:custGeom>
              <a:solidFill>
                <a:srgbClr val="000000"/>
              </a:solidFill>
            </p:spPr>
            <p:txBody>
              <a:bodyPr wrap="square" lIns="0" tIns="0" rIns="0" bIns="0" rtlCol="0"/>
              <a:lstStyle/>
              <a:p>
                <a:endParaRPr sz="1154"/>
              </a:p>
            </p:txBody>
          </p:sp>
          <p:pic>
            <p:nvPicPr>
              <p:cNvPr id="80" name="object 80"/>
              <p:cNvPicPr/>
              <p:nvPr/>
            </p:nvPicPr>
            <p:blipFill>
              <a:blip r:embed="rId16" cstate="print"/>
              <a:stretch>
                <a:fillRect/>
              </a:stretch>
            </p:blipFill>
            <p:spPr>
              <a:xfrm>
                <a:off x="3770376" y="6208775"/>
                <a:ext cx="68579" cy="83820"/>
              </a:xfrm>
              <a:prstGeom prst="rect">
                <a:avLst/>
              </a:prstGeom>
            </p:spPr>
          </p:pic>
        </p:grpSp>
        <p:grpSp>
          <p:nvGrpSpPr>
            <p:cNvPr id="81" name="object 81"/>
            <p:cNvGrpSpPr/>
            <p:nvPr/>
          </p:nvGrpSpPr>
          <p:grpSpPr>
            <a:xfrm>
              <a:off x="4719423" y="280510"/>
              <a:ext cx="580731" cy="294438"/>
              <a:chOff x="4008120" y="437387"/>
              <a:chExt cx="905510" cy="459105"/>
            </a:xfrm>
          </p:grpSpPr>
          <p:pic>
            <p:nvPicPr>
              <p:cNvPr id="82" name="object 82"/>
              <p:cNvPicPr/>
              <p:nvPr/>
            </p:nvPicPr>
            <p:blipFill>
              <a:blip r:embed="rId17" cstate="print"/>
              <a:stretch>
                <a:fillRect/>
              </a:stretch>
            </p:blipFill>
            <p:spPr>
              <a:xfrm>
                <a:off x="4008120" y="455676"/>
                <a:ext cx="629412" cy="292607"/>
              </a:xfrm>
              <a:prstGeom prst="rect">
                <a:avLst/>
              </a:prstGeom>
            </p:spPr>
          </p:pic>
          <p:pic>
            <p:nvPicPr>
              <p:cNvPr id="83" name="object 83"/>
              <p:cNvPicPr/>
              <p:nvPr/>
            </p:nvPicPr>
            <p:blipFill>
              <a:blip r:embed="rId18" cstate="print"/>
              <a:stretch>
                <a:fillRect/>
              </a:stretch>
            </p:blipFill>
            <p:spPr>
              <a:xfrm>
                <a:off x="4559808" y="437387"/>
                <a:ext cx="353567" cy="458724"/>
              </a:xfrm>
              <a:prstGeom prst="rect">
                <a:avLst/>
              </a:prstGeom>
            </p:spPr>
          </p:pic>
        </p:grpSp>
        <p:pic>
          <p:nvPicPr>
            <p:cNvPr id="84" name="object 84"/>
            <p:cNvPicPr/>
            <p:nvPr/>
          </p:nvPicPr>
          <p:blipFill>
            <a:blip r:embed="rId19" cstate="print"/>
            <a:stretch>
              <a:fillRect/>
            </a:stretch>
          </p:blipFill>
          <p:spPr>
            <a:xfrm>
              <a:off x="5102558" y="2821717"/>
              <a:ext cx="228708" cy="296148"/>
            </a:xfrm>
            <a:prstGeom prst="rect">
              <a:avLst/>
            </a:prstGeom>
          </p:spPr>
        </p:pic>
        <p:grpSp>
          <p:nvGrpSpPr>
            <p:cNvPr id="85" name="object 85"/>
            <p:cNvGrpSpPr/>
            <p:nvPr/>
          </p:nvGrpSpPr>
          <p:grpSpPr>
            <a:xfrm>
              <a:off x="3423407" y="4991516"/>
              <a:ext cx="94888" cy="221948"/>
              <a:chOff x="1987295" y="7783067"/>
              <a:chExt cx="147955" cy="346075"/>
            </a:xfrm>
          </p:grpSpPr>
          <p:pic>
            <p:nvPicPr>
              <p:cNvPr id="86" name="object 86"/>
              <p:cNvPicPr/>
              <p:nvPr/>
            </p:nvPicPr>
            <p:blipFill>
              <a:blip r:embed="rId20" cstate="print"/>
              <a:stretch>
                <a:fillRect/>
              </a:stretch>
            </p:blipFill>
            <p:spPr>
              <a:xfrm>
                <a:off x="1987295" y="7790687"/>
                <a:ext cx="114300" cy="332232"/>
              </a:xfrm>
              <a:prstGeom prst="rect">
                <a:avLst/>
              </a:prstGeom>
            </p:spPr>
          </p:pic>
          <p:sp>
            <p:nvSpPr>
              <p:cNvPr id="87" name="object 87"/>
              <p:cNvSpPr/>
              <p:nvPr/>
            </p:nvSpPr>
            <p:spPr>
              <a:xfrm>
                <a:off x="2116836" y="7783067"/>
                <a:ext cx="18415" cy="346075"/>
              </a:xfrm>
              <a:custGeom>
                <a:avLst/>
                <a:gdLst/>
                <a:ahLst/>
                <a:cxnLst/>
                <a:rect l="l" t="t" r="r" b="b"/>
                <a:pathLst>
                  <a:path w="18414" h="346075">
                    <a:moveTo>
                      <a:pt x="18287" y="345948"/>
                    </a:moveTo>
                    <a:lnTo>
                      <a:pt x="0" y="345948"/>
                    </a:lnTo>
                    <a:lnTo>
                      <a:pt x="0" y="0"/>
                    </a:lnTo>
                    <a:lnTo>
                      <a:pt x="18287" y="0"/>
                    </a:lnTo>
                    <a:lnTo>
                      <a:pt x="18287" y="345948"/>
                    </a:lnTo>
                    <a:close/>
                  </a:path>
                </a:pathLst>
              </a:custGeom>
              <a:solidFill>
                <a:srgbClr val="BF0000"/>
              </a:solidFill>
            </p:spPr>
            <p:txBody>
              <a:bodyPr wrap="square" lIns="0" tIns="0" rIns="0" bIns="0" rtlCol="0"/>
              <a:lstStyle/>
              <a:p>
                <a:endParaRPr sz="1154"/>
              </a:p>
            </p:txBody>
          </p:sp>
        </p:grpSp>
        <p:pic>
          <p:nvPicPr>
            <p:cNvPr id="88" name="object 88"/>
            <p:cNvPicPr/>
            <p:nvPr/>
          </p:nvPicPr>
          <p:blipFill>
            <a:blip r:embed="rId21" cstate="print"/>
            <a:stretch>
              <a:fillRect/>
            </a:stretch>
          </p:blipFill>
          <p:spPr>
            <a:xfrm>
              <a:off x="4583566" y="6066642"/>
              <a:ext cx="94806" cy="498467"/>
            </a:xfrm>
            <a:prstGeom prst="rect">
              <a:avLst/>
            </a:prstGeom>
          </p:spPr>
        </p:pic>
        <p:pic>
          <p:nvPicPr>
            <p:cNvPr id="89" name="object 89"/>
            <p:cNvPicPr/>
            <p:nvPr/>
          </p:nvPicPr>
          <p:blipFill>
            <a:blip r:embed="rId22" cstate="print"/>
            <a:stretch>
              <a:fillRect/>
            </a:stretch>
          </p:blipFill>
          <p:spPr>
            <a:xfrm>
              <a:off x="4582588" y="5299393"/>
              <a:ext cx="73304" cy="542450"/>
            </a:xfrm>
            <a:prstGeom prst="rect">
              <a:avLst/>
            </a:prstGeom>
          </p:spPr>
        </p:pic>
        <p:pic>
          <p:nvPicPr>
            <p:cNvPr id="90" name="object 90"/>
            <p:cNvPicPr/>
            <p:nvPr/>
          </p:nvPicPr>
          <p:blipFill>
            <a:blip r:embed="rId23" cstate="print"/>
            <a:stretch>
              <a:fillRect/>
            </a:stretch>
          </p:blipFill>
          <p:spPr>
            <a:xfrm>
              <a:off x="4582588" y="4684617"/>
              <a:ext cx="95784" cy="418321"/>
            </a:xfrm>
            <a:prstGeom prst="rect">
              <a:avLst/>
            </a:prstGeom>
          </p:spPr>
        </p:pic>
        <p:pic>
          <p:nvPicPr>
            <p:cNvPr id="91" name="object 91"/>
            <p:cNvPicPr/>
            <p:nvPr/>
          </p:nvPicPr>
          <p:blipFill>
            <a:blip r:embed="rId24" cstate="print"/>
            <a:stretch>
              <a:fillRect/>
            </a:stretch>
          </p:blipFill>
          <p:spPr>
            <a:xfrm>
              <a:off x="5359610" y="5666891"/>
              <a:ext cx="72327" cy="548314"/>
            </a:xfrm>
            <a:prstGeom prst="rect">
              <a:avLst/>
            </a:prstGeom>
          </p:spPr>
        </p:pic>
        <p:pic>
          <p:nvPicPr>
            <p:cNvPr id="92" name="object 92"/>
            <p:cNvPicPr/>
            <p:nvPr/>
          </p:nvPicPr>
          <p:blipFill>
            <a:blip r:embed="rId25" cstate="print"/>
            <a:stretch>
              <a:fillRect/>
            </a:stretch>
          </p:blipFill>
          <p:spPr>
            <a:xfrm>
              <a:off x="5359610" y="4971969"/>
              <a:ext cx="72327" cy="471100"/>
            </a:xfrm>
            <a:prstGeom prst="rect">
              <a:avLst/>
            </a:prstGeom>
          </p:spPr>
        </p:pic>
        <p:pic>
          <p:nvPicPr>
            <p:cNvPr id="93" name="object 93"/>
            <p:cNvPicPr/>
            <p:nvPr/>
          </p:nvPicPr>
          <p:blipFill>
            <a:blip r:embed="rId26" cstate="print"/>
            <a:stretch>
              <a:fillRect/>
            </a:stretch>
          </p:blipFill>
          <p:spPr>
            <a:xfrm>
              <a:off x="4761450" y="5357059"/>
              <a:ext cx="384653" cy="269128"/>
            </a:xfrm>
            <a:prstGeom prst="rect">
              <a:avLst/>
            </a:prstGeom>
          </p:spPr>
        </p:pic>
        <p:pic>
          <p:nvPicPr>
            <p:cNvPr id="94" name="object 94"/>
            <p:cNvPicPr/>
            <p:nvPr/>
          </p:nvPicPr>
          <p:blipFill>
            <a:blip r:embed="rId27" cstate="print"/>
            <a:stretch>
              <a:fillRect/>
            </a:stretch>
          </p:blipFill>
          <p:spPr>
            <a:xfrm>
              <a:off x="4732129" y="4650408"/>
              <a:ext cx="403325" cy="333180"/>
            </a:xfrm>
            <a:prstGeom prst="rect">
              <a:avLst/>
            </a:prstGeom>
          </p:spPr>
        </p:pic>
        <p:pic>
          <p:nvPicPr>
            <p:cNvPr id="95" name="object 95"/>
            <p:cNvPicPr/>
            <p:nvPr/>
          </p:nvPicPr>
          <p:blipFill>
            <a:blip r:embed="rId28" cstate="print"/>
            <a:stretch>
              <a:fillRect/>
            </a:stretch>
          </p:blipFill>
          <p:spPr>
            <a:xfrm>
              <a:off x="4810320" y="6119273"/>
              <a:ext cx="384113" cy="395012"/>
            </a:xfrm>
            <a:prstGeom prst="rect">
              <a:avLst/>
            </a:prstGeom>
          </p:spPr>
        </p:pic>
        <p:pic>
          <p:nvPicPr>
            <p:cNvPr id="96" name="object 96"/>
            <p:cNvPicPr/>
            <p:nvPr/>
          </p:nvPicPr>
          <p:blipFill>
            <a:blip r:embed="rId29" cstate="print"/>
            <a:stretch>
              <a:fillRect/>
            </a:stretch>
          </p:blipFill>
          <p:spPr>
            <a:xfrm>
              <a:off x="5596138" y="5698168"/>
              <a:ext cx="384113" cy="461326"/>
            </a:xfrm>
            <a:prstGeom prst="rect">
              <a:avLst/>
            </a:prstGeom>
          </p:spPr>
        </p:pic>
        <p:pic>
          <p:nvPicPr>
            <p:cNvPr id="97" name="object 97"/>
            <p:cNvPicPr/>
            <p:nvPr/>
          </p:nvPicPr>
          <p:blipFill>
            <a:blip r:embed="rId30" cstate="print"/>
            <a:stretch>
              <a:fillRect/>
            </a:stretch>
          </p:blipFill>
          <p:spPr>
            <a:xfrm>
              <a:off x="5614708" y="4959263"/>
              <a:ext cx="365543" cy="351859"/>
            </a:xfrm>
            <a:prstGeom prst="rect">
              <a:avLst/>
            </a:prstGeom>
          </p:spPr>
        </p:pic>
        <p:grpSp>
          <p:nvGrpSpPr>
            <p:cNvPr id="98" name="object 98"/>
            <p:cNvGrpSpPr/>
            <p:nvPr/>
          </p:nvGrpSpPr>
          <p:grpSpPr>
            <a:xfrm>
              <a:off x="2770512" y="5557424"/>
              <a:ext cx="361633" cy="434937"/>
              <a:chOff x="969263" y="8665464"/>
              <a:chExt cx="563880" cy="678180"/>
            </a:xfrm>
          </p:grpSpPr>
          <p:pic>
            <p:nvPicPr>
              <p:cNvPr id="99" name="object 99"/>
              <p:cNvPicPr/>
              <p:nvPr/>
            </p:nvPicPr>
            <p:blipFill>
              <a:blip r:embed="rId31" cstate="print"/>
              <a:stretch>
                <a:fillRect/>
              </a:stretch>
            </p:blipFill>
            <p:spPr>
              <a:xfrm>
                <a:off x="969263" y="8769096"/>
                <a:ext cx="563880" cy="574548"/>
              </a:xfrm>
              <a:prstGeom prst="rect">
                <a:avLst/>
              </a:prstGeom>
            </p:spPr>
          </p:pic>
          <p:pic>
            <p:nvPicPr>
              <p:cNvPr id="100" name="object 100"/>
              <p:cNvPicPr/>
              <p:nvPr/>
            </p:nvPicPr>
            <p:blipFill>
              <a:blip r:embed="rId32" cstate="print"/>
              <a:stretch>
                <a:fillRect/>
              </a:stretch>
            </p:blipFill>
            <p:spPr>
              <a:xfrm>
                <a:off x="1114043" y="8767571"/>
                <a:ext cx="188976" cy="402335"/>
              </a:xfrm>
              <a:prstGeom prst="rect">
                <a:avLst/>
              </a:prstGeom>
            </p:spPr>
          </p:pic>
          <p:pic>
            <p:nvPicPr>
              <p:cNvPr id="101" name="object 101"/>
              <p:cNvPicPr/>
              <p:nvPr/>
            </p:nvPicPr>
            <p:blipFill>
              <a:blip r:embed="rId33" cstate="print"/>
              <a:stretch>
                <a:fillRect/>
              </a:stretch>
            </p:blipFill>
            <p:spPr>
              <a:xfrm>
                <a:off x="1114044" y="8665464"/>
                <a:ext cx="187451" cy="502919"/>
              </a:xfrm>
              <a:prstGeom prst="rect">
                <a:avLst/>
              </a:prstGeom>
            </p:spPr>
          </p:pic>
        </p:grpSp>
        <p:pic>
          <p:nvPicPr>
            <p:cNvPr id="102" name="object 102"/>
            <p:cNvPicPr/>
            <p:nvPr/>
          </p:nvPicPr>
          <p:blipFill>
            <a:blip r:embed="rId34" cstate="print"/>
            <a:stretch>
              <a:fillRect/>
            </a:stretch>
          </p:blipFill>
          <p:spPr>
            <a:xfrm>
              <a:off x="2847355" y="5077526"/>
              <a:ext cx="16009" cy="301491"/>
            </a:xfrm>
            <a:prstGeom prst="rect">
              <a:avLst/>
            </a:prstGeom>
          </p:spPr>
        </p:pic>
        <p:grpSp>
          <p:nvGrpSpPr>
            <p:cNvPr id="103" name="object 103"/>
            <p:cNvGrpSpPr/>
            <p:nvPr/>
          </p:nvGrpSpPr>
          <p:grpSpPr>
            <a:xfrm>
              <a:off x="2770512" y="4974900"/>
              <a:ext cx="361633" cy="649962"/>
              <a:chOff x="969263" y="7757159"/>
              <a:chExt cx="563880" cy="1013460"/>
            </a:xfrm>
          </p:grpSpPr>
          <p:pic>
            <p:nvPicPr>
              <p:cNvPr id="104" name="object 104"/>
              <p:cNvPicPr/>
              <p:nvPr/>
            </p:nvPicPr>
            <p:blipFill>
              <a:blip r:embed="rId35" cstate="print"/>
              <a:stretch>
                <a:fillRect/>
              </a:stretch>
            </p:blipFill>
            <p:spPr>
              <a:xfrm>
                <a:off x="1301495" y="7917179"/>
                <a:ext cx="231648" cy="515112"/>
              </a:xfrm>
              <a:prstGeom prst="rect">
                <a:avLst/>
              </a:prstGeom>
            </p:spPr>
          </p:pic>
          <p:pic>
            <p:nvPicPr>
              <p:cNvPr id="105" name="object 105"/>
              <p:cNvPicPr/>
              <p:nvPr/>
            </p:nvPicPr>
            <p:blipFill>
              <a:blip r:embed="rId36" cstate="print"/>
              <a:stretch>
                <a:fillRect/>
              </a:stretch>
            </p:blipFill>
            <p:spPr>
              <a:xfrm>
                <a:off x="969263" y="8432291"/>
                <a:ext cx="563880" cy="336803"/>
              </a:xfrm>
              <a:prstGeom prst="rect">
                <a:avLst/>
              </a:prstGeom>
            </p:spPr>
          </p:pic>
          <p:pic>
            <p:nvPicPr>
              <p:cNvPr id="106" name="object 106"/>
              <p:cNvPicPr/>
              <p:nvPr/>
            </p:nvPicPr>
            <p:blipFill>
              <a:blip r:embed="rId37" cstate="print"/>
              <a:stretch>
                <a:fillRect/>
              </a:stretch>
            </p:blipFill>
            <p:spPr>
              <a:xfrm>
                <a:off x="1114043" y="8665463"/>
                <a:ext cx="188976" cy="105155"/>
              </a:xfrm>
              <a:prstGeom prst="rect">
                <a:avLst/>
              </a:prstGeom>
            </p:spPr>
          </p:pic>
          <p:pic>
            <p:nvPicPr>
              <p:cNvPr id="107" name="object 107"/>
              <p:cNvPicPr/>
              <p:nvPr/>
            </p:nvPicPr>
            <p:blipFill>
              <a:blip r:embed="rId38" cstate="print"/>
              <a:stretch>
                <a:fillRect/>
              </a:stretch>
            </p:blipFill>
            <p:spPr>
              <a:xfrm>
                <a:off x="1114043" y="7917179"/>
                <a:ext cx="188976" cy="669035"/>
              </a:xfrm>
              <a:prstGeom prst="rect">
                <a:avLst/>
              </a:prstGeom>
            </p:spPr>
          </p:pic>
          <p:sp>
            <p:nvSpPr>
              <p:cNvPr id="108" name="object 108"/>
              <p:cNvSpPr/>
              <p:nvPr/>
            </p:nvSpPr>
            <p:spPr>
              <a:xfrm>
                <a:off x="1114031" y="7757160"/>
                <a:ext cx="187960" cy="829310"/>
              </a:xfrm>
              <a:custGeom>
                <a:avLst/>
                <a:gdLst/>
                <a:ahLst/>
                <a:cxnLst/>
                <a:rect l="l" t="t" r="r" b="b"/>
                <a:pathLst>
                  <a:path w="187959" h="829309">
                    <a:moveTo>
                      <a:pt x="184404" y="259080"/>
                    </a:moveTo>
                    <a:lnTo>
                      <a:pt x="115824" y="245364"/>
                    </a:lnTo>
                    <a:lnTo>
                      <a:pt x="115824" y="237744"/>
                    </a:lnTo>
                    <a:lnTo>
                      <a:pt x="115824" y="220980"/>
                    </a:lnTo>
                    <a:lnTo>
                      <a:pt x="115595" y="209537"/>
                    </a:lnTo>
                    <a:lnTo>
                      <a:pt x="115062" y="200215"/>
                    </a:lnTo>
                    <a:lnTo>
                      <a:pt x="114541" y="192913"/>
                    </a:lnTo>
                    <a:lnTo>
                      <a:pt x="114503" y="191935"/>
                    </a:lnTo>
                    <a:lnTo>
                      <a:pt x="114300" y="187452"/>
                    </a:lnTo>
                    <a:lnTo>
                      <a:pt x="112776" y="176784"/>
                    </a:lnTo>
                    <a:lnTo>
                      <a:pt x="111252" y="169164"/>
                    </a:lnTo>
                    <a:lnTo>
                      <a:pt x="108204" y="163068"/>
                    </a:lnTo>
                    <a:lnTo>
                      <a:pt x="102108" y="150876"/>
                    </a:lnTo>
                    <a:lnTo>
                      <a:pt x="96012" y="146304"/>
                    </a:lnTo>
                    <a:lnTo>
                      <a:pt x="91440" y="140208"/>
                    </a:lnTo>
                    <a:lnTo>
                      <a:pt x="85344" y="136550"/>
                    </a:lnTo>
                    <a:lnTo>
                      <a:pt x="85344" y="237744"/>
                    </a:lnTo>
                    <a:lnTo>
                      <a:pt x="33528" y="227076"/>
                    </a:lnTo>
                    <a:lnTo>
                      <a:pt x="33528" y="178308"/>
                    </a:lnTo>
                    <a:lnTo>
                      <a:pt x="38100" y="169164"/>
                    </a:lnTo>
                    <a:lnTo>
                      <a:pt x="79248" y="178308"/>
                    </a:lnTo>
                    <a:lnTo>
                      <a:pt x="80772" y="185928"/>
                    </a:lnTo>
                    <a:lnTo>
                      <a:pt x="82778" y="191935"/>
                    </a:lnTo>
                    <a:lnTo>
                      <a:pt x="84201" y="200787"/>
                    </a:lnTo>
                    <a:lnTo>
                      <a:pt x="85064" y="212509"/>
                    </a:lnTo>
                    <a:lnTo>
                      <a:pt x="85229" y="220980"/>
                    </a:lnTo>
                    <a:lnTo>
                      <a:pt x="85344" y="237744"/>
                    </a:lnTo>
                    <a:lnTo>
                      <a:pt x="85344" y="136550"/>
                    </a:lnTo>
                    <a:lnTo>
                      <a:pt x="83820" y="135636"/>
                    </a:lnTo>
                    <a:lnTo>
                      <a:pt x="74676" y="132588"/>
                    </a:lnTo>
                    <a:lnTo>
                      <a:pt x="68707" y="130352"/>
                    </a:lnTo>
                    <a:lnTo>
                      <a:pt x="62293" y="128397"/>
                    </a:lnTo>
                    <a:lnTo>
                      <a:pt x="55613" y="127025"/>
                    </a:lnTo>
                    <a:lnTo>
                      <a:pt x="48768" y="126492"/>
                    </a:lnTo>
                    <a:lnTo>
                      <a:pt x="41617" y="127025"/>
                    </a:lnTo>
                    <a:lnTo>
                      <a:pt x="41402" y="127025"/>
                    </a:lnTo>
                    <a:lnTo>
                      <a:pt x="7620" y="152400"/>
                    </a:lnTo>
                    <a:lnTo>
                      <a:pt x="3238" y="178308"/>
                    </a:lnTo>
                    <a:lnTo>
                      <a:pt x="3048" y="184404"/>
                    </a:lnTo>
                    <a:lnTo>
                      <a:pt x="3048" y="257556"/>
                    </a:lnTo>
                    <a:lnTo>
                      <a:pt x="184404" y="295656"/>
                    </a:lnTo>
                    <a:lnTo>
                      <a:pt x="184404" y="259080"/>
                    </a:lnTo>
                    <a:close/>
                  </a:path>
                  <a:path w="187959" h="829309">
                    <a:moveTo>
                      <a:pt x="184416" y="615696"/>
                    </a:moveTo>
                    <a:lnTo>
                      <a:pt x="184289" y="571500"/>
                    </a:lnTo>
                    <a:lnTo>
                      <a:pt x="182206" y="548360"/>
                    </a:lnTo>
                    <a:lnTo>
                      <a:pt x="179908" y="538340"/>
                    </a:lnTo>
                    <a:lnTo>
                      <a:pt x="179793" y="537972"/>
                    </a:lnTo>
                    <a:lnTo>
                      <a:pt x="177787" y="531876"/>
                    </a:lnTo>
                    <a:lnTo>
                      <a:pt x="176796" y="528828"/>
                    </a:lnTo>
                    <a:lnTo>
                      <a:pt x="176161" y="527304"/>
                    </a:lnTo>
                    <a:lnTo>
                      <a:pt x="174891" y="524256"/>
                    </a:lnTo>
                    <a:lnTo>
                      <a:pt x="173697" y="521385"/>
                    </a:lnTo>
                    <a:lnTo>
                      <a:pt x="169176" y="514921"/>
                    </a:lnTo>
                    <a:lnTo>
                      <a:pt x="163499" y="509333"/>
                    </a:lnTo>
                    <a:lnTo>
                      <a:pt x="156984" y="504444"/>
                    </a:lnTo>
                    <a:lnTo>
                      <a:pt x="153936" y="502920"/>
                    </a:lnTo>
                    <a:lnTo>
                      <a:pt x="153936" y="615696"/>
                    </a:lnTo>
                    <a:lnTo>
                      <a:pt x="106692" y="605028"/>
                    </a:lnTo>
                    <a:lnTo>
                      <a:pt x="106692" y="598932"/>
                    </a:lnTo>
                    <a:lnTo>
                      <a:pt x="106743" y="549884"/>
                    </a:lnTo>
                    <a:lnTo>
                      <a:pt x="108216" y="542544"/>
                    </a:lnTo>
                    <a:lnTo>
                      <a:pt x="112788" y="537972"/>
                    </a:lnTo>
                    <a:lnTo>
                      <a:pt x="115836" y="533400"/>
                    </a:lnTo>
                    <a:lnTo>
                      <a:pt x="120408" y="531876"/>
                    </a:lnTo>
                    <a:lnTo>
                      <a:pt x="132600" y="531876"/>
                    </a:lnTo>
                    <a:lnTo>
                      <a:pt x="137172" y="533400"/>
                    </a:lnTo>
                    <a:lnTo>
                      <a:pt x="141744" y="536448"/>
                    </a:lnTo>
                    <a:lnTo>
                      <a:pt x="144792" y="539496"/>
                    </a:lnTo>
                    <a:lnTo>
                      <a:pt x="149364" y="542544"/>
                    </a:lnTo>
                    <a:lnTo>
                      <a:pt x="152006" y="553199"/>
                    </a:lnTo>
                    <a:lnTo>
                      <a:pt x="152984" y="559879"/>
                    </a:lnTo>
                    <a:lnTo>
                      <a:pt x="153047" y="560768"/>
                    </a:lnTo>
                    <a:lnTo>
                      <a:pt x="153149" y="562076"/>
                    </a:lnTo>
                    <a:lnTo>
                      <a:pt x="153670" y="568579"/>
                    </a:lnTo>
                    <a:lnTo>
                      <a:pt x="153746" y="571500"/>
                    </a:lnTo>
                    <a:lnTo>
                      <a:pt x="153822" y="574548"/>
                    </a:lnTo>
                    <a:lnTo>
                      <a:pt x="153936" y="615696"/>
                    </a:lnTo>
                    <a:lnTo>
                      <a:pt x="153936" y="502920"/>
                    </a:lnTo>
                    <a:lnTo>
                      <a:pt x="148983" y="500443"/>
                    </a:lnTo>
                    <a:lnTo>
                      <a:pt x="140982" y="497586"/>
                    </a:lnTo>
                    <a:lnTo>
                      <a:pt x="132981" y="495871"/>
                    </a:lnTo>
                    <a:lnTo>
                      <a:pt x="124980" y="495300"/>
                    </a:lnTo>
                    <a:lnTo>
                      <a:pt x="117360" y="495300"/>
                    </a:lnTo>
                    <a:lnTo>
                      <a:pt x="109740" y="496824"/>
                    </a:lnTo>
                    <a:lnTo>
                      <a:pt x="102120" y="502920"/>
                    </a:lnTo>
                    <a:lnTo>
                      <a:pt x="96024" y="507492"/>
                    </a:lnTo>
                    <a:lnTo>
                      <a:pt x="91452" y="515112"/>
                    </a:lnTo>
                    <a:lnTo>
                      <a:pt x="88404" y="524256"/>
                    </a:lnTo>
                    <a:lnTo>
                      <a:pt x="85585" y="515924"/>
                    </a:lnTo>
                    <a:lnTo>
                      <a:pt x="81927" y="509016"/>
                    </a:lnTo>
                    <a:lnTo>
                      <a:pt x="77685" y="503262"/>
                    </a:lnTo>
                    <a:lnTo>
                      <a:pt x="76212" y="501662"/>
                    </a:lnTo>
                    <a:lnTo>
                      <a:pt x="76212" y="598932"/>
                    </a:lnTo>
                    <a:lnTo>
                      <a:pt x="33540" y="589788"/>
                    </a:lnTo>
                    <a:lnTo>
                      <a:pt x="33629" y="542163"/>
                    </a:lnTo>
                    <a:lnTo>
                      <a:pt x="35064" y="536448"/>
                    </a:lnTo>
                    <a:lnTo>
                      <a:pt x="36588" y="533400"/>
                    </a:lnTo>
                    <a:lnTo>
                      <a:pt x="42684" y="527304"/>
                    </a:lnTo>
                    <a:lnTo>
                      <a:pt x="59448" y="527304"/>
                    </a:lnTo>
                    <a:lnTo>
                      <a:pt x="68592" y="533400"/>
                    </a:lnTo>
                    <a:lnTo>
                      <a:pt x="71640" y="537972"/>
                    </a:lnTo>
                    <a:lnTo>
                      <a:pt x="71729" y="538340"/>
                    </a:lnTo>
                    <a:lnTo>
                      <a:pt x="72783" y="542544"/>
                    </a:lnTo>
                    <a:lnTo>
                      <a:pt x="74282" y="548360"/>
                    </a:lnTo>
                    <a:lnTo>
                      <a:pt x="74358" y="548830"/>
                    </a:lnTo>
                    <a:lnTo>
                      <a:pt x="75260" y="554355"/>
                    </a:lnTo>
                    <a:lnTo>
                      <a:pt x="75946" y="562076"/>
                    </a:lnTo>
                    <a:lnTo>
                      <a:pt x="76123" y="568579"/>
                    </a:lnTo>
                    <a:lnTo>
                      <a:pt x="76212" y="598932"/>
                    </a:lnTo>
                    <a:lnTo>
                      <a:pt x="76212" y="501662"/>
                    </a:lnTo>
                    <a:lnTo>
                      <a:pt x="45732" y="490728"/>
                    </a:lnTo>
                    <a:lnTo>
                      <a:pt x="39636" y="490728"/>
                    </a:lnTo>
                    <a:lnTo>
                      <a:pt x="7632" y="515112"/>
                    </a:lnTo>
                    <a:lnTo>
                      <a:pt x="4584" y="522732"/>
                    </a:lnTo>
                    <a:lnTo>
                      <a:pt x="4584" y="531876"/>
                    </a:lnTo>
                    <a:lnTo>
                      <a:pt x="3695" y="536168"/>
                    </a:lnTo>
                    <a:lnTo>
                      <a:pt x="3670" y="536448"/>
                    </a:lnTo>
                    <a:lnTo>
                      <a:pt x="3556" y="537972"/>
                    </a:lnTo>
                    <a:lnTo>
                      <a:pt x="3441" y="539496"/>
                    </a:lnTo>
                    <a:lnTo>
                      <a:pt x="3251" y="542163"/>
                    </a:lnTo>
                    <a:lnTo>
                      <a:pt x="3200" y="544068"/>
                    </a:lnTo>
                    <a:lnTo>
                      <a:pt x="3073" y="553199"/>
                    </a:lnTo>
                    <a:lnTo>
                      <a:pt x="3060" y="621792"/>
                    </a:lnTo>
                    <a:lnTo>
                      <a:pt x="184416" y="659892"/>
                    </a:lnTo>
                    <a:lnTo>
                      <a:pt x="184416" y="615696"/>
                    </a:lnTo>
                    <a:close/>
                  </a:path>
                  <a:path w="187959" h="829309">
                    <a:moveTo>
                      <a:pt x="184416" y="333756"/>
                    </a:moveTo>
                    <a:lnTo>
                      <a:pt x="3048" y="295656"/>
                    </a:lnTo>
                    <a:lnTo>
                      <a:pt x="3048" y="330708"/>
                    </a:lnTo>
                    <a:lnTo>
                      <a:pt x="124968" y="356616"/>
                    </a:lnTo>
                    <a:lnTo>
                      <a:pt x="3048" y="405384"/>
                    </a:lnTo>
                    <a:lnTo>
                      <a:pt x="3048" y="440436"/>
                    </a:lnTo>
                    <a:lnTo>
                      <a:pt x="184416" y="478536"/>
                    </a:lnTo>
                    <a:lnTo>
                      <a:pt x="184416" y="443484"/>
                    </a:lnTo>
                    <a:lnTo>
                      <a:pt x="62484" y="417576"/>
                    </a:lnTo>
                    <a:lnTo>
                      <a:pt x="184416" y="368808"/>
                    </a:lnTo>
                    <a:lnTo>
                      <a:pt x="184416" y="333756"/>
                    </a:lnTo>
                    <a:close/>
                  </a:path>
                  <a:path w="187959" h="829309">
                    <a:moveTo>
                      <a:pt x="187452" y="758952"/>
                    </a:moveTo>
                    <a:lnTo>
                      <a:pt x="177812" y="719518"/>
                    </a:lnTo>
                    <a:lnTo>
                      <a:pt x="151257" y="689038"/>
                    </a:lnTo>
                    <a:lnTo>
                      <a:pt x="124968" y="675132"/>
                    </a:lnTo>
                    <a:lnTo>
                      <a:pt x="120396" y="711708"/>
                    </a:lnTo>
                    <a:lnTo>
                      <a:pt x="128968" y="715429"/>
                    </a:lnTo>
                    <a:lnTo>
                      <a:pt x="136398" y="719709"/>
                    </a:lnTo>
                    <a:lnTo>
                      <a:pt x="156972" y="755904"/>
                    </a:lnTo>
                    <a:lnTo>
                      <a:pt x="156146" y="763600"/>
                    </a:lnTo>
                    <a:lnTo>
                      <a:pt x="120573" y="791895"/>
                    </a:lnTo>
                    <a:lnTo>
                      <a:pt x="109728" y="792480"/>
                    </a:lnTo>
                    <a:lnTo>
                      <a:pt x="99682" y="791933"/>
                    </a:lnTo>
                    <a:lnTo>
                      <a:pt x="60413" y="780249"/>
                    </a:lnTo>
                    <a:lnTo>
                      <a:pt x="32766" y="749617"/>
                    </a:lnTo>
                    <a:lnTo>
                      <a:pt x="30480" y="734568"/>
                    </a:lnTo>
                    <a:lnTo>
                      <a:pt x="30480" y="725424"/>
                    </a:lnTo>
                    <a:lnTo>
                      <a:pt x="60960" y="701040"/>
                    </a:lnTo>
                    <a:lnTo>
                      <a:pt x="56388" y="664464"/>
                    </a:lnTo>
                    <a:lnTo>
                      <a:pt x="15240" y="685800"/>
                    </a:lnTo>
                    <a:lnTo>
                      <a:pt x="0" y="733044"/>
                    </a:lnTo>
                    <a:lnTo>
                      <a:pt x="863" y="746239"/>
                    </a:lnTo>
                    <a:lnTo>
                      <a:pt x="21170" y="792441"/>
                    </a:lnTo>
                    <a:lnTo>
                      <a:pt x="51816" y="816864"/>
                    </a:lnTo>
                    <a:lnTo>
                      <a:pt x="93611" y="828230"/>
                    </a:lnTo>
                    <a:lnTo>
                      <a:pt x="108204" y="829056"/>
                    </a:lnTo>
                    <a:lnTo>
                      <a:pt x="126492" y="827913"/>
                    </a:lnTo>
                    <a:lnTo>
                      <a:pt x="167640" y="810768"/>
                    </a:lnTo>
                    <a:lnTo>
                      <a:pt x="186080" y="774979"/>
                    </a:lnTo>
                    <a:lnTo>
                      <a:pt x="187452" y="758952"/>
                    </a:lnTo>
                    <a:close/>
                  </a:path>
                  <a:path w="187959" h="829309">
                    <a:moveTo>
                      <a:pt x="187464" y="68580"/>
                    </a:moveTo>
                    <a:lnTo>
                      <a:pt x="173748" y="24384"/>
                    </a:lnTo>
                    <a:lnTo>
                      <a:pt x="141744" y="9144"/>
                    </a:lnTo>
                    <a:lnTo>
                      <a:pt x="134264" y="9766"/>
                    </a:lnTo>
                    <a:lnTo>
                      <a:pt x="105549" y="43205"/>
                    </a:lnTo>
                    <a:lnTo>
                      <a:pt x="102120" y="54864"/>
                    </a:lnTo>
                    <a:lnTo>
                      <a:pt x="97548" y="65532"/>
                    </a:lnTo>
                    <a:lnTo>
                      <a:pt x="96024" y="71628"/>
                    </a:lnTo>
                    <a:lnTo>
                      <a:pt x="92976" y="77724"/>
                    </a:lnTo>
                    <a:lnTo>
                      <a:pt x="89928" y="79248"/>
                    </a:lnTo>
                    <a:lnTo>
                      <a:pt x="83832" y="79248"/>
                    </a:lnTo>
                    <a:lnTo>
                      <a:pt x="80784" y="77724"/>
                    </a:lnTo>
                    <a:lnTo>
                      <a:pt x="79260" y="74676"/>
                    </a:lnTo>
                    <a:lnTo>
                      <a:pt x="76212" y="71628"/>
                    </a:lnTo>
                    <a:lnTo>
                      <a:pt x="76212" y="53340"/>
                    </a:lnTo>
                    <a:lnTo>
                      <a:pt x="77736" y="47244"/>
                    </a:lnTo>
                    <a:lnTo>
                      <a:pt x="80784" y="42672"/>
                    </a:lnTo>
                    <a:lnTo>
                      <a:pt x="82308" y="38100"/>
                    </a:lnTo>
                    <a:lnTo>
                      <a:pt x="91452" y="35052"/>
                    </a:lnTo>
                    <a:lnTo>
                      <a:pt x="85356" y="0"/>
                    </a:lnTo>
                    <a:lnTo>
                      <a:pt x="77660" y="1955"/>
                    </a:lnTo>
                    <a:lnTo>
                      <a:pt x="52590" y="31623"/>
                    </a:lnTo>
                    <a:lnTo>
                      <a:pt x="50304" y="54864"/>
                    </a:lnTo>
                    <a:lnTo>
                      <a:pt x="51181" y="69113"/>
                    </a:lnTo>
                    <a:lnTo>
                      <a:pt x="71539" y="107238"/>
                    </a:lnTo>
                    <a:lnTo>
                      <a:pt x="92976" y="114300"/>
                    </a:lnTo>
                    <a:lnTo>
                      <a:pt x="99783" y="113474"/>
                    </a:lnTo>
                    <a:lnTo>
                      <a:pt x="134124" y="60960"/>
                    </a:lnTo>
                    <a:lnTo>
                      <a:pt x="137172" y="53340"/>
                    </a:lnTo>
                    <a:lnTo>
                      <a:pt x="138696" y="48768"/>
                    </a:lnTo>
                    <a:lnTo>
                      <a:pt x="140220" y="45720"/>
                    </a:lnTo>
                    <a:lnTo>
                      <a:pt x="143268" y="44196"/>
                    </a:lnTo>
                    <a:lnTo>
                      <a:pt x="150888" y="44196"/>
                    </a:lnTo>
                    <a:lnTo>
                      <a:pt x="153936" y="45720"/>
                    </a:lnTo>
                    <a:lnTo>
                      <a:pt x="155460" y="48768"/>
                    </a:lnTo>
                    <a:lnTo>
                      <a:pt x="160032" y="53340"/>
                    </a:lnTo>
                    <a:lnTo>
                      <a:pt x="161556" y="60960"/>
                    </a:lnTo>
                    <a:lnTo>
                      <a:pt x="161556" y="77724"/>
                    </a:lnTo>
                    <a:lnTo>
                      <a:pt x="160032" y="83820"/>
                    </a:lnTo>
                    <a:lnTo>
                      <a:pt x="153936" y="92964"/>
                    </a:lnTo>
                    <a:lnTo>
                      <a:pt x="147840" y="97536"/>
                    </a:lnTo>
                    <a:lnTo>
                      <a:pt x="141744" y="100584"/>
                    </a:lnTo>
                    <a:lnTo>
                      <a:pt x="146316" y="135636"/>
                    </a:lnTo>
                    <a:lnTo>
                      <a:pt x="181025" y="105448"/>
                    </a:lnTo>
                    <a:lnTo>
                      <a:pt x="186651" y="82588"/>
                    </a:lnTo>
                    <a:lnTo>
                      <a:pt x="187464" y="68580"/>
                    </a:lnTo>
                    <a:close/>
                  </a:path>
                </a:pathLst>
              </a:custGeom>
              <a:solidFill>
                <a:srgbClr val="000000"/>
              </a:solidFill>
            </p:spPr>
            <p:txBody>
              <a:bodyPr wrap="square" lIns="0" tIns="0" rIns="0" bIns="0" rtlCol="0"/>
              <a:lstStyle/>
              <a:p>
                <a:endParaRPr sz="1154"/>
              </a:p>
            </p:txBody>
          </p:sp>
          <p:pic>
            <p:nvPicPr>
              <p:cNvPr id="109" name="object 109"/>
              <p:cNvPicPr/>
              <p:nvPr/>
            </p:nvPicPr>
            <p:blipFill>
              <a:blip r:embed="rId39" cstate="print"/>
              <a:stretch>
                <a:fillRect/>
              </a:stretch>
            </p:blipFill>
            <p:spPr>
              <a:xfrm>
                <a:off x="1094074" y="7902549"/>
                <a:ext cx="14977" cy="14630"/>
              </a:xfrm>
              <a:prstGeom prst="rect">
                <a:avLst/>
              </a:prstGeom>
            </p:spPr>
          </p:pic>
          <p:pic>
            <p:nvPicPr>
              <p:cNvPr id="110" name="object 110"/>
              <p:cNvPicPr/>
              <p:nvPr/>
            </p:nvPicPr>
            <p:blipFill>
              <a:blip r:embed="rId40" cstate="print"/>
              <a:stretch>
                <a:fillRect/>
              </a:stretch>
            </p:blipFill>
            <p:spPr>
              <a:xfrm>
                <a:off x="1301495" y="7844027"/>
                <a:ext cx="29572" cy="58521"/>
              </a:xfrm>
              <a:prstGeom prst="rect">
                <a:avLst/>
              </a:prstGeom>
            </p:spPr>
          </p:pic>
          <p:pic>
            <p:nvPicPr>
              <p:cNvPr id="111" name="object 111"/>
              <p:cNvPicPr/>
              <p:nvPr/>
            </p:nvPicPr>
            <p:blipFill>
              <a:blip r:embed="rId41" cstate="print"/>
              <a:stretch>
                <a:fillRect/>
              </a:stretch>
            </p:blipFill>
            <p:spPr>
              <a:xfrm>
                <a:off x="1114043" y="7844027"/>
                <a:ext cx="187451" cy="74675"/>
              </a:xfrm>
              <a:prstGeom prst="rect">
                <a:avLst/>
              </a:prstGeom>
            </p:spPr>
          </p:pic>
        </p:grpSp>
        <p:pic>
          <p:nvPicPr>
            <p:cNvPr id="112" name="object 112"/>
            <p:cNvPicPr/>
            <p:nvPr/>
          </p:nvPicPr>
          <p:blipFill>
            <a:blip r:embed="rId42" cstate="print"/>
            <a:stretch>
              <a:fillRect/>
            </a:stretch>
          </p:blipFill>
          <p:spPr>
            <a:xfrm>
              <a:off x="2770512" y="4771603"/>
              <a:ext cx="92851" cy="89920"/>
            </a:xfrm>
            <a:prstGeom prst="rect">
              <a:avLst/>
            </a:prstGeom>
          </p:spPr>
        </p:pic>
        <p:grpSp>
          <p:nvGrpSpPr>
            <p:cNvPr id="113" name="object 113"/>
            <p:cNvGrpSpPr/>
            <p:nvPr/>
          </p:nvGrpSpPr>
          <p:grpSpPr>
            <a:xfrm>
              <a:off x="2770512" y="4696345"/>
              <a:ext cx="361633" cy="336384"/>
              <a:chOff x="969263" y="7322819"/>
              <a:chExt cx="563880" cy="524510"/>
            </a:xfrm>
          </p:grpSpPr>
          <p:pic>
            <p:nvPicPr>
              <p:cNvPr id="114" name="object 114"/>
              <p:cNvPicPr/>
              <p:nvPr/>
            </p:nvPicPr>
            <p:blipFill>
              <a:blip r:embed="rId43" cstate="print"/>
              <a:stretch>
                <a:fillRect/>
              </a:stretch>
            </p:blipFill>
            <p:spPr>
              <a:xfrm>
                <a:off x="1301495" y="7440167"/>
                <a:ext cx="231647" cy="140208"/>
              </a:xfrm>
              <a:prstGeom prst="rect">
                <a:avLst/>
              </a:prstGeom>
            </p:spPr>
          </p:pic>
          <p:pic>
            <p:nvPicPr>
              <p:cNvPr id="115" name="object 115"/>
              <p:cNvPicPr/>
              <p:nvPr/>
            </p:nvPicPr>
            <p:blipFill>
              <a:blip r:embed="rId44" cstate="print"/>
              <a:stretch>
                <a:fillRect/>
              </a:stretch>
            </p:blipFill>
            <p:spPr>
              <a:xfrm>
                <a:off x="969263" y="7580376"/>
                <a:ext cx="563880" cy="263651"/>
              </a:xfrm>
              <a:prstGeom prst="rect">
                <a:avLst/>
              </a:prstGeom>
            </p:spPr>
          </p:pic>
          <p:pic>
            <p:nvPicPr>
              <p:cNvPr id="116" name="object 116"/>
              <p:cNvPicPr/>
              <p:nvPr/>
            </p:nvPicPr>
            <p:blipFill>
              <a:blip r:embed="rId45" cstate="print"/>
              <a:stretch>
                <a:fillRect/>
              </a:stretch>
            </p:blipFill>
            <p:spPr>
              <a:xfrm>
                <a:off x="1114043" y="7757160"/>
                <a:ext cx="187451" cy="88391"/>
              </a:xfrm>
              <a:prstGeom prst="rect">
                <a:avLst/>
              </a:prstGeom>
            </p:spPr>
          </p:pic>
          <p:pic>
            <p:nvPicPr>
              <p:cNvPr id="117" name="object 117"/>
              <p:cNvPicPr/>
              <p:nvPr/>
            </p:nvPicPr>
            <p:blipFill>
              <a:blip r:embed="rId46" cstate="print"/>
              <a:stretch>
                <a:fillRect/>
              </a:stretch>
            </p:blipFill>
            <p:spPr>
              <a:xfrm>
                <a:off x="1164335" y="7758683"/>
                <a:ext cx="137160" cy="88392"/>
              </a:xfrm>
              <a:prstGeom prst="rect">
                <a:avLst/>
              </a:prstGeom>
            </p:spPr>
          </p:pic>
          <p:pic>
            <p:nvPicPr>
              <p:cNvPr id="118" name="object 118"/>
              <p:cNvPicPr/>
              <p:nvPr/>
            </p:nvPicPr>
            <p:blipFill>
              <a:blip r:embed="rId47" cstate="print"/>
              <a:stretch>
                <a:fillRect/>
              </a:stretch>
            </p:blipFill>
            <p:spPr>
              <a:xfrm>
                <a:off x="1114043" y="7438644"/>
                <a:ext cx="188976" cy="143255"/>
              </a:xfrm>
              <a:prstGeom prst="rect">
                <a:avLst/>
              </a:prstGeom>
            </p:spPr>
          </p:pic>
          <p:pic>
            <p:nvPicPr>
              <p:cNvPr id="119" name="object 119"/>
              <p:cNvPicPr/>
              <p:nvPr/>
            </p:nvPicPr>
            <p:blipFill>
              <a:blip r:embed="rId48" cstate="print"/>
              <a:stretch>
                <a:fillRect/>
              </a:stretch>
            </p:blipFill>
            <p:spPr>
              <a:xfrm>
                <a:off x="1114043" y="7578851"/>
                <a:ext cx="187451" cy="94487"/>
              </a:xfrm>
              <a:prstGeom prst="rect">
                <a:avLst/>
              </a:prstGeom>
            </p:spPr>
          </p:pic>
          <p:pic>
            <p:nvPicPr>
              <p:cNvPr id="120" name="object 120"/>
              <p:cNvPicPr/>
              <p:nvPr/>
            </p:nvPicPr>
            <p:blipFill>
              <a:blip r:embed="rId49" cstate="print"/>
              <a:stretch>
                <a:fillRect/>
              </a:stretch>
            </p:blipFill>
            <p:spPr>
              <a:xfrm>
                <a:off x="1114043" y="7322819"/>
                <a:ext cx="187452" cy="348995"/>
              </a:xfrm>
              <a:prstGeom prst="rect">
                <a:avLst/>
              </a:prstGeom>
            </p:spPr>
          </p:pic>
        </p:grpSp>
        <p:pic>
          <p:nvPicPr>
            <p:cNvPr id="121" name="object 121"/>
            <p:cNvPicPr/>
            <p:nvPr/>
          </p:nvPicPr>
          <p:blipFill>
            <a:blip r:embed="rId50" cstate="print"/>
            <a:stretch>
              <a:fillRect/>
            </a:stretch>
          </p:blipFill>
          <p:spPr>
            <a:xfrm>
              <a:off x="2846358" y="4502010"/>
              <a:ext cx="18961" cy="53591"/>
            </a:xfrm>
            <a:prstGeom prst="rect">
              <a:avLst/>
            </a:prstGeom>
          </p:spPr>
        </p:pic>
        <p:grpSp>
          <p:nvGrpSpPr>
            <p:cNvPr id="122" name="object 122"/>
            <p:cNvGrpSpPr/>
            <p:nvPr/>
          </p:nvGrpSpPr>
          <p:grpSpPr>
            <a:xfrm>
              <a:off x="2770512" y="4219380"/>
              <a:ext cx="361633" cy="553445"/>
              <a:chOff x="969263" y="6579107"/>
              <a:chExt cx="563880" cy="862965"/>
            </a:xfrm>
          </p:grpSpPr>
          <p:pic>
            <p:nvPicPr>
              <p:cNvPr id="123" name="object 123"/>
              <p:cNvPicPr/>
              <p:nvPr/>
            </p:nvPicPr>
            <p:blipFill>
              <a:blip r:embed="rId51" cstate="print"/>
              <a:stretch>
                <a:fillRect/>
              </a:stretch>
            </p:blipFill>
            <p:spPr>
              <a:xfrm>
                <a:off x="1301495" y="6754367"/>
                <a:ext cx="34500" cy="348996"/>
              </a:xfrm>
              <a:prstGeom prst="rect">
                <a:avLst/>
              </a:prstGeom>
            </p:spPr>
          </p:pic>
          <p:pic>
            <p:nvPicPr>
              <p:cNvPr id="124" name="object 124"/>
              <p:cNvPicPr/>
              <p:nvPr/>
            </p:nvPicPr>
            <p:blipFill>
              <a:blip r:embed="rId52" cstate="print"/>
              <a:stretch>
                <a:fillRect/>
              </a:stretch>
            </p:blipFill>
            <p:spPr>
              <a:xfrm>
                <a:off x="969263" y="7103363"/>
                <a:ext cx="563879" cy="336803"/>
              </a:xfrm>
              <a:prstGeom prst="rect">
                <a:avLst/>
              </a:prstGeom>
            </p:spPr>
          </p:pic>
          <p:pic>
            <p:nvPicPr>
              <p:cNvPr id="125" name="object 125"/>
              <p:cNvPicPr/>
              <p:nvPr/>
            </p:nvPicPr>
            <p:blipFill>
              <a:blip r:embed="rId53" cstate="print"/>
              <a:stretch>
                <a:fillRect/>
              </a:stretch>
            </p:blipFill>
            <p:spPr>
              <a:xfrm>
                <a:off x="1114043" y="7325867"/>
                <a:ext cx="188976" cy="115824"/>
              </a:xfrm>
              <a:prstGeom prst="rect">
                <a:avLst/>
              </a:prstGeom>
            </p:spPr>
          </p:pic>
          <p:pic>
            <p:nvPicPr>
              <p:cNvPr id="126" name="object 126"/>
              <p:cNvPicPr/>
              <p:nvPr/>
            </p:nvPicPr>
            <p:blipFill>
              <a:blip r:embed="rId54" cstate="print"/>
              <a:stretch>
                <a:fillRect/>
              </a:stretch>
            </p:blipFill>
            <p:spPr>
              <a:xfrm>
                <a:off x="1164335" y="7325867"/>
                <a:ext cx="134112" cy="111251"/>
              </a:xfrm>
              <a:prstGeom prst="rect">
                <a:avLst/>
              </a:prstGeom>
            </p:spPr>
          </p:pic>
          <p:pic>
            <p:nvPicPr>
              <p:cNvPr id="127" name="object 127"/>
              <p:cNvPicPr/>
              <p:nvPr/>
            </p:nvPicPr>
            <p:blipFill>
              <a:blip r:embed="rId55" cstate="print"/>
              <a:stretch>
                <a:fillRect/>
              </a:stretch>
            </p:blipFill>
            <p:spPr>
              <a:xfrm>
                <a:off x="1117091" y="6754367"/>
                <a:ext cx="185928" cy="513587"/>
              </a:xfrm>
              <a:prstGeom prst="rect">
                <a:avLst/>
              </a:prstGeom>
            </p:spPr>
          </p:pic>
          <p:sp>
            <p:nvSpPr>
              <p:cNvPr id="128" name="object 128"/>
              <p:cNvSpPr/>
              <p:nvPr/>
            </p:nvSpPr>
            <p:spPr>
              <a:xfrm>
                <a:off x="1117079" y="6579108"/>
                <a:ext cx="184785" cy="685800"/>
              </a:xfrm>
              <a:custGeom>
                <a:avLst/>
                <a:gdLst/>
                <a:ahLst/>
                <a:cxnLst/>
                <a:rect l="l" t="t" r="r" b="b"/>
                <a:pathLst>
                  <a:path w="184784" h="685800">
                    <a:moveTo>
                      <a:pt x="32004" y="470916"/>
                    </a:moveTo>
                    <a:lnTo>
                      <a:pt x="0" y="463296"/>
                    </a:lnTo>
                    <a:lnTo>
                      <a:pt x="0" y="499872"/>
                    </a:lnTo>
                    <a:lnTo>
                      <a:pt x="32004" y="505968"/>
                    </a:lnTo>
                    <a:lnTo>
                      <a:pt x="32004" y="470916"/>
                    </a:lnTo>
                    <a:close/>
                  </a:path>
                  <a:path w="184784" h="685800">
                    <a:moveTo>
                      <a:pt x="181356" y="501396"/>
                    </a:moveTo>
                    <a:lnTo>
                      <a:pt x="50292" y="473964"/>
                    </a:lnTo>
                    <a:lnTo>
                      <a:pt x="50292" y="510540"/>
                    </a:lnTo>
                    <a:lnTo>
                      <a:pt x="181356" y="537972"/>
                    </a:lnTo>
                    <a:lnTo>
                      <a:pt x="181356" y="501396"/>
                    </a:lnTo>
                    <a:close/>
                  </a:path>
                  <a:path w="184784" h="685800">
                    <a:moveTo>
                      <a:pt x="181368" y="431292"/>
                    </a:moveTo>
                    <a:lnTo>
                      <a:pt x="140220" y="423672"/>
                    </a:lnTo>
                    <a:lnTo>
                      <a:pt x="102120" y="413004"/>
                    </a:lnTo>
                    <a:lnTo>
                      <a:pt x="77736" y="384048"/>
                    </a:lnTo>
                    <a:lnTo>
                      <a:pt x="77736" y="371856"/>
                    </a:lnTo>
                    <a:lnTo>
                      <a:pt x="79260" y="367284"/>
                    </a:lnTo>
                    <a:lnTo>
                      <a:pt x="50304" y="352044"/>
                    </a:lnTo>
                    <a:lnTo>
                      <a:pt x="47256" y="364236"/>
                    </a:lnTo>
                    <a:lnTo>
                      <a:pt x="47256" y="368808"/>
                    </a:lnTo>
                    <a:lnTo>
                      <a:pt x="48945" y="379958"/>
                    </a:lnTo>
                    <a:lnTo>
                      <a:pt x="53924" y="390525"/>
                    </a:lnTo>
                    <a:lnTo>
                      <a:pt x="62039" y="400532"/>
                    </a:lnTo>
                    <a:lnTo>
                      <a:pt x="73164" y="409956"/>
                    </a:lnTo>
                    <a:lnTo>
                      <a:pt x="50304" y="405384"/>
                    </a:lnTo>
                    <a:lnTo>
                      <a:pt x="50304" y="438912"/>
                    </a:lnTo>
                    <a:lnTo>
                      <a:pt x="181368" y="466344"/>
                    </a:lnTo>
                    <a:lnTo>
                      <a:pt x="181368" y="431292"/>
                    </a:lnTo>
                    <a:close/>
                  </a:path>
                  <a:path w="184784" h="685800">
                    <a:moveTo>
                      <a:pt x="184404" y="170688"/>
                    </a:moveTo>
                    <a:lnTo>
                      <a:pt x="172212" y="132588"/>
                    </a:lnTo>
                    <a:lnTo>
                      <a:pt x="137160" y="108204"/>
                    </a:lnTo>
                    <a:lnTo>
                      <a:pt x="132588" y="143256"/>
                    </a:lnTo>
                    <a:lnTo>
                      <a:pt x="140208" y="146304"/>
                    </a:lnTo>
                    <a:lnTo>
                      <a:pt x="146304" y="149352"/>
                    </a:lnTo>
                    <a:lnTo>
                      <a:pt x="150876" y="153924"/>
                    </a:lnTo>
                    <a:lnTo>
                      <a:pt x="153924" y="160020"/>
                    </a:lnTo>
                    <a:lnTo>
                      <a:pt x="156972" y="164592"/>
                    </a:lnTo>
                    <a:lnTo>
                      <a:pt x="156972" y="175260"/>
                    </a:lnTo>
                    <a:lnTo>
                      <a:pt x="153924" y="179832"/>
                    </a:lnTo>
                    <a:lnTo>
                      <a:pt x="146304" y="187452"/>
                    </a:lnTo>
                    <a:lnTo>
                      <a:pt x="140208" y="188976"/>
                    </a:lnTo>
                    <a:lnTo>
                      <a:pt x="132588" y="188976"/>
                    </a:lnTo>
                    <a:lnTo>
                      <a:pt x="91440" y="178879"/>
                    </a:lnTo>
                    <a:lnTo>
                      <a:pt x="74676" y="160020"/>
                    </a:lnTo>
                    <a:lnTo>
                      <a:pt x="74676" y="147828"/>
                    </a:lnTo>
                    <a:lnTo>
                      <a:pt x="76200" y="143256"/>
                    </a:lnTo>
                    <a:lnTo>
                      <a:pt x="82296" y="137160"/>
                    </a:lnTo>
                    <a:lnTo>
                      <a:pt x="88392" y="134112"/>
                    </a:lnTo>
                    <a:lnTo>
                      <a:pt x="96012" y="134112"/>
                    </a:lnTo>
                    <a:lnTo>
                      <a:pt x="91440" y="99060"/>
                    </a:lnTo>
                    <a:lnTo>
                      <a:pt x="53682" y="121729"/>
                    </a:lnTo>
                    <a:lnTo>
                      <a:pt x="47244" y="150876"/>
                    </a:lnTo>
                    <a:lnTo>
                      <a:pt x="47840" y="160909"/>
                    </a:lnTo>
                    <a:lnTo>
                      <a:pt x="63969" y="197319"/>
                    </a:lnTo>
                    <a:lnTo>
                      <a:pt x="97802" y="218884"/>
                    </a:lnTo>
                    <a:lnTo>
                      <a:pt x="128016" y="224028"/>
                    </a:lnTo>
                    <a:lnTo>
                      <a:pt x="140017" y="223151"/>
                    </a:lnTo>
                    <a:lnTo>
                      <a:pt x="175412" y="201345"/>
                    </a:lnTo>
                    <a:lnTo>
                      <a:pt x="183311" y="182435"/>
                    </a:lnTo>
                    <a:lnTo>
                      <a:pt x="184404" y="170688"/>
                    </a:lnTo>
                    <a:close/>
                  </a:path>
                  <a:path w="184784" h="685800">
                    <a:moveTo>
                      <a:pt x="184416" y="632460"/>
                    </a:moveTo>
                    <a:lnTo>
                      <a:pt x="182892" y="624840"/>
                    </a:lnTo>
                    <a:lnTo>
                      <a:pt x="176784" y="612648"/>
                    </a:lnTo>
                    <a:lnTo>
                      <a:pt x="172212" y="606552"/>
                    </a:lnTo>
                    <a:lnTo>
                      <a:pt x="166128" y="600456"/>
                    </a:lnTo>
                    <a:lnTo>
                      <a:pt x="181368" y="603504"/>
                    </a:lnTo>
                    <a:lnTo>
                      <a:pt x="181368" y="600456"/>
                    </a:lnTo>
                    <a:lnTo>
                      <a:pt x="181368" y="589788"/>
                    </a:lnTo>
                    <a:lnTo>
                      <a:pt x="181368" y="568452"/>
                    </a:lnTo>
                    <a:lnTo>
                      <a:pt x="156972" y="563130"/>
                    </a:lnTo>
                    <a:lnTo>
                      <a:pt x="156972" y="620268"/>
                    </a:lnTo>
                    <a:lnTo>
                      <a:pt x="156972" y="632460"/>
                    </a:lnTo>
                    <a:lnTo>
                      <a:pt x="153924" y="638556"/>
                    </a:lnTo>
                    <a:lnTo>
                      <a:pt x="149352" y="643128"/>
                    </a:lnTo>
                    <a:lnTo>
                      <a:pt x="143256" y="647700"/>
                    </a:lnTo>
                    <a:lnTo>
                      <a:pt x="137160" y="650748"/>
                    </a:lnTo>
                    <a:lnTo>
                      <a:pt x="128016" y="650748"/>
                    </a:lnTo>
                    <a:lnTo>
                      <a:pt x="91440" y="640080"/>
                    </a:lnTo>
                    <a:lnTo>
                      <a:pt x="74676" y="615696"/>
                    </a:lnTo>
                    <a:lnTo>
                      <a:pt x="74676" y="608076"/>
                    </a:lnTo>
                    <a:lnTo>
                      <a:pt x="77724" y="603504"/>
                    </a:lnTo>
                    <a:lnTo>
                      <a:pt x="82296" y="597408"/>
                    </a:lnTo>
                    <a:lnTo>
                      <a:pt x="88392" y="592836"/>
                    </a:lnTo>
                    <a:lnTo>
                      <a:pt x="96012" y="589788"/>
                    </a:lnTo>
                    <a:lnTo>
                      <a:pt x="105156" y="589788"/>
                    </a:lnTo>
                    <a:lnTo>
                      <a:pt x="146304" y="603504"/>
                    </a:lnTo>
                    <a:lnTo>
                      <a:pt x="156972" y="620268"/>
                    </a:lnTo>
                    <a:lnTo>
                      <a:pt x="156972" y="563130"/>
                    </a:lnTo>
                    <a:lnTo>
                      <a:pt x="0" y="528828"/>
                    </a:lnTo>
                    <a:lnTo>
                      <a:pt x="0" y="565404"/>
                    </a:lnTo>
                    <a:lnTo>
                      <a:pt x="68580" y="579120"/>
                    </a:lnTo>
                    <a:lnTo>
                      <a:pt x="59461" y="586841"/>
                    </a:lnTo>
                    <a:lnTo>
                      <a:pt x="52768" y="596265"/>
                    </a:lnTo>
                    <a:lnTo>
                      <a:pt x="48653" y="607415"/>
                    </a:lnTo>
                    <a:lnTo>
                      <a:pt x="48577" y="608076"/>
                    </a:lnTo>
                    <a:lnTo>
                      <a:pt x="47244" y="620268"/>
                    </a:lnTo>
                    <a:lnTo>
                      <a:pt x="48704" y="634301"/>
                    </a:lnTo>
                    <a:lnTo>
                      <a:pt x="71628" y="667512"/>
                    </a:lnTo>
                    <a:lnTo>
                      <a:pt x="114071" y="684657"/>
                    </a:lnTo>
                    <a:lnTo>
                      <a:pt x="129540" y="685800"/>
                    </a:lnTo>
                    <a:lnTo>
                      <a:pt x="142405" y="684974"/>
                    </a:lnTo>
                    <a:lnTo>
                      <a:pt x="176695" y="666445"/>
                    </a:lnTo>
                    <a:lnTo>
                      <a:pt x="183273" y="650748"/>
                    </a:lnTo>
                    <a:lnTo>
                      <a:pt x="183553" y="649820"/>
                    </a:lnTo>
                    <a:lnTo>
                      <a:pt x="184416" y="640080"/>
                    </a:lnTo>
                    <a:lnTo>
                      <a:pt x="184416" y="632460"/>
                    </a:lnTo>
                    <a:close/>
                  </a:path>
                  <a:path w="184784" h="685800">
                    <a:moveTo>
                      <a:pt x="184416" y="303276"/>
                    </a:moveTo>
                    <a:lnTo>
                      <a:pt x="184302" y="301752"/>
                    </a:lnTo>
                    <a:lnTo>
                      <a:pt x="183819" y="294398"/>
                    </a:lnTo>
                    <a:lnTo>
                      <a:pt x="181940" y="285940"/>
                    </a:lnTo>
                    <a:lnTo>
                      <a:pt x="154889" y="250253"/>
                    </a:lnTo>
                    <a:lnTo>
                      <a:pt x="146316" y="245364"/>
                    </a:lnTo>
                    <a:lnTo>
                      <a:pt x="140220" y="275844"/>
                    </a:lnTo>
                    <a:lnTo>
                      <a:pt x="147332" y="280987"/>
                    </a:lnTo>
                    <a:lnTo>
                      <a:pt x="152603" y="287274"/>
                    </a:lnTo>
                    <a:lnTo>
                      <a:pt x="155854" y="294703"/>
                    </a:lnTo>
                    <a:lnTo>
                      <a:pt x="156984" y="303276"/>
                    </a:lnTo>
                    <a:lnTo>
                      <a:pt x="156984" y="309372"/>
                    </a:lnTo>
                    <a:lnTo>
                      <a:pt x="153936" y="315468"/>
                    </a:lnTo>
                    <a:lnTo>
                      <a:pt x="149364" y="320040"/>
                    </a:lnTo>
                    <a:lnTo>
                      <a:pt x="143268" y="324612"/>
                    </a:lnTo>
                    <a:lnTo>
                      <a:pt x="137172" y="327660"/>
                    </a:lnTo>
                    <a:lnTo>
                      <a:pt x="126504" y="327660"/>
                    </a:lnTo>
                    <a:lnTo>
                      <a:pt x="126504" y="324612"/>
                    </a:lnTo>
                    <a:lnTo>
                      <a:pt x="126504" y="271272"/>
                    </a:lnTo>
                    <a:lnTo>
                      <a:pt x="126504" y="242316"/>
                    </a:lnTo>
                    <a:lnTo>
                      <a:pt x="118884" y="239268"/>
                    </a:lnTo>
                    <a:lnTo>
                      <a:pt x="105168" y="239268"/>
                    </a:lnTo>
                    <a:lnTo>
                      <a:pt x="105168" y="271272"/>
                    </a:lnTo>
                    <a:lnTo>
                      <a:pt x="105168" y="324612"/>
                    </a:lnTo>
                    <a:lnTo>
                      <a:pt x="97739" y="322287"/>
                    </a:lnTo>
                    <a:lnTo>
                      <a:pt x="91452" y="319659"/>
                    </a:lnTo>
                    <a:lnTo>
                      <a:pt x="86309" y="316471"/>
                    </a:lnTo>
                    <a:lnTo>
                      <a:pt x="82308" y="312420"/>
                    </a:lnTo>
                    <a:lnTo>
                      <a:pt x="76212" y="307848"/>
                    </a:lnTo>
                    <a:lnTo>
                      <a:pt x="74688" y="301752"/>
                    </a:lnTo>
                    <a:lnTo>
                      <a:pt x="74688" y="286512"/>
                    </a:lnTo>
                    <a:lnTo>
                      <a:pt x="76212" y="281940"/>
                    </a:lnTo>
                    <a:lnTo>
                      <a:pt x="85356" y="272796"/>
                    </a:lnTo>
                    <a:lnTo>
                      <a:pt x="92976" y="271272"/>
                    </a:lnTo>
                    <a:lnTo>
                      <a:pt x="105168" y="271272"/>
                    </a:lnTo>
                    <a:lnTo>
                      <a:pt x="105168" y="239268"/>
                    </a:lnTo>
                    <a:lnTo>
                      <a:pt x="103644" y="239268"/>
                    </a:lnTo>
                    <a:lnTo>
                      <a:pt x="90754" y="240131"/>
                    </a:lnTo>
                    <a:lnTo>
                      <a:pt x="54965" y="260438"/>
                    </a:lnTo>
                    <a:lnTo>
                      <a:pt x="47993" y="280987"/>
                    </a:lnTo>
                    <a:lnTo>
                      <a:pt x="47917" y="281940"/>
                    </a:lnTo>
                    <a:lnTo>
                      <a:pt x="54114" y="323850"/>
                    </a:lnTo>
                    <a:lnTo>
                      <a:pt x="86156" y="354355"/>
                    </a:lnTo>
                    <a:lnTo>
                      <a:pt x="123456" y="362712"/>
                    </a:lnTo>
                    <a:lnTo>
                      <a:pt x="136359" y="361594"/>
                    </a:lnTo>
                    <a:lnTo>
                      <a:pt x="174764" y="337362"/>
                    </a:lnTo>
                    <a:lnTo>
                      <a:pt x="179933" y="327660"/>
                    </a:lnTo>
                    <a:lnTo>
                      <a:pt x="180035" y="327469"/>
                    </a:lnTo>
                    <a:lnTo>
                      <a:pt x="183286" y="316166"/>
                    </a:lnTo>
                    <a:lnTo>
                      <a:pt x="183349" y="315468"/>
                    </a:lnTo>
                    <a:lnTo>
                      <a:pt x="184416" y="303276"/>
                    </a:lnTo>
                    <a:close/>
                  </a:path>
                  <a:path w="184784" h="685800">
                    <a:moveTo>
                      <a:pt x="184416" y="36576"/>
                    </a:moveTo>
                    <a:lnTo>
                      <a:pt x="182892" y="30480"/>
                    </a:lnTo>
                    <a:lnTo>
                      <a:pt x="182892" y="22860"/>
                    </a:lnTo>
                    <a:lnTo>
                      <a:pt x="156984" y="16764"/>
                    </a:lnTo>
                    <a:lnTo>
                      <a:pt x="156984" y="39624"/>
                    </a:lnTo>
                    <a:lnTo>
                      <a:pt x="153936" y="42672"/>
                    </a:lnTo>
                    <a:lnTo>
                      <a:pt x="150888" y="44196"/>
                    </a:lnTo>
                    <a:lnTo>
                      <a:pt x="147840" y="44196"/>
                    </a:lnTo>
                    <a:lnTo>
                      <a:pt x="141744" y="42672"/>
                    </a:lnTo>
                    <a:lnTo>
                      <a:pt x="131076" y="39624"/>
                    </a:lnTo>
                    <a:lnTo>
                      <a:pt x="77736" y="27432"/>
                    </a:lnTo>
                    <a:lnTo>
                      <a:pt x="77736" y="6096"/>
                    </a:lnTo>
                    <a:lnTo>
                      <a:pt x="50304" y="0"/>
                    </a:lnTo>
                    <a:lnTo>
                      <a:pt x="50304" y="22860"/>
                    </a:lnTo>
                    <a:lnTo>
                      <a:pt x="4584" y="12192"/>
                    </a:lnTo>
                    <a:lnTo>
                      <a:pt x="28968" y="53340"/>
                    </a:lnTo>
                    <a:lnTo>
                      <a:pt x="50304" y="57912"/>
                    </a:lnTo>
                    <a:lnTo>
                      <a:pt x="50304" y="77724"/>
                    </a:lnTo>
                    <a:lnTo>
                      <a:pt x="77736" y="83820"/>
                    </a:lnTo>
                    <a:lnTo>
                      <a:pt x="77736" y="64008"/>
                    </a:lnTo>
                    <a:lnTo>
                      <a:pt x="128028" y="74676"/>
                    </a:lnTo>
                    <a:lnTo>
                      <a:pt x="138328" y="77558"/>
                    </a:lnTo>
                    <a:lnTo>
                      <a:pt x="146507" y="79438"/>
                    </a:lnTo>
                    <a:lnTo>
                      <a:pt x="152666" y="80467"/>
                    </a:lnTo>
                    <a:lnTo>
                      <a:pt x="156984" y="80772"/>
                    </a:lnTo>
                    <a:lnTo>
                      <a:pt x="164604" y="80772"/>
                    </a:lnTo>
                    <a:lnTo>
                      <a:pt x="184416" y="42672"/>
                    </a:lnTo>
                    <a:lnTo>
                      <a:pt x="184416" y="36576"/>
                    </a:lnTo>
                    <a:close/>
                  </a:path>
                </a:pathLst>
              </a:custGeom>
              <a:solidFill>
                <a:srgbClr val="000000"/>
              </a:solidFill>
            </p:spPr>
            <p:txBody>
              <a:bodyPr wrap="square" lIns="0" tIns="0" rIns="0" bIns="0" rtlCol="0"/>
              <a:lstStyle/>
              <a:p>
                <a:endParaRPr sz="1154"/>
              </a:p>
            </p:txBody>
          </p:sp>
          <p:pic>
            <p:nvPicPr>
              <p:cNvPr id="129" name="object 129"/>
              <p:cNvPicPr/>
              <p:nvPr/>
            </p:nvPicPr>
            <p:blipFill>
              <a:blip r:embed="rId56" cstate="print"/>
              <a:stretch>
                <a:fillRect/>
              </a:stretch>
            </p:blipFill>
            <p:spPr>
              <a:xfrm>
                <a:off x="1299971" y="6682739"/>
                <a:ext cx="39948" cy="73152"/>
              </a:xfrm>
              <a:prstGeom prst="rect">
                <a:avLst/>
              </a:prstGeom>
            </p:spPr>
          </p:pic>
          <p:pic>
            <p:nvPicPr>
              <p:cNvPr id="130" name="object 130"/>
              <p:cNvPicPr/>
              <p:nvPr/>
            </p:nvPicPr>
            <p:blipFill>
              <a:blip r:embed="rId57" cstate="print"/>
              <a:stretch>
                <a:fillRect/>
              </a:stretch>
            </p:blipFill>
            <p:spPr>
              <a:xfrm>
                <a:off x="969263" y="6684263"/>
                <a:ext cx="147827" cy="70103"/>
              </a:xfrm>
              <a:prstGeom prst="rect">
                <a:avLst/>
              </a:prstGeom>
            </p:spPr>
          </p:pic>
          <p:pic>
            <p:nvPicPr>
              <p:cNvPr id="131" name="object 131"/>
              <p:cNvPicPr/>
              <p:nvPr/>
            </p:nvPicPr>
            <p:blipFill>
              <a:blip r:embed="rId58" cstate="print"/>
              <a:stretch>
                <a:fillRect/>
              </a:stretch>
            </p:blipFill>
            <p:spPr>
              <a:xfrm>
                <a:off x="1117091" y="6682739"/>
                <a:ext cx="185928" cy="73152"/>
              </a:xfrm>
              <a:prstGeom prst="rect">
                <a:avLst/>
              </a:prstGeom>
            </p:spPr>
          </p:pic>
        </p:grpSp>
        <p:pic>
          <p:nvPicPr>
            <p:cNvPr id="132" name="object 132"/>
            <p:cNvPicPr/>
            <p:nvPr/>
          </p:nvPicPr>
          <p:blipFill>
            <a:blip r:embed="rId59" cstate="print"/>
            <a:stretch>
              <a:fillRect/>
            </a:stretch>
          </p:blipFill>
          <p:spPr>
            <a:xfrm>
              <a:off x="2770512" y="3649563"/>
              <a:ext cx="94806" cy="466214"/>
            </a:xfrm>
            <a:prstGeom prst="rect">
              <a:avLst/>
            </a:prstGeom>
          </p:spPr>
        </p:pic>
        <p:grpSp>
          <p:nvGrpSpPr>
            <p:cNvPr id="133" name="object 133"/>
            <p:cNvGrpSpPr/>
            <p:nvPr/>
          </p:nvGrpSpPr>
          <p:grpSpPr>
            <a:xfrm>
              <a:off x="2770512" y="3546938"/>
              <a:ext cx="361633" cy="741185"/>
              <a:chOff x="969263" y="5530596"/>
              <a:chExt cx="563880" cy="1155700"/>
            </a:xfrm>
          </p:grpSpPr>
          <p:pic>
            <p:nvPicPr>
              <p:cNvPr id="134" name="object 134"/>
              <p:cNvPicPr/>
              <p:nvPr/>
            </p:nvPicPr>
            <p:blipFill>
              <a:blip r:embed="rId60" cstate="print"/>
              <a:stretch>
                <a:fillRect/>
              </a:stretch>
            </p:blipFill>
            <p:spPr>
              <a:xfrm>
                <a:off x="1351787" y="5690616"/>
                <a:ext cx="181356" cy="726948"/>
              </a:xfrm>
              <a:prstGeom prst="rect">
                <a:avLst/>
              </a:prstGeom>
            </p:spPr>
          </p:pic>
          <p:pic>
            <p:nvPicPr>
              <p:cNvPr id="135" name="object 135"/>
              <p:cNvPicPr/>
              <p:nvPr/>
            </p:nvPicPr>
            <p:blipFill>
              <a:blip r:embed="rId61" cstate="print"/>
              <a:stretch>
                <a:fillRect/>
              </a:stretch>
            </p:blipFill>
            <p:spPr>
              <a:xfrm>
                <a:off x="969263" y="6417564"/>
                <a:ext cx="563880" cy="266700"/>
              </a:xfrm>
              <a:prstGeom prst="rect">
                <a:avLst/>
              </a:prstGeom>
            </p:spPr>
          </p:pic>
          <p:pic>
            <p:nvPicPr>
              <p:cNvPr id="136" name="object 136"/>
              <p:cNvPicPr/>
              <p:nvPr/>
            </p:nvPicPr>
            <p:blipFill>
              <a:blip r:embed="rId62" cstate="print"/>
              <a:stretch>
                <a:fillRect/>
              </a:stretch>
            </p:blipFill>
            <p:spPr>
              <a:xfrm>
                <a:off x="1117091" y="6579107"/>
                <a:ext cx="185928" cy="106680"/>
              </a:xfrm>
              <a:prstGeom prst="rect">
                <a:avLst/>
              </a:prstGeom>
            </p:spPr>
          </p:pic>
          <p:pic>
            <p:nvPicPr>
              <p:cNvPr id="137" name="object 137"/>
              <p:cNvPicPr/>
              <p:nvPr/>
            </p:nvPicPr>
            <p:blipFill>
              <a:blip r:embed="rId63" cstate="print"/>
              <a:stretch>
                <a:fillRect/>
              </a:stretch>
            </p:blipFill>
            <p:spPr>
              <a:xfrm>
                <a:off x="1123187" y="6580632"/>
                <a:ext cx="178308" cy="82296"/>
              </a:xfrm>
              <a:prstGeom prst="rect">
                <a:avLst/>
              </a:prstGeom>
            </p:spPr>
          </p:pic>
          <p:pic>
            <p:nvPicPr>
              <p:cNvPr id="138" name="object 138"/>
              <p:cNvPicPr/>
              <p:nvPr/>
            </p:nvPicPr>
            <p:blipFill>
              <a:blip r:embed="rId64" cstate="print"/>
              <a:stretch>
                <a:fillRect/>
              </a:stretch>
            </p:blipFill>
            <p:spPr>
              <a:xfrm>
                <a:off x="1117091" y="5690616"/>
                <a:ext cx="236220" cy="824483"/>
              </a:xfrm>
              <a:prstGeom prst="rect">
                <a:avLst/>
              </a:prstGeom>
            </p:spPr>
          </p:pic>
          <p:sp>
            <p:nvSpPr>
              <p:cNvPr id="139" name="object 139"/>
              <p:cNvSpPr/>
              <p:nvPr/>
            </p:nvSpPr>
            <p:spPr>
              <a:xfrm>
                <a:off x="1117079" y="5530596"/>
                <a:ext cx="234950" cy="982980"/>
              </a:xfrm>
              <a:custGeom>
                <a:avLst/>
                <a:gdLst/>
                <a:ahLst/>
                <a:cxnLst/>
                <a:rect l="l" t="t" r="r" b="b"/>
                <a:pathLst>
                  <a:path w="234950" h="982979">
                    <a:moveTo>
                      <a:pt x="32004" y="134112"/>
                    </a:moveTo>
                    <a:lnTo>
                      <a:pt x="0" y="128016"/>
                    </a:lnTo>
                    <a:lnTo>
                      <a:pt x="0" y="163068"/>
                    </a:lnTo>
                    <a:lnTo>
                      <a:pt x="32004" y="169164"/>
                    </a:lnTo>
                    <a:lnTo>
                      <a:pt x="32004" y="134112"/>
                    </a:lnTo>
                    <a:close/>
                  </a:path>
                  <a:path w="234950" h="982979">
                    <a:moveTo>
                      <a:pt x="181356" y="166116"/>
                    </a:moveTo>
                    <a:lnTo>
                      <a:pt x="50292" y="137160"/>
                    </a:lnTo>
                    <a:lnTo>
                      <a:pt x="50292" y="173736"/>
                    </a:lnTo>
                    <a:lnTo>
                      <a:pt x="181356" y="201168"/>
                    </a:lnTo>
                    <a:lnTo>
                      <a:pt x="181356" y="166116"/>
                    </a:lnTo>
                    <a:close/>
                  </a:path>
                  <a:path w="234950" h="982979">
                    <a:moveTo>
                      <a:pt x="181368" y="725424"/>
                    </a:moveTo>
                    <a:lnTo>
                      <a:pt x="106692" y="710184"/>
                    </a:lnTo>
                    <a:lnTo>
                      <a:pt x="84823" y="705256"/>
                    </a:lnTo>
                    <a:lnTo>
                      <a:pt x="80784" y="704088"/>
                    </a:lnTo>
                    <a:lnTo>
                      <a:pt x="73329" y="704659"/>
                    </a:lnTo>
                    <a:lnTo>
                      <a:pt x="47256" y="739140"/>
                    </a:lnTo>
                    <a:lnTo>
                      <a:pt x="47256" y="746760"/>
                    </a:lnTo>
                    <a:lnTo>
                      <a:pt x="67068" y="786384"/>
                    </a:lnTo>
                    <a:lnTo>
                      <a:pt x="50304" y="783336"/>
                    </a:lnTo>
                    <a:lnTo>
                      <a:pt x="50304" y="816864"/>
                    </a:lnTo>
                    <a:lnTo>
                      <a:pt x="181368" y="844296"/>
                    </a:lnTo>
                    <a:lnTo>
                      <a:pt x="181368" y="809244"/>
                    </a:lnTo>
                    <a:lnTo>
                      <a:pt x="126504" y="798576"/>
                    </a:lnTo>
                    <a:lnTo>
                      <a:pt x="107264" y="792670"/>
                    </a:lnTo>
                    <a:lnTo>
                      <a:pt x="100571" y="790219"/>
                    </a:lnTo>
                    <a:lnTo>
                      <a:pt x="96024" y="787908"/>
                    </a:lnTo>
                    <a:lnTo>
                      <a:pt x="88404" y="784860"/>
                    </a:lnTo>
                    <a:lnTo>
                      <a:pt x="83832" y="780288"/>
                    </a:lnTo>
                    <a:lnTo>
                      <a:pt x="79260" y="774192"/>
                    </a:lnTo>
                    <a:lnTo>
                      <a:pt x="74688" y="766572"/>
                    </a:lnTo>
                    <a:lnTo>
                      <a:pt x="73164" y="762000"/>
                    </a:lnTo>
                    <a:lnTo>
                      <a:pt x="73164" y="751332"/>
                    </a:lnTo>
                    <a:lnTo>
                      <a:pt x="76212" y="745236"/>
                    </a:lnTo>
                    <a:lnTo>
                      <a:pt x="79260" y="742188"/>
                    </a:lnTo>
                    <a:lnTo>
                      <a:pt x="82308" y="740664"/>
                    </a:lnTo>
                    <a:lnTo>
                      <a:pt x="86880" y="740664"/>
                    </a:lnTo>
                    <a:lnTo>
                      <a:pt x="88404" y="742188"/>
                    </a:lnTo>
                    <a:lnTo>
                      <a:pt x="94500" y="742188"/>
                    </a:lnTo>
                    <a:lnTo>
                      <a:pt x="106692" y="745236"/>
                    </a:lnTo>
                    <a:lnTo>
                      <a:pt x="181368" y="760476"/>
                    </a:lnTo>
                    <a:lnTo>
                      <a:pt x="181368" y="725424"/>
                    </a:lnTo>
                    <a:close/>
                  </a:path>
                  <a:path w="234950" h="982979">
                    <a:moveTo>
                      <a:pt x="181368" y="515112"/>
                    </a:moveTo>
                    <a:lnTo>
                      <a:pt x="0" y="477012"/>
                    </a:lnTo>
                    <a:lnTo>
                      <a:pt x="0" y="512064"/>
                    </a:lnTo>
                    <a:lnTo>
                      <a:pt x="181368" y="550164"/>
                    </a:lnTo>
                    <a:lnTo>
                      <a:pt x="181368" y="515112"/>
                    </a:lnTo>
                    <a:close/>
                  </a:path>
                  <a:path w="234950" h="982979">
                    <a:moveTo>
                      <a:pt x="184404" y="938784"/>
                    </a:moveTo>
                    <a:lnTo>
                      <a:pt x="182880" y="931164"/>
                    </a:lnTo>
                    <a:lnTo>
                      <a:pt x="179832" y="925068"/>
                    </a:lnTo>
                    <a:lnTo>
                      <a:pt x="176784" y="917448"/>
                    </a:lnTo>
                    <a:lnTo>
                      <a:pt x="172212" y="911352"/>
                    </a:lnTo>
                    <a:lnTo>
                      <a:pt x="166116" y="906780"/>
                    </a:lnTo>
                    <a:lnTo>
                      <a:pt x="170688" y="906780"/>
                    </a:lnTo>
                    <a:lnTo>
                      <a:pt x="176784" y="905256"/>
                    </a:lnTo>
                    <a:lnTo>
                      <a:pt x="181356" y="903732"/>
                    </a:lnTo>
                    <a:lnTo>
                      <a:pt x="181356" y="899160"/>
                    </a:lnTo>
                    <a:lnTo>
                      <a:pt x="181356" y="891540"/>
                    </a:lnTo>
                    <a:lnTo>
                      <a:pt x="181356" y="871728"/>
                    </a:lnTo>
                    <a:lnTo>
                      <a:pt x="181356" y="867156"/>
                    </a:lnTo>
                    <a:lnTo>
                      <a:pt x="173736" y="870204"/>
                    </a:lnTo>
                    <a:lnTo>
                      <a:pt x="167640" y="871728"/>
                    </a:lnTo>
                    <a:lnTo>
                      <a:pt x="163068" y="871728"/>
                    </a:lnTo>
                    <a:lnTo>
                      <a:pt x="156972" y="871435"/>
                    </a:lnTo>
                    <a:lnTo>
                      <a:pt x="156972" y="926592"/>
                    </a:lnTo>
                    <a:lnTo>
                      <a:pt x="156972" y="935736"/>
                    </a:lnTo>
                    <a:lnTo>
                      <a:pt x="155448" y="940308"/>
                    </a:lnTo>
                    <a:lnTo>
                      <a:pt x="149352" y="946404"/>
                    </a:lnTo>
                    <a:lnTo>
                      <a:pt x="146304" y="947928"/>
                    </a:lnTo>
                    <a:lnTo>
                      <a:pt x="137160" y="947928"/>
                    </a:lnTo>
                    <a:lnTo>
                      <a:pt x="125247" y="928878"/>
                    </a:lnTo>
                    <a:lnTo>
                      <a:pt x="123355" y="919340"/>
                    </a:lnTo>
                    <a:lnTo>
                      <a:pt x="123266" y="918552"/>
                    </a:lnTo>
                    <a:lnTo>
                      <a:pt x="123139" y="917448"/>
                    </a:lnTo>
                    <a:lnTo>
                      <a:pt x="123024" y="916432"/>
                    </a:lnTo>
                    <a:lnTo>
                      <a:pt x="122961" y="915924"/>
                    </a:lnTo>
                    <a:lnTo>
                      <a:pt x="121920" y="906780"/>
                    </a:lnTo>
                    <a:lnTo>
                      <a:pt x="121831" y="906589"/>
                    </a:lnTo>
                    <a:lnTo>
                      <a:pt x="120396" y="903732"/>
                    </a:lnTo>
                    <a:lnTo>
                      <a:pt x="120396" y="899160"/>
                    </a:lnTo>
                    <a:lnTo>
                      <a:pt x="124968" y="900684"/>
                    </a:lnTo>
                    <a:lnTo>
                      <a:pt x="132588" y="902208"/>
                    </a:lnTo>
                    <a:lnTo>
                      <a:pt x="138684" y="903732"/>
                    </a:lnTo>
                    <a:lnTo>
                      <a:pt x="143256" y="906780"/>
                    </a:lnTo>
                    <a:lnTo>
                      <a:pt x="146304" y="908304"/>
                    </a:lnTo>
                    <a:lnTo>
                      <a:pt x="150876" y="911352"/>
                    </a:lnTo>
                    <a:lnTo>
                      <a:pt x="152400" y="917448"/>
                    </a:lnTo>
                    <a:lnTo>
                      <a:pt x="155448" y="922020"/>
                    </a:lnTo>
                    <a:lnTo>
                      <a:pt x="156972" y="926592"/>
                    </a:lnTo>
                    <a:lnTo>
                      <a:pt x="156972" y="871435"/>
                    </a:lnTo>
                    <a:lnTo>
                      <a:pt x="156768" y="871423"/>
                    </a:lnTo>
                    <a:lnTo>
                      <a:pt x="149161" y="870394"/>
                    </a:lnTo>
                    <a:lnTo>
                      <a:pt x="140144" y="868514"/>
                    </a:lnTo>
                    <a:lnTo>
                      <a:pt x="129540" y="865632"/>
                    </a:lnTo>
                    <a:lnTo>
                      <a:pt x="116992" y="862520"/>
                    </a:lnTo>
                    <a:lnTo>
                      <a:pt x="106870" y="860107"/>
                    </a:lnTo>
                    <a:lnTo>
                      <a:pt x="99326" y="858570"/>
                    </a:lnTo>
                    <a:lnTo>
                      <a:pt x="94488" y="858012"/>
                    </a:lnTo>
                    <a:lnTo>
                      <a:pt x="89916" y="856488"/>
                    </a:lnTo>
                    <a:lnTo>
                      <a:pt x="82296" y="856488"/>
                    </a:lnTo>
                    <a:lnTo>
                      <a:pt x="74828" y="857326"/>
                    </a:lnTo>
                    <a:lnTo>
                      <a:pt x="47815" y="894829"/>
                    </a:lnTo>
                    <a:lnTo>
                      <a:pt x="47764" y="896112"/>
                    </a:lnTo>
                    <a:lnTo>
                      <a:pt x="47637" y="898766"/>
                    </a:lnTo>
                    <a:lnTo>
                      <a:pt x="47536" y="900684"/>
                    </a:lnTo>
                    <a:lnTo>
                      <a:pt x="47472" y="902208"/>
                    </a:lnTo>
                    <a:lnTo>
                      <a:pt x="47396" y="903732"/>
                    </a:lnTo>
                    <a:lnTo>
                      <a:pt x="56388" y="946404"/>
                    </a:lnTo>
                    <a:lnTo>
                      <a:pt x="85344" y="967740"/>
                    </a:lnTo>
                    <a:lnTo>
                      <a:pt x="85471" y="966317"/>
                    </a:lnTo>
                    <a:lnTo>
                      <a:pt x="88392" y="932688"/>
                    </a:lnTo>
                    <a:lnTo>
                      <a:pt x="83820" y="931164"/>
                    </a:lnTo>
                    <a:lnTo>
                      <a:pt x="79248" y="928116"/>
                    </a:lnTo>
                    <a:lnTo>
                      <a:pt x="76200" y="925068"/>
                    </a:lnTo>
                    <a:lnTo>
                      <a:pt x="73152" y="915924"/>
                    </a:lnTo>
                    <a:lnTo>
                      <a:pt x="73152" y="903732"/>
                    </a:lnTo>
                    <a:lnTo>
                      <a:pt x="74676" y="899160"/>
                    </a:lnTo>
                    <a:lnTo>
                      <a:pt x="76200" y="896112"/>
                    </a:lnTo>
                    <a:lnTo>
                      <a:pt x="79248" y="893064"/>
                    </a:lnTo>
                    <a:lnTo>
                      <a:pt x="82296" y="891540"/>
                    </a:lnTo>
                    <a:lnTo>
                      <a:pt x="92964" y="891540"/>
                    </a:lnTo>
                    <a:lnTo>
                      <a:pt x="101066" y="917448"/>
                    </a:lnTo>
                    <a:lnTo>
                      <a:pt x="101180" y="918552"/>
                    </a:lnTo>
                    <a:lnTo>
                      <a:pt x="101257" y="919340"/>
                    </a:lnTo>
                    <a:lnTo>
                      <a:pt x="102108" y="928116"/>
                    </a:lnTo>
                    <a:lnTo>
                      <a:pt x="102209" y="928878"/>
                    </a:lnTo>
                    <a:lnTo>
                      <a:pt x="102273" y="929449"/>
                    </a:lnTo>
                    <a:lnTo>
                      <a:pt x="115824" y="970788"/>
                    </a:lnTo>
                    <a:lnTo>
                      <a:pt x="146304" y="982980"/>
                    </a:lnTo>
                    <a:lnTo>
                      <a:pt x="154254" y="982154"/>
                    </a:lnTo>
                    <a:lnTo>
                      <a:pt x="154101" y="982154"/>
                    </a:lnTo>
                    <a:lnTo>
                      <a:pt x="161163" y="979932"/>
                    </a:lnTo>
                    <a:lnTo>
                      <a:pt x="184086" y="947928"/>
                    </a:lnTo>
                    <a:lnTo>
                      <a:pt x="184404" y="944880"/>
                    </a:lnTo>
                    <a:lnTo>
                      <a:pt x="184404" y="938784"/>
                    </a:lnTo>
                    <a:close/>
                  </a:path>
                  <a:path w="234950" h="982979">
                    <a:moveTo>
                      <a:pt x="184404" y="650748"/>
                    </a:moveTo>
                    <a:lnTo>
                      <a:pt x="184391" y="644588"/>
                    </a:lnTo>
                    <a:lnTo>
                      <a:pt x="182880" y="637032"/>
                    </a:lnTo>
                    <a:lnTo>
                      <a:pt x="179832" y="630936"/>
                    </a:lnTo>
                    <a:lnTo>
                      <a:pt x="176784" y="623316"/>
                    </a:lnTo>
                    <a:lnTo>
                      <a:pt x="172212" y="617220"/>
                    </a:lnTo>
                    <a:lnTo>
                      <a:pt x="166116" y="612648"/>
                    </a:lnTo>
                    <a:lnTo>
                      <a:pt x="170688" y="612648"/>
                    </a:lnTo>
                    <a:lnTo>
                      <a:pt x="176784" y="611124"/>
                    </a:lnTo>
                    <a:lnTo>
                      <a:pt x="181356" y="609600"/>
                    </a:lnTo>
                    <a:lnTo>
                      <a:pt x="181356" y="605028"/>
                    </a:lnTo>
                    <a:lnTo>
                      <a:pt x="181356" y="597408"/>
                    </a:lnTo>
                    <a:lnTo>
                      <a:pt x="181356" y="577596"/>
                    </a:lnTo>
                    <a:lnTo>
                      <a:pt x="181356" y="573024"/>
                    </a:lnTo>
                    <a:lnTo>
                      <a:pt x="173736" y="576072"/>
                    </a:lnTo>
                    <a:lnTo>
                      <a:pt x="167640" y="577596"/>
                    </a:lnTo>
                    <a:lnTo>
                      <a:pt x="163068" y="577596"/>
                    </a:lnTo>
                    <a:lnTo>
                      <a:pt x="156972" y="577303"/>
                    </a:lnTo>
                    <a:lnTo>
                      <a:pt x="156972" y="632460"/>
                    </a:lnTo>
                    <a:lnTo>
                      <a:pt x="156972" y="643128"/>
                    </a:lnTo>
                    <a:lnTo>
                      <a:pt x="155448" y="646176"/>
                    </a:lnTo>
                    <a:lnTo>
                      <a:pt x="149352" y="652272"/>
                    </a:lnTo>
                    <a:lnTo>
                      <a:pt x="146304" y="653796"/>
                    </a:lnTo>
                    <a:lnTo>
                      <a:pt x="137160" y="653796"/>
                    </a:lnTo>
                    <a:lnTo>
                      <a:pt x="125310" y="635317"/>
                    </a:lnTo>
                    <a:lnTo>
                      <a:pt x="123355" y="625843"/>
                    </a:lnTo>
                    <a:lnTo>
                      <a:pt x="121920" y="614172"/>
                    </a:lnTo>
                    <a:lnTo>
                      <a:pt x="120396" y="609600"/>
                    </a:lnTo>
                    <a:lnTo>
                      <a:pt x="120396" y="605028"/>
                    </a:lnTo>
                    <a:lnTo>
                      <a:pt x="124968" y="606552"/>
                    </a:lnTo>
                    <a:lnTo>
                      <a:pt x="132588" y="608076"/>
                    </a:lnTo>
                    <a:lnTo>
                      <a:pt x="138684" y="609600"/>
                    </a:lnTo>
                    <a:lnTo>
                      <a:pt x="143256" y="612648"/>
                    </a:lnTo>
                    <a:lnTo>
                      <a:pt x="146304" y="614172"/>
                    </a:lnTo>
                    <a:lnTo>
                      <a:pt x="150876" y="618744"/>
                    </a:lnTo>
                    <a:lnTo>
                      <a:pt x="152400" y="623316"/>
                    </a:lnTo>
                    <a:lnTo>
                      <a:pt x="155448" y="627888"/>
                    </a:lnTo>
                    <a:lnTo>
                      <a:pt x="156972" y="632460"/>
                    </a:lnTo>
                    <a:lnTo>
                      <a:pt x="156972" y="577303"/>
                    </a:lnTo>
                    <a:lnTo>
                      <a:pt x="156768" y="577291"/>
                    </a:lnTo>
                    <a:lnTo>
                      <a:pt x="149161" y="576262"/>
                    </a:lnTo>
                    <a:lnTo>
                      <a:pt x="140144" y="574382"/>
                    </a:lnTo>
                    <a:lnTo>
                      <a:pt x="129540" y="571500"/>
                    </a:lnTo>
                    <a:lnTo>
                      <a:pt x="116992" y="568388"/>
                    </a:lnTo>
                    <a:lnTo>
                      <a:pt x="106870" y="565975"/>
                    </a:lnTo>
                    <a:lnTo>
                      <a:pt x="99326" y="564438"/>
                    </a:lnTo>
                    <a:lnTo>
                      <a:pt x="94488" y="563880"/>
                    </a:lnTo>
                    <a:lnTo>
                      <a:pt x="89916" y="562356"/>
                    </a:lnTo>
                    <a:lnTo>
                      <a:pt x="82296" y="562356"/>
                    </a:lnTo>
                    <a:lnTo>
                      <a:pt x="74828" y="563194"/>
                    </a:lnTo>
                    <a:lnTo>
                      <a:pt x="47815" y="600913"/>
                    </a:lnTo>
                    <a:lnTo>
                      <a:pt x="47764" y="601980"/>
                    </a:lnTo>
                    <a:lnTo>
                      <a:pt x="47396" y="609600"/>
                    </a:lnTo>
                    <a:lnTo>
                      <a:pt x="47320" y="614172"/>
                    </a:lnTo>
                    <a:lnTo>
                      <a:pt x="47815" y="624636"/>
                    </a:lnTo>
                    <a:lnTo>
                      <a:pt x="49530" y="635317"/>
                    </a:lnTo>
                    <a:lnTo>
                      <a:pt x="49593" y="635508"/>
                    </a:lnTo>
                    <a:lnTo>
                      <a:pt x="52387" y="644588"/>
                    </a:lnTo>
                    <a:lnTo>
                      <a:pt x="85344" y="673608"/>
                    </a:lnTo>
                    <a:lnTo>
                      <a:pt x="85471" y="672185"/>
                    </a:lnTo>
                    <a:lnTo>
                      <a:pt x="88392" y="638556"/>
                    </a:lnTo>
                    <a:lnTo>
                      <a:pt x="79248" y="635508"/>
                    </a:lnTo>
                    <a:lnTo>
                      <a:pt x="76200" y="630936"/>
                    </a:lnTo>
                    <a:lnTo>
                      <a:pt x="74676" y="627888"/>
                    </a:lnTo>
                    <a:lnTo>
                      <a:pt x="73152" y="621792"/>
                    </a:lnTo>
                    <a:lnTo>
                      <a:pt x="73152" y="609600"/>
                    </a:lnTo>
                    <a:lnTo>
                      <a:pt x="74676" y="605028"/>
                    </a:lnTo>
                    <a:lnTo>
                      <a:pt x="76200" y="601980"/>
                    </a:lnTo>
                    <a:lnTo>
                      <a:pt x="79248" y="598932"/>
                    </a:lnTo>
                    <a:lnTo>
                      <a:pt x="82296" y="597408"/>
                    </a:lnTo>
                    <a:lnTo>
                      <a:pt x="88392" y="597408"/>
                    </a:lnTo>
                    <a:lnTo>
                      <a:pt x="102108" y="633984"/>
                    </a:lnTo>
                    <a:lnTo>
                      <a:pt x="103822" y="648589"/>
                    </a:lnTo>
                    <a:lnTo>
                      <a:pt x="128778" y="685609"/>
                    </a:lnTo>
                    <a:lnTo>
                      <a:pt x="146304" y="688848"/>
                    </a:lnTo>
                    <a:lnTo>
                      <a:pt x="154025" y="688263"/>
                    </a:lnTo>
                    <a:lnTo>
                      <a:pt x="183603" y="658469"/>
                    </a:lnTo>
                    <a:lnTo>
                      <a:pt x="184086" y="653796"/>
                    </a:lnTo>
                    <a:lnTo>
                      <a:pt x="184404" y="650748"/>
                    </a:lnTo>
                    <a:close/>
                  </a:path>
                  <a:path w="234950" h="982979">
                    <a:moveTo>
                      <a:pt x="184416" y="278892"/>
                    </a:moveTo>
                    <a:lnTo>
                      <a:pt x="170700" y="234696"/>
                    </a:lnTo>
                    <a:lnTo>
                      <a:pt x="138696" y="219456"/>
                    </a:lnTo>
                    <a:lnTo>
                      <a:pt x="131216" y="220052"/>
                    </a:lnTo>
                    <a:lnTo>
                      <a:pt x="102501" y="253492"/>
                    </a:lnTo>
                    <a:lnTo>
                      <a:pt x="99072" y="265176"/>
                    </a:lnTo>
                    <a:lnTo>
                      <a:pt x="94500" y="275844"/>
                    </a:lnTo>
                    <a:lnTo>
                      <a:pt x="92976" y="281940"/>
                    </a:lnTo>
                    <a:lnTo>
                      <a:pt x="91452" y="283464"/>
                    </a:lnTo>
                    <a:lnTo>
                      <a:pt x="89928" y="288036"/>
                    </a:lnTo>
                    <a:lnTo>
                      <a:pt x="86880" y="289560"/>
                    </a:lnTo>
                    <a:lnTo>
                      <a:pt x="80784" y="289560"/>
                    </a:lnTo>
                    <a:lnTo>
                      <a:pt x="77736" y="288036"/>
                    </a:lnTo>
                    <a:lnTo>
                      <a:pt x="76212" y="284988"/>
                    </a:lnTo>
                    <a:lnTo>
                      <a:pt x="73164" y="281940"/>
                    </a:lnTo>
                    <a:lnTo>
                      <a:pt x="73164" y="263652"/>
                    </a:lnTo>
                    <a:lnTo>
                      <a:pt x="74688" y="257556"/>
                    </a:lnTo>
                    <a:lnTo>
                      <a:pt x="77736" y="252984"/>
                    </a:lnTo>
                    <a:lnTo>
                      <a:pt x="79260" y="248412"/>
                    </a:lnTo>
                    <a:lnTo>
                      <a:pt x="88404" y="245364"/>
                    </a:lnTo>
                    <a:lnTo>
                      <a:pt x="82308" y="210312"/>
                    </a:lnTo>
                    <a:lnTo>
                      <a:pt x="74612" y="212267"/>
                    </a:lnTo>
                    <a:lnTo>
                      <a:pt x="49542" y="241744"/>
                    </a:lnTo>
                    <a:lnTo>
                      <a:pt x="47256" y="263652"/>
                    </a:lnTo>
                    <a:lnTo>
                      <a:pt x="48133" y="278777"/>
                    </a:lnTo>
                    <a:lnTo>
                      <a:pt x="68491" y="317550"/>
                    </a:lnTo>
                    <a:lnTo>
                      <a:pt x="89928" y="324612"/>
                    </a:lnTo>
                    <a:lnTo>
                      <a:pt x="96735" y="323786"/>
                    </a:lnTo>
                    <a:lnTo>
                      <a:pt x="131076" y="271272"/>
                    </a:lnTo>
                    <a:lnTo>
                      <a:pt x="134124" y="263652"/>
                    </a:lnTo>
                    <a:lnTo>
                      <a:pt x="135648" y="259080"/>
                    </a:lnTo>
                    <a:lnTo>
                      <a:pt x="137172" y="256032"/>
                    </a:lnTo>
                    <a:lnTo>
                      <a:pt x="140220" y="254508"/>
                    </a:lnTo>
                    <a:lnTo>
                      <a:pt x="147840" y="254508"/>
                    </a:lnTo>
                    <a:lnTo>
                      <a:pt x="150888" y="256032"/>
                    </a:lnTo>
                    <a:lnTo>
                      <a:pt x="152412" y="259080"/>
                    </a:lnTo>
                    <a:lnTo>
                      <a:pt x="156984" y="263652"/>
                    </a:lnTo>
                    <a:lnTo>
                      <a:pt x="158508" y="271272"/>
                    </a:lnTo>
                    <a:lnTo>
                      <a:pt x="158508" y="288036"/>
                    </a:lnTo>
                    <a:lnTo>
                      <a:pt x="156984" y="294132"/>
                    </a:lnTo>
                    <a:lnTo>
                      <a:pt x="150888" y="303276"/>
                    </a:lnTo>
                    <a:lnTo>
                      <a:pt x="144792" y="307848"/>
                    </a:lnTo>
                    <a:lnTo>
                      <a:pt x="138696" y="310896"/>
                    </a:lnTo>
                    <a:lnTo>
                      <a:pt x="143268" y="345948"/>
                    </a:lnTo>
                    <a:lnTo>
                      <a:pt x="177977" y="315760"/>
                    </a:lnTo>
                    <a:lnTo>
                      <a:pt x="183603" y="292900"/>
                    </a:lnTo>
                    <a:lnTo>
                      <a:pt x="184416" y="278892"/>
                    </a:lnTo>
                    <a:close/>
                  </a:path>
                  <a:path w="234950" h="982979">
                    <a:moveTo>
                      <a:pt x="184416" y="70104"/>
                    </a:moveTo>
                    <a:lnTo>
                      <a:pt x="170700" y="24384"/>
                    </a:lnTo>
                    <a:lnTo>
                      <a:pt x="138696" y="9144"/>
                    </a:lnTo>
                    <a:lnTo>
                      <a:pt x="131216" y="9982"/>
                    </a:lnTo>
                    <a:lnTo>
                      <a:pt x="102501" y="43421"/>
                    </a:lnTo>
                    <a:lnTo>
                      <a:pt x="99072" y="54864"/>
                    </a:lnTo>
                    <a:lnTo>
                      <a:pt x="94500" y="65532"/>
                    </a:lnTo>
                    <a:lnTo>
                      <a:pt x="92976" y="71628"/>
                    </a:lnTo>
                    <a:lnTo>
                      <a:pt x="89928" y="77724"/>
                    </a:lnTo>
                    <a:lnTo>
                      <a:pt x="86880" y="79248"/>
                    </a:lnTo>
                    <a:lnTo>
                      <a:pt x="80784" y="79248"/>
                    </a:lnTo>
                    <a:lnTo>
                      <a:pt x="77736" y="77724"/>
                    </a:lnTo>
                    <a:lnTo>
                      <a:pt x="76212" y="74676"/>
                    </a:lnTo>
                    <a:lnTo>
                      <a:pt x="73164" y="71628"/>
                    </a:lnTo>
                    <a:lnTo>
                      <a:pt x="73164" y="53340"/>
                    </a:lnTo>
                    <a:lnTo>
                      <a:pt x="74688" y="47244"/>
                    </a:lnTo>
                    <a:lnTo>
                      <a:pt x="77736" y="42672"/>
                    </a:lnTo>
                    <a:lnTo>
                      <a:pt x="79260" y="39624"/>
                    </a:lnTo>
                    <a:lnTo>
                      <a:pt x="83832" y="36576"/>
                    </a:lnTo>
                    <a:lnTo>
                      <a:pt x="88404" y="35052"/>
                    </a:lnTo>
                    <a:lnTo>
                      <a:pt x="82308" y="0"/>
                    </a:lnTo>
                    <a:lnTo>
                      <a:pt x="49542" y="32385"/>
                    </a:lnTo>
                    <a:lnTo>
                      <a:pt x="47256" y="54864"/>
                    </a:lnTo>
                    <a:lnTo>
                      <a:pt x="48133" y="69748"/>
                    </a:lnTo>
                    <a:lnTo>
                      <a:pt x="68491" y="107238"/>
                    </a:lnTo>
                    <a:lnTo>
                      <a:pt x="89928" y="114300"/>
                    </a:lnTo>
                    <a:lnTo>
                      <a:pt x="96735" y="113474"/>
                    </a:lnTo>
                    <a:lnTo>
                      <a:pt x="125882" y="76390"/>
                    </a:lnTo>
                    <a:lnTo>
                      <a:pt x="131076" y="60960"/>
                    </a:lnTo>
                    <a:lnTo>
                      <a:pt x="134124" y="53340"/>
                    </a:lnTo>
                    <a:lnTo>
                      <a:pt x="135648" y="48768"/>
                    </a:lnTo>
                    <a:lnTo>
                      <a:pt x="137172" y="47244"/>
                    </a:lnTo>
                    <a:lnTo>
                      <a:pt x="140220" y="45720"/>
                    </a:lnTo>
                    <a:lnTo>
                      <a:pt x="141744" y="44196"/>
                    </a:lnTo>
                    <a:lnTo>
                      <a:pt x="147840" y="44196"/>
                    </a:lnTo>
                    <a:lnTo>
                      <a:pt x="150888" y="45720"/>
                    </a:lnTo>
                    <a:lnTo>
                      <a:pt x="152412" y="48768"/>
                    </a:lnTo>
                    <a:lnTo>
                      <a:pt x="156984" y="54864"/>
                    </a:lnTo>
                    <a:lnTo>
                      <a:pt x="158508" y="60960"/>
                    </a:lnTo>
                    <a:lnTo>
                      <a:pt x="158508" y="77724"/>
                    </a:lnTo>
                    <a:lnTo>
                      <a:pt x="156984" y="83820"/>
                    </a:lnTo>
                    <a:lnTo>
                      <a:pt x="150888" y="92964"/>
                    </a:lnTo>
                    <a:lnTo>
                      <a:pt x="144792" y="97536"/>
                    </a:lnTo>
                    <a:lnTo>
                      <a:pt x="138696" y="100584"/>
                    </a:lnTo>
                    <a:lnTo>
                      <a:pt x="143268" y="135636"/>
                    </a:lnTo>
                    <a:lnTo>
                      <a:pt x="177977" y="105473"/>
                    </a:lnTo>
                    <a:lnTo>
                      <a:pt x="183603" y="83235"/>
                    </a:lnTo>
                    <a:lnTo>
                      <a:pt x="184416" y="70104"/>
                    </a:lnTo>
                    <a:close/>
                  </a:path>
                  <a:path w="234950" h="982979">
                    <a:moveTo>
                      <a:pt x="234708" y="454152"/>
                    </a:moveTo>
                    <a:lnTo>
                      <a:pt x="233184" y="448056"/>
                    </a:lnTo>
                    <a:lnTo>
                      <a:pt x="230136" y="443484"/>
                    </a:lnTo>
                    <a:lnTo>
                      <a:pt x="228612" y="437388"/>
                    </a:lnTo>
                    <a:lnTo>
                      <a:pt x="224040" y="432816"/>
                    </a:lnTo>
                    <a:lnTo>
                      <a:pt x="204038" y="419061"/>
                    </a:lnTo>
                    <a:lnTo>
                      <a:pt x="196608" y="414528"/>
                    </a:lnTo>
                    <a:lnTo>
                      <a:pt x="50304" y="332232"/>
                    </a:lnTo>
                    <a:lnTo>
                      <a:pt x="50304" y="371856"/>
                    </a:lnTo>
                    <a:lnTo>
                      <a:pt x="108216" y="400812"/>
                    </a:lnTo>
                    <a:lnTo>
                      <a:pt x="119380" y="406273"/>
                    </a:lnTo>
                    <a:lnTo>
                      <a:pt x="150888" y="420624"/>
                    </a:lnTo>
                    <a:lnTo>
                      <a:pt x="144551" y="420916"/>
                    </a:lnTo>
                    <a:lnTo>
                      <a:pt x="136791" y="421767"/>
                    </a:lnTo>
                    <a:lnTo>
                      <a:pt x="127304" y="423202"/>
                    </a:lnTo>
                    <a:lnTo>
                      <a:pt x="115836" y="425196"/>
                    </a:lnTo>
                    <a:lnTo>
                      <a:pt x="50304" y="434340"/>
                    </a:lnTo>
                    <a:lnTo>
                      <a:pt x="50304" y="469392"/>
                    </a:lnTo>
                    <a:lnTo>
                      <a:pt x="181368" y="445008"/>
                    </a:lnTo>
                    <a:lnTo>
                      <a:pt x="192481" y="450138"/>
                    </a:lnTo>
                    <a:lnTo>
                      <a:pt x="200609" y="456247"/>
                    </a:lnTo>
                    <a:lnTo>
                      <a:pt x="205574" y="463232"/>
                    </a:lnTo>
                    <a:lnTo>
                      <a:pt x="207276" y="470916"/>
                    </a:lnTo>
                    <a:lnTo>
                      <a:pt x="207276" y="475488"/>
                    </a:lnTo>
                    <a:lnTo>
                      <a:pt x="205752" y="478536"/>
                    </a:lnTo>
                    <a:lnTo>
                      <a:pt x="205752" y="483108"/>
                    </a:lnTo>
                    <a:lnTo>
                      <a:pt x="230136" y="486156"/>
                    </a:lnTo>
                    <a:lnTo>
                      <a:pt x="233184" y="477012"/>
                    </a:lnTo>
                    <a:lnTo>
                      <a:pt x="234708" y="469392"/>
                    </a:lnTo>
                    <a:lnTo>
                      <a:pt x="234708" y="454152"/>
                    </a:lnTo>
                    <a:close/>
                  </a:path>
                </a:pathLst>
              </a:custGeom>
              <a:solidFill>
                <a:srgbClr val="000000"/>
              </a:solidFill>
            </p:spPr>
            <p:txBody>
              <a:bodyPr wrap="square" lIns="0" tIns="0" rIns="0" bIns="0" rtlCol="0"/>
              <a:lstStyle/>
              <a:p>
                <a:endParaRPr sz="1154"/>
              </a:p>
            </p:txBody>
          </p:sp>
          <p:pic>
            <p:nvPicPr>
              <p:cNvPr id="140" name="object 140"/>
              <p:cNvPicPr/>
              <p:nvPr/>
            </p:nvPicPr>
            <p:blipFill>
              <a:blip r:embed="rId65" cstate="print"/>
              <a:stretch>
                <a:fillRect/>
              </a:stretch>
            </p:blipFill>
            <p:spPr>
              <a:xfrm>
                <a:off x="1087526" y="5636894"/>
                <a:ext cx="29565" cy="53721"/>
              </a:xfrm>
              <a:prstGeom prst="rect">
                <a:avLst/>
              </a:prstGeom>
            </p:spPr>
          </p:pic>
          <p:pic>
            <p:nvPicPr>
              <p:cNvPr id="141" name="object 141"/>
              <p:cNvPicPr/>
              <p:nvPr/>
            </p:nvPicPr>
            <p:blipFill>
              <a:blip r:embed="rId66" cstate="print"/>
              <a:stretch>
                <a:fillRect/>
              </a:stretch>
            </p:blipFill>
            <p:spPr>
              <a:xfrm>
                <a:off x="1117091" y="5617464"/>
                <a:ext cx="416052" cy="76200"/>
              </a:xfrm>
              <a:prstGeom prst="rect">
                <a:avLst/>
              </a:prstGeom>
            </p:spPr>
          </p:pic>
        </p:grpSp>
        <p:pic>
          <p:nvPicPr>
            <p:cNvPr id="142" name="object 142"/>
            <p:cNvPicPr/>
            <p:nvPr/>
          </p:nvPicPr>
          <p:blipFill>
            <a:blip r:embed="rId67" cstate="print"/>
            <a:stretch>
              <a:fillRect/>
            </a:stretch>
          </p:blipFill>
          <p:spPr>
            <a:xfrm>
              <a:off x="2770512" y="3406194"/>
              <a:ext cx="92851" cy="27367"/>
            </a:xfrm>
            <a:prstGeom prst="rect">
              <a:avLst/>
            </a:prstGeom>
          </p:spPr>
        </p:pic>
        <p:grpSp>
          <p:nvGrpSpPr>
            <p:cNvPr id="143" name="object 143"/>
            <p:cNvGrpSpPr/>
            <p:nvPr/>
          </p:nvGrpSpPr>
          <p:grpSpPr>
            <a:xfrm>
              <a:off x="2770512" y="3327025"/>
              <a:ext cx="361633" cy="277741"/>
              <a:chOff x="969263" y="5187695"/>
              <a:chExt cx="563880" cy="433070"/>
            </a:xfrm>
          </p:grpSpPr>
          <p:pic>
            <p:nvPicPr>
              <p:cNvPr id="144" name="object 144"/>
              <p:cNvPicPr/>
              <p:nvPr/>
            </p:nvPicPr>
            <p:blipFill>
              <a:blip r:embed="rId68" cstate="print"/>
              <a:stretch>
                <a:fillRect/>
              </a:stretch>
            </p:blipFill>
            <p:spPr>
              <a:xfrm>
                <a:off x="1301495" y="5311139"/>
                <a:ext cx="29572" cy="42672"/>
              </a:xfrm>
              <a:prstGeom prst="rect">
                <a:avLst/>
              </a:prstGeom>
            </p:spPr>
          </p:pic>
          <p:pic>
            <p:nvPicPr>
              <p:cNvPr id="145" name="object 145"/>
              <p:cNvPicPr/>
              <p:nvPr/>
            </p:nvPicPr>
            <p:blipFill>
              <a:blip r:embed="rId69" cstate="print"/>
              <a:stretch>
                <a:fillRect/>
              </a:stretch>
            </p:blipFill>
            <p:spPr>
              <a:xfrm>
                <a:off x="969263" y="5353812"/>
                <a:ext cx="563880" cy="265175"/>
              </a:xfrm>
              <a:prstGeom prst="rect">
                <a:avLst/>
              </a:prstGeom>
            </p:spPr>
          </p:pic>
          <p:pic>
            <p:nvPicPr>
              <p:cNvPr id="146" name="object 146"/>
              <p:cNvPicPr/>
              <p:nvPr/>
            </p:nvPicPr>
            <p:blipFill>
              <a:blip r:embed="rId70" cstate="print"/>
              <a:stretch>
                <a:fillRect/>
              </a:stretch>
            </p:blipFill>
            <p:spPr>
              <a:xfrm>
                <a:off x="1117091" y="5530596"/>
                <a:ext cx="234695" cy="89916"/>
              </a:xfrm>
              <a:prstGeom prst="rect">
                <a:avLst/>
              </a:prstGeom>
            </p:spPr>
          </p:pic>
          <p:pic>
            <p:nvPicPr>
              <p:cNvPr id="147" name="object 147"/>
              <p:cNvPicPr/>
              <p:nvPr/>
            </p:nvPicPr>
            <p:blipFill>
              <a:blip r:embed="rId71" cstate="print"/>
              <a:stretch>
                <a:fillRect/>
              </a:stretch>
            </p:blipFill>
            <p:spPr>
              <a:xfrm>
                <a:off x="1164335" y="5532119"/>
                <a:ext cx="137160" cy="88392"/>
              </a:xfrm>
              <a:prstGeom prst="rect">
                <a:avLst/>
              </a:prstGeom>
            </p:spPr>
          </p:pic>
          <p:pic>
            <p:nvPicPr>
              <p:cNvPr id="148" name="object 148"/>
              <p:cNvPicPr/>
              <p:nvPr/>
            </p:nvPicPr>
            <p:blipFill>
              <a:blip r:embed="rId72" cstate="print"/>
              <a:stretch>
                <a:fillRect/>
              </a:stretch>
            </p:blipFill>
            <p:spPr>
              <a:xfrm>
                <a:off x="1114043" y="5309615"/>
                <a:ext cx="187451" cy="135635"/>
              </a:xfrm>
              <a:prstGeom prst="rect">
                <a:avLst/>
              </a:prstGeom>
            </p:spPr>
          </p:pic>
          <p:sp>
            <p:nvSpPr>
              <p:cNvPr id="149" name="object 149"/>
              <p:cNvSpPr/>
              <p:nvPr/>
            </p:nvSpPr>
            <p:spPr>
              <a:xfrm>
                <a:off x="1114031" y="5187696"/>
                <a:ext cx="187960" cy="256540"/>
              </a:xfrm>
              <a:custGeom>
                <a:avLst/>
                <a:gdLst/>
                <a:ahLst/>
                <a:cxnLst/>
                <a:rect l="l" t="t" r="r" b="b"/>
                <a:pathLst>
                  <a:path w="187959" h="256539">
                    <a:moveTo>
                      <a:pt x="184404" y="67056"/>
                    </a:moveTo>
                    <a:lnTo>
                      <a:pt x="80772" y="45720"/>
                    </a:lnTo>
                    <a:lnTo>
                      <a:pt x="80772" y="22860"/>
                    </a:lnTo>
                    <a:lnTo>
                      <a:pt x="53340" y="16764"/>
                    </a:lnTo>
                    <a:lnTo>
                      <a:pt x="53340" y="39624"/>
                    </a:lnTo>
                    <a:lnTo>
                      <a:pt x="44196" y="38100"/>
                    </a:lnTo>
                    <a:lnTo>
                      <a:pt x="36576" y="36576"/>
                    </a:lnTo>
                    <a:lnTo>
                      <a:pt x="32004" y="35052"/>
                    </a:lnTo>
                    <a:lnTo>
                      <a:pt x="28956" y="32004"/>
                    </a:lnTo>
                    <a:lnTo>
                      <a:pt x="27432" y="28956"/>
                    </a:lnTo>
                    <a:lnTo>
                      <a:pt x="27432" y="19812"/>
                    </a:lnTo>
                    <a:lnTo>
                      <a:pt x="28956" y="13716"/>
                    </a:lnTo>
                    <a:lnTo>
                      <a:pt x="32004" y="6096"/>
                    </a:lnTo>
                    <a:lnTo>
                      <a:pt x="6096" y="0"/>
                    </a:lnTo>
                    <a:lnTo>
                      <a:pt x="3225" y="8216"/>
                    </a:lnTo>
                    <a:lnTo>
                      <a:pt x="1333" y="16573"/>
                    </a:lnTo>
                    <a:lnTo>
                      <a:pt x="317" y="24650"/>
                    </a:lnTo>
                    <a:lnTo>
                      <a:pt x="0" y="32004"/>
                    </a:lnTo>
                    <a:lnTo>
                      <a:pt x="0" y="41148"/>
                    </a:lnTo>
                    <a:lnTo>
                      <a:pt x="1524" y="48768"/>
                    </a:lnTo>
                    <a:lnTo>
                      <a:pt x="4572" y="53340"/>
                    </a:lnTo>
                    <a:lnTo>
                      <a:pt x="7620" y="59436"/>
                    </a:lnTo>
                    <a:lnTo>
                      <a:pt x="12192" y="64008"/>
                    </a:lnTo>
                    <a:lnTo>
                      <a:pt x="16764" y="65532"/>
                    </a:lnTo>
                    <a:lnTo>
                      <a:pt x="21336" y="68580"/>
                    </a:lnTo>
                    <a:lnTo>
                      <a:pt x="28956" y="70104"/>
                    </a:lnTo>
                    <a:lnTo>
                      <a:pt x="39624" y="73152"/>
                    </a:lnTo>
                    <a:lnTo>
                      <a:pt x="53340" y="74676"/>
                    </a:lnTo>
                    <a:lnTo>
                      <a:pt x="53340" y="97536"/>
                    </a:lnTo>
                    <a:lnTo>
                      <a:pt x="80772" y="103632"/>
                    </a:lnTo>
                    <a:lnTo>
                      <a:pt x="80772" y="80772"/>
                    </a:lnTo>
                    <a:lnTo>
                      <a:pt x="184404" y="103632"/>
                    </a:lnTo>
                    <a:lnTo>
                      <a:pt x="184404" y="67056"/>
                    </a:lnTo>
                    <a:close/>
                  </a:path>
                  <a:path w="187959" h="256539">
                    <a:moveTo>
                      <a:pt x="187464" y="195072"/>
                    </a:moveTo>
                    <a:lnTo>
                      <a:pt x="177114" y="156972"/>
                    </a:lnTo>
                    <a:lnTo>
                      <a:pt x="160032" y="138595"/>
                    </a:lnTo>
                    <a:lnTo>
                      <a:pt x="160032" y="193548"/>
                    </a:lnTo>
                    <a:lnTo>
                      <a:pt x="160032" y="201168"/>
                    </a:lnTo>
                    <a:lnTo>
                      <a:pt x="156984" y="207264"/>
                    </a:lnTo>
                    <a:lnTo>
                      <a:pt x="146316" y="217932"/>
                    </a:lnTo>
                    <a:lnTo>
                      <a:pt x="138696" y="220980"/>
                    </a:lnTo>
                    <a:lnTo>
                      <a:pt x="121932" y="220980"/>
                    </a:lnTo>
                    <a:lnTo>
                      <a:pt x="83832" y="202692"/>
                    </a:lnTo>
                    <a:lnTo>
                      <a:pt x="77736" y="188976"/>
                    </a:lnTo>
                    <a:lnTo>
                      <a:pt x="77736" y="175260"/>
                    </a:lnTo>
                    <a:lnTo>
                      <a:pt x="79260" y="169164"/>
                    </a:lnTo>
                    <a:lnTo>
                      <a:pt x="89928" y="158496"/>
                    </a:lnTo>
                    <a:lnTo>
                      <a:pt x="96024" y="156972"/>
                    </a:lnTo>
                    <a:lnTo>
                      <a:pt x="105168" y="156972"/>
                    </a:lnTo>
                    <a:lnTo>
                      <a:pt x="147840" y="170688"/>
                    </a:lnTo>
                    <a:lnTo>
                      <a:pt x="160032" y="193548"/>
                    </a:lnTo>
                    <a:lnTo>
                      <a:pt x="160032" y="138595"/>
                    </a:lnTo>
                    <a:lnTo>
                      <a:pt x="151714" y="132854"/>
                    </a:lnTo>
                    <a:lnTo>
                      <a:pt x="138125" y="126682"/>
                    </a:lnTo>
                    <a:lnTo>
                      <a:pt x="123659" y="123088"/>
                    </a:lnTo>
                    <a:lnTo>
                      <a:pt x="108216" y="121920"/>
                    </a:lnTo>
                    <a:lnTo>
                      <a:pt x="95973" y="122809"/>
                    </a:lnTo>
                    <a:lnTo>
                      <a:pt x="58661" y="145999"/>
                    </a:lnTo>
                    <a:lnTo>
                      <a:pt x="51015" y="170688"/>
                    </a:lnTo>
                    <a:lnTo>
                      <a:pt x="50304" y="181356"/>
                    </a:lnTo>
                    <a:lnTo>
                      <a:pt x="51485" y="197624"/>
                    </a:lnTo>
                    <a:lnTo>
                      <a:pt x="55257" y="212026"/>
                    </a:lnTo>
                    <a:lnTo>
                      <a:pt x="55359" y="212217"/>
                    </a:lnTo>
                    <a:lnTo>
                      <a:pt x="61874" y="224434"/>
                    </a:lnTo>
                    <a:lnTo>
                      <a:pt x="96596" y="250507"/>
                    </a:lnTo>
                    <a:lnTo>
                      <a:pt x="129552" y="256032"/>
                    </a:lnTo>
                    <a:lnTo>
                      <a:pt x="137287" y="255485"/>
                    </a:lnTo>
                    <a:lnTo>
                      <a:pt x="175856" y="234276"/>
                    </a:lnTo>
                    <a:lnTo>
                      <a:pt x="182499" y="220980"/>
                    </a:lnTo>
                    <a:lnTo>
                      <a:pt x="182956" y="219938"/>
                    </a:lnTo>
                    <a:lnTo>
                      <a:pt x="185369" y="212217"/>
                    </a:lnTo>
                    <a:lnTo>
                      <a:pt x="185432" y="211836"/>
                    </a:lnTo>
                    <a:lnTo>
                      <a:pt x="186905" y="203936"/>
                    </a:lnTo>
                    <a:lnTo>
                      <a:pt x="186982" y="202692"/>
                    </a:lnTo>
                    <a:lnTo>
                      <a:pt x="187083" y="201168"/>
                    </a:lnTo>
                    <a:lnTo>
                      <a:pt x="187464" y="195072"/>
                    </a:lnTo>
                    <a:close/>
                  </a:path>
                </a:pathLst>
              </a:custGeom>
              <a:solidFill>
                <a:srgbClr val="000000"/>
              </a:solidFill>
            </p:spPr>
            <p:txBody>
              <a:bodyPr wrap="square" lIns="0" tIns="0" rIns="0" bIns="0" rtlCol="0"/>
              <a:lstStyle/>
              <a:p>
                <a:endParaRPr sz="1154"/>
              </a:p>
            </p:txBody>
          </p:sp>
        </p:grpSp>
        <p:pic>
          <p:nvPicPr>
            <p:cNvPr id="150" name="object 150"/>
            <p:cNvPicPr/>
            <p:nvPr/>
          </p:nvPicPr>
          <p:blipFill>
            <a:blip r:embed="rId73" cstate="print"/>
            <a:stretch>
              <a:fillRect/>
            </a:stretch>
          </p:blipFill>
          <p:spPr>
            <a:xfrm>
              <a:off x="2846358" y="2990591"/>
              <a:ext cx="18961" cy="51509"/>
            </a:xfrm>
            <a:prstGeom prst="rect">
              <a:avLst/>
            </a:prstGeom>
          </p:spPr>
        </p:pic>
        <p:grpSp>
          <p:nvGrpSpPr>
            <p:cNvPr id="151" name="object 151"/>
            <p:cNvGrpSpPr/>
            <p:nvPr/>
          </p:nvGrpSpPr>
          <p:grpSpPr>
            <a:xfrm>
              <a:off x="2770512" y="2407304"/>
              <a:ext cx="361633" cy="1000193"/>
              <a:chOff x="969263" y="3753611"/>
              <a:chExt cx="563880" cy="1559560"/>
            </a:xfrm>
          </p:grpSpPr>
          <p:pic>
            <p:nvPicPr>
              <p:cNvPr id="152" name="object 152"/>
              <p:cNvPicPr/>
              <p:nvPr/>
            </p:nvPicPr>
            <p:blipFill>
              <a:blip r:embed="rId74" cstate="print"/>
              <a:stretch>
                <a:fillRect/>
              </a:stretch>
            </p:blipFill>
            <p:spPr>
              <a:xfrm>
                <a:off x="1301495" y="3915156"/>
                <a:ext cx="34500" cy="1059179"/>
              </a:xfrm>
              <a:prstGeom prst="rect">
                <a:avLst/>
              </a:prstGeom>
            </p:spPr>
          </p:pic>
          <p:pic>
            <p:nvPicPr>
              <p:cNvPr id="153" name="object 153"/>
              <p:cNvPicPr/>
              <p:nvPr/>
            </p:nvPicPr>
            <p:blipFill>
              <a:blip r:embed="rId75" cstate="print"/>
              <a:stretch>
                <a:fillRect/>
              </a:stretch>
            </p:blipFill>
            <p:spPr>
              <a:xfrm>
                <a:off x="969263" y="4974336"/>
                <a:ext cx="563880" cy="336803"/>
              </a:xfrm>
              <a:prstGeom prst="rect">
                <a:avLst/>
              </a:prstGeom>
            </p:spPr>
          </p:pic>
          <p:pic>
            <p:nvPicPr>
              <p:cNvPr id="154" name="object 154"/>
              <p:cNvPicPr/>
              <p:nvPr/>
            </p:nvPicPr>
            <p:blipFill>
              <a:blip r:embed="rId76" cstate="print"/>
              <a:stretch>
                <a:fillRect/>
              </a:stretch>
            </p:blipFill>
            <p:spPr>
              <a:xfrm>
                <a:off x="1114043" y="5184648"/>
                <a:ext cx="188976" cy="128016"/>
              </a:xfrm>
              <a:prstGeom prst="rect">
                <a:avLst/>
              </a:prstGeom>
            </p:spPr>
          </p:pic>
          <p:pic>
            <p:nvPicPr>
              <p:cNvPr id="155" name="object 155"/>
              <p:cNvPicPr/>
              <p:nvPr/>
            </p:nvPicPr>
            <p:blipFill>
              <a:blip r:embed="rId77" cstate="print"/>
              <a:stretch>
                <a:fillRect/>
              </a:stretch>
            </p:blipFill>
            <p:spPr>
              <a:xfrm>
                <a:off x="1167383" y="5280660"/>
                <a:ext cx="27432" cy="10667"/>
              </a:xfrm>
              <a:prstGeom prst="rect">
                <a:avLst/>
              </a:prstGeom>
            </p:spPr>
          </p:pic>
          <p:pic>
            <p:nvPicPr>
              <p:cNvPr id="156" name="object 156"/>
              <p:cNvPicPr/>
              <p:nvPr/>
            </p:nvPicPr>
            <p:blipFill>
              <a:blip r:embed="rId78" cstate="print"/>
              <a:stretch>
                <a:fillRect/>
              </a:stretch>
            </p:blipFill>
            <p:spPr>
              <a:xfrm>
                <a:off x="1208531" y="5280660"/>
                <a:ext cx="89916" cy="32003"/>
              </a:xfrm>
              <a:prstGeom prst="rect">
                <a:avLst/>
              </a:prstGeom>
            </p:spPr>
          </p:pic>
          <p:pic>
            <p:nvPicPr>
              <p:cNvPr id="157" name="object 157"/>
              <p:cNvPicPr/>
              <p:nvPr/>
            </p:nvPicPr>
            <p:blipFill>
              <a:blip r:embed="rId79" cstate="print"/>
              <a:stretch>
                <a:fillRect/>
              </a:stretch>
            </p:blipFill>
            <p:spPr>
              <a:xfrm>
                <a:off x="1117091" y="3913632"/>
                <a:ext cx="185928" cy="1223771"/>
              </a:xfrm>
              <a:prstGeom prst="rect">
                <a:avLst/>
              </a:prstGeom>
            </p:spPr>
          </p:pic>
          <p:pic>
            <p:nvPicPr>
              <p:cNvPr id="158" name="object 158"/>
              <p:cNvPicPr/>
              <p:nvPr/>
            </p:nvPicPr>
            <p:blipFill>
              <a:blip r:embed="rId80" cstate="print"/>
              <a:stretch>
                <a:fillRect/>
              </a:stretch>
            </p:blipFill>
            <p:spPr>
              <a:xfrm>
                <a:off x="1117092" y="3753611"/>
                <a:ext cx="184404" cy="1382268"/>
              </a:xfrm>
              <a:prstGeom prst="rect">
                <a:avLst/>
              </a:prstGeom>
            </p:spPr>
          </p:pic>
          <p:pic>
            <p:nvPicPr>
              <p:cNvPr id="159" name="object 159"/>
              <p:cNvPicPr/>
              <p:nvPr/>
            </p:nvPicPr>
            <p:blipFill>
              <a:blip r:embed="rId81" cstate="print"/>
              <a:stretch>
                <a:fillRect/>
              </a:stretch>
            </p:blipFill>
            <p:spPr>
              <a:xfrm>
                <a:off x="969263" y="3840480"/>
                <a:ext cx="147827" cy="74675"/>
              </a:xfrm>
              <a:prstGeom prst="rect">
                <a:avLst/>
              </a:prstGeom>
            </p:spPr>
          </p:pic>
          <p:pic>
            <p:nvPicPr>
              <p:cNvPr id="160" name="object 160"/>
              <p:cNvPicPr/>
              <p:nvPr/>
            </p:nvPicPr>
            <p:blipFill>
              <a:blip r:embed="rId82" cstate="print"/>
              <a:stretch>
                <a:fillRect/>
              </a:stretch>
            </p:blipFill>
            <p:spPr>
              <a:xfrm>
                <a:off x="1117091" y="3840480"/>
                <a:ext cx="416052" cy="76200"/>
              </a:xfrm>
              <a:prstGeom prst="rect">
                <a:avLst/>
              </a:prstGeom>
            </p:spPr>
          </p:pic>
        </p:grpSp>
        <p:pic>
          <p:nvPicPr>
            <p:cNvPr id="161" name="object 161"/>
            <p:cNvPicPr/>
            <p:nvPr/>
          </p:nvPicPr>
          <p:blipFill>
            <a:blip r:embed="rId83" cstate="print"/>
            <a:stretch>
              <a:fillRect/>
            </a:stretch>
          </p:blipFill>
          <p:spPr>
            <a:xfrm>
              <a:off x="2770512" y="2274380"/>
              <a:ext cx="94806" cy="20524"/>
            </a:xfrm>
            <a:prstGeom prst="rect">
              <a:avLst/>
            </a:prstGeom>
          </p:spPr>
        </p:pic>
        <p:grpSp>
          <p:nvGrpSpPr>
            <p:cNvPr id="162" name="object 162"/>
            <p:cNvGrpSpPr/>
            <p:nvPr/>
          </p:nvGrpSpPr>
          <p:grpSpPr>
            <a:xfrm>
              <a:off x="2770512" y="2219646"/>
              <a:ext cx="361633" cy="245569"/>
              <a:chOff x="969263" y="3461003"/>
              <a:chExt cx="563880" cy="382905"/>
            </a:xfrm>
          </p:grpSpPr>
          <p:pic>
            <p:nvPicPr>
              <p:cNvPr id="163" name="object 163"/>
              <p:cNvPicPr/>
              <p:nvPr/>
            </p:nvPicPr>
            <p:blipFill>
              <a:blip r:embed="rId84" cstate="print"/>
              <a:stretch>
                <a:fillRect/>
              </a:stretch>
            </p:blipFill>
            <p:spPr>
              <a:xfrm>
                <a:off x="1298448" y="3546348"/>
                <a:ext cx="29337" cy="32003"/>
              </a:xfrm>
              <a:prstGeom prst="rect">
                <a:avLst/>
              </a:prstGeom>
            </p:spPr>
          </p:pic>
          <p:pic>
            <p:nvPicPr>
              <p:cNvPr id="164" name="object 164"/>
              <p:cNvPicPr/>
              <p:nvPr/>
            </p:nvPicPr>
            <p:blipFill>
              <a:blip r:embed="rId85" cstate="print"/>
              <a:stretch>
                <a:fillRect/>
              </a:stretch>
            </p:blipFill>
            <p:spPr>
              <a:xfrm>
                <a:off x="969263" y="3578351"/>
                <a:ext cx="563880" cy="262128"/>
              </a:xfrm>
              <a:prstGeom prst="rect">
                <a:avLst/>
              </a:prstGeom>
            </p:spPr>
          </p:pic>
          <p:pic>
            <p:nvPicPr>
              <p:cNvPr id="165" name="object 165"/>
              <p:cNvPicPr/>
              <p:nvPr/>
            </p:nvPicPr>
            <p:blipFill>
              <a:blip r:embed="rId86" cstate="print"/>
              <a:stretch>
                <a:fillRect/>
              </a:stretch>
            </p:blipFill>
            <p:spPr>
              <a:xfrm>
                <a:off x="1117091" y="3755135"/>
                <a:ext cx="185928" cy="88391"/>
              </a:xfrm>
              <a:prstGeom prst="rect">
                <a:avLst/>
              </a:prstGeom>
            </p:spPr>
          </p:pic>
          <p:pic>
            <p:nvPicPr>
              <p:cNvPr id="166" name="object 166"/>
              <p:cNvPicPr/>
              <p:nvPr/>
            </p:nvPicPr>
            <p:blipFill>
              <a:blip r:embed="rId87" cstate="print"/>
              <a:stretch>
                <a:fillRect/>
              </a:stretch>
            </p:blipFill>
            <p:spPr>
              <a:xfrm>
                <a:off x="1164335" y="3755135"/>
                <a:ext cx="137160" cy="88391"/>
              </a:xfrm>
              <a:prstGeom prst="rect">
                <a:avLst/>
              </a:prstGeom>
            </p:spPr>
          </p:pic>
          <p:pic>
            <p:nvPicPr>
              <p:cNvPr id="167" name="object 167"/>
              <p:cNvPicPr/>
              <p:nvPr/>
            </p:nvPicPr>
            <p:blipFill>
              <a:blip r:embed="rId88" cstate="print"/>
              <a:stretch>
                <a:fillRect/>
              </a:stretch>
            </p:blipFill>
            <p:spPr>
              <a:xfrm>
                <a:off x="1117091" y="3546348"/>
                <a:ext cx="182879" cy="126491"/>
              </a:xfrm>
              <a:prstGeom prst="rect">
                <a:avLst/>
              </a:prstGeom>
            </p:spPr>
          </p:pic>
          <p:pic>
            <p:nvPicPr>
              <p:cNvPr id="168" name="object 168"/>
              <p:cNvPicPr/>
              <p:nvPr/>
            </p:nvPicPr>
            <p:blipFill>
              <a:blip r:embed="rId89" cstate="print"/>
              <a:stretch>
                <a:fillRect/>
              </a:stretch>
            </p:blipFill>
            <p:spPr>
              <a:xfrm>
                <a:off x="1117091" y="3461003"/>
                <a:ext cx="181356" cy="210312"/>
              </a:xfrm>
              <a:prstGeom prst="rect">
                <a:avLst/>
              </a:prstGeom>
            </p:spPr>
          </p:pic>
        </p:grpSp>
        <p:pic>
          <p:nvPicPr>
            <p:cNvPr id="169" name="object 169"/>
            <p:cNvPicPr/>
            <p:nvPr/>
          </p:nvPicPr>
          <p:blipFill>
            <a:blip r:embed="rId90" cstate="print"/>
            <a:stretch>
              <a:fillRect/>
            </a:stretch>
          </p:blipFill>
          <p:spPr>
            <a:xfrm>
              <a:off x="2848973" y="1879515"/>
              <a:ext cx="16346" cy="18828"/>
            </a:xfrm>
            <a:prstGeom prst="rect">
              <a:avLst/>
            </a:prstGeom>
          </p:spPr>
        </p:pic>
        <p:grpSp>
          <p:nvGrpSpPr>
            <p:cNvPr id="170" name="object 170"/>
            <p:cNvGrpSpPr/>
            <p:nvPr/>
          </p:nvGrpSpPr>
          <p:grpSpPr>
            <a:xfrm>
              <a:off x="2770512" y="927540"/>
              <a:ext cx="361633" cy="1348794"/>
              <a:chOff x="969263" y="1446275"/>
              <a:chExt cx="563880" cy="2103120"/>
            </a:xfrm>
          </p:grpSpPr>
          <p:pic>
            <p:nvPicPr>
              <p:cNvPr id="171" name="object 171"/>
              <p:cNvPicPr/>
              <p:nvPr/>
            </p:nvPicPr>
            <p:blipFill>
              <a:blip r:embed="rId91" cstate="print"/>
              <a:stretch>
                <a:fillRect/>
              </a:stretch>
            </p:blipFill>
            <p:spPr>
              <a:xfrm>
                <a:off x="1351787" y="2930651"/>
                <a:ext cx="181356" cy="278891"/>
              </a:xfrm>
              <a:prstGeom prst="rect">
                <a:avLst/>
              </a:prstGeom>
            </p:spPr>
          </p:pic>
          <p:pic>
            <p:nvPicPr>
              <p:cNvPr id="172" name="object 172"/>
              <p:cNvPicPr/>
              <p:nvPr/>
            </p:nvPicPr>
            <p:blipFill>
              <a:blip r:embed="rId92" cstate="print"/>
              <a:stretch>
                <a:fillRect/>
              </a:stretch>
            </p:blipFill>
            <p:spPr>
              <a:xfrm>
                <a:off x="969263" y="3209543"/>
                <a:ext cx="563880" cy="339852"/>
              </a:xfrm>
              <a:prstGeom prst="rect">
                <a:avLst/>
              </a:prstGeom>
            </p:spPr>
          </p:pic>
          <p:pic>
            <p:nvPicPr>
              <p:cNvPr id="173" name="object 173"/>
              <p:cNvPicPr/>
              <p:nvPr/>
            </p:nvPicPr>
            <p:blipFill>
              <a:blip r:embed="rId93" cstate="print"/>
              <a:stretch>
                <a:fillRect/>
              </a:stretch>
            </p:blipFill>
            <p:spPr>
              <a:xfrm>
                <a:off x="1117091" y="2929127"/>
                <a:ext cx="236220" cy="451104"/>
              </a:xfrm>
              <a:prstGeom prst="rect">
                <a:avLst/>
              </a:prstGeom>
            </p:spPr>
          </p:pic>
          <p:sp>
            <p:nvSpPr>
              <p:cNvPr id="174" name="object 174"/>
              <p:cNvSpPr/>
              <p:nvPr/>
            </p:nvSpPr>
            <p:spPr>
              <a:xfrm>
                <a:off x="1117079" y="2775204"/>
                <a:ext cx="234950" cy="605155"/>
              </a:xfrm>
              <a:custGeom>
                <a:avLst/>
                <a:gdLst/>
                <a:ahLst/>
                <a:cxnLst/>
                <a:rect l="l" t="t" r="r" b="b"/>
                <a:pathLst>
                  <a:path w="234950" h="605154">
                    <a:moveTo>
                      <a:pt x="32004" y="143256"/>
                    </a:moveTo>
                    <a:lnTo>
                      <a:pt x="0" y="137160"/>
                    </a:lnTo>
                    <a:lnTo>
                      <a:pt x="0" y="172212"/>
                    </a:lnTo>
                    <a:lnTo>
                      <a:pt x="32004" y="179832"/>
                    </a:lnTo>
                    <a:lnTo>
                      <a:pt x="32004" y="143256"/>
                    </a:lnTo>
                    <a:close/>
                  </a:path>
                  <a:path w="234950" h="605154">
                    <a:moveTo>
                      <a:pt x="181356" y="175260"/>
                    </a:moveTo>
                    <a:lnTo>
                      <a:pt x="50292" y="147828"/>
                    </a:lnTo>
                    <a:lnTo>
                      <a:pt x="50292" y="182880"/>
                    </a:lnTo>
                    <a:lnTo>
                      <a:pt x="181356" y="210312"/>
                    </a:lnTo>
                    <a:lnTo>
                      <a:pt x="181356" y="175260"/>
                    </a:lnTo>
                    <a:close/>
                  </a:path>
                  <a:path w="234950" h="605154">
                    <a:moveTo>
                      <a:pt x="181368" y="411480"/>
                    </a:moveTo>
                    <a:lnTo>
                      <a:pt x="140220" y="403860"/>
                    </a:lnTo>
                    <a:lnTo>
                      <a:pt x="102120" y="393192"/>
                    </a:lnTo>
                    <a:lnTo>
                      <a:pt x="77736" y="365760"/>
                    </a:lnTo>
                    <a:lnTo>
                      <a:pt x="77736" y="352044"/>
                    </a:lnTo>
                    <a:lnTo>
                      <a:pt x="79260" y="348996"/>
                    </a:lnTo>
                    <a:lnTo>
                      <a:pt x="50304" y="333756"/>
                    </a:lnTo>
                    <a:lnTo>
                      <a:pt x="48780" y="339852"/>
                    </a:lnTo>
                    <a:lnTo>
                      <a:pt x="47256" y="344424"/>
                    </a:lnTo>
                    <a:lnTo>
                      <a:pt x="47256" y="350520"/>
                    </a:lnTo>
                    <a:lnTo>
                      <a:pt x="48945" y="360794"/>
                    </a:lnTo>
                    <a:lnTo>
                      <a:pt x="53924" y="370903"/>
                    </a:lnTo>
                    <a:lnTo>
                      <a:pt x="62039" y="380746"/>
                    </a:lnTo>
                    <a:lnTo>
                      <a:pt x="73164" y="390144"/>
                    </a:lnTo>
                    <a:lnTo>
                      <a:pt x="50304" y="385572"/>
                    </a:lnTo>
                    <a:lnTo>
                      <a:pt x="50304" y="420624"/>
                    </a:lnTo>
                    <a:lnTo>
                      <a:pt x="181368" y="448056"/>
                    </a:lnTo>
                    <a:lnTo>
                      <a:pt x="181368" y="411480"/>
                    </a:lnTo>
                    <a:close/>
                  </a:path>
                  <a:path w="234950" h="605154">
                    <a:moveTo>
                      <a:pt x="181368" y="21336"/>
                    </a:moveTo>
                    <a:lnTo>
                      <a:pt x="106692" y="4572"/>
                    </a:lnTo>
                    <a:lnTo>
                      <a:pt x="97497" y="3429"/>
                    </a:lnTo>
                    <a:lnTo>
                      <a:pt x="90309" y="2286"/>
                    </a:lnTo>
                    <a:lnTo>
                      <a:pt x="84823" y="1143"/>
                    </a:lnTo>
                    <a:lnTo>
                      <a:pt x="80784" y="0"/>
                    </a:lnTo>
                    <a:lnTo>
                      <a:pt x="73329" y="571"/>
                    </a:lnTo>
                    <a:lnTo>
                      <a:pt x="47256" y="35052"/>
                    </a:lnTo>
                    <a:lnTo>
                      <a:pt x="47256" y="42672"/>
                    </a:lnTo>
                    <a:lnTo>
                      <a:pt x="67068" y="82296"/>
                    </a:lnTo>
                    <a:lnTo>
                      <a:pt x="50304" y="79248"/>
                    </a:lnTo>
                    <a:lnTo>
                      <a:pt x="50304" y="112776"/>
                    </a:lnTo>
                    <a:lnTo>
                      <a:pt x="181368" y="140208"/>
                    </a:lnTo>
                    <a:lnTo>
                      <a:pt x="181368" y="105156"/>
                    </a:lnTo>
                    <a:lnTo>
                      <a:pt x="126504" y="94488"/>
                    </a:lnTo>
                    <a:lnTo>
                      <a:pt x="107264" y="88582"/>
                    </a:lnTo>
                    <a:lnTo>
                      <a:pt x="100571" y="86131"/>
                    </a:lnTo>
                    <a:lnTo>
                      <a:pt x="96024" y="83820"/>
                    </a:lnTo>
                    <a:lnTo>
                      <a:pt x="88404" y="80772"/>
                    </a:lnTo>
                    <a:lnTo>
                      <a:pt x="83832" y="76200"/>
                    </a:lnTo>
                    <a:lnTo>
                      <a:pt x="79260" y="70104"/>
                    </a:lnTo>
                    <a:lnTo>
                      <a:pt x="74688" y="62484"/>
                    </a:lnTo>
                    <a:lnTo>
                      <a:pt x="73164" y="57912"/>
                    </a:lnTo>
                    <a:lnTo>
                      <a:pt x="73164" y="47244"/>
                    </a:lnTo>
                    <a:lnTo>
                      <a:pt x="76212" y="41148"/>
                    </a:lnTo>
                    <a:lnTo>
                      <a:pt x="79260" y="38100"/>
                    </a:lnTo>
                    <a:lnTo>
                      <a:pt x="82308" y="36576"/>
                    </a:lnTo>
                    <a:lnTo>
                      <a:pt x="88404" y="36576"/>
                    </a:lnTo>
                    <a:lnTo>
                      <a:pt x="106692" y="41148"/>
                    </a:lnTo>
                    <a:lnTo>
                      <a:pt x="181368" y="56388"/>
                    </a:lnTo>
                    <a:lnTo>
                      <a:pt x="181368" y="21336"/>
                    </a:lnTo>
                    <a:close/>
                  </a:path>
                  <a:path w="234950" h="605154">
                    <a:moveTo>
                      <a:pt x="184404" y="303276"/>
                    </a:moveTo>
                    <a:lnTo>
                      <a:pt x="166116" y="272796"/>
                    </a:lnTo>
                    <a:lnTo>
                      <a:pt x="170688" y="271272"/>
                    </a:lnTo>
                    <a:lnTo>
                      <a:pt x="176784" y="271272"/>
                    </a:lnTo>
                    <a:lnTo>
                      <a:pt x="181356" y="269748"/>
                    </a:lnTo>
                    <a:lnTo>
                      <a:pt x="181356" y="265176"/>
                    </a:lnTo>
                    <a:lnTo>
                      <a:pt x="181356" y="257556"/>
                    </a:lnTo>
                    <a:lnTo>
                      <a:pt x="181356" y="237744"/>
                    </a:lnTo>
                    <a:lnTo>
                      <a:pt x="181356" y="233172"/>
                    </a:lnTo>
                    <a:lnTo>
                      <a:pt x="173736" y="236220"/>
                    </a:lnTo>
                    <a:lnTo>
                      <a:pt x="167640" y="237744"/>
                    </a:lnTo>
                    <a:lnTo>
                      <a:pt x="163068" y="237744"/>
                    </a:lnTo>
                    <a:lnTo>
                      <a:pt x="156972" y="237248"/>
                    </a:lnTo>
                    <a:lnTo>
                      <a:pt x="156972" y="292608"/>
                    </a:lnTo>
                    <a:lnTo>
                      <a:pt x="156972" y="301752"/>
                    </a:lnTo>
                    <a:lnTo>
                      <a:pt x="155448" y="306324"/>
                    </a:lnTo>
                    <a:lnTo>
                      <a:pt x="149352" y="312420"/>
                    </a:lnTo>
                    <a:lnTo>
                      <a:pt x="146304" y="313944"/>
                    </a:lnTo>
                    <a:lnTo>
                      <a:pt x="137160" y="313944"/>
                    </a:lnTo>
                    <a:lnTo>
                      <a:pt x="131064" y="307848"/>
                    </a:lnTo>
                    <a:lnTo>
                      <a:pt x="127927" y="302374"/>
                    </a:lnTo>
                    <a:lnTo>
                      <a:pt x="125349" y="294894"/>
                    </a:lnTo>
                    <a:lnTo>
                      <a:pt x="125234" y="294322"/>
                    </a:lnTo>
                    <a:lnTo>
                      <a:pt x="125196" y="294132"/>
                    </a:lnTo>
                    <a:lnTo>
                      <a:pt x="123355" y="285140"/>
                    </a:lnTo>
                    <a:lnTo>
                      <a:pt x="121920" y="272796"/>
                    </a:lnTo>
                    <a:lnTo>
                      <a:pt x="121831" y="272605"/>
                    </a:lnTo>
                    <a:lnTo>
                      <a:pt x="120396" y="269748"/>
                    </a:lnTo>
                    <a:lnTo>
                      <a:pt x="120396" y="265176"/>
                    </a:lnTo>
                    <a:lnTo>
                      <a:pt x="124968" y="265176"/>
                    </a:lnTo>
                    <a:lnTo>
                      <a:pt x="132588" y="268224"/>
                    </a:lnTo>
                    <a:lnTo>
                      <a:pt x="138684" y="269748"/>
                    </a:lnTo>
                    <a:lnTo>
                      <a:pt x="143256" y="271272"/>
                    </a:lnTo>
                    <a:lnTo>
                      <a:pt x="146304" y="274320"/>
                    </a:lnTo>
                    <a:lnTo>
                      <a:pt x="150876" y="277368"/>
                    </a:lnTo>
                    <a:lnTo>
                      <a:pt x="152400" y="281940"/>
                    </a:lnTo>
                    <a:lnTo>
                      <a:pt x="155448" y="286512"/>
                    </a:lnTo>
                    <a:lnTo>
                      <a:pt x="156972" y="292608"/>
                    </a:lnTo>
                    <a:lnTo>
                      <a:pt x="156972" y="237248"/>
                    </a:lnTo>
                    <a:lnTo>
                      <a:pt x="156768" y="237223"/>
                    </a:lnTo>
                    <a:lnTo>
                      <a:pt x="149161" y="235839"/>
                    </a:lnTo>
                    <a:lnTo>
                      <a:pt x="129540" y="231648"/>
                    </a:lnTo>
                    <a:lnTo>
                      <a:pt x="106870" y="225933"/>
                    </a:lnTo>
                    <a:lnTo>
                      <a:pt x="99326" y="223939"/>
                    </a:lnTo>
                    <a:lnTo>
                      <a:pt x="94488" y="222504"/>
                    </a:lnTo>
                    <a:lnTo>
                      <a:pt x="82296" y="222504"/>
                    </a:lnTo>
                    <a:lnTo>
                      <a:pt x="49530" y="249745"/>
                    </a:lnTo>
                    <a:lnTo>
                      <a:pt x="47739" y="262128"/>
                    </a:lnTo>
                    <a:lnTo>
                      <a:pt x="47612" y="264782"/>
                    </a:lnTo>
                    <a:lnTo>
                      <a:pt x="47599" y="265176"/>
                    </a:lnTo>
                    <a:lnTo>
                      <a:pt x="47383" y="269748"/>
                    </a:lnTo>
                    <a:lnTo>
                      <a:pt x="47332" y="274320"/>
                    </a:lnTo>
                    <a:lnTo>
                      <a:pt x="56388" y="312420"/>
                    </a:lnTo>
                    <a:lnTo>
                      <a:pt x="85344" y="333756"/>
                    </a:lnTo>
                    <a:lnTo>
                      <a:pt x="85471" y="332333"/>
                    </a:lnTo>
                    <a:lnTo>
                      <a:pt x="88392" y="298704"/>
                    </a:lnTo>
                    <a:lnTo>
                      <a:pt x="83820" y="297180"/>
                    </a:lnTo>
                    <a:lnTo>
                      <a:pt x="79248" y="294132"/>
                    </a:lnTo>
                    <a:lnTo>
                      <a:pt x="76200" y="291084"/>
                    </a:lnTo>
                    <a:lnTo>
                      <a:pt x="73152" y="281940"/>
                    </a:lnTo>
                    <a:lnTo>
                      <a:pt x="73152" y="269748"/>
                    </a:lnTo>
                    <a:lnTo>
                      <a:pt x="74676" y="265176"/>
                    </a:lnTo>
                    <a:lnTo>
                      <a:pt x="76200" y="262128"/>
                    </a:lnTo>
                    <a:lnTo>
                      <a:pt x="79248" y="259080"/>
                    </a:lnTo>
                    <a:lnTo>
                      <a:pt x="82296" y="257556"/>
                    </a:lnTo>
                    <a:lnTo>
                      <a:pt x="92964" y="257556"/>
                    </a:lnTo>
                    <a:lnTo>
                      <a:pt x="101066" y="283464"/>
                    </a:lnTo>
                    <a:lnTo>
                      <a:pt x="101117" y="283921"/>
                    </a:lnTo>
                    <a:lnTo>
                      <a:pt x="101231" y="285140"/>
                    </a:lnTo>
                    <a:lnTo>
                      <a:pt x="102108" y="294132"/>
                    </a:lnTo>
                    <a:lnTo>
                      <a:pt x="102209" y="294894"/>
                    </a:lnTo>
                    <a:lnTo>
                      <a:pt x="103822" y="307848"/>
                    </a:lnTo>
                    <a:lnTo>
                      <a:pt x="121881" y="341934"/>
                    </a:lnTo>
                    <a:lnTo>
                      <a:pt x="146304" y="348996"/>
                    </a:lnTo>
                    <a:lnTo>
                      <a:pt x="154254" y="348170"/>
                    </a:lnTo>
                    <a:lnTo>
                      <a:pt x="154101" y="348170"/>
                    </a:lnTo>
                    <a:lnTo>
                      <a:pt x="161163" y="345948"/>
                    </a:lnTo>
                    <a:lnTo>
                      <a:pt x="184086" y="313944"/>
                    </a:lnTo>
                    <a:lnTo>
                      <a:pt x="184404" y="310896"/>
                    </a:lnTo>
                    <a:lnTo>
                      <a:pt x="184404" y="303276"/>
                    </a:lnTo>
                    <a:close/>
                  </a:path>
                  <a:path w="234950" h="605154">
                    <a:moveTo>
                      <a:pt x="234708" y="539496"/>
                    </a:moveTo>
                    <a:lnTo>
                      <a:pt x="231660" y="524256"/>
                    </a:lnTo>
                    <a:lnTo>
                      <a:pt x="231660" y="516636"/>
                    </a:lnTo>
                    <a:lnTo>
                      <a:pt x="229374" y="512064"/>
                    </a:lnTo>
                    <a:lnTo>
                      <a:pt x="228612" y="510540"/>
                    </a:lnTo>
                    <a:lnTo>
                      <a:pt x="222516" y="501396"/>
                    </a:lnTo>
                    <a:lnTo>
                      <a:pt x="219468" y="496824"/>
                    </a:lnTo>
                    <a:lnTo>
                      <a:pt x="181559" y="480060"/>
                    </a:lnTo>
                    <a:lnTo>
                      <a:pt x="158508" y="475488"/>
                    </a:lnTo>
                    <a:lnTo>
                      <a:pt x="153936" y="474599"/>
                    </a:lnTo>
                    <a:lnTo>
                      <a:pt x="153936" y="530352"/>
                    </a:lnTo>
                    <a:lnTo>
                      <a:pt x="153936" y="544068"/>
                    </a:lnTo>
                    <a:lnTo>
                      <a:pt x="150888" y="550164"/>
                    </a:lnTo>
                    <a:lnTo>
                      <a:pt x="146316" y="554736"/>
                    </a:lnTo>
                    <a:lnTo>
                      <a:pt x="140220" y="559308"/>
                    </a:lnTo>
                    <a:lnTo>
                      <a:pt x="134124" y="560832"/>
                    </a:lnTo>
                    <a:lnTo>
                      <a:pt x="117360" y="560832"/>
                    </a:lnTo>
                    <a:lnTo>
                      <a:pt x="102120" y="557784"/>
                    </a:lnTo>
                    <a:lnTo>
                      <a:pt x="92976" y="553212"/>
                    </a:lnTo>
                    <a:lnTo>
                      <a:pt x="85356" y="548640"/>
                    </a:lnTo>
                    <a:lnTo>
                      <a:pt x="80784" y="544068"/>
                    </a:lnTo>
                    <a:lnTo>
                      <a:pt x="74688" y="539496"/>
                    </a:lnTo>
                    <a:lnTo>
                      <a:pt x="73164" y="533400"/>
                    </a:lnTo>
                    <a:lnTo>
                      <a:pt x="73164" y="519684"/>
                    </a:lnTo>
                    <a:lnTo>
                      <a:pt x="76212" y="513588"/>
                    </a:lnTo>
                    <a:lnTo>
                      <a:pt x="80784" y="509016"/>
                    </a:lnTo>
                    <a:lnTo>
                      <a:pt x="86880" y="504444"/>
                    </a:lnTo>
                    <a:lnTo>
                      <a:pt x="94500" y="501396"/>
                    </a:lnTo>
                    <a:lnTo>
                      <a:pt x="111264" y="501396"/>
                    </a:lnTo>
                    <a:lnTo>
                      <a:pt x="118884" y="502920"/>
                    </a:lnTo>
                    <a:lnTo>
                      <a:pt x="126504" y="505968"/>
                    </a:lnTo>
                    <a:lnTo>
                      <a:pt x="135648" y="509016"/>
                    </a:lnTo>
                    <a:lnTo>
                      <a:pt x="141744" y="513588"/>
                    </a:lnTo>
                    <a:lnTo>
                      <a:pt x="150888" y="525780"/>
                    </a:lnTo>
                    <a:lnTo>
                      <a:pt x="153936" y="530352"/>
                    </a:lnTo>
                    <a:lnTo>
                      <a:pt x="153936" y="474599"/>
                    </a:lnTo>
                    <a:lnTo>
                      <a:pt x="50304" y="454152"/>
                    </a:lnTo>
                    <a:lnTo>
                      <a:pt x="50304" y="487680"/>
                    </a:lnTo>
                    <a:lnTo>
                      <a:pt x="73164" y="492252"/>
                    </a:lnTo>
                    <a:lnTo>
                      <a:pt x="66852" y="495731"/>
                    </a:lnTo>
                    <a:lnTo>
                      <a:pt x="47256" y="524256"/>
                    </a:lnTo>
                    <a:lnTo>
                      <a:pt x="47256" y="533400"/>
                    </a:lnTo>
                    <a:lnTo>
                      <a:pt x="61772" y="571334"/>
                    </a:lnTo>
                    <a:lnTo>
                      <a:pt x="95427" y="591312"/>
                    </a:lnTo>
                    <a:lnTo>
                      <a:pt x="128028" y="595884"/>
                    </a:lnTo>
                    <a:lnTo>
                      <a:pt x="140004" y="595058"/>
                    </a:lnTo>
                    <a:lnTo>
                      <a:pt x="173647" y="576770"/>
                    </a:lnTo>
                    <a:lnTo>
                      <a:pt x="181368" y="551688"/>
                    </a:lnTo>
                    <a:lnTo>
                      <a:pt x="180238" y="541426"/>
                    </a:lnTo>
                    <a:lnTo>
                      <a:pt x="180162" y="541172"/>
                    </a:lnTo>
                    <a:lnTo>
                      <a:pt x="176987" y="531304"/>
                    </a:lnTo>
                    <a:lnTo>
                      <a:pt x="171716" y="521474"/>
                    </a:lnTo>
                    <a:lnTo>
                      <a:pt x="164604" y="512064"/>
                    </a:lnTo>
                    <a:lnTo>
                      <a:pt x="170700" y="513588"/>
                    </a:lnTo>
                    <a:lnTo>
                      <a:pt x="207276" y="531876"/>
                    </a:lnTo>
                    <a:lnTo>
                      <a:pt x="208800" y="537972"/>
                    </a:lnTo>
                    <a:lnTo>
                      <a:pt x="208800" y="551688"/>
                    </a:lnTo>
                    <a:lnTo>
                      <a:pt x="207276" y="556260"/>
                    </a:lnTo>
                    <a:lnTo>
                      <a:pt x="205752" y="559308"/>
                    </a:lnTo>
                    <a:lnTo>
                      <a:pt x="204228" y="560832"/>
                    </a:lnTo>
                    <a:lnTo>
                      <a:pt x="202704" y="563880"/>
                    </a:lnTo>
                    <a:lnTo>
                      <a:pt x="199656" y="566928"/>
                    </a:lnTo>
                    <a:lnTo>
                      <a:pt x="192036" y="566928"/>
                    </a:lnTo>
                    <a:lnTo>
                      <a:pt x="187464" y="605028"/>
                    </a:lnTo>
                    <a:lnTo>
                      <a:pt x="192036" y="605028"/>
                    </a:lnTo>
                    <a:lnTo>
                      <a:pt x="202603" y="604177"/>
                    </a:lnTo>
                    <a:lnTo>
                      <a:pt x="232232" y="572643"/>
                    </a:lnTo>
                    <a:lnTo>
                      <a:pt x="234238" y="557784"/>
                    </a:lnTo>
                    <a:lnTo>
                      <a:pt x="234315" y="556120"/>
                    </a:lnTo>
                    <a:lnTo>
                      <a:pt x="234442" y="553212"/>
                    </a:lnTo>
                    <a:lnTo>
                      <a:pt x="234505" y="551688"/>
                    </a:lnTo>
                    <a:lnTo>
                      <a:pt x="234569" y="550164"/>
                    </a:lnTo>
                    <a:lnTo>
                      <a:pt x="234632" y="548640"/>
                    </a:lnTo>
                    <a:lnTo>
                      <a:pt x="234708" y="539496"/>
                    </a:lnTo>
                    <a:close/>
                  </a:path>
                </a:pathLst>
              </a:custGeom>
              <a:solidFill>
                <a:srgbClr val="000000"/>
              </a:solidFill>
            </p:spPr>
            <p:txBody>
              <a:bodyPr wrap="square" lIns="0" tIns="0" rIns="0" bIns="0" rtlCol="0"/>
              <a:lstStyle/>
              <a:p>
                <a:endParaRPr sz="1154"/>
              </a:p>
            </p:txBody>
          </p:sp>
          <p:pic>
            <p:nvPicPr>
              <p:cNvPr id="175" name="object 175"/>
              <p:cNvPicPr/>
              <p:nvPr/>
            </p:nvPicPr>
            <p:blipFill>
              <a:blip r:embed="rId94" cstate="print"/>
              <a:stretch>
                <a:fillRect/>
              </a:stretch>
            </p:blipFill>
            <p:spPr>
              <a:xfrm>
                <a:off x="1087526" y="2897936"/>
                <a:ext cx="29565" cy="32715"/>
              </a:xfrm>
              <a:prstGeom prst="rect">
                <a:avLst/>
              </a:prstGeom>
            </p:spPr>
          </p:pic>
          <p:pic>
            <p:nvPicPr>
              <p:cNvPr id="176" name="object 176"/>
              <p:cNvPicPr/>
              <p:nvPr/>
            </p:nvPicPr>
            <p:blipFill>
              <a:blip r:embed="rId95" cstate="print"/>
              <a:stretch>
                <a:fillRect/>
              </a:stretch>
            </p:blipFill>
            <p:spPr>
              <a:xfrm>
                <a:off x="1117091" y="2860548"/>
                <a:ext cx="416052" cy="71627"/>
              </a:xfrm>
              <a:prstGeom prst="rect">
                <a:avLst/>
              </a:prstGeom>
            </p:spPr>
          </p:pic>
          <p:pic>
            <p:nvPicPr>
              <p:cNvPr id="177" name="object 177"/>
              <p:cNvPicPr/>
              <p:nvPr/>
            </p:nvPicPr>
            <p:blipFill>
              <a:blip r:embed="rId96" cstate="print"/>
              <a:stretch>
                <a:fillRect/>
              </a:stretch>
            </p:blipFill>
            <p:spPr>
              <a:xfrm>
                <a:off x="969263" y="1446275"/>
                <a:ext cx="563880" cy="1414272"/>
              </a:xfrm>
              <a:prstGeom prst="rect">
                <a:avLst/>
              </a:prstGeom>
            </p:spPr>
          </p:pic>
          <p:pic>
            <p:nvPicPr>
              <p:cNvPr id="178" name="object 178"/>
              <p:cNvPicPr/>
              <p:nvPr/>
            </p:nvPicPr>
            <p:blipFill>
              <a:blip r:embed="rId97" cstate="print"/>
              <a:stretch>
                <a:fillRect/>
              </a:stretch>
            </p:blipFill>
            <p:spPr>
              <a:xfrm>
                <a:off x="1117091" y="2773680"/>
                <a:ext cx="234695" cy="89916"/>
              </a:xfrm>
              <a:prstGeom prst="rect">
                <a:avLst/>
              </a:prstGeom>
            </p:spPr>
          </p:pic>
          <p:pic>
            <p:nvPicPr>
              <p:cNvPr id="179" name="object 179"/>
              <p:cNvPicPr/>
              <p:nvPr/>
            </p:nvPicPr>
            <p:blipFill>
              <a:blip r:embed="rId98" cstate="print"/>
              <a:stretch>
                <a:fillRect/>
              </a:stretch>
            </p:blipFill>
            <p:spPr>
              <a:xfrm>
                <a:off x="1164335" y="2776727"/>
                <a:ext cx="134112" cy="86868"/>
              </a:xfrm>
              <a:prstGeom prst="rect">
                <a:avLst/>
              </a:prstGeom>
            </p:spPr>
          </p:pic>
          <p:sp>
            <p:nvSpPr>
              <p:cNvPr id="180" name="object 180"/>
              <p:cNvSpPr/>
              <p:nvPr/>
            </p:nvSpPr>
            <p:spPr>
              <a:xfrm>
                <a:off x="1117079" y="1694688"/>
                <a:ext cx="231775" cy="1001394"/>
              </a:xfrm>
              <a:custGeom>
                <a:avLst/>
                <a:gdLst/>
                <a:ahLst/>
                <a:cxnLst/>
                <a:rect l="l" t="t" r="r" b="b"/>
                <a:pathLst>
                  <a:path w="231775" h="1001394">
                    <a:moveTo>
                      <a:pt x="181368" y="527304"/>
                    </a:moveTo>
                    <a:lnTo>
                      <a:pt x="100596" y="510540"/>
                    </a:lnTo>
                    <a:lnTo>
                      <a:pt x="89928" y="507492"/>
                    </a:lnTo>
                    <a:lnTo>
                      <a:pt x="82308" y="505968"/>
                    </a:lnTo>
                    <a:lnTo>
                      <a:pt x="77736" y="504444"/>
                    </a:lnTo>
                    <a:lnTo>
                      <a:pt x="68592" y="504444"/>
                    </a:lnTo>
                    <a:lnTo>
                      <a:pt x="47256" y="537972"/>
                    </a:lnTo>
                    <a:lnTo>
                      <a:pt x="47561" y="544830"/>
                    </a:lnTo>
                    <a:lnTo>
                      <a:pt x="65557" y="581266"/>
                    </a:lnTo>
                    <a:lnTo>
                      <a:pt x="70116" y="585216"/>
                    </a:lnTo>
                    <a:lnTo>
                      <a:pt x="62496" y="586740"/>
                    </a:lnTo>
                    <a:lnTo>
                      <a:pt x="57924" y="589788"/>
                    </a:lnTo>
                    <a:lnTo>
                      <a:pt x="53352" y="595884"/>
                    </a:lnTo>
                    <a:lnTo>
                      <a:pt x="48780" y="600456"/>
                    </a:lnTo>
                    <a:lnTo>
                      <a:pt x="47256" y="608076"/>
                    </a:lnTo>
                    <a:lnTo>
                      <a:pt x="47256" y="618744"/>
                    </a:lnTo>
                    <a:lnTo>
                      <a:pt x="48399" y="629031"/>
                    </a:lnTo>
                    <a:lnTo>
                      <a:pt x="51828" y="639318"/>
                    </a:lnTo>
                    <a:lnTo>
                      <a:pt x="57543" y="649605"/>
                    </a:lnTo>
                    <a:lnTo>
                      <a:pt x="65544" y="659892"/>
                    </a:lnTo>
                    <a:lnTo>
                      <a:pt x="50304" y="656844"/>
                    </a:lnTo>
                    <a:lnTo>
                      <a:pt x="50304" y="690372"/>
                    </a:lnTo>
                    <a:lnTo>
                      <a:pt x="181368" y="717804"/>
                    </a:lnTo>
                    <a:lnTo>
                      <a:pt x="181368" y="682752"/>
                    </a:lnTo>
                    <a:lnTo>
                      <a:pt x="120408" y="670560"/>
                    </a:lnTo>
                    <a:lnTo>
                      <a:pt x="109740" y="667512"/>
                    </a:lnTo>
                    <a:lnTo>
                      <a:pt x="103644" y="665988"/>
                    </a:lnTo>
                    <a:lnTo>
                      <a:pt x="100596" y="664464"/>
                    </a:lnTo>
                    <a:lnTo>
                      <a:pt x="94500" y="662940"/>
                    </a:lnTo>
                    <a:lnTo>
                      <a:pt x="80784" y="653796"/>
                    </a:lnTo>
                    <a:lnTo>
                      <a:pt x="77736" y="649224"/>
                    </a:lnTo>
                    <a:lnTo>
                      <a:pt x="76212" y="646176"/>
                    </a:lnTo>
                    <a:lnTo>
                      <a:pt x="73164" y="641604"/>
                    </a:lnTo>
                    <a:lnTo>
                      <a:pt x="73164" y="626364"/>
                    </a:lnTo>
                    <a:lnTo>
                      <a:pt x="76212" y="624840"/>
                    </a:lnTo>
                    <a:lnTo>
                      <a:pt x="77736" y="621792"/>
                    </a:lnTo>
                    <a:lnTo>
                      <a:pt x="80784" y="620268"/>
                    </a:lnTo>
                    <a:lnTo>
                      <a:pt x="86880" y="620268"/>
                    </a:lnTo>
                    <a:lnTo>
                      <a:pt x="92976" y="621792"/>
                    </a:lnTo>
                    <a:lnTo>
                      <a:pt x="102120" y="623316"/>
                    </a:lnTo>
                    <a:lnTo>
                      <a:pt x="181368" y="640080"/>
                    </a:lnTo>
                    <a:lnTo>
                      <a:pt x="181368" y="605028"/>
                    </a:lnTo>
                    <a:lnTo>
                      <a:pt x="121932" y="591312"/>
                    </a:lnTo>
                    <a:lnTo>
                      <a:pt x="110236" y="588772"/>
                    </a:lnTo>
                    <a:lnTo>
                      <a:pt x="100406" y="585787"/>
                    </a:lnTo>
                    <a:lnTo>
                      <a:pt x="73164" y="554736"/>
                    </a:lnTo>
                    <a:lnTo>
                      <a:pt x="73164" y="547116"/>
                    </a:lnTo>
                    <a:lnTo>
                      <a:pt x="76212" y="545592"/>
                    </a:lnTo>
                    <a:lnTo>
                      <a:pt x="77736" y="542544"/>
                    </a:lnTo>
                    <a:lnTo>
                      <a:pt x="85356" y="542544"/>
                    </a:lnTo>
                    <a:lnTo>
                      <a:pt x="91452" y="544068"/>
                    </a:lnTo>
                    <a:lnTo>
                      <a:pt x="100596" y="545592"/>
                    </a:lnTo>
                    <a:lnTo>
                      <a:pt x="181368" y="562356"/>
                    </a:lnTo>
                    <a:lnTo>
                      <a:pt x="181368" y="527304"/>
                    </a:lnTo>
                    <a:close/>
                  </a:path>
                  <a:path w="231775" h="1001394">
                    <a:moveTo>
                      <a:pt x="181368" y="304800"/>
                    </a:moveTo>
                    <a:lnTo>
                      <a:pt x="0" y="266700"/>
                    </a:lnTo>
                    <a:lnTo>
                      <a:pt x="0" y="301752"/>
                    </a:lnTo>
                    <a:lnTo>
                      <a:pt x="181368" y="339852"/>
                    </a:lnTo>
                    <a:lnTo>
                      <a:pt x="181368" y="304800"/>
                    </a:lnTo>
                    <a:close/>
                  </a:path>
                  <a:path w="231775" h="1001394">
                    <a:moveTo>
                      <a:pt x="184404" y="810768"/>
                    </a:moveTo>
                    <a:lnTo>
                      <a:pt x="182880" y="804672"/>
                    </a:lnTo>
                    <a:lnTo>
                      <a:pt x="179832" y="798576"/>
                    </a:lnTo>
                    <a:lnTo>
                      <a:pt x="176784" y="790956"/>
                    </a:lnTo>
                    <a:lnTo>
                      <a:pt x="172212" y="784860"/>
                    </a:lnTo>
                    <a:lnTo>
                      <a:pt x="166116" y="780288"/>
                    </a:lnTo>
                    <a:lnTo>
                      <a:pt x="170688" y="778764"/>
                    </a:lnTo>
                    <a:lnTo>
                      <a:pt x="176784" y="778764"/>
                    </a:lnTo>
                    <a:lnTo>
                      <a:pt x="181356" y="777240"/>
                    </a:lnTo>
                    <a:lnTo>
                      <a:pt x="181356" y="772668"/>
                    </a:lnTo>
                    <a:lnTo>
                      <a:pt x="181356" y="765048"/>
                    </a:lnTo>
                    <a:lnTo>
                      <a:pt x="181356" y="745236"/>
                    </a:lnTo>
                    <a:lnTo>
                      <a:pt x="181356" y="740664"/>
                    </a:lnTo>
                    <a:lnTo>
                      <a:pt x="173736" y="743712"/>
                    </a:lnTo>
                    <a:lnTo>
                      <a:pt x="167640" y="745236"/>
                    </a:lnTo>
                    <a:lnTo>
                      <a:pt x="163068" y="745236"/>
                    </a:lnTo>
                    <a:lnTo>
                      <a:pt x="156972" y="744740"/>
                    </a:lnTo>
                    <a:lnTo>
                      <a:pt x="156972" y="800100"/>
                    </a:lnTo>
                    <a:lnTo>
                      <a:pt x="156972" y="809244"/>
                    </a:lnTo>
                    <a:lnTo>
                      <a:pt x="155448" y="813816"/>
                    </a:lnTo>
                    <a:lnTo>
                      <a:pt x="149352" y="819912"/>
                    </a:lnTo>
                    <a:lnTo>
                      <a:pt x="146304" y="821436"/>
                    </a:lnTo>
                    <a:lnTo>
                      <a:pt x="137160" y="821436"/>
                    </a:lnTo>
                    <a:lnTo>
                      <a:pt x="123291" y="792060"/>
                    </a:lnTo>
                    <a:lnTo>
                      <a:pt x="123164" y="790956"/>
                    </a:lnTo>
                    <a:lnTo>
                      <a:pt x="123037" y="789940"/>
                    </a:lnTo>
                    <a:lnTo>
                      <a:pt x="122986" y="789432"/>
                    </a:lnTo>
                    <a:lnTo>
                      <a:pt x="121920" y="780288"/>
                    </a:lnTo>
                    <a:lnTo>
                      <a:pt x="121831" y="780097"/>
                    </a:lnTo>
                    <a:lnTo>
                      <a:pt x="120396" y="777240"/>
                    </a:lnTo>
                    <a:lnTo>
                      <a:pt x="120396" y="772668"/>
                    </a:lnTo>
                    <a:lnTo>
                      <a:pt x="124968" y="774192"/>
                    </a:lnTo>
                    <a:lnTo>
                      <a:pt x="132588" y="775716"/>
                    </a:lnTo>
                    <a:lnTo>
                      <a:pt x="138684" y="777240"/>
                    </a:lnTo>
                    <a:lnTo>
                      <a:pt x="143256" y="780288"/>
                    </a:lnTo>
                    <a:lnTo>
                      <a:pt x="146304" y="781812"/>
                    </a:lnTo>
                    <a:lnTo>
                      <a:pt x="150876" y="784860"/>
                    </a:lnTo>
                    <a:lnTo>
                      <a:pt x="152400" y="789432"/>
                    </a:lnTo>
                    <a:lnTo>
                      <a:pt x="155448" y="795528"/>
                    </a:lnTo>
                    <a:lnTo>
                      <a:pt x="156972" y="800100"/>
                    </a:lnTo>
                    <a:lnTo>
                      <a:pt x="156972" y="744740"/>
                    </a:lnTo>
                    <a:lnTo>
                      <a:pt x="156768" y="744715"/>
                    </a:lnTo>
                    <a:lnTo>
                      <a:pt x="149161" y="743331"/>
                    </a:lnTo>
                    <a:lnTo>
                      <a:pt x="129540" y="739140"/>
                    </a:lnTo>
                    <a:lnTo>
                      <a:pt x="116992" y="736028"/>
                    </a:lnTo>
                    <a:lnTo>
                      <a:pt x="106870" y="733615"/>
                    </a:lnTo>
                    <a:lnTo>
                      <a:pt x="99326" y="732078"/>
                    </a:lnTo>
                    <a:lnTo>
                      <a:pt x="94488" y="731520"/>
                    </a:lnTo>
                    <a:lnTo>
                      <a:pt x="89916" y="729996"/>
                    </a:lnTo>
                    <a:lnTo>
                      <a:pt x="82296" y="729996"/>
                    </a:lnTo>
                    <a:lnTo>
                      <a:pt x="74828" y="730618"/>
                    </a:lnTo>
                    <a:lnTo>
                      <a:pt x="47815" y="768337"/>
                    </a:lnTo>
                    <a:lnTo>
                      <a:pt x="47764" y="769620"/>
                    </a:lnTo>
                    <a:lnTo>
                      <a:pt x="47637" y="772274"/>
                    </a:lnTo>
                    <a:lnTo>
                      <a:pt x="47536" y="774192"/>
                    </a:lnTo>
                    <a:lnTo>
                      <a:pt x="47472" y="775716"/>
                    </a:lnTo>
                    <a:lnTo>
                      <a:pt x="47396" y="777240"/>
                    </a:lnTo>
                    <a:lnTo>
                      <a:pt x="47320" y="781812"/>
                    </a:lnTo>
                    <a:lnTo>
                      <a:pt x="47815" y="792060"/>
                    </a:lnTo>
                    <a:lnTo>
                      <a:pt x="47917" y="792632"/>
                    </a:lnTo>
                    <a:lnTo>
                      <a:pt x="49530" y="802386"/>
                    </a:lnTo>
                    <a:lnTo>
                      <a:pt x="76644" y="837209"/>
                    </a:lnTo>
                    <a:lnTo>
                      <a:pt x="85344" y="841248"/>
                    </a:lnTo>
                    <a:lnTo>
                      <a:pt x="85471" y="839825"/>
                    </a:lnTo>
                    <a:lnTo>
                      <a:pt x="88392" y="806196"/>
                    </a:lnTo>
                    <a:lnTo>
                      <a:pt x="83820" y="804672"/>
                    </a:lnTo>
                    <a:lnTo>
                      <a:pt x="79248" y="801624"/>
                    </a:lnTo>
                    <a:lnTo>
                      <a:pt x="76200" y="798576"/>
                    </a:lnTo>
                    <a:lnTo>
                      <a:pt x="73152" y="789432"/>
                    </a:lnTo>
                    <a:lnTo>
                      <a:pt x="73152" y="777240"/>
                    </a:lnTo>
                    <a:lnTo>
                      <a:pt x="74676" y="772668"/>
                    </a:lnTo>
                    <a:lnTo>
                      <a:pt x="76200" y="769620"/>
                    </a:lnTo>
                    <a:lnTo>
                      <a:pt x="79248" y="766572"/>
                    </a:lnTo>
                    <a:lnTo>
                      <a:pt x="82296" y="765048"/>
                    </a:lnTo>
                    <a:lnTo>
                      <a:pt x="92964" y="765048"/>
                    </a:lnTo>
                    <a:lnTo>
                      <a:pt x="101066" y="790956"/>
                    </a:lnTo>
                    <a:lnTo>
                      <a:pt x="101180" y="792060"/>
                    </a:lnTo>
                    <a:lnTo>
                      <a:pt x="101231" y="792632"/>
                    </a:lnTo>
                    <a:lnTo>
                      <a:pt x="102108" y="801624"/>
                    </a:lnTo>
                    <a:lnTo>
                      <a:pt x="102209" y="802386"/>
                    </a:lnTo>
                    <a:lnTo>
                      <a:pt x="103822" y="815581"/>
                    </a:lnTo>
                    <a:lnTo>
                      <a:pt x="121881" y="849426"/>
                    </a:lnTo>
                    <a:lnTo>
                      <a:pt x="146304" y="856488"/>
                    </a:lnTo>
                    <a:lnTo>
                      <a:pt x="154254" y="855662"/>
                    </a:lnTo>
                    <a:lnTo>
                      <a:pt x="154101" y="855662"/>
                    </a:lnTo>
                    <a:lnTo>
                      <a:pt x="161163" y="853440"/>
                    </a:lnTo>
                    <a:lnTo>
                      <a:pt x="184086" y="821436"/>
                    </a:lnTo>
                    <a:lnTo>
                      <a:pt x="184404" y="818388"/>
                    </a:lnTo>
                    <a:lnTo>
                      <a:pt x="184404" y="810768"/>
                    </a:lnTo>
                    <a:close/>
                  </a:path>
                  <a:path w="231775" h="1001394">
                    <a:moveTo>
                      <a:pt x="184416" y="935736"/>
                    </a:moveTo>
                    <a:lnTo>
                      <a:pt x="170700" y="891540"/>
                    </a:lnTo>
                    <a:lnTo>
                      <a:pt x="138696" y="874776"/>
                    </a:lnTo>
                    <a:lnTo>
                      <a:pt x="131216" y="875614"/>
                    </a:lnTo>
                    <a:lnTo>
                      <a:pt x="102501" y="909053"/>
                    </a:lnTo>
                    <a:lnTo>
                      <a:pt x="99072" y="920496"/>
                    </a:lnTo>
                    <a:lnTo>
                      <a:pt x="94500" y="932688"/>
                    </a:lnTo>
                    <a:lnTo>
                      <a:pt x="92976" y="938784"/>
                    </a:lnTo>
                    <a:lnTo>
                      <a:pt x="91452" y="940308"/>
                    </a:lnTo>
                    <a:lnTo>
                      <a:pt x="89928" y="943356"/>
                    </a:lnTo>
                    <a:lnTo>
                      <a:pt x="86880" y="944880"/>
                    </a:lnTo>
                    <a:lnTo>
                      <a:pt x="80784" y="944880"/>
                    </a:lnTo>
                    <a:lnTo>
                      <a:pt x="77736" y="943356"/>
                    </a:lnTo>
                    <a:lnTo>
                      <a:pt x="76212" y="940308"/>
                    </a:lnTo>
                    <a:lnTo>
                      <a:pt x="73164" y="937260"/>
                    </a:lnTo>
                    <a:lnTo>
                      <a:pt x="73164" y="918972"/>
                    </a:lnTo>
                    <a:lnTo>
                      <a:pt x="74688" y="914400"/>
                    </a:lnTo>
                    <a:lnTo>
                      <a:pt x="79260" y="905256"/>
                    </a:lnTo>
                    <a:lnTo>
                      <a:pt x="83832" y="902208"/>
                    </a:lnTo>
                    <a:lnTo>
                      <a:pt x="88404" y="900684"/>
                    </a:lnTo>
                    <a:lnTo>
                      <a:pt x="82308" y="865632"/>
                    </a:lnTo>
                    <a:lnTo>
                      <a:pt x="52400" y="889850"/>
                    </a:lnTo>
                    <a:lnTo>
                      <a:pt x="47256" y="920496"/>
                    </a:lnTo>
                    <a:lnTo>
                      <a:pt x="48133" y="935621"/>
                    </a:lnTo>
                    <a:lnTo>
                      <a:pt x="68491" y="974153"/>
                    </a:lnTo>
                    <a:lnTo>
                      <a:pt x="89928" y="979932"/>
                    </a:lnTo>
                    <a:lnTo>
                      <a:pt x="96735" y="979322"/>
                    </a:lnTo>
                    <a:lnTo>
                      <a:pt x="125882" y="942670"/>
                    </a:lnTo>
                    <a:lnTo>
                      <a:pt x="135648" y="914400"/>
                    </a:lnTo>
                    <a:lnTo>
                      <a:pt x="137172" y="912876"/>
                    </a:lnTo>
                    <a:lnTo>
                      <a:pt x="140220" y="911352"/>
                    </a:lnTo>
                    <a:lnTo>
                      <a:pt x="141744" y="909828"/>
                    </a:lnTo>
                    <a:lnTo>
                      <a:pt x="147840" y="909828"/>
                    </a:lnTo>
                    <a:lnTo>
                      <a:pt x="150888" y="911352"/>
                    </a:lnTo>
                    <a:lnTo>
                      <a:pt x="152412" y="915924"/>
                    </a:lnTo>
                    <a:lnTo>
                      <a:pt x="156984" y="920496"/>
                    </a:lnTo>
                    <a:lnTo>
                      <a:pt x="158508" y="926592"/>
                    </a:lnTo>
                    <a:lnTo>
                      <a:pt x="158508" y="943356"/>
                    </a:lnTo>
                    <a:lnTo>
                      <a:pt x="156984" y="949452"/>
                    </a:lnTo>
                    <a:lnTo>
                      <a:pt x="153936" y="955548"/>
                    </a:lnTo>
                    <a:lnTo>
                      <a:pt x="150888" y="960120"/>
                    </a:lnTo>
                    <a:lnTo>
                      <a:pt x="138696" y="966216"/>
                    </a:lnTo>
                    <a:lnTo>
                      <a:pt x="143268" y="1001268"/>
                    </a:lnTo>
                    <a:lnTo>
                      <a:pt x="177977" y="971321"/>
                    </a:lnTo>
                    <a:lnTo>
                      <a:pt x="183603" y="949502"/>
                    </a:lnTo>
                    <a:lnTo>
                      <a:pt x="184416" y="935736"/>
                    </a:lnTo>
                    <a:close/>
                  </a:path>
                  <a:path w="231775" h="1001394">
                    <a:moveTo>
                      <a:pt x="184416" y="205740"/>
                    </a:moveTo>
                    <a:lnTo>
                      <a:pt x="184315" y="204216"/>
                    </a:lnTo>
                    <a:lnTo>
                      <a:pt x="184226" y="202692"/>
                    </a:lnTo>
                    <a:lnTo>
                      <a:pt x="183819" y="195986"/>
                    </a:lnTo>
                    <a:lnTo>
                      <a:pt x="183743" y="195643"/>
                    </a:lnTo>
                    <a:lnTo>
                      <a:pt x="181940" y="187071"/>
                    </a:lnTo>
                    <a:lnTo>
                      <a:pt x="178625" y="178739"/>
                    </a:lnTo>
                    <a:lnTo>
                      <a:pt x="146316" y="146304"/>
                    </a:lnTo>
                    <a:lnTo>
                      <a:pt x="140220" y="176784"/>
                    </a:lnTo>
                    <a:lnTo>
                      <a:pt x="147332" y="181927"/>
                    </a:lnTo>
                    <a:lnTo>
                      <a:pt x="152603" y="188214"/>
                    </a:lnTo>
                    <a:lnTo>
                      <a:pt x="155854" y="195643"/>
                    </a:lnTo>
                    <a:lnTo>
                      <a:pt x="155905" y="195986"/>
                    </a:lnTo>
                    <a:lnTo>
                      <a:pt x="156984" y="204216"/>
                    </a:lnTo>
                    <a:lnTo>
                      <a:pt x="156984" y="210312"/>
                    </a:lnTo>
                    <a:lnTo>
                      <a:pt x="153936" y="216408"/>
                    </a:lnTo>
                    <a:lnTo>
                      <a:pt x="143268" y="227076"/>
                    </a:lnTo>
                    <a:lnTo>
                      <a:pt x="137172" y="228600"/>
                    </a:lnTo>
                    <a:lnTo>
                      <a:pt x="126504" y="228600"/>
                    </a:lnTo>
                    <a:lnTo>
                      <a:pt x="126504" y="225552"/>
                    </a:lnTo>
                    <a:lnTo>
                      <a:pt x="126504" y="172212"/>
                    </a:lnTo>
                    <a:lnTo>
                      <a:pt x="126504" y="143256"/>
                    </a:lnTo>
                    <a:lnTo>
                      <a:pt x="111264" y="140208"/>
                    </a:lnTo>
                    <a:lnTo>
                      <a:pt x="105168" y="140208"/>
                    </a:lnTo>
                    <a:lnTo>
                      <a:pt x="105168" y="172212"/>
                    </a:lnTo>
                    <a:lnTo>
                      <a:pt x="105168" y="225552"/>
                    </a:lnTo>
                    <a:lnTo>
                      <a:pt x="97739" y="223227"/>
                    </a:lnTo>
                    <a:lnTo>
                      <a:pt x="91452" y="220599"/>
                    </a:lnTo>
                    <a:lnTo>
                      <a:pt x="86309" y="217411"/>
                    </a:lnTo>
                    <a:lnTo>
                      <a:pt x="82308" y="213360"/>
                    </a:lnTo>
                    <a:lnTo>
                      <a:pt x="76212" y="208788"/>
                    </a:lnTo>
                    <a:lnTo>
                      <a:pt x="74688" y="202692"/>
                    </a:lnTo>
                    <a:lnTo>
                      <a:pt x="74815" y="187071"/>
                    </a:lnTo>
                    <a:lnTo>
                      <a:pt x="76212" y="182880"/>
                    </a:lnTo>
                    <a:lnTo>
                      <a:pt x="85356" y="173736"/>
                    </a:lnTo>
                    <a:lnTo>
                      <a:pt x="92976" y="172212"/>
                    </a:lnTo>
                    <a:lnTo>
                      <a:pt x="105168" y="172212"/>
                    </a:lnTo>
                    <a:lnTo>
                      <a:pt x="105168" y="140208"/>
                    </a:lnTo>
                    <a:lnTo>
                      <a:pt x="103644" y="140208"/>
                    </a:lnTo>
                    <a:lnTo>
                      <a:pt x="90754" y="141071"/>
                    </a:lnTo>
                    <a:lnTo>
                      <a:pt x="54965" y="161594"/>
                    </a:lnTo>
                    <a:lnTo>
                      <a:pt x="48031" y="181927"/>
                    </a:lnTo>
                    <a:lnTo>
                      <a:pt x="47955" y="182880"/>
                    </a:lnTo>
                    <a:lnTo>
                      <a:pt x="54114" y="224790"/>
                    </a:lnTo>
                    <a:lnTo>
                      <a:pt x="86156" y="255295"/>
                    </a:lnTo>
                    <a:lnTo>
                      <a:pt x="110147" y="262750"/>
                    </a:lnTo>
                    <a:lnTo>
                      <a:pt x="109905" y="262750"/>
                    </a:lnTo>
                    <a:lnTo>
                      <a:pt x="123456" y="263652"/>
                    </a:lnTo>
                    <a:lnTo>
                      <a:pt x="136359" y="262750"/>
                    </a:lnTo>
                    <a:lnTo>
                      <a:pt x="147840" y="259842"/>
                    </a:lnTo>
                    <a:lnTo>
                      <a:pt x="180035" y="228600"/>
                    </a:lnTo>
                    <a:lnTo>
                      <a:pt x="183413" y="216408"/>
                    </a:lnTo>
                    <a:lnTo>
                      <a:pt x="184416" y="205740"/>
                    </a:lnTo>
                    <a:close/>
                  </a:path>
                  <a:path w="231775" h="1001394">
                    <a:moveTo>
                      <a:pt x="184416" y="68580"/>
                    </a:moveTo>
                    <a:lnTo>
                      <a:pt x="170700" y="24384"/>
                    </a:lnTo>
                    <a:lnTo>
                      <a:pt x="138696" y="9144"/>
                    </a:lnTo>
                    <a:lnTo>
                      <a:pt x="131216" y="9740"/>
                    </a:lnTo>
                    <a:lnTo>
                      <a:pt x="102501" y="43180"/>
                    </a:lnTo>
                    <a:lnTo>
                      <a:pt x="99072" y="54864"/>
                    </a:lnTo>
                    <a:lnTo>
                      <a:pt x="94500" y="65532"/>
                    </a:lnTo>
                    <a:lnTo>
                      <a:pt x="92976" y="71628"/>
                    </a:lnTo>
                    <a:lnTo>
                      <a:pt x="91452" y="73152"/>
                    </a:lnTo>
                    <a:lnTo>
                      <a:pt x="89928" y="76200"/>
                    </a:lnTo>
                    <a:lnTo>
                      <a:pt x="86880" y="79248"/>
                    </a:lnTo>
                    <a:lnTo>
                      <a:pt x="80784" y="79248"/>
                    </a:lnTo>
                    <a:lnTo>
                      <a:pt x="77736" y="77724"/>
                    </a:lnTo>
                    <a:lnTo>
                      <a:pt x="76212" y="74676"/>
                    </a:lnTo>
                    <a:lnTo>
                      <a:pt x="73164" y="71628"/>
                    </a:lnTo>
                    <a:lnTo>
                      <a:pt x="73164" y="53340"/>
                    </a:lnTo>
                    <a:lnTo>
                      <a:pt x="74688" y="47244"/>
                    </a:lnTo>
                    <a:lnTo>
                      <a:pt x="77736" y="42672"/>
                    </a:lnTo>
                    <a:lnTo>
                      <a:pt x="79260" y="38100"/>
                    </a:lnTo>
                    <a:lnTo>
                      <a:pt x="88404" y="35052"/>
                    </a:lnTo>
                    <a:lnTo>
                      <a:pt x="82308" y="0"/>
                    </a:lnTo>
                    <a:lnTo>
                      <a:pt x="74612" y="1955"/>
                    </a:lnTo>
                    <a:lnTo>
                      <a:pt x="49542" y="31432"/>
                    </a:lnTo>
                    <a:lnTo>
                      <a:pt x="47256" y="53340"/>
                    </a:lnTo>
                    <a:lnTo>
                      <a:pt x="48133" y="68465"/>
                    </a:lnTo>
                    <a:lnTo>
                      <a:pt x="68491" y="107238"/>
                    </a:lnTo>
                    <a:lnTo>
                      <a:pt x="89928" y="114300"/>
                    </a:lnTo>
                    <a:lnTo>
                      <a:pt x="96735" y="113474"/>
                    </a:lnTo>
                    <a:lnTo>
                      <a:pt x="131076" y="60960"/>
                    </a:lnTo>
                    <a:lnTo>
                      <a:pt x="134124" y="53340"/>
                    </a:lnTo>
                    <a:lnTo>
                      <a:pt x="135648" y="47244"/>
                    </a:lnTo>
                    <a:lnTo>
                      <a:pt x="137172" y="45720"/>
                    </a:lnTo>
                    <a:lnTo>
                      <a:pt x="140220" y="44196"/>
                    </a:lnTo>
                    <a:lnTo>
                      <a:pt x="147840" y="44196"/>
                    </a:lnTo>
                    <a:lnTo>
                      <a:pt x="150888" y="45720"/>
                    </a:lnTo>
                    <a:lnTo>
                      <a:pt x="152412" y="48768"/>
                    </a:lnTo>
                    <a:lnTo>
                      <a:pt x="156984" y="53340"/>
                    </a:lnTo>
                    <a:lnTo>
                      <a:pt x="158508" y="60960"/>
                    </a:lnTo>
                    <a:lnTo>
                      <a:pt x="158508" y="76200"/>
                    </a:lnTo>
                    <a:lnTo>
                      <a:pt x="156984" y="83820"/>
                    </a:lnTo>
                    <a:lnTo>
                      <a:pt x="150888" y="92964"/>
                    </a:lnTo>
                    <a:lnTo>
                      <a:pt x="144792" y="96012"/>
                    </a:lnTo>
                    <a:lnTo>
                      <a:pt x="138696" y="100584"/>
                    </a:lnTo>
                    <a:lnTo>
                      <a:pt x="143268" y="135636"/>
                    </a:lnTo>
                    <a:lnTo>
                      <a:pt x="152742" y="131660"/>
                    </a:lnTo>
                    <a:lnTo>
                      <a:pt x="160794" y="126682"/>
                    </a:lnTo>
                    <a:lnTo>
                      <a:pt x="183603" y="82588"/>
                    </a:lnTo>
                    <a:lnTo>
                      <a:pt x="184416" y="68580"/>
                    </a:lnTo>
                    <a:close/>
                  </a:path>
                  <a:path w="231775" h="1001394">
                    <a:moveTo>
                      <a:pt x="231660" y="469392"/>
                    </a:moveTo>
                    <a:lnTo>
                      <a:pt x="161556" y="455676"/>
                    </a:lnTo>
                    <a:lnTo>
                      <a:pt x="171551" y="448208"/>
                    </a:lnTo>
                    <a:lnTo>
                      <a:pt x="172885" y="446532"/>
                    </a:lnTo>
                    <a:lnTo>
                      <a:pt x="178701" y="439293"/>
                    </a:lnTo>
                    <a:lnTo>
                      <a:pt x="182981" y="428675"/>
                    </a:lnTo>
                    <a:lnTo>
                      <a:pt x="183032" y="428244"/>
                    </a:lnTo>
                    <a:lnTo>
                      <a:pt x="184416" y="416052"/>
                    </a:lnTo>
                    <a:lnTo>
                      <a:pt x="183007" y="404037"/>
                    </a:lnTo>
                    <a:lnTo>
                      <a:pt x="182943" y="403860"/>
                    </a:lnTo>
                    <a:lnTo>
                      <a:pt x="178892" y="393001"/>
                    </a:lnTo>
                    <a:lnTo>
                      <a:pt x="174993" y="387096"/>
                    </a:lnTo>
                    <a:lnTo>
                      <a:pt x="172199" y="382841"/>
                    </a:lnTo>
                    <a:lnTo>
                      <a:pt x="163080" y="373380"/>
                    </a:lnTo>
                    <a:lnTo>
                      <a:pt x="156984" y="368858"/>
                    </a:lnTo>
                    <a:lnTo>
                      <a:pt x="156984" y="416052"/>
                    </a:lnTo>
                    <a:lnTo>
                      <a:pt x="156984" y="428244"/>
                    </a:lnTo>
                    <a:lnTo>
                      <a:pt x="153936" y="434340"/>
                    </a:lnTo>
                    <a:lnTo>
                      <a:pt x="147840" y="438912"/>
                    </a:lnTo>
                    <a:lnTo>
                      <a:pt x="143268" y="443484"/>
                    </a:lnTo>
                    <a:lnTo>
                      <a:pt x="134124" y="446532"/>
                    </a:lnTo>
                    <a:lnTo>
                      <a:pt x="117360" y="446532"/>
                    </a:lnTo>
                    <a:lnTo>
                      <a:pt x="109740" y="445008"/>
                    </a:lnTo>
                    <a:lnTo>
                      <a:pt x="91452" y="438912"/>
                    </a:lnTo>
                    <a:lnTo>
                      <a:pt x="86372" y="435864"/>
                    </a:lnTo>
                    <a:lnTo>
                      <a:pt x="83832" y="434340"/>
                    </a:lnTo>
                    <a:lnTo>
                      <a:pt x="79260" y="429768"/>
                    </a:lnTo>
                    <a:lnTo>
                      <a:pt x="74688" y="423672"/>
                    </a:lnTo>
                    <a:lnTo>
                      <a:pt x="73164" y="417576"/>
                    </a:lnTo>
                    <a:lnTo>
                      <a:pt x="73164" y="403860"/>
                    </a:lnTo>
                    <a:lnTo>
                      <a:pt x="74688" y="397764"/>
                    </a:lnTo>
                    <a:lnTo>
                      <a:pt x="80784" y="393192"/>
                    </a:lnTo>
                    <a:lnTo>
                      <a:pt x="85356" y="388620"/>
                    </a:lnTo>
                    <a:lnTo>
                      <a:pt x="92976" y="387096"/>
                    </a:lnTo>
                    <a:lnTo>
                      <a:pt x="102120" y="387096"/>
                    </a:lnTo>
                    <a:lnTo>
                      <a:pt x="146316" y="399288"/>
                    </a:lnTo>
                    <a:lnTo>
                      <a:pt x="156984" y="416052"/>
                    </a:lnTo>
                    <a:lnTo>
                      <a:pt x="156984" y="368858"/>
                    </a:lnTo>
                    <a:lnTo>
                      <a:pt x="149936" y="363626"/>
                    </a:lnTo>
                    <a:lnTo>
                      <a:pt x="135648" y="356997"/>
                    </a:lnTo>
                    <a:lnTo>
                      <a:pt x="120218" y="353237"/>
                    </a:lnTo>
                    <a:lnTo>
                      <a:pt x="103644" y="352044"/>
                    </a:lnTo>
                    <a:lnTo>
                      <a:pt x="89903" y="352666"/>
                    </a:lnTo>
                    <a:lnTo>
                      <a:pt x="54965" y="370522"/>
                    </a:lnTo>
                    <a:lnTo>
                      <a:pt x="48031" y="387388"/>
                    </a:lnTo>
                    <a:lnTo>
                      <a:pt x="47917" y="388620"/>
                    </a:lnTo>
                    <a:lnTo>
                      <a:pt x="47828" y="389674"/>
                    </a:lnTo>
                    <a:lnTo>
                      <a:pt x="47256" y="396240"/>
                    </a:lnTo>
                    <a:lnTo>
                      <a:pt x="47294" y="404037"/>
                    </a:lnTo>
                    <a:lnTo>
                      <a:pt x="50304" y="416052"/>
                    </a:lnTo>
                    <a:lnTo>
                      <a:pt x="53352" y="422148"/>
                    </a:lnTo>
                    <a:lnTo>
                      <a:pt x="57924" y="428244"/>
                    </a:lnTo>
                    <a:lnTo>
                      <a:pt x="64020" y="435864"/>
                    </a:lnTo>
                    <a:lnTo>
                      <a:pt x="50304" y="432816"/>
                    </a:lnTo>
                    <a:lnTo>
                      <a:pt x="50304" y="467868"/>
                    </a:lnTo>
                    <a:lnTo>
                      <a:pt x="231660" y="505968"/>
                    </a:lnTo>
                    <a:lnTo>
                      <a:pt x="231660" y="469392"/>
                    </a:lnTo>
                    <a:close/>
                  </a:path>
                </a:pathLst>
              </a:custGeom>
              <a:solidFill>
                <a:srgbClr val="000000"/>
              </a:solidFill>
            </p:spPr>
            <p:txBody>
              <a:bodyPr wrap="square" lIns="0" tIns="0" rIns="0" bIns="0" rtlCol="0"/>
              <a:lstStyle/>
              <a:p>
                <a:endParaRPr sz="1154"/>
              </a:p>
            </p:txBody>
          </p:sp>
        </p:grpSp>
        <p:grpSp>
          <p:nvGrpSpPr>
            <p:cNvPr id="181" name="object 181"/>
            <p:cNvGrpSpPr/>
            <p:nvPr/>
          </p:nvGrpSpPr>
          <p:grpSpPr>
            <a:xfrm>
              <a:off x="3009973" y="5197745"/>
              <a:ext cx="1185896" cy="319687"/>
              <a:chOff x="1342644" y="8104632"/>
              <a:chExt cx="1849120" cy="498475"/>
            </a:xfrm>
          </p:grpSpPr>
          <p:pic>
            <p:nvPicPr>
              <p:cNvPr id="182" name="object 182"/>
              <p:cNvPicPr/>
              <p:nvPr/>
            </p:nvPicPr>
            <p:blipFill>
              <a:blip r:embed="rId99" cstate="print"/>
              <a:stretch>
                <a:fillRect/>
              </a:stretch>
            </p:blipFill>
            <p:spPr>
              <a:xfrm>
                <a:off x="1533144" y="8104632"/>
                <a:ext cx="1658112" cy="495300"/>
              </a:xfrm>
              <a:prstGeom prst="rect">
                <a:avLst/>
              </a:prstGeom>
            </p:spPr>
          </p:pic>
          <p:pic>
            <p:nvPicPr>
              <p:cNvPr id="183" name="object 183"/>
              <p:cNvPicPr/>
              <p:nvPr/>
            </p:nvPicPr>
            <p:blipFill>
              <a:blip r:embed="rId100" cstate="print"/>
              <a:stretch>
                <a:fillRect/>
              </a:stretch>
            </p:blipFill>
            <p:spPr>
              <a:xfrm>
                <a:off x="1342644" y="8104632"/>
                <a:ext cx="192023" cy="498348"/>
              </a:xfrm>
              <a:prstGeom prst="rect">
                <a:avLst/>
              </a:prstGeom>
            </p:spPr>
          </p:pic>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70013" y="1938654"/>
            <a:ext cx="2746375" cy="1734820"/>
            <a:chOff x="870013" y="1938654"/>
            <a:chExt cx="2746375" cy="1734820"/>
          </a:xfrm>
        </p:grpSpPr>
        <p:sp>
          <p:nvSpPr>
            <p:cNvPr id="3" name="object 3"/>
            <p:cNvSpPr/>
            <p:nvPr/>
          </p:nvSpPr>
          <p:spPr>
            <a:xfrm>
              <a:off x="874775" y="1947671"/>
              <a:ext cx="2719070" cy="1720850"/>
            </a:xfrm>
            <a:custGeom>
              <a:avLst/>
              <a:gdLst/>
              <a:ahLst/>
              <a:cxnLst/>
              <a:rect l="l" t="t" r="r" b="b"/>
              <a:pathLst>
                <a:path w="2719070" h="1720850">
                  <a:moveTo>
                    <a:pt x="38100" y="1682495"/>
                  </a:moveTo>
                  <a:lnTo>
                    <a:pt x="38100" y="0"/>
                  </a:lnTo>
                </a:path>
                <a:path w="2719070" h="1720850">
                  <a:moveTo>
                    <a:pt x="0" y="1682495"/>
                  </a:moveTo>
                  <a:lnTo>
                    <a:pt x="38100" y="1682495"/>
                  </a:lnTo>
                </a:path>
                <a:path w="2719070" h="1720850">
                  <a:moveTo>
                    <a:pt x="0" y="1345691"/>
                  </a:moveTo>
                  <a:lnTo>
                    <a:pt x="38100" y="1345691"/>
                  </a:lnTo>
                </a:path>
                <a:path w="2719070" h="1720850">
                  <a:moveTo>
                    <a:pt x="0" y="1008888"/>
                  </a:moveTo>
                  <a:lnTo>
                    <a:pt x="38100" y="1008888"/>
                  </a:lnTo>
                </a:path>
                <a:path w="2719070" h="1720850">
                  <a:moveTo>
                    <a:pt x="0" y="672083"/>
                  </a:moveTo>
                  <a:lnTo>
                    <a:pt x="38100" y="672083"/>
                  </a:lnTo>
                </a:path>
                <a:path w="2719070" h="1720850">
                  <a:moveTo>
                    <a:pt x="0" y="336803"/>
                  </a:moveTo>
                  <a:lnTo>
                    <a:pt x="38100" y="336803"/>
                  </a:lnTo>
                </a:path>
                <a:path w="2719070" h="1720850">
                  <a:moveTo>
                    <a:pt x="0" y="0"/>
                  </a:moveTo>
                  <a:lnTo>
                    <a:pt x="38100" y="0"/>
                  </a:lnTo>
                </a:path>
                <a:path w="2719070" h="1720850">
                  <a:moveTo>
                    <a:pt x="38100" y="1682495"/>
                  </a:moveTo>
                  <a:lnTo>
                    <a:pt x="2718816" y="1682495"/>
                  </a:lnTo>
                </a:path>
                <a:path w="2719070" h="1720850">
                  <a:moveTo>
                    <a:pt x="38100" y="1682495"/>
                  </a:moveTo>
                  <a:lnTo>
                    <a:pt x="38100" y="1720595"/>
                  </a:lnTo>
                </a:path>
                <a:path w="2719070" h="1720850">
                  <a:moveTo>
                    <a:pt x="574548" y="1682495"/>
                  </a:moveTo>
                  <a:lnTo>
                    <a:pt x="574548" y="1720595"/>
                  </a:lnTo>
                </a:path>
                <a:path w="2719070" h="1720850">
                  <a:moveTo>
                    <a:pt x="1110996" y="1682495"/>
                  </a:moveTo>
                  <a:lnTo>
                    <a:pt x="1110996" y="1720595"/>
                  </a:lnTo>
                </a:path>
                <a:path w="2719070" h="1720850">
                  <a:moveTo>
                    <a:pt x="1647444" y="1682495"/>
                  </a:moveTo>
                  <a:lnTo>
                    <a:pt x="1647444" y="1720595"/>
                  </a:lnTo>
                </a:path>
                <a:path w="2719070" h="1720850">
                  <a:moveTo>
                    <a:pt x="2183892" y="1682495"/>
                  </a:moveTo>
                  <a:lnTo>
                    <a:pt x="2183892" y="1720595"/>
                  </a:lnTo>
                </a:path>
                <a:path w="2719070" h="1720850">
                  <a:moveTo>
                    <a:pt x="2718816" y="1682495"/>
                  </a:moveTo>
                  <a:lnTo>
                    <a:pt x="2718816" y="1720595"/>
                  </a:lnTo>
                </a:path>
              </a:pathLst>
            </a:custGeom>
            <a:ln w="9525">
              <a:solidFill>
                <a:srgbClr val="8D8D8F"/>
              </a:solidFill>
            </a:ln>
          </p:spPr>
          <p:txBody>
            <a:bodyPr wrap="square" lIns="0" tIns="0" rIns="0" bIns="0" rtlCol="0"/>
            <a:lstStyle/>
            <a:p>
              <a:endParaRPr/>
            </a:p>
          </p:txBody>
        </p:sp>
        <p:sp>
          <p:nvSpPr>
            <p:cNvPr id="4" name="object 4"/>
            <p:cNvSpPr/>
            <p:nvPr/>
          </p:nvSpPr>
          <p:spPr>
            <a:xfrm>
              <a:off x="3575049" y="2152395"/>
              <a:ext cx="36830" cy="36830"/>
            </a:xfrm>
            <a:custGeom>
              <a:avLst/>
              <a:gdLst/>
              <a:ahLst/>
              <a:cxnLst/>
              <a:rect l="l" t="t" r="r" b="b"/>
              <a:pathLst>
                <a:path w="36829" h="36830">
                  <a:moveTo>
                    <a:pt x="18287" y="0"/>
                  </a:moveTo>
                  <a:lnTo>
                    <a:pt x="0" y="18287"/>
                  </a:lnTo>
                  <a:lnTo>
                    <a:pt x="18287" y="36575"/>
                  </a:lnTo>
                  <a:lnTo>
                    <a:pt x="36575" y="18287"/>
                  </a:lnTo>
                  <a:lnTo>
                    <a:pt x="18287" y="0"/>
                  </a:lnTo>
                  <a:close/>
                </a:path>
              </a:pathLst>
            </a:custGeom>
            <a:solidFill>
              <a:srgbClr val="92A199"/>
            </a:solidFill>
          </p:spPr>
          <p:txBody>
            <a:bodyPr wrap="square" lIns="0" tIns="0" rIns="0" bIns="0" rtlCol="0"/>
            <a:lstStyle/>
            <a:p>
              <a:endParaRPr/>
            </a:p>
          </p:txBody>
        </p:sp>
        <p:sp>
          <p:nvSpPr>
            <p:cNvPr id="5" name="object 5"/>
            <p:cNvSpPr/>
            <p:nvPr/>
          </p:nvSpPr>
          <p:spPr>
            <a:xfrm>
              <a:off x="3575049" y="2152395"/>
              <a:ext cx="36830" cy="36830"/>
            </a:xfrm>
            <a:custGeom>
              <a:avLst/>
              <a:gdLst/>
              <a:ahLst/>
              <a:cxnLst/>
              <a:rect l="l" t="t" r="r" b="b"/>
              <a:pathLst>
                <a:path w="36829" h="36830">
                  <a:moveTo>
                    <a:pt x="18287" y="0"/>
                  </a:moveTo>
                  <a:lnTo>
                    <a:pt x="36575" y="18287"/>
                  </a:lnTo>
                  <a:lnTo>
                    <a:pt x="18287" y="36575"/>
                  </a:lnTo>
                  <a:lnTo>
                    <a:pt x="0" y="18287"/>
                  </a:lnTo>
                  <a:lnTo>
                    <a:pt x="18287" y="0"/>
                  </a:lnTo>
                  <a:close/>
                </a:path>
              </a:pathLst>
            </a:custGeom>
            <a:ln w="9525">
              <a:solidFill>
                <a:srgbClr val="92A199"/>
              </a:solidFill>
            </a:ln>
          </p:spPr>
          <p:txBody>
            <a:bodyPr wrap="square" lIns="0" tIns="0" rIns="0" bIns="0" rtlCol="0"/>
            <a:lstStyle/>
            <a:p>
              <a:endParaRPr/>
            </a:p>
          </p:txBody>
        </p:sp>
        <p:sp>
          <p:nvSpPr>
            <p:cNvPr id="6" name="object 6"/>
            <p:cNvSpPr/>
            <p:nvPr/>
          </p:nvSpPr>
          <p:spPr>
            <a:xfrm>
              <a:off x="2906013" y="2519679"/>
              <a:ext cx="36830" cy="36830"/>
            </a:xfrm>
            <a:custGeom>
              <a:avLst/>
              <a:gdLst/>
              <a:ahLst/>
              <a:cxnLst/>
              <a:rect l="l" t="t" r="r" b="b"/>
              <a:pathLst>
                <a:path w="36830" h="36830">
                  <a:moveTo>
                    <a:pt x="18287" y="0"/>
                  </a:moveTo>
                  <a:lnTo>
                    <a:pt x="0" y="18287"/>
                  </a:lnTo>
                  <a:lnTo>
                    <a:pt x="18287" y="36575"/>
                  </a:lnTo>
                  <a:lnTo>
                    <a:pt x="36575" y="18287"/>
                  </a:lnTo>
                  <a:lnTo>
                    <a:pt x="18287" y="0"/>
                  </a:lnTo>
                  <a:close/>
                </a:path>
              </a:pathLst>
            </a:custGeom>
            <a:solidFill>
              <a:srgbClr val="92A199"/>
            </a:solidFill>
          </p:spPr>
          <p:txBody>
            <a:bodyPr wrap="square" lIns="0" tIns="0" rIns="0" bIns="0" rtlCol="0"/>
            <a:lstStyle/>
            <a:p>
              <a:endParaRPr/>
            </a:p>
          </p:txBody>
        </p:sp>
        <p:sp>
          <p:nvSpPr>
            <p:cNvPr id="7" name="object 7"/>
            <p:cNvSpPr/>
            <p:nvPr/>
          </p:nvSpPr>
          <p:spPr>
            <a:xfrm>
              <a:off x="2906013" y="2519679"/>
              <a:ext cx="36830" cy="36830"/>
            </a:xfrm>
            <a:custGeom>
              <a:avLst/>
              <a:gdLst/>
              <a:ahLst/>
              <a:cxnLst/>
              <a:rect l="l" t="t" r="r" b="b"/>
              <a:pathLst>
                <a:path w="36830" h="36830">
                  <a:moveTo>
                    <a:pt x="18287" y="0"/>
                  </a:moveTo>
                  <a:lnTo>
                    <a:pt x="36575" y="18287"/>
                  </a:lnTo>
                  <a:lnTo>
                    <a:pt x="18287" y="36575"/>
                  </a:lnTo>
                  <a:lnTo>
                    <a:pt x="0" y="18287"/>
                  </a:lnTo>
                  <a:lnTo>
                    <a:pt x="18287" y="0"/>
                  </a:lnTo>
                  <a:close/>
                </a:path>
              </a:pathLst>
            </a:custGeom>
            <a:ln w="9525">
              <a:solidFill>
                <a:srgbClr val="92A199"/>
              </a:solidFill>
            </a:ln>
          </p:spPr>
          <p:txBody>
            <a:bodyPr wrap="square" lIns="0" tIns="0" rIns="0" bIns="0" rtlCol="0"/>
            <a:lstStyle/>
            <a:p>
              <a:endParaRPr/>
            </a:p>
          </p:txBody>
        </p:sp>
        <p:sp>
          <p:nvSpPr>
            <p:cNvPr id="8" name="object 8"/>
            <p:cNvSpPr/>
            <p:nvPr/>
          </p:nvSpPr>
          <p:spPr>
            <a:xfrm>
              <a:off x="2235453" y="2888487"/>
              <a:ext cx="36830" cy="36830"/>
            </a:xfrm>
            <a:custGeom>
              <a:avLst/>
              <a:gdLst/>
              <a:ahLst/>
              <a:cxnLst/>
              <a:rect l="l" t="t" r="r" b="b"/>
              <a:pathLst>
                <a:path w="36830" h="36830">
                  <a:moveTo>
                    <a:pt x="18287" y="0"/>
                  </a:moveTo>
                  <a:lnTo>
                    <a:pt x="0" y="18287"/>
                  </a:lnTo>
                  <a:lnTo>
                    <a:pt x="18287" y="36575"/>
                  </a:lnTo>
                  <a:lnTo>
                    <a:pt x="36575" y="18287"/>
                  </a:lnTo>
                  <a:lnTo>
                    <a:pt x="18287" y="0"/>
                  </a:lnTo>
                  <a:close/>
                </a:path>
              </a:pathLst>
            </a:custGeom>
            <a:solidFill>
              <a:srgbClr val="92A199"/>
            </a:solidFill>
          </p:spPr>
          <p:txBody>
            <a:bodyPr wrap="square" lIns="0" tIns="0" rIns="0" bIns="0" rtlCol="0"/>
            <a:lstStyle/>
            <a:p>
              <a:endParaRPr/>
            </a:p>
          </p:txBody>
        </p:sp>
        <p:sp>
          <p:nvSpPr>
            <p:cNvPr id="9" name="object 9"/>
            <p:cNvSpPr/>
            <p:nvPr/>
          </p:nvSpPr>
          <p:spPr>
            <a:xfrm>
              <a:off x="2235453" y="2888487"/>
              <a:ext cx="36830" cy="36830"/>
            </a:xfrm>
            <a:custGeom>
              <a:avLst/>
              <a:gdLst/>
              <a:ahLst/>
              <a:cxnLst/>
              <a:rect l="l" t="t" r="r" b="b"/>
              <a:pathLst>
                <a:path w="36830" h="36830">
                  <a:moveTo>
                    <a:pt x="18287" y="0"/>
                  </a:moveTo>
                  <a:lnTo>
                    <a:pt x="36575" y="18287"/>
                  </a:lnTo>
                  <a:lnTo>
                    <a:pt x="18287" y="36575"/>
                  </a:lnTo>
                  <a:lnTo>
                    <a:pt x="0" y="18287"/>
                  </a:lnTo>
                  <a:lnTo>
                    <a:pt x="18287" y="0"/>
                  </a:lnTo>
                  <a:close/>
                </a:path>
              </a:pathLst>
            </a:custGeom>
            <a:ln w="9525">
              <a:solidFill>
                <a:srgbClr val="92A199"/>
              </a:solidFill>
            </a:ln>
          </p:spPr>
          <p:txBody>
            <a:bodyPr wrap="square" lIns="0" tIns="0" rIns="0" bIns="0" rtlCol="0"/>
            <a:lstStyle/>
            <a:p>
              <a:endParaRPr/>
            </a:p>
          </p:txBody>
        </p:sp>
        <p:sp>
          <p:nvSpPr>
            <p:cNvPr id="10" name="object 10"/>
            <p:cNvSpPr/>
            <p:nvPr/>
          </p:nvSpPr>
          <p:spPr>
            <a:xfrm>
              <a:off x="1564893" y="3284727"/>
              <a:ext cx="36830" cy="36830"/>
            </a:xfrm>
            <a:custGeom>
              <a:avLst/>
              <a:gdLst/>
              <a:ahLst/>
              <a:cxnLst/>
              <a:rect l="l" t="t" r="r" b="b"/>
              <a:pathLst>
                <a:path w="36830" h="36829">
                  <a:moveTo>
                    <a:pt x="18287" y="0"/>
                  </a:moveTo>
                  <a:lnTo>
                    <a:pt x="0" y="18287"/>
                  </a:lnTo>
                  <a:lnTo>
                    <a:pt x="18287" y="36575"/>
                  </a:lnTo>
                  <a:lnTo>
                    <a:pt x="36575" y="18287"/>
                  </a:lnTo>
                  <a:lnTo>
                    <a:pt x="18287" y="0"/>
                  </a:lnTo>
                  <a:close/>
                </a:path>
              </a:pathLst>
            </a:custGeom>
            <a:solidFill>
              <a:srgbClr val="92A199"/>
            </a:solidFill>
          </p:spPr>
          <p:txBody>
            <a:bodyPr wrap="square" lIns="0" tIns="0" rIns="0" bIns="0" rtlCol="0"/>
            <a:lstStyle/>
            <a:p>
              <a:endParaRPr/>
            </a:p>
          </p:txBody>
        </p:sp>
        <p:sp>
          <p:nvSpPr>
            <p:cNvPr id="11" name="object 11"/>
            <p:cNvSpPr/>
            <p:nvPr/>
          </p:nvSpPr>
          <p:spPr>
            <a:xfrm>
              <a:off x="1564893" y="3284727"/>
              <a:ext cx="36830" cy="36830"/>
            </a:xfrm>
            <a:custGeom>
              <a:avLst/>
              <a:gdLst/>
              <a:ahLst/>
              <a:cxnLst/>
              <a:rect l="l" t="t" r="r" b="b"/>
              <a:pathLst>
                <a:path w="36830" h="36829">
                  <a:moveTo>
                    <a:pt x="18287" y="0"/>
                  </a:moveTo>
                  <a:lnTo>
                    <a:pt x="36575" y="18287"/>
                  </a:lnTo>
                  <a:lnTo>
                    <a:pt x="18287" y="36575"/>
                  </a:lnTo>
                  <a:lnTo>
                    <a:pt x="0" y="18287"/>
                  </a:lnTo>
                  <a:lnTo>
                    <a:pt x="18287" y="0"/>
                  </a:lnTo>
                  <a:close/>
                </a:path>
              </a:pathLst>
            </a:custGeom>
            <a:ln w="9525">
              <a:solidFill>
                <a:srgbClr val="92A199"/>
              </a:solidFill>
            </a:ln>
          </p:spPr>
          <p:txBody>
            <a:bodyPr wrap="square" lIns="0" tIns="0" rIns="0" bIns="0" rtlCol="0"/>
            <a:lstStyle/>
            <a:p>
              <a:endParaRPr/>
            </a:p>
          </p:txBody>
        </p:sp>
        <p:sp>
          <p:nvSpPr>
            <p:cNvPr id="12" name="object 12"/>
            <p:cNvSpPr/>
            <p:nvPr/>
          </p:nvSpPr>
          <p:spPr>
            <a:xfrm>
              <a:off x="1229652" y="3455415"/>
              <a:ext cx="36830" cy="36830"/>
            </a:xfrm>
            <a:custGeom>
              <a:avLst/>
              <a:gdLst/>
              <a:ahLst/>
              <a:cxnLst/>
              <a:rect l="l" t="t" r="r" b="b"/>
              <a:pathLst>
                <a:path w="36830" h="36829">
                  <a:moveTo>
                    <a:pt x="18288" y="0"/>
                  </a:moveTo>
                  <a:lnTo>
                    <a:pt x="0" y="18287"/>
                  </a:lnTo>
                  <a:lnTo>
                    <a:pt x="18288" y="36575"/>
                  </a:lnTo>
                  <a:lnTo>
                    <a:pt x="36576" y="18287"/>
                  </a:lnTo>
                  <a:lnTo>
                    <a:pt x="18288" y="0"/>
                  </a:lnTo>
                  <a:close/>
                </a:path>
              </a:pathLst>
            </a:custGeom>
            <a:solidFill>
              <a:srgbClr val="92A199"/>
            </a:solidFill>
          </p:spPr>
          <p:txBody>
            <a:bodyPr wrap="square" lIns="0" tIns="0" rIns="0" bIns="0" rtlCol="0"/>
            <a:lstStyle/>
            <a:p>
              <a:endParaRPr/>
            </a:p>
          </p:txBody>
        </p:sp>
        <p:sp>
          <p:nvSpPr>
            <p:cNvPr id="13" name="object 13"/>
            <p:cNvSpPr/>
            <p:nvPr/>
          </p:nvSpPr>
          <p:spPr>
            <a:xfrm>
              <a:off x="1229652" y="3455415"/>
              <a:ext cx="36830" cy="36830"/>
            </a:xfrm>
            <a:custGeom>
              <a:avLst/>
              <a:gdLst/>
              <a:ahLst/>
              <a:cxnLst/>
              <a:rect l="l" t="t" r="r" b="b"/>
              <a:pathLst>
                <a:path w="36830" h="36829">
                  <a:moveTo>
                    <a:pt x="18288" y="0"/>
                  </a:moveTo>
                  <a:lnTo>
                    <a:pt x="36576" y="18287"/>
                  </a:lnTo>
                  <a:lnTo>
                    <a:pt x="18288" y="36575"/>
                  </a:lnTo>
                  <a:lnTo>
                    <a:pt x="0" y="18287"/>
                  </a:lnTo>
                  <a:lnTo>
                    <a:pt x="18288" y="0"/>
                  </a:lnTo>
                  <a:close/>
                </a:path>
              </a:pathLst>
            </a:custGeom>
            <a:ln w="9525">
              <a:solidFill>
                <a:srgbClr val="92A199"/>
              </a:solidFill>
            </a:ln>
          </p:spPr>
          <p:txBody>
            <a:bodyPr wrap="square" lIns="0" tIns="0" rIns="0" bIns="0" rtlCol="0"/>
            <a:lstStyle/>
            <a:p>
              <a:endParaRPr/>
            </a:p>
          </p:txBody>
        </p:sp>
        <p:sp>
          <p:nvSpPr>
            <p:cNvPr id="14" name="object 14"/>
            <p:cNvSpPr/>
            <p:nvPr/>
          </p:nvSpPr>
          <p:spPr>
            <a:xfrm>
              <a:off x="1062012" y="3520947"/>
              <a:ext cx="36830" cy="36830"/>
            </a:xfrm>
            <a:custGeom>
              <a:avLst/>
              <a:gdLst/>
              <a:ahLst/>
              <a:cxnLst/>
              <a:rect l="l" t="t" r="r" b="b"/>
              <a:pathLst>
                <a:path w="36830" h="36829">
                  <a:moveTo>
                    <a:pt x="18287" y="0"/>
                  </a:moveTo>
                  <a:lnTo>
                    <a:pt x="0" y="18287"/>
                  </a:lnTo>
                  <a:lnTo>
                    <a:pt x="18287" y="36575"/>
                  </a:lnTo>
                  <a:lnTo>
                    <a:pt x="36575" y="18287"/>
                  </a:lnTo>
                  <a:lnTo>
                    <a:pt x="18287" y="0"/>
                  </a:lnTo>
                  <a:close/>
                </a:path>
              </a:pathLst>
            </a:custGeom>
            <a:solidFill>
              <a:srgbClr val="92A199"/>
            </a:solidFill>
          </p:spPr>
          <p:txBody>
            <a:bodyPr wrap="square" lIns="0" tIns="0" rIns="0" bIns="0" rtlCol="0"/>
            <a:lstStyle/>
            <a:p>
              <a:endParaRPr/>
            </a:p>
          </p:txBody>
        </p:sp>
        <p:sp>
          <p:nvSpPr>
            <p:cNvPr id="15" name="object 15"/>
            <p:cNvSpPr/>
            <p:nvPr/>
          </p:nvSpPr>
          <p:spPr>
            <a:xfrm>
              <a:off x="1062012" y="3520947"/>
              <a:ext cx="36830" cy="36830"/>
            </a:xfrm>
            <a:custGeom>
              <a:avLst/>
              <a:gdLst/>
              <a:ahLst/>
              <a:cxnLst/>
              <a:rect l="l" t="t" r="r" b="b"/>
              <a:pathLst>
                <a:path w="36830" h="36829">
                  <a:moveTo>
                    <a:pt x="18287" y="0"/>
                  </a:moveTo>
                  <a:lnTo>
                    <a:pt x="36575" y="18287"/>
                  </a:lnTo>
                  <a:lnTo>
                    <a:pt x="18287" y="36575"/>
                  </a:lnTo>
                  <a:lnTo>
                    <a:pt x="0" y="18287"/>
                  </a:lnTo>
                  <a:lnTo>
                    <a:pt x="18287" y="0"/>
                  </a:lnTo>
                  <a:close/>
                </a:path>
              </a:pathLst>
            </a:custGeom>
            <a:ln w="9525">
              <a:solidFill>
                <a:srgbClr val="92A199"/>
              </a:solidFill>
            </a:ln>
          </p:spPr>
          <p:txBody>
            <a:bodyPr wrap="square" lIns="0" tIns="0" rIns="0" bIns="0" rtlCol="0"/>
            <a:lstStyle/>
            <a:p>
              <a:endParaRPr/>
            </a:p>
          </p:txBody>
        </p:sp>
        <p:sp>
          <p:nvSpPr>
            <p:cNvPr id="16" name="object 16"/>
            <p:cNvSpPr/>
            <p:nvPr/>
          </p:nvSpPr>
          <p:spPr>
            <a:xfrm>
              <a:off x="978192" y="3577335"/>
              <a:ext cx="36830" cy="36830"/>
            </a:xfrm>
            <a:custGeom>
              <a:avLst/>
              <a:gdLst/>
              <a:ahLst/>
              <a:cxnLst/>
              <a:rect l="l" t="t" r="r" b="b"/>
              <a:pathLst>
                <a:path w="36830" h="36829">
                  <a:moveTo>
                    <a:pt x="18287" y="0"/>
                  </a:moveTo>
                  <a:lnTo>
                    <a:pt x="0" y="18287"/>
                  </a:lnTo>
                  <a:lnTo>
                    <a:pt x="18287" y="36575"/>
                  </a:lnTo>
                  <a:lnTo>
                    <a:pt x="36576" y="18287"/>
                  </a:lnTo>
                  <a:lnTo>
                    <a:pt x="18287" y="0"/>
                  </a:lnTo>
                  <a:close/>
                </a:path>
              </a:pathLst>
            </a:custGeom>
            <a:solidFill>
              <a:srgbClr val="92A199"/>
            </a:solidFill>
          </p:spPr>
          <p:txBody>
            <a:bodyPr wrap="square" lIns="0" tIns="0" rIns="0" bIns="0" rtlCol="0"/>
            <a:lstStyle/>
            <a:p>
              <a:endParaRPr/>
            </a:p>
          </p:txBody>
        </p:sp>
        <p:sp>
          <p:nvSpPr>
            <p:cNvPr id="17" name="object 17"/>
            <p:cNvSpPr/>
            <p:nvPr/>
          </p:nvSpPr>
          <p:spPr>
            <a:xfrm>
              <a:off x="978192" y="3577335"/>
              <a:ext cx="36830" cy="36830"/>
            </a:xfrm>
            <a:custGeom>
              <a:avLst/>
              <a:gdLst/>
              <a:ahLst/>
              <a:cxnLst/>
              <a:rect l="l" t="t" r="r" b="b"/>
              <a:pathLst>
                <a:path w="36830" h="36829">
                  <a:moveTo>
                    <a:pt x="18287" y="0"/>
                  </a:moveTo>
                  <a:lnTo>
                    <a:pt x="36576" y="18287"/>
                  </a:lnTo>
                  <a:lnTo>
                    <a:pt x="18287" y="36575"/>
                  </a:lnTo>
                  <a:lnTo>
                    <a:pt x="0" y="18287"/>
                  </a:lnTo>
                  <a:lnTo>
                    <a:pt x="18287" y="0"/>
                  </a:lnTo>
                  <a:close/>
                </a:path>
              </a:pathLst>
            </a:custGeom>
            <a:ln w="9525">
              <a:solidFill>
                <a:srgbClr val="92A199"/>
              </a:solidFill>
            </a:ln>
          </p:spPr>
          <p:txBody>
            <a:bodyPr wrap="square" lIns="0" tIns="0" rIns="0" bIns="0" rtlCol="0"/>
            <a:lstStyle/>
            <a:p>
              <a:endParaRPr/>
            </a:p>
          </p:txBody>
        </p:sp>
        <p:sp>
          <p:nvSpPr>
            <p:cNvPr id="18" name="object 18"/>
            <p:cNvSpPr/>
            <p:nvPr/>
          </p:nvSpPr>
          <p:spPr>
            <a:xfrm>
              <a:off x="937044" y="3588003"/>
              <a:ext cx="36830" cy="36830"/>
            </a:xfrm>
            <a:custGeom>
              <a:avLst/>
              <a:gdLst/>
              <a:ahLst/>
              <a:cxnLst/>
              <a:rect l="l" t="t" r="r" b="b"/>
              <a:pathLst>
                <a:path w="36830" h="36829">
                  <a:moveTo>
                    <a:pt x="18287" y="0"/>
                  </a:moveTo>
                  <a:lnTo>
                    <a:pt x="0" y="18287"/>
                  </a:lnTo>
                  <a:lnTo>
                    <a:pt x="18287" y="36576"/>
                  </a:lnTo>
                  <a:lnTo>
                    <a:pt x="36575" y="18287"/>
                  </a:lnTo>
                  <a:lnTo>
                    <a:pt x="18287" y="0"/>
                  </a:lnTo>
                  <a:close/>
                </a:path>
              </a:pathLst>
            </a:custGeom>
            <a:solidFill>
              <a:srgbClr val="92A199"/>
            </a:solidFill>
          </p:spPr>
          <p:txBody>
            <a:bodyPr wrap="square" lIns="0" tIns="0" rIns="0" bIns="0" rtlCol="0"/>
            <a:lstStyle/>
            <a:p>
              <a:endParaRPr/>
            </a:p>
          </p:txBody>
        </p:sp>
        <p:sp>
          <p:nvSpPr>
            <p:cNvPr id="19" name="object 19"/>
            <p:cNvSpPr/>
            <p:nvPr/>
          </p:nvSpPr>
          <p:spPr>
            <a:xfrm>
              <a:off x="937044" y="3588003"/>
              <a:ext cx="36830" cy="36830"/>
            </a:xfrm>
            <a:custGeom>
              <a:avLst/>
              <a:gdLst/>
              <a:ahLst/>
              <a:cxnLst/>
              <a:rect l="l" t="t" r="r" b="b"/>
              <a:pathLst>
                <a:path w="36830" h="36829">
                  <a:moveTo>
                    <a:pt x="18287" y="0"/>
                  </a:moveTo>
                  <a:lnTo>
                    <a:pt x="36575" y="18287"/>
                  </a:lnTo>
                  <a:lnTo>
                    <a:pt x="18287" y="36576"/>
                  </a:lnTo>
                  <a:lnTo>
                    <a:pt x="0" y="18287"/>
                  </a:lnTo>
                  <a:lnTo>
                    <a:pt x="18287" y="0"/>
                  </a:lnTo>
                  <a:close/>
                </a:path>
              </a:pathLst>
            </a:custGeom>
            <a:ln w="9525">
              <a:solidFill>
                <a:srgbClr val="92A199"/>
              </a:solidFill>
            </a:ln>
          </p:spPr>
          <p:txBody>
            <a:bodyPr wrap="square" lIns="0" tIns="0" rIns="0" bIns="0" rtlCol="0"/>
            <a:lstStyle/>
            <a:p>
              <a:endParaRPr/>
            </a:p>
          </p:txBody>
        </p:sp>
        <p:sp>
          <p:nvSpPr>
            <p:cNvPr id="20" name="object 20"/>
            <p:cNvSpPr/>
            <p:nvPr/>
          </p:nvSpPr>
          <p:spPr>
            <a:xfrm>
              <a:off x="3573525" y="1948179"/>
              <a:ext cx="38100" cy="38100"/>
            </a:xfrm>
            <a:custGeom>
              <a:avLst/>
              <a:gdLst/>
              <a:ahLst/>
              <a:cxnLst/>
              <a:rect l="l" t="t" r="r" b="b"/>
              <a:pathLst>
                <a:path w="38100" h="38100">
                  <a:moveTo>
                    <a:pt x="38100" y="0"/>
                  </a:moveTo>
                  <a:lnTo>
                    <a:pt x="0" y="0"/>
                  </a:lnTo>
                  <a:lnTo>
                    <a:pt x="0" y="38100"/>
                  </a:lnTo>
                  <a:lnTo>
                    <a:pt x="38100" y="38100"/>
                  </a:lnTo>
                  <a:lnTo>
                    <a:pt x="38100" y="0"/>
                  </a:lnTo>
                  <a:close/>
                </a:path>
              </a:pathLst>
            </a:custGeom>
            <a:solidFill>
              <a:srgbClr val="AC8F67"/>
            </a:solidFill>
          </p:spPr>
          <p:txBody>
            <a:bodyPr wrap="square" lIns="0" tIns="0" rIns="0" bIns="0" rtlCol="0"/>
            <a:lstStyle/>
            <a:p>
              <a:endParaRPr/>
            </a:p>
          </p:txBody>
        </p:sp>
        <p:sp>
          <p:nvSpPr>
            <p:cNvPr id="21" name="object 21"/>
            <p:cNvSpPr/>
            <p:nvPr/>
          </p:nvSpPr>
          <p:spPr>
            <a:xfrm>
              <a:off x="3573525" y="1948179"/>
              <a:ext cx="38100" cy="38100"/>
            </a:xfrm>
            <a:custGeom>
              <a:avLst/>
              <a:gdLst/>
              <a:ahLst/>
              <a:cxnLst/>
              <a:rect l="l" t="t" r="r" b="b"/>
              <a:pathLst>
                <a:path w="38100" h="38100">
                  <a:moveTo>
                    <a:pt x="0" y="38100"/>
                  </a:moveTo>
                  <a:lnTo>
                    <a:pt x="38100" y="38100"/>
                  </a:lnTo>
                  <a:lnTo>
                    <a:pt x="38100" y="0"/>
                  </a:lnTo>
                  <a:lnTo>
                    <a:pt x="0" y="0"/>
                  </a:lnTo>
                  <a:lnTo>
                    <a:pt x="0" y="38100"/>
                  </a:lnTo>
                  <a:close/>
                </a:path>
              </a:pathLst>
            </a:custGeom>
            <a:ln w="9525">
              <a:solidFill>
                <a:srgbClr val="AC8F67"/>
              </a:solidFill>
            </a:ln>
          </p:spPr>
          <p:txBody>
            <a:bodyPr wrap="square" lIns="0" tIns="0" rIns="0" bIns="0" rtlCol="0"/>
            <a:lstStyle/>
            <a:p>
              <a:endParaRPr/>
            </a:p>
          </p:txBody>
        </p:sp>
        <p:sp>
          <p:nvSpPr>
            <p:cNvPr id="22" name="object 22"/>
            <p:cNvSpPr/>
            <p:nvPr/>
          </p:nvSpPr>
          <p:spPr>
            <a:xfrm>
              <a:off x="2904490" y="2339847"/>
              <a:ext cx="38100" cy="38100"/>
            </a:xfrm>
            <a:custGeom>
              <a:avLst/>
              <a:gdLst/>
              <a:ahLst/>
              <a:cxnLst/>
              <a:rect l="l" t="t" r="r" b="b"/>
              <a:pathLst>
                <a:path w="38100" h="38100">
                  <a:moveTo>
                    <a:pt x="38100" y="0"/>
                  </a:moveTo>
                  <a:lnTo>
                    <a:pt x="0" y="0"/>
                  </a:lnTo>
                  <a:lnTo>
                    <a:pt x="0" y="38100"/>
                  </a:lnTo>
                  <a:lnTo>
                    <a:pt x="38100" y="38100"/>
                  </a:lnTo>
                  <a:lnTo>
                    <a:pt x="38100" y="0"/>
                  </a:lnTo>
                  <a:close/>
                </a:path>
              </a:pathLst>
            </a:custGeom>
            <a:solidFill>
              <a:srgbClr val="AC8F67"/>
            </a:solidFill>
          </p:spPr>
          <p:txBody>
            <a:bodyPr wrap="square" lIns="0" tIns="0" rIns="0" bIns="0" rtlCol="0"/>
            <a:lstStyle/>
            <a:p>
              <a:endParaRPr/>
            </a:p>
          </p:txBody>
        </p:sp>
        <p:sp>
          <p:nvSpPr>
            <p:cNvPr id="23" name="object 23"/>
            <p:cNvSpPr/>
            <p:nvPr/>
          </p:nvSpPr>
          <p:spPr>
            <a:xfrm>
              <a:off x="2904490" y="2339847"/>
              <a:ext cx="38100" cy="38100"/>
            </a:xfrm>
            <a:custGeom>
              <a:avLst/>
              <a:gdLst/>
              <a:ahLst/>
              <a:cxnLst/>
              <a:rect l="l" t="t" r="r" b="b"/>
              <a:pathLst>
                <a:path w="38100" h="38100">
                  <a:moveTo>
                    <a:pt x="0" y="38100"/>
                  </a:moveTo>
                  <a:lnTo>
                    <a:pt x="38100" y="38100"/>
                  </a:lnTo>
                  <a:lnTo>
                    <a:pt x="38100" y="0"/>
                  </a:lnTo>
                  <a:lnTo>
                    <a:pt x="0" y="0"/>
                  </a:lnTo>
                  <a:lnTo>
                    <a:pt x="0" y="38100"/>
                  </a:lnTo>
                  <a:close/>
                </a:path>
              </a:pathLst>
            </a:custGeom>
            <a:ln w="9525">
              <a:solidFill>
                <a:srgbClr val="AC8F67"/>
              </a:solidFill>
            </a:ln>
          </p:spPr>
          <p:txBody>
            <a:bodyPr wrap="square" lIns="0" tIns="0" rIns="0" bIns="0" rtlCol="0"/>
            <a:lstStyle/>
            <a:p>
              <a:endParaRPr/>
            </a:p>
          </p:txBody>
        </p:sp>
        <p:sp>
          <p:nvSpPr>
            <p:cNvPr id="24" name="object 24"/>
            <p:cNvSpPr/>
            <p:nvPr/>
          </p:nvSpPr>
          <p:spPr>
            <a:xfrm>
              <a:off x="2233929" y="2769615"/>
              <a:ext cx="38100" cy="38100"/>
            </a:xfrm>
            <a:custGeom>
              <a:avLst/>
              <a:gdLst/>
              <a:ahLst/>
              <a:cxnLst/>
              <a:rect l="l" t="t" r="r" b="b"/>
              <a:pathLst>
                <a:path w="38100" h="38100">
                  <a:moveTo>
                    <a:pt x="38100" y="0"/>
                  </a:moveTo>
                  <a:lnTo>
                    <a:pt x="0" y="0"/>
                  </a:lnTo>
                  <a:lnTo>
                    <a:pt x="0" y="38100"/>
                  </a:lnTo>
                  <a:lnTo>
                    <a:pt x="38100" y="38100"/>
                  </a:lnTo>
                  <a:lnTo>
                    <a:pt x="38100" y="0"/>
                  </a:lnTo>
                  <a:close/>
                </a:path>
              </a:pathLst>
            </a:custGeom>
            <a:solidFill>
              <a:srgbClr val="AC8F67"/>
            </a:solidFill>
          </p:spPr>
          <p:txBody>
            <a:bodyPr wrap="square" lIns="0" tIns="0" rIns="0" bIns="0" rtlCol="0"/>
            <a:lstStyle/>
            <a:p>
              <a:endParaRPr/>
            </a:p>
          </p:txBody>
        </p:sp>
        <p:sp>
          <p:nvSpPr>
            <p:cNvPr id="25" name="object 25"/>
            <p:cNvSpPr/>
            <p:nvPr/>
          </p:nvSpPr>
          <p:spPr>
            <a:xfrm>
              <a:off x="2233929" y="2769615"/>
              <a:ext cx="38100" cy="38100"/>
            </a:xfrm>
            <a:custGeom>
              <a:avLst/>
              <a:gdLst/>
              <a:ahLst/>
              <a:cxnLst/>
              <a:rect l="l" t="t" r="r" b="b"/>
              <a:pathLst>
                <a:path w="38100" h="38100">
                  <a:moveTo>
                    <a:pt x="0" y="38100"/>
                  </a:moveTo>
                  <a:lnTo>
                    <a:pt x="38100" y="38100"/>
                  </a:lnTo>
                  <a:lnTo>
                    <a:pt x="38100" y="0"/>
                  </a:lnTo>
                  <a:lnTo>
                    <a:pt x="0" y="0"/>
                  </a:lnTo>
                  <a:lnTo>
                    <a:pt x="0" y="38100"/>
                  </a:lnTo>
                  <a:close/>
                </a:path>
              </a:pathLst>
            </a:custGeom>
            <a:ln w="9525">
              <a:solidFill>
                <a:srgbClr val="AC8F67"/>
              </a:solidFill>
            </a:ln>
          </p:spPr>
          <p:txBody>
            <a:bodyPr wrap="square" lIns="0" tIns="0" rIns="0" bIns="0" rtlCol="0"/>
            <a:lstStyle/>
            <a:p>
              <a:endParaRPr/>
            </a:p>
          </p:txBody>
        </p:sp>
        <p:sp>
          <p:nvSpPr>
            <p:cNvPr id="26" name="object 26"/>
            <p:cNvSpPr/>
            <p:nvPr/>
          </p:nvSpPr>
          <p:spPr>
            <a:xfrm>
              <a:off x="1563369" y="3104895"/>
              <a:ext cx="38100" cy="38100"/>
            </a:xfrm>
            <a:custGeom>
              <a:avLst/>
              <a:gdLst/>
              <a:ahLst/>
              <a:cxnLst/>
              <a:rect l="l" t="t" r="r" b="b"/>
              <a:pathLst>
                <a:path w="38100" h="38100">
                  <a:moveTo>
                    <a:pt x="38100" y="0"/>
                  </a:moveTo>
                  <a:lnTo>
                    <a:pt x="0" y="0"/>
                  </a:lnTo>
                  <a:lnTo>
                    <a:pt x="0" y="38100"/>
                  </a:lnTo>
                  <a:lnTo>
                    <a:pt x="38100" y="38100"/>
                  </a:lnTo>
                  <a:lnTo>
                    <a:pt x="38100" y="0"/>
                  </a:lnTo>
                  <a:close/>
                </a:path>
              </a:pathLst>
            </a:custGeom>
            <a:solidFill>
              <a:srgbClr val="AC8F67"/>
            </a:solidFill>
          </p:spPr>
          <p:txBody>
            <a:bodyPr wrap="square" lIns="0" tIns="0" rIns="0" bIns="0" rtlCol="0"/>
            <a:lstStyle/>
            <a:p>
              <a:endParaRPr/>
            </a:p>
          </p:txBody>
        </p:sp>
        <p:sp>
          <p:nvSpPr>
            <p:cNvPr id="27" name="object 27"/>
            <p:cNvSpPr/>
            <p:nvPr/>
          </p:nvSpPr>
          <p:spPr>
            <a:xfrm>
              <a:off x="1563369" y="3104895"/>
              <a:ext cx="38100" cy="38100"/>
            </a:xfrm>
            <a:custGeom>
              <a:avLst/>
              <a:gdLst/>
              <a:ahLst/>
              <a:cxnLst/>
              <a:rect l="l" t="t" r="r" b="b"/>
              <a:pathLst>
                <a:path w="38100" h="38100">
                  <a:moveTo>
                    <a:pt x="0" y="38100"/>
                  </a:moveTo>
                  <a:lnTo>
                    <a:pt x="38100" y="38100"/>
                  </a:lnTo>
                  <a:lnTo>
                    <a:pt x="38100" y="0"/>
                  </a:lnTo>
                  <a:lnTo>
                    <a:pt x="0" y="0"/>
                  </a:lnTo>
                  <a:lnTo>
                    <a:pt x="0" y="38100"/>
                  </a:lnTo>
                  <a:close/>
                </a:path>
              </a:pathLst>
            </a:custGeom>
            <a:ln w="9525">
              <a:solidFill>
                <a:srgbClr val="AC8F67"/>
              </a:solidFill>
            </a:ln>
          </p:spPr>
          <p:txBody>
            <a:bodyPr wrap="square" lIns="0" tIns="0" rIns="0" bIns="0" rtlCol="0"/>
            <a:lstStyle/>
            <a:p>
              <a:endParaRPr/>
            </a:p>
          </p:txBody>
        </p:sp>
        <p:sp>
          <p:nvSpPr>
            <p:cNvPr id="28" name="object 28"/>
            <p:cNvSpPr/>
            <p:nvPr/>
          </p:nvSpPr>
          <p:spPr>
            <a:xfrm>
              <a:off x="1228128" y="3383787"/>
              <a:ext cx="38100" cy="38100"/>
            </a:xfrm>
            <a:custGeom>
              <a:avLst/>
              <a:gdLst/>
              <a:ahLst/>
              <a:cxnLst/>
              <a:rect l="l" t="t" r="r" b="b"/>
              <a:pathLst>
                <a:path w="38100" h="38100">
                  <a:moveTo>
                    <a:pt x="38100" y="0"/>
                  </a:moveTo>
                  <a:lnTo>
                    <a:pt x="0" y="0"/>
                  </a:lnTo>
                  <a:lnTo>
                    <a:pt x="0" y="38100"/>
                  </a:lnTo>
                  <a:lnTo>
                    <a:pt x="38100" y="38100"/>
                  </a:lnTo>
                  <a:lnTo>
                    <a:pt x="38100" y="0"/>
                  </a:lnTo>
                  <a:close/>
                </a:path>
              </a:pathLst>
            </a:custGeom>
            <a:solidFill>
              <a:srgbClr val="AC8F67"/>
            </a:solidFill>
          </p:spPr>
          <p:txBody>
            <a:bodyPr wrap="square" lIns="0" tIns="0" rIns="0" bIns="0" rtlCol="0"/>
            <a:lstStyle/>
            <a:p>
              <a:endParaRPr/>
            </a:p>
          </p:txBody>
        </p:sp>
        <p:sp>
          <p:nvSpPr>
            <p:cNvPr id="29" name="object 29"/>
            <p:cNvSpPr/>
            <p:nvPr/>
          </p:nvSpPr>
          <p:spPr>
            <a:xfrm>
              <a:off x="1228128" y="3383787"/>
              <a:ext cx="38100" cy="38100"/>
            </a:xfrm>
            <a:custGeom>
              <a:avLst/>
              <a:gdLst/>
              <a:ahLst/>
              <a:cxnLst/>
              <a:rect l="l" t="t" r="r" b="b"/>
              <a:pathLst>
                <a:path w="38100" h="38100">
                  <a:moveTo>
                    <a:pt x="0" y="38100"/>
                  </a:moveTo>
                  <a:lnTo>
                    <a:pt x="38100" y="38100"/>
                  </a:lnTo>
                  <a:lnTo>
                    <a:pt x="38100" y="0"/>
                  </a:lnTo>
                  <a:lnTo>
                    <a:pt x="0" y="0"/>
                  </a:lnTo>
                  <a:lnTo>
                    <a:pt x="0" y="38100"/>
                  </a:lnTo>
                  <a:close/>
                </a:path>
              </a:pathLst>
            </a:custGeom>
            <a:ln w="9525">
              <a:solidFill>
                <a:srgbClr val="AC8F67"/>
              </a:solidFill>
            </a:ln>
          </p:spPr>
          <p:txBody>
            <a:bodyPr wrap="square" lIns="0" tIns="0" rIns="0" bIns="0" rtlCol="0"/>
            <a:lstStyle/>
            <a:p>
              <a:endParaRPr/>
            </a:p>
          </p:txBody>
        </p:sp>
        <p:sp>
          <p:nvSpPr>
            <p:cNvPr id="30" name="object 30"/>
            <p:cNvSpPr/>
            <p:nvPr/>
          </p:nvSpPr>
          <p:spPr>
            <a:xfrm>
              <a:off x="1060488" y="3459987"/>
              <a:ext cx="38100" cy="38100"/>
            </a:xfrm>
            <a:custGeom>
              <a:avLst/>
              <a:gdLst/>
              <a:ahLst/>
              <a:cxnLst/>
              <a:rect l="l" t="t" r="r" b="b"/>
              <a:pathLst>
                <a:path w="38100" h="38100">
                  <a:moveTo>
                    <a:pt x="38100" y="0"/>
                  </a:moveTo>
                  <a:lnTo>
                    <a:pt x="0" y="0"/>
                  </a:lnTo>
                  <a:lnTo>
                    <a:pt x="0" y="38100"/>
                  </a:lnTo>
                  <a:lnTo>
                    <a:pt x="38100" y="38100"/>
                  </a:lnTo>
                  <a:lnTo>
                    <a:pt x="38100" y="0"/>
                  </a:lnTo>
                  <a:close/>
                </a:path>
              </a:pathLst>
            </a:custGeom>
            <a:solidFill>
              <a:srgbClr val="AC8F67"/>
            </a:solidFill>
          </p:spPr>
          <p:txBody>
            <a:bodyPr wrap="square" lIns="0" tIns="0" rIns="0" bIns="0" rtlCol="0"/>
            <a:lstStyle/>
            <a:p>
              <a:endParaRPr/>
            </a:p>
          </p:txBody>
        </p:sp>
        <p:sp>
          <p:nvSpPr>
            <p:cNvPr id="31" name="object 31"/>
            <p:cNvSpPr/>
            <p:nvPr/>
          </p:nvSpPr>
          <p:spPr>
            <a:xfrm>
              <a:off x="1060488" y="3459987"/>
              <a:ext cx="38100" cy="38100"/>
            </a:xfrm>
            <a:custGeom>
              <a:avLst/>
              <a:gdLst/>
              <a:ahLst/>
              <a:cxnLst/>
              <a:rect l="l" t="t" r="r" b="b"/>
              <a:pathLst>
                <a:path w="38100" h="38100">
                  <a:moveTo>
                    <a:pt x="0" y="38100"/>
                  </a:moveTo>
                  <a:lnTo>
                    <a:pt x="38100" y="38100"/>
                  </a:lnTo>
                  <a:lnTo>
                    <a:pt x="38100" y="0"/>
                  </a:lnTo>
                  <a:lnTo>
                    <a:pt x="0" y="0"/>
                  </a:lnTo>
                  <a:lnTo>
                    <a:pt x="0" y="38100"/>
                  </a:lnTo>
                  <a:close/>
                </a:path>
              </a:pathLst>
            </a:custGeom>
            <a:ln w="9525">
              <a:solidFill>
                <a:srgbClr val="AC8F67"/>
              </a:solidFill>
            </a:ln>
          </p:spPr>
          <p:txBody>
            <a:bodyPr wrap="square" lIns="0" tIns="0" rIns="0" bIns="0" rtlCol="0"/>
            <a:lstStyle/>
            <a:p>
              <a:endParaRPr/>
            </a:p>
          </p:txBody>
        </p:sp>
        <p:sp>
          <p:nvSpPr>
            <p:cNvPr id="32" name="object 32"/>
            <p:cNvSpPr/>
            <p:nvPr/>
          </p:nvSpPr>
          <p:spPr>
            <a:xfrm>
              <a:off x="976668" y="3546855"/>
              <a:ext cx="38100" cy="38100"/>
            </a:xfrm>
            <a:custGeom>
              <a:avLst/>
              <a:gdLst/>
              <a:ahLst/>
              <a:cxnLst/>
              <a:rect l="l" t="t" r="r" b="b"/>
              <a:pathLst>
                <a:path w="38100" h="38100">
                  <a:moveTo>
                    <a:pt x="38100" y="0"/>
                  </a:moveTo>
                  <a:lnTo>
                    <a:pt x="0" y="0"/>
                  </a:lnTo>
                  <a:lnTo>
                    <a:pt x="0" y="38100"/>
                  </a:lnTo>
                  <a:lnTo>
                    <a:pt x="38100" y="38100"/>
                  </a:lnTo>
                  <a:lnTo>
                    <a:pt x="38100" y="0"/>
                  </a:lnTo>
                  <a:close/>
                </a:path>
              </a:pathLst>
            </a:custGeom>
            <a:solidFill>
              <a:srgbClr val="AC8F67"/>
            </a:solidFill>
          </p:spPr>
          <p:txBody>
            <a:bodyPr wrap="square" lIns="0" tIns="0" rIns="0" bIns="0" rtlCol="0"/>
            <a:lstStyle/>
            <a:p>
              <a:endParaRPr/>
            </a:p>
          </p:txBody>
        </p:sp>
        <p:sp>
          <p:nvSpPr>
            <p:cNvPr id="33" name="object 33"/>
            <p:cNvSpPr/>
            <p:nvPr/>
          </p:nvSpPr>
          <p:spPr>
            <a:xfrm>
              <a:off x="976668" y="3546855"/>
              <a:ext cx="38100" cy="38100"/>
            </a:xfrm>
            <a:custGeom>
              <a:avLst/>
              <a:gdLst/>
              <a:ahLst/>
              <a:cxnLst/>
              <a:rect l="l" t="t" r="r" b="b"/>
              <a:pathLst>
                <a:path w="38100" h="38100">
                  <a:moveTo>
                    <a:pt x="0" y="38100"/>
                  </a:moveTo>
                  <a:lnTo>
                    <a:pt x="38100" y="38100"/>
                  </a:lnTo>
                  <a:lnTo>
                    <a:pt x="38100" y="0"/>
                  </a:lnTo>
                  <a:lnTo>
                    <a:pt x="0" y="0"/>
                  </a:lnTo>
                  <a:lnTo>
                    <a:pt x="0" y="38100"/>
                  </a:lnTo>
                  <a:close/>
                </a:path>
              </a:pathLst>
            </a:custGeom>
            <a:ln w="9525">
              <a:solidFill>
                <a:srgbClr val="AC8F67"/>
              </a:solidFill>
            </a:ln>
          </p:spPr>
          <p:txBody>
            <a:bodyPr wrap="square" lIns="0" tIns="0" rIns="0" bIns="0" rtlCol="0"/>
            <a:lstStyle/>
            <a:p>
              <a:endParaRPr/>
            </a:p>
          </p:txBody>
        </p:sp>
        <p:sp>
          <p:nvSpPr>
            <p:cNvPr id="34" name="object 34"/>
            <p:cNvSpPr/>
            <p:nvPr/>
          </p:nvSpPr>
          <p:spPr>
            <a:xfrm>
              <a:off x="935520" y="3586479"/>
              <a:ext cx="38100" cy="38100"/>
            </a:xfrm>
            <a:custGeom>
              <a:avLst/>
              <a:gdLst/>
              <a:ahLst/>
              <a:cxnLst/>
              <a:rect l="l" t="t" r="r" b="b"/>
              <a:pathLst>
                <a:path w="38100" h="38100">
                  <a:moveTo>
                    <a:pt x="38100" y="0"/>
                  </a:moveTo>
                  <a:lnTo>
                    <a:pt x="0" y="0"/>
                  </a:lnTo>
                  <a:lnTo>
                    <a:pt x="0" y="38100"/>
                  </a:lnTo>
                  <a:lnTo>
                    <a:pt x="38100" y="38100"/>
                  </a:lnTo>
                  <a:lnTo>
                    <a:pt x="38100" y="0"/>
                  </a:lnTo>
                  <a:close/>
                </a:path>
              </a:pathLst>
            </a:custGeom>
            <a:solidFill>
              <a:srgbClr val="AC8F67"/>
            </a:solidFill>
          </p:spPr>
          <p:txBody>
            <a:bodyPr wrap="square" lIns="0" tIns="0" rIns="0" bIns="0" rtlCol="0"/>
            <a:lstStyle/>
            <a:p>
              <a:endParaRPr/>
            </a:p>
          </p:txBody>
        </p:sp>
        <p:sp>
          <p:nvSpPr>
            <p:cNvPr id="35" name="object 35"/>
            <p:cNvSpPr/>
            <p:nvPr/>
          </p:nvSpPr>
          <p:spPr>
            <a:xfrm>
              <a:off x="935520" y="3586479"/>
              <a:ext cx="38100" cy="38100"/>
            </a:xfrm>
            <a:custGeom>
              <a:avLst/>
              <a:gdLst/>
              <a:ahLst/>
              <a:cxnLst/>
              <a:rect l="l" t="t" r="r" b="b"/>
              <a:pathLst>
                <a:path w="38100" h="38100">
                  <a:moveTo>
                    <a:pt x="0" y="38100"/>
                  </a:moveTo>
                  <a:lnTo>
                    <a:pt x="38100" y="38100"/>
                  </a:lnTo>
                  <a:lnTo>
                    <a:pt x="38100" y="0"/>
                  </a:lnTo>
                  <a:lnTo>
                    <a:pt x="0" y="0"/>
                  </a:lnTo>
                  <a:lnTo>
                    <a:pt x="0" y="38100"/>
                  </a:lnTo>
                  <a:close/>
                </a:path>
              </a:pathLst>
            </a:custGeom>
            <a:ln w="9525">
              <a:solidFill>
                <a:srgbClr val="AC8F67"/>
              </a:solidFill>
            </a:ln>
          </p:spPr>
          <p:txBody>
            <a:bodyPr wrap="square" lIns="0" tIns="0" rIns="0" bIns="0" rtlCol="0"/>
            <a:lstStyle/>
            <a:p>
              <a:endParaRPr/>
            </a:p>
          </p:txBody>
        </p:sp>
        <p:sp>
          <p:nvSpPr>
            <p:cNvPr id="36" name="object 36"/>
            <p:cNvSpPr/>
            <p:nvPr/>
          </p:nvSpPr>
          <p:spPr>
            <a:xfrm>
              <a:off x="3575049" y="1954275"/>
              <a:ext cx="36830" cy="36830"/>
            </a:xfrm>
            <a:custGeom>
              <a:avLst/>
              <a:gdLst/>
              <a:ahLst/>
              <a:cxnLst/>
              <a:rect l="l" t="t" r="r" b="b"/>
              <a:pathLst>
                <a:path w="36829" h="36830">
                  <a:moveTo>
                    <a:pt x="18287" y="0"/>
                  </a:moveTo>
                  <a:lnTo>
                    <a:pt x="0" y="36575"/>
                  </a:lnTo>
                  <a:lnTo>
                    <a:pt x="36575" y="36575"/>
                  </a:lnTo>
                  <a:lnTo>
                    <a:pt x="18287" y="0"/>
                  </a:lnTo>
                  <a:close/>
                </a:path>
              </a:pathLst>
            </a:custGeom>
            <a:solidFill>
              <a:srgbClr val="715F55"/>
            </a:solidFill>
          </p:spPr>
          <p:txBody>
            <a:bodyPr wrap="square" lIns="0" tIns="0" rIns="0" bIns="0" rtlCol="0"/>
            <a:lstStyle/>
            <a:p>
              <a:endParaRPr/>
            </a:p>
          </p:txBody>
        </p:sp>
        <p:sp>
          <p:nvSpPr>
            <p:cNvPr id="37" name="object 37"/>
            <p:cNvSpPr/>
            <p:nvPr/>
          </p:nvSpPr>
          <p:spPr>
            <a:xfrm>
              <a:off x="3575049" y="1954275"/>
              <a:ext cx="36830" cy="36830"/>
            </a:xfrm>
            <a:custGeom>
              <a:avLst/>
              <a:gdLst/>
              <a:ahLst/>
              <a:cxnLst/>
              <a:rect l="l" t="t" r="r" b="b"/>
              <a:pathLst>
                <a:path w="36829" h="36830">
                  <a:moveTo>
                    <a:pt x="18287" y="0"/>
                  </a:moveTo>
                  <a:lnTo>
                    <a:pt x="36575" y="36575"/>
                  </a:lnTo>
                  <a:lnTo>
                    <a:pt x="0" y="36575"/>
                  </a:lnTo>
                  <a:lnTo>
                    <a:pt x="18287" y="0"/>
                  </a:lnTo>
                  <a:close/>
                </a:path>
              </a:pathLst>
            </a:custGeom>
            <a:ln w="9525">
              <a:solidFill>
                <a:srgbClr val="715F55"/>
              </a:solidFill>
            </a:ln>
          </p:spPr>
          <p:txBody>
            <a:bodyPr wrap="square" lIns="0" tIns="0" rIns="0" bIns="0" rtlCol="0"/>
            <a:lstStyle/>
            <a:p>
              <a:endParaRPr/>
            </a:p>
          </p:txBody>
        </p:sp>
        <p:sp>
          <p:nvSpPr>
            <p:cNvPr id="38" name="object 38"/>
            <p:cNvSpPr/>
            <p:nvPr/>
          </p:nvSpPr>
          <p:spPr>
            <a:xfrm>
              <a:off x="2906013" y="2329179"/>
              <a:ext cx="36830" cy="36830"/>
            </a:xfrm>
            <a:custGeom>
              <a:avLst/>
              <a:gdLst/>
              <a:ahLst/>
              <a:cxnLst/>
              <a:rect l="l" t="t" r="r" b="b"/>
              <a:pathLst>
                <a:path w="36830" h="36830">
                  <a:moveTo>
                    <a:pt x="18287" y="0"/>
                  </a:moveTo>
                  <a:lnTo>
                    <a:pt x="0" y="36575"/>
                  </a:lnTo>
                  <a:lnTo>
                    <a:pt x="36575" y="36575"/>
                  </a:lnTo>
                  <a:lnTo>
                    <a:pt x="18287" y="0"/>
                  </a:lnTo>
                  <a:close/>
                </a:path>
              </a:pathLst>
            </a:custGeom>
            <a:solidFill>
              <a:srgbClr val="715F55"/>
            </a:solidFill>
          </p:spPr>
          <p:txBody>
            <a:bodyPr wrap="square" lIns="0" tIns="0" rIns="0" bIns="0" rtlCol="0"/>
            <a:lstStyle/>
            <a:p>
              <a:endParaRPr/>
            </a:p>
          </p:txBody>
        </p:sp>
        <p:sp>
          <p:nvSpPr>
            <p:cNvPr id="39" name="object 39"/>
            <p:cNvSpPr/>
            <p:nvPr/>
          </p:nvSpPr>
          <p:spPr>
            <a:xfrm>
              <a:off x="2906013" y="2329179"/>
              <a:ext cx="36830" cy="36830"/>
            </a:xfrm>
            <a:custGeom>
              <a:avLst/>
              <a:gdLst/>
              <a:ahLst/>
              <a:cxnLst/>
              <a:rect l="l" t="t" r="r" b="b"/>
              <a:pathLst>
                <a:path w="36830" h="36830">
                  <a:moveTo>
                    <a:pt x="18287" y="0"/>
                  </a:moveTo>
                  <a:lnTo>
                    <a:pt x="36575" y="36575"/>
                  </a:lnTo>
                  <a:lnTo>
                    <a:pt x="0" y="36575"/>
                  </a:lnTo>
                  <a:lnTo>
                    <a:pt x="18287" y="0"/>
                  </a:lnTo>
                  <a:close/>
                </a:path>
              </a:pathLst>
            </a:custGeom>
            <a:ln w="9525">
              <a:solidFill>
                <a:srgbClr val="715F55"/>
              </a:solidFill>
            </a:ln>
          </p:spPr>
          <p:txBody>
            <a:bodyPr wrap="square" lIns="0" tIns="0" rIns="0" bIns="0" rtlCol="0"/>
            <a:lstStyle/>
            <a:p>
              <a:endParaRPr/>
            </a:p>
          </p:txBody>
        </p:sp>
        <p:sp>
          <p:nvSpPr>
            <p:cNvPr id="40" name="object 40"/>
            <p:cNvSpPr/>
            <p:nvPr/>
          </p:nvSpPr>
          <p:spPr>
            <a:xfrm>
              <a:off x="2235453" y="2761995"/>
              <a:ext cx="36830" cy="36830"/>
            </a:xfrm>
            <a:custGeom>
              <a:avLst/>
              <a:gdLst/>
              <a:ahLst/>
              <a:cxnLst/>
              <a:rect l="l" t="t" r="r" b="b"/>
              <a:pathLst>
                <a:path w="36830" h="36830">
                  <a:moveTo>
                    <a:pt x="18287" y="0"/>
                  </a:moveTo>
                  <a:lnTo>
                    <a:pt x="0" y="36575"/>
                  </a:lnTo>
                  <a:lnTo>
                    <a:pt x="36575" y="36575"/>
                  </a:lnTo>
                  <a:lnTo>
                    <a:pt x="18287" y="0"/>
                  </a:lnTo>
                  <a:close/>
                </a:path>
              </a:pathLst>
            </a:custGeom>
            <a:solidFill>
              <a:srgbClr val="715F55"/>
            </a:solidFill>
          </p:spPr>
          <p:txBody>
            <a:bodyPr wrap="square" lIns="0" tIns="0" rIns="0" bIns="0" rtlCol="0"/>
            <a:lstStyle/>
            <a:p>
              <a:endParaRPr/>
            </a:p>
          </p:txBody>
        </p:sp>
        <p:sp>
          <p:nvSpPr>
            <p:cNvPr id="41" name="object 41"/>
            <p:cNvSpPr/>
            <p:nvPr/>
          </p:nvSpPr>
          <p:spPr>
            <a:xfrm>
              <a:off x="2235453" y="2761995"/>
              <a:ext cx="36830" cy="36830"/>
            </a:xfrm>
            <a:custGeom>
              <a:avLst/>
              <a:gdLst/>
              <a:ahLst/>
              <a:cxnLst/>
              <a:rect l="l" t="t" r="r" b="b"/>
              <a:pathLst>
                <a:path w="36830" h="36830">
                  <a:moveTo>
                    <a:pt x="18287" y="0"/>
                  </a:moveTo>
                  <a:lnTo>
                    <a:pt x="36575" y="36575"/>
                  </a:lnTo>
                  <a:lnTo>
                    <a:pt x="0" y="36575"/>
                  </a:lnTo>
                  <a:lnTo>
                    <a:pt x="18287" y="0"/>
                  </a:lnTo>
                  <a:close/>
                </a:path>
              </a:pathLst>
            </a:custGeom>
            <a:ln w="9525">
              <a:solidFill>
                <a:srgbClr val="715F55"/>
              </a:solidFill>
            </a:ln>
          </p:spPr>
          <p:txBody>
            <a:bodyPr wrap="square" lIns="0" tIns="0" rIns="0" bIns="0" rtlCol="0"/>
            <a:lstStyle/>
            <a:p>
              <a:endParaRPr/>
            </a:p>
          </p:txBody>
        </p:sp>
        <p:sp>
          <p:nvSpPr>
            <p:cNvPr id="42" name="object 42"/>
            <p:cNvSpPr/>
            <p:nvPr/>
          </p:nvSpPr>
          <p:spPr>
            <a:xfrm>
              <a:off x="1564893" y="3207003"/>
              <a:ext cx="36830" cy="36830"/>
            </a:xfrm>
            <a:custGeom>
              <a:avLst/>
              <a:gdLst/>
              <a:ahLst/>
              <a:cxnLst/>
              <a:rect l="l" t="t" r="r" b="b"/>
              <a:pathLst>
                <a:path w="36830" h="36830">
                  <a:moveTo>
                    <a:pt x="18287" y="0"/>
                  </a:moveTo>
                  <a:lnTo>
                    <a:pt x="0" y="36575"/>
                  </a:lnTo>
                  <a:lnTo>
                    <a:pt x="36575" y="36575"/>
                  </a:lnTo>
                  <a:lnTo>
                    <a:pt x="18287" y="0"/>
                  </a:lnTo>
                  <a:close/>
                </a:path>
              </a:pathLst>
            </a:custGeom>
            <a:solidFill>
              <a:srgbClr val="715F55"/>
            </a:solidFill>
          </p:spPr>
          <p:txBody>
            <a:bodyPr wrap="square" lIns="0" tIns="0" rIns="0" bIns="0" rtlCol="0"/>
            <a:lstStyle/>
            <a:p>
              <a:endParaRPr/>
            </a:p>
          </p:txBody>
        </p:sp>
        <p:sp>
          <p:nvSpPr>
            <p:cNvPr id="43" name="object 43"/>
            <p:cNvSpPr/>
            <p:nvPr/>
          </p:nvSpPr>
          <p:spPr>
            <a:xfrm>
              <a:off x="1564893" y="3207003"/>
              <a:ext cx="36830" cy="36830"/>
            </a:xfrm>
            <a:custGeom>
              <a:avLst/>
              <a:gdLst/>
              <a:ahLst/>
              <a:cxnLst/>
              <a:rect l="l" t="t" r="r" b="b"/>
              <a:pathLst>
                <a:path w="36830" h="36830">
                  <a:moveTo>
                    <a:pt x="18287" y="0"/>
                  </a:moveTo>
                  <a:lnTo>
                    <a:pt x="36575" y="36575"/>
                  </a:lnTo>
                  <a:lnTo>
                    <a:pt x="0" y="36575"/>
                  </a:lnTo>
                  <a:lnTo>
                    <a:pt x="18287" y="0"/>
                  </a:lnTo>
                  <a:close/>
                </a:path>
              </a:pathLst>
            </a:custGeom>
            <a:ln w="9525">
              <a:solidFill>
                <a:srgbClr val="715F55"/>
              </a:solidFill>
            </a:ln>
          </p:spPr>
          <p:txBody>
            <a:bodyPr wrap="square" lIns="0" tIns="0" rIns="0" bIns="0" rtlCol="0"/>
            <a:lstStyle/>
            <a:p>
              <a:endParaRPr/>
            </a:p>
          </p:txBody>
        </p:sp>
        <p:sp>
          <p:nvSpPr>
            <p:cNvPr id="44" name="object 44"/>
            <p:cNvSpPr/>
            <p:nvPr/>
          </p:nvSpPr>
          <p:spPr>
            <a:xfrm>
              <a:off x="1229652" y="3418839"/>
              <a:ext cx="36830" cy="36830"/>
            </a:xfrm>
            <a:custGeom>
              <a:avLst/>
              <a:gdLst/>
              <a:ahLst/>
              <a:cxnLst/>
              <a:rect l="l" t="t" r="r" b="b"/>
              <a:pathLst>
                <a:path w="36830" h="36829">
                  <a:moveTo>
                    <a:pt x="18288" y="0"/>
                  </a:moveTo>
                  <a:lnTo>
                    <a:pt x="0" y="36575"/>
                  </a:lnTo>
                  <a:lnTo>
                    <a:pt x="36576" y="36575"/>
                  </a:lnTo>
                  <a:lnTo>
                    <a:pt x="18288" y="0"/>
                  </a:lnTo>
                  <a:close/>
                </a:path>
              </a:pathLst>
            </a:custGeom>
            <a:solidFill>
              <a:srgbClr val="715F55"/>
            </a:solidFill>
          </p:spPr>
          <p:txBody>
            <a:bodyPr wrap="square" lIns="0" tIns="0" rIns="0" bIns="0" rtlCol="0"/>
            <a:lstStyle/>
            <a:p>
              <a:endParaRPr/>
            </a:p>
          </p:txBody>
        </p:sp>
        <p:sp>
          <p:nvSpPr>
            <p:cNvPr id="45" name="object 45"/>
            <p:cNvSpPr/>
            <p:nvPr/>
          </p:nvSpPr>
          <p:spPr>
            <a:xfrm>
              <a:off x="1229652" y="3418839"/>
              <a:ext cx="36830" cy="36830"/>
            </a:xfrm>
            <a:custGeom>
              <a:avLst/>
              <a:gdLst/>
              <a:ahLst/>
              <a:cxnLst/>
              <a:rect l="l" t="t" r="r" b="b"/>
              <a:pathLst>
                <a:path w="36830" h="36829">
                  <a:moveTo>
                    <a:pt x="18288" y="0"/>
                  </a:moveTo>
                  <a:lnTo>
                    <a:pt x="36576" y="36575"/>
                  </a:lnTo>
                  <a:lnTo>
                    <a:pt x="0" y="36575"/>
                  </a:lnTo>
                  <a:lnTo>
                    <a:pt x="18288" y="0"/>
                  </a:lnTo>
                  <a:close/>
                </a:path>
              </a:pathLst>
            </a:custGeom>
            <a:ln w="9525">
              <a:solidFill>
                <a:srgbClr val="715F55"/>
              </a:solidFill>
            </a:ln>
          </p:spPr>
          <p:txBody>
            <a:bodyPr wrap="square" lIns="0" tIns="0" rIns="0" bIns="0" rtlCol="0"/>
            <a:lstStyle/>
            <a:p>
              <a:endParaRPr/>
            </a:p>
          </p:txBody>
        </p:sp>
        <p:sp>
          <p:nvSpPr>
            <p:cNvPr id="46" name="object 46"/>
            <p:cNvSpPr/>
            <p:nvPr/>
          </p:nvSpPr>
          <p:spPr>
            <a:xfrm>
              <a:off x="1062012" y="3491991"/>
              <a:ext cx="36830" cy="36830"/>
            </a:xfrm>
            <a:custGeom>
              <a:avLst/>
              <a:gdLst/>
              <a:ahLst/>
              <a:cxnLst/>
              <a:rect l="l" t="t" r="r" b="b"/>
              <a:pathLst>
                <a:path w="36830" h="36829">
                  <a:moveTo>
                    <a:pt x="18287" y="0"/>
                  </a:moveTo>
                  <a:lnTo>
                    <a:pt x="0" y="36575"/>
                  </a:lnTo>
                  <a:lnTo>
                    <a:pt x="36575" y="36575"/>
                  </a:lnTo>
                  <a:lnTo>
                    <a:pt x="18287" y="0"/>
                  </a:lnTo>
                  <a:close/>
                </a:path>
              </a:pathLst>
            </a:custGeom>
            <a:solidFill>
              <a:srgbClr val="715F55"/>
            </a:solidFill>
          </p:spPr>
          <p:txBody>
            <a:bodyPr wrap="square" lIns="0" tIns="0" rIns="0" bIns="0" rtlCol="0"/>
            <a:lstStyle/>
            <a:p>
              <a:endParaRPr/>
            </a:p>
          </p:txBody>
        </p:sp>
        <p:sp>
          <p:nvSpPr>
            <p:cNvPr id="47" name="object 47"/>
            <p:cNvSpPr/>
            <p:nvPr/>
          </p:nvSpPr>
          <p:spPr>
            <a:xfrm>
              <a:off x="1062012" y="3491991"/>
              <a:ext cx="36830" cy="36830"/>
            </a:xfrm>
            <a:custGeom>
              <a:avLst/>
              <a:gdLst/>
              <a:ahLst/>
              <a:cxnLst/>
              <a:rect l="l" t="t" r="r" b="b"/>
              <a:pathLst>
                <a:path w="36830" h="36829">
                  <a:moveTo>
                    <a:pt x="18287" y="0"/>
                  </a:moveTo>
                  <a:lnTo>
                    <a:pt x="36575" y="36575"/>
                  </a:lnTo>
                  <a:lnTo>
                    <a:pt x="0" y="36575"/>
                  </a:lnTo>
                  <a:lnTo>
                    <a:pt x="18287" y="0"/>
                  </a:lnTo>
                  <a:close/>
                </a:path>
              </a:pathLst>
            </a:custGeom>
            <a:ln w="9525">
              <a:solidFill>
                <a:srgbClr val="715F55"/>
              </a:solidFill>
            </a:ln>
          </p:spPr>
          <p:txBody>
            <a:bodyPr wrap="square" lIns="0" tIns="0" rIns="0" bIns="0" rtlCol="0"/>
            <a:lstStyle/>
            <a:p>
              <a:endParaRPr/>
            </a:p>
          </p:txBody>
        </p:sp>
        <p:sp>
          <p:nvSpPr>
            <p:cNvPr id="48" name="object 48"/>
            <p:cNvSpPr/>
            <p:nvPr/>
          </p:nvSpPr>
          <p:spPr>
            <a:xfrm>
              <a:off x="978192" y="3542283"/>
              <a:ext cx="36830" cy="36830"/>
            </a:xfrm>
            <a:custGeom>
              <a:avLst/>
              <a:gdLst/>
              <a:ahLst/>
              <a:cxnLst/>
              <a:rect l="l" t="t" r="r" b="b"/>
              <a:pathLst>
                <a:path w="36830" h="36829">
                  <a:moveTo>
                    <a:pt x="18287" y="0"/>
                  </a:moveTo>
                  <a:lnTo>
                    <a:pt x="0" y="36575"/>
                  </a:lnTo>
                  <a:lnTo>
                    <a:pt x="36576" y="36575"/>
                  </a:lnTo>
                  <a:lnTo>
                    <a:pt x="18287" y="0"/>
                  </a:lnTo>
                  <a:close/>
                </a:path>
              </a:pathLst>
            </a:custGeom>
            <a:solidFill>
              <a:srgbClr val="715F55"/>
            </a:solidFill>
          </p:spPr>
          <p:txBody>
            <a:bodyPr wrap="square" lIns="0" tIns="0" rIns="0" bIns="0" rtlCol="0"/>
            <a:lstStyle/>
            <a:p>
              <a:endParaRPr/>
            </a:p>
          </p:txBody>
        </p:sp>
        <p:sp>
          <p:nvSpPr>
            <p:cNvPr id="49" name="object 49"/>
            <p:cNvSpPr/>
            <p:nvPr/>
          </p:nvSpPr>
          <p:spPr>
            <a:xfrm>
              <a:off x="978192" y="3542283"/>
              <a:ext cx="36830" cy="36830"/>
            </a:xfrm>
            <a:custGeom>
              <a:avLst/>
              <a:gdLst/>
              <a:ahLst/>
              <a:cxnLst/>
              <a:rect l="l" t="t" r="r" b="b"/>
              <a:pathLst>
                <a:path w="36830" h="36829">
                  <a:moveTo>
                    <a:pt x="18287" y="0"/>
                  </a:moveTo>
                  <a:lnTo>
                    <a:pt x="36576" y="36575"/>
                  </a:lnTo>
                  <a:lnTo>
                    <a:pt x="0" y="36575"/>
                  </a:lnTo>
                  <a:lnTo>
                    <a:pt x="18287" y="0"/>
                  </a:lnTo>
                  <a:close/>
                </a:path>
              </a:pathLst>
            </a:custGeom>
            <a:ln w="9525">
              <a:solidFill>
                <a:srgbClr val="715F55"/>
              </a:solidFill>
            </a:ln>
          </p:spPr>
          <p:txBody>
            <a:bodyPr wrap="square" lIns="0" tIns="0" rIns="0" bIns="0" rtlCol="0"/>
            <a:lstStyle/>
            <a:p>
              <a:endParaRPr/>
            </a:p>
          </p:txBody>
        </p:sp>
        <p:sp>
          <p:nvSpPr>
            <p:cNvPr id="50" name="object 50"/>
            <p:cNvSpPr/>
            <p:nvPr/>
          </p:nvSpPr>
          <p:spPr>
            <a:xfrm>
              <a:off x="937044" y="3583431"/>
              <a:ext cx="36830" cy="36830"/>
            </a:xfrm>
            <a:custGeom>
              <a:avLst/>
              <a:gdLst/>
              <a:ahLst/>
              <a:cxnLst/>
              <a:rect l="l" t="t" r="r" b="b"/>
              <a:pathLst>
                <a:path w="36830" h="36829">
                  <a:moveTo>
                    <a:pt x="18287" y="0"/>
                  </a:moveTo>
                  <a:lnTo>
                    <a:pt x="0" y="36575"/>
                  </a:lnTo>
                  <a:lnTo>
                    <a:pt x="36575" y="36575"/>
                  </a:lnTo>
                  <a:lnTo>
                    <a:pt x="18287" y="0"/>
                  </a:lnTo>
                  <a:close/>
                </a:path>
              </a:pathLst>
            </a:custGeom>
            <a:solidFill>
              <a:srgbClr val="715F55"/>
            </a:solidFill>
          </p:spPr>
          <p:txBody>
            <a:bodyPr wrap="square" lIns="0" tIns="0" rIns="0" bIns="0" rtlCol="0"/>
            <a:lstStyle/>
            <a:p>
              <a:endParaRPr/>
            </a:p>
          </p:txBody>
        </p:sp>
        <p:sp>
          <p:nvSpPr>
            <p:cNvPr id="51" name="object 51"/>
            <p:cNvSpPr/>
            <p:nvPr/>
          </p:nvSpPr>
          <p:spPr>
            <a:xfrm>
              <a:off x="937044" y="3583431"/>
              <a:ext cx="36830" cy="36830"/>
            </a:xfrm>
            <a:custGeom>
              <a:avLst/>
              <a:gdLst/>
              <a:ahLst/>
              <a:cxnLst/>
              <a:rect l="l" t="t" r="r" b="b"/>
              <a:pathLst>
                <a:path w="36830" h="36829">
                  <a:moveTo>
                    <a:pt x="18287" y="0"/>
                  </a:moveTo>
                  <a:lnTo>
                    <a:pt x="36575" y="36575"/>
                  </a:lnTo>
                  <a:lnTo>
                    <a:pt x="0" y="36575"/>
                  </a:lnTo>
                  <a:lnTo>
                    <a:pt x="18287" y="0"/>
                  </a:lnTo>
                  <a:close/>
                </a:path>
              </a:pathLst>
            </a:custGeom>
            <a:ln w="9524">
              <a:solidFill>
                <a:srgbClr val="715F55"/>
              </a:solidFill>
            </a:ln>
          </p:spPr>
          <p:txBody>
            <a:bodyPr wrap="square" lIns="0" tIns="0" rIns="0" bIns="0" rtlCol="0"/>
            <a:lstStyle/>
            <a:p>
              <a:endParaRPr/>
            </a:p>
          </p:txBody>
        </p:sp>
        <p:sp>
          <p:nvSpPr>
            <p:cNvPr id="52" name="object 52"/>
            <p:cNvSpPr/>
            <p:nvPr/>
          </p:nvSpPr>
          <p:spPr>
            <a:xfrm>
              <a:off x="3575049" y="2028951"/>
              <a:ext cx="36830" cy="36830"/>
            </a:xfrm>
            <a:custGeom>
              <a:avLst/>
              <a:gdLst/>
              <a:ahLst/>
              <a:cxnLst/>
              <a:rect l="l" t="t" r="r" b="b"/>
              <a:pathLst>
                <a:path w="36829" h="36830">
                  <a:moveTo>
                    <a:pt x="18287" y="18287"/>
                  </a:moveTo>
                  <a:lnTo>
                    <a:pt x="0" y="36575"/>
                  </a:lnTo>
                  <a:lnTo>
                    <a:pt x="36575" y="36575"/>
                  </a:lnTo>
                  <a:lnTo>
                    <a:pt x="18287" y="18287"/>
                  </a:lnTo>
                  <a:close/>
                </a:path>
                <a:path w="36829" h="36830">
                  <a:moveTo>
                    <a:pt x="36575" y="0"/>
                  </a:moveTo>
                  <a:lnTo>
                    <a:pt x="0" y="0"/>
                  </a:lnTo>
                  <a:lnTo>
                    <a:pt x="18287" y="18287"/>
                  </a:lnTo>
                  <a:lnTo>
                    <a:pt x="36575" y="0"/>
                  </a:lnTo>
                  <a:close/>
                </a:path>
              </a:pathLst>
            </a:custGeom>
            <a:solidFill>
              <a:srgbClr val="4B5A6A"/>
            </a:solidFill>
          </p:spPr>
          <p:txBody>
            <a:bodyPr wrap="square" lIns="0" tIns="0" rIns="0" bIns="0" rtlCol="0"/>
            <a:lstStyle/>
            <a:p>
              <a:endParaRPr/>
            </a:p>
          </p:txBody>
        </p:sp>
        <p:sp>
          <p:nvSpPr>
            <p:cNvPr id="53" name="object 53"/>
            <p:cNvSpPr/>
            <p:nvPr/>
          </p:nvSpPr>
          <p:spPr>
            <a:xfrm>
              <a:off x="3575049" y="2028951"/>
              <a:ext cx="36830" cy="36830"/>
            </a:xfrm>
            <a:custGeom>
              <a:avLst/>
              <a:gdLst/>
              <a:ahLst/>
              <a:cxnLst/>
              <a:rect l="l" t="t" r="r" b="b"/>
              <a:pathLst>
                <a:path w="36829" h="36830">
                  <a:moveTo>
                    <a:pt x="36575" y="36575"/>
                  </a:moveTo>
                  <a:lnTo>
                    <a:pt x="0" y="0"/>
                  </a:lnTo>
                </a:path>
                <a:path w="36829" h="36830">
                  <a:moveTo>
                    <a:pt x="0" y="36575"/>
                  </a:moveTo>
                  <a:lnTo>
                    <a:pt x="36575" y="0"/>
                  </a:lnTo>
                </a:path>
              </a:pathLst>
            </a:custGeom>
            <a:ln w="9525">
              <a:solidFill>
                <a:srgbClr val="4B5A6A"/>
              </a:solidFill>
            </a:ln>
          </p:spPr>
          <p:txBody>
            <a:bodyPr wrap="square" lIns="0" tIns="0" rIns="0" bIns="0" rtlCol="0"/>
            <a:lstStyle/>
            <a:p>
              <a:endParaRPr/>
            </a:p>
          </p:txBody>
        </p:sp>
        <p:sp>
          <p:nvSpPr>
            <p:cNvPr id="54" name="object 54"/>
            <p:cNvSpPr/>
            <p:nvPr/>
          </p:nvSpPr>
          <p:spPr>
            <a:xfrm>
              <a:off x="2906013" y="2408427"/>
              <a:ext cx="36830" cy="36830"/>
            </a:xfrm>
            <a:custGeom>
              <a:avLst/>
              <a:gdLst/>
              <a:ahLst/>
              <a:cxnLst/>
              <a:rect l="l" t="t" r="r" b="b"/>
              <a:pathLst>
                <a:path w="36830" h="36830">
                  <a:moveTo>
                    <a:pt x="18287" y="18287"/>
                  </a:moveTo>
                  <a:lnTo>
                    <a:pt x="0" y="36575"/>
                  </a:lnTo>
                  <a:lnTo>
                    <a:pt x="36575" y="36575"/>
                  </a:lnTo>
                  <a:lnTo>
                    <a:pt x="18287" y="18287"/>
                  </a:lnTo>
                  <a:close/>
                </a:path>
                <a:path w="36830" h="36830">
                  <a:moveTo>
                    <a:pt x="36575" y="0"/>
                  </a:moveTo>
                  <a:lnTo>
                    <a:pt x="0" y="0"/>
                  </a:lnTo>
                  <a:lnTo>
                    <a:pt x="18287" y="18287"/>
                  </a:lnTo>
                  <a:lnTo>
                    <a:pt x="36575" y="0"/>
                  </a:lnTo>
                  <a:close/>
                </a:path>
              </a:pathLst>
            </a:custGeom>
            <a:solidFill>
              <a:srgbClr val="4B5A6A"/>
            </a:solidFill>
          </p:spPr>
          <p:txBody>
            <a:bodyPr wrap="square" lIns="0" tIns="0" rIns="0" bIns="0" rtlCol="0"/>
            <a:lstStyle/>
            <a:p>
              <a:endParaRPr/>
            </a:p>
          </p:txBody>
        </p:sp>
        <p:sp>
          <p:nvSpPr>
            <p:cNvPr id="55" name="object 55"/>
            <p:cNvSpPr/>
            <p:nvPr/>
          </p:nvSpPr>
          <p:spPr>
            <a:xfrm>
              <a:off x="2906013" y="2408427"/>
              <a:ext cx="36830" cy="36830"/>
            </a:xfrm>
            <a:custGeom>
              <a:avLst/>
              <a:gdLst/>
              <a:ahLst/>
              <a:cxnLst/>
              <a:rect l="l" t="t" r="r" b="b"/>
              <a:pathLst>
                <a:path w="36830" h="36830">
                  <a:moveTo>
                    <a:pt x="36575" y="36575"/>
                  </a:moveTo>
                  <a:lnTo>
                    <a:pt x="0" y="0"/>
                  </a:lnTo>
                </a:path>
                <a:path w="36830" h="36830">
                  <a:moveTo>
                    <a:pt x="0" y="36575"/>
                  </a:moveTo>
                  <a:lnTo>
                    <a:pt x="36575" y="0"/>
                  </a:lnTo>
                </a:path>
              </a:pathLst>
            </a:custGeom>
            <a:ln w="9525">
              <a:solidFill>
                <a:srgbClr val="4B5A6A"/>
              </a:solidFill>
            </a:ln>
          </p:spPr>
          <p:txBody>
            <a:bodyPr wrap="square" lIns="0" tIns="0" rIns="0" bIns="0" rtlCol="0"/>
            <a:lstStyle/>
            <a:p>
              <a:endParaRPr/>
            </a:p>
          </p:txBody>
        </p:sp>
        <p:sp>
          <p:nvSpPr>
            <p:cNvPr id="56" name="object 56"/>
            <p:cNvSpPr/>
            <p:nvPr/>
          </p:nvSpPr>
          <p:spPr>
            <a:xfrm>
              <a:off x="2235453" y="2752851"/>
              <a:ext cx="36830" cy="36830"/>
            </a:xfrm>
            <a:custGeom>
              <a:avLst/>
              <a:gdLst/>
              <a:ahLst/>
              <a:cxnLst/>
              <a:rect l="l" t="t" r="r" b="b"/>
              <a:pathLst>
                <a:path w="36830" h="36830">
                  <a:moveTo>
                    <a:pt x="18287" y="18287"/>
                  </a:moveTo>
                  <a:lnTo>
                    <a:pt x="0" y="36575"/>
                  </a:lnTo>
                  <a:lnTo>
                    <a:pt x="36575" y="36575"/>
                  </a:lnTo>
                  <a:lnTo>
                    <a:pt x="18287" y="18287"/>
                  </a:lnTo>
                  <a:close/>
                </a:path>
                <a:path w="36830" h="36830">
                  <a:moveTo>
                    <a:pt x="36575" y="0"/>
                  </a:moveTo>
                  <a:lnTo>
                    <a:pt x="0" y="0"/>
                  </a:lnTo>
                  <a:lnTo>
                    <a:pt x="18287" y="18287"/>
                  </a:lnTo>
                  <a:lnTo>
                    <a:pt x="36575" y="0"/>
                  </a:lnTo>
                  <a:close/>
                </a:path>
              </a:pathLst>
            </a:custGeom>
            <a:solidFill>
              <a:srgbClr val="4B5A6A"/>
            </a:solidFill>
          </p:spPr>
          <p:txBody>
            <a:bodyPr wrap="square" lIns="0" tIns="0" rIns="0" bIns="0" rtlCol="0"/>
            <a:lstStyle/>
            <a:p>
              <a:endParaRPr/>
            </a:p>
          </p:txBody>
        </p:sp>
        <p:sp>
          <p:nvSpPr>
            <p:cNvPr id="57" name="object 57"/>
            <p:cNvSpPr/>
            <p:nvPr/>
          </p:nvSpPr>
          <p:spPr>
            <a:xfrm>
              <a:off x="2235453" y="2752851"/>
              <a:ext cx="36830" cy="36830"/>
            </a:xfrm>
            <a:custGeom>
              <a:avLst/>
              <a:gdLst/>
              <a:ahLst/>
              <a:cxnLst/>
              <a:rect l="l" t="t" r="r" b="b"/>
              <a:pathLst>
                <a:path w="36830" h="36830">
                  <a:moveTo>
                    <a:pt x="36575" y="36575"/>
                  </a:moveTo>
                  <a:lnTo>
                    <a:pt x="0" y="0"/>
                  </a:lnTo>
                </a:path>
                <a:path w="36830" h="36830">
                  <a:moveTo>
                    <a:pt x="0" y="36575"/>
                  </a:moveTo>
                  <a:lnTo>
                    <a:pt x="36575" y="0"/>
                  </a:lnTo>
                </a:path>
              </a:pathLst>
            </a:custGeom>
            <a:ln w="9525">
              <a:solidFill>
                <a:srgbClr val="4B5A6A"/>
              </a:solidFill>
            </a:ln>
          </p:spPr>
          <p:txBody>
            <a:bodyPr wrap="square" lIns="0" tIns="0" rIns="0" bIns="0" rtlCol="0"/>
            <a:lstStyle/>
            <a:p>
              <a:endParaRPr/>
            </a:p>
          </p:txBody>
        </p:sp>
        <p:sp>
          <p:nvSpPr>
            <p:cNvPr id="58" name="object 58"/>
            <p:cNvSpPr/>
            <p:nvPr/>
          </p:nvSpPr>
          <p:spPr>
            <a:xfrm>
              <a:off x="1564893" y="3200907"/>
              <a:ext cx="36830" cy="36830"/>
            </a:xfrm>
            <a:custGeom>
              <a:avLst/>
              <a:gdLst/>
              <a:ahLst/>
              <a:cxnLst/>
              <a:rect l="l" t="t" r="r" b="b"/>
              <a:pathLst>
                <a:path w="36830" h="36830">
                  <a:moveTo>
                    <a:pt x="18287" y="18287"/>
                  </a:moveTo>
                  <a:lnTo>
                    <a:pt x="0" y="36575"/>
                  </a:lnTo>
                  <a:lnTo>
                    <a:pt x="36575" y="36575"/>
                  </a:lnTo>
                  <a:lnTo>
                    <a:pt x="18287" y="18287"/>
                  </a:lnTo>
                  <a:close/>
                </a:path>
                <a:path w="36830" h="36830">
                  <a:moveTo>
                    <a:pt x="36575" y="0"/>
                  </a:moveTo>
                  <a:lnTo>
                    <a:pt x="0" y="0"/>
                  </a:lnTo>
                  <a:lnTo>
                    <a:pt x="18287" y="18287"/>
                  </a:lnTo>
                  <a:lnTo>
                    <a:pt x="36575" y="0"/>
                  </a:lnTo>
                  <a:close/>
                </a:path>
              </a:pathLst>
            </a:custGeom>
            <a:solidFill>
              <a:srgbClr val="4B5A6A"/>
            </a:solidFill>
          </p:spPr>
          <p:txBody>
            <a:bodyPr wrap="square" lIns="0" tIns="0" rIns="0" bIns="0" rtlCol="0"/>
            <a:lstStyle/>
            <a:p>
              <a:endParaRPr/>
            </a:p>
          </p:txBody>
        </p:sp>
        <p:sp>
          <p:nvSpPr>
            <p:cNvPr id="59" name="object 59"/>
            <p:cNvSpPr/>
            <p:nvPr/>
          </p:nvSpPr>
          <p:spPr>
            <a:xfrm>
              <a:off x="1564893" y="3200907"/>
              <a:ext cx="36830" cy="36830"/>
            </a:xfrm>
            <a:custGeom>
              <a:avLst/>
              <a:gdLst/>
              <a:ahLst/>
              <a:cxnLst/>
              <a:rect l="l" t="t" r="r" b="b"/>
              <a:pathLst>
                <a:path w="36830" h="36830">
                  <a:moveTo>
                    <a:pt x="36575" y="36575"/>
                  </a:moveTo>
                  <a:lnTo>
                    <a:pt x="0" y="0"/>
                  </a:lnTo>
                </a:path>
                <a:path w="36830" h="36830">
                  <a:moveTo>
                    <a:pt x="0" y="36575"/>
                  </a:moveTo>
                  <a:lnTo>
                    <a:pt x="36575" y="0"/>
                  </a:lnTo>
                </a:path>
              </a:pathLst>
            </a:custGeom>
            <a:ln w="9525">
              <a:solidFill>
                <a:srgbClr val="4B5A6A"/>
              </a:solidFill>
            </a:ln>
          </p:spPr>
          <p:txBody>
            <a:bodyPr wrap="square" lIns="0" tIns="0" rIns="0" bIns="0" rtlCol="0"/>
            <a:lstStyle/>
            <a:p>
              <a:endParaRPr/>
            </a:p>
          </p:txBody>
        </p:sp>
        <p:sp>
          <p:nvSpPr>
            <p:cNvPr id="60" name="object 60"/>
            <p:cNvSpPr/>
            <p:nvPr/>
          </p:nvSpPr>
          <p:spPr>
            <a:xfrm>
              <a:off x="1229652" y="3459987"/>
              <a:ext cx="36830" cy="36830"/>
            </a:xfrm>
            <a:custGeom>
              <a:avLst/>
              <a:gdLst/>
              <a:ahLst/>
              <a:cxnLst/>
              <a:rect l="l" t="t" r="r" b="b"/>
              <a:pathLst>
                <a:path w="36830" h="36829">
                  <a:moveTo>
                    <a:pt x="18288" y="18287"/>
                  </a:moveTo>
                  <a:lnTo>
                    <a:pt x="0" y="36575"/>
                  </a:lnTo>
                  <a:lnTo>
                    <a:pt x="36576" y="36575"/>
                  </a:lnTo>
                  <a:lnTo>
                    <a:pt x="18288" y="18287"/>
                  </a:lnTo>
                  <a:close/>
                </a:path>
                <a:path w="36830" h="36829">
                  <a:moveTo>
                    <a:pt x="36576" y="0"/>
                  </a:moveTo>
                  <a:lnTo>
                    <a:pt x="0" y="0"/>
                  </a:lnTo>
                  <a:lnTo>
                    <a:pt x="18288" y="18287"/>
                  </a:lnTo>
                  <a:lnTo>
                    <a:pt x="36576" y="0"/>
                  </a:lnTo>
                  <a:close/>
                </a:path>
              </a:pathLst>
            </a:custGeom>
            <a:solidFill>
              <a:srgbClr val="4B5A6A"/>
            </a:solidFill>
          </p:spPr>
          <p:txBody>
            <a:bodyPr wrap="square" lIns="0" tIns="0" rIns="0" bIns="0" rtlCol="0"/>
            <a:lstStyle/>
            <a:p>
              <a:endParaRPr/>
            </a:p>
          </p:txBody>
        </p:sp>
        <p:sp>
          <p:nvSpPr>
            <p:cNvPr id="61" name="object 61"/>
            <p:cNvSpPr/>
            <p:nvPr/>
          </p:nvSpPr>
          <p:spPr>
            <a:xfrm>
              <a:off x="1229652" y="3459987"/>
              <a:ext cx="36830" cy="36830"/>
            </a:xfrm>
            <a:custGeom>
              <a:avLst/>
              <a:gdLst/>
              <a:ahLst/>
              <a:cxnLst/>
              <a:rect l="l" t="t" r="r" b="b"/>
              <a:pathLst>
                <a:path w="36830" h="36829">
                  <a:moveTo>
                    <a:pt x="36576" y="36575"/>
                  </a:moveTo>
                  <a:lnTo>
                    <a:pt x="0" y="0"/>
                  </a:lnTo>
                </a:path>
                <a:path w="36830" h="36829">
                  <a:moveTo>
                    <a:pt x="0" y="36575"/>
                  </a:moveTo>
                  <a:lnTo>
                    <a:pt x="36576" y="0"/>
                  </a:lnTo>
                </a:path>
              </a:pathLst>
            </a:custGeom>
            <a:ln w="9525">
              <a:solidFill>
                <a:srgbClr val="4B5A6A"/>
              </a:solidFill>
            </a:ln>
          </p:spPr>
          <p:txBody>
            <a:bodyPr wrap="square" lIns="0" tIns="0" rIns="0" bIns="0" rtlCol="0"/>
            <a:lstStyle/>
            <a:p>
              <a:endParaRPr/>
            </a:p>
          </p:txBody>
        </p:sp>
        <p:sp>
          <p:nvSpPr>
            <p:cNvPr id="62" name="object 62"/>
            <p:cNvSpPr/>
            <p:nvPr/>
          </p:nvSpPr>
          <p:spPr>
            <a:xfrm>
              <a:off x="1062012" y="3452367"/>
              <a:ext cx="36830" cy="36830"/>
            </a:xfrm>
            <a:custGeom>
              <a:avLst/>
              <a:gdLst/>
              <a:ahLst/>
              <a:cxnLst/>
              <a:rect l="l" t="t" r="r" b="b"/>
              <a:pathLst>
                <a:path w="36830" h="36829">
                  <a:moveTo>
                    <a:pt x="18287" y="18287"/>
                  </a:moveTo>
                  <a:lnTo>
                    <a:pt x="0" y="36576"/>
                  </a:lnTo>
                  <a:lnTo>
                    <a:pt x="36575" y="36576"/>
                  </a:lnTo>
                  <a:lnTo>
                    <a:pt x="18287" y="18287"/>
                  </a:lnTo>
                  <a:close/>
                </a:path>
                <a:path w="36830" h="36829">
                  <a:moveTo>
                    <a:pt x="36575" y="0"/>
                  </a:moveTo>
                  <a:lnTo>
                    <a:pt x="0" y="0"/>
                  </a:lnTo>
                  <a:lnTo>
                    <a:pt x="18287" y="18287"/>
                  </a:lnTo>
                  <a:lnTo>
                    <a:pt x="36575" y="0"/>
                  </a:lnTo>
                  <a:close/>
                </a:path>
              </a:pathLst>
            </a:custGeom>
            <a:solidFill>
              <a:srgbClr val="4B5A6A"/>
            </a:solidFill>
          </p:spPr>
          <p:txBody>
            <a:bodyPr wrap="square" lIns="0" tIns="0" rIns="0" bIns="0" rtlCol="0"/>
            <a:lstStyle/>
            <a:p>
              <a:endParaRPr/>
            </a:p>
          </p:txBody>
        </p:sp>
        <p:sp>
          <p:nvSpPr>
            <p:cNvPr id="63" name="object 63"/>
            <p:cNvSpPr/>
            <p:nvPr/>
          </p:nvSpPr>
          <p:spPr>
            <a:xfrm>
              <a:off x="1062012" y="3452367"/>
              <a:ext cx="36830" cy="36830"/>
            </a:xfrm>
            <a:custGeom>
              <a:avLst/>
              <a:gdLst/>
              <a:ahLst/>
              <a:cxnLst/>
              <a:rect l="l" t="t" r="r" b="b"/>
              <a:pathLst>
                <a:path w="36830" h="36829">
                  <a:moveTo>
                    <a:pt x="36575" y="36576"/>
                  </a:moveTo>
                  <a:lnTo>
                    <a:pt x="0" y="0"/>
                  </a:lnTo>
                </a:path>
                <a:path w="36830" h="36829">
                  <a:moveTo>
                    <a:pt x="0" y="36576"/>
                  </a:moveTo>
                  <a:lnTo>
                    <a:pt x="36575" y="0"/>
                  </a:lnTo>
                </a:path>
              </a:pathLst>
            </a:custGeom>
            <a:ln w="9525">
              <a:solidFill>
                <a:srgbClr val="4B5A6A"/>
              </a:solidFill>
            </a:ln>
          </p:spPr>
          <p:txBody>
            <a:bodyPr wrap="square" lIns="0" tIns="0" rIns="0" bIns="0" rtlCol="0"/>
            <a:lstStyle/>
            <a:p>
              <a:endParaRPr/>
            </a:p>
          </p:txBody>
        </p:sp>
        <p:sp>
          <p:nvSpPr>
            <p:cNvPr id="64" name="object 64"/>
            <p:cNvSpPr/>
            <p:nvPr/>
          </p:nvSpPr>
          <p:spPr>
            <a:xfrm>
              <a:off x="978192" y="3562095"/>
              <a:ext cx="36830" cy="36830"/>
            </a:xfrm>
            <a:custGeom>
              <a:avLst/>
              <a:gdLst/>
              <a:ahLst/>
              <a:cxnLst/>
              <a:rect l="l" t="t" r="r" b="b"/>
              <a:pathLst>
                <a:path w="36830" h="36829">
                  <a:moveTo>
                    <a:pt x="18287" y="18287"/>
                  </a:moveTo>
                  <a:lnTo>
                    <a:pt x="0" y="36575"/>
                  </a:lnTo>
                  <a:lnTo>
                    <a:pt x="36576" y="36575"/>
                  </a:lnTo>
                  <a:lnTo>
                    <a:pt x="18287" y="18287"/>
                  </a:lnTo>
                  <a:close/>
                </a:path>
                <a:path w="36830" h="36829">
                  <a:moveTo>
                    <a:pt x="36576" y="0"/>
                  </a:moveTo>
                  <a:lnTo>
                    <a:pt x="0" y="0"/>
                  </a:lnTo>
                  <a:lnTo>
                    <a:pt x="18287" y="18287"/>
                  </a:lnTo>
                  <a:lnTo>
                    <a:pt x="36576" y="0"/>
                  </a:lnTo>
                  <a:close/>
                </a:path>
              </a:pathLst>
            </a:custGeom>
            <a:solidFill>
              <a:srgbClr val="4B5A6A"/>
            </a:solidFill>
          </p:spPr>
          <p:txBody>
            <a:bodyPr wrap="square" lIns="0" tIns="0" rIns="0" bIns="0" rtlCol="0"/>
            <a:lstStyle/>
            <a:p>
              <a:endParaRPr/>
            </a:p>
          </p:txBody>
        </p:sp>
        <p:sp>
          <p:nvSpPr>
            <p:cNvPr id="65" name="object 65"/>
            <p:cNvSpPr/>
            <p:nvPr/>
          </p:nvSpPr>
          <p:spPr>
            <a:xfrm>
              <a:off x="978192" y="3562095"/>
              <a:ext cx="36830" cy="36830"/>
            </a:xfrm>
            <a:custGeom>
              <a:avLst/>
              <a:gdLst/>
              <a:ahLst/>
              <a:cxnLst/>
              <a:rect l="l" t="t" r="r" b="b"/>
              <a:pathLst>
                <a:path w="36830" h="36829">
                  <a:moveTo>
                    <a:pt x="36576" y="36575"/>
                  </a:moveTo>
                  <a:lnTo>
                    <a:pt x="0" y="0"/>
                  </a:lnTo>
                </a:path>
                <a:path w="36830" h="36829">
                  <a:moveTo>
                    <a:pt x="0" y="36575"/>
                  </a:moveTo>
                  <a:lnTo>
                    <a:pt x="36576" y="0"/>
                  </a:lnTo>
                </a:path>
              </a:pathLst>
            </a:custGeom>
            <a:ln w="9525">
              <a:solidFill>
                <a:srgbClr val="4B5A6A"/>
              </a:solidFill>
            </a:ln>
          </p:spPr>
          <p:txBody>
            <a:bodyPr wrap="square" lIns="0" tIns="0" rIns="0" bIns="0" rtlCol="0"/>
            <a:lstStyle/>
            <a:p>
              <a:endParaRPr/>
            </a:p>
          </p:txBody>
        </p:sp>
        <p:sp>
          <p:nvSpPr>
            <p:cNvPr id="66" name="object 66"/>
            <p:cNvSpPr/>
            <p:nvPr/>
          </p:nvSpPr>
          <p:spPr>
            <a:xfrm>
              <a:off x="937044" y="3584955"/>
              <a:ext cx="36830" cy="36830"/>
            </a:xfrm>
            <a:custGeom>
              <a:avLst/>
              <a:gdLst/>
              <a:ahLst/>
              <a:cxnLst/>
              <a:rect l="l" t="t" r="r" b="b"/>
              <a:pathLst>
                <a:path w="36830" h="36829">
                  <a:moveTo>
                    <a:pt x="18287" y="18287"/>
                  </a:moveTo>
                  <a:lnTo>
                    <a:pt x="0" y="36576"/>
                  </a:lnTo>
                  <a:lnTo>
                    <a:pt x="36575" y="36576"/>
                  </a:lnTo>
                  <a:lnTo>
                    <a:pt x="18287" y="18287"/>
                  </a:lnTo>
                  <a:close/>
                </a:path>
                <a:path w="36830" h="36829">
                  <a:moveTo>
                    <a:pt x="36575" y="0"/>
                  </a:moveTo>
                  <a:lnTo>
                    <a:pt x="0" y="0"/>
                  </a:lnTo>
                  <a:lnTo>
                    <a:pt x="18287" y="18287"/>
                  </a:lnTo>
                  <a:lnTo>
                    <a:pt x="36575" y="0"/>
                  </a:lnTo>
                  <a:close/>
                </a:path>
              </a:pathLst>
            </a:custGeom>
            <a:solidFill>
              <a:srgbClr val="4B5A6A"/>
            </a:solidFill>
          </p:spPr>
          <p:txBody>
            <a:bodyPr wrap="square" lIns="0" tIns="0" rIns="0" bIns="0" rtlCol="0"/>
            <a:lstStyle/>
            <a:p>
              <a:endParaRPr/>
            </a:p>
          </p:txBody>
        </p:sp>
        <p:sp>
          <p:nvSpPr>
            <p:cNvPr id="67" name="object 67"/>
            <p:cNvSpPr/>
            <p:nvPr/>
          </p:nvSpPr>
          <p:spPr>
            <a:xfrm>
              <a:off x="937044" y="3584955"/>
              <a:ext cx="36830" cy="36830"/>
            </a:xfrm>
            <a:custGeom>
              <a:avLst/>
              <a:gdLst/>
              <a:ahLst/>
              <a:cxnLst/>
              <a:rect l="l" t="t" r="r" b="b"/>
              <a:pathLst>
                <a:path w="36830" h="36829">
                  <a:moveTo>
                    <a:pt x="36575" y="36576"/>
                  </a:moveTo>
                  <a:lnTo>
                    <a:pt x="0" y="0"/>
                  </a:lnTo>
                </a:path>
                <a:path w="36830" h="36829">
                  <a:moveTo>
                    <a:pt x="0" y="36576"/>
                  </a:moveTo>
                  <a:lnTo>
                    <a:pt x="36575" y="0"/>
                  </a:lnTo>
                </a:path>
              </a:pathLst>
            </a:custGeom>
            <a:ln w="9525">
              <a:solidFill>
                <a:srgbClr val="4B5A6A"/>
              </a:solidFill>
            </a:ln>
          </p:spPr>
          <p:txBody>
            <a:bodyPr wrap="square" lIns="0" tIns="0" rIns="0" bIns="0" rtlCol="0"/>
            <a:lstStyle/>
            <a:p>
              <a:endParaRPr/>
            </a:p>
          </p:txBody>
        </p:sp>
        <p:sp>
          <p:nvSpPr>
            <p:cNvPr id="68" name="object 68"/>
            <p:cNvSpPr/>
            <p:nvPr/>
          </p:nvSpPr>
          <p:spPr>
            <a:xfrm>
              <a:off x="937044" y="2204211"/>
              <a:ext cx="2674620" cy="1391920"/>
            </a:xfrm>
            <a:custGeom>
              <a:avLst/>
              <a:gdLst/>
              <a:ahLst/>
              <a:cxnLst/>
              <a:rect l="l" t="t" r="r" b="b"/>
              <a:pathLst>
                <a:path w="2674620" h="1391920">
                  <a:moveTo>
                    <a:pt x="36576" y="1373124"/>
                  </a:moveTo>
                  <a:lnTo>
                    <a:pt x="18288" y="1354836"/>
                  </a:lnTo>
                  <a:lnTo>
                    <a:pt x="0" y="1373124"/>
                  </a:lnTo>
                  <a:lnTo>
                    <a:pt x="18288" y="1391412"/>
                  </a:lnTo>
                  <a:lnTo>
                    <a:pt x="36576" y="1373124"/>
                  </a:lnTo>
                  <a:close/>
                </a:path>
                <a:path w="2674620" h="1391920">
                  <a:moveTo>
                    <a:pt x="77724" y="1371600"/>
                  </a:moveTo>
                  <a:lnTo>
                    <a:pt x="59436" y="1353312"/>
                  </a:lnTo>
                  <a:lnTo>
                    <a:pt x="41148" y="1371600"/>
                  </a:lnTo>
                  <a:lnTo>
                    <a:pt x="59436" y="1389888"/>
                  </a:lnTo>
                  <a:lnTo>
                    <a:pt x="77724" y="1371600"/>
                  </a:lnTo>
                  <a:close/>
                </a:path>
                <a:path w="2674620" h="1391920">
                  <a:moveTo>
                    <a:pt x="161544" y="1350264"/>
                  </a:moveTo>
                  <a:lnTo>
                    <a:pt x="143256" y="1331976"/>
                  </a:lnTo>
                  <a:lnTo>
                    <a:pt x="124968" y="1350264"/>
                  </a:lnTo>
                  <a:lnTo>
                    <a:pt x="143256" y="1368552"/>
                  </a:lnTo>
                  <a:lnTo>
                    <a:pt x="161544" y="1350264"/>
                  </a:lnTo>
                  <a:close/>
                </a:path>
                <a:path w="2674620" h="1391920">
                  <a:moveTo>
                    <a:pt x="329184" y="1287780"/>
                  </a:moveTo>
                  <a:lnTo>
                    <a:pt x="310896" y="1269492"/>
                  </a:lnTo>
                  <a:lnTo>
                    <a:pt x="292608" y="1287780"/>
                  </a:lnTo>
                  <a:lnTo>
                    <a:pt x="310896" y="1306068"/>
                  </a:lnTo>
                  <a:lnTo>
                    <a:pt x="329184" y="1287780"/>
                  </a:lnTo>
                  <a:close/>
                </a:path>
                <a:path w="2674620" h="1391920">
                  <a:moveTo>
                    <a:pt x="664425" y="1153668"/>
                  </a:moveTo>
                  <a:lnTo>
                    <a:pt x="646137" y="1135380"/>
                  </a:lnTo>
                  <a:lnTo>
                    <a:pt x="627849" y="1153668"/>
                  </a:lnTo>
                  <a:lnTo>
                    <a:pt x="646137" y="1171956"/>
                  </a:lnTo>
                  <a:lnTo>
                    <a:pt x="664425" y="1153668"/>
                  </a:lnTo>
                  <a:close/>
                </a:path>
                <a:path w="2674620" h="1391920">
                  <a:moveTo>
                    <a:pt x="1334985" y="669036"/>
                  </a:moveTo>
                  <a:lnTo>
                    <a:pt x="1316697" y="650748"/>
                  </a:lnTo>
                  <a:lnTo>
                    <a:pt x="1298409" y="669036"/>
                  </a:lnTo>
                  <a:lnTo>
                    <a:pt x="1316697" y="687324"/>
                  </a:lnTo>
                  <a:lnTo>
                    <a:pt x="1334985" y="669036"/>
                  </a:lnTo>
                  <a:close/>
                </a:path>
                <a:path w="2674620" h="1391920">
                  <a:moveTo>
                    <a:pt x="2005545" y="391668"/>
                  </a:moveTo>
                  <a:lnTo>
                    <a:pt x="1987257" y="373380"/>
                  </a:lnTo>
                  <a:lnTo>
                    <a:pt x="1968969" y="391668"/>
                  </a:lnTo>
                  <a:lnTo>
                    <a:pt x="1987257" y="409956"/>
                  </a:lnTo>
                  <a:lnTo>
                    <a:pt x="2005545" y="391668"/>
                  </a:lnTo>
                  <a:close/>
                </a:path>
                <a:path w="2674620" h="1391920">
                  <a:moveTo>
                    <a:pt x="2674582" y="18288"/>
                  </a:moveTo>
                  <a:lnTo>
                    <a:pt x="2656294" y="0"/>
                  </a:lnTo>
                  <a:lnTo>
                    <a:pt x="2638006" y="18288"/>
                  </a:lnTo>
                  <a:lnTo>
                    <a:pt x="2656294" y="36576"/>
                  </a:lnTo>
                  <a:lnTo>
                    <a:pt x="2674582" y="18288"/>
                  </a:lnTo>
                  <a:close/>
                </a:path>
              </a:pathLst>
            </a:custGeom>
            <a:solidFill>
              <a:srgbClr val="808D9F"/>
            </a:solidFill>
          </p:spPr>
          <p:txBody>
            <a:bodyPr wrap="square" lIns="0" tIns="0" rIns="0" bIns="0" rtlCol="0"/>
            <a:lstStyle/>
            <a:p>
              <a:endParaRPr/>
            </a:p>
          </p:txBody>
        </p:sp>
        <p:sp>
          <p:nvSpPr>
            <p:cNvPr id="69" name="object 69"/>
            <p:cNvSpPr/>
            <p:nvPr/>
          </p:nvSpPr>
          <p:spPr>
            <a:xfrm>
              <a:off x="954785" y="2173985"/>
              <a:ext cx="2639695" cy="1446530"/>
            </a:xfrm>
            <a:custGeom>
              <a:avLst/>
              <a:gdLst/>
              <a:ahLst/>
              <a:cxnLst/>
              <a:rect l="l" t="t" r="r" b="b"/>
              <a:pathLst>
                <a:path w="2639695" h="1446529">
                  <a:moveTo>
                    <a:pt x="0" y="1446276"/>
                  </a:moveTo>
                  <a:lnTo>
                    <a:pt x="2639567" y="0"/>
                  </a:lnTo>
                </a:path>
              </a:pathLst>
            </a:custGeom>
            <a:ln w="31750">
              <a:solidFill>
                <a:srgbClr val="006FC0"/>
              </a:solidFill>
            </a:ln>
          </p:spPr>
          <p:txBody>
            <a:bodyPr wrap="square" lIns="0" tIns="0" rIns="0" bIns="0" rtlCol="0"/>
            <a:lstStyle/>
            <a:p>
              <a:endParaRPr/>
            </a:p>
          </p:txBody>
        </p:sp>
        <p:sp>
          <p:nvSpPr>
            <p:cNvPr id="70" name="object 70"/>
            <p:cNvSpPr/>
            <p:nvPr/>
          </p:nvSpPr>
          <p:spPr>
            <a:xfrm>
              <a:off x="954785" y="1954529"/>
              <a:ext cx="2639695" cy="1618615"/>
            </a:xfrm>
            <a:custGeom>
              <a:avLst/>
              <a:gdLst/>
              <a:ahLst/>
              <a:cxnLst/>
              <a:rect l="l" t="t" r="r" b="b"/>
              <a:pathLst>
                <a:path w="2639695" h="1618614">
                  <a:moveTo>
                    <a:pt x="0" y="1618488"/>
                  </a:moveTo>
                  <a:lnTo>
                    <a:pt x="2639567" y="0"/>
                  </a:lnTo>
                </a:path>
              </a:pathLst>
            </a:custGeom>
            <a:ln w="31750">
              <a:solidFill>
                <a:srgbClr val="FF0000"/>
              </a:solidFill>
            </a:ln>
          </p:spPr>
          <p:txBody>
            <a:bodyPr wrap="square" lIns="0" tIns="0" rIns="0" bIns="0" rtlCol="0"/>
            <a:lstStyle/>
            <a:p>
              <a:endParaRPr/>
            </a:p>
          </p:txBody>
        </p:sp>
        <p:sp>
          <p:nvSpPr>
            <p:cNvPr id="71" name="object 71"/>
            <p:cNvSpPr/>
            <p:nvPr/>
          </p:nvSpPr>
          <p:spPr>
            <a:xfrm>
              <a:off x="955547" y="1953767"/>
              <a:ext cx="2638425" cy="1644650"/>
            </a:xfrm>
            <a:custGeom>
              <a:avLst/>
              <a:gdLst/>
              <a:ahLst/>
              <a:cxnLst/>
              <a:rect l="l" t="t" r="r" b="b"/>
              <a:pathLst>
                <a:path w="2638425" h="1644650">
                  <a:moveTo>
                    <a:pt x="0" y="1644396"/>
                  </a:moveTo>
                  <a:lnTo>
                    <a:pt x="2638043" y="0"/>
                  </a:lnTo>
                </a:path>
                <a:path w="2638425" h="1644650">
                  <a:moveTo>
                    <a:pt x="0" y="1644396"/>
                  </a:moveTo>
                  <a:lnTo>
                    <a:pt x="2638043" y="0"/>
                  </a:lnTo>
                </a:path>
                <a:path w="2638425" h="1644650">
                  <a:moveTo>
                    <a:pt x="0" y="1644396"/>
                  </a:moveTo>
                  <a:lnTo>
                    <a:pt x="2638043" y="0"/>
                  </a:lnTo>
                </a:path>
              </a:pathLst>
            </a:custGeom>
            <a:ln w="9525">
              <a:solidFill>
                <a:srgbClr val="292934"/>
              </a:solidFill>
            </a:ln>
          </p:spPr>
          <p:txBody>
            <a:bodyPr wrap="square" lIns="0" tIns="0" rIns="0" bIns="0" rtlCol="0"/>
            <a:lstStyle/>
            <a:p>
              <a:endParaRPr/>
            </a:p>
          </p:txBody>
        </p:sp>
        <p:sp>
          <p:nvSpPr>
            <p:cNvPr id="72" name="object 72"/>
            <p:cNvSpPr/>
            <p:nvPr/>
          </p:nvSpPr>
          <p:spPr>
            <a:xfrm>
              <a:off x="954785" y="1954529"/>
              <a:ext cx="2639695" cy="1644650"/>
            </a:xfrm>
            <a:custGeom>
              <a:avLst/>
              <a:gdLst/>
              <a:ahLst/>
              <a:cxnLst/>
              <a:rect l="l" t="t" r="r" b="b"/>
              <a:pathLst>
                <a:path w="2639695" h="1644650">
                  <a:moveTo>
                    <a:pt x="0" y="1644396"/>
                  </a:moveTo>
                  <a:lnTo>
                    <a:pt x="2639567" y="0"/>
                  </a:lnTo>
                </a:path>
              </a:pathLst>
            </a:custGeom>
            <a:ln w="31750">
              <a:solidFill>
                <a:srgbClr val="00AF50"/>
              </a:solidFill>
            </a:ln>
          </p:spPr>
          <p:txBody>
            <a:bodyPr wrap="square" lIns="0" tIns="0" rIns="0" bIns="0" rtlCol="0"/>
            <a:lstStyle/>
            <a:p>
              <a:endParaRPr/>
            </a:p>
          </p:txBody>
        </p:sp>
        <p:sp>
          <p:nvSpPr>
            <p:cNvPr id="73" name="object 73"/>
            <p:cNvSpPr/>
            <p:nvPr/>
          </p:nvSpPr>
          <p:spPr>
            <a:xfrm>
              <a:off x="954785" y="2026157"/>
              <a:ext cx="2639695" cy="1567180"/>
            </a:xfrm>
            <a:custGeom>
              <a:avLst/>
              <a:gdLst/>
              <a:ahLst/>
              <a:cxnLst/>
              <a:rect l="l" t="t" r="r" b="b"/>
              <a:pathLst>
                <a:path w="2639695" h="1567179">
                  <a:moveTo>
                    <a:pt x="0" y="1566671"/>
                  </a:moveTo>
                  <a:lnTo>
                    <a:pt x="2639567" y="0"/>
                  </a:lnTo>
                </a:path>
              </a:pathLst>
            </a:custGeom>
            <a:ln w="31750">
              <a:solidFill>
                <a:srgbClr val="6F2F9F"/>
              </a:solidFill>
            </a:ln>
          </p:spPr>
          <p:txBody>
            <a:bodyPr wrap="square" lIns="0" tIns="0" rIns="0" bIns="0" rtlCol="0"/>
            <a:lstStyle/>
            <a:p>
              <a:endParaRPr/>
            </a:p>
          </p:txBody>
        </p:sp>
        <p:sp>
          <p:nvSpPr>
            <p:cNvPr id="74" name="object 74"/>
            <p:cNvSpPr/>
            <p:nvPr/>
          </p:nvSpPr>
          <p:spPr>
            <a:xfrm>
              <a:off x="954785" y="2225801"/>
              <a:ext cx="2639695" cy="1391920"/>
            </a:xfrm>
            <a:custGeom>
              <a:avLst/>
              <a:gdLst/>
              <a:ahLst/>
              <a:cxnLst/>
              <a:rect l="l" t="t" r="r" b="b"/>
              <a:pathLst>
                <a:path w="2639695" h="1391920">
                  <a:moveTo>
                    <a:pt x="0" y="1391412"/>
                  </a:moveTo>
                  <a:lnTo>
                    <a:pt x="2639567" y="0"/>
                  </a:lnTo>
                </a:path>
              </a:pathLst>
            </a:custGeom>
            <a:ln w="31750">
              <a:solidFill>
                <a:srgbClr val="ACA73A"/>
              </a:solidFill>
            </a:ln>
          </p:spPr>
          <p:txBody>
            <a:bodyPr wrap="square" lIns="0" tIns="0" rIns="0" bIns="0" rtlCol="0"/>
            <a:lstStyle/>
            <a:p>
              <a:endParaRPr/>
            </a:p>
          </p:txBody>
        </p:sp>
      </p:grpSp>
      <p:sp>
        <p:nvSpPr>
          <p:cNvPr id="75" name="object 75"/>
          <p:cNvSpPr txBox="1"/>
          <p:nvPr/>
        </p:nvSpPr>
        <p:spPr>
          <a:xfrm>
            <a:off x="314959" y="3531234"/>
            <a:ext cx="50101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292934"/>
                </a:solidFill>
                <a:latin typeface="Arial MT"/>
                <a:cs typeface="Arial MT"/>
              </a:rPr>
              <a:t>0</a:t>
            </a:r>
            <a:r>
              <a:rPr sz="1000" dirty="0">
                <a:solidFill>
                  <a:srgbClr val="292934"/>
                </a:solidFill>
                <a:latin typeface="Arial MT"/>
                <a:cs typeface="Arial MT"/>
              </a:rPr>
              <a:t>,</a:t>
            </a:r>
            <a:r>
              <a:rPr sz="1000" spc="-5" dirty="0">
                <a:solidFill>
                  <a:srgbClr val="292934"/>
                </a:solidFill>
                <a:latin typeface="Arial MT"/>
                <a:cs typeface="Arial MT"/>
              </a:rPr>
              <a:t>0</a:t>
            </a:r>
            <a:r>
              <a:rPr sz="1000" spc="-15" dirty="0">
                <a:solidFill>
                  <a:srgbClr val="292934"/>
                </a:solidFill>
                <a:latin typeface="Arial MT"/>
                <a:cs typeface="Arial MT"/>
              </a:rPr>
              <a:t>E</a:t>
            </a:r>
            <a:r>
              <a:rPr sz="1000" dirty="0">
                <a:solidFill>
                  <a:srgbClr val="292934"/>
                </a:solidFill>
                <a:latin typeface="Arial MT"/>
                <a:cs typeface="Arial MT"/>
              </a:rPr>
              <a:t>+</a:t>
            </a:r>
            <a:r>
              <a:rPr sz="1000" spc="-5" dirty="0">
                <a:solidFill>
                  <a:srgbClr val="292934"/>
                </a:solidFill>
                <a:latin typeface="Arial MT"/>
                <a:cs typeface="Arial MT"/>
              </a:rPr>
              <a:t>00</a:t>
            </a:r>
            <a:endParaRPr sz="1000">
              <a:latin typeface="Arial MT"/>
              <a:cs typeface="Arial MT"/>
            </a:endParaRPr>
          </a:p>
        </p:txBody>
      </p:sp>
      <p:sp>
        <p:nvSpPr>
          <p:cNvPr id="76" name="object 76"/>
          <p:cNvSpPr txBox="1"/>
          <p:nvPr/>
        </p:nvSpPr>
        <p:spPr>
          <a:xfrm>
            <a:off x="15036" y="2521457"/>
            <a:ext cx="802640" cy="850900"/>
          </a:xfrm>
          <a:prstGeom prst="rect">
            <a:avLst/>
          </a:prstGeom>
        </p:spPr>
        <p:txBody>
          <a:bodyPr vert="horz" wrap="square" lIns="0" tIns="12065" rIns="0" bIns="0" rtlCol="0">
            <a:spAutoFit/>
          </a:bodyPr>
          <a:lstStyle/>
          <a:p>
            <a:pPr marL="344170">
              <a:lnSpc>
                <a:spcPct val="100000"/>
              </a:lnSpc>
              <a:spcBef>
                <a:spcPts val="95"/>
              </a:spcBef>
            </a:pPr>
            <a:r>
              <a:rPr sz="1000" spc="-5" dirty="0">
                <a:solidFill>
                  <a:srgbClr val="292934"/>
                </a:solidFill>
                <a:latin typeface="Arial MT"/>
                <a:cs typeface="Arial MT"/>
              </a:rPr>
              <a:t>3,0E-06</a:t>
            </a:r>
            <a:endParaRPr sz="1000" dirty="0">
              <a:latin typeface="Arial MT"/>
              <a:cs typeface="Arial MT"/>
            </a:endParaRPr>
          </a:p>
          <a:p>
            <a:pPr marL="12700">
              <a:lnSpc>
                <a:spcPts val="1420"/>
              </a:lnSpc>
              <a:spcBef>
                <a:spcPts val="50"/>
              </a:spcBef>
            </a:pPr>
            <a:r>
              <a:rPr sz="1200" b="1" dirty="0">
                <a:solidFill>
                  <a:srgbClr val="292934"/>
                </a:solidFill>
                <a:latin typeface="Arial"/>
                <a:cs typeface="Arial"/>
              </a:rPr>
              <a:t>i</a:t>
            </a:r>
            <a:r>
              <a:rPr sz="1200" b="1" spc="-40" dirty="0">
                <a:solidFill>
                  <a:srgbClr val="292934"/>
                </a:solidFill>
                <a:latin typeface="Arial"/>
                <a:cs typeface="Arial"/>
              </a:rPr>
              <a:t> </a:t>
            </a:r>
            <a:r>
              <a:rPr sz="1200" b="1" spc="-20" dirty="0">
                <a:solidFill>
                  <a:srgbClr val="292934"/>
                </a:solidFill>
                <a:latin typeface="Arial"/>
                <a:cs typeface="Arial"/>
              </a:rPr>
              <a:t>(A)</a:t>
            </a:r>
            <a:endParaRPr sz="1200" dirty="0">
              <a:latin typeface="Arial"/>
              <a:cs typeface="Arial"/>
            </a:endParaRPr>
          </a:p>
          <a:p>
            <a:pPr marL="344170">
              <a:lnSpc>
                <a:spcPts val="1180"/>
              </a:lnSpc>
            </a:pPr>
            <a:r>
              <a:rPr sz="1000" spc="-5" dirty="0">
                <a:solidFill>
                  <a:srgbClr val="292934"/>
                </a:solidFill>
                <a:latin typeface="Arial MT"/>
                <a:cs typeface="Arial MT"/>
              </a:rPr>
              <a:t>2,0E-06</a:t>
            </a:r>
            <a:endParaRPr sz="1000" dirty="0">
              <a:latin typeface="Arial MT"/>
              <a:cs typeface="Arial MT"/>
            </a:endParaRPr>
          </a:p>
          <a:p>
            <a:pPr>
              <a:lnSpc>
                <a:spcPct val="100000"/>
              </a:lnSpc>
              <a:spcBef>
                <a:spcPts val="10"/>
              </a:spcBef>
            </a:pPr>
            <a:endParaRPr sz="1250" dirty="0">
              <a:latin typeface="Arial MT"/>
              <a:cs typeface="Arial MT"/>
            </a:endParaRPr>
          </a:p>
          <a:p>
            <a:pPr marL="344170">
              <a:lnSpc>
                <a:spcPct val="100000"/>
              </a:lnSpc>
              <a:spcBef>
                <a:spcPts val="5"/>
              </a:spcBef>
            </a:pPr>
            <a:r>
              <a:rPr sz="1000" spc="-5" dirty="0">
                <a:solidFill>
                  <a:srgbClr val="292934"/>
                </a:solidFill>
                <a:latin typeface="Arial MT"/>
                <a:cs typeface="Arial MT"/>
              </a:rPr>
              <a:t>1,0E-06</a:t>
            </a:r>
            <a:endParaRPr sz="1000" dirty="0">
              <a:latin typeface="Arial MT"/>
              <a:cs typeface="Arial MT"/>
            </a:endParaRPr>
          </a:p>
        </p:txBody>
      </p:sp>
      <p:sp>
        <p:nvSpPr>
          <p:cNvPr id="77" name="object 77"/>
          <p:cNvSpPr txBox="1"/>
          <p:nvPr/>
        </p:nvSpPr>
        <p:spPr>
          <a:xfrm>
            <a:off x="346963" y="2184907"/>
            <a:ext cx="470534"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292934"/>
                </a:solidFill>
                <a:latin typeface="Arial MT"/>
                <a:cs typeface="Arial MT"/>
              </a:rPr>
              <a:t>4</a:t>
            </a:r>
            <a:r>
              <a:rPr sz="1000" dirty="0">
                <a:solidFill>
                  <a:srgbClr val="292934"/>
                </a:solidFill>
                <a:latin typeface="Arial MT"/>
                <a:cs typeface="Arial MT"/>
              </a:rPr>
              <a:t>,</a:t>
            </a:r>
            <a:r>
              <a:rPr sz="1000" spc="-5" dirty="0">
                <a:solidFill>
                  <a:srgbClr val="292934"/>
                </a:solidFill>
                <a:latin typeface="Arial MT"/>
                <a:cs typeface="Arial MT"/>
              </a:rPr>
              <a:t>0</a:t>
            </a:r>
            <a:r>
              <a:rPr sz="1000" spc="-15" dirty="0">
                <a:solidFill>
                  <a:srgbClr val="292934"/>
                </a:solidFill>
                <a:latin typeface="Arial MT"/>
                <a:cs typeface="Arial MT"/>
              </a:rPr>
              <a:t>E</a:t>
            </a:r>
            <a:r>
              <a:rPr sz="1000" spc="-5" dirty="0">
                <a:solidFill>
                  <a:srgbClr val="292934"/>
                </a:solidFill>
                <a:latin typeface="Arial MT"/>
                <a:cs typeface="Arial MT"/>
              </a:rPr>
              <a:t>-</a:t>
            </a:r>
            <a:r>
              <a:rPr sz="1000" dirty="0">
                <a:solidFill>
                  <a:srgbClr val="292934"/>
                </a:solidFill>
                <a:latin typeface="Arial MT"/>
                <a:cs typeface="Arial MT"/>
              </a:rPr>
              <a:t>0</a:t>
            </a:r>
            <a:r>
              <a:rPr sz="1000" spc="-5" dirty="0">
                <a:solidFill>
                  <a:srgbClr val="292934"/>
                </a:solidFill>
                <a:latin typeface="Arial MT"/>
                <a:cs typeface="Arial MT"/>
              </a:rPr>
              <a:t>6</a:t>
            </a:r>
            <a:endParaRPr sz="1000">
              <a:latin typeface="Arial MT"/>
              <a:cs typeface="Arial MT"/>
            </a:endParaRPr>
          </a:p>
        </p:txBody>
      </p:sp>
      <p:sp>
        <p:nvSpPr>
          <p:cNvPr id="78" name="object 78"/>
          <p:cNvSpPr txBox="1"/>
          <p:nvPr/>
        </p:nvSpPr>
        <p:spPr>
          <a:xfrm>
            <a:off x="346963" y="1848357"/>
            <a:ext cx="470534"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292934"/>
                </a:solidFill>
                <a:latin typeface="Arial MT"/>
                <a:cs typeface="Arial MT"/>
              </a:rPr>
              <a:t>5</a:t>
            </a:r>
            <a:r>
              <a:rPr sz="1000" dirty="0">
                <a:solidFill>
                  <a:srgbClr val="292934"/>
                </a:solidFill>
                <a:latin typeface="Arial MT"/>
                <a:cs typeface="Arial MT"/>
              </a:rPr>
              <a:t>,</a:t>
            </a:r>
            <a:r>
              <a:rPr sz="1000" spc="-5" dirty="0">
                <a:solidFill>
                  <a:srgbClr val="292934"/>
                </a:solidFill>
                <a:latin typeface="Arial MT"/>
                <a:cs typeface="Arial MT"/>
              </a:rPr>
              <a:t>0</a:t>
            </a:r>
            <a:r>
              <a:rPr sz="1000" spc="-15" dirty="0">
                <a:solidFill>
                  <a:srgbClr val="292934"/>
                </a:solidFill>
                <a:latin typeface="Arial MT"/>
                <a:cs typeface="Arial MT"/>
              </a:rPr>
              <a:t>E</a:t>
            </a:r>
            <a:r>
              <a:rPr sz="1000" spc="-5" dirty="0">
                <a:solidFill>
                  <a:srgbClr val="292934"/>
                </a:solidFill>
                <a:latin typeface="Arial MT"/>
                <a:cs typeface="Arial MT"/>
              </a:rPr>
              <a:t>-</a:t>
            </a:r>
            <a:r>
              <a:rPr sz="1000" dirty="0">
                <a:solidFill>
                  <a:srgbClr val="292934"/>
                </a:solidFill>
                <a:latin typeface="Arial MT"/>
                <a:cs typeface="Arial MT"/>
              </a:rPr>
              <a:t>0</a:t>
            </a:r>
            <a:r>
              <a:rPr sz="1000" spc="-5" dirty="0">
                <a:solidFill>
                  <a:srgbClr val="292934"/>
                </a:solidFill>
                <a:latin typeface="Arial MT"/>
                <a:cs typeface="Arial MT"/>
              </a:rPr>
              <a:t>6</a:t>
            </a:r>
            <a:endParaRPr sz="1000">
              <a:latin typeface="Arial MT"/>
              <a:cs typeface="Arial MT"/>
            </a:endParaRPr>
          </a:p>
        </p:txBody>
      </p:sp>
      <p:sp>
        <p:nvSpPr>
          <p:cNvPr id="79" name="object 79"/>
          <p:cNvSpPr txBox="1"/>
          <p:nvPr/>
        </p:nvSpPr>
        <p:spPr>
          <a:xfrm>
            <a:off x="865733" y="3682746"/>
            <a:ext cx="9588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292934"/>
                </a:solidFill>
                <a:latin typeface="Arial MT"/>
                <a:cs typeface="Arial MT"/>
              </a:rPr>
              <a:t>0</a:t>
            </a:r>
            <a:endParaRPr sz="1000">
              <a:latin typeface="Arial MT"/>
              <a:cs typeface="Arial MT"/>
            </a:endParaRPr>
          </a:p>
        </p:txBody>
      </p:sp>
      <p:sp>
        <p:nvSpPr>
          <p:cNvPr id="80" name="object 80"/>
          <p:cNvSpPr txBox="1"/>
          <p:nvPr/>
        </p:nvSpPr>
        <p:spPr>
          <a:xfrm>
            <a:off x="1331213" y="3682746"/>
            <a:ext cx="23749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292934"/>
                </a:solidFill>
                <a:latin typeface="Arial MT"/>
                <a:cs typeface="Arial MT"/>
              </a:rPr>
              <a:t>2</a:t>
            </a:r>
            <a:r>
              <a:rPr sz="1000" dirty="0">
                <a:solidFill>
                  <a:srgbClr val="292934"/>
                </a:solidFill>
                <a:latin typeface="Arial MT"/>
                <a:cs typeface="Arial MT"/>
              </a:rPr>
              <a:t>0</a:t>
            </a:r>
            <a:r>
              <a:rPr sz="1000" spc="-5" dirty="0">
                <a:solidFill>
                  <a:srgbClr val="292934"/>
                </a:solidFill>
                <a:latin typeface="Arial MT"/>
                <a:cs typeface="Arial MT"/>
              </a:rPr>
              <a:t>0</a:t>
            </a:r>
            <a:endParaRPr sz="1000">
              <a:latin typeface="Arial MT"/>
              <a:cs typeface="Arial MT"/>
            </a:endParaRPr>
          </a:p>
        </p:txBody>
      </p:sp>
      <p:sp>
        <p:nvSpPr>
          <p:cNvPr id="81" name="object 81"/>
          <p:cNvSpPr txBox="1"/>
          <p:nvPr/>
        </p:nvSpPr>
        <p:spPr>
          <a:xfrm>
            <a:off x="1841880" y="3656838"/>
            <a:ext cx="824865" cy="208279"/>
          </a:xfrm>
          <a:prstGeom prst="rect">
            <a:avLst/>
          </a:prstGeom>
        </p:spPr>
        <p:txBody>
          <a:bodyPr vert="horz" wrap="square" lIns="0" tIns="12700" rIns="0" bIns="0" rtlCol="0">
            <a:spAutoFit/>
          </a:bodyPr>
          <a:lstStyle/>
          <a:p>
            <a:pPr marL="38100">
              <a:lnSpc>
                <a:spcPct val="100000"/>
              </a:lnSpc>
              <a:spcBef>
                <a:spcPts val="100"/>
              </a:spcBef>
            </a:pPr>
            <a:r>
              <a:rPr sz="1000" dirty="0">
                <a:solidFill>
                  <a:srgbClr val="292934"/>
                </a:solidFill>
                <a:latin typeface="Arial MT"/>
                <a:cs typeface="Arial MT"/>
              </a:rPr>
              <a:t>400</a:t>
            </a:r>
            <a:r>
              <a:rPr sz="1000" spc="110" dirty="0">
                <a:solidFill>
                  <a:srgbClr val="292934"/>
                </a:solidFill>
                <a:latin typeface="Arial MT"/>
                <a:cs typeface="Arial MT"/>
              </a:rPr>
              <a:t> </a:t>
            </a:r>
            <a:r>
              <a:rPr sz="1800" b="1" baseline="-34722" dirty="0">
                <a:solidFill>
                  <a:srgbClr val="292934"/>
                </a:solidFill>
                <a:latin typeface="Arial"/>
                <a:cs typeface="Arial"/>
              </a:rPr>
              <a:t>µM</a:t>
            </a:r>
            <a:r>
              <a:rPr sz="1800" b="1" spc="97" baseline="-34722" dirty="0">
                <a:solidFill>
                  <a:srgbClr val="292934"/>
                </a:solidFill>
                <a:latin typeface="Arial"/>
                <a:cs typeface="Arial"/>
              </a:rPr>
              <a:t> </a:t>
            </a:r>
            <a:r>
              <a:rPr sz="1000" spc="-5" dirty="0">
                <a:solidFill>
                  <a:srgbClr val="292934"/>
                </a:solidFill>
                <a:latin typeface="Arial MT"/>
                <a:cs typeface="Arial MT"/>
              </a:rPr>
              <a:t>600</a:t>
            </a:r>
            <a:endParaRPr sz="1000">
              <a:latin typeface="Arial MT"/>
              <a:cs typeface="Arial MT"/>
            </a:endParaRPr>
          </a:p>
        </p:txBody>
      </p:sp>
      <p:sp>
        <p:nvSpPr>
          <p:cNvPr id="82" name="object 82"/>
          <p:cNvSpPr txBox="1"/>
          <p:nvPr/>
        </p:nvSpPr>
        <p:spPr>
          <a:xfrm>
            <a:off x="2939923" y="3682746"/>
            <a:ext cx="23749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292934"/>
                </a:solidFill>
                <a:latin typeface="Arial MT"/>
                <a:cs typeface="Arial MT"/>
              </a:rPr>
              <a:t>8</a:t>
            </a:r>
            <a:r>
              <a:rPr sz="1000" dirty="0">
                <a:solidFill>
                  <a:srgbClr val="292934"/>
                </a:solidFill>
                <a:latin typeface="Arial MT"/>
                <a:cs typeface="Arial MT"/>
              </a:rPr>
              <a:t>0</a:t>
            </a:r>
            <a:r>
              <a:rPr sz="1000" spc="-5" dirty="0">
                <a:solidFill>
                  <a:srgbClr val="292934"/>
                </a:solidFill>
                <a:latin typeface="Arial MT"/>
                <a:cs typeface="Arial MT"/>
              </a:rPr>
              <a:t>0</a:t>
            </a:r>
            <a:endParaRPr sz="1000">
              <a:latin typeface="Arial MT"/>
              <a:cs typeface="Arial MT"/>
            </a:endParaRPr>
          </a:p>
        </p:txBody>
      </p:sp>
      <p:sp>
        <p:nvSpPr>
          <p:cNvPr id="83" name="object 83"/>
          <p:cNvSpPr txBox="1"/>
          <p:nvPr/>
        </p:nvSpPr>
        <p:spPr>
          <a:xfrm>
            <a:off x="3440684" y="3682746"/>
            <a:ext cx="30797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292934"/>
                </a:solidFill>
                <a:latin typeface="Arial MT"/>
                <a:cs typeface="Arial MT"/>
              </a:rPr>
              <a:t>1</a:t>
            </a:r>
            <a:r>
              <a:rPr sz="1000" dirty="0">
                <a:solidFill>
                  <a:srgbClr val="292934"/>
                </a:solidFill>
                <a:latin typeface="Arial MT"/>
                <a:cs typeface="Arial MT"/>
              </a:rPr>
              <a:t>0</a:t>
            </a:r>
            <a:r>
              <a:rPr sz="1000" spc="-5" dirty="0">
                <a:solidFill>
                  <a:srgbClr val="292934"/>
                </a:solidFill>
                <a:latin typeface="Arial MT"/>
                <a:cs typeface="Arial MT"/>
              </a:rPr>
              <a:t>00</a:t>
            </a:r>
            <a:endParaRPr sz="1000">
              <a:latin typeface="Arial MT"/>
              <a:cs typeface="Arial MT"/>
            </a:endParaRPr>
          </a:p>
        </p:txBody>
      </p:sp>
      <p:graphicFrame>
        <p:nvGraphicFramePr>
          <p:cNvPr id="84" name="object 84"/>
          <p:cNvGraphicFramePr>
            <a:graphicFrameLocks noGrp="1"/>
          </p:cNvGraphicFramePr>
          <p:nvPr/>
        </p:nvGraphicFramePr>
        <p:xfrm>
          <a:off x="421805" y="3988561"/>
          <a:ext cx="3826508" cy="2154489"/>
        </p:xfrm>
        <a:graphic>
          <a:graphicData uri="http://schemas.openxmlformats.org/drawingml/2006/table">
            <a:tbl>
              <a:tblPr firstRow="1" bandRow="1">
                <a:tableStyleId>{2D5ABB26-0587-4C30-8999-92F81FD0307C}</a:tableStyleId>
              </a:tblPr>
              <a:tblGrid>
                <a:gridCol w="686435">
                  <a:extLst>
                    <a:ext uri="{9D8B030D-6E8A-4147-A177-3AD203B41FA5}">
                      <a16:colId xmlns:a16="http://schemas.microsoft.com/office/drawing/2014/main" val="20000"/>
                    </a:ext>
                  </a:extLst>
                </a:gridCol>
                <a:gridCol w="494665">
                  <a:extLst>
                    <a:ext uri="{9D8B030D-6E8A-4147-A177-3AD203B41FA5}">
                      <a16:colId xmlns:a16="http://schemas.microsoft.com/office/drawing/2014/main" val="20001"/>
                    </a:ext>
                  </a:extLst>
                </a:gridCol>
                <a:gridCol w="819785">
                  <a:extLst>
                    <a:ext uri="{9D8B030D-6E8A-4147-A177-3AD203B41FA5}">
                      <a16:colId xmlns:a16="http://schemas.microsoft.com/office/drawing/2014/main" val="20002"/>
                    </a:ext>
                  </a:extLst>
                </a:gridCol>
                <a:gridCol w="623569">
                  <a:extLst>
                    <a:ext uri="{9D8B030D-6E8A-4147-A177-3AD203B41FA5}">
                      <a16:colId xmlns:a16="http://schemas.microsoft.com/office/drawing/2014/main" val="20003"/>
                    </a:ext>
                  </a:extLst>
                </a:gridCol>
                <a:gridCol w="521334">
                  <a:extLst>
                    <a:ext uri="{9D8B030D-6E8A-4147-A177-3AD203B41FA5}">
                      <a16:colId xmlns:a16="http://schemas.microsoft.com/office/drawing/2014/main" val="20004"/>
                    </a:ext>
                  </a:extLst>
                </a:gridCol>
                <a:gridCol w="680720">
                  <a:extLst>
                    <a:ext uri="{9D8B030D-6E8A-4147-A177-3AD203B41FA5}">
                      <a16:colId xmlns:a16="http://schemas.microsoft.com/office/drawing/2014/main" val="20005"/>
                    </a:ext>
                  </a:extLst>
                </a:gridCol>
              </a:tblGrid>
              <a:tr h="689737">
                <a:tc>
                  <a:txBody>
                    <a:bodyPr/>
                    <a:lstStyle/>
                    <a:p>
                      <a:pPr>
                        <a:lnSpc>
                          <a:spcPct val="100000"/>
                        </a:lnSpc>
                      </a:pPr>
                      <a:endParaRPr sz="900">
                        <a:latin typeface="Times New Roman"/>
                        <a:cs typeface="Times New Roman"/>
                      </a:endParaRPr>
                    </a:p>
                    <a:p>
                      <a:pPr>
                        <a:lnSpc>
                          <a:spcPct val="100000"/>
                        </a:lnSpc>
                        <a:spcBef>
                          <a:spcPts val="10"/>
                        </a:spcBef>
                      </a:pPr>
                      <a:endParaRPr sz="1150">
                        <a:latin typeface="Times New Roman"/>
                        <a:cs typeface="Times New Roman"/>
                      </a:endParaRPr>
                    </a:p>
                    <a:p>
                      <a:pPr marL="51435">
                        <a:lnSpc>
                          <a:spcPct val="100000"/>
                        </a:lnSpc>
                      </a:pPr>
                      <a:r>
                        <a:rPr sz="800" spc="-10" dirty="0">
                          <a:latin typeface="Times New Roman"/>
                          <a:cs typeface="Times New Roman"/>
                        </a:rPr>
                        <a:t>Analyte</a:t>
                      </a:r>
                      <a:endParaRPr sz="800">
                        <a:latin typeface="Times New Roman"/>
                        <a:cs typeface="Times New Roman"/>
                      </a:endParaRPr>
                    </a:p>
                  </a:txBody>
                  <a:tcPr marL="0" marR="0" marT="0" marB="0">
                    <a:lnT w="12700">
                      <a:solidFill>
                        <a:srgbClr val="000000"/>
                      </a:solidFill>
                      <a:prstDash val="solid"/>
                    </a:lnT>
                    <a:lnB w="12700">
                      <a:solidFill>
                        <a:srgbClr val="000000"/>
                      </a:solidFill>
                      <a:prstDash val="solid"/>
                    </a:lnB>
                  </a:tcPr>
                </a:tc>
                <a:tc>
                  <a:txBody>
                    <a:bodyPr/>
                    <a:lstStyle/>
                    <a:p>
                      <a:pPr marL="78740" marR="50165" indent="635" algn="ctr">
                        <a:lnSpc>
                          <a:spcPct val="114999"/>
                        </a:lnSpc>
                        <a:spcBef>
                          <a:spcPts val="445"/>
                        </a:spcBef>
                      </a:pPr>
                      <a:r>
                        <a:rPr sz="800" spc="-5" dirty="0">
                          <a:latin typeface="Times New Roman"/>
                          <a:cs typeface="Times New Roman"/>
                        </a:rPr>
                        <a:t>Linear </a:t>
                      </a:r>
                      <a:r>
                        <a:rPr sz="800" dirty="0">
                          <a:latin typeface="Times New Roman"/>
                          <a:cs typeface="Times New Roman"/>
                        </a:rPr>
                        <a:t> </a:t>
                      </a:r>
                      <a:r>
                        <a:rPr sz="800" spc="-5" dirty="0">
                          <a:latin typeface="Times New Roman"/>
                          <a:cs typeface="Times New Roman"/>
                        </a:rPr>
                        <a:t>range </a:t>
                      </a:r>
                      <a:r>
                        <a:rPr sz="800" dirty="0">
                          <a:latin typeface="Times New Roman"/>
                          <a:cs typeface="Times New Roman"/>
                        </a:rPr>
                        <a:t> </a:t>
                      </a:r>
                      <a:r>
                        <a:rPr sz="800" spc="-5" dirty="0">
                          <a:latin typeface="Times New Roman"/>
                          <a:cs typeface="Times New Roman"/>
                        </a:rPr>
                        <a:t>(</a:t>
                      </a:r>
                      <a:r>
                        <a:rPr sz="800" dirty="0">
                          <a:latin typeface="Times New Roman"/>
                          <a:cs typeface="Times New Roman"/>
                        </a:rPr>
                        <a:t>µm</a:t>
                      </a:r>
                      <a:r>
                        <a:rPr sz="800" spc="-10" dirty="0">
                          <a:latin typeface="Times New Roman"/>
                          <a:cs typeface="Times New Roman"/>
                        </a:rPr>
                        <a:t>o</a:t>
                      </a:r>
                      <a:r>
                        <a:rPr sz="800" dirty="0">
                          <a:latin typeface="Times New Roman"/>
                          <a:cs typeface="Times New Roman"/>
                        </a:rPr>
                        <a:t>l</a:t>
                      </a:r>
                      <a:r>
                        <a:rPr sz="800" spc="-5" dirty="0">
                          <a:latin typeface="Times New Roman"/>
                          <a:cs typeface="Times New Roman"/>
                        </a:rPr>
                        <a:t> </a:t>
                      </a:r>
                      <a:r>
                        <a:rPr sz="800" spc="-25" dirty="0">
                          <a:latin typeface="Times New Roman"/>
                          <a:cs typeface="Times New Roman"/>
                        </a:rPr>
                        <a:t>L</a:t>
                      </a:r>
                      <a:r>
                        <a:rPr sz="750" baseline="27777" dirty="0">
                          <a:latin typeface="Times New Roman"/>
                          <a:cs typeface="Times New Roman"/>
                        </a:rPr>
                        <a:t>-</a:t>
                      </a:r>
                      <a:endParaRPr sz="750" baseline="27777">
                        <a:latin typeface="Times New Roman"/>
                        <a:cs typeface="Times New Roman"/>
                      </a:endParaRPr>
                    </a:p>
                    <a:p>
                      <a:pPr marL="22860" algn="ctr">
                        <a:lnSpc>
                          <a:spcPts val="865"/>
                        </a:lnSpc>
                      </a:pPr>
                      <a:r>
                        <a:rPr sz="500" spc="5" dirty="0">
                          <a:latin typeface="Times New Roman"/>
                          <a:cs typeface="Times New Roman"/>
                        </a:rPr>
                        <a:t>1</a:t>
                      </a:r>
                      <a:r>
                        <a:rPr sz="1200" spc="7" baseline="-17361" dirty="0">
                          <a:latin typeface="Times New Roman"/>
                          <a:cs typeface="Times New Roman"/>
                        </a:rPr>
                        <a:t>)</a:t>
                      </a:r>
                      <a:endParaRPr sz="1200" baseline="-17361">
                        <a:latin typeface="Times New Roman"/>
                        <a:cs typeface="Times New Roman"/>
                      </a:endParaRPr>
                    </a:p>
                  </a:txBody>
                  <a:tcPr marL="0" marR="0" marT="56515" marB="0">
                    <a:lnT w="12700">
                      <a:solidFill>
                        <a:srgbClr val="000000"/>
                      </a:solidFill>
                      <a:prstDash val="solid"/>
                    </a:lnT>
                    <a:lnB w="12700">
                      <a:solidFill>
                        <a:srgbClr val="000000"/>
                      </a:solidFill>
                      <a:prstDash val="solid"/>
                    </a:lnB>
                  </a:tcPr>
                </a:tc>
                <a:tc>
                  <a:txBody>
                    <a:bodyPr/>
                    <a:lstStyle/>
                    <a:p>
                      <a:pPr>
                        <a:lnSpc>
                          <a:spcPct val="100000"/>
                        </a:lnSpc>
                        <a:spcBef>
                          <a:spcPts val="15"/>
                        </a:spcBef>
                      </a:pPr>
                      <a:endParaRPr sz="850">
                        <a:latin typeface="Times New Roman"/>
                        <a:cs typeface="Times New Roman"/>
                      </a:endParaRPr>
                    </a:p>
                    <a:p>
                      <a:pPr marL="175260" marR="156210" indent="-2540" algn="ctr">
                        <a:lnSpc>
                          <a:spcPct val="114999"/>
                        </a:lnSpc>
                      </a:pPr>
                      <a:r>
                        <a:rPr sz="800" spc="-5" dirty="0">
                          <a:latin typeface="Times New Roman"/>
                          <a:cs typeface="Times New Roman"/>
                        </a:rPr>
                        <a:t>Regression </a:t>
                      </a:r>
                      <a:r>
                        <a:rPr sz="800" dirty="0">
                          <a:latin typeface="Times New Roman"/>
                          <a:cs typeface="Times New Roman"/>
                        </a:rPr>
                        <a:t> </a:t>
                      </a:r>
                      <a:r>
                        <a:rPr sz="800" spc="-5" dirty="0">
                          <a:latin typeface="Times New Roman"/>
                          <a:cs typeface="Times New Roman"/>
                        </a:rPr>
                        <a:t>equation </a:t>
                      </a:r>
                      <a:r>
                        <a:rPr sz="800" dirty="0">
                          <a:latin typeface="Times New Roman"/>
                          <a:cs typeface="Times New Roman"/>
                        </a:rPr>
                        <a:t> </a:t>
                      </a:r>
                      <a:r>
                        <a:rPr sz="800" spc="-5" dirty="0">
                          <a:latin typeface="Times New Roman"/>
                          <a:cs typeface="Times New Roman"/>
                        </a:rPr>
                        <a:t>(Y</a:t>
                      </a:r>
                      <a:r>
                        <a:rPr sz="800" dirty="0">
                          <a:latin typeface="Times New Roman"/>
                          <a:cs typeface="Times New Roman"/>
                        </a:rPr>
                        <a:t>=am</a:t>
                      </a:r>
                      <a:r>
                        <a:rPr sz="800" spc="-25" dirty="0">
                          <a:latin typeface="Times New Roman"/>
                          <a:cs typeface="Times New Roman"/>
                        </a:rPr>
                        <a:t> </a:t>
                      </a:r>
                      <a:r>
                        <a:rPr sz="800" dirty="0">
                          <a:latin typeface="Times New Roman"/>
                          <a:cs typeface="Times New Roman"/>
                        </a:rPr>
                        <a:t>+</a:t>
                      </a:r>
                      <a:r>
                        <a:rPr sz="800" spc="-10" dirty="0">
                          <a:latin typeface="Times New Roman"/>
                          <a:cs typeface="Times New Roman"/>
                        </a:rPr>
                        <a:t> </a:t>
                      </a:r>
                      <a:r>
                        <a:rPr sz="800" dirty="0">
                          <a:latin typeface="Times New Roman"/>
                          <a:cs typeface="Times New Roman"/>
                        </a:rPr>
                        <a:t>b)</a:t>
                      </a:r>
                      <a:endParaRPr sz="800">
                        <a:latin typeface="Times New Roman"/>
                        <a:cs typeface="Times New Roman"/>
                      </a:endParaRPr>
                    </a:p>
                  </a:txBody>
                  <a:tcPr marL="0" marR="0" marT="1905" marB="0">
                    <a:lnT w="12700">
                      <a:solidFill>
                        <a:srgbClr val="000000"/>
                      </a:solidFill>
                      <a:prstDash val="solid"/>
                    </a:lnT>
                    <a:lnB w="12700">
                      <a:solidFill>
                        <a:srgbClr val="000000"/>
                      </a:solidFill>
                      <a:prstDash val="solid"/>
                    </a:lnB>
                  </a:tcPr>
                </a:tc>
                <a:tc>
                  <a:txBody>
                    <a:bodyPr/>
                    <a:lstStyle/>
                    <a:p>
                      <a:pPr marR="4445" algn="ctr">
                        <a:lnSpc>
                          <a:spcPct val="100000"/>
                        </a:lnSpc>
                        <a:spcBef>
                          <a:spcPts val="30"/>
                        </a:spcBef>
                      </a:pPr>
                      <a:r>
                        <a:rPr sz="800" spc="-5" dirty="0">
                          <a:latin typeface="Times New Roman"/>
                          <a:cs typeface="Times New Roman"/>
                        </a:rPr>
                        <a:t>Coefficient</a:t>
                      </a:r>
                      <a:endParaRPr sz="800">
                        <a:latin typeface="Times New Roman"/>
                        <a:cs typeface="Times New Roman"/>
                      </a:endParaRPr>
                    </a:p>
                    <a:p>
                      <a:pPr marL="47625" marR="51435" algn="ctr">
                        <a:lnSpc>
                          <a:spcPct val="114999"/>
                        </a:lnSpc>
                        <a:spcBef>
                          <a:spcPts val="5"/>
                        </a:spcBef>
                      </a:pPr>
                      <a:r>
                        <a:rPr sz="800" spc="-5" dirty="0">
                          <a:latin typeface="Times New Roman"/>
                          <a:cs typeface="Times New Roman"/>
                        </a:rPr>
                        <a:t>of </a:t>
                      </a:r>
                      <a:r>
                        <a:rPr sz="800" dirty="0">
                          <a:latin typeface="Times New Roman"/>
                          <a:cs typeface="Times New Roman"/>
                        </a:rPr>
                        <a:t> d</a:t>
                      </a:r>
                      <a:r>
                        <a:rPr sz="800" spc="-10" dirty="0">
                          <a:latin typeface="Times New Roman"/>
                          <a:cs typeface="Times New Roman"/>
                        </a:rPr>
                        <a:t>e</a:t>
                      </a:r>
                      <a:r>
                        <a:rPr sz="800" dirty="0">
                          <a:latin typeface="Times New Roman"/>
                          <a:cs typeface="Times New Roman"/>
                        </a:rPr>
                        <a:t>t</a:t>
                      </a:r>
                      <a:r>
                        <a:rPr sz="800" spc="-10" dirty="0">
                          <a:latin typeface="Times New Roman"/>
                          <a:cs typeface="Times New Roman"/>
                        </a:rPr>
                        <a:t>e</a:t>
                      </a:r>
                      <a:r>
                        <a:rPr sz="800" spc="-5" dirty="0">
                          <a:latin typeface="Times New Roman"/>
                          <a:cs typeface="Times New Roman"/>
                        </a:rPr>
                        <a:t>r</a:t>
                      </a:r>
                      <a:r>
                        <a:rPr sz="800" dirty="0">
                          <a:latin typeface="Times New Roman"/>
                          <a:cs typeface="Times New Roman"/>
                        </a:rPr>
                        <a:t>minatio  n</a:t>
                      </a:r>
                      <a:endParaRPr sz="800">
                        <a:latin typeface="Times New Roman"/>
                        <a:cs typeface="Times New Roman"/>
                      </a:endParaRPr>
                    </a:p>
                    <a:p>
                      <a:pPr marR="1905" algn="ctr">
                        <a:lnSpc>
                          <a:spcPts val="880"/>
                        </a:lnSpc>
                        <a:spcBef>
                          <a:spcPts val="145"/>
                        </a:spcBef>
                      </a:pPr>
                      <a:r>
                        <a:rPr sz="800" dirty="0">
                          <a:latin typeface="Times New Roman"/>
                          <a:cs typeface="Times New Roman"/>
                        </a:rPr>
                        <a:t>(r</a:t>
                      </a:r>
                      <a:r>
                        <a:rPr sz="750" baseline="27777" dirty="0">
                          <a:latin typeface="Times New Roman"/>
                          <a:cs typeface="Times New Roman"/>
                        </a:rPr>
                        <a:t>2</a:t>
                      </a:r>
                      <a:r>
                        <a:rPr sz="800" dirty="0">
                          <a:latin typeface="Times New Roman"/>
                          <a:cs typeface="Times New Roman"/>
                        </a:rPr>
                        <a:t>)</a:t>
                      </a:r>
                      <a:endParaRPr sz="800">
                        <a:latin typeface="Times New Roman"/>
                        <a:cs typeface="Times New Roman"/>
                      </a:endParaRPr>
                    </a:p>
                  </a:txBody>
                  <a:tcPr marL="0" marR="0" marT="3810" marB="0">
                    <a:lnT w="12700">
                      <a:solidFill>
                        <a:srgbClr val="000000"/>
                      </a:solidFill>
                      <a:prstDash val="solid"/>
                    </a:lnT>
                    <a:lnB w="12700">
                      <a:solidFill>
                        <a:srgbClr val="000000"/>
                      </a:solidFill>
                      <a:prstDash val="solid"/>
                    </a:lnB>
                  </a:tcPr>
                </a:tc>
                <a:tc>
                  <a:txBody>
                    <a:bodyPr/>
                    <a:lstStyle/>
                    <a:p>
                      <a:pPr marL="59055" marR="59055" algn="ctr">
                        <a:lnSpc>
                          <a:spcPct val="114999"/>
                        </a:lnSpc>
                        <a:spcBef>
                          <a:spcPts val="445"/>
                        </a:spcBef>
                      </a:pPr>
                      <a:r>
                        <a:rPr sz="800" spc="-5" dirty="0">
                          <a:latin typeface="Times New Roman"/>
                          <a:cs typeface="Times New Roman"/>
                        </a:rPr>
                        <a:t>D</a:t>
                      </a:r>
                      <a:r>
                        <a:rPr sz="800" spc="-10" dirty="0">
                          <a:latin typeface="Times New Roman"/>
                          <a:cs typeface="Times New Roman"/>
                        </a:rPr>
                        <a:t>e</a:t>
                      </a:r>
                      <a:r>
                        <a:rPr sz="800" dirty="0">
                          <a:latin typeface="Times New Roman"/>
                          <a:cs typeface="Times New Roman"/>
                        </a:rPr>
                        <a:t>t</a:t>
                      </a:r>
                      <a:r>
                        <a:rPr sz="800" spc="-10" dirty="0">
                          <a:latin typeface="Times New Roman"/>
                          <a:cs typeface="Times New Roman"/>
                        </a:rPr>
                        <a:t>e</a:t>
                      </a:r>
                      <a:r>
                        <a:rPr sz="800" dirty="0">
                          <a:latin typeface="Times New Roman"/>
                          <a:cs typeface="Times New Roman"/>
                        </a:rPr>
                        <a:t>cti</a:t>
                      </a:r>
                      <a:r>
                        <a:rPr sz="800" spc="-10" dirty="0">
                          <a:latin typeface="Times New Roman"/>
                          <a:cs typeface="Times New Roman"/>
                        </a:rPr>
                        <a:t>o</a:t>
                      </a:r>
                      <a:r>
                        <a:rPr sz="800" dirty="0">
                          <a:latin typeface="Times New Roman"/>
                          <a:cs typeface="Times New Roman"/>
                        </a:rPr>
                        <a:t>n  </a:t>
                      </a:r>
                      <a:r>
                        <a:rPr sz="800" spc="-5" dirty="0">
                          <a:latin typeface="Times New Roman"/>
                          <a:cs typeface="Times New Roman"/>
                        </a:rPr>
                        <a:t>limit </a:t>
                      </a:r>
                      <a:r>
                        <a:rPr sz="800" dirty="0">
                          <a:latin typeface="Times New Roman"/>
                          <a:cs typeface="Times New Roman"/>
                        </a:rPr>
                        <a:t> </a:t>
                      </a:r>
                      <a:r>
                        <a:rPr sz="800" spc="-5" dirty="0">
                          <a:latin typeface="Times New Roman"/>
                          <a:cs typeface="Times New Roman"/>
                        </a:rPr>
                        <a:t>(µmol</a:t>
                      </a:r>
                      <a:r>
                        <a:rPr sz="800" spc="-35" dirty="0">
                          <a:latin typeface="Times New Roman"/>
                          <a:cs typeface="Times New Roman"/>
                        </a:rPr>
                        <a:t> </a:t>
                      </a:r>
                      <a:r>
                        <a:rPr sz="800" spc="-5" dirty="0">
                          <a:latin typeface="Times New Roman"/>
                          <a:cs typeface="Times New Roman"/>
                        </a:rPr>
                        <a:t>L</a:t>
                      </a:r>
                      <a:r>
                        <a:rPr sz="750" spc="-7" baseline="27777" dirty="0">
                          <a:latin typeface="Times New Roman"/>
                          <a:cs typeface="Times New Roman"/>
                        </a:rPr>
                        <a:t>-</a:t>
                      </a:r>
                      <a:endParaRPr sz="750" baseline="27777">
                        <a:latin typeface="Times New Roman"/>
                        <a:cs typeface="Times New Roman"/>
                      </a:endParaRPr>
                    </a:p>
                    <a:p>
                      <a:pPr algn="ctr">
                        <a:lnSpc>
                          <a:spcPts val="865"/>
                        </a:lnSpc>
                      </a:pPr>
                      <a:r>
                        <a:rPr sz="500" spc="5" dirty="0">
                          <a:latin typeface="Times New Roman"/>
                          <a:cs typeface="Times New Roman"/>
                        </a:rPr>
                        <a:t>1</a:t>
                      </a:r>
                      <a:r>
                        <a:rPr sz="1200" spc="7" baseline="-17361" dirty="0">
                          <a:latin typeface="Times New Roman"/>
                          <a:cs typeface="Times New Roman"/>
                        </a:rPr>
                        <a:t>)</a:t>
                      </a:r>
                      <a:endParaRPr sz="1200" baseline="-17361">
                        <a:latin typeface="Times New Roman"/>
                        <a:cs typeface="Times New Roman"/>
                      </a:endParaRPr>
                    </a:p>
                  </a:txBody>
                  <a:tcPr marL="0" marR="0" marT="56515" marB="0">
                    <a:lnT w="12700">
                      <a:solidFill>
                        <a:srgbClr val="000000"/>
                      </a:solidFill>
                      <a:prstDash val="solid"/>
                    </a:lnT>
                    <a:lnB w="12700">
                      <a:solidFill>
                        <a:srgbClr val="000000"/>
                      </a:solidFill>
                      <a:prstDash val="solid"/>
                    </a:lnB>
                  </a:tcPr>
                </a:tc>
                <a:tc>
                  <a:txBody>
                    <a:bodyPr/>
                    <a:lstStyle/>
                    <a:p>
                      <a:pPr marL="66675" marR="66675" algn="ctr">
                        <a:lnSpc>
                          <a:spcPct val="114999"/>
                        </a:lnSpc>
                        <a:spcBef>
                          <a:spcPts val="445"/>
                        </a:spcBef>
                      </a:pPr>
                      <a:r>
                        <a:rPr sz="800" spc="-5" dirty="0">
                          <a:latin typeface="Times New Roman"/>
                          <a:cs typeface="Times New Roman"/>
                        </a:rPr>
                        <a:t>Q</a:t>
                      </a:r>
                      <a:r>
                        <a:rPr sz="800" dirty="0">
                          <a:latin typeface="Times New Roman"/>
                          <a:cs typeface="Times New Roman"/>
                        </a:rPr>
                        <a:t>uanti</a:t>
                      </a:r>
                      <a:r>
                        <a:rPr sz="800" spc="-5" dirty="0">
                          <a:latin typeface="Times New Roman"/>
                          <a:cs typeface="Times New Roman"/>
                        </a:rPr>
                        <a:t>f</a:t>
                      </a:r>
                      <a:r>
                        <a:rPr sz="800" dirty="0">
                          <a:latin typeface="Times New Roman"/>
                          <a:cs typeface="Times New Roman"/>
                        </a:rPr>
                        <a:t>i</a:t>
                      </a:r>
                      <a:r>
                        <a:rPr sz="800" spc="-10" dirty="0">
                          <a:latin typeface="Times New Roman"/>
                          <a:cs typeface="Times New Roman"/>
                        </a:rPr>
                        <a:t>ca</a:t>
                      </a:r>
                      <a:r>
                        <a:rPr sz="800" dirty="0">
                          <a:latin typeface="Times New Roman"/>
                          <a:cs typeface="Times New Roman"/>
                        </a:rPr>
                        <a:t>tio  n</a:t>
                      </a:r>
                      <a:endParaRPr sz="800">
                        <a:latin typeface="Times New Roman"/>
                        <a:cs typeface="Times New Roman"/>
                      </a:endParaRPr>
                    </a:p>
                    <a:p>
                      <a:pPr marL="124460" marR="122555" indent="-1270" algn="ctr">
                        <a:lnSpc>
                          <a:spcPct val="114999"/>
                        </a:lnSpc>
                      </a:pPr>
                      <a:r>
                        <a:rPr sz="800" spc="-5" dirty="0">
                          <a:latin typeface="Times New Roman"/>
                          <a:cs typeface="Times New Roman"/>
                        </a:rPr>
                        <a:t>limit </a:t>
                      </a:r>
                      <a:r>
                        <a:rPr sz="800" dirty="0">
                          <a:latin typeface="Times New Roman"/>
                          <a:cs typeface="Times New Roman"/>
                        </a:rPr>
                        <a:t> </a:t>
                      </a:r>
                      <a:r>
                        <a:rPr sz="800" spc="-5" dirty="0">
                          <a:latin typeface="Times New Roman"/>
                          <a:cs typeface="Times New Roman"/>
                        </a:rPr>
                        <a:t>(</a:t>
                      </a:r>
                      <a:r>
                        <a:rPr sz="800" dirty="0">
                          <a:latin typeface="Times New Roman"/>
                          <a:cs typeface="Times New Roman"/>
                        </a:rPr>
                        <a:t>µm</a:t>
                      </a:r>
                      <a:r>
                        <a:rPr sz="800" spc="-10" dirty="0">
                          <a:latin typeface="Times New Roman"/>
                          <a:cs typeface="Times New Roman"/>
                        </a:rPr>
                        <a:t>o</a:t>
                      </a:r>
                      <a:r>
                        <a:rPr sz="800" dirty="0">
                          <a:latin typeface="Times New Roman"/>
                          <a:cs typeface="Times New Roman"/>
                        </a:rPr>
                        <a:t>l</a:t>
                      </a:r>
                      <a:r>
                        <a:rPr sz="800" spc="-5" dirty="0">
                          <a:latin typeface="Times New Roman"/>
                          <a:cs typeface="Times New Roman"/>
                        </a:rPr>
                        <a:t> </a:t>
                      </a:r>
                      <a:r>
                        <a:rPr sz="800" spc="-25" dirty="0">
                          <a:latin typeface="Times New Roman"/>
                          <a:cs typeface="Times New Roman"/>
                        </a:rPr>
                        <a:t>L</a:t>
                      </a:r>
                      <a:r>
                        <a:rPr sz="750" baseline="27777" dirty="0">
                          <a:latin typeface="Times New Roman"/>
                          <a:cs typeface="Times New Roman"/>
                        </a:rPr>
                        <a:t>-1</a:t>
                      </a:r>
                      <a:r>
                        <a:rPr sz="800" dirty="0">
                          <a:latin typeface="Times New Roman"/>
                          <a:cs typeface="Times New Roman"/>
                        </a:rPr>
                        <a:t>)</a:t>
                      </a:r>
                      <a:endParaRPr sz="800">
                        <a:latin typeface="Times New Roman"/>
                        <a:cs typeface="Times New Roman"/>
                      </a:endParaRPr>
                    </a:p>
                  </a:txBody>
                  <a:tcPr marL="0" marR="0" marT="56515"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04892">
                <a:tc>
                  <a:txBody>
                    <a:bodyPr/>
                    <a:lstStyle/>
                    <a:p>
                      <a:pPr>
                        <a:lnSpc>
                          <a:spcPct val="100000"/>
                        </a:lnSpc>
                        <a:spcBef>
                          <a:spcPts val="30"/>
                        </a:spcBef>
                      </a:pPr>
                      <a:endParaRPr sz="700">
                        <a:latin typeface="Times New Roman"/>
                        <a:cs typeface="Times New Roman"/>
                      </a:endParaRPr>
                    </a:p>
                    <a:p>
                      <a:pPr marR="93980" algn="r">
                        <a:lnSpc>
                          <a:spcPct val="100000"/>
                        </a:lnSpc>
                      </a:pPr>
                      <a:r>
                        <a:rPr sz="800" b="1" dirty="0">
                          <a:solidFill>
                            <a:srgbClr val="FF0000"/>
                          </a:solidFill>
                          <a:latin typeface="Times New Roman"/>
                          <a:cs typeface="Times New Roman"/>
                        </a:rPr>
                        <a:t>Isoprocarb</a:t>
                      </a:r>
                      <a:endParaRPr sz="800">
                        <a:latin typeface="Times New Roman"/>
                        <a:cs typeface="Times New Roman"/>
                      </a:endParaRPr>
                    </a:p>
                  </a:txBody>
                  <a:tcPr marL="0" marR="0" marT="3810" marB="0">
                    <a:lnT w="12700">
                      <a:solidFill>
                        <a:srgbClr val="000000"/>
                      </a:solidFill>
                      <a:prstDash val="solid"/>
                    </a:lnT>
                  </a:tcPr>
                </a:tc>
                <a:tc>
                  <a:txBody>
                    <a:bodyPr/>
                    <a:lstStyle/>
                    <a:p>
                      <a:pPr>
                        <a:lnSpc>
                          <a:spcPct val="100000"/>
                        </a:lnSpc>
                        <a:spcBef>
                          <a:spcPts val="30"/>
                        </a:spcBef>
                      </a:pPr>
                      <a:endParaRPr sz="700">
                        <a:latin typeface="Times New Roman"/>
                        <a:cs typeface="Times New Roman"/>
                      </a:endParaRPr>
                    </a:p>
                    <a:p>
                      <a:pPr marL="24130" algn="ctr">
                        <a:lnSpc>
                          <a:spcPct val="100000"/>
                        </a:lnSpc>
                      </a:pPr>
                      <a:r>
                        <a:rPr sz="800" dirty="0">
                          <a:latin typeface="Times New Roman"/>
                          <a:cs typeface="Times New Roman"/>
                        </a:rPr>
                        <a:t>0.1-100</a:t>
                      </a:r>
                      <a:endParaRPr sz="800">
                        <a:latin typeface="Times New Roman"/>
                        <a:cs typeface="Times New Roman"/>
                      </a:endParaRPr>
                    </a:p>
                  </a:txBody>
                  <a:tcPr marL="0" marR="0" marT="3810" marB="0">
                    <a:lnT w="12700">
                      <a:solidFill>
                        <a:srgbClr val="000000"/>
                      </a:solidFill>
                      <a:prstDash val="solid"/>
                    </a:lnT>
                  </a:tcPr>
                </a:tc>
                <a:tc>
                  <a:txBody>
                    <a:bodyPr/>
                    <a:lstStyle/>
                    <a:p>
                      <a:pPr marL="362585" marR="40005" indent="-304800">
                        <a:lnSpc>
                          <a:spcPct val="100000"/>
                        </a:lnSpc>
                        <a:spcBef>
                          <a:spcPts val="209"/>
                        </a:spcBef>
                      </a:pPr>
                      <a:r>
                        <a:rPr sz="800" dirty="0">
                          <a:latin typeface="Times New Roman"/>
                          <a:cs typeface="Times New Roman"/>
                        </a:rPr>
                        <a:t>y</a:t>
                      </a:r>
                      <a:r>
                        <a:rPr sz="800" spc="-25" dirty="0">
                          <a:latin typeface="Times New Roman"/>
                          <a:cs typeface="Times New Roman"/>
                        </a:rPr>
                        <a:t> </a:t>
                      </a:r>
                      <a:r>
                        <a:rPr sz="800" dirty="0">
                          <a:latin typeface="Times New Roman"/>
                          <a:cs typeface="Times New Roman"/>
                        </a:rPr>
                        <a:t>=</a:t>
                      </a:r>
                      <a:r>
                        <a:rPr sz="800" spc="-30" dirty="0">
                          <a:latin typeface="Times New Roman"/>
                          <a:cs typeface="Times New Roman"/>
                        </a:rPr>
                        <a:t> </a:t>
                      </a:r>
                      <a:r>
                        <a:rPr sz="800" dirty="0">
                          <a:latin typeface="Times New Roman"/>
                          <a:cs typeface="Times New Roman"/>
                        </a:rPr>
                        <a:t>3E-08x</a:t>
                      </a:r>
                      <a:r>
                        <a:rPr sz="800" spc="-45" dirty="0">
                          <a:latin typeface="Times New Roman"/>
                          <a:cs typeface="Times New Roman"/>
                        </a:rPr>
                        <a:t> </a:t>
                      </a:r>
                      <a:r>
                        <a:rPr sz="800" dirty="0">
                          <a:latin typeface="Times New Roman"/>
                          <a:cs typeface="Times New Roman"/>
                        </a:rPr>
                        <a:t>+</a:t>
                      </a:r>
                      <a:r>
                        <a:rPr sz="800" spc="-30" dirty="0">
                          <a:latin typeface="Times New Roman"/>
                          <a:cs typeface="Times New Roman"/>
                        </a:rPr>
                        <a:t> </a:t>
                      </a:r>
                      <a:r>
                        <a:rPr sz="800" dirty="0">
                          <a:latin typeface="Times New Roman"/>
                          <a:cs typeface="Times New Roman"/>
                        </a:rPr>
                        <a:t>5E- </a:t>
                      </a:r>
                      <a:r>
                        <a:rPr sz="800" spc="-185" dirty="0">
                          <a:latin typeface="Times New Roman"/>
                          <a:cs typeface="Times New Roman"/>
                        </a:rPr>
                        <a:t> </a:t>
                      </a:r>
                      <a:r>
                        <a:rPr sz="800" spc="5" dirty="0">
                          <a:latin typeface="Times New Roman"/>
                          <a:cs typeface="Times New Roman"/>
                        </a:rPr>
                        <a:t>09</a:t>
                      </a:r>
                      <a:endParaRPr sz="800">
                        <a:latin typeface="Times New Roman"/>
                        <a:cs typeface="Times New Roman"/>
                      </a:endParaRPr>
                    </a:p>
                  </a:txBody>
                  <a:tcPr marL="0" marR="0" marT="26669" marB="0">
                    <a:lnT w="12700">
                      <a:solidFill>
                        <a:srgbClr val="000000"/>
                      </a:solidFill>
                      <a:prstDash val="solid"/>
                    </a:lnT>
                  </a:tcPr>
                </a:tc>
                <a:tc>
                  <a:txBody>
                    <a:bodyPr/>
                    <a:lstStyle/>
                    <a:p>
                      <a:pPr>
                        <a:lnSpc>
                          <a:spcPct val="100000"/>
                        </a:lnSpc>
                        <a:spcBef>
                          <a:spcPts val="30"/>
                        </a:spcBef>
                      </a:pPr>
                      <a:endParaRPr sz="700">
                        <a:latin typeface="Times New Roman"/>
                        <a:cs typeface="Times New Roman"/>
                      </a:endParaRPr>
                    </a:p>
                    <a:p>
                      <a:pPr marR="2540" algn="ctr">
                        <a:lnSpc>
                          <a:spcPct val="100000"/>
                        </a:lnSpc>
                      </a:pPr>
                      <a:r>
                        <a:rPr sz="800" b="1" dirty="0">
                          <a:latin typeface="Times New Roman"/>
                          <a:cs typeface="Times New Roman"/>
                        </a:rPr>
                        <a:t>0.9971</a:t>
                      </a:r>
                      <a:endParaRPr sz="800">
                        <a:latin typeface="Times New Roman"/>
                        <a:cs typeface="Times New Roman"/>
                      </a:endParaRPr>
                    </a:p>
                  </a:txBody>
                  <a:tcPr marL="0" marR="0" marT="3810" marB="0">
                    <a:lnT w="12700">
                      <a:solidFill>
                        <a:srgbClr val="000000"/>
                      </a:solidFill>
                      <a:prstDash val="solid"/>
                    </a:lnT>
                  </a:tcPr>
                </a:tc>
                <a:tc>
                  <a:txBody>
                    <a:bodyPr/>
                    <a:lstStyle/>
                    <a:p>
                      <a:pPr>
                        <a:lnSpc>
                          <a:spcPct val="100000"/>
                        </a:lnSpc>
                        <a:spcBef>
                          <a:spcPts val="30"/>
                        </a:spcBef>
                      </a:pPr>
                      <a:endParaRPr sz="700">
                        <a:latin typeface="Times New Roman"/>
                        <a:cs typeface="Times New Roman"/>
                      </a:endParaRPr>
                    </a:p>
                    <a:p>
                      <a:pPr marR="1905" algn="ctr">
                        <a:lnSpc>
                          <a:spcPct val="100000"/>
                        </a:lnSpc>
                      </a:pPr>
                      <a:r>
                        <a:rPr sz="800" dirty="0">
                          <a:latin typeface="Times New Roman"/>
                          <a:cs typeface="Times New Roman"/>
                        </a:rPr>
                        <a:t>0.6</a:t>
                      </a:r>
                      <a:endParaRPr sz="800">
                        <a:latin typeface="Times New Roman"/>
                        <a:cs typeface="Times New Roman"/>
                      </a:endParaRPr>
                    </a:p>
                  </a:txBody>
                  <a:tcPr marL="0" marR="0" marT="3810" marB="0">
                    <a:lnT w="12700">
                      <a:solidFill>
                        <a:srgbClr val="000000"/>
                      </a:solidFill>
                      <a:prstDash val="solid"/>
                    </a:lnT>
                  </a:tcPr>
                </a:tc>
                <a:tc>
                  <a:txBody>
                    <a:bodyPr/>
                    <a:lstStyle/>
                    <a:p>
                      <a:pPr>
                        <a:lnSpc>
                          <a:spcPct val="100000"/>
                        </a:lnSpc>
                        <a:spcBef>
                          <a:spcPts val="30"/>
                        </a:spcBef>
                      </a:pPr>
                      <a:endParaRPr sz="700">
                        <a:latin typeface="Times New Roman"/>
                        <a:cs typeface="Times New Roman"/>
                      </a:endParaRPr>
                    </a:p>
                    <a:p>
                      <a:pPr algn="ctr">
                        <a:lnSpc>
                          <a:spcPct val="100000"/>
                        </a:lnSpc>
                      </a:pPr>
                      <a:r>
                        <a:rPr sz="800" b="1" dirty="0">
                          <a:latin typeface="Times New Roman"/>
                          <a:cs typeface="Times New Roman"/>
                        </a:rPr>
                        <a:t>0.7</a:t>
                      </a:r>
                      <a:endParaRPr sz="800">
                        <a:latin typeface="Times New Roman"/>
                        <a:cs typeface="Times New Roman"/>
                      </a:endParaRPr>
                    </a:p>
                  </a:txBody>
                  <a:tcPr marL="0" marR="0" marT="3810" marB="0">
                    <a:lnT w="12700">
                      <a:solidFill>
                        <a:srgbClr val="000000"/>
                      </a:solidFill>
                      <a:prstDash val="solid"/>
                    </a:lnT>
                  </a:tcPr>
                </a:tc>
                <a:extLst>
                  <a:ext uri="{0D108BD9-81ED-4DB2-BD59-A6C34878D82A}">
                    <a16:rowId xmlns:a16="http://schemas.microsoft.com/office/drawing/2014/main" val="10001"/>
                  </a:ext>
                </a:extLst>
              </a:tr>
              <a:tr h="300672">
                <a:tc>
                  <a:txBody>
                    <a:bodyPr/>
                    <a:lstStyle/>
                    <a:p>
                      <a:pPr marR="74295" algn="r">
                        <a:lnSpc>
                          <a:spcPct val="100000"/>
                        </a:lnSpc>
                        <a:spcBef>
                          <a:spcPts val="800"/>
                        </a:spcBef>
                      </a:pPr>
                      <a:r>
                        <a:rPr sz="800" b="1" dirty="0">
                          <a:solidFill>
                            <a:srgbClr val="938953"/>
                          </a:solidFill>
                          <a:latin typeface="Times New Roman"/>
                          <a:cs typeface="Times New Roman"/>
                        </a:rPr>
                        <a:t>Carbofuran</a:t>
                      </a:r>
                      <a:endParaRPr sz="800">
                        <a:latin typeface="Times New Roman"/>
                        <a:cs typeface="Times New Roman"/>
                      </a:endParaRPr>
                    </a:p>
                  </a:txBody>
                  <a:tcPr marL="0" marR="0" marT="101600" marB="0"/>
                </a:tc>
                <a:tc>
                  <a:txBody>
                    <a:bodyPr/>
                    <a:lstStyle/>
                    <a:p>
                      <a:pPr marL="24130" algn="ctr">
                        <a:lnSpc>
                          <a:spcPct val="100000"/>
                        </a:lnSpc>
                        <a:spcBef>
                          <a:spcPts val="800"/>
                        </a:spcBef>
                      </a:pPr>
                      <a:r>
                        <a:rPr sz="800" dirty="0">
                          <a:latin typeface="Times New Roman"/>
                          <a:cs typeface="Times New Roman"/>
                        </a:rPr>
                        <a:t>0.1-100</a:t>
                      </a:r>
                      <a:endParaRPr sz="800">
                        <a:latin typeface="Times New Roman"/>
                        <a:cs typeface="Times New Roman"/>
                      </a:endParaRPr>
                    </a:p>
                  </a:txBody>
                  <a:tcPr marL="0" marR="0" marT="101600" marB="0"/>
                </a:tc>
                <a:tc>
                  <a:txBody>
                    <a:bodyPr/>
                    <a:lstStyle/>
                    <a:p>
                      <a:pPr marL="362585" marR="52069" indent="-292735">
                        <a:lnSpc>
                          <a:spcPct val="100000"/>
                        </a:lnSpc>
                        <a:spcBef>
                          <a:spcPts val="175"/>
                        </a:spcBef>
                      </a:pPr>
                      <a:r>
                        <a:rPr sz="800" dirty="0">
                          <a:latin typeface="Times New Roman"/>
                          <a:cs typeface="Times New Roman"/>
                        </a:rPr>
                        <a:t>y</a:t>
                      </a:r>
                      <a:r>
                        <a:rPr sz="800" spc="-25" dirty="0">
                          <a:latin typeface="Times New Roman"/>
                          <a:cs typeface="Times New Roman"/>
                        </a:rPr>
                        <a:t> </a:t>
                      </a:r>
                      <a:r>
                        <a:rPr sz="800" dirty="0">
                          <a:latin typeface="Times New Roman"/>
                          <a:cs typeface="Times New Roman"/>
                        </a:rPr>
                        <a:t>=</a:t>
                      </a:r>
                      <a:r>
                        <a:rPr sz="800" spc="-30" dirty="0">
                          <a:latin typeface="Times New Roman"/>
                          <a:cs typeface="Times New Roman"/>
                        </a:rPr>
                        <a:t> </a:t>
                      </a:r>
                      <a:r>
                        <a:rPr sz="800" dirty="0">
                          <a:latin typeface="Times New Roman"/>
                          <a:cs typeface="Times New Roman"/>
                        </a:rPr>
                        <a:t>6E-08x</a:t>
                      </a:r>
                      <a:r>
                        <a:rPr sz="800" spc="-40" dirty="0">
                          <a:latin typeface="Times New Roman"/>
                          <a:cs typeface="Times New Roman"/>
                        </a:rPr>
                        <a:t> </a:t>
                      </a:r>
                      <a:r>
                        <a:rPr sz="800" dirty="0">
                          <a:latin typeface="Times New Roman"/>
                          <a:cs typeface="Times New Roman"/>
                        </a:rPr>
                        <a:t>-</a:t>
                      </a:r>
                      <a:r>
                        <a:rPr sz="800" spc="-35" dirty="0">
                          <a:latin typeface="Times New Roman"/>
                          <a:cs typeface="Times New Roman"/>
                        </a:rPr>
                        <a:t> </a:t>
                      </a:r>
                      <a:r>
                        <a:rPr sz="800" dirty="0">
                          <a:latin typeface="Times New Roman"/>
                          <a:cs typeface="Times New Roman"/>
                        </a:rPr>
                        <a:t>1E- </a:t>
                      </a:r>
                      <a:r>
                        <a:rPr sz="800" spc="-185" dirty="0">
                          <a:latin typeface="Times New Roman"/>
                          <a:cs typeface="Times New Roman"/>
                        </a:rPr>
                        <a:t> </a:t>
                      </a:r>
                      <a:r>
                        <a:rPr sz="800" spc="5" dirty="0">
                          <a:latin typeface="Times New Roman"/>
                          <a:cs typeface="Times New Roman"/>
                        </a:rPr>
                        <a:t>08</a:t>
                      </a:r>
                      <a:endParaRPr sz="800">
                        <a:latin typeface="Times New Roman"/>
                        <a:cs typeface="Times New Roman"/>
                      </a:endParaRPr>
                    </a:p>
                  </a:txBody>
                  <a:tcPr marL="0" marR="0" marT="22225" marB="0"/>
                </a:tc>
                <a:tc>
                  <a:txBody>
                    <a:bodyPr/>
                    <a:lstStyle/>
                    <a:p>
                      <a:pPr marR="2540" algn="ctr">
                        <a:lnSpc>
                          <a:spcPct val="100000"/>
                        </a:lnSpc>
                        <a:spcBef>
                          <a:spcPts val="800"/>
                        </a:spcBef>
                      </a:pPr>
                      <a:r>
                        <a:rPr sz="800" b="1" dirty="0">
                          <a:latin typeface="Times New Roman"/>
                          <a:cs typeface="Times New Roman"/>
                        </a:rPr>
                        <a:t>0.9999</a:t>
                      </a:r>
                      <a:endParaRPr sz="800">
                        <a:latin typeface="Times New Roman"/>
                        <a:cs typeface="Times New Roman"/>
                      </a:endParaRPr>
                    </a:p>
                  </a:txBody>
                  <a:tcPr marL="0" marR="0" marT="101600" marB="0"/>
                </a:tc>
                <a:tc>
                  <a:txBody>
                    <a:bodyPr/>
                    <a:lstStyle/>
                    <a:p>
                      <a:pPr marR="1905" algn="ctr">
                        <a:lnSpc>
                          <a:spcPct val="100000"/>
                        </a:lnSpc>
                        <a:spcBef>
                          <a:spcPts val="800"/>
                        </a:spcBef>
                      </a:pPr>
                      <a:r>
                        <a:rPr sz="800" dirty="0">
                          <a:latin typeface="Times New Roman"/>
                          <a:cs typeface="Times New Roman"/>
                        </a:rPr>
                        <a:t>0.4</a:t>
                      </a:r>
                      <a:endParaRPr sz="800">
                        <a:latin typeface="Times New Roman"/>
                        <a:cs typeface="Times New Roman"/>
                      </a:endParaRPr>
                    </a:p>
                  </a:txBody>
                  <a:tcPr marL="0" marR="0" marT="101600" marB="0"/>
                </a:tc>
                <a:tc>
                  <a:txBody>
                    <a:bodyPr/>
                    <a:lstStyle/>
                    <a:p>
                      <a:pPr algn="ctr">
                        <a:lnSpc>
                          <a:spcPct val="100000"/>
                        </a:lnSpc>
                        <a:spcBef>
                          <a:spcPts val="800"/>
                        </a:spcBef>
                      </a:pPr>
                      <a:r>
                        <a:rPr sz="800" b="1" dirty="0">
                          <a:latin typeface="Times New Roman"/>
                          <a:cs typeface="Times New Roman"/>
                        </a:rPr>
                        <a:t>0.5</a:t>
                      </a:r>
                      <a:endParaRPr sz="800">
                        <a:latin typeface="Times New Roman"/>
                        <a:cs typeface="Times New Roman"/>
                      </a:endParaRPr>
                    </a:p>
                  </a:txBody>
                  <a:tcPr marL="0" marR="0" marT="101600" marB="0"/>
                </a:tc>
                <a:extLst>
                  <a:ext uri="{0D108BD9-81ED-4DB2-BD59-A6C34878D82A}">
                    <a16:rowId xmlns:a16="http://schemas.microsoft.com/office/drawing/2014/main" val="10002"/>
                  </a:ext>
                </a:extLst>
              </a:tr>
              <a:tr h="295833">
                <a:tc>
                  <a:txBody>
                    <a:bodyPr/>
                    <a:lstStyle/>
                    <a:p>
                      <a:pPr marL="140970">
                        <a:lnSpc>
                          <a:spcPct val="100000"/>
                        </a:lnSpc>
                        <a:spcBef>
                          <a:spcPts val="800"/>
                        </a:spcBef>
                      </a:pPr>
                      <a:r>
                        <a:rPr sz="800" b="1" dirty="0">
                          <a:solidFill>
                            <a:srgbClr val="006FC0"/>
                          </a:solidFill>
                          <a:latin typeface="Times New Roman"/>
                          <a:cs typeface="Times New Roman"/>
                        </a:rPr>
                        <a:t>Carbaryl</a:t>
                      </a:r>
                      <a:endParaRPr sz="800">
                        <a:latin typeface="Times New Roman"/>
                        <a:cs typeface="Times New Roman"/>
                      </a:endParaRPr>
                    </a:p>
                  </a:txBody>
                  <a:tcPr marL="0" marR="0" marT="101600" marB="0"/>
                </a:tc>
                <a:tc>
                  <a:txBody>
                    <a:bodyPr/>
                    <a:lstStyle/>
                    <a:p>
                      <a:pPr marL="24130" algn="ctr">
                        <a:lnSpc>
                          <a:spcPct val="100000"/>
                        </a:lnSpc>
                        <a:spcBef>
                          <a:spcPts val="800"/>
                        </a:spcBef>
                      </a:pPr>
                      <a:r>
                        <a:rPr sz="800" dirty="0">
                          <a:latin typeface="Times New Roman"/>
                          <a:cs typeface="Times New Roman"/>
                        </a:rPr>
                        <a:t>0.1-100</a:t>
                      </a:r>
                      <a:endParaRPr sz="800">
                        <a:latin typeface="Times New Roman"/>
                        <a:cs typeface="Times New Roman"/>
                      </a:endParaRPr>
                    </a:p>
                  </a:txBody>
                  <a:tcPr marL="0" marR="0" marT="101600" marB="0"/>
                </a:tc>
                <a:tc>
                  <a:txBody>
                    <a:bodyPr/>
                    <a:lstStyle/>
                    <a:p>
                      <a:pPr marL="362585" marR="40005" indent="-304800">
                        <a:lnSpc>
                          <a:spcPct val="100000"/>
                        </a:lnSpc>
                        <a:spcBef>
                          <a:spcPts val="175"/>
                        </a:spcBef>
                      </a:pPr>
                      <a:r>
                        <a:rPr sz="800" dirty="0">
                          <a:latin typeface="Times New Roman"/>
                          <a:cs typeface="Times New Roman"/>
                        </a:rPr>
                        <a:t>y</a:t>
                      </a:r>
                      <a:r>
                        <a:rPr sz="800" spc="-25" dirty="0">
                          <a:latin typeface="Times New Roman"/>
                          <a:cs typeface="Times New Roman"/>
                        </a:rPr>
                        <a:t> </a:t>
                      </a:r>
                      <a:r>
                        <a:rPr sz="800" dirty="0">
                          <a:latin typeface="Times New Roman"/>
                          <a:cs typeface="Times New Roman"/>
                        </a:rPr>
                        <a:t>=</a:t>
                      </a:r>
                      <a:r>
                        <a:rPr sz="800" spc="-30" dirty="0">
                          <a:latin typeface="Times New Roman"/>
                          <a:cs typeface="Times New Roman"/>
                        </a:rPr>
                        <a:t> </a:t>
                      </a:r>
                      <a:r>
                        <a:rPr sz="800" dirty="0">
                          <a:latin typeface="Times New Roman"/>
                          <a:cs typeface="Times New Roman"/>
                        </a:rPr>
                        <a:t>6E-08x</a:t>
                      </a:r>
                      <a:r>
                        <a:rPr sz="800" spc="-45" dirty="0">
                          <a:latin typeface="Times New Roman"/>
                          <a:cs typeface="Times New Roman"/>
                        </a:rPr>
                        <a:t> </a:t>
                      </a:r>
                      <a:r>
                        <a:rPr sz="800" dirty="0">
                          <a:latin typeface="Times New Roman"/>
                          <a:cs typeface="Times New Roman"/>
                        </a:rPr>
                        <a:t>+</a:t>
                      </a:r>
                      <a:r>
                        <a:rPr sz="800" spc="-30" dirty="0">
                          <a:latin typeface="Times New Roman"/>
                          <a:cs typeface="Times New Roman"/>
                        </a:rPr>
                        <a:t> </a:t>
                      </a:r>
                      <a:r>
                        <a:rPr sz="800" dirty="0">
                          <a:latin typeface="Times New Roman"/>
                          <a:cs typeface="Times New Roman"/>
                        </a:rPr>
                        <a:t>2E- </a:t>
                      </a:r>
                      <a:r>
                        <a:rPr sz="800" spc="-185" dirty="0">
                          <a:latin typeface="Times New Roman"/>
                          <a:cs typeface="Times New Roman"/>
                        </a:rPr>
                        <a:t> </a:t>
                      </a:r>
                      <a:r>
                        <a:rPr sz="800" spc="5" dirty="0">
                          <a:latin typeface="Times New Roman"/>
                          <a:cs typeface="Times New Roman"/>
                        </a:rPr>
                        <a:t>08</a:t>
                      </a:r>
                      <a:endParaRPr sz="800">
                        <a:latin typeface="Times New Roman"/>
                        <a:cs typeface="Times New Roman"/>
                      </a:endParaRPr>
                    </a:p>
                  </a:txBody>
                  <a:tcPr marL="0" marR="0" marT="22225" marB="0"/>
                </a:tc>
                <a:tc>
                  <a:txBody>
                    <a:bodyPr/>
                    <a:lstStyle/>
                    <a:p>
                      <a:pPr marR="2540" algn="ctr">
                        <a:lnSpc>
                          <a:spcPct val="100000"/>
                        </a:lnSpc>
                        <a:spcBef>
                          <a:spcPts val="800"/>
                        </a:spcBef>
                      </a:pPr>
                      <a:r>
                        <a:rPr sz="800" b="1" dirty="0">
                          <a:latin typeface="Times New Roman"/>
                          <a:cs typeface="Times New Roman"/>
                        </a:rPr>
                        <a:t>0.9983</a:t>
                      </a:r>
                      <a:endParaRPr sz="800">
                        <a:latin typeface="Times New Roman"/>
                        <a:cs typeface="Times New Roman"/>
                      </a:endParaRPr>
                    </a:p>
                  </a:txBody>
                  <a:tcPr marL="0" marR="0" marT="101600" marB="0"/>
                </a:tc>
                <a:tc>
                  <a:txBody>
                    <a:bodyPr/>
                    <a:lstStyle/>
                    <a:p>
                      <a:pPr marR="1905" algn="ctr">
                        <a:lnSpc>
                          <a:spcPct val="100000"/>
                        </a:lnSpc>
                        <a:spcBef>
                          <a:spcPts val="800"/>
                        </a:spcBef>
                      </a:pPr>
                      <a:r>
                        <a:rPr sz="800" dirty="0">
                          <a:latin typeface="Times New Roman"/>
                          <a:cs typeface="Times New Roman"/>
                        </a:rPr>
                        <a:t>0.4</a:t>
                      </a:r>
                      <a:endParaRPr sz="800">
                        <a:latin typeface="Times New Roman"/>
                        <a:cs typeface="Times New Roman"/>
                      </a:endParaRPr>
                    </a:p>
                  </a:txBody>
                  <a:tcPr marL="0" marR="0" marT="101600" marB="0"/>
                </a:tc>
                <a:tc>
                  <a:txBody>
                    <a:bodyPr/>
                    <a:lstStyle/>
                    <a:p>
                      <a:pPr algn="ctr">
                        <a:lnSpc>
                          <a:spcPct val="100000"/>
                        </a:lnSpc>
                        <a:spcBef>
                          <a:spcPts val="800"/>
                        </a:spcBef>
                      </a:pPr>
                      <a:r>
                        <a:rPr sz="800" b="1" dirty="0">
                          <a:latin typeface="Times New Roman"/>
                          <a:cs typeface="Times New Roman"/>
                        </a:rPr>
                        <a:t>0.5</a:t>
                      </a:r>
                      <a:endParaRPr sz="800">
                        <a:latin typeface="Times New Roman"/>
                        <a:cs typeface="Times New Roman"/>
                      </a:endParaRPr>
                    </a:p>
                  </a:txBody>
                  <a:tcPr marL="0" marR="0" marT="101600" marB="0"/>
                </a:tc>
                <a:extLst>
                  <a:ext uri="{0D108BD9-81ED-4DB2-BD59-A6C34878D82A}">
                    <a16:rowId xmlns:a16="http://schemas.microsoft.com/office/drawing/2014/main" val="10003"/>
                  </a:ext>
                </a:extLst>
              </a:tr>
              <a:tr h="286372">
                <a:tc>
                  <a:txBody>
                    <a:bodyPr/>
                    <a:lstStyle/>
                    <a:p>
                      <a:pPr marR="71120" algn="r">
                        <a:lnSpc>
                          <a:spcPct val="100000"/>
                        </a:lnSpc>
                        <a:spcBef>
                          <a:spcPts val="760"/>
                        </a:spcBef>
                      </a:pPr>
                      <a:r>
                        <a:rPr sz="800" b="1" dirty="0">
                          <a:solidFill>
                            <a:srgbClr val="00AF50"/>
                          </a:solidFill>
                          <a:latin typeface="Times New Roman"/>
                          <a:cs typeface="Times New Roman"/>
                        </a:rPr>
                        <a:t>Fenobucarb</a:t>
                      </a:r>
                      <a:endParaRPr sz="800">
                        <a:latin typeface="Times New Roman"/>
                        <a:cs typeface="Times New Roman"/>
                      </a:endParaRPr>
                    </a:p>
                  </a:txBody>
                  <a:tcPr marL="0" marR="0" marT="96520" marB="0"/>
                </a:tc>
                <a:tc>
                  <a:txBody>
                    <a:bodyPr/>
                    <a:lstStyle/>
                    <a:p>
                      <a:pPr marL="24130" algn="ctr">
                        <a:lnSpc>
                          <a:spcPct val="100000"/>
                        </a:lnSpc>
                        <a:spcBef>
                          <a:spcPts val="760"/>
                        </a:spcBef>
                      </a:pPr>
                      <a:r>
                        <a:rPr sz="800" dirty="0">
                          <a:latin typeface="Times New Roman"/>
                          <a:cs typeface="Times New Roman"/>
                        </a:rPr>
                        <a:t>0.1-100</a:t>
                      </a:r>
                      <a:endParaRPr sz="800">
                        <a:latin typeface="Times New Roman"/>
                        <a:cs typeface="Times New Roman"/>
                      </a:endParaRPr>
                    </a:p>
                  </a:txBody>
                  <a:tcPr marL="0" marR="0" marT="96520" marB="0"/>
                </a:tc>
                <a:tc>
                  <a:txBody>
                    <a:bodyPr/>
                    <a:lstStyle/>
                    <a:p>
                      <a:pPr marL="362585" marR="52069" indent="-292735">
                        <a:lnSpc>
                          <a:spcPct val="100000"/>
                        </a:lnSpc>
                        <a:spcBef>
                          <a:spcPts val="135"/>
                        </a:spcBef>
                      </a:pPr>
                      <a:r>
                        <a:rPr sz="800" dirty="0">
                          <a:latin typeface="Times New Roman"/>
                          <a:cs typeface="Times New Roman"/>
                        </a:rPr>
                        <a:t>y</a:t>
                      </a:r>
                      <a:r>
                        <a:rPr sz="800" spc="-25" dirty="0">
                          <a:latin typeface="Times New Roman"/>
                          <a:cs typeface="Times New Roman"/>
                        </a:rPr>
                        <a:t> </a:t>
                      </a:r>
                      <a:r>
                        <a:rPr sz="800" dirty="0">
                          <a:latin typeface="Times New Roman"/>
                          <a:cs typeface="Times New Roman"/>
                        </a:rPr>
                        <a:t>=</a:t>
                      </a:r>
                      <a:r>
                        <a:rPr sz="800" spc="-30" dirty="0">
                          <a:latin typeface="Times New Roman"/>
                          <a:cs typeface="Times New Roman"/>
                        </a:rPr>
                        <a:t> </a:t>
                      </a:r>
                      <a:r>
                        <a:rPr sz="800" dirty="0">
                          <a:latin typeface="Times New Roman"/>
                          <a:cs typeface="Times New Roman"/>
                        </a:rPr>
                        <a:t>3E-08x</a:t>
                      </a:r>
                      <a:r>
                        <a:rPr sz="800" spc="-40" dirty="0">
                          <a:latin typeface="Times New Roman"/>
                          <a:cs typeface="Times New Roman"/>
                        </a:rPr>
                        <a:t> </a:t>
                      </a:r>
                      <a:r>
                        <a:rPr sz="800" dirty="0">
                          <a:latin typeface="Times New Roman"/>
                          <a:cs typeface="Times New Roman"/>
                        </a:rPr>
                        <a:t>-</a:t>
                      </a:r>
                      <a:r>
                        <a:rPr sz="800" spc="-35" dirty="0">
                          <a:latin typeface="Times New Roman"/>
                          <a:cs typeface="Times New Roman"/>
                        </a:rPr>
                        <a:t> </a:t>
                      </a:r>
                      <a:r>
                        <a:rPr sz="800" dirty="0">
                          <a:latin typeface="Times New Roman"/>
                          <a:cs typeface="Times New Roman"/>
                        </a:rPr>
                        <a:t>8E- </a:t>
                      </a:r>
                      <a:r>
                        <a:rPr sz="800" spc="-185" dirty="0">
                          <a:latin typeface="Times New Roman"/>
                          <a:cs typeface="Times New Roman"/>
                        </a:rPr>
                        <a:t> </a:t>
                      </a:r>
                      <a:r>
                        <a:rPr sz="800" spc="5" dirty="0">
                          <a:latin typeface="Times New Roman"/>
                          <a:cs typeface="Times New Roman"/>
                        </a:rPr>
                        <a:t>09</a:t>
                      </a:r>
                      <a:endParaRPr sz="800">
                        <a:latin typeface="Times New Roman"/>
                        <a:cs typeface="Times New Roman"/>
                      </a:endParaRPr>
                    </a:p>
                  </a:txBody>
                  <a:tcPr marL="0" marR="0" marT="17145" marB="0"/>
                </a:tc>
                <a:tc>
                  <a:txBody>
                    <a:bodyPr/>
                    <a:lstStyle/>
                    <a:p>
                      <a:pPr marR="2540" algn="ctr">
                        <a:lnSpc>
                          <a:spcPct val="100000"/>
                        </a:lnSpc>
                        <a:spcBef>
                          <a:spcPts val="760"/>
                        </a:spcBef>
                      </a:pPr>
                      <a:r>
                        <a:rPr sz="800" b="1" dirty="0">
                          <a:latin typeface="Times New Roman"/>
                          <a:cs typeface="Times New Roman"/>
                        </a:rPr>
                        <a:t>0.9996</a:t>
                      </a:r>
                      <a:endParaRPr sz="800">
                        <a:latin typeface="Times New Roman"/>
                        <a:cs typeface="Times New Roman"/>
                      </a:endParaRPr>
                    </a:p>
                  </a:txBody>
                  <a:tcPr marL="0" marR="0" marT="96520" marB="0"/>
                </a:tc>
                <a:tc>
                  <a:txBody>
                    <a:bodyPr/>
                    <a:lstStyle/>
                    <a:p>
                      <a:pPr marR="1905" algn="ctr">
                        <a:lnSpc>
                          <a:spcPct val="100000"/>
                        </a:lnSpc>
                        <a:spcBef>
                          <a:spcPts val="760"/>
                        </a:spcBef>
                      </a:pPr>
                      <a:r>
                        <a:rPr sz="800" dirty="0">
                          <a:latin typeface="Times New Roman"/>
                          <a:cs typeface="Times New Roman"/>
                        </a:rPr>
                        <a:t>0.6</a:t>
                      </a:r>
                      <a:endParaRPr sz="800">
                        <a:latin typeface="Times New Roman"/>
                        <a:cs typeface="Times New Roman"/>
                      </a:endParaRPr>
                    </a:p>
                  </a:txBody>
                  <a:tcPr marL="0" marR="0" marT="96520" marB="0"/>
                </a:tc>
                <a:tc>
                  <a:txBody>
                    <a:bodyPr/>
                    <a:lstStyle/>
                    <a:p>
                      <a:pPr algn="ctr">
                        <a:lnSpc>
                          <a:spcPct val="100000"/>
                        </a:lnSpc>
                        <a:spcBef>
                          <a:spcPts val="760"/>
                        </a:spcBef>
                      </a:pPr>
                      <a:r>
                        <a:rPr sz="800" b="1" dirty="0">
                          <a:latin typeface="Times New Roman"/>
                          <a:cs typeface="Times New Roman"/>
                        </a:rPr>
                        <a:t>0.7</a:t>
                      </a:r>
                      <a:endParaRPr sz="800">
                        <a:latin typeface="Times New Roman"/>
                        <a:cs typeface="Times New Roman"/>
                      </a:endParaRPr>
                    </a:p>
                  </a:txBody>
                  <a:tcPr marL="0" marR="0" marT="96520" marB="0"/>
                </a:tc>
                <a:extLst>
                  <a:ext uri="{0D108BD9-81ED-4DB2-BD59-A6C34878D82A}">
                    <a16:rowId xmlns:a16="http://schemas.microsoft.com/office/drawing/2014/main" val="10004"/>
                  </a:ext>
                </a:extLst>
              </a:tr>
              <a:tr h="276983">
                <a:tc>
                  <a:txBody>
                    <a:bodyPr/>
                    <a:lstStyle/>
                    <a:p>
                      <a:pPr marR="109220" algn="r">
                        <a:lnSpc>
                          <a:spcPct val="100000"/>
                        </a:lnSpc>
                        <a:spcBef>
                          <a:spcPts val="725"/>
                        </a:spcBef>
                      </a:pPr>
                      <a:r>
                        <a:rPr sz="800" b="1" spc="-5" dirty="0">
                          <a:solidFill>
                            <a:srgbClr val="6F2F9F"/>
                          </a:solidFill>
                          <a:latin typeface="Times New Roman"/>
                          <a:cs typeface="Times New Roman"/>
                        </a:rPr>
                        <a:t>Metolcarb</a:t>
                      </a:r>
                      <a:endParaRPr sz="800">
                        <a:latin typeface="Times New Roman"/>
                        <a:cs typeface="Times New Roman"/>
                      </a:endParaRPr>
                    </a:p>
                  </a:txBody>
                  <a:tcPr marL="0" marR="0" marT="92075" marB="0">
                    <a:lnB w="12700">
                      <a:solidFill>
                        <a:srgbClr val="000000"/>
                      </a:solidFill>
                      <a:prstDash val="solid"/>
                    </a:lnB>
                  </a:tcPr>
                </a:tc>
                <a:tc>
                  <a:txBody>
                    <a:bodyPr/>
                    <a:lstStyle/>
                    <a:p>
                      <a:pPr marL="24130" algn="ctr">
                        <a:lnSpc>
                          <a:spcPct val="100000"/>
                        </a:lnSpc>
                        <a:spcBef>
                          <a:spcPts val="725"/>
                        </a:spcBef>
                      </a:pPr>
                      <a:r>
                        <a:rPr sz="800" dirty="0">
                          <a:latin typeface="Times New Roman"/>
                          <a:cs typeface="Times New Roman"/>
                        </a:rPr>
                        <a:t>0.1-100</a:t>
                      </a:r>
                      <a:endParaRPr sz="800">
                        <a:latin typeface="Times New Roman"/>
                        <a:cs typeface="Times New Roman"/>
                      </a:endParaRPr>
                    </a:p>
                  </a:txBody>
                  <a:tcPr marL="0" marR="0" marT="92075" marB="0">
                    <a:lnB w="12700">
                      <a:solidFill>
                        <a:srgbClr val="000000"/>
                      </a:solidFill>
                      <a:prstDash val="solid"/>
                    </a:lnB>
                  </a:tcPr>
                </a:tc>
                <a:tc>
                  <a:txBody>
                    <a:bodyPr/>
                    <a:lstStyle/>
                    <a:p>
                      <a:pPr marL="362585" marR="40005" indent="-304800">
                        <a:lnSpc>
                          <a:spcPct val="100000"/>
                        </a:lnSpc>
                        <a:spcBef>
                          <a:spcPts val="100"/>
                        </a:spcBef>
                      </a:pPr>
                      <a:r>
                        <a:rPr sz="800" dirty="0">
                          <a:latin typeface="Times New Roman"/>
                          <a:cs typeface="Times New Roman"/>
                        </a:rPr>
                        <a:t>y</a:t>
                      </a:r>
                      <a:r>
                        <a:rPr sz="800" spc="-25" dirty="0">
                          <a:latin typeface="Times New Roman"/>
                          <a:cs typeface="Times New Roman"/>
                        </a:rPr>
                        <a:t> </a:t>
                      </a:r>
                      <a:r>
                        <a:rPr sz="800" dirty="0">
                          <a:latin typeface="Times New Roman"/>
                          <a:cs typeface="Times New Roman"/>
                        </a:rPr>
                        <a:t>=</a:t>
                      </a:r>
                      <a:r>
                        <a:rPr sz="800" spc="-30" dirty="0">
                          <a:latin typeface="Times New Roman"/>
                          <a:cs typeface="Times New Roman"/>
                        </a:rPr>
                        <a:t> </a:t>
                      </a:r>
                      <a:r>
                        <a:rPr sz="800" dirty="0">
                          <a:latin typeface="Times New Roman"/>
                          <a:cs typeface="Times New Roman"/>
                        </a:rPr>
                        <a:t>6E-08x</a:t>
                      </a:r>
                      <a:r>
                        <a:rPr sz="800" spc="-45" dirty="0">
                          <a:latin typeface="Times New Roman"/>
                          <a:cs typeface="Times New Roman"/>
                        </a:rPr>
                        <a:t> </a:t>
                      </a:r>
                      <a:r>
                        <a:rPr sz="800" dirty="0">
                          <a:latin typeface="Times New Roman"/>
                          <a:cs typeface="Times New Roman"/>
                        </a:rPr>
                        <a:t>+</a:t>
                      </a:r>
                      <a:r>
                        <a:rPr sz="800" spc="-30" dirty="0">
                          <a:latin typeface="Times New Roman"/>
                          <a:cs typeface="Times New Roman"/>
                        </a:rPr>
                        <a:t> </a:t>
                      </a:r>
                      <a:r>
                        <a:rPr sz="800" dirty="0">
                          <a:latin typeface="Times New Roman"/>
                          <a:cs typeface="Times New Roman"/>
                        </a:rPr>
                        <a:t>4E- </a:t>
                      </a:r>
                      <a:r>
                        <a:rPr sz="800" spc="-185" dirty="0">
                          <a:latin typeface="Times New Roman"/>
                          <a:cs typeface="Times New Roman"/>
                        </a:rPr>
                        <a:t> </a:t>
                      </a:r>
                      <a:r>
                        <a:rPr sz="800" spc="5" dirty="0">
                          <a:latin typeface="Times New Roman"/>
                          <a:cs typeface="Times New Roman"/>
                        </a:rPr>
                        <a:t>08</a:t>
                      </a:r>
                      <a:endParaRPr sz="800">
                        <a:latin typeface="Times New Roman"/>
                        <a:cs typeface="Times New Roman"/>
                      </a:endParaRPr>
                    </a:p>
                  </a:txBody>
                  <a:tcPr marL="0" marR="0" marT="12700" marB="0">
                    <a:lnB w="12700">
                      <a:solidFill>
                        <a:srgbClr val="000000"/>
                      </a:solidFill>
                      <a:prstDash val="solid"/>
                    </a:lnB>
                  </a:tcPr>
                </a:tc>
                <a:tc>
                  <a:txBody>
                    <a:bodyPr/>
                    <a:lstStyle/>
                    <a:p>
                      <a:pPr marR="2540" algn="ctr">
                        <a:lnSpc>
                          <a:spcPct val="100000"/>
                        </a:lnSpc>
                        <a:spcBef>
                          <a:spcPts val="725"/>
                        </a:spcBef>
                      </a:pPr>
                      <a:r>
                        <a:rPr sz="800" b="1" dirty="0">
                          <a:latin typeface="Times New Roman"/>
                          <a:cs typeface="Times New Roman"/>
                        </a:rPr>
                        <a:t>0.9980</a:t>
                      </a:r>
                      <a:endParaRPr sz="800">
                        <a:latin typeface="Times New Roman"/>
                        <a:cs typeface="Times New Roman"/>
                      </a:endParaRPr>
                    </a:p>
                  </a:txBody>
                  <a:tcPr marL="0" marR="0" marT="92075" marB="0">
                    <a:lnB w="12700">
                      <a:solidFill>
                        <a:srgbClr val="000000"/>
                      </a:solidFill>
                      <a:prstDash val="solid"/>
                    </a:lnB>
                  </a:tcPr>
                </a:tc>
                <a:tc>
                  <a:txBody>
                    <a:bodyPr/>
                    <a:lstStyle/>
                    <a:p>
                      <a:pPr marR="1905" algn="ctr">
                        <a:lnSpc>
                          <a:spcPct val="100000"/>
                        </a:lnSpc>
                        <a:spcBef>
                          <a:spcPts val="725"/>
                        </a:spcBef>
                      </a:pPr>
                      <a:r>
                        <a:rPr sz="800" dirty="0">
                          <a:latin typeface="Times New Roman"/>
                          <a:cs typeface="Times New Roman"/>
                        </a:rPr>
                        <a:t>0.3</a:t>
                      </a:r>
                      <a:endParaRPr sz="800">
                        <a:latin typeface="Times New Roman"/>
                        <a:cs typeface="Times New Roman"/>
                      </a:endParaRPr>
                    </a:p>
                  </a:txBody>
                  <a:tcPr marL="0" marR="0" marT="92075" marB="0">
                    <a:lnB w="12700">
                      <a:solidFill>
                        <a:srgbClr val="000000"/>
                      </a:solidFill>
                      <a:prstDash val="solid"/>
                    </a:lnB>
                  </a:tcPr>
                </a:tc>
                <a:tc>
                  <a:txBody>
                    <a:bodyPr/>
                    <a:lstStyle/>
                    <a:p>
                      <a:pPr algn="ctr">
                        <a:lnSpc>
                          <a:spcPct val="100000"/>
                        </a:lnSpc>
                        <a:spcBef>
                          <a:spcPts val="725"/>
                        </a:spcBef>
                      </a:pPr>
                      <a:r>
                        <a:rPr sz="800" b="1" dirty="0">
                          <a:latin typeface="Times New Roman"/>
                          <a:cs typeface="Times New Roman"/>
                        </a:rPr>
                        <a:t>0.4</a:t>
                      </a:r>
                      <a:endParaRPr sz="800" dirty="0">
                        <a:latin typeface="Times New Roman"/>
                        <a:cs typeface="Times New Roman"/>
                      </a:endParaRPr>
                    </a:p>
                  </a:txBody>
                  <a:tcPr marL="0" marR="0" marT="92075" marB="0">
                    <a:lnB w="12700">
                      <a:solidFill>
                        <a:srgbClr val="000000"/>
                      </a:solidFill>
                      <a:prstDash val="solid"/>
                    </a:lnB>
                  </a:tcPr>
                </a:tc>
                <a:extLst>
                  <a:ext uri="{0D108BD9-81ED-4DB2-BD59-A6C34878D82A}">
                    <a16:rowId xmlns:a16="http://schemas.microsoft.com/office/drawing/2014/main" val="10005"/>
                  </a:ext>
                </a:extLst>
              </a:tr>
            </a:tbl>
          </a:graphicData>
        </a:graphic>
      </p:graphicFrame>
      <p:pic>
        <p:nvPicPr>
          <p:cNvPr id="85" name="object 85"/>
          <p:cNvPicPr/>
          <p:nvPr/>
        </p:nvPicPr>
        <p:blipFill>
          <a:blip r:embed="rId2" cstate="print"/>
          <a:stretch>
            <a:fillRect/>
          </a:stretch>
        </p:blipFill>
        <p:spPr>
          <a:xfrm>
            <a:off x="5058155" y="3377184"/>
            <a:ext cx="36575" cy="21336"/>
          </a:xfrm>
          <a:prstGeom prst="rect">
            <a:avLst/>
          </a:prstGeom>
        </p:spPr>
      </p:pic>
      <p:sp>
        <p:nvSpPr>
          <p:cNvPr id="86" name="object 86"/>
          <p:cNvSpPr txBox="1"/>
          <p:nvPr/>
        </p:nvSpPr>
        <p:spPr>
          <a:xfrm>
            <a:off x="2106295" y="1497025"/>
            <a:ext cx="4932680" cy="233045"/>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006FC0"/>
                </a:solidFill>
                <a:latin typeface="Times New Roman"/>
                <a:cs typeface="Times New Roman"/>
              </a:rPr>
              <a:t>SPE-CBNPs</a:t>
            </a:r>
            <a:r>
              <a:rPr sz="1350" b="1" spc="-35" dirty="0">
                <a:solidFill>
                  <a:srgbClr val="006FC0"/>
                </a:solidFill>
                <a:latin typeface="Times New Roman"/>
                <a:cs typeface="Times New Roman"/>
              </a:rPr>
              <a:t> </a:t>
            </a:r>
            <a:r>
              <a:rPr sz="1350" b="1" spc="5" dirty="0">
                <a:solidFill>
                  <a:srgbClr val="006FC0"/>
                </a:solidFill>
                <a:latin typeface="Times New Roman"/>
                <a:cs typeface="Times New Roman"/>
              </a:rPr>
              <a:t>CMs</a:t>
            </a:r>
            <a:r>
              <a:rPr sz="1350" b="1" spc="-15" dirty="0">
                <a:solidFill>
                  <a:srgbClr val="006FC0"/>
                </a:solidFill>
                <a:latin typeface="Times New Roman"/>
                <a:cs typeface="Times New Roman"/>
              </a:rPr>
              <a:t> </a:t>
            </a:r>
            <a:r>
              <a:rPr sz="1350" spc="-5" dirty="0">
                <a:solidFill>
                  <a:srgbClr val="1F487C"/>
                </a:solidFill>
                <a:latin typeface="Times New Roman"/>
                <a:cs typeface="Times New Roman"/>
              </a:rPr>
              <a:t>Calibration, Reproducibility</a:t>
            </a:r>
            <a:r>
              <a:rPr sz="1350" spc="-25" dirty="0">
                <a:solidFill>
                  <a:srgbClr val="1F487C"/>
                </a:solidFill>
                <a:latin typeface="Times New Roman"/>
                <a:cs typeface="Times New Roman"/>
              </a:rPr>
              <a:t> </a:t>
            </a:r>
            <a:r>
              <a:rPr sz="1350" dirty="0">
                <a:solidFill>
                  <a:srgbClr val="1F487C"/>
                </a:solidFill>
                <a:latin typeface="Times New Roman"/>
                <a:cs typeface="Times New Roman"/>
              </a:rPr>
              <a:t>and</a:t>
            </a:r>
            <a:r>
              <a:rPr sz="1350" spc="345" dirty="0">
                <a:solidFill>
                  <a:srgbClr val="1F487C"/>
                </a:solidFill>
                <a:latin typeface="Times New Roman"/>
                <a:cs typeface="Times New Roman"/>
              </a:rPr>
              <a:t> </a:t>
            </a:r>
            <a:r>
              <a:rPr sz="1350" dirty="0">
                <a:solidFill>
                  <a:srgbClr val="1F487C"/>
                </a:solidFill>
                <a:latin typeface="Times New Roman"/>
                <a:cs typeface="Times New Roman"/>
              </a:rPr>
              <a:t>Fouling</a:t>
            </a:r>
            <a:r>
              <a:rPr sz="1350" spc="-25" dirty="0">
                <a:solidFill>
                  <a:srgbClr val="1F487C"/>
                </a:solidFill>
                <a:latin typeface="Times New Roman"/>
                <a:cs typeface="Times New Roman"/>
              </a:rPr>
              <a:t> </a:t>
            </a:r>
            <a:r>
              <a:rPr sz="1350" dirty="0">
                <a:solidFill>
                  <a:srgbClr val="1F487C"/>
                </a:solidFill>
                <a:latin typeface="Times New Roman"/>
                <a:cs typeface="Times New Roman"/>
              </a:rPr>
              <a:t>resistance</a:t>
            </a:r>
            <a:endParaRPr sz="1350">
              <a:latin typeface="Times New Roman"/>
              <a:cs typeface="Times New Roman"/>
            </a:endParaRPr>
          </a:p>
        </p:txBody>
      </p:sp>
      <p:sp>
        <p:nvSpPr>
          <p:cNvPr id="87" name="object 87"/>
          <p:cNvSpPr txBox="1"/>
          <p:nvPr/>
        </p:nvSpPr>
        <p:spPr>
          <a:xfrm>
            <a:off x="5273166" y="2747009"/>
            <a:ext cx="2254250" cy="208279"/>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Peak</a:t>
            </a:r>
            <a:r>
              <a:rPr sz="1200" b="1" spc="5" dirty="0">
                <a:latin typeface="Times New Roman"/>
                <a:cs typeface="Times New Roman"/>
              </a:rPr>
              <a:t> </a:t>
            </a:r>
            <a:r>
              <a:rPr sz="1200" b="1" spc="-5" dirty="0">
                <a:latin typeface="Times New Roman"/>
                <a:cs typeface="Times New Roman"/>
              </a:rPr>
              <a:t>intensity</a:t>
            </a:r>
            <a:r>
              <a:rPr sz="1200" b="1" dirty="0">
                <a:latin typeface="Times New Roman"/>
                <a:cs typeface="Times New Roman"/>
              </a:rPr>
              <a:t> </a:t>
            </a:r>
            <a:r>
              <a:rPr sz="1200" spc="-5" dirty="0">
                <a:latin typeface="Times New Roman"/>
                <a:cs typeface="Times New Roman"/>
              </a:rPr>
              <a:t>(RSD,</a:t>
            </a:r>
            <a:r>
              <a:rPr sz="1200" spc="-15" dirty="0">
                <a:latin typeface="Times New Roman"/>
                <a:cs typeface="Times New Roman"/>
              </a:rPr>
              <a:t> </a:t>
            </a:r>
            <a:r>
              <a:rPr sz="1200" spc="-5" dirty="0">
                <a:latin typeface="Times New Roman"/>
                <a:cs typeface="Times New Roman"/>
              </a:rPr>
              <a:t>n=7):</a:t>
            </a:r>
            <a:r>
              <a:rPr sz="1200" spc="5" dirty="0">
                <a:latin typeface="Times New Roman"/>
                <a:cs typeface="Times New Roman"/>
              </a:rPr>
              <a:t> </a:t>
            </a:r>
            <a:r>
              <a:rPr sz="1200" dirty="0">
                <a:latin typeface="Times New Roman"/>
                <a:cs typeface="Times New Roman"/>
              </a:rPr>
              <a:t>&lt;</a:t>
            </a:r>
            <a:r>
              <a:rPr sz="1200" spc="-10" dirty="0">
                <a:latin typeface="Times New Roman"/>
                <a:cs typeface="Times New Roman"/>
              </a:rPr>
              <a:t> </a:t>
            </a:r>
            <a:r>
              <a:rPr sz="1200" dirty="0">
                <a:latin typeface="Times New Roman"/>
                <a:cs typeface="Times New Roman"/>
              </a:rPr>
              <a:t>0.9 %</a:t>
            </a:r>
            <a:endParaRPr sz="1200">
              <a:latin typeface="Times New Roman"/>
              <a:cs typeface="Times New Roman"/>
            </a:endParaRPr>
          </a:p>
        </p:txBody>
      </p:sp>
      <p:sp>
        <p:nvSpPr>
          <p:cNvPr id="88" name="object 88"/>
          <p:cNvSpPr txBox="1"/>
          <p:nvPr/>
        </p:nvSpPr>
        <p:spPr>
          <a:xfrm>
            <a:off x="5273166" y="3112465"/>
            <a:ext cx="2349500" cy="208915"/>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Peak</a:t>
            </a:r>
            <a:r>
              <a:rPr sz="1200" b="1" spc="300" dirty="0">
                <a:latin typeface="Times New Roman"/>
                <a:cs typeface="Times New Roman"/>
              </a:rPr>
              <a:t> </a:t>
            </a:r>
            <a:r>
              <a:rPr sz="1200" b="1" spc="-5" dirty="0">
                <a:latin typeface="Times New Roman"/>
                <a:cs typeface="Times New Roman"/>
              </a:rPr>
              <a:t>potential</a:t>
            </a:r>
            <a:r>
              <a:rPr sz="1200" b="1" spc="15" dirty="0">
                <a:latin typeface="Times New Roman"/>
                <a:cs typeface="Times New Roman"/>
              </a:rPr>
              <a:t> </a:t>
            </a:r>
            <a:r>
              <a:rPr sz="1200" spc="-5" dirty="0">
                <a:latin typeface="Times New Roman"/>
                <a:cs typeface="Times New Roman"/>
              </a:rPr>
              <a:t>(RSD,</a:t>
            </a:r>
            <a:r>
              <a:rPr sz="1200" spc="-20" dirty="0">
                <a:latin typeface="Times New Roman"/>
                <a:cs typeface="Times New Roman"/>
              </a:rPr>
              <a:t> </a:t>
            </a:r>
            <a:r>
              <a:rPr sz="1200" dirty="0">
                <a:latin typeface="Times New Roman"/>
                <a:cs typeface="Times New Roman"/>
              </a:rPr>
              <a:t>n </a:t>
            </a:r>
            <a:r>
              <a:rPr sz="1200" spc="-5" dirty="0">
                <a:latin typeface="Times New Roman"/>
                <a:cs typeface="Times New Roman"/>
              </a:rPr>
              <a:t>=7): </a:t>
            </a:r>
            <a:r>
              <a:rPr sz="1200" dirty="0">
                <a:latin typeface="Times New Roman"/>
                <a:cs typeface="Times New Roman"/>
              </a:rPr>
              <a:t>&lt; 4,8 %</a:t>
            </a:r>
            <a:endParaRPr sz="1200">
              <a:latin typeface="Times New Roman"/>
              <a:cs typeface="Times New Roman"/>
            </a:endParaRPr>
          </a:p>
        </p:txBody>
      </p:sp>
      <p:sp>
        <p:nvSpPr>
          <p:cNvPr id="89" name="object 89"/>
          <p:cNvSpPr txBox="1"/>
          <p:nvPr/>
        </p:nvSpPr>
        <p:spPr>
          <a:xfrm>
            <a:off x="5273166" y="3478783"/>
            <a:ext cx="3386454" cy="391160"/>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Inter</a:t>
            </a:r>
            <a:r>
              <a:rPr sz="1200" b="1" spc="-20" dirty="0">
                <a:latin typeface="Times New Roman"/>
                <a:cs typeface="Times New Roman"/>
              </a:rPr>
              <a:t> </a:t>
            </a:r>
            <a:r>
              <a:rPr sz="1200" b="1" spc="-10" dirty="0">
                <a:latin typeface="Times New Roman"/>
                <a:cs typeface="Times New Roman"/>
              </a:rPr>
              <a:t>electrode</a:t>
            </a:r>
            <a:r>
              <a:rPr sz="1200" b="1" spc="40" dirty="0">
                <a:latin typeface="Times New Roman"/>
                <a:cs typeface="Times New Roman"/>
              </a:rPr>
              <a:t> </a:t>
            </a:r>
            <a:r>
              <a:rPr sz="1200" b="1" spc="-5" dirty="0">
                <a:latin typeface="Times New Roman"/>
                <a:cs typeface="Times New Roman"/>
              </a:rPr>
              <a:t>reproducibility</a:t>
            </a:r>
            <a:r>
              <a:rPr sz="1200" b="1" spc="25" dirty="0">
                <a:latin typeface="Times New Roman"/>
                <a:cs typeface="Times New Roman"/>
              </a:rPr>
              <a:t> </a:t>
            </a:r>
            <a:r>
              <a:rPr sz="1200" spc="-5" dirty="0">
                <a:latin typeface="Times New Roman"/>
                <a:cs typeface="Times New Roman"/>
              </a:rPr>
              <a:t>(RSD,</a:t>
            </a:r>
            <a:r>
              <a:rPr sz="1200" spc="-15" dirty="0">
                <a:latin typeface="Times New Roman"/>
                <a:cs typeface="Times New Roman"/>
              </a:rPr>
              <a:t> </a:t>
            </a:r>
            <a:r>
              <a:rPr sz="1200" spc="-5" dirty="0">
                <a:latin typeface="Times New Roman"/>
                <a:cs typeface="Times New Roman"/>
              </a:rPr>
              <a:t>n=10):</a:t>
            </a:r>
            <a:r>
              <a:rPr sz="1200" spc="5" dirty="0">
                <a:latin typeface="Times New Roman"/>
                <a:cs typeface="Times New Roman"/>
              </a:rPr>
              <a:t> </a:t>
            </a:r>
            <a:r>
              <a:rPr sz="1200" dirty="0">
                <a:latin typeface="Times New Roman"/>
                <a:cs typeface="Times New Roman"/>
              </a:rPr>
              <a:t>&lt; 6.6 %</a:t>
            </a:r>
            <a:endParaRPr sz="1200">
              <a:latin typeface="Times New Roman"/>
              <a:cs typeface="Times New Roman"/>
            </a:endParaRPr>
          </a:p>
          <a:p>
            <a:pPr marL="12700">
              <a:lnSpc>
                <a:spcPct val="100000"/>
              </a:lnSpc>
            </a:pPr>
            <a:r>
              <a:rPr sz="1200" dirty="0">
                <a:latin typeface="Times New Roman"/>
                <a:cs typeface="Times New Roman"/>
              </a:rPr>
              <a:t>p.i</a:t>
            </a:r>
            <a:r>
              <a:rPr sz="1200" spc="-15" dirty="0">
                <a:latin typeface="Times New Roman"/>
                <a:cs typeface="Times New Roman"/>
              </a:rPr>
              <a:t> </a:t>
            </a:r>
            <a:r>
              <a:rPr sz="1200" spc="-5" dirty="0">
                <a:latin typeface="Times New Roman"/>
                <a:cs typeface="Times New Roman"/>
              </a:rPr>
              <a:t>and </a:t>
            </a:r>
            <a:r>
              <a:rPr sz="1200" dirty="0">
                <a:latin typeface="Times New Roman"/>
                <a:cs typeface="Times New Roman"/>
              </a:rPr>
              <a:t>&lt;</a:t>
            </a:r>
            <a:r>
              <a:rPr sz="1200" spc="-20" dirty="0">
                <a:latin typeface="Times New Roman"/>
                <a:cs typeface="Times New Roman"/>
              </a:rPr>
              <a:t> </a:t>
            </a:r>
            <a:r>
              <a:rPr sz="1200" dirty="0">
                <a:latin typeface="Times New Roman"/>
                <a:cs typeface="Times New Roman"/>
              </a:rPr>
              <a:t>3,4</a:t>
            </a:r>
            <a:r>
              <a:rPr sz="1200" spc="-15" dirty="0">
                <a:latin typeface="Times New Roman"/>
                <a:cs typeface="Times New Roman"/>
              </a:rPr>
              <a:t> </a:t>
            </a:r>
            <a:r>
              <a:rPr sz="1200" dirty="0">
                <a:latin typeface="Times New Roman"/>
                <a:cs typeface="Times New Roman"/>
              </a:rPr>
              <a:t>%</a:t>
            </a:r>
            <a:r>
              <a:rPr sz="1200" spc="-20" dirty="0">
                <a:latin typeface="Times New Roman"/>
                <a:cs typeface="Times New Roman"/>
              </a:rPr>
              <a:t> </a:t>
            </a:r>
            <a:r>
              <a:rPr sz="1200" dirty="0">
                <a:latin typeface="Times New Roman"/>
                <a:cs typeface="Times New Roman"/>
              </a:rPr>
              <a:t>p.E.</a:t>
            </a:r>
            <a:endParaRPr sz="1200">
              <a:latin typeface="Times New Roman"/>
              <a:cs typeface="Times New Roman"/>
            </a:endParaRPr>
          </a:p>
        </p:txBody>
      </p:sp>
      <p:sp>
        <p:nvSpPr>
          <p:cNvPr id="90" name="object 90"/>
          <p:cNvSpPr txBox="1"/>
          <p:nvPr/>
        </p:nvSpPr>
        <p:spPr>
          <a:xfrm>
            <a:off x="5273166" y="4027423"/>
            <a:ext cx="2432685" cy="574675"/>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Fouling</a:t>
            </a:r>
            <a:r>
              <a:rPr sz="1200" b="1" spc="-20" dirty="0">
                <a:latin typeface="Times New Roman"/>
                <a:cs typeface="Times New Roman"/>
              </a:rPr>
              <a:t> </a:t>
            </a:r>
            <a:r>
              <a:rPr sz="1200" b="1" dirty="0">
                <a:latin typeface="Times New Roman"/>
                <a:cs typeface="Times New Roman"/>
              </a:rPr>
              <a:t>(</a:t>
            </a:r>
            <a:r>
              <a:rPr sz="1200" dirty="0">
                <a:latin typeface="Times New Roman"/>
                <a:cs typeface="Times New Roman"/>
              </a:rPr>
              <a:t>peaks</a:t>
            </a:r>
            <a:r>
              <a:rPr sz="1200" spc="5" dirty="0">
                <a:latin typeface="Times New Roman"/>
                <a:cs typeface="Times New Roman"/>
              </a:rPr>
              <a:t> </a:t>
            </a:r>
            <a:r>
              <a:rPr sz="1200" spc="-5" dirty="0">
                <a:latin typeface="Times New Roman"/>
                <a:cs typeface="Times New Roman"/>
              </a:rPr>
              <a:t>RSD):</a:t>
            </a:r>
            <a:endParaRPr sz="1200">
              <a:latin typeface="Times New Roman"/>
              <a:cs typeface="Times New Roman"/>
            </a:endParaRPr>
          </a:p>
          <a:p>
            <a:pPr marL="12700">
              <a:lnSpc>
                <a:spcPct val="100000"/>
              </a:lnSpc>
            </a:pPr>
            <a:r>
              <a:rPr sz="1200" spc="-5" dirty="0">
                <a:latin typeface="Times New Roman"/>
                <a:cs typeface="Times New Roman"/>
              </a:rPr>
              <a:t>DPV</a:t>
            </a:r>
            <a:r>
              <a:rPr sz="1200" spc="-45" dirty="0">
                <a:latin typeface="Times New Roman"/>
                <a:cs typeface="Times New Roman"/>
              </a:rPr>
              <a:t> </a:t>
            </a:r>
            <a:r>
              <a:rPr sz="1200" dirty="0">
                <a:latin typeface="Times New Roman"/>
                <a:cs typeface="Times New Roman"/>
              </a:rPr>
              <a:t>(n</a:t>
            </a:r>
            <a:r>
              <a:rPr sz="1200" spc="-5" dirty="0">
                <a:latin typeface="Times New Roman"/>
                <a:cs typeface="Times New Roman"/>
              </a:rPr>
              <a:t> </a:t>
            </a:r>
            <a:r>
              <a:rPr sz="1200" dirty="0">
                <a:latin typeface="Times New Roman"/>
                <a:cs typeface="Times New Roman"/>
              </a:rPr>
              <a:t>=</a:t>
            </a:r>
            <a:r>
              <a:rPr sz="1200" spc="-5" dirty="0">
                <a:latin typeface="Times New Roman"/>
                <a:cs typeface="Times New Roman"/>
              </a:rPr>
              <a:t> </a:t>
            </a:r>
            <a:r>
              <a:rPr sz="1200" dirty="0">
                <a:latin typeface="Times New Roman"/>
                <a:cs typeface="Times New Roman"/>
              </a:rPr>
              <a:t>30,</a:t>
            </a:r>
            <a:r>
              <a:rPr sz="1200" spc="-10" dirty="0">
                <a:latin typeface="Times New Roman"/>
                <a:cs typeface="Times New Roman"/>
              </a:rPr>
              <a:t> </a:t>
            </a:r>
            <a:r>
              <a:rPr sz="1200" dirty="0">
                <a:latin typeface="Times New Roman"/>
                <a:cs typeface="Times New Roman"/>
              </a:rPr>
              <a:t>250</a:t>
            </a:r>
            <a:r>
              <a:rPr sz="1200" spc="-5" dirty="0">
                <a:latin typeface="Times New Roman"/>
                <a:cs typeface="Times New Roman"/>
              </a:rPr>
              <a:t> µM)</a:t>
            </a:r>
            <a:r>
              <a:rPr sz="1200" spc="275" dirty="0">
                <a:latin typeface="Times New Roman"/>
                <a:cs typeface="Times New Roman"/>
              </a:rPr>
              <a:t> </a:t>
            </a:r>
            <a:r>
              <a:rPr sz="1200" dirty="0">
                <a:latin typeface="Times New Roman"/>
                <a:cs typeface="Times New Roman"/>
              </a:rPr>
              <a:t>96</a:t>
            </a:r>
            <a:r>
              <a:rPr sz="1200" spc="-5" dirty="0">
                <a:latin typeface="Times New Roman"/>
                <a:cs typeface="Times New Roman"/>
              </a:rPr>
              <a:t> </a:t>
            </a:r>
            <a:r>
              <a:rPr sz="1200" dirty="0">
                <a:latin typeface="Times New Roman"/>
                <a:cs typeface="Times New Roman"/>
              </a:rPr>
              <a:t>%</a:t>
            </a:r>
            <a:r>
              <a:rPr sz="1200" spc="285" dirty="0">
                <a:latin typeface="Times New Roman"/>
                <a:cs typeface="Times New Roman"/>
              </a:rPr>
              <a:t> </a:t>
            </a:r>
            <a:r>
              <a:rPr sz="1200" spc="-15" dirty="0">
                <a:latin typeface="Times New Roman"/>
                <a:cs typeface="Times New Roman"/>
              </a:rPr>
              <a:t>v.s.32</a:t>
            </a:r>
            <a:r>
              <a:rPr sz="1200" spc="-20" dirty="0">
                <a:latin typeface="Times New Roman"/>
                <a:cs typeface="Times New Roman"/>
              </a:rPr>
              <a:t> </a:t>
            </a:r>
            <a:r>
              <a:rPr sz="1200" dirty="0">
                <a:latin typeface="Times New Roman"/>
                <a:cs typeface="Times New Roman"/>
              </a:rPr>
              <a:t>%</a:t>
            </a:r>
            <a:endParaRPr sz="1200">
              <a:latin typeface="Times New Roman"/>
              <a:cs typeface="Times New Roman"/>
            </a:endParaRPr>
          </a:p>
          <a:p>
            <a:pPr marL="12700">
              <a:lnSpc>
                <a:spcPct val="100000"/>
              </a:lnSpc>
              <a:tabLst>
                <a:tab pos="374015" algn="l"/>
              </a:tabLst>
            </a:pPr>
            <a:r>
              <a:rPr sz="1200" dirty="0">
                <a:latin typeface="Times New Roman"/>
                <a:cs typeface="Times New Roman"/>
              </a:rPr>
              <a:t>CV	</a:t>
            </a:r>
            <a:r>
              <a:rPr sz="1200" spc="-5" dirty="0">
                <a:latin typeface="Times New Roman"/>
                <a:cs typeface="Times New Roman"/>
              </a:rPr>
              <a:t>(n</a:t>
            </a:r>
            <a:r>
              <a:rPr sz="1200" spc="-10" dirty="0">
                <a:latin typeface="Times New Roman"/>
                <a:cs typeface="Times New Roman"/>
              </a:rPr>
              <a:t> </a:t>
            </a:r>
            <a:r>
              <a:rPr sz="1200" dirty="0">
                <a:latin typeface="Times New Roman"/>
                <a:cs typeface="Times New Roman"/>
              </a:rPr>
              <a:t>=</a:t>
            </a:r>
            <a:r>
              <a:rPr sz="1200" spc="-15" dirty="0">
                <a:latin typeface="Times New Roman"/>
                <a:cs typeface="Times New Roman"/>
              </a:rPr>
              <a:t> </a:t>
            </a:r>
            <a:r>
              <a:rPr sz="1200" dirty="0">
                <a:latin typeface="Times New Roman"/>
                <a:cs typeface="Times New Roman"/>
              </a:rPr>
              <a:t>20,</a:t>
            </a:r>
            <a:r>
              <a:rPr sz="1200" spc="-10" dirty="0">
                <a:latin typeface="Times New Roman"/>
                <a:cs typeface="Times New Roman"/>
              </a:rPr>
              <a:t> </a:t>
            </a:r>
            <a:r>
              <a:rPr sz="1200" dirty="0">
                <a:latin typeface="Times New Roman"/>
                <a:cs typeface="Times New Roman"/>
              </a:rPr>
              <a:t>500</a:t>
            </a:r>
            <a:r>
              <a:rPr sz="1200" spc="-15" dirty="0">
                <a:latin typeface="Times New Roman"/>
                <a:cs typeface="Times New Roman"/>
              </a:rPr>
              <a:t> </a:t>
            </a:r>
            <a:r>
              <a:rPr sz="1200" dirty="0">
                <a:latin typeface="Times New Roman"/>
                <a:cs typeface="Times New Roman"/>
              </a:rPr>
              <a:t>µM)</a:t>
            </a:r>
            <a:r>
              <a:rPr sz="1200" spc="275" dirty="0">
                <a:latin typeface="Times New Roman"/>
                <a:cs typeface="Times New Roman"/>
              </a:rPr>
              <a:t> </a:t>
            </a:r>
            <a:r>
              <a:rPr sz="1200" dirty="0">
                <a:latin typeface="Times New Roman"/>
                <a:cs typeface="Times New Roman"/>
              </a:rPr>
              <a:t>94 %</a:t>
            </a:r>
            <a:r>
              <a:rPr sz="1200" spc="-15" dirty="0">
                <a:latin typeface="Times New Roman"/>
                <a:cs typeface="Times New Roman"/>
              </a:rPr>
              <a:t> </a:t>
            </a:r>
            <a:r>
              <a:rPr sz="1200" spc="-25" dirty="0">
                <a:latin typeface="Times New Roman"/>
                <a:cs typeface="Times New Roman"/>
              </a:rPr>
              <a:t>v.s</a:t>
            </a:r>
            <a:r>
              <a:rPr sz="1200" spc="275" dirty="0">
                <a:latin typeface="Times New Roman"/>
                <a:cs typeface="Times New Roman"/>
              </a:rPr>
              <a:t> </a:t>
            </a:r>
            <a:r>
              <a:rPr sz="1200" spc="-5" dirty="0">
                <a:latin typeface="Times New Roman"/>
                <a:cs typeface="Times New Roman"/>
              </a:rPr>
              <a:t>15</a:t>
            </a:r>
            <a:r>
              <a:rPr sz="1200" spc="-10" dirty="0">
                <a:latin typeface="Times New Roman"/>
                <a:cs typeface="Times New Roman"/>
              </a:rPr>
              <a:t> </a:t>
            </a:r>
            <a:r>
              <a:rPr sz="1200" dirty="0">
                <a:latin typeface="Times New Roman"/>
                <a:cs typeface="Times New Roman"/>
              </a:rPr>
              <a:t>%</a:t>
            </a:r>
            <a:endParaRPr sz="1200">
              <a:latin typeface="Times New Roman"/>
              <a:cs typeface="Times New Roman"/>
            </a:endParaRPr>
          </a:p>
        </p:txBody>
      </p:sp>
      <p:pic>
        <p:nvPicPr>
          <p:cNvPr id="91" name="object 91"/>
          <p:cNvPicPr/>
          <p:nvPr/>
        </p:nvPicPr>
        <p:blipFill>
          <a:blip r:embed="rId3" cstate="print"/>
          <a:stretch>
            <a:fillRect/>
          </a:stretch>
        </p:blipFill>
        <p:spPr>
          <a:xfrm>
            <a:off x="2694432" y="2848355"/>
            <a:ext cx="1161288" cy="675132"/>
          </a:xfrm>
          <a:prstGeom prst="rect">
            <a:avLst/>
          </a:prstGeom>
        </p:spPr>
      </p:pic>
      <p:sp>
        <p:nvSpPr>
          <p:cNvPr id="92" name="object 92"/>
          <p:cNvSpPr txBox="1"/>
          <p:nvPr/>
        </p:nvSpPr>
        <p:spPr>
          <a:xfrm>
            <a:off x="3746119" y="1901697"/>
            <a:ext cx="521970" cy="598170"/>
          </a:xfrm>
          <a:prstGeom prst="rect">
            <a:avLst/>
          </a:prstGeom>
        </p:spPr>
        <p:txBody>
          <a:bodyPr vert="horz" wrap="square" lIns="0" tIns="13335" rIns="0" bIns="0" rtlCol="0">
            <a:spAutoFit/>
          </a:bodyPr>
          <a:lstStyle/>
          <a:p>
            <a:pPr marL="12700" marR="5080" indent="-635" algn="ctr">
              <a:lnSpc>
                <a:spcPct val="100000"/>
              </a:lnSpc>
              <a:spcBef>
                <a:spcPts val="105"/>
              </a:spcBef>
            </a:pPr>
            <a:r>
              <a:rPr sz="750" b="1" dirty="0">
                <a:solidFill>
                  <a:srgbClr val="FF0000"/>
                </a:solidFill>
                <a:latin typeface="Times New Roman"/>
                <a:cs typeface="Times New Roman"/>
              </a:rPr>
              <a:t>Isoprocarb </a:t>
            </a:r>
            <a:r>
              <a:rPr sz="750" b="1" spc="5" dirty="0">
                <a:solidFill>
                  <a:srgbClr val="FF0000"/>
                </a:solidFill>
                <a:latin typeface="Times New Roman"/>
                <a:cs typeface="Times New Roman"/>
              </a:rPr>
              <a:t> </a:t>
            </a:r>
            <a:r>
              <a:rPr sz="750" b="1" spc="5" dirty="0">
                <a:solidFill>
                  <a:srgbClr val="00AF50"/>
                </a:solidFill>
                <a:latin typeface="Times New Roman"/>
                <a:cs typeface="Times New Roman"/>
              </a:rPr>
              <a:t>F</a:t>
            </a:r>
            <a:r>
              <a:rPr sz="750" b="1" dirty="0">
                <a:solidFill>
                  <a:srgbClr val="00AF50"/>
                </a:solidFill>
                <a:latin typeface="Times New Roman"/>
                <a:cs typeface="Times New Roman"/>
              </a:rPr>
              <a:t>en</a:t>
            </a:r>
            <a:r>
              <a:rPr sz="750" b="1" spc="-10" dirty="0">
                <a:solidFill>
                  <a:srgbClr val="00AF50"/>
                </a:solidFill>
                <a:latin typeface="Times New Roman"/>
                <a:cs typeface="Times New Roman"/>
              </a:rPr>
              <a:t>o</a:t>
            </a:r>
            <a:r>
              <a:rPr sz="750" b="1" dirty="0">
                <a:solidFill>
                  <a:srgbClr val="00AF50"/>
                </a:solidFill>
                <a:latin typeface="Times New Roman"/>
                <a:cs typeface="Times New Roman"/>
              </a:rPr>
              <a:t>bucarb  </a:t>
            </a:r>
            <a:r>
              <a:rPr sz="750" b="1" dirty="0">
                <a:solidFill>
                  <a:srgbClr val="6F2F9F"/>
                </a:solidFill>
                <a:latin typeface="Times New Roman"/>
                <a:cs typeface="Times New Roman"/>
              </a:rPr>
              <a:t>Metolcarb </a:t>
            </a:r>
            <a:r>
              <a:rPr sz="750" b="1" spc="5" dirty="0">
                <a:solidFill>
                  <a:srgbClr val="6F2F9F"/>
                </a:solidFill>
                <a:latin typeface="Times New Roman"/>
                <a:cs typeface="Times New Roman"/>
              </a:rPr>
              <a:t> </a:t>
            </a:r>
            <a:r>
              <a:rPr sz="750" b="1" dirty="0">
                <a:solidFill>
                  <a:srgbClr val="006FC0"/>
                </a:solidFill>
                <a:latin typeface="Times New Roman"/>
                <a:cs typeface="Times New Roman"/>
              </a:rPr>
              <a:t>Carbaryl </a:t>
            </a:r>
            <a:r>
              <a:rPr sz="750" b="1" spc="5" dirty="0">
                <a:solidFill>
                  <a:srgbClr val="006FC0"/>
                </a:solidFill>
                <a:latin typeface="Times New Roman"/>
                <a:cs typeface="Times New Roman"/>
              </a:rPr>
              <a:t> </a:t>
            </a:r>
            <a:r>
              <a:rPr sz="750" b="1" spc="-10" dirty="0">
                <a:solidFill>
                  <a:srgbClr val="938953"/>
                </a:solidFill>
                <a:latin typeface="Times New Roman"/>
                <a:cs typeface="Times New Roman"/>
              </a:rPr>
              <a:t>C</a:t>
            </a:r>
            <a:r>
              <a:rPr sz="750" b="1" spc="5" dirty="0">
                <a:solidFill>
                  <a:srgbClr val="938953"/>
                </a:solidFill>
                <a:latin typeface="Times New Roman"/>
                <a:cs typeface="Times New Roman"/>
              </a:rPr>
              <a:t>a</a:t>
            </a:r>
            <a:r>
              <a:rPr sz="750" b="1" dirty="0">
                <a:solidFill>
                  <a:srgbClr val="938953"/>
                </a:solidFill>
                <a:latin typeface="Times New Roman"/>
                <a:cs typeface="Times New Roman"/>
              </a:rPr>
              <a:t>rb</a:t>
            </a:r>
            <a:r>
              <a:rPr sz="750" b="1" spc="-10" dirty="0">
                <a:solidFill>
                  <a:srgbClr val="938953"/>
                </a:solidFill>
                <a:latin typeface="Times New Roman"/>
                <a:cs typeface="Times New Roman"/>
              </a:rPr>
              <a:t>o</a:t>
            </a:r>
            <a:r>
              <a:rPr sz="750" b="1" spc="10" dirty="0">
                <a:solidFill>
                  <a:srgbClr val="938953"/>
                </a:solidFill>
                <a:latin typeface="Times New Roman"/>
                <a:cs typeface="Times New Roman"/>
              </a:rPr>
              <a:t>f</a:t>
            </a:r>
            <a:r>
              <a:rPr sz="750" b="1" dirty="0">
                <a:solidFill>
                  <a:srgbClr val="938953"/>
                </a:solidFill>
                <a:latin typeface="Times New Roman"/>
                <a:cs typeface="Times New Roman"/>
              </a:rPr>
              <a:t>ur</a:t>
            </a:r>
            <a:r>
              <a:rPr sz="750" b="1" spc="-10" dirty="0">
                <a:solidFill>
                  <a:srgbClr val="938953"/>
                </a:solidFill>
                <a:latin typeface="Times New Roman"/>
                <a:cs typeface="Times New Roman"/>
              </a:rPr>
              <a:t>a</a:t>
            </a:r>
            <a:r>
              <a:rPr sz="750" b="1" dirty="0">
                <a:solidFill>
                  <a:srgbClr val="938953"/>
                </a:solidFill>
                <a:latin typeface="Times New Roman"/>
                <a:cs typeface="Times New Roman"/>
              </a:rPr>
              <a:t>n</a:t>
            </a:r>
            <a:endParaRPr sz="750">
              <a:latin typeface="Times New Roman"/>
              <a:cs typeface="Times New Roman"/>
            </a:endParaRPr>
          </a:p>
        </p:txBody>
      </p:sp>
      <p:sp>
        <p:nvSpPr>
          <p:cNvPr id="93" name="object 93"/>
          <p:cNvSpPr/>
          <p:nvPr/>
        </p:nvSpPr>
        <p:spPr>
          <a:xfrm>
            <a:off x="2414777" y="3995164"/>
            <a:ext cx="647700" cy="2147885"/>
          </a:xfrm>
          <a:custGeom>
            <a:avLst/>
            <a:gdLst/>
            <a:ahLst/>
            <a:cxnLst/>
            <a:rect l="l" t="t" r="r" b="b"/>
            <a:pathLst>
              <a:path w="647700" h="1981200">
                <a:moveTo>
                  <a:pt x="0" y="107949"/>
                </a:moveTo>
                <a:lnTo>
                  <a:pt x="8491" y="65954"/>
                </a:lnTo>
                <a:lnTo>
                  <a:pt x="31638" y="31638"/>
                </a:lnTo>
                <a:lnTo>
                  <a:pt x="65954" y="8491"/>
                </a:lnTo>
                <a:lnTo>
                  <a:pt x="107950" y="0"/>
                </a:lnTo>
                <a:lnTo>
                  <a:pt x="539750" y="0"/>
                </a:lnTo>
                <a:lnTo>
                  <a:pt x="581745" y="8491"/>
                </a:lnTo>
                <a:lnTo>
                  <a:pt x="616061" y="31638"/>
                </a:lnTo>
                <a:lnTo>
                  <a:pt x="639208" y="65954"/>
                </a:lnTo>
                <a:lnTo>
                  <a:pt x="647700" y="107949"/>
                </a:lnTo>
                <a:lnTo>
                  <a:pt x="647700" y="1873249"/>
                </a:lnTo>
                <a:lnTo>
                  <a:pt x="639208" y="1915266"/>
                </a:lnTo>
                <a:lnTo>
                  <a:pt x="616061" y="1949580"/>
                </a:lnTo>
                <a:lnTo>
                  <a:pt x="581745" y="1972716"/>
                </a:lnTo>
                <a:lnTo>
                  <a:pt x="539750" y="1981199"/>
                </a:lnTo>
                <a:lnTo>
                  <a:pt x="107950" y="1981199"/>
                </a:lnTo>
                <a:lnTo>
                  <a:pt x="65954" y="1972716"/>
                </a:lnTo>
                <a:lnTo>
                  <a:pt x="31638" y="1949580"/>
                </a:lnTo>
                <a:lnTo>
                  <a:pt x="8491" y="1915266"/>
                </a:lnTo>
                <a:lnTo>
                  <a:pt x="0" y="1873249"/>
                </a:lnTo>
                <a:lnTo>
                  <a:pt x="0" y="107949"/>
                </a:lnTo>
                <a:close/>
              </a:path>
            </a:pathLst>
          </a:custGeom>
          <a:ln w="28575">
            <a:solidFill>
              <a:srgbClr val="FF0000"/>
            </a:solidFill>
          </a:ln>
        </p:spPr>
        <p:txBody>
          <a:bodyPr wrap="square" lIns="0" tIns="0" rIns="0" bIns="0" rtlCol="0"/>
          <a:lstStyle/>
          <a:p>
            <a:endParaRPr/>
          </a:p>
        </p:txBody>
      </p:sp>
      <p:sp>
        <p:nvSpPr>
          <p:cNvPr id="94" name="object 94"/>
          <p:cNvSpPr/>
          <p:nvPr/>
        </p:nvSpPr>
        <p:spPr>
          <a:xfrm>
            <a:off x="3572120" y="4002306"/>
            <a:ext cx="620395" cy="2140744"/>
          </a:xfrm>
          <a:custGeom>
            <a:avLst/>
            <a:gdLst/>
            <a:ahLst/>
            <a:cxnLst/>
            <a:rect l="l" t="t" r="r" b="b"/>
            <a:pathLst>
              <a:path w="620395" h="1979929">
                <a:moveTo>
                  <a:pt x="0" y="103378"/>
                </a:moveTo>
                <a:lnTo>
                  <a:pt x="8116" y="63115"/>
                </a:lnTo>
                <a:lnTo>
                  <a:pt x="30257" y="30257"/>
                </a:lnTo>
                <a:lnTo>
                  <a:pt x="63115" y="8116"/>
                </a:lnTo>
                <a:lnTo>
                  <a:pt x="103377" y="0"/>
                </a:lnTo>
                <a:lnTo>
                  <a:pt x="516889" y="0"/>
                </a:lnTo>
                <a:lnTo>
                  <a:pt x="557152" y="8116"/>
                </a:lnTo>
                <a:lnTo>
                  <a:pt x="590010" y="30257"/>
                </a:lnTo>
                <a:lnTo>
                  <a:pt x="612151" y="63115"/>
                </a:lnTo>
                <a:lnTo>
                  <a:pt x="620268" y="103378"/>
                </a:lnTo>
                <a:lnTo>
                  <a:pt x="620268" y="1876298"/>
                </a:lnTo>
                <a:lnTo>
                  <a:pt x="612151" y="1916539"/>
                </a:lnTo>
                <a:lnTo>
                  <a:pt x="590010" y="1949399"/>
                </a:lnTo>
                <a:lnTo>
                  <a:pt x="557152" y="1971552"/>
                </a:lnTo>
                <a:lnTo>
                  <a:pt x="516889" y="1979676"/>
                </a:lnTo>
                <a:lnTo>
                  <a:pt x="103377" y="1979676"/>
                </a:lnTo>
                <a:lnTo>
                  <a:pt x="63115" y="1971552"/>
                </a:lnTo>
                <a:lnTo>
                  <a:pt x="30257" y="1949399"/>
                </a:lnTo>
                <a:lnTo>
                  <a:pt x="8116" y="1916539"/>
                </a:lnTo>
                <a:lnTo>
                  <a:pt x="0" y="1876298"/>
                </a:lnTo>
                <a:lnTo>
                  <a:pt x="0" y="103378"/>
                </a:lnTo>
                <a:close/>
              </a:path>
            </a:pathLst>
          </a:custGeom>
          <a:ln w="28574">
            <a:solidFill>
              <a:srgbClr val="FF0000"/>
            </a:solidFill>
          </a:ln>
        </p:spPr>
        <p:txBody>
          <a:bodyPr wrap="square" lIns="0" tIns="0" rIns="0" bIns="0" rtlCol="0"/>
          <a:lstStyle/>
          <a:p>
            <a:endParaRPr/>
          </a:p>
        </p:txBody>
      </p:sp>
      <p:sp>
        <p:nvSpPr>
          <p:cNvPr id="95" name="object 95"/>
          <p:cNvSpPr txBox="1"/>
          <p:nvPr/>
        </p:nvSpPr>
        <p:spPr>
          <a:xfrm>
            <a:off x="1153160" y="1974341"/>
            <a:ext cx="1468755" cy="278130"/>
          </a:xfrm>
          <a:prstGeom prst="rect">
            <a:avLst/>
          </a:prstGeom>
        </p:spPr>
        <p:txBody>
          <a:bodyPr vert="horz" wrap="square" lIns="0" tIns="11430" rIns="0" bIns="0" rtlCol="0">
            <a:spAutoFit/>
          </a:bodyPr>
          <a:lstStyle/>
          <a:p>
            <a:pPr marL="64135" marR="5080" indent="-52069">
              <a:lnSpc>
                <a:spcPct val="103800"/>
              </a:lnSpc>
              <a:spcBef>
                <a:spcPts val="90"/>
              </a:spcBef>
            </a:pPr>
            <a:r>
              <a:rPr sz="800" b="1" spc="10" dirty="0">
                <a:latin typeface="Times New Roman"/>
                <a:cs typeface="Times New Roman"/>
              </a:rPr>
              <a:t>(reaction</a:t>
            </a:r>
            <a:r>
              <a:rPr sz="800" b="1" spc="-45" dirty="0">
                <a:latin typeface="Times New Roman"/>
                <a:cs typeface="Times New Roman"/>
              </a:rPr>
              <a:t> </a:t>
            </a:r>
            <a:r>
              <a:rPr sz="800" b="1" spc="10" dirty="0">
                <a:latin typeface="Times New Roman"/>
                <a:cs typeface="Times New Roman"/>
              </a:rPr>
              <a:t>medium:</a:t>
            </a:r>
            <a:r>
              <a:rPr sz="800" b="1" spc="-5" dirty="0">
                <a:latin typeface="Times New Roman"/>
                <a:cs typeface="Times New Roman"/>
              </a:rPr>
              <a:t> </a:t>
            </a:r>
            <a:r>
              <a:rPr sz="800" b="1" spc="20" dirty="0">
                <a:latin typeface="Times New Roman"/>
                <a:cs typeface="Times New Roman"/>
              </a:rPr>
              <a:t>MEPS</a:t>
            </a:r>
            <a:r>
              <a:rPr sz="800" b="1" spc="-25" dirty="0">
                <a:latin typeface="Times New Roman"/>
                <a:cs typeface="Times New Roman"/>
              </a:rPr>
              <a:t> </a:t>
            </a:r>
            <a:r>
              <a:rPr sz="800" b="1" spc="10" dirty="0">
                <a:latin typeface="Times New Roman"/>
                <a:cs typeface="Times New Roman"/>
              </a:rPr>
              <a:t>eluate </a:t>
            </a:r>
            <a:r>
              <a:rPr sz="800" b="1" spc="-185" dirty="0">
                <a:latin typeface="Times New Roman"/>
                <a:cs typeface="Times New Roman"/>
              </a:rPr>
              <a:t> </a:t>
            </a:r>
            <a:r>
              <a:rPr sz="800" b="1" spc="10" dirty="0">
                <a:latin typeface="Times New Roman"/>
                <a:cs typeface="Times New Roman"/>
              </a:rPr>
              <a:t>after</a:t>
            </a:r>
            <a:r>
              <a:rPr sz="800" b="1" spc="-35" dirty="0">
                <a:latin typeface="Times New Roman"/>
                <a:cs typeface="Times New Roman"/>
              </a:rPr>
              <a:t> </a:t>
            </a:r>
            <a:r>
              <a:rPr sz="800" b="1" spc="10" dirty="0">
                <a:latin typeface="Times New Roman"/>
                <a:cs typeface="Times New Roman"/>
              </a:rPr>
              <a:t>hydrolysis,</a:t>
            </a:r>
            <a:r>
              <a:rPr sz="800" b="1" spc="-5" dirty="0">
                <a:latin typeface="Times New Roman"/>
                <a:cs typeface="Times New Roman"/>
              </a:rPr>
              <a:t> </a:t>
            </a:r>
            <a:r>
              <a:rPr sz="800" b="1" spc="15" dirty="0">
                <a:latin typeface="Times New Roman"/>
                <a:cs typeface="Times New Roman"/>
              </a:rPr>
              <a:t>33</a:t>
            </a:r>
            <a:r>
              <a:rPr sz="800" b="1" spc="-10" dirty="0">
                <a:latin typeface="Times New Roman"/>
                <a:cs typeface="Times New Roman"/>
              </a:rPr>
              <a:t> </a:t>
            </a:r>
            <a:r>
              <a:rPr sz="800" b="1" spc="25" dirty="0">
                <a:latin typeface="Times New Roman"/>
                <a:cs typeface="Times New Roman"/>
              </a:rPr>
              <a:t>%</a:t>
            </a:r>
            <a:r>
              <a:rPr sz="800" b="1" spc="10" dirty="0">
                <a:latin typeface="Times New Roman"/>
                <a:cs typeface="Times New Roman"/>
              </a:rPr>
              <a:t> </a:t>
            </a:r>
            <a:r>
              <a:rPr sz="800" b="1" spc="15" dirty="0">
                <a:latin typeface="Times New Roman"/>
                <a:cs typeface="Times New Roman"/>
              </a:rPr>
              <a:t>ACN)</a:t>
            </a:r>
            <a:endParaRPr sz="800">
              <a:latin typeface="Times New Roman"/>
              <a:cs typeface="Times New Roman"/>
            </a:endParaRPr>
          </a:p>
        </p:txBody>
      </p:sp>
      <p:grpSp>
        <p:nvGrpSpPr>
          <p:cNvPr id="96" name="object 96"/>
          <p:cNvGrpSpPr/>
          <p:nvPr/>
        </p:nvGrpSpPr>
        <p:grpSpPr>
          <a:xfrm>
            <a:off x="1371452" y="954036"/>
            <a:ext cx="6938645" cy="511809"/>
            <a:chOff x="1371452" y="954036"/>
            <a:chExt cx="6938645" cy="511809"/>
          </a:xfrm>
        </p:grpSpPr>
        <p:pic>
          <p:nvPicPr>
            <p:cNvPr id="97" name="object 97"/>
            <p:cNvPicPr/>
            <p:nvPr/>
          </p:nvPicPr>
          <p:blipFill>
            <a:blip r:embed="rId4" cstate="print"/>
            <a:stretch>
              <a:fillRect/>
            </a:stretch>
          </p:blipFill>
          <p:spPr>
            <a:xfrm>
              <a:off x="1371452" y="1086424"/>
              <a:ext cx="475050" cy="191733"/>
            </a:xfrm>
            <a:prstGeom prst="rect">
              <a:avLst/>
            </a:prstGeom>
          </p:spPr>
        </p:pic>
        <p:pic>
          <p:nvPicPr>
            <p:cNvPr id="98" name="object 98"/>
            <p:cNvPicPr/>
            <p:nvPr/>
          </p:nvPicPr>
          <p:blipFill>
            <a:blip r:embed="rId5" cstate="print"/>
            <a:stretch>
              <a:fillRect/>
            </a:stretch>
          </p:blipFill>
          <p:spPr>
            <a:xfrm>
              <a:off x="1732787" y="954036"/>
              <a:ext cx="1078230" cy="511289"/>
            </a:xfrm>
            <a:prstGeom prst="rect">
              <a:avLst/>
            </a:prstGeom>
          </p:spPr>
        </p:pic>
        <p:pic>
          <p:nvPicPr>
            <p:cNvPr id="99" name="object 99"/>
            <p:cNvPicPr/>
            <p:nvPr/>
          </p:nvPicPr>
          <p:blipFill>
            <a:blip r:embed="rId6" cstate="print"/>
            <a:stretch>
              <a:fillRect/>
            </a:stretch>
          </p:blipFill>
          <p:spPr>
            <a:xfrm>
              <a:off x="2570987" y="954036"/>
              <a:ext cx="672845" cy="511289"/>
            </a:xfrm>
            <a:prstGeom prst="rect">
              <a:avLst/>
            </a:prstGeom>
          </p:spPr>
        </p:pic>
        <p:pic>
          <p:nvPicPr>
            <p:cNvPr id="100" name="object 100"/>
            <p:cNvPicPr/>
            <p:nvPr/>
          </p:nvPicPr>
          <p:blipFill>
            <a:blip r:embed="rId7" cstate="print"/>
            <a:stretch>
              <a:fillRect/>
            </a:stretch>
          </p:blipFill>
          <p:spPr>
            <a:xfrm>
              <a:off x="2938272" y="954036"/>
              <a:ext cx="927353" cy="511289"/>
            </a:xfrm>
            <a:prstGeom prst="rect">
              <a:avLst/>
            </a:prstGeom>
          </p:spPr>
        </p:pic>
        <p:pic>
          <p:nvPicPr>
            <p:cNvPr id="101" name="object 101"/>
            <p:cNvPicPr/>
            <p:nvPr/>
          </p:nvPicPr>
          <p:blipFill>
            <a:blip r:embed="rId8" cstate="print"/>
            <a:stretch>
              <a:fillRect/>
            </a:stretch>
          </p:blipFill>
          <p:spPr>
            <a:xfrm>
              <a:off x="3624071" y="954036"/>
              <a:ext cx="1206246" cy="511289"/>
            </a:xfrm>
            <a:prstGeom prst="rect">
              <a:avLst/>
            </a:prstGeom>
          </p:spPr>
        </p:pic>
        <p:pic>
          <p:nvPicPr>
            <p:cNvPr id="102" name="object 102"/>
            <p:cNvPicPr/>
            <p:nvPr/>
          </p:nvPicPr>
          <p:blipFill>
            <a:blip r:embed="rId9" cstate="print"/>
            <a:stretch>
              <a:fillRect/>
            </a:stretch>
          </p:blipFill>
          <p:spPr>
            <a:xfrm>
              <a:off x="4590287" y="954036"/>
              <a:ext cx="584453" cy="511289"/>
            </a:xfrm>
            <a:prstGeom prst="rect">
              <a:avLst/>
            </a:prstGeom>
          </p:spPr>
        </p:pic>
        <p:pic>
          <p:nvPicPr>
            <p:cNvPr id="103" name="object 103"/>
            <p:cNvPicPr/>
            <p:nvPr/>
          </p:nvPicPr>
          <p:blipFill>
            <a:blip r:embed="rId10" cstate="print"/>
            <a:stretch>
              <a:fillRect/>
            </a:stretch>
          </p:blipFill>
          <p:spPr>
            <a:xfrm>
              <a:off x="4869179" y="954036"/>
              <a:ext cx="1572005" cy="511289"/>
            </a:xfrm>
            <a:prstGeom prst="rect">
              <a:avLst/>
            </a:prstGeom>
          </p:spPr>
        </p:pic>
        <p:pic>
          <p:nvPicPr>
            <p:cNvPr id="104" name="object 104"/>
            <p:cNvPicPr/>
            <p:nvPr/>
          </p:nvPicPr>
          <p:blipFill>
            <a:blip r:embed="rId11" cstate="print"/>
            <a:stretch>
              <a:fillRect/>
            </a:stretch>
          </p:blipFill>
          <p:spPr>
            <a:xfrm>
              <a:off x="6202679" y="954036"/>
              <a:ext cx="572262" cy="511289"/>
            </a:xfrm>
            <a:prstGeom prst="rect">
              <a:avLst/>
            </a:prstGeom>
          </p:spPr>
        </p:pic>
        <p:pic>
          <p:nvPicPr>
            <p:cNvPr id="105" name="object 105"/>
            <p:cNvPicPr/>
            <p:nvPr/>
          </p:nvPicPr>
          <p:blipFill>
            <a:blip r:embed="rId12" cstate="print"/>
            <a:stretch>
              <a:fillRect/>
            </a:stretch>
          </p:blipFill>
          <p:spPr>
            <a:xfrm>
              <a:off x="6469379" y="954036"/>
              <a:ext cx="864870" cy="511289"/>
            </a:xfrm>
            <a:prstGeom prst="rect">
              <a:avLst/>
            </a:prstGeom>
          </p:spPr>
        </p:pic>
        <p:pic>
          <p:nvPicPr>
            <p:cNvPr id="106" name="object 106"/>
            <p:cNvPicPr/>
            <p:nvPr/>
          </p:nvPicPr>
          <p:blipFill>
            <a:blip r:embed="rId13" cstate="print"/>
            <a:stretch>
              <a:fillRect/>
            </a:stretch>
          </p:blipFill>
          <p:spPr>
            <a:xfrm>
              <a:off x="7091172" y="954036"/>
              <a:ext cx="1218437" cy="511289"/>
            </a:xfrm>
            <a:prstGeom prst="rect">
              <a:avLst/>
            </a:prstGeom>
          </p:spPr>
        </p:pic>
      </p:grpSp>
      <p:sp>
        <p:nvSpPr>
          <p:cNvPr id="107" name="object 107"/>
          <p:cNvSpPr txBox="1">
            <a:spLocks noGrp="1"/>
          </p:cNvSpPr>
          <p:nvPr>
            <p:ph type="title"/>
          </p:nvPr>
        </p:nvSpPr>
        <p:spPr>
          <a:xfrm>
            <a:off x="1343405" y="1010792"/>
            <a:ext cx="6819900"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000000"/>
                </a:solidFill>
                <a:latin typeface="Arial"/>
                <a:cs typeface="Arial"/>
              </a:rPr>
              <a:t>SPE</a:t>
            </a:r>
            <a:r>
              <a:rPr sz="1800" i="1" dirty="0">
                <a:solidFill>
                  <a:srgbClr val="000000"/>
                </a:solidFill>
                <a:latin typeface="Arial"/>
                <a:cs typeface="Arial"/>
              </a:rPr>
              <a:t> </a:t>
            </a:r>
            <a:r>
              <a:rPr sz="1800" i="1" spc="-5" dirty="0">
                <a:solidFill>
                  <a:srgbClr val="000000"/>
                </a:solidFill>
                <a:latin typeface="Arial"/>
                <a:cs typeface="Arial"/>
              </a:rPr>
              <a:t>CBNPs</a:t>
            </a:r>
            <a:r>
              <a:rPr sz="1800" i="1" spc="5" dirty="0">
                <a:solidFill>
                  <a:srgbClr val="000000"/>
                </a:solidFill>
                <a:latin typeface="Arial"/>
                <a:cs typeface="Arial"/>
              </a:rPr>
              <a:t> </a:t>
            </a:r>
            <a:r>
              <a:rPr sz="1800" i="1" dirty="0">
                <a:solidFill>
                  <a:srgbClr val="000000"/>
                </a:solidFill>
                <a:latin typeface="Arial"/>
                <a:cs typeface="Arial"/>
              </a:rPr>
              <a:t>for</a:t>
            </a:r>
            <a:r>
              <a:rPr sz="1800" i="1" spc="-10" dirty="0">
                <a:solidFill>
                  <a:srgbClr val="000000"/>
                </a:solidFill>
                <a:latin typeface="Arial"/>
                <a:cs typeface="Arial"/>
              </a:rPr>
              <a:t> </a:t>
            </a:r>
            <a:r>
              <a:rPr sz="1800" i="1" spc="-5" dirty="0">
                <a:solidFill>
                  <a:srgbClr val="000000"/>
                </a:solidFill>
                <a:latin typeface="Arial"/>
                <a:cs typeface="Arial"/>
              </a:rPr>
              <a:t>direct</a:t>
            </a:r>
            <a:r>
              <a:rPr sz="1800" i="1" dirty="0">
                <a:solidFill>
                  <a:srgbClr val="000000"/>
                </a:solidFill>
                <a:latin typeface="Arial"/>
                <a:cs typeface="Arial"/>
              </a:rPr>
              <a:t> </a:t>
            </a:r>
            <a:r>
              <a:rPr sz="1800" i="1" spc="-5" dirty="0">
                <a:solidFill>
                  <a:srgbClr val="000000"/>
                </a:solidFill>
                <a:latin typeface="Arial"/>
                <a:cs typeface="Arial"/>
              </a:rPr>
              <a:t>analysis</a:t>
            </a:r>
            <a:r>
              <a:rPr sz="1800" i="1" spc="15" dirty="0">
                <a:solidFill>
                  <a:srgbClr val="000000"/>
                </a:solidFill>
                <a:latin typeface="Arial"/>
                <a:cs typeface="Arial"/>
              </a:rPr>
              <a:t> </a:t>
            </a:r>
            <a:r>
              <a:rPr sz="1800" i="1" dirty="0">
                <a:solidFill>
                  <a:srgbClr val="000000"/>
                </a:solidFill>
                <a:latin typeface="Arial"/>
                <a:cs typeface="Arial"/>
              </a:rPr>
              <a:t>of</a:t>
            </a:r>
            <a:r>
              <a:rPr sz="1800" i="1" spc="-5" dirty="0">
                <a:solidFill>
                  <a:srgbClr val="000000"/>
                </a:solidFill>
                <a:latin typeface="Arial"/>
                <a:cs typeface="Arial"/>
              </a:rPr>
              <a:t> carbamates</a:t>
            </a:r>
            <a:r>
              <a:rPr sz="1800" i="1" spc="30" dirty="0">
                <a:solidFill>
                  <a:srgbClr val="000000"/>
                </a:solidFill>
                <a:latin typeface="Arial"/>
                <a:cs typeface="Arial"/>
              </a:rPr>
              <a:t> </a:t>
            </a:r>
            <a:r>
              <a:rPr sz="1800" i="1" dirty="0">
                <a:solidFill>
                  <a:srgbClr val="000000"/>
                </a:solidFill>
                <a:latin typeface="Arial"/>
                <a:cs typeface="Arial"/>
              </a:rPr>
              <a:t>in</a:t>
            </a:r>
            <a:r>
              <a:rPr sz="1800" i="1" spc="-5" dirty="0">
                <a:solidFill>
                  <a:srgbClr val="000000"/>
                </a:solidFill>
                <a:latin typeface="Arial"/>
                <a:cs typeface="Arial"/>
              </a:rPr>
              <a:t> </a:t>
            </a:r>
            <a:r>
              <a:rPr sz="1800" i="1" dirty="0">
                <a:solidFill>
                  <a:srgbClr val="000000"/>
                </a:solidFill>
                <a:latin typeface="Arial"/>
                <a:cs typeface="Arial"/>
              </a:rPr>
              <a:t>grain</a:t>
            </a:r>
            <a:r>
              <a:rPr sz="1800" i="1" spc="-10" dirty="0">
                <a:solidFill>
                  <a:srgbClr val="000000"/>
                </a:solidFill>
                <a:latin typeface="Arial"/>
                <a:cs typeface="Arial"/>
              </a:rPr>
              <a:t> </a:t>
            </a:r>
            <a:r>
              <a:rPr sz="1800" i="1" spc="-5" dirty="0">
                <a:solidFill>
                  <a:srgbClr val="000000"/>
                </a:solidFill>
                <a:latin typeface="Arial"/>
                <a:cs typeface="Arial"/>
              </a:rPr>
              <a:t>samples</a:t>
            </a:r>
            <a:endParaRPr sz="1800">
              <a:latin typeface="Arial"/>
              <a:cs typeface="Arial"/>
            </a:endParaRPr>
          </a:p>
        </p:txBody>
      </p:sp>
      <p:sp>
        <p:nvSpPr>
          <p:cNvPr id="108" name="object 108"/>
          <p:cNvSpPr/>
          <p:nvPr/>
        </p:nvSpPr>
        <p:spPr>
          <a:xfrm>
            <a:off x="5146504" y="2677921"/>
            <a:ext cx="3724910" cy="1981200"/>
          </a:xfrm>
          <a:custGeom>
            <a:avLst/>
            <a:gdLst/>
            <a:ahLst/>
            <a:cxnLst/>
            <a:rect l="l" t="t" r="r" b="b"/>
            <a:pathLst>
              <a:path w="3724909" h="1981200">
                <a:moveTo>
                  <a:pt x="0" y="330200"/>
                </a:moveTo>
                <a:lnTo>
                  <a:pt x="3580" y="281403"/>
                </a:lnTo>
                <a:lnTo>
                  <a:pt x="13979" y="234831"/>
                </a:lnTo>
                <a:lnTo>
                  <a:pt x="30688" y="190992"/>
                </a:lnTo>
                <a:lnTo>
                  <a:pt x="53195" y="150399"/>
                </a:lnTo>
                <a:lnTo>
                  <a:pt x="80989" y="113561"/>
                </a:lnTo>
                <a:lnTo>
                  <a:pt x="113561" y="80989"/>
                </a:lnTo>
                <a:lnTo>
                  <a:pt x="150399" y="53195"/>
                </a:lnTo>
                <a:lnTo>
                  <a:pt x="190992" y="30688"/>
                </a:lnTo>
                <a:lnTo>
                  <a:pt x="234831" y="13979"/>
                </a:lnTo>
                <a:lnTo>
                  <a:pt x="281403" y="3580"/>
                </a:lnTo>
                <a:lnTo>
                  <a:pt x="330200" y="0"/>
                </a:lnTo>
                <a:lnTo>
                  <a:pt x="3394455" y="0"/>
                </a:lnTo>
                <a:lnTo>
                  <a:pt x="3443252" y="3580"/>
                </a:lnTo>
                <a:lnTo>
                  <a:pt x="3489824" y="13979"/>
                </a:lnTo>
                <a:lnTo>
                  <a:pt x="3533663" y="30688"/>
                </a:lnTo>
                <a:lnTo>
                  <a:pt x="3574256" y="53195"/>
                </a:lnTo>
                <a:lnTo>
                  <a:pt x="3611094" y="80989"/>
                </a:lnTo>
                <a:lnTo>
                  <a:pt x="3643666" y="113561"/>
                </a:lnTo>
                <a:lnTo>
                  <a:pt x="3671460" y="150399"/>
                </a:lnTo>
                <a:lnTo>
                  <a:pt x="3693967" y="190992"/>
                </a:lnTo>
                <a:lnTo>
                  <a:pt x="3710676" y="234831"/>
                </a:lnTo>
                <a:lnTo>
                  <a:pt x="3721075" y="281403"/>
                </a:lnTo>
                <a:lnTo>
                  <a:pt x="3724655" y="330200"/>
                </a:lnTo>
                <a:lnTo>
                  <a:pt x="3724655" y="1651000"/>
                </a:lnTo>
                <a:lnTo>
                  <a:pt x="3721075" y="1699796"/>
                </a:lnTo>
                <a:lnTo>
                  <a:pt x="3710676" y="1746368"/>
                </a:lnTo>
                <a:lnTo>
                  <a:pt x="3693967" y="1790207"/>
                </a:lnTo>
                <a:lnTo>
                  <a:pt x="3671460" y="1830800"/>
                </a:lnTo>
                <a:lnTo>
                  <a:pt x="3643666" y="1867638"/>
                </a:lnTo>
                <a:lnTo>
                  <a:pt x="3611094" y="1900210"/>
                </a:lnTo>
                <a:lnTo>
                  <a:pt x="3574256" y="1928004"/>
                </a:lnTo>
                <a:lnTo>
                  <a:pt x="3533663" y="1950511"/>
                </a:lnTo>
                <a:lnTo>
                  <a:pt x="3489824" y="1967220"/>
                </a:lnTo>
                <a:lnTo>
                  <a:pt x="3443252" y="1977619"/>
                </a:lnTo>
                <a:lnTo>
                  <a:pt x="3394455" y="1981200"/>
                </a:lnTo>
                <a:lnTo>
                  <a:pt x="330200" y="1981200"/>
                </a:lnTo>
                <a:lnTo>
                  <a:pt x="281403" y="1977619"/>
                </a:lnTo>
                <a:lnTo>
                  <a:pt x="234831" y="1967220"/>
                </a:lnTo>
                <a:lnTo>
                  <a:pt x="190992" y="1950511"/>
                </a:lnTo>
                <a:lnTo>
                  <a:pt x="150399" y="1928004"/>
                </a:lnTo>
                <a:lnTo>
                  <a:pt x="113561" y="1900210"/>
                </a:lnTo>
                <a:lnTo>
                  <a:pt x="80989" y="1867638"/>
                </a:lnTo>
                <a:lnTo>
                  <a:pt x="53195" y="1830800"/>
                </a:lnTo>
                <a:lnTo>
                  <a:pt x="30688" y="1790207"/>
                </a:lnTo>
                <a:lnTo>
                  <a:pt x="13979" y="1746368"/>
                </a:lnTo>
                <a:lnTo>
                  <a:pt x="3580" y="1699796"/>
                </a:lnTo>
                <a:lnTo>
                  <a:pt x="0" y="1651000"/>
                </a:lnTo>
                <a:lnTo>
                  <a:pt x="0" y="330200"/>
                </a:lnTo>
                <a:close/>
              </a:path>
            </a:pathLst>
          </a:custGeom>
          <a:ln w="28575">
            <a:solidFill>
              <a:srgbClr val="FF0000"/>
            </a:solidFill>
          </a:ln>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F0F0F0"/>
          </a:solidFill>
        </p:spPr>
        <p:txBody>
          <a:bodyPr wrap="square" lIns="0" tIns="0" rIns="0" bIns="0" rtlCol="0"/>
          <a:lstStyle/>
          <a:p>
            <a:endParaRPr/>
          </a:p>
        </p:txBody>
      </p:sp>
      <p:pic>
        <p:nvPicPr>
          <p:cNvPr id="3" name="object 3"/>
          <p:cNvPicPr/>
          <p:nvPr/>
        </p:nvPicPr>
        <p:blipFill>
          <a:blip r:embed="rId2" cstate="print"/>
          <a:stretch>
            <a:fillRect/>
          </a:stretch>
        </p:blipFill>
        <p:spPr>
          <a:xfrm>
            <a:off x="7485888" y="1050036"/>
            <a:ext cx="1379220" cy="688848"/>
          </a:xfrm>
          <a:prstGeom prst="rect">
            <a:avLst/>
          </a:prstGeom>
        </p:spPr>
      </p:pic>
      <p:sp>
        <p:nvSpPr>
          <p:cNvPr id="4" name="object 4"/>
          <p:cNvSpPr txBox="1">
            <a:spLocks noGrp="1"/>
          </p:cNvSpPr>
          <p:nvPr>
            <p:ph type="title"/>
          </p:nvPr>
        </p:nvSpPr>
        <p:spPr>
          <a:xfrm>
            <a:off x="345135" y="1278128"/>
            <a:ext cx="7098030" cy="574040"/>
          </a:xfrm>
          <a:prstGeom prst="rect">
            <a:avLst/>
          </a:prstGeom>
        </p:spPr>
        <p:txBody>
          <a:bodyPr vert="horz" wrap="square" lIns="0" tIns="12700" rIns="0" bIns="0" rtlCol="0">
            <a:spAutoFit/>
          </a:bodyPr>
          <a:lstStyle/>
          <a:p>
            <a:pPr marL="527685" marR="5080" indent="-515620">
              <a:lnSpc>
                <a:spcPct val="100000"/>
              </a:lnSpc>
              <a:spcBef>
                <a:spcPts val="100"/>
              </a:spcBef>
            </a:pPr>
            <a:r>
              <a:rPr sz="1800" dirty="0">
                <a:solidFill>
                  <a:srgbClr val="FF0000"/>
                </a:solidFill>
                <a:latin typeface="Calibri"/>
                <a:cs typeface="Calibri"/>
              </a:rPr>
              <a:t>Nano</a:t>
            </a:r>
            <a:r>
              <a:rPr sz="1800" spc="-10" dirty="0">
                <a:solidFill>
                  <a:srgbClr val="FF0000"/>
                </a:solidFill>
                <a:latin typeface="Calibri"/>
                <a:cs typeface="Calibri"/>
              </a:rPr>
              <a:t> </a:t>
            </a:r>
            <a:r>
              <a:rPr sz="1800" spc="-5" dirty="0">
                <a:solidFill>
                  <a:srgbClr val="FF0000"/>
                </a:solidFill>
                <a:latin typeface="Calibri"/>
                <a:cs typeface="Calibri"/>
              </a:rPr>
              <a:t>carbon</a:t>
            </a:r>
            <a:r>
              <a:rPr sz="1800" spc="-30" dirty="0">
                <a:solidFill>
                  <a:srgbClr val="FF0000"/>
                </a:solidFill>
                <a:latin typeface="Calibri"/>
                <a:cs typeface="Calibri"/>
              </a:rPr>
              <a:t> </a:t>
            </a:r>
            <a:r>
              <a:rPr sz="1800" dirty="0">
                <a:solidFill>
                  <a:srgbClr val="FF0000"/>
                </a:solidFill>
                <a:latin typeface="Calibri"/>
                <a:cs typeface="Calibri"/>
              </a:rPr>
              <a:t>black-based</a:t>
            </a:r>
            <a:r>
              <a:rPr sz="1800" spc="-45" dirty="0">
                <a:solidFill>
                  <a:srgbClr val="FF0000"/>
                </a:solidFill>
                <a:latin typeface="Calibri"/>
                <a:cs typeface="Calibri"/>
              </a:rPr>
              <a:t> </a:t>
            </a:r>
            <a:r>
              <a:rPr sz="1800" spc="-5" dirty="0">
                <a:solidFill>
                  <a:srgbClr val="FF0000"/>
                </a:solidFill>
                <a:latin typeface="Calibri"/>
                <a:cs typeface="Calibri"/>
              </a:rPr>
              <a:t>screen</a:t>
            </a:r>
            <a:r>
              <a:rPr sz="1800" spc="-40" dirty="0">
                <a:solidFill>
                  <a:srgbClr val="FF0000"/>
                </a:solidFill>
                <a:latin typeface="Calibri"/>
                <a:cs typeface="Calibri"/>
              </a:rPr>
              <a:t> </a:t>
            </a:r>
            <a:r>
              <a:rPr sz="1800" spc="-10" dirty="0">
                <a:solidFill>
                  <a:srgbClr val="FF0000"/>
                </a:solidFill>
                <a:latin typeface="Calibri"/>
                <a:cs typeface="Calibri"/>
              </a:rPr>
              <a:t>printed </a:t>
            </a:r>
            <a:r>
              <a:rPr sz="1800" spc="-5" dirty="0">
                <a:solidFill>
                  <a:srgbClr val="FF0000"/>
                </a:solidFill>
                <a:latin typeface="Calibri"/>
                <a:cs typeface="Calibri"/>
              </a:rPr>
              <a:t>sensor</a:t>
            </a:r>
            <a:r>
              <a:rPr sz="1800" spc="-45" dirty="0">
                <a:solidFill>
                  <a:srgbClr val="FF0000"/>
                </a:solidFill>
                <a:latin typeface="Calibri"/>
                <a:cs typeface="Calibri"/>
              </a:rPr>
              <a:t> </a:t>
            </a:r>
            <a:r>
              <a:rPr sz="1800" spc="-10" dirty="0">
                <a:solidFill>
                  <a:srgbClr val="FF0000"/>
                </a:solidFill>
                <a:latin typeface="Calibri"/>
                <a:cs typeface="Calibri"/>
              </a:rPr>
              <a:t>for</a:t>
            </a:r>
            <a:r>
              <a:rPr sz="1800" spc="20" dirty="0">
                <a:solidFill>
                  <a:srgbClr val="FF0000"/>
                </a:solidFill>
                <a:latin typeface="Calibri"/>
                <a:cs typeface="Calibri"/>
              </a:rPr>
              <a:t> </a:t>
            </a:r>
            <a:r>
              <a:rPr sz="1800" spc="-5" dirty="0">
                <a:solidFill>
                  <a:srgbClr val="FF0000"/>
                </a:solidFill>
                <a:latin typeface="Calibri"/>
                <a:cs typeface="Calibri"/>
              </a:rPr>
              <a:t>carbofuran,</a:t>
            </a:r>
            <a:r>
              <a:rPr sz="1800" spc="-35" dirty="0">
                <a:solidFill>
                  <a:srgbClr val="FF0000"/>
                </a:solidFill>
                <a:latin typeface="Calibri"/>
                <a:cs typeface="Calibri"/>
              </a:rPr>
              <a:t> </a:t>
            </a:r>
            <a:r>
              <a:rPr sz="1800" spc="-5" dirty="0">
                <a:solidFill>
                  <a:srgbClr val="FF0000"/>
                </a:solidFill>
                <a:latin typeface="Calibri"/>
                <a:cs typeface="Calibri"/>
              </a:rPr>
              <a:t>isoprocarb, </a:t>
            </a:r>
            <a:r>
              <a:rPr sz="1800" spc="-395" dirty="0">
                <a:solidFill>
                  <a:srgbClr val="FF0000"/>
                </a:solidFill>
                <a:latin typeface="Calibri"/>
                <a:cs typeface="Calibri"/>
              </a:rPr>
              <a:t> </a:t>
            </a:r>
            <a:r>
              <a:rPr sz="1800" spc="-5" dirty="0">
                <a:solidFill>
                  <a:srgbClr val="FF0000"/>
                </a:solidFill>
                <a:latin typeface="Calibri"/>
                <a:cs typeface="Calibri"/>
              </a:rPr>
              <a:t>carbaryl</a:t>
            </a:r>
            <a:r>
              <a:rPr sz="1800" spc="-30" dirty="0">
                <a:solidFill>
                  <a:srgbClr val="FF0000"/>
                </a:solidFill>
                <a:latin typeface="Calibri"/>
                <a:cs typeface="Calibri"/>
              </a:rPr>
              <a:t> </a:t>
            </a:r>
            <a:r>
              <a:rPr sz="1800" dirty="0">
                <a:solidFill>
                  <a:srgbClr val="FF0000"/>
                </a:solidFill>
                <a:latin typeface="Calibri"/>
                <a:cs typeface="Calibri"/>
              </a:rPr>
              <a:t>and</a:t>
            </a:r>
            <a:r>
              <a:rPr sz="1800" spc="-5" dirty="0">
                <a:solidFill>
                  <a:srgbClr val="FF0000"/>
                </a:solidFill>
                <a:latin typeface="Calibri"/>
                <a:cs typeface="Calibri"/>
              </a:rPr>
              <a:t> fenobucarb </a:t>
            </a:r>
            <a:r>
              <a:rPr sz="1800" spc="-10" dirty="0">
                <a:solidFill>
                  <a:srgbClr val="FF0000"/>
                </a:solidFill>
                <a:latin typeface="Calibri"/>
                <a:cs typeface="Calibri"/>
              </a:rPr>
              <a:t>detection:</a:t>
            </a:r>
            <a:r>
              <a:rPr sz="1800" spc="-30" dirty="0">
                <a:solidFill>
                  <a:srgbClr val="FF0000"/>
                </a:solidFill>
                <a:latin typeface="Calibri"/>
                <a:cs typeface="Calibri"/>
              </a:rPr>
              <a:t> </a:t>
            </a:r>
            <a:r>
              <a:rPr sz="1800" spc="-5" dirty="0">
                <a:solidFill>
                  <a:srgbClr val="FF0000"/>
                </a:solidFill>
                <a:latin typeface="Calibri"/>
                <a:cs typeface="Calibri"/>
              </a:rPr>
              <a:t>application</a:t>
            </a:r>
            <a:r>
              <a:rPr sz="1800" spc="-40" dirty="0">
                <a:solidFill>
                  <a:srgbClr val="FF0000"/>
                </a:solidFill>
                <a:latin typeface="Calibri"/>
                <a:cs typeface="Calibri"/>
              </a:rPr>
              <a:t> </a:t>
            </a:r>
            <a:r>
              <a:rPr sz="1800" spc="-10" dirty="0">
                <a:solidFill>
                  <a:srgbClr val="FF0000"/>
                </a:solidFill>
                <a:latin typeface="Calibri"/>
                <a:cs typeface="Calibri"/>
              </a:rPr>
              <a:t>to grain </a:t>
            </a:r>
            <a:r>
              <a:rPr sz="1800" dirty="0">
                <a:solidFill>
                  <a:srgbClr val="FF0000"/>
                </a:solidFill>
                <a:latin typeface="Calibri"/>
                <a:cs typeface="Calibri"/>
              </a:rPr>
              <a:t>samples</a:t>
            </a:r>
            <a:endParaRPr sz="1800">
              <a:latin typeface="Calibri"/>
              <a:cs typeface="Calibri"/>
            </a:endParaRPr>
          </a:p>
        </p:txBody>
      </p:sp>
      <p:grpSp>
        <p:nvGrpSpPr>
          <p:cNvPr id="5" name="object 5"/>
          <p:cNvGrpSpPr/>
          <p:nvPr/>
        </p:nvGrpSpPr>
        <p:grpSpPr>
          <a:xfrm>
            <a:off x="571500" y="2560573"/>
            <a:ext cx="7886700" cy="3467100"/>
            <a:chOff x="571500" y="2560573"/>
            <a:chExt cx="7886700" cy="3467100"/>
          </a:xfrm>
        </p:grpSpPr>
        <p:pic>
          <p:nvPicPr>
            <p:cNvPr id="6" name="object 6"/>
            <p:cNvPicPr/>
            <p:nvPr/>
          </p:nvPicPr>
          <p:blipFill>
            <a:blip r:embed="rId3" cstate="print"/>
            <a:stretch>
              <a:fillRect/>
            </a:stretch>
          </p:blipFill>
          <p:spPr>
            <a:xfrm>
              <a:off x="3425951" y="2746247"/>
              <a:ext cx="35051" cy="21336"/>
            </a:xfrm>
            <a:prstGeom prst="rect">
              <a:avLst/>
            </a:prstGeom>
          </p:spPr>
        </p:pic>
        <p:pic>
          <p:nvPicPr>
            <p:cNvPr id="7" name="object 7"/>
            <p:cNvPicPr/>
            <p:nvPr/>
          </p:nvPicPr>
          <p:blipFill>
            <a:blip r:embed="rId4" cstate="print"/>
            <a:stretch>
              <a:fillRect/>
            </a:stretch>
          </p:blipFill>
          <p:spPr>
            <a:xfrm>
              <a:off x="4096511" y="3160775"/>
              <a:ext cx="36575" cy="21336"/>
            </a:xfrm>
            <a:prstGeom prst="rect">
              <a:avLst/>
            </a:prstGeom>
          </p:spPr>
        </p:pic>
        <p:pic>
          <p:nvPicPr>
            <p:cNvPr id="8" name="object 8"/>
            <p:cNvPicPr/>
            <p:nvPr/>
          </p:nvPicPr>
          <p:blipFill>
            <a:blip r:embed="rId4" cstate="print"/>
            <a:stretch>
              <a:fillRect/>
            </a:stretch>
          </p:blipFill>
          <p:spPr>
            <a:xfrm>
              <a:off x="3410711" y="3418331"/>
              <a:ext cx="36574" cy="21336"/>
            </a:xfrm>
            <a:prstGeom prst="rect">
              <a:avLst/>
            </a:prstGeom>
          </p:spPr>
        </p:pic>
        <p:pic>
          <p:nvPicPr>
            <p:cNvPr id="9" name="object 9"/>
            <p:cNvPicPr/>
            <p:nvPr/>
          </p:nvPicPr>
          <p:blipFill>
            <a:blip r:embed="rId5" cstate="print"/>
            <a:stretch>
              <a:fillRect/>
            </a:stretch>
          </p:blipFill>
          <p:spPr>
            <a:xfrm>
              <a:off x="571500" y="2572511"/>
              <a:ext cx="7842504" cy="3454908"/>
            </a:xfrm>
            <a:prstGeom prst="rect">
              <a:avLst/>
            </a:prstGeom>
          </p:spPr>
        </p:pic>
        <p:sp>
          <p:nvSpPr>
            <p:cNvPr id="10" name="object 10"/>
            <p:cNvSpPr/>
            <p:nvPr/>
          </p:nvSpPr>
          <p:spPr>
            <a:xfrm>
              <a:off x="1629917" y="2573273"/>
              <a:ext cx="6815455" cy="3171825"/>
            </a:xfrm>
            <a:custGeom>
              <a:avLst/>
              <a:gdLst/>
              <a:ahLst/>
              <a:cxnLst/>
              <a:rect l="l" t="t" r="r" b="b"/>
              <a:pathLst>
                <a:path w="6815455" h="3171825">
                  <a:moveTo>
                    <a:pt x="4843272" y="328675"/>
                  </a:moveTo>
                  <a:lnTo>
                    <a:pt x="4846836" y="280115"/>
                  </a:lnTo>
                  <a:lnTo>
                    <a:pt x="4857191" y="233764"/>
                  </a:lnTo>
                  <a:lnTo>
                    <a:pt x="4873826" y="190131"/>
                  </a:lnTo>
                  <a:lnTo>
                    <a:pt x="4896233" y="149726"/>
                  </a:lnTo>
                  <a:lnTo>
                    <a:pt x="4923904" y="113056"/>
                  </a:lnTo>
                  <a:lnTo>
                    <a:pt x="4956328" y="80632"/>
                  </a:lnTo>
                  <a:lnTo>
                    <a:pt x="4992998" y="52961"/>
                  </a:lnTo>
                  <a:lnTo>
                    <a:pt x="5033403" y="30554"/>
                  </a:lnTo>
                  <a:lnTo>
                    <a:pt x="5077036" y="13919"/>
                  </a:lnTo>
                  <a:lnTo>
                    <a:pt x="5123387" y="3564"/>
                  </a:lnTo>
                  <a:lnTo>
                    <a:pt x="5171948" y="0"/>
                  </a:lnTo>
                  <a:lnTo>
                    <a:pt x="6486652" y="0"/>
                  </a:lnTo>
                  <a:lnTo>
                    <a:pt x="6535212" y="3564"/>
                  </a:lnTo>
                  <a:lnTo>
                    <a:pt x="6581563" y="13919"/>
                  </a:lnTo>
                  <a:lnTo>
                    <a:pt x="6625196" y="30554"/>
                  </a:lnTo>
                  <a:lnTo>
                    <a:pt x="6665601" y="52961"/>
                  </a:lnTo>
                  <a:lnTo>
                    <a:pt x="6702271" y="80632"/>
                  </a:lnTo>
                  <a:lnTo>
                    <a:pt x="6734695" y="113056"/>
                  </a:lnTo>
                  <a:lnTo>
                    <a:pt x="6762366" y="149726"/>
                  </a:lnTo>
                  <a:lnTo>
                    <a:pt x="6784773" y="190131"/>
                  </a:lnTo>
                  <a:lnTo>
                    <a:pt x="6801408" y="233764"/>
                  </a:lnTo>
                  <a:lnTo>
                    <a:pt x="6811763" y="280115"/>
                  </a:lnTo>
                  <a:lnTo>
                    <a:pt x="6815328" y="328675"/>
                  </a:lnTo>
                  <a:lnTo>
                    <a:pt x="6815328" y="2842767"/>
                  </a:lnTo>
                  <a:lnTo>
                    <a:pt x="6811763" y="2891336"/>
                  </a:lnTo>
                  <a:lnTo>
                    <a:pt x="6801408" y="2937693"/>
                  </a:lnTo>
                  <a:lnTo>
                    <a:pt x="6784773" y="2981328"/>
                  </a:lnTo>
                  <a:lnTo>
                    <a:pt x="6762366" y="3021734"/>
                  </a:lnTo>
                  <a:lnTo>
                    <a:pt x="6734695" y="3058402"/>
                  </a:lnTo>
                  <a:lnTo>
                    <a:pt x="6702271" y="3090824"/>
                  </a:lnTo>
                  <a:lnTo>
                    <a:pt x="6665601" y="3118491"/>
                  </a:lnTo>
                  <a:lnTo>
                    <a:pt x="6625196" y="3140895"/>
                  </a:lnTo>
                  <a:lnTo>
                    <a:pt x="6581563" y="3157528"/>
                  </a:lnTo>
                  <a:lnTo>
                    <a:pt x="6535212" y="3167880"/>
                  </a:lnTo>
                  <a:lnTo>
                    <a:pt x="6486652" y="3171444"/>
                  </a:lnTo>
                  <a:lnTo>
                    <a:pt x="5171948" y="3171444"/>
                  </a:lnTo>
                  <a:lnTo>
                    <a:pt x="5123387" y="3167880"/>
                  </a:lnTo>
                  <a:lnTo>
                    <a:pt x="5077036" y="3157528"/>
                  </a:lnTo>
                  <a:lnTo>
                    <a:pt x="5033403" y="3140895"/>
                  </a:lnTo>
                  <a:lnTo>
                    <a:pt x="4992998" y="3118491"/>
                  </a:lnTo>
                  <a:lnTo>
                    <a:pt x="4956328" y="3090824"/>
                  </a:lnTo>
                  <a:lnTo>
                    <a:pt x="4923904" y="3058402"/>
                  </a:lnTo>
                  <a:lnTo>
                    <a:pt x="4896233" y="3021734"/>
                  </a:lnTo>
                  <a:lnTo>
                    <a:pt x="4873826" y="2981328"/>
                  </a:lnTo>
                  <a:lnTo>
                    <a:pt x="4857191" y="2937693"/>
                  </a:lnTo>
                  <a:lnTo>
                    <a:pt x="4846836" y="2891336"/>
                  </a:lnTo>
                  <a:lnTo>
                    <a:pt x="4843272" y="2842767"/>
                  </a:lnTo>
                  <a:lnTo>
                    <a:pt x="4843272" y="328675"/>
                  </a:lnTo>
                  <a:close/>
                </a:path>
                <a:path w="6815455" h="3171825">
                  <a:moveTo>
                    <a:pt x="0" y="45212"/>
                  </a:moveTo>
                  <a:lnTo>
                    <a:pt x="3546" y="27592"/>
                  </a:lnTo>
                  <a:lnTo>
                    <a:pt x="13223" y="13223"/>
                  </a:lnTo>
                  <a:lnTo>
                    <a:pt x="27592" y="3546"/>
                  </a:lnTo>
                  <a:lnTo>
                    <a:pt x="45212" y="0"/>
                  </a:lnTo>
                  <a:lnTo>
                    <a:pt x="3926331" y="0"/>
                  </a:lnTo>
                  <a:lnTo>
                    <a:pt x="3943951" y="3546"/>
                  </a:lnTo>
                  <a:lnTo>
                    <a:pt x="3958320" y="13223"/>
                  </a:lnTo>
                  <a:lnTo>
                    <a:pt x="3967997" y="27592"/>
                  </a:lnTo>
                  <a:lnTo>
                    <a:pt x="3971544" y="45212"/>
                  </a:lnTo>
                  <a:lnTo>
                    <a:pt x="3971544" y="226060"/>
                  </a:lnTo>
                  <a:lnTo>
                    <a:pt x="3967997" y="243679"/>
                  </a:lnTo>
                  <a:lnTo>
                    <a:pt x="3958320" y="258048"/>
                  </a:lnTo>
                  <a:lnTo>
                    <a:pt x="3943951" y="267725"/>
                  </a:lnTo>
                  <a:lnTo>
                    <a:pt x="3926331" y="271272"/>
                  </a:lnTo>
                  <a:lnTo>
                    <a:pt x="45212" y="271272"/>
                  </a:lnTo>
                  <a:lnTo>
                    <a:pt x="27592" y="267725"/>
                  </a:lnTo>
                  <a:lnTo>
                    <a:pt x="13223" y="258048"/>
                  </a:lnTo>
                  <a:lnTo>
                    <a:pt x="3546" y="243679"/>
                  </a:lnTo>
                  <a:lnTo>
                    <a:pt x="0" y="226060"/>
                  </a:lnTo>
                  <a:lnTo>
                    <a:pt x="0" y="45212"/>
                  </a:lnTo>
                  <a:close/>
                </a:path>
              </a:pathLst>
            </a:custGeom>
            <a:ln w="25400">
              <a:solidFill>
                <a:srgbClr val="FF0000"/>
              </a:solidFill>
            </a:ln>
          </p:spPr>
          <p:txBody>
            <a:bodyPr wrap="square" lIns="0" tIns="0" rIns="0" bIns="0" rtlCol="0"/>
            <a:lstStyle/>
            <a:p>
              <a:endParaRPr/>
            </a:p>
          </p:txBody>
        </p:sp>
      </p:grpSp>
      <p:sp>
        <p:nvSpPr>
          <p:cNvPr id="11" name="object 11"/>
          <p:cNvSpPr txBox="1"/>
          <p:nvPr/>
        </p:nvSpPr>
        <p:spPr>
          <a:xfrm>
            <a:off x="5923279" y="1977974"/>
            <a:ext cx="3070860" cy="574675"/>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Calibri"/>
                <a:cs typeface="Calibri"/>
              </a:rPr>
              <a:t>Recoveries</a:t>
            </a:r>
            <a:r>
              <a:rPr sz="1200" b="1" spc="-35" dirty="0">
                <a:latin typeface="Calibri"/>
                <a:cs typeface="Calibri"/>
              </a:rPr>
              <a:t> </a:t>
            </a:r>
            <a:r>
              <a:rPr sz="1200" dirty="0">
                <a:latin typeface="Calibri"/>
                <a:cs typeface="Calibri"/>
              </a:rPr>
              <a:t>:</a:t>
            </a:r>
            <a:r>
              <a:rPr sz="1200" spc="-15" dirty="0">
                <a:latin typeface="Calibri"/>
                <a:cs typeface="Calibri"/>
              </a:rPr>
              <a:t> </a:t>
            </a:r>
            <a:r>
              <a:rPr sz="1200" dirty="0">
                <a:solidFill>
                  <a:srgbClr val="FF0000"/>
                </a:solidFill>
                <a:latin typeface="Calibri"/>
                <a:cs typeface="Calibri"/>
              </a:rPr>
              <a:t>78–102%</a:t>
            </a:r>
            <a:endParaRPr sz="1200">
              <a:latin typeface="Calibri"/>
              <a:cs typeface="Calibri"/>
            </a:endParaRPr>
          </a:p>
          <a:p>
            <a:pPr marL="12700">
              <a:lnSpc>
                <a:spcPct val="100000"/>
              </a:lnSpc>
              <a:spcBef>
                <a:spcPts val="5"/>
              </a:spcBef>
            </a:pPr>
            <a:r>
              <a:rPr sz="1200" b="1" spc="-5" dirty="0">
                <a:latin typeface="Calibri"/>
                <a:cs typeface="Calibri"/>
              </a:rPr>
              <a:t>Correlation:</a:t>
            </a:r>
            <a:r>
              <a:rPr sz="1200" b="1" spc="-30" dirty="0">
                <a:latin typeface="Calibri"/>
                <a:cs typeface="Calibri"/>
              </a:rPr>
              <a:t> </a:t>
            </a:r>
            <a:r>
              <a:rPr sz="1200" dirty="0">
                <a:solidFill>
                  <a:srgbClr val="FF0000"/>
                </a:solidFill>
                <a:latin typeface="Calibri"/>
                <a:cs typeface="Calibri"/>
              </a:rPr>
              <a:t>r=</a:t>
            </a:r>
            <a:r>
              <a:rPr sz="1200" spc="-25" dirty="0">
                <a:solidFill>
                  <a:srgbClr val="FF0000"/>
                </a:solidFill>
                <a:latin typeface="Calibri"/>
                <a:cs typeface="Calibri"/>
              </a:rPr>
              <a:t> </a:t>
            </a:r>
            <a:r>
              <a:rPr sz="1200" dirty="0">
                <a:solidFill>
                  <a:srgbClr val="FF0000"/>
                </a:solidFill>
                <a:latin typeface="Calibri"/>
                <a:cs typeface="Calibri"/>
              </a:rPr>
              <a:t>0.952</a:t>
            </a:r>
            <a:endParaRPr sz="1200">
              <a:latin typeface="Calibri"/>
              <a:cs typeface="Calibri"/>
            </a:endParaRPr>
          </a:p>
          <a:p>
            <a:pPr marL="12700">
              <a:lnSpc>
                <a:spcPct val="100000"/>
              </a:lnSpc>
            </a:pPr>
            <a:r>
              <a:rPr sz="1200" b="1" spc="-5" dirty="0">
                <a:latin typeface="Calibri"/>
                <a:cs typeface="Calibri"/>
              </a:rPr>
              <a:t>Accuracy</a:t>
            </a:r>
            <a:r>
              <a:rPr sz="1200" spc="-5" dirty="0">
                <a:latin typeface="Calibri"/>
                <a:cs typeface="Calibri"/>
              </a:rPr>
              <a:t>:</a:t>
            </a:r>
            <a:r>
              <a:rPr sz="1200" spc="-30" dirty="0">
                <a:latin typeface="Calibri"/>
                <a:cs typeface="Calibri"/>
              </a:rPr>
              <a:t> </a:t>
            </a:r>
            <a:r>
              <a:rPr sz="1200" spc="-5" dirty="0">
                <a:latin typeface="Calibri"/>
                <a:cs typeface="Calibri"/>
              </a:rPr>
              <a:t>relative</a:t>
            </a:r>
            <a:r>
              <a:rPr sz="1200" spc="-30" dirty="0">
                <a:latin typeface="Calibri"/>
                <a:cs typeface="Calibri"/>
              </a:rPr>
              <a:t> </a:t>
            </a:r>
            <a:r>
              <a:rPr sz="1200" spc="-10" dirty="0">
                <a:latin typeface="Calibri"/>
                <a:cs typeface="Calibri"/>
              </a:rPr>
              <a:t>error</a:t>
            </a:r>
            <a:r>
              <a:rPr sz="1200" spc="-25" dirty="0">
                <a:latin typeface="Calibri"/>
                <a:cs typeface="Calibri"/>
              </a:rPr>
              <a:t> </a:t>
            </a:r>
            <a:r>
              <a:rPr sz="1200" spc="-5" dirty="0">
                <a:latin typeface="Calibri"/>
                <a:cs typeface="Calibri"/>
              </a:rPr>
              <a:t>between </a:t>
            </a:r>
            <a:r>
              <a:rPr sz="1200" dirty="0">
                <a:solidFill>
                  <a:srgbClr val="FF0000"/>
                </a:solidFill>
                <a:latin typeface="Calibri"/>
                <a:cs typeface="Calibri"/>
              </a:rPr>
              <a:t>9.0%</a:t>
            </a:r>
            <a:r>
              <a:rPr sz="1200" spc="-5" dirty="0">
                <a:solidFill>
                  <a:srgbClr val="FF0000"/>
                </a:solidFill>
                <a:latin typeface="Calibri"/>
                <a:cs typeface="Calibri"/>
              </a:rPr>
              <a:t> </a:t>
            </a:r>
            <a:r>
              <a:rPr sz="1200" dirty="0">
                <a:solidFill>
                  <a:srgbClr val="FF0000"/>
                </a:solidFill>
                <a:latin typeface="Calibri"/>
                <a:cs typeface="Calibri"/>
              </a:rPr>
              <a:t>and</a:t>
            </a:r>
            <a:r>
              <a:rPr sz="1200" spc="-20" dirty="0">
                <a:solidFill>
                  <a:srgbClr val="FF0000"/>
                </a:solidFill>
                <a:latin typeface="Calibri"/>
                <a:cs typeface="Calibri"/>
              </a:rPr>
              <a:t> </a:t>
            </a:r>
            <a:r>
              <a:rPr sz="1200" spc="-5" dirty="0">
                <a:solidFill>
                  <a:srgbClr val="FF0000"/>
                </a:solidFill>
                <a:latin typeface="Calibri"/>
                <a:cs typeface="Calibri"/>
              </a:rPr>
              <a:t>−7.8%</a:t>
            </a:r>
            <a:endParaRPr sz="1200">
              <a:latin typeface="Calibri"/>
              <a:cs typeface="Calibri"/>
            </a:endParaRPr>
          </a:p>
        </p:txBody>
      </p:sp>
      <p:sp>
        <p:nvSpPr>
          <p:cNvPr id="12" name="object 12"/>
          <p:cNvSpPr txBox="1"/>
          <p:nvPr/>
        </p:nvSpPr>
        <p:spPr>
          <a:xfrm>
            <a:off x="2550922" y="2135885"/>
            <a:ext cx="2901950" cy="254000"/>
          </a:xfrm>
          <a:prstGeom prst="rect">
            <a:avLst/>
          </a:prstGeom>
        </p:spPr>
        <p:txBody>
          <a:bodyPr vert="horz" wrap="square" lIns="0" tIns="12700" rIns="0" bIns="0" rtlCol="0">
            <a:spAutoFit/>
          </a:bodyPr>
          <a:lstStyle/>
          <a:p>
            <a:pPr marL="12700">
              <a:lnSpc>
                <a:spcPct val="100000"/>
              </a:lnSpc>
              <a:spcBef>
                <a:spcPts val="100"/>
              </a:spcBef>
            </a:pPr>
            <a:r>
              <a:rPr sz="1500" b="1" spc="-5" dirty="0">
                <a:latin typeface="Calibri"/>
                <a:cs typeface="Calibri"/>
              </a:rPr>
              <a:t>Pesticide</a:t>
            </a:r>
            <a:r>
              <a:rPr sz="1500" b="1" spc="-50" dirty="0">
                <a:latin typeface="Calibri"/>
                <a:cs typeface="Calibri"/>
              </a:rPr>
              <a:t> </a:t>
            </a:r>
            <a:r>
              <a:rPr sz="1500" b="1" spc="-10" dirty="0">
                <a:latin typeface="Calibri"/>
                <a:cs typeface="Calibri"/>
              </a:rPr>
              <a:t>recoveries</a:t>
            </a:r>
            <a:r>
              <a:rPr sz="1500" b="1" spc="-15" dirty="0">
                <a:latin typeface="Calibri"/>
                <a:cs typeface="Calibri"/>
              </a:rPr>
              <a:t> </a:t>
            </a:r>
            <a:r>
              <a:rPr sz="1500" b="1" dirty="0">
                <a:latin typeface="Calibri"/>
                <a:cs typeface="Calibri"/>
              </a:rPr>
              <a:t>in</a:t>
            </a:r>
            <a:r>
              <a:rPr sz="1500" b="1" spc="-30" dirty="0">
                <a:latin typeface="Calibri"/>
                <a:cs typeface="Calibri"/>
              </a:rPr>
              <a:t> </a:t>
            </a:r>
            <a:r>
              <a:rPr sz="1500" b="1" spc="-10" dirty="0">
                <a:latin typeface="Calibri"/>
                <a:cs typeface="Calibri"/>
              </a:rPr>
              <a:t>grain</a:t>
            </a:r>
            <a:r>
              <a:rPr sz="1500" b="1" spc="-15" dirty="0">
                <a:latin typeface="Calibri"/>
                <a:cs typeface="Calibri"/>
              </a:rPr>
              <a:t> </a:t>
            </a:r>
            <a:r>
              <a:rPr sz="1500" b="1" spc="-5" dirty="0">
                <a:latin typeface="Calibri"/>
                <a:cs typeface="Calibri"/>
              </a:rPr>
              <a:t>samples</a:t>
            </a:r>
            <a:endParaRPr sz="150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8" descr="logo-unite.jpg">
            <a:extLst>
              <a:ext uri="{FF2B5EF4-FFF2-40B4-BE49-F238E27FC236}">
                <a16:creationId xmlns:a16="http://schemas.microsoft.com/office/drawing/2014/main" id="{D710642E-7592-41D2-BB1C-F985D78B34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89" y="867078"/>
            <a:ext cx="1210772" cy="46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p:cNvSpPr/>
          <p:nvPr/>
        </p:nvSpPr>
        <p:spPr>
          <a:xfrm>
            <a:off x="0" y="857250"/>
            <a:ext cx="1361941" cy="511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a:endParaRPr>
          </a:p>
        </p:txBody>
      </p:sp>
      <p:sp>
        <p:nvSpPr>
          <p:cNvPr id="20" name="Content Placeholder 2">
            <a:extLst>
              <a:ext uri="{FF2B5EF4-FFF2-40B4-BE49-F238E27FC236}">
                <a16:creationId xmlns:a16="http://schemas.microsoft.com/office/drawing/2014/main" id="{4D3C78C3-DFC0-418F-A6D3-E92B65E3CFE4}"/>
              </a:ext>
            </a:extLst>
          </p:cNvPr>
          <p:cNvSpPr txBox="1">
            <a:spLocks/>
          </p:cNvSpPr>
          <p:nvPr/>
        </p:nvSpPr>
        <p:spPr>
          <a:xfrm>
            <a:off x="281941" y="973985"/>
            <a:ext cx="8790470" cy="42443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ct val="0"/>
              </a:spcBef>
              <a:defRPr/>
            </a:pPr>
            <a:r>
              <a:rPr lang="en-GB" sz="1800" b="1" i="1" dirty="0">
                <a:solidFill>
                  <a:prstClr val="black"/>
                </a:solidFill>
                <a:effectLst>
                  <a:outerShdw blurRad="38100" dist="38100" dir="2700000" algn="tl">
                    <a:srgbClr val="000000">
                      <a:alpha val="43137"/>
                    </a:srgbClr>
                  </a:outerShdw>
                </a:effectLst>
              </a:rPr>
              <a:t> </a:t>
            </a:r>
          </a:p>
          <a:p>
            <a:pPr defTabSz="685800">
              <a:spcBef>
                <a:spcPct val="0"/>
              </a:spcBef>
              <a:defRPr/>
            </a:pPr>
            <a:endParaRPr lang="en-GB" sz="1800" b="1" i="1" dirty="0">
              <a:solidFill>
                <a:prstClr val="black"/>
              </a:solidFill>
              <a:effectLst>
                <a:outerShdw blurRad="38100" dist="38100" dir="2700000" algn="tl">
                  <a:srgbClr val="000000">
                    <a:alpha val="43137"/>
                  </a:srgbClr>
                </a:outerShdw>
              </a:effectLst>
            </a:endParaRPr>
          </a:p>
          <a:p>
            <a:pPr defTabSz="685800">
              <a:spcBef>
                <a:spcPct val="0"/>
              </a:spcBef>
              <a:defRPr/>
            </a:pPr>
            <a:r>
              <a:rPr lang="es-ES" sz="1800" b="1" i="1" dirty="0">
                <a:solidFill>
                  <a:prstClr val="black"/>
                </a:solidFill>
                <a:effectLst>
                  <a:outerShdw blurRad="38100" dist="38100" dir="2700000" algn="tl">
                    <a:srgbClr val="000000">
                      <a:alpha val="43137"/>
                    </a:srgbClr>
                  </a:outerShdw>
                </a:effectLst>
              </a:rPr>
              <a:t> </a:t>
            </a:r>
            <a:endParaRPr lang="en-GB" sz="1800" b="1" i="1" dirty="0">
              <a:solidFill>
                <a:prstClr val="black"/>
              </a:solidFill>
              <a:effectLst>
                <a:outerShdw blurRad="38100" dist="38100" dir="2700000" algn="tl">
                  <a:srgbClr val="000000">
                    <a:alpha val="43137"/>
                  </a:srgbClr>
                </a:outerShdw>
              </a:effectLst>
            </a:endParaRPr>
          </a:p>
          <a:p>
            <a:pPr defTabSz="685800">
              <a:spcBef>
                <a:spcPts val="750"/>
              </a:spcBef>
              <a:defRPr/>
            </a:pPr>
            <a:r>
              <a:rPr lang="en-GB" sz="1800" dirty="0">
                <a:solidFill>
                  <a:prstClr val="black"/>
                </a:solidFill>
              </a:rPr>
              <a:t> </a:t>
            </a:r>
            <a:endParaRPr lang="en-GB" sz="1800" b="1" i="1" dirty="0">
              <a:solidFill>
                <a:prstClr val="black"/>
              </a:solidFill>
              <a:effectLst>
                <a:outerShdw blurRad="38100" dist="38100" dir="2700000" algn="tl">
                  <a:srgbClr val="000000">
                    <a:alpha val="43137"/>
                  </a:srgbClr>
                </a:outerShdw>
              </a:effectLst>
            </a:endParaRPr>
          </a:p>
        </p:txBody>
      </p:sp>
      <p:pic>
        <p:nvPicPr>
          <p:cNvPr id="19" name="Immagine 18">
            <a:extLst>
              <a:ext uri="{FF2B5EF4-FFF2-40B4-BE49-F238E27FC236}">
                <a16:creationId xmlns:a16="http://schemas.microsoft.com/office/drawing/2014/main" id="{6B89002F-F499-4611-BB93-83129BFED1D0}"/>
              </a:ext>
            </a:extLst>
          </p:cNvPr>
          <p:cNvPicPr>
            <a:picLocks noChangeAspect="1"/>
          </p:cNvPicPr>
          <p:nvPr/>
        </p:nvPicPr>
        <p:blipFill rotWithShape="1">
          <a:blip r:embed="rId4"/>
          <a:srcRect l="9750" t="34709" r="15333" b="18860"/>
          <a:stretch/>
        </p:blipFill>
        <p:spPr>
          <a:xfrm>
            <a:off x="390302" y="2594852"/>
            <a:ext cx="5576229" cy="1944000"/>
          </a:xfrm>
          <a:prstGeom prst="rect">
            <a:avLst/>
          </a:prstGeom>
          <a:ln w="19050">
            <a:noFill/>
          </a:ln>
        </p:spPr>
      </p:pic>
      <p:cxnSp>
        <p:nvCxnSpPr>
          <p:cNvPr id="6" name="Connettore 2 5">
            <a:extLst>
              <a:ext uri="{FF2B5EF4-FFF2-40B4-BE49-F238E27FC236}">
                <a16:creationId xmlns:a16="http://schemas.microsoft.com/office/drawing/2014/main" id="{2665AC90-48DC-4D5C-8B08-8E1964F0B33B}"/>
              </a:ext>
            </a:extLst>
          </p:cNvPr>
          <p:cNvCxnSpPr>
            <a:cxnSpLocks/>
          </p:cNvCxnSpPr>
          <p:nvPr/>
        </p:nvCxnSpPr>
        <p:spPr>
          <a:xfrm>
            <a:off x="541020" y="3247648"/>
            <a:ext cx="0" cy="5715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954D756E-FAEA-4C7E-AEEC-98BE8C6FE782}"/>
              </a:ext>
            </a:extLst>
          </p:cNvPr>
          <p:cNvCxnSpPr>
            <a:cxnSpLocks/>
          </p:cNvCxnSpPr>
          <p:nvPr/>
        </p:nvCxnSpPr>
        <p:spPr>
          <a:xfrm flipV="1">
            <a:off x="4724400" y="3387396"/>
            <a:ext cx="0" cy="5940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A1FB3ACB-DF57-450E-937F-964C451CCD03}"/>
              </a:ext>
            </a:extLst>
          </p:cNvPr>
          <p:cNvSpPr txBox="1"/>
          <p:nvPr/>
        </p:nvSpPr>
        <p:spPr>
          <a:xfrm>
            <a:off x="339091" y="4572576"/>
            <a:ext cx="4652009" cy="646331"/>
          </a:xfrm>
          <a:prstGeom prst="rect">
            <a:avLst/>
          </a:prstGeom>
          <a:noFill/>
        </p:spPr>
        <p:txBody>
          <a:bodyPr wrap="square" rtlCol="0">
            <a:spAutoFit/>
          </a:bodyPr>
          <a:lstStyle/>
          <a:p>
            <a:pPr marL="171450" indent="-171450" defTabSz="685800">
              <a:buFontTx/>
              <a:buAutoNum type="alphaUcParenBoth"/>
              <a:defRPr/>
            </a:pPr>
            <a:r>
              <a:rPr lang="en-GB" sz="750" dirty="0">
                <a:solidFill>
                  <a:prstClr val="black"/>
                </a:solidFill>
                <a:latin typeface="Arial" panose="020B0604020202020204" pitchFamily="34" charset="0"/>
                <a:cs typeface="Arial" panose="020B0604020202020204" pitchFamily="34" charset="0"/>
              </a:rPr>
              <a:t>Catechin  50 </a:t>
            </a:r>
            <a:r>
              <a:rPr lang="el-GR" sz="750" dirty="0">
                <a:solidFill>
                  <a:prstClr val="black"/>
                </a:solidFill>
                <a:latin typeface="Arial" panose="020B0604020202020204" pitchFamily="34" charset="0"/>
                <a:cs typeface="Arial" panose="020B0604020202020204" pitchFamily="34" charset="0"/>
              </a:rPr>
              <a:t>μ</a:t>
            </a:r>
            <a:r>
              <a:rPr lang="en-GB" sz="750" dirty="0">
                <a:solidFill>
                  <a:prstClr val="black"/>
                </a:solidFill>
                <a:latin typeface="Arial" panose="020B0604020202020204" pitchFamily="34" charset="0"/>
                <a:cs typeface="Arial" panose="020B0604020202020204" pitchFamily="34" charset="0"/>
              </a:rPr>
              <a:t>M performed in phosphate buffer (10 mM + 0.1 M </a:t>
            </a:r>
            <a:r>
              <a:rPr lang="en-GB" sz="750" dirty="0" err="1">
                <a:solidFill>
                  <a:prstClr val="black"/>
                </a:solidFill>
                <a:latin typeface="Arial" panose="020B0604020202020204" pitchFamily="34" charset="0"/>
                <a:cs typeface="Arial" panose="020B0604020202020204" pitchFamily="34" charset="0"/>
              </a:rPr>
              <a:t>KCl</a:t>
            </a:r>
            <a:r>
              <a:rPr lang="en-GB" sz="750" dirty="0">
                <a:solidFill>
                  <a:prstClr val="black"/>
                </a:solidFill>
                <a:latin typeface="Arial" panose="020B0604020202020204" pitchFamily="34" charset="0"/>
                <a:cs typeface="Arial" panose="020B0604020202020204" pitchFamily="34" charset="0"/>
              </a:rPr>
              <a:t> at pH 7.0), scan rate of 50 mV s</a:t>
            </a:r>
            <a:r>
              <a:rPr lang="en-GB" sz="750" baseline="30000" dirty="0">
                <a:solidFill>
                  <a:prstClr val="black"/>
                </a:solidFill>
                <a:latin typeface="Arial" panose="020B0604020202020204" pitchFamily="34" charset="0"/>
                <a:cs typeface="Arial" panose="020B0604020202020204" pitchFamily="34" charset="0"/>
              </a:rPr>
              <a:t>−1</a:t>
            </a:r>
            <a:r>
              <a:rPr lang="en-GB" sz="750" dirty="0">
                <a:solidFill>
                  <a:prstClr val="black"/>
                </a:solidFill>
                <a:latin typeface="Arial" panose="020B0604020202020204" pitchFamily="34" charset="0"/>
                <a:cs typeface="Arial" panose="020B0604020202020204" pitchFamily="34" charset="0"/>
              </a:rPr>
              <a:t>. </a:t>
            </a:r>
          </a:p>
          <a:p>
            <a:pPr marL="171450" indent="-171450" defTabSz="685800">
              <a:buFontTx/>
              <a:buAutoNum type="alphaUcParenBoth"/>
              <a:defRPr/>
            </a:pPr>
            <a:r>
              <a:rPr lang="en-GB" sz="750" dirty="0">
                <a:solidFill>
                  <a:prstClr val="black"/>
                </a:solidFill>
                <a:latin typeface="Arial" panose="020B0604020202020204" pitchFamily="34" charset="0"/>
                <a:cs typeface="Arial" panose="020B0604020202020204" pitchFamily="34" charset="0"/>
              </a:rPr>
              <a:t>Nyquist plots of 5 mM Fe(CN)</a:t>
            </a:r>
            <a:r>
              <a:rPr lang="en-GB" sz="750" baseline="-25000" dirty="0">
                <a:solidFill>
                  <a:prstClr val="black"/>
                </a:solidFill>
                <a:latin typeface="Arial" panose="020B0604020202020204" pitchFamily="34" charset="0"/>
                <a:cs typeface="Arial" panose="020B0604020202020204" pitchFamily="34" charset="0"/>
              </a:rPr>
              <a:t>6 </a:t>
            </a:r>
            <a:r>
              <a:rPr lang="en-GB" sz="750" baseline="30000" dirty="0">
                <a:solidFill>
                  <a:prstClr val="black"/>
                </a:solidFill>
                <a:latin typeface="Arial" panose="020B0604020202020204" pitchFamily="34" charset="0"/>
                <a:cs typeface="Arial" panose="020B0604020202020204" pitchFamily="34" charset="0"/>
              </a:rPr>
              <a:t>4-/3- </a:t>
            </a:r>
            <a:r>
              <a:rPr lang="en-GB" sz="750" dirty="0">
                <a:solidFill>
                  <a:prstClr val="black"/>
                </a:solidFill>
                <a:latin typeface="Arial" panose="020B0604020202020204" pitchFamily="34" charset="0"/>
                <a:cs typeface="Arial" panose="020B0604020202020204" pitchFamily="34" charset="0"/>
              </a:rPr>
              <a:t>in 0.1 </a:t>
            </a:r>
            <a:r>
              <a:rPr lang="en-GB" sz="750" dirty="0" err="1">
                <a:solidFill>
                  <a:prstClr val="black"/>
                </a:solidFill>
                <a:latin typeface="Arial" panose="020B0604020202020204" pitchFamily="34" charset="0"/>
                <a:cs typeface="Arial" panose="020B0604020202020204" pitchFamily="34" charset="0"/>
              </a:rPr>
              <a:t>KCl</a:t>
            </a:r>
            <a:r>
              <a:rPr lang="en-GB" sz="750" dirty="0">
                <a:solidFill>
                  <a:prstClr val="black"/>
                </a:solidFill>
                <a:latin typeface="Arial" panose="020B0604020202020204" pitchFamily="34" charset="0"/>
                <a:cs typeface="Arial" panose="020B0604020202020204" pitchFamily="34" charset="0"/>
              </a:rPr>
              <a:t> M performed with the bare SPE after each CVs scan</a:t>
            </a:r>
          </a:p>
          <a:p>
            <a:pPr defTabSz="685800">
              <a:defRPr/>
            </a:pPr>
            <a:endParaRPr lang="en-GB" sz="1350" dirty="0">
              <a:solidFill>
                <a:prstClr val="black"/>
              </a:solidFill>
              <a:latin typeface="Calibri"/>
            </a:endParaRPr>
          </a:p>
        </p:txBody>
      </p:sp>
      <p:sp>
        <p:nvSpPr>
          <p:cNvPr id="27" name="Rettangolo 26">
            <a:extLst>
              <a:ext uri="{FF2B5EF4-FFF2-40B4-BE49-F238E27FC236}">
                <a16:creationId xmlns:a16="http://schemas.microsoft.com/office/drawing/2014/main" id="{372AC41D-8207-4479-A751-4591B66197D4}"/>
              </a:ext>
            </a:extLst>
          </p:cNvPr>
          <p:cNvSpPr/>
          <p:nvPr/>
        </p:nvSpPr>
        <p:spPr>
          <a:xfrm>
            <a:off x="-22856" y="5773156"/>
            <a:ext cx="9468934" cy="242374"/>
          </a:xfrm>
          <a:prstGeom prst="rect">
            <a:avLst/>
          </a:prstGeom>
        </p:spPr>
        <p:txBody>
          <a:bodyPr wrap="square">
            <a:spAutoFit/>
          </a:bodyPr>
          <a:lstStyle/>
          <a:p>
            <a:pPr defTabSz="685800">
              <a:defRPr/>
            </a:pPr>
            <a:r>
              <a:rPr lang="en-GB" sz="975" dirty="0">
                <a:solidFill>
                  <a:srgbClr val="222222"/>
                </a:solidFill>
                <a:latin typeface="Calibri" panose="020F0502020204030204" pitchFamily="34" charset="0"/>
                <a:cs typeface="Calibri" panose="020F0502020204030204" pitchFamily="34" charset="0"/>
              </a:rPr>
              <a:t>Della </a:t>
            </a:r>
            <a:r>
              <a:rPr lang="en-GB" sz="975" dirty="0" err="1">
                <a:solidFill>
                  <a:srgbClr val="222222"/>
                </a:solidFill>
                <a:latin typeface="Calibri" panose="020F0502020204030204" pitchFamily="34" charset="0"/>
                <a:cs typeface="Calibri" panose="020F0502020204030204" pitchFamily="34" charset="0"/>
              </a:rPr>
              <a:t>Pelle</a:t>
            </a:r>
            <a:r>
              <a:rPr lang="en-GB" sz="975" dirty="0">
                <a:solidFill>
                  <a:srgbClr val="222222"/>
                </a:solidFill>
                <a:latin typeface="Calibri" panose="020F0502020204030204" pitchFamily="34" charset="0"/>
                <a:cs typeface="Calibri" panose="020F0502020204030204" pitchFamily="34" charset="0"/>
              </a:rPr>
              <a:t>, F., Rojas, D., </a:t>
            </a:r>
            <a:r>
              <a:rPr lang="en-GB" sz="975" dirty="0" err="1">
                <a:solidFill>
                  <a:srgbClr val="222222"/>
                </a:solidFill>
                <a:latin typeface="Calibri" panose="020F0502020204030204" pitchFamily="34" charset="0"/>
                <a:cs typeface="Calibri" panose="020F0502020204030204" pitchFamily="34" charset="0"/>
              </a:rPr>
              <a:t>Scroccarello</a:t>
            </a:r>
            <a:r>
              <a:rPr lang="en-GB" sz="975" dirty="0">
                <a:solidFill>
                  <a:srgbClr val="222222"/>
                </a:solidFill>
                <a:latin typeface="Calibri" panose="020F0502020204030204" pitchFamily="34" charset="0"/>
                <a:cs typeface="Calibri" panose="020F0502020204030204" pitchFamily="34" charset="0"/>
              </a:rPr>
              <a:t>, A., Del Carlo, M., Ferraro, G., Di Mattia, C., </a:t>
            </a:r>
            <a:r>
              <a:rPr lang="en-GB" sz="975" dirty="0" err="1">
                <a:solidFill>
                  <a:srgbClr val="222222"/>
                </a:solidFill>
                <a:latin typeface="Calibri" panose="020F0502020204030204" pitchFamily="34" charset="0"/>
                <a:cs typeface="Calibri" panose="020F0502020204030204" pitchFamily="34" charset="0"/>
              </a:rPr>
              <a:t>Martuscelli</a:t>
            </a:r>
            <a:r>
              <a:rPr lang="en-GB" sz="975" dirty="0">
                <a:solidFill>
                  <a:srgbClr val="222222"/>
                </a:solidFill>
                <a:latin typeface="Calibri" panose="020F0502020204030204" pitchFamily="34" charset="0"/>
                <a:cs typeface="Calibri" panose="020F0502020204030204" pitchFamily="34" charset="0"/>
              </a:rPr>
              <a:t>, M., </a:t>
            </a:r>
            <a:r>
              <a:rPr lang="en-GB" sz="975" dirty="0" err="1">
                <a:solidFill>
                  <a:srgbClr val="222222"/>
                </a:solidFill>
                <a:latin typeface="Calibri" panose="020F0502020204030204" pitchFamily="34" charset="0"/>
                <a:cs typeface="Calibri" panose="020F0502020204030204" pitchFamily="34" charset="0"/>
              </a:rPr>
              <a:t>Escarpa</a:t>
            </a:r>
            <a:r>
              <a:rPr lang="en-GB" sz="975" dirty="0">
                <a:solidFill>
                  <a:srgbClr val="222222"/>
                </a:solidFill>
                <a:latin typeface="Calibri" panose="020F0502020204030204" pitchFamily="34" charset="0"/>
                <a:cs typeface="Calibri" panose="020F0502020204030204" pitchFamily="34" charset="0"/>
              </a:rPr>
              <a:t>, A., </a:t>
            </a:r>
            <a:r>
              <a:rPr lang="en-GB" sz="975" dirty="0" err="1">
                <a:solidFill>
                  <a:srgbClr val="222222"/>
                </a:solidFill>
                <a:latin typeface="Calibri" panose="020F0502020204030204" pitchFamily="34" charset="0"/>
                <a:cs typeface="Calibri" panose="020F0502020204030204" pitchFamily="34" charset="0"/>
              </a:rPr>
              <a:t>Compagnone</a:t>
            </a:r>
            <a:r>
              <a:rPr lang="en-GB" sz="975" dirty="0">
                <a:solidFill>
                  <a:srgbClr val="222222"/>
                </a:solidFill>
                <a:latin typeface="Calibri" panose="020F0502020204030204" pitchFamily="34" charset="0"/>
                <a:cs typeface="Calibri" panose="020F0502020204030204" pitchFamily="34" charset="0"/>
              </a:rPr>
              <a:t>, D. (2019). SENSOR ACTUAT B-CHEM, 296, 126651.</a:t>
            </a:r>
            <a:endParaRPr lang="en-GB" sz="975" dirty="0">
              <a:solidFill>
                <a:prstClr val="black"/>
              </a:solidFill>
              <a:latin typeface="Calibri" panose="020F0502020204030204" pitchFamily="34" charset="0"/>
              <a:cs typeface="Calibri" panose="020F0502020204030204" pitchFamily="34" charset="0"/>
            </a:endParaRPr>
          </a:p>
        </p:txBody>
      </p:sp>
      <p:pic>
        <p:nvPicPr>
          <p:cNvPr id="13" name="Immagine 12" descr="logo-unite.jpg">
            <a:extLst>
              <a:ext uri="{FF2B5EF4-FFF2-40B4-BE49-F238E27FC236}">
                <a16:creationId xmlns:a16="http://schemas.microsoft.com/office/drawing/2014/main" id="{9DF442B0-EB48-4917-A254-7EC6410C72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1986" y="857251"/>
            <a:ext cx="982014" cy="50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8DE1B534-EC5D-4E6E-B678-25A38B8CA10E}"/>
              </a:ext>
            </a:extLst>
          </p:cNvPr>
          <p:cNvSpPr txBox="1"/>
          <p:nvPr/>
        </p:nvSpPr>
        <p:spPr>
          <a:xfrm>
            <a:off x="4686141" y="3795462"/>
            <a:ext cx="449162" cy="300082"/>
          </a:xfrm>
          <a:prstGeom prst="rect">
            <a:avLst/>
          </a:prstGeom>
          <a:noFill/>
        </p:spPr>
        <p:txBody>
          <a:bodyPr wrap="none" rtlCol="0">
            <a:spAutoFit/>
          </a:bodyPr>
          <a:lstStyle/>
          <a:p>
            <a:pPr defTabSz="685800">
              <a:defRPr/>
            </a:pPr>
            <a:r>
              <a:rPr lang="it-IT" sz="1350" dirty="0">
                <a:solidFill>
                  <a:prstClr val="black"/>
                </a:solidFill>
                <a:latin typeface="Calibri"/>
              </a:rPr>
              <a:t>R </a:t>
            </a:r>
            <a:r>
              <a:rPr lang="it-IT" sz="1350" dirty="0" err="1">
                <a:solidFill>
                  <a:prstClr val="black"/>
                </a:solidFill>
                <a:latin typeface="Calibri"/>
              </a:rPr>
              <a:t>ct</a:t>
            </a:r>
            <a:endParaRPr lang="en-GB" sz="1350" dirty="0">
              <a:solidFill>
                <a:prstClr val="black"/>
              </a:solidFill>
              <a:latin typeface="Calibri"/>
            </a:endParaRPr>
          </a:p>
        </p:txBody>
      </p:sp>
      <p:sp>
        <p:nvSpPr>
          <p:cNvPr id="15" name="Rettangolo 14">
            <a:extLst>
              <a:ext uri="{FF2B5EF4-FFF2-40B4-BE49-F238E27FC236}">
                <a16:creationId xmlns:a16="http://schemas.microsoft.com/office/drawing/2014/main" id="{8EEC6AC7-C20C-4FBB-94F2-8C8005412119}"/>
              </a:ext>
            </a:extLst>
          </p:cNvPr>
          <p:cNvSpPr/>
          <p:nvPr/>
        </p:nvSpPr>
        <p:spPr>
          <a:xfrm>
            <a:off x="132232" y="1206039"/>
            <a:ext cx="8879536" cy="969496"/>
          </a:xfrm>
          <a:prstGeom prst="rect">
            <a:avLst/>
          </a:prstGeom>
        </p:spPr>
        <p:txBody>
          <a:bodyPr wrap="square">
            <a:spAutoFit/>
          </a:bodyPr>
          <a:lstStyle/>
          <a:p>
            <a:pPr algn="ctr" defTabSz="685800">
              <a:defRPr/>
            </a:pPr>
            <a:r>
              <a:rPr lang="en-GB" sz="1500" b="1" dirty="0">
                <a:solidFill>
                  <a:prstClr val="black"/>
                </a:solidFill>
                <a:latin typeface="Times New Roman" panose="02020603050405020304" pitchFamily="18" charset="0"/>
                <a:cs typeface="Times New Roman" panose="02020603050405020304" pitchFamily="18" charset="0"/>
              </a:rPr>
              <a:t>Electrochemical analytical drawback:</a:t>
            </a:r>
          </a:p>
          <a:p>
            <a:pPr algn="ctr" defTabSz="685800">
              <a:defRPr/>
            </a:pPr>
            <a:r>
              <a:rPr lang="en-GB" sz="1500" b="1" dirty="0">
                <a:solidFill>
                  <a:prstClr val="black"/>
                </a:solidFill>
                <a:latin typeface="Times New Roman" panose="02020603050405020304" pitchFamily="18" charset="0"/>
                <a:cs typeface="Times New Roman" panose="02020603050405020304" pitchFamily="18" charset="0"/>
              </a:rPr>
              <a:t> </a:t>
            </a:r>
            <a:r>
              <a:rPr lang="en-GB" sz="1500" b="1" i="1" dirty="0">
                <a:solidFill>
                  <a:srgbClr val="FF0000"/>
                </a:solidFill>
                <a:latin typeface="Times New Roman" panose="02020603050405020304" pitchFamily="18" charset="0"/>
                <a:cs typeface="Times New Roman" panose="02020603050405020304" pitchFamily="18" charset="0"/>
              </a:rPr>
              <a:t>irreversible Passivation /low sensitivity for phenolic compounds</a:t>
            </a:r>
          </a:p>
          <a:p>
            <a:pPr algn="ctr" defTabSz="685800">
              <a:defRPr/>
            </a:pPr>
            <a:r>
              <a:rPr lang="en-GB" sz="1350" dirty="0">
                <a:solidFill>
                  <a:prstClr val="black"/>
                </a:solidFill>
                <a:latin typeface="Times New Roman" panose="02020603050405020304" pitchFamily="18" charset="0"/>
                <a:cs typeface="Times New Roman" panose="02020603050405020304" pitchFamily="18" charset="0"/>
              </a:rPr>
              <a:t>(occur after 1 scan; moreover: low sensitivity and repeatability.  Impossible to perform a calibration)</a:t>
            </a:r>
          </a:p>
          <a:p>
            <a:pPr algn="ctr" defTabSz="685800">
              <a:defRPr/>
            </a:pPr>
            <a:endParaRPr lang="en-GB" sz="1350" dirty="0">
              <a:solidFill>
                <a:prstClr val="black"/>
              </a:solidFill>
              <a:latin typeface="Times New Roman" panose="02020603050405020304" pitchFamily="18" charset="0"/>
              <a:cs typeface="Times New Roman" panose="02020603050405020304" pitchFamily="18" charset="0"/>
            </a:endParaRPr>
          </a:p>
        </p:txBody>
      </p:sp>
      <p:sp>
        <p:nvSpPr>
          <p:cNvPr id="16" name="Rettangolo 15">
            <a:extLst>
              <a:ext uri="{FF2B5EF4-FFF2-40B4-BE49-F238E27FC236}">
                <a16:creationId xmlns:a16="http://schemas.microsoft.com/office/drawing/2014/main" id="{ADA2128A-7D61-42E8-92DD-7F53D799B7B6}"/>
              </a:ext>
            </a:extLst>
          </p:cNvPr>
          <p:cNvSpPr/>
          <p:nvPr/>
        </p:nvSpPr>
        <p:spPr>
          <a:xfrm>
            <a:off x="6117250" y="2972034"/>
            <a:ext cx="2982935" cy="1661993"/>
          </a:xfrm>
          <a:prstGeom prst="rect">
            <a:avLst/>
          </a:prstGeom>
        </p:spPr>
        <p:txBody>
          <a:bodyPr wrap="square">
            <a:spAutoFit/>
          </a:bodyPr>
          <a:lstStyle/>
          <a:p>
            <a:pPr algn="ctr" defTabSz="685800">
              <a:defRPr/>
            </a:pPr>
            <a:r>
              <a:rPr lang="en-GB" sz="1500" dirty="0">
                <a:solidFill>
                  <a:prstClr val="black"/>
                </a:solidFill>
                <a:latin typeface="Times New Roman" panose="02020603050405020304" pitchFamily="18" charset="0"/>
                <a:cs typeface="Times New Roman" panose="02020603050405020304" pitchFamily="18" charset="0"/>
              </a:rPr>
              <a:t>...</a:t>
            </a:r>
            <a:r>
              <a:rPr lang="en-GB" sz="1500" i="1" dirty="0">
                <a:solidFill>
                  <a:prstClr val="black"/>
                </a:solidFill>
                <a:latin typeface="Times New Roman" panose="02020603050405020304" pitchFamily="18" charset="0"/>
                <a:cs typeface="Times New Roman" panose="02020603050405020304" pitchFamily="18" charset="0"/>
              </a:rPr>
              <a:t>Catechin also adsorbs strongly on the electrode surface and the final oxidation product is not electroactive and blocks the electrode surface</a:t>
            </a:r>
            <a:r>
              <a:rPr lang="en-GB" sz="1500" dirty="0">
                <a:solidFill>
                  <a:prstClr val="black"/>
                </a:solidFill>
                <a:latin typeface="Times New Roman" panose="02020603050405020304" pitchFamily="18" charset="0"/>
                <a:cs typeface="Times New Roman" panose="02020603050405020304" pitchFamily="18" charset="0"/>
              </a:rPr>
              <a:t>...</a:t>
            </a:r>
          </a:p>
          <a:p>
            <a:pPr algn="ctr" defTabSz="685800">
              <a:defRPr/>
            </a:pPr>
            <a:endParaRPr lang="en-GB" sz="900" dirty="0">
              <a:solidFill>
                <a:prstClr val="black"/>
              </a:solidFill>
              <a:latin typeface="Calibri"/>
            </a:endParaRPr>
          </a:p>
          <a:p>
            <a:pPr algn="ctr" defTabSz="685800">
              <a:defRPr/>
            </a:pPr>
            <a:r>
              <a:rPr lang="pt-BR" sz="900" dirty="0">
                <a:solidFill>
                  <a:prstClr val="black"/>
                </a:solidFill>
                <a:latin typeface="Calibri"/>
              </a:rPr>
              <a:t>Janeiro, P., Brett, A.M.O. (2004). Analytica chimica acta, 518(1-2), 109-115.</a:t>
            </a:r>
            <a:endParaRPr lang="en-GB" sz="900" dirty="0">
              <a:solidFill>
                <a:prstClr val="black"/>
              </a:solidFill>
              <a:latin typeface="Calibri"/>
            </a:endParaRPr>
          </a:p>
        </p:txBody>
      </p:sp>
      <p:sp>
        <p:nvSpPr>
          <p:cNvPr id="4" name="CasellaDiTesto 3">
            <a:extLst>
              <a:ext uri="{FF2B5EF4-FFF2-40B4-BE49-F238E27FC236}">
                <a16:creationId xmlns:a16="http://schemas.microsoft.com/office/drawing/2014/main" id="{32C2B063-F1E8-4E33-B665-C5CEA4BD3C1D}"/>
              </a:ext>
            </a:extLst>
          </p:cNvPr>
          <p:cNvSpPr txBox="1"/>
          <p:nvPr/>
        </p:nvSpPr>
        <p:spPr>
          <a:xfrm>
            <a:off x="2876550" y="2430295"/>
            <a:ext cx="442750" cy="300082"/>
          </a:xfrm>
          <a:prstGeom prst="rect">
            <a:avLst/>
          </a:prstGeom>
          <a:noFill/>
        </p:spPr>
        <p:txBody>
          <a:bodyPr wrap="none" rtlCol="0">
            <a:spAutoFit/>
          </a:bodyPr>
          <a:lstStyle/>
          <a:p>
            <a:pPr defTabSz="685800">
              <a:defRPr/>
            </a:pPr>
            <a:r>
              <a:rPr lang="it-IT" sz="1350" b="1" dirty="0">
                <a:solidFill>
                  <a:prstClr val="black"/>
                </a:solidFill>
                <a:latin typeface="Calibri"/>
              </a:rPr>
              <a:t>SPE</a:t>
            </a:r>
            <a:endParaRPr lang="en-GB" sz="1350" b="1" dirty="0">
              <a:solidFill>
                <a:prstClr val="black"/>
              </a:solidFill>
              <a:latin typeface="Calibri"/>
            </a:endParaRPr>
          </a:p>
        </p:txBody>
      </p:sp>
      <p:sp>
        <p:nvSpPr>
          <p:cNvPr id="24" name="CasellaDiTesto 23">
            <a:extLst>
              <a:ext uri="{FF2B5EF4-FFF2-40B4-BE49-F238E27FC236}">
                <a16:creationId xmlns:a16="http://schemas.microsoft.com/office/drawing/2014/main" id="{CFA3D4A4-4DAE-4940-95A8-3A4FD1758301}"/>
              </a:ext>
            </a:extLst>
          </p:cNvPr>
          <p:cNvSpPr txBox="1"/>
          <p:nvPr/>
        </p:nvSpPr>
        <p:spPr>
          <a:xfrm>
            <a:off x="6889505" y="2549592"/>
            <a:ext cx="1485791" cy="300082"/>
          </a:xfrm>
          <a:prstGeom prst="rect">
            <a:avLst/>
          </a:prstGeom>
          <a:noFill/>
        </p:spPr>
        <p:txBody>
          <a:bodyPr wrap="none" rtlCol="0">
            <a:spAutoFit/>
          </a:bodyPr>
          <a:lstStyle/>
          <a:p>
            <a:pPr defTabSz="685800">
              <a:defRPr/>
            </a:pPr>
            <a:r>
              <a:rPr lang="it-IT" sz="1350" b="1" dirty="0">
                <a:solidFill>
                  <a:prstClr val="black"/>
                </a:solidFill>
                <a:latin typeface="Calibri"/>
              </a:rPr>
              <a:t>Carbon </a:t>
            </a:r>
            <a:r>
              <a:rPr lang="it-IT" sz="1350" b="1" dirty="0" err="1">
                <a:solidFill>
                  <a:prstClr val="black"/>
                </a:solidFill>
                <a:latin typeface="Calibri"/>
              </a:rPr>
              <a:t>Electrodes</a:t>
            </a:r>
            <a:endParaRPr lang="en-GB" sz="1350" b="1" dirty="0">
              <a:solidFill>
                <a:prstClr val="black"/>
              </a:solidFill>
              <a:latin typeface="Calibri"/>
            </a:endParaRPr>
          </a:p>
        </p:txBody>
      </p:sp>
    </p:spTree>
    <p:extLst>
      <p:ext uri="{BB962C8B-B14F-4D97-AF65-F5344CB8AC3E}">
        <p14:creationId xmlns:p14="http://schemas.microsoft.com/office/powerpoint/2010/main" val="76029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856615"/>
          </a:xfrm>
          <a:custGeom>
            <a:avLst/>
            <a:gdLst/>
            <a:ahLst/>
            <a:cxnLst/>
            <a:rect l="l" t="t" r="r" b="b"/>
            <a:pathLst>
              <a:path w="9144000" h="856615">
                <a:moveTo>
                  <a:pt x="0" y="856488"/>
                </a:moveTo>
                <a:lnTo>
                  <a:pt x="9144000" y="856488"/>
                </a:lnTo>
                <a:lnTo>
                  <a:pt x="9144000" y="0"/>
                </a:lnTo>
                <a:lnTo>
                  <a:pt x="0" y="0"/>
                </a:lnTo>
                <a:lnTo>
                  <a:pt x="0" y="856488"/>
                </a:lnTo>
                <a:close/>
              </a:path>
            </a:pathLst>
          </a:custGeom>
          <a:solidFill>
            <a:srgbClr val="F0F0F0"/>
          </a:solidFill>
        </p:spPr>
        <p:txBody>
          <a:bodyPr wrap="square" lIns="0" tIns="0" rIns="0" bIns="0" rtlCol="0"/>
          <a:lstStyle/>
          <a:p>
            <a:endParaRPr/>
          </a:p>
        </p:txBody>
      </p:sp>
      <p:sp>
        <p:nvSpPr>
          <p:cNvPr id="3" name="object 3"/>
          <p:cNvSpPr/>
          <p:nvPr/>
        </p:nvSpPr>
        <p:spPr>
          <a:xfrm>
            <a:off x="0" y="1179575"/>
            <a:ext cx="9144000" cy="5678805"/>
          </a:xfrm>
          <a:custGeom>
            <a:avLst/>
            <a:gdLst/>
            <a:ahLst/>
            <a:cxnLst/>
            <a:rect l="l" t="t" r="r" b="b"/>
            <a:pathLst>
              <a:path w="9144000" h="5678805">
                <a:moveTo>
                  <a:pt x="0" y="5678423"/>
                </a:moveTo>
                <a:lnTo>
                  <a:pt x="9144000" y="5678423"/>
                </a:lnTo>
                <a:lnTo>
                  <a:pt x="9144000" y="0"/>
                </a:lnTo>
                <a:lnTo>
                  <a:pt x="0" y="0"/>
                </a:lnTo>
                <a:lnTo>
                  <a:pt x="0" y="5678423"/>
                </a:lnTo>
                <a:close/>
              </a:path>
            </a:pathLst>
          </a:custGeom>
          <a:solidFill>
            <a:srgbClr val="F0F0F0"/>
          </a:solidFill>
        </p:spPr>
        <p:txBody>
          <a:bodyPr wrap="square" lIns="0" tIns="0" rIns="0" bIns="0" rtlCol="0"/>
          <a:lstStyle/>
          <a:p>
            <a:endParaRPr/>
          </a:p>
        </p:txBody>
      </p:sp>
      <p:pic>
        <p:nvPicPr>
          <p:cNvPr id="4" name="object 4"/>
          <p:cNvPicPr/>
          <p:nvPr/>
        </p:nvPicPr>
        <p:blipFill>
          <a:blip r:embed="rId2" cstate="print"/>
          <a:stretch>
            <a:fillRect/>
          </a:stretch>
        </p:blipFill>
        <p:spPr>
          <a:xfrm>
            <a:off x="0" y="856488"/>
            <a:ext cx="9144000" cy="323088"/>
          </a:xfrm>
          <a:prstGeom prst="rect">
            <a:avLst/>
          </a:prstGeom>
        </p:spPr>
      </p:pic>
      <p:sp>
        <p:nvSpPr>
          <p:cNvPr id="5" name="object 5"/>
          <p:cNvSpPr txBox="1">
            <a:spLocks noGrp="1"/>
          </p:cNvSpPr>
          <p:nvPr>
            <p:ph type="title"/>
          </p:nvPr>
        </p:nvSpPr>
        <p:spPr>
          <a:xfrm>
            <a:off x="452119" y="836803"/>
            <a:ext cx="8238490" cy="345440"/>
          </a:xfrm>
          <a:prstGeom prst="rect">
            <a:avLst/>
          </a:prstGeom>
        </p:spPr>
        <p:txBody>
          <a:bodyPr vert="horz" wrap="square" lIns="0" tIns="12700" rIns="0" bIns="0" rtlCol="0">
            <a:spAutoFit/>
          </a:bodyPr>
          <a:lstStyle/>
          <a:p>
            <a:pPr marL="12700">
              <a:lnSpc>
                <a:spcPct val="100000"/>
              </a:lnSpc>
              <a:spcBef>
                <a:spcPts val="100"/>
              </a:spcBef>
            </a:pPr>
            <a:r>
              <a:rPr spc="-5" dirty="0"/>
              <a:t>Transition</a:t>
            </a:r>
            <a:r>
              <a:rPr spc="30" dirty="0"/>
              <a:t> </a:t>
            </a:r>
            <a:r>
              <a:rPr spc="-5" dirty="0"/>
              <a:t>Metal</a:t>
            </a:r>
            <a:r>
              <a:rPr spc="20" dirty="0"/>
              <a:t> </a:t>
            </a:r>
            <a:r>
              <a:rPr spc="-5" dirty="0"/>
              <a:t>Dichalcogenides</a:t>
            </a:r>
            <a:r>
              <a:rPr spc="15" dirty="0"/>
              <a:t> </a:t>
            </a:r>
            <a:r>
              <a:rPr dirty="0"/>
              <a:t>and</a:t>
            </a:r>
            <a:r>
              <a:rPr spc="30" dirty="0"/>
              <a:t> </a:t>
            </a:r>
            <a:r>
              <a:rPr dirty="0"/>
              <a:t>their</a:t>
            </a:r>
            <a:r>
              <a:rPr spc="20" dirty="0"/>
              <a:t> </a:t>
            </a:r>
            <a:r>
              <a:rPr spc="-10" dirty="0"/>
              <a:t>hybrid</a:t>
            </a:r>
            <a:r>
              <a:rPr spc="55" dirty="0"/>
              <a:t> </a:t>
            </a:r>
            <a:r>
              <a:rPr spc="-5" dirty="0"/>
              <a:t>nanomaterials</a:t>
            </a:r>
          </a:p>
        </p:txBody>
      </p:sp>
      <p:grpSp>
        <p:nvGrpSpPr>
          <p:cNvPr id="6" name="object 6"/>
          <p:cNvGrpSpPr/>
          <p:nvPr/>
        </p:nvGrpSpPr>
        <p:grpSpPr>
          <a:xfrm>
            <a:off x="-11937" y="1272794"/>
            <a:ext cx="1781175" cy="362585"/>
            <a:chOff x="-11937" y="1272794"/>
            <a:chExt cx="1781175" cy="362585"/>
          </a:xfrm>
        </p:grpSpPr>
        <p:sp>
          <p:nvSpPr>
            <p:cNvPr id="7" name="object 7"/>
            <p:cNvSpPr/>
            <p:nvPr/>
          </p:nvSpPr>
          <p:spPr>
            <a:xfrm>
              <a:off x="762" y="1285494"/>
              <a:ext cx="1755775" cy="337185"/>
            </a:xfrm>
            <a:custGeom>
              <a:avLst/>
              <a:gdLst/>
              <a:ahLst/>
              <a:cxnLst/>
              <a:rect l="l" t="t" r="r" b="b"/>
              <a:pathLst>
                <a:path w="1755775" h="337184">
                  <a:moveTo>
                    <a:pt x="1755648" y="0"/>
                  </a:moveTo>
                  <a:lnTo>
                    <a:pt x="0" y="0"/>
                  </a:lnTo>
                  <a:lnTo>
                    <a:pt x="0" y="336803"/>
                  </a:lnTo>
                  <a:lnTo>
                    <a:pt x="1755648" y="336803"/>
                  </a:lnTo>
                  <a:lnTo>
                    <a:pt x="1755648" y="0"/>
                  </a:lnTo>
                  <a:close/>
                </a:path>
              </a:pathLst>
            </a:custGeom>
            <a:solidFill>
              <a:srgbClr val="EDEBE0"/>
            </a:solidFill>
          </p:spPr>
          <p:txBody>
            <a:bodyPr wrap="square" lIns="0" tIns="0" rIns="0" bIns="0" rtlCol="0"/>
            <a:lstStyle/>
            <a:p>
              <a:endParaRPr/>
            </a:p>
          </p:txBody>
        </p:sp>
        <p:sp>
          <p:nvSpPr>
            <p:cNvPr id="8" name="object 8"/>
            <p:cNvSpPr/>
            <p:nvPr/>
          </p:nvSpPr>
          <p:spPr>
            <a:xfrm>
              <a:off x="762" y="1285494"/>
              <a:ext cx="1755775" cy="337185"/>
            </a:xfrm>
            <a:custGeom>
              <a:avLst/>
              <a:gdLst/>
              <a:ahLst/>
              <a:cxnLst/>
              <a:rect l="l" t="t" r="r" b="b"/>
              <a:pathLst>
                <a:path w="1755775" h="337184">
                  <a:moveTo>
                    <a:pt x="0" y="336803"/>
                  </a:moveTo>
                  <a:lnTo>
                    <a:pt x="1755648" y="336803"/>
                  </a:lnTo>
                  <a:lnTo>
                    <a:pt x="1755648" y="0"/>
                  </a:lnTo>
                  <a:lnTo>
                    <a:pt x="0" y="0"/>
                  </a:lnTo>
                  <a:lnTo>
                    <a:pt x="0" y="336803"/>
                  </a:lnTo>
                  <a:close/>
                </a:path>
              </a:pathLst>
            </a:custGeom>
            <a:ln w="25400">
              <a:solidFill>
                <a:srgbClr val="0F8A2B"/>
              </a:solidFill>
            </a:ln>
          </p:spPr>
          <p:txBody>
            <a:bodyPr wrap="square" lIns="0" tIns="0" rIns="0" bIns="0" rtlCol="0"/>
            <a:lstStyle/>
            <a:p>
              <a:endParaRPr/>
            </a:p>
          </p:txBody>
        </p:sp>
      </p:grpSp>
      <p:sp>
        <p:nvSpPr>
          <p:cNvPr id="9" name="object 9"/>
          <p:cNvSpPr txBox="1"/>
          <p:nvPr/>
        </p:nvSpPr>
        <p:spPr>
          <a:xfrm>
            <a:off x="600557" y="1355852"/>
            <a:ext cx="626110" cy="186690"/>
          </a:xfrm>
          <a:prstGeom prst="rect">
            <a:avLst/>
          </a:prstGeom>
        </p:spPr>
        <p:txBody>
          <a:bodyPr vert="horz" wrap="square" lIns="0" tIns="13335" rIns="0" bIns="0" rtlCol="0">
            <a:spAutoFit/>
          </a:bodyPr>
          <a:lstStyle/>
          <a:p>
            <a:pPr marL="12700">
              <a:lnSpc>
                <a:spcPct val="100000"/>
              </a:lnSpc>
              <a:spcBef>
                <a:spcPts val="105"/>
              </a:spcBef>
            </a:pPr>
            <a:r>
              <a:rPr sz="1050" b="1" spc="-5" dirty="0">
                <a:solidFill>
                  <a:srgbClr val="009934"/>
                </a:solidFill>
                <a:latin typeface="Arial"/>
                <a:cs typeface="Arial"/>
              </a:rPr>
              <a:t>Objective</a:t>
            </a:r>
            <a:endParaRPr sz="1050">
              <a:latin typeface="Arial"/>
              <a:cs typeface="Arial"/>
            </a:endParaRPr>
          </a:p>
        </p:txBody>
      </p:sp>
      <p:grpSp>
        <p:nvGrpSpPr>
          <p:cNvPr id="10" name="object 10"/>
          <p:cNvGrpSpPr/>
          <p:nvPr/>
        </p:nvGrpSpPr>
        <p:grpSpPr>
          <a:xfrm>
            <a:off x="1769745" y="1269746"/>
            <a:ext cx="7388225" cy="295275"/>
            <a:chOff x="1769745" y="1269746"/>
            <a:chExt cx="7388225" cy="295275"/>
          </a:xfrm>
        </p:grpSpPr>
        <p:pic>
          <p:nvPicPr>
            <p:cNvPr id="11" name="object 11"/>
            <p:cNvPicPr/>
            <p:nvPr/>
          </p:nvPicPr>
          <p:blipFill>
            <a:blip r:embed="rId3" cstate="print"/>
            <a:stretch>
              <a:fillRect/>
            </a:stretch>
          </p:blipFill>
          <p:spPr>
            <a:xfrm>
              <a:off x="1779270" y="1279398"/>
              <a:ext cx="2025395" cy="271272"/>
            </a:xfrm>
            <a:prstGeom prst="rect">
              <a:avLst/>
            </a:prstGeom>
          </p:spPr>
        </p:pic>
        <p:sp>
          <p:nvSpPr>
            <p:cNvPr id="12" name="object 12"/>
            <p:cNvSpPr/>
            <p:nvPr/>
          </p:nvSpPr>
          <p:spPr>
            <a:xfrm>
              <a:off x="1779270" y="1279398"/>
              <a:ext cx="2025650" cy="271780"/>
            </a:xfrm>
            <a:custGeom>
              <a:avLst/>
              <a:gdLst/>
              <a:ahLst/>
              <a:cxnLst/>
              <a:rect l="l" t="t" r="r" b="b"/>
              <a:pathLst>
                <a:path w="2025650" h="271780">
                  <a:moveTo>
                    <a:pt x="0" y="271272"/>
                  </a:moveTo>
                  <a:lnTo>
                    <a:pt x="2025395" y="271272"/>
                  </a:lnTo>
                  <a:lnTo>
                    <a:pt x="2025395" y="0"/>
                  </a:lnTo>
                  <a:lnTo>
                    <a:pt x="0" y="0"/>
                  </a:lnTo>
                  <a:lnTo>
                    <a:pt x="0" y="271272"/>
                  </a:lnTo>
                  <a:close/>
                </a:path>
              </a:pathLst>
            </a:custGeom>
            <a:ln w="19050">
              <a:solidFill>
                <a:srgbClr val="FFFFFF"/>
              </a:solidFill>
            </a:ln>
          </p:spPr>
          <p:txBody>
            <a:bodyPr wrap="square" lIns="0" tIns="0" rIns="0" bIns="0" rtlCol="0"/>
            <a:lstStyle/>
            <a:p>
              <a:endParaRPr/>
            </a:p>
          </p:txBody>
        </p:sp>
        <p:pic>
          <p:nvPicPr>
            <p:cNvPr id="13" name="object 13"/>
            <p:cNvPicPr/>
            <p:nvPr/>
          </p:nvPicPr>
          <p:blipFill>
            <a:blip r:embed="rId4" cstate="print"/>
            <a:stretch>
              <a:fillRect/>
            </a:stretch>
          </p:blipFill>
          <p:spPr>
            <a:xfrm>
              <a:off x="3841242" y="1282446"/>
              <a:ext cx="2025395" cy="269748"/>
            </a:xfrm>
            <a:prstGeom prst="rect">
              <a:avLst/>
            </a:prstGeom>
          </p:spPr>
        </p:pic>
        <p:sp>
          <p:nvSpPr>
            <p:cNvPr id="14" name="object 14"/>
            <p:cNvSpPr/>
            <p:nvPr/>
          </p:nvSpPr>
          <p:spPr>
            <a:xfrm>
              <a:off x="3841242" y="1282446"/>
              <a:ext cx="2025650" cy="269875"/>
            </a:xfrm>
            <a:custGeom>
              <a:avLst/>
              <a:gdLst/>
              <a:ahLst/>
              <a:cxnLst/>
              <a:rect l="l" t="t" r="r" b="b"/>
              <a:pathLst>
                <a:path w="2025650" h="269875">
                  <a:moveTo>
                    <a:pt x="0" y="269748"/>
                  </a:moveTo>
                  <a:lnTo>
                    <a:pt x="2025395" y="269748"/>
                  </a:lnTo>
                  <a:lnTo>
                    <a:pt x="2025395" y="0"/>
                  </a:lnTo>
                  <a:lnTo>
                    <a:pt x="0" y="0"/>
                  </a:lnTo>
                  <a:lnTo>
                    <a:pt x="0" y="269748"/>
                  </a:lnTo>
                  <a:close/>
                </a:path>
              </a:pathLst>
            </a:custGeom>
            <a:ln w="25399">
              <a:solidFill>
                <a:srgbClr val="FFFFFF"/>
              </a:solidFill>
            </a:ln>
          </p:spPr>
          <p:txBody>
            <a:bodyPr wrap="square" lIns="0" tIns="0" rIns="0" bIns="0" rtlCol="0"/>
            <a:lstStyle/>
            <a:p>
              <a:endParaRPr/>
            </a:p>
          </p:txBody>
        </p:sp>
        <p:pic>
          <p:nvPicPr>
            <p:cNvPr id="15" name="object 15"/>
            <p:cNvPicPr/>
            <p:nvPr/>
          </p:nvPicPr>
          <p:blipFill>
            <a:blip r:embed="rId5" cstate="print"/>
            <a:stretch>
              <a:fillRect/>
            </a:stretch>
          </p:blipFill>
          <p:spPr>
            <a:xfrm>
              <a:off x="5904738" y="1282446"/>
              <a:ext cx="3240023" cy="269748"/>
            </a:xfrm>
            <a:prstGeom prst="rect">
              <a:avLst/>
            </a:prstGeom>
          </p:spPr>
        </p:pic>
        <p:sp>
          <p:nvSpPr>
            <p:cNvPr id="16" name="object 16"/>
            <p:cNvSpPr/>
            <p:nvPr/>
          </p:nvSpPr>
          <p:spPr>
            <a:xfrm>
              <a:off x="5904738" y="1282446"/>
              <a:ext cx="3240405" cy="269875"/>
            </a:xfrm>
            <a:custGeom>
              <a:avLst/>
              <a:gdLst/>
              <a:ahLst/>
              <a:cxnLst/>
              <a:rect l="l" t="t" r="r" b="b"/>
              <a:pathLst>
                <a:path w="3240404" h="269875">
                  <a:moveTo>
                    <a:pt x="0" y="269748"/>
                  </a:moveTo>
                  <a:lnTo>
                    <a:pt x="3240023" y="269748"/>
                  </a:lnTo>
                  <a:lnTo>
                    <a:pt x="3240023" y="0"/>
                  </a:lnTo>
                  <a:lnTo>
                    <a:pt x="0" y="0"/>
                  </a:lnTo>
                  <a:lnTo>
                    <a:pt x="0" y="269748"/>
                  </a:lnTo>
                  <a:close/>
                </a:path>
              </a:pathLst>
            </a:custGeom>
            <a:ln w="25400">
              <a:solidFill>
                <a:srgbClr val="FFFFFF"/>
              </a:solidFill>
            </a:ln>
          </p:spPr>
          <p:txBody>
            <a:bodyPr wrap="square" lIns="0" tIns="0" rIns="0" bIns="0" rtlCol="0"/>
            <a:lstStyle/>
            <a:p>
              <a:endParaRPr/>
            </a:p>
          </p:txBody>
        </p:sp>
      </p:grpSp>
      <p:sp>
        <p:nvSpPr>
          <p:cNvPr id="17" name="object 17"/>
          <p:cNvSpPr txBox="1"/>
          <p:nvPr/>
        </p:nvSpPr>
        <p:spPr>
          <a:xfrm>
            <a:off x="2302001" y="1319225"/>
            <a:ext cx="6617334" cy="187325"/>
          </a:xfrm>
          <a:prstGeom prst="rect">
            <a:avLst/>
          </a:prstGeom>
        </p:spPr>
        <p:txBody>
          <a:bodyPr vert="horz" wrap="square" lIns="0" tIns="13335" rIns="0" bIns="0" rtlCol="0">
            <a:spAutoFit/>
          </a:bodyPr>
          <a:lstStyle/>
          <a:p>
            <a:pPr marL="63500">
              <a:lnSpc>
                <a:spcPct val="100000"/>
              </a:lnSpc>
              <a:spcBef>
                <a:spcPts val="105"/>
              </a:spcBef>
              <a:tabLst>
                <a:tab pos="2159635" algn="l"/>
                <a:tab pos="3862704" algn="l"/>
              </a:tabLst>
            </a:pPr>
            <a:r>
              <a:rPr sz="1050" b="1" spc="5" dirty="0">
                <a:solidFill>
                  <a:srgbClr val="FFFFFF"/>
                </a:solidFill>
                <a:latin typeface="Arial"/>
                <a:cs typeface="Arial"/>
              </a:rPr>
              <a:t>MoS</a:t>
            </a:r>
            <a:r>
              <a:rPr sz="1050" b="1" spc="7" baseline="-19841" dirty="0">
                <a:solidFill>
                  <a:srgbClr val="FFFFFF"/>
                </a:solidFill>
                <a:latin typeface="Arial"/>
                <a:cs typeface="Arial"/>
              </a:rPr>
              <a:t>2</a:t>
            </a:r>
            <a:r>
              <a:rPr sz="1050" b="1" spc="104" baseline="-19841" dirty="0">
                <a:solidFill>
                  <a:srgbClr val="FFFFFF"/>
                </a:solidFill>
                <a:latin typeface="Arial"/>
                <a:cs typeface="Arial"/>
              </a:rPr>
              <a:t> </a:t>
            </a:r>
            <a:r>
              <a:rPr sz="1050" b="1" spc="-5" dirty="0">
                <a:solidFill>
                  <a:srgbClr val="FFFFFF"/>
                </a:solidFill>
                <a:latin typeface="Arial"/>
                <a:cs typeface="Arial"/>
              </a:rPr>
              <a:t>hybrids	</a:t>
            </a:r>
            <a:r>
              <a:rPr sz="1050" b="1" dirty="0">
                <a:solidFill>
                  <a:srgbClr val="FFFFFF"/>
                </a:solidFill>
                <a:latin typeface="Arial"/>
                <a:cs typeface="Arial"/>
              </a:rPr>
              <a:t>WS</a:t>
            </a:r>
            <a:r>
              <a:rPr sz="1050" b="1" baseline="-19841" dirty="0">
                <a:solidFill>
                  <a:srgbClr val="FFFFFF"/>
                </a:solidFill>
                <a:latin typeface="Arial"/>
                <a:cs typeface="Arial"/>
              </a:rPr>
              <a:t>2</a:t>
            </a:r>
            <a:r>
              <a:rPr sz="1050" b="1" spc="127" baseline="-19841" dirty="0">
                <a:solidFill>
                  <a:srgbClr val="FFFFFF"/>
                </a:solidFill>
                <a:latin typeface="Arial"/>
                <a:cs typeface="Arial"/>
              </a:rPr>
              <a:t> </a:t>
            </a:r>
            <a:r>
              <a:rPr sz="1050" b="1" spc="-5" dirty="0">
                <a:solidFill>
                  <a:srgbClr val="FFFFFF"/>
                </a:solidFill>
                <a:latin typeface="Arial"/>
                <a:cs typeface="Arial"/>
              </a:rPr>
              <a:t>hybrids	</a:t>
            </a:r>
            <a:r>
              <a:rPr sz="1050" b="1" dirty="0">
                <a:solidFill>
                  <a:srgbClr val="FFFFFF"/>
                </a:solidFill>
                <a:latin typeface="Arial"/>
                <a:cs typeface="Arial"/>
              </a:rPr>
              <a:t>Group</a:t>
            </a:r>
            <a:r>
              <a:rPr sz="1050" b="1" spc="-55" dirty="0">
                <a:solidFill>
                  <a:srgbClr val="FFFFFF"/>
                </a:solidFill>
                <a:latin typeface="Arial"/>
                <a:cs typeface="Arial"/>
              </a:rPr>
              <a:t> </a:t>
            </a:r>
            <a:r>
              <a:rPr sz="1050" b="1" dirty="0">
                <a:solidFill>
                  <a:srgbClr val="FFFFFF"/>
                </a:solidFill>
                <a:latin typeface="Arial"/>
                <a:cs typeface="Arial"/>
              </a:rPr>
              <a:t>VI</a:t>
            </a:r>
            <a:r>
              <a:rPr sz="1050" b="1" spc="-25" dirty="0">
                <a:solidFill>
                  <a:srgbClr val="FFFFFF"/>
                </a:solidFill>
                <a:latin typeface="Arial"/>
                <a:cs typeface="Arial"/>
              </a:rPr>
              <a:t> </a:t>
            </a:r>
            <a:r>
              <a:rPr sz="1050" b="1" dirty="0">
                <a:solidFill>
                  <a:srgbClr val="FFFFFF"/>
                </a:solidFill>
                <a:latin typeface="Arial"/>
                <a:cs typeface="Arial"/>
              </a:rPr>
              <a:t>Transition</a:t>
            </a:r>
            <a:r>
              <a:rPr sz="1050" b="1" spc="-60" dirty="0">
                <a:solidFill>
                  <a:srgbClr val="FFFFFF"/>
                </a:solidFill>
                <a:latin typeface="Arial"/>
                <a:cs typeface="Arial"/>
              </a:rPr>
              <a:t> </a:t>
            </a:r>
            <a:r>
              <a:rPr sz="1050" b="1" spc="5" dirty="0">
                <a:solidFill>
                  <a:srgbClr val="FFFFFF"/>
                </a:solidFill>
                <a:latin typeface="Arial"/>
                <a:cs typeface="Arial"/>
              </a:rPr>
              <a:t>Metal</a:t>
            </a:r>
            <a:r>
              <a:rPr sz="1050" b="1" spc="-50" dirty="0">
                <a:solidFill>
                  <a:srgbClr val="FFFFFF"/>
                </a:solidFill>
                <a:latin typeface="Arial"/>
                <a:cs typeface="Arial"/>
              </a:rPr>
              <a:t> </a:t>
            </a:r>
            <a:r>
              <a:rPr sz="1050" b="1" dirty="0">
                <a:solidFill>
                  <a:srgbClr val="FFFFFF"/>
                </a:solidFill>
                <a:latin typeface="Arial"/>
                <a:cs typeface="Arial"/>
              </a:rPr>
              <a:t>Dichalcogenides</a:t>
            </a:r>
            <a:endParaRPr sz="1050">
              <a:latin typeface="Arial"/>
              <a:cs typeface="Arial"/>
            </a:endParaRPr>
          </a:p>
        </p:txBody>
      </p:sp>
      <p:sp>
        <p:nvSpPr>
          <p:cNvPr id="18" name="object 18"/>
          <p:cNvSpPr/>
          <p:nvPr/>
        </p:nvSpPr>
        <p:spPr>
          <a:xfrm>
            <a:off x="3516629" y="3588258"/>
            <a:ext cx="437515" cy="835660"/>
          </a:xfrm>
          <a:custGeom>
            <a:avLst/>
            <a:gdLst/>
            <a:ahLst/>
            <a:cxnLst/>
            <a:rect l="l" t="t" r="r" b="b"/>
            <a:pathLst>
              <a:path w="437514" h="835660">
                <a:moveTo>
                  <a:pt x="437388" y="835151"/>
                </a:moveTo>
                <a:lnTo>
                  <a:pt x="379251" y="829681"/>
                </a:lnTo>
                <a:lnTo>
                  <a:pt x="327010" y="814244"/>
                </a:lnTo>
                <a:lnTo>
                  <a:pt x="282749" y="790305"/>
                </a:lnTo>
                <a:lnTo>
                  <a:pt x="248553" y="759328"/>
                </a:lnTo>
                <a:lnTo>
                  <a:pt x="226506" y="722777"/>
                </a:lnTo>
                <a:lnTo>
                  <a:pt x="218694" y="682116"/>
                </a:lnTo>
                <a:lnTo>
                  <a:pt x="218694" y="570610"/>
                </a:lnTo>
                <a:lnTo>
                  <a:pt x="210881" y="529950"/>
                </a:lnTo>
                <a:lnTo>
                  <a:pt x="188834" y="493399"/>
                </a:lnTo>
                <a:lnTo>
                  <a:pt x="154638" y="462422"/>
                </a:lnTo>
                <a:lnTo>
                  <a:pt x="110377" y="438483"/>
                </a:lnTo>
                <a:lnTo>
                  <a:pt x="58136" y="423046"/>
                </a:lnTo>
                <a:lnTo>
                  <a:pt x="0" y="417575"/>
                </a:lnTo>
                <a:lnTo>
                  <a:pt x="58136" y="412105"/>
                </a:lnTo>
                <a:lnTo>
                  <a:pt x="110377" y="396668"/>
                </a:lnTo>
                <a:lnTo>
                  <a:pt x="154638" y="372729"/>
                </a:lnTo>
                <a:lnTo>
                  <a:pt x="188834" y="341752"/>
                </a:lnTo>
                <a:lnTo>
                  <a:pt x="210881" y="305201"/>
                </a:lnTo>
                <a:lnTo>
                  <a:pt x="218694" y="264540"/>
                </a:lnTo>
                <a:lnTo>
                  <a:pt x="218694" y="153034"/>
                </a:lnTo>
                <a:lnTo>
                  <a:pt x="226506" y="112374"/>
                </a:lnTo>
                <a:lnTo>
                  <a:pt x="248553" y="75823"/>
                </a:lnTo>
                <a:lnTo>
                  <a:pt x="282749" y="44846"/>
                </a:lnTo>
                <a:lnTo>
                  <a:pt x="327010" y="20907"/>
                </a:lnTo>
                <a:lnTo>
                  <a:pt x="379251" y="5470"/>
                </a:lnTo>
                <a:lnTo>
                  <a:pt x="437388" y="0"/>
                </a:lnTo>
              </a:path>
            </a:pathLst>
          </a:custGeom>
          <a:ln w="25400">
            <a:solidFill>
              <a:srgbClr val="007334"/>
            </a:solidFill>
          </a:ln>
        </p:spPr>
        <p:txBody>
          <a:bodyPr wrap="square" lIns="0" tIns="0" rIns="0" bIns="0" rtlCol="0"/>
          <a:lstStyle/>
          <a:p>
            <a:endParaRPr/>
          </a:p>
        </p:txBody>
      </p:sp>
      <p:sp>
        <p:nvSpPr>
          <p:cNvPr id="19" name="object 19"/>
          <p:cNvSpPr txBox="1"/>
          <p:nvPr/>
        </p:nvSpPr>
        <p:spPr>
          <a:xfrm>
            <a:off x="3858005" y="3805554"/>
            <a:ext cx="1990725" cy="373380"/>
          </a:xfrm>
          <a:prstGeom prst="rect">
            <a:avLst/>
          </a:prstGeom>
        </p:spPr>
        <p:txBody>
          <a:bodyPr vert="horz" wrap="square" lIns="0" tIns="33019" rIns="0" bIns="0" rtlCol="0">
            <a:spAutoFit/>
          </a:bodyPr>
          <a:lstStyle/>
          <a:p>
            <a:pPr marL="184785" marR="5080" indent="-172720">
              <a:lnSpc>
                <a:spcPts val="1300"/>
              </a:lnSpc>
              <a:spcBef>
                <a:spcPts val="259"/>
              </a:spcBef>
              <a:buChar char="•"/>
              <a:tabLst>
                <a:tab pos="185420" algn="l"/>
                <a:tab pos="1217930" algn="l"/>
              </a:tabLst>
            </a:pPr>
            <a:r>
              <a:rPr sz="1200" spc="-125" dirty="0">
                <a:latin typeface="Arial MT"/>
                <a:cs typeface="Arial MT"/>
              </a:rPr>
              <a:t>T</a:t>
            </a:r>
            <a:r>
              <a:rPr sz="1200" spc="-15" dirty="0">
                <a:latin typeface="Arial MT"/>
                <a:cs typeface="Arial MT"/>
              </a:rPr>
              <a:t>ende</a:t>
            </a:r>
            <a:r>
              <a:rPr sz="1200" spc="-5" dirty="0">
                <a:latin typeface="Arial MT"/>
                <a:cs typeface="Arial MT"/>
              </a:rPr>
              <a:t>n</a:t>
            </a:r>
            <a:r>
              <a:rPr sz="1200" dirty="0">
                <a:latin typeface="Arial MT"/>
                <a:cs typeface="Arial MT"/>
              </a:rPr>
              <a:t>cy  </a:t>
            </a:r>
            <a:r>
              <a:rPr sz="1200" spc="-5" dirty="0">
                <a:latin typeface="Arial MT"/>
                <a:cs typeface="Arial MT"/>
              </a:rPr>
              <a:t> </a:t>
            </a:r>
            <a:r>
              <a:rPr sz="1200" dirty="0">
                <a:latin typeface="Arial MT"/>
                <a:cs typeface="Arial MT"/>
              </a:rPr>
              <a:t>to	</a:t>
            </a:r>
            <a:r>
              <a:rPr sz="1200" spc="-5" dirty="0">
                <a:latin typeface="Arial MT"/>
                <a:cs typeface="Arial MT"/>
              </a:rPr>
              <a:t>pa</a:t>
            </a:r>
            <a:r>
              <a:rPr sz="1200" dirty="0">
                <a:latin typeface="Arial MT"/>
                <a:cs typeface="Arial MT"/>
              </a:rPr>
              <a:t>s</a:t>
            </a:r>
            <a:r>
              <a:rPr sz="1200" spc="-15" dirty="0">
                <a:latin typeface="Arial MT"/>
                <a:cs typeface="Arial MT"/>
              </a:rPr>
              <a:t>s</a:t>
            </a:r>
            <a:r>
              <a:rPr sz="1200" spc="-5" dirty="0">
                <a:latin typeface="Arial MT"/>
                <a:cs typeface="Arial MT"/>
              </a:rPr>
              <a:t>i</a:t>
            </a:r>
            <a:r>
              <a:rPr sz="1200" spc="-20" dirty="0">
                <a:latin typeface="Arial MT"/>
                <a:cs typeface="Arial MT"/>
              </a:rPr>
              <a:t>v</a:t>
            </a:r>
            <a:r>
              <a:rPr sz="1200" spc="-5" dirty="0">
                <a:latin typeface="Arial MT"/>
                <a:cs typeface="Arial MT"/>
              </a:rPr>
              <a:t>ati</a:t>
            </a:r>
            <a:r>
              <a:rPr sz="1200" spc="-15" dirty="0">
                <a:latin typeface="Arial MT"/>
                <a:cs typeface="Arial MT"/>
              </a:rPr>
              <a:t>o</a:t>
            </a:r>
            <a:r>
              <a:rPr sz="1200" spc="-5" dirty="0">
                <a:latin typeface="Arial MT"/>
                <a:cs typeface="Arial MT"/>
              </a:rPr>
              <a:t>n  (so</a:t>
            </a:r>
            <a:r>
              <a:rPr sz="1200" dirty="0">
                <a:latin typeface="Arial MT"/>
                <a:cs typeface="Arial MT"/>
              </a:rPr>
              <a:t> </a:t>
            </a:r>
            <a:r>
              <a:rPr sz="1200" spc="-5" dirty="0">
                <a:latin typeface="Arial MT"/>
                <a:cs typeface="Arial MT"/>
              </a:rPr>
              <a:t>called</a:t>
            </a:r>
            <a:r>
              <a:rPr sz="1200" spc="-30" dirty="0">
                <a:latin typeface="Arial MT"/>
                <a:cs typeface="Arial MT"/>
              </a:rPr>
              <a:t> </a:t>
            </a:r>
            <a:r>
              <a:rPr sz="1200" spc="-5" dirty="0">
                <a:latin typeface="Arial MT"/>
                <a:cs typeface="Arial MT"/>
              </a:rPr>
              <a:t>Fouling)</a:t>
            </a:r>
            <a:endParaRPr sz="1200">
              <a:latin typeface="Arial MT"/>
              <a:cs typeface="Arial MT"/>
            </a:endParaRPr>
          </a:p>
        </p:txBody>
      </p:sp>
      <p:sp>
        <p:nvSpPr>
          <p:cNvPr id="20" name="object 20"/>
          <p:cNvSpPr txBox="1"/>
          <p:nvPr/>
        </p:nvSpPr>
        <p:spPr>
          <a:xfrm>
            <a:off x="6819392" y="3794836"/>
            <a:ext cx="1340485" cy="254635"/>
          </a:xfrm>
          <a:prstGeom prst="rect">
            <a:avLst/>
          </a:prstGeom>
        </p:spPr>
        <p:txBody>
          <a:bodyPr vert="horz" wrap="square" lIns="0" tIns="12700" rIns="0" bIns="0" rtlCol="0">
            <a:spAutoFit/>
          </a:bodyPr>
          <a:lstStyle/>
          <a:p>
            <a:pPr marL="12700">
              <a:lnSpc>
                <a:spcPct val="100000"/>
              </a:lnSpc>
              <a:spcBef>
                <a:spcPts val="100"/>
              </a:spcBef>
            </a:pPr>
            <a:r>
              <a:rPr sz="1500" b="1" spc="-5" dirty="0">
                <a:latin typeface="Arial"/>
                <a:cs typeface="Arial"/>
              </a:rPr>
              <a:t>Nanomaterials</a:t>
            </a:r>
            <a:endParaRPr sz="1500">
              <a:latin typeface="Arial"/>
              <a:cs typeface="Arial"/>
            </a:endParaRPr>
          </a:p>
        </p:txBody>
      </p:sp>
      <p:grpSp>
        <p:nvGrpSpPr>
          <p:cNvPr id="21" name="object 21"/>
          <p:cNvGrpSpPr/>
          <p:nvPr/>
        </p:nvGrpSpPr>
        <p:grpSpPr>
          <a:xfrm>
            <a:off x="6085585" y="3759961"/>
            <a:ext cx="520700" cy="356235"/>
            <a:chOff x="6085585" y="3759961"/>
            <a:chExt cx="520700" cy="356235"/>
          </a:xfrm>
        </p:grpSpPr>
        <p:sp>
          <p:nvSpPr>
            <p:cNvPr id="22" name="object 22"/>
            <p:cNvSpPr/>
            <p:nvPr/>
          </p:nvSpPr>
          <p:spPr>
            <a:xfrm>
              <a:off x="6098285" y="3772661"/>
              <a:ext cx="495300" cy="330835"/>
            </a:xfrm>
            <a:custGeom>
              <a:avLst/>
              <a:gdLst/>
              <a:ahLst/>
              <a:cxnLst/>
              <a:rect l="l" t="t" r="r" b="b"/>
              <a:pathLst>
                <a:path w="495300" h="330835">
                  <a:moveTo>
                    <a:pt x="329946" y="0"/>
                  </a:moveTo>
                  <a:lnTo>
                    <a:pt x="329946" y="82676"/>
                  </a:lnTo>
                  <a:lnTo>
                    <a:pt x="0" y="82676"/>
                  </a:lnTo>
                  <a:lnTo>
                    <a:pt x="0" y="248031"/>
                  </a:lnTo>
                  <a:lnTo>
                    <a:pt x="329946" y="248031"/>
                  </a:lnTo>
                  <a:lnTo>
                    <a:pt x="329946" y="330707"/>
                  </a:lnTo>
                  <a:lnTo>
                    <a:pt x="495299" y="165354"/>
                  </a:lnTo>
                  <a:lnTo>
                    <a:pt x="329946" y="0"/>
                  </a:lnTo>
                  <a:close/>
                </a:path>
              </a:pathLst>
            </a:custGeom>
            <a:solidFill>
              <a:srgbClr val="007334"/>
            </a:solidFill>
          </p:spPr>
          <p:txBody>
            <a:bodyPr wrap="square" lIns="0" tIns="0" rIns="0" bIns="0" rtlCol="0"/>
            <a:lstStyle/>
            <a:p>
              <a:endParaRPr/>
            </a:p>
          </p:txBody>
        </p:sp>
        <p:sp>
          <p:nvSpPr>
            <p:cNvPr id="23" name="object 23"/>
            <p:cNvSpPr/>
            <p:nvPr/>
          </p:nvSpPr>
          <p:spPr>
            <a:xfrm>
              <a:off x="6098285" y="3772661"/>
              <a:ext cx="495300" cy="330835"/>
            </a:xfrm>
            <a:custGeom>
              <a:avLst/>
              <a:gdLst/>
              <a:ahLst/>
              <a:cxnLst/>
              <a:rect l="l" t="t" r="r" b="b"/>
              <a:pathLst>
                <a:path w="495300" h="330835">
                  <a:moveTo>
                    <a:pt x="0" y="82676"/>
                  </a:moveTo>
                  <a:lnTo>
                    <a:pt x="329946" y="82676"/>
                  </a:lnTo>
                  <a:lnTo>
                    <a:pt x="329946" y="0"/>
                  </a:lnTo>
                  <a:lnTo>
                    <a:pt x="495299" y="165354"/>
                  </a:lnTo>
                  <a:lnTo>
                    <a:pt x="329946" y="330707"/>
                  </a:lnTo>
                  <a:lnTo>
                    <a:pt x="329946" y="248031"/>
                  </a:lnTo>
                  <a:lnTo>
                    <a:pt x="0" y="248031"/>
                  </a:lnTo>
                  <a:lnTo>
                    <a:pt x="0" y="82676"/>
                  </a:lnTo>
                  <a:close/>
                </a:path>
              </a:pathLst>
            </a:custGeom>
            <a:ln w="25400">
              <a:solidFill>
                <a:srgbClr val="007334"/>
              </a:solidFill>
            </a:ln>
          </p:spPr>
          <p:txBody>
            <a:bodyPr wrap="square" lIns="0" tIns="0" rIns="0" bIns="0" rtlCol="0"/>
            <a:lstStyle/>
            <a:p>
              <a:endParaRPr/>
            </a:p>
          </p:txBody>
        </p:sp>
      </p:grpSp>
      <p:sp>
        <p:nvSpPr>
          <p:cNvPr id="24" name="object 24"/>
          <p:cNvSpPr txBox="1"/>
          <p:nvPr/>
        </p:nvSpPr>
        <p:spPr>
          <a:xfrm>
            <a:off x="352755" y="1867280"/>
            <a:ext cx="1842770" cy="794385"/>
          </a:xfrm>
          <a:prstGeom prst="rect">
            <a:avLst/>
          </a:prstGeom>
        </p:spPr>
        <p:txBody>
          <a:bodyPr vert="horz" wrap="square" lIns="0" tIns="39370" rIns="0" bIns="0" rtlCol="0">
            <a:spAutoFit/>
          </a:bodyPr>
          <a:lstStyle/>
          <a:p>
            <a:pPr marL="12700" marR="5080" algn="ctr">
              <a:lnSpc>
                <a:spcPct val="90100"/>
              </a:lnSpc>
              <a:spcBef>
                <a:spcPts val="310"/>
              </a:spcBef>
            </a:pPr>
            <a:r>
              <a:rPr sz="1800" b="1" spc="-10" dirty="0">
                <a:latin typeface="Arial"/>
                <a:cs typeface="Arial"/>
              </a:rPr>
              <a:t>Transition </a:t>
            </a:r>
            <a:r>
              <a:rPr sz="1800" b="1" spc="-5" dirty="0">
                <a:latin typeface="Arial"/>
                <a:cs typeface="Arial"/>
              </a:rPr>
              <a:t>Metal </a:t>
            </a:r>
            <a:r>
              <a:rPr sz="1800" b="1" dirty="0">
                <a:latin typeface="Arial"/>
                <a:cs typeface="Arial"/>
              </a:rPr>
              <a:t> Di</a:t>
            </a:r>
            <a:r>
              <a:rPr sz="1800" b="1" spc="-10" dirty="0">
                <a:latin typeface="Arial"/>
                <a:cs typeface="Arial"/>
              </a:rPr>
              <a:t>c</a:t>
            </a:r>
            <a:r>
              <a:rPr sz="1800" b="1" dirty="0">
                <a:latin typeface="Arial"/>
                <a:cs typeface="Arial"/>
              </a:rPr>
              <a:t>hal</a:t>
            </a:r>
            <a:r>
              <a:rPr sz="1800" b="1" spc="-10" dirty="0">
                <a:latin typeface="Arial"/>
                <a:cs typeface="Arial"/>
              </a:rPr>
              <a:t>c</a:t>
            </a:r>
            <a:r>
              <a:rPr sz="1800" b="1" dirty="0">
                <a:latin typeface="Arial"/>
                <a:cs typeface="Arial"/>
              </a:rPr>
              <a:t>og</a:t>
            </a:r>
            <a:r>
              <a:rPr sz="1800" b="1" spc="-10" dirty="0">
                <a:latin typeface="Arial"/>
                <a:cs typeface="Arial"/>
              </a:rPr>
              <a:t>e</a:t>
            </a:r>
            <a:r>
              <a:rPr sz="1800" b="1" dirty="0">
                <a:latin typeface="Arial"/>
                <a:cs typeface="Arial"/>
              </a:rPr>
              <a:t>nides  </a:t>
            </a:r>
            <a:r>
              <a:rPr sz="1800" b="1" spc="-5" dirty="0">
                <a:latin typeface="Arial"/>
                <a:cs typeface="Arial"/>
              </a:rPr>
              <a:t>(TMDs)</a:t>
            </a:r>
            <a:endParaRPr sz="1800">
              <a:latin typeface="Arial"/>
              <a:cs typeface="Arial"/>
            </a:endParaRPr>
          </a:p>
        </p:txBody>
      </p:sp>
      <p:grpSp>
        <p:nvGrpSpPr>
          <p:cNvPr id="25" name="object 25"/>
          <p:cNvGrpSpPr/>
          <p:nvPr/>
        </p:nvGrpSpPr>
        <p:grpSpPr>
          <a:xfrm>
            <a:off x="2561844" y="1821179"/>
            <a:ext cx="3782695" cy="1356360"/>
            <a:chOff x="2561844" y="1821179"/>
            <a:chExt cx="3782695" cy="1356360"/>
          </a:xfrm>
        </p:grpSpPr>
        <p:sp>
          <p:nvSpPr>
            <p:cNvPr id="26" name="object 26"/>
            <p:cNvSpPr/>
            <p:nvPr/>
          </p:nvSpPr>
          <p:spPr>
            <a:xfrm>
              <a:off x="2561844" y="1821179"/>
              <a:ext cx="3747770" cy="1108075"/>
            </a:xfrm>
            <a:custGeom>
              <a:avLst/>
              <a:gdLst/>
              <a:ahLst/>
              <a:cxnLst/>
              <a:rect l="l" t="t" r="r" b="b"/>
              <a:pathLst>
                <a:path w="3747770" h="1108075">
                  <a:moveTo>
                    <a:pt x="3747515" y="0"/>
                  </a:moveTo>
                  <a:lnTo>
                    <a:pt x="0" y="0"/>
                  </a:lnTo>
                  <a:lnTo>
                    <a:pt x="0" y="1107948"/>
                  </a:lnTo>
                  <a:lnTo>
                    <a:pt x="3747515" y="1107948"/>
                  </a:lnTo>
                  <a:lnTo>
                    <a:pt x="3747515" y="0"/>
                  </a:lnTo>
                  <a:close/>
                </a:path>
              </a:pathLst>
            </a:custGeom>
            <a:solidFill>
              <a:srgbClr val="FFFFFF"/>
            </a:solidFill>
          </p:spPr>
          <p:txBody>
            <a:bodyPr wrap="square" lIns="0" tIns="0" rIns="0" bIns="0" rtlCol="0"/>
            <a:lstStyle/>
            <a:p>
              <a:endParaRPr/>
            </a:p>
          </p:txBody>
        </p:sp>
        <p:sp>
          <p:nvSpPr>
            <p:cNvPr id="27" name="object 27"/>
            <p:cNvSpPr/>
            <p:nvPr/>
          </p:nvSpPr>
          <p:spPr>
            <a:xfrm>
              <a:off x="3159252" y="2648711"/>
              <a:ext cx="436245" cy="411480"/>
            </a:xfrm>
            <a:custGeom>
              <a:avLst/>
              <a:gdLst/>
              <a:ahLst/>
              <a:cxnLst/>
              <a:rect l="l" t="t" r="r" b="b"/>
              <a:pathLst>
                <a:path w="436245" h="411480">
                  <a:moveTo>
                    <a:pt x="109600" y="0"/>
                  </a:moveTo>
                  <a:lnTo>
                    <a:pt x="0" y="0"/>
                  </a:lnTo>
                  <a:lnTo>
                    <a:pt x="0" y="363474"/>
                  </a:lnTo>
                  <a:lnTo>
                    <a:pt x="360172" y="363474"/>
                  </a:lnTo>
                  <a:lnTo>
                    <a:pt x="360172" y="411479"/>
                  </a:lnTo>
                  <a:lnTo>
                    <a:pt x="435863" y="308610"/>
                  </a:lnTo>
                  <a:lnTo>
                    <a:pt x="360172" y="205739"/>
                  </a:lnTo>
                  <a:lnTo>
                    <a:pt x="360172" y="253746"/>
                  </a:lnTo>
                  <a:lnTo>
                    <a:pt x="109600" y="253746"/>
                  </a:lnTo>
                  <a:lnTo>
                    <a:pt x="109600" y="0"/>
                  </a:lnTo>
                  <a:close/>
                </a:path>
              </a:pathLst>
            </a:custGeom>
            <a:solidFill>
              <a:srgbClr val="007334"/>
            </a:solidFill>
          </p:spPr>
          <p:txBody>
            <a:bodyPr wrap="square" lIns="0" tIns="0" rIns="0" bIns="0" rtlCol="0"/>
            <a:lstStyle/>
            <a:p>
              <a:endParaRPr/>
            </a:p>
          </p:txBody>
        </p:sp>
        <p:sp>
          <p:nvSpPr>
            <p:cNvPr id="28" name="object 28"/>
            <p:cNvSpPr/>
            <p:nvPr/>
          </p:nvSpPr>
          <p:spPr>
            <a:xfrm>
              <a:off x="3774947" y="2752343"/>
              <a:ext cx="2569845" cy="425450"/>
            </a:xfrm>
            <a:custGeom>
              <a:avLst/>
              <a:gdLst/>
              <a:ahLst/>
              <a:cxnLst/>
              <a:rect l="l" t="t" r="r" b="b"/>
              <a:pathLst>
                <a:path w="2569845" h="425450">
                  <a:moveTo>
                    <a:pt x="2569464" y="0"/>
                  </a:moveTo>
                  <a:lnTo>
                    <a:pt x="0" y="0"/>
                  </a:lnTo>
                  <a:lnTo>
                    <a:pt x="0" y="425196"/>
                  </a:lnTo>
                  <a:lnTo>
                    <a:pt x="2569464" y="425196"/>
                  </a:lnTo>
                  <a:lnTo>
                    <a:pt x="2569464" y="0"/>
                  </a:lnTo>
                  <a:close/>
                </a:path>
              </a:pathLst>
            </a:custGeom>
            <a:solidFill>
              <a:srgbClr val="FFFFFF"/>
            </a:solidFill>
          </p:spPr>
          <p:txBody>
            <a:bodyPr wrap="square" lIns="0" tIns="0" rIns="0" bIns="0" rtlCol="0"/>
            <a:lstStyle/>
            <a:p>
              <a:endParaRPr/>
            </a:p>
          </p:txBody>
        </p:sp>
      </p:grpSp>
      <p:sp>
        <p:nvSpPr>
          <p:cNvPr id="29" name="object 29"/>
          <p:cNvSpPr txBox="1"/>
          <p:nvPr/>
        </p:nvSpPr>
        <p:spPr>
          <a:xfrm>
            <a:off x="2561844" y="1821179"/>
            <a:ext cx="3782695" cy="1356360"/>
          </a:xfrm>
          <a:prstGeom prst="rect">
            <a:avLst/>
          </a:prstGeom>
        </p:spPr>
        <p:txBody>
          <a:bodyPr vert="horz" wrap="square" lIns="0" tIns="43815" rIns="0" bIns="0" rtlCol="0">
            <a:spAutoFit/>
          </a:bodyPr>
          <a:lstStyle/>
          <a:p>
            <a:pPr marL="91440" marR="118110">
              <a:lnSpc>
                <a:spcPts val="1300"/>
              </a:lnSpc>
              <a:spcBef>
                <a:spcPts val="345"/>
              </a:spcBef>
            </a:pPr>
            <a:r>
              <a:rPr sz="1200" dirty="0">
                <a:latin typeface="Arial MT"/>
                <a:cs typeface="Arial MT"/>
              </a:rPr>
              <a:t>TMDs</a:t>
            </a:r>
            <a:r>
              <a:rPr sz="1200" spc="50" dirty="0">
                <a:latin typeface="Arial MT"/>
                <a:cs typeface="Arial MT"/>
              </a:rPr>
              <a:t> </a:t>
            </a:r>
            <a:r>
              <a:rPr sz="1200" spc="-5" dirty="0">
                <a:latin typeface="Arial MT"/>
                <a:cs typeface="Arial MT"/>
              </a:rPr>
              <a:t>are</a:t>
            </a:r>
            <a:r>
              <a:rPr sz="1200" spc="65" dirty="0">
                <a:latin typeface="Arial MT"/>
                <a:cs typeface="Arial MT"/>
              </a:rPr>
              <a:t> </a:t>
            </a:r>
            <a:r>
              <a:rPr sz="1200" spc="-5" dirty="0">
                <a:latin typeface="Arial MT"/>
                <a:cs typeface="Arial MT"/>
              </a:rPr>
              <a:t>a</a:t>
            </a:r>
            <a:r>
              <a:rPr sz="1200" spc="55" dirty="0">
                <a:latin typeface="Arial MT"/>
                <a:cs typeface="Arial MT"/>
              </a:rPr>
              <a:t> </a:t>
            </a:r>
            <a:r>
              <a:rPr sz="1200" spc="-5" dirty="0">
                <a:latin typeface="Arial MT"/>
                <a:cs typeface="Arial MT"/>
              </a:rPr>
              <a:t>family</a:t>
            </a:r>
            <a:r>
              <a:rPr sz="1200" spc="50" dirty="0">
                <a:latin typeface="Arial MT"/>
                <a:cs typeface="Arial MT"/>
              </a:rPr>
              <a:t> </a:t>
            </a:r>
            <a:r>
              <a:rPr sz="1200" dirty="0">
                <a:latin typeface="Arial MT"/>
                <a:cs typeface="Arial MT"/>
              </a:rPr>
              <a:t>of</a:t>
            </a:r>
            <a:r>
              <a:rPr sz="1200" spc="65" dirty="0">
                <a:latin typeface="Arial MT"/>
                <a:cs typeface="Arial MT"/>
              </a:rPr>
              <a:t> </a:t>
            </a:r>
            <a:r>
              <a:rPr sz="1200" spc="-5" dirty="0">
                <a:latin typeface="Arial MT"/>
                <a:cs typeface="Arial MT"/>
              </a:rPr>
              <a:t>2D</a:t>
            </a:r>
            <a:r>
              <a:rPr sz="1200" spc="60" dirty="0">
                <a:latin typeface="Arial MT"/>
                <a:cs typeface="Arial MT"/>
              </a:rPr>
              <a:t> </a:t>
            </a:r>
            <a:r>
              <a:rPr sz="1200" spc="-5" dirty="0">
                <a:latin typeface="Arial MT"/>
                <a:cs typeface="Arial MT"/>
              </a:rPr>
              <a:t>nanomaterials</a:t>
            </a:r>
            <a:r>
              <a:rPr sz="1200" spc="65" dirty="0">
                <a:latin typeface="Arial MT"/>
                <a:cs typeface="Arial MT"/>
              </a:rPr>
              <a:t> </a:t>
            </a:r>
            <a:r>
              <a:rPr sz="1200" spc="-5" dirty="0">
                <a:latin typeface="Arial MT"/>
                <a:cs typeface="Arial MT"/>
              </a:rPr>
              <a:t>with</a:t>
            </a:r>
            <a:r>
              <a:rPr sz="1200" spc="55" dirty="0">
                <a:latin typeface="Arial MT"/>
                <a:cs typeface="Arial MT"/>
              </a:rPr>
              <a:t> </a:t>
            </a:r>
            <a:r>
              <a:rPr sz="1200" spc="-5" dirty="0">
                <a:latin typeface="Arial MT"/>
                <a:cs typeface="Arial MT"/>
              </a:rPr>
              <a:t>general </a:t>
            </a:r>
            <a:r>
              <a:rPr sz="1200" spc="-320" dirty="0">
                <a:latin typeface="Arial MT"/>
                <a:cs typeface="Arial MT"/>
              </a:rPr>
              <a:t> </a:t>
            </a:r>
            <a:r>
              <a:rPr sz="1200" dirty="0">
                <a:latin typeface="Arial MT"/>
                <a:cs typeface="Arial MT"/>
              </a:rPr>
              <a:t>formula</a:t>
            </a:r>
            <a:r>
              <a:rPr sz="1200" spc="-45" dirty="0">
                <a:latin typeface="Arial MT"/>
                <a:cs typeface="Arial MT"/>
              </a:rPr>
              <a:t> </a:t>
            </a:r>
            <a:r>
              <a:rPr sz="1200" spc="-5" dirty="0">
                <a:latin typeface="Arial MT"/>
                <a:cs typeface="Arial MT"/>
              </a:rPr>
              <a:t>MX</a:t>
            </a:r>
            <a:r>
              <a:rPr sz="1200" spc="-7" baseline="-20833" dirty="0">
                <a:latin typeface="Arial MT"/>
                <a:cs typeface="Arial MT"/>
              </a:rPr>
              <a:t>2</a:t>
            </a:r>
            <a:r>
              <a:rPr sz="1200" spc="37" baseline="-20833" dirty="0">
                <a:latin typeface="Arial MT"/>
                <a:cs typeface="Arial MT"/>
              </a:rPr>
              <a:t> </a:t>
            </a:r>
            <a:r>
              <a:rPr sz="1200" spc="-5" dirty="0">
                <a:latin typeface="Arial MT"/>
                <a:cs typeface="Arial MT"/>
              </a:rPr>
              <a:t>(M:</a:t>
            </a:r>
            <a:r>
              <a:rPr sz="1200" spc="15" dirty="0">
                <a:latin typeface="Arial MT"/>
                <a:cs typeface="Arial MT"/>
              </a:rPr>
              <a:t> </a:t>
            </a:r>
            <a:r>
              <a:rPr sz="1200" spc="-5" dirty="0">
                <a:latin typeface="Arial MT"/>
                <a:cs typeface="Arial MT"/>
              </a:rPr>
              <a:t>Group</a:t>
            </a:r>
            <a:r>
              <a:rPr sz="1200" spc="-15" dirty="0">
                <a:latin typeface="Arial MT"/>
                <a:cs typeface="Arial MT"/>
              </a:rPr>
              <a:t> </a:t>
            </a:r>
            <a:r>
              <a:rPr sz="1200" spc="-5" dirty="0">
                <a:latin typeface="Arial MT"/>
                <a:cs typeface="Arial MT"/>
              </a:rPr>
              <a:t>4-10</a:t>
            </a:r>
            <a:r>
              <a:rPr sz="1200" spc="-20" dirty="0">
                <a:latin typeface="Arial MT"/>
                <a:cs typeface="Arial MT"/>
              </a:rPr>
              <a:t> </a:t>
            </a:r>
            <a:r>
              <a:rPr sz="1200" dirty="0">
                <a:latin typeface="Arial MT"/>
                <a:cs typeface="Arial MT"/>
              </a:rPr>
              <a:t>and</a:t>
            </a:r>
            <a:r>
              <a:rPr sz="1200" spc="-15" dirty="0">
                <a:latin typeface="Arial MT"/>
                <a:cs typeface="Arial MT"/>
              </a:rPr>
              <a:t> </a:t>
            </a:r>
            <a:r>
              <a:rPr sz="1200" spc="-5" dirty="0">
                <a:latin typeface="Arial MT"/>
                <a:cs typeface="Arial MT"/>
              </a:rPr>
              <a:t>X:</a:t>
            </a:r>
            <a:r>
              <a:rPr sz="1200" spc="15" dirty="0">
                <a:latin typeface="Arial MT"/>
                <a:cs typeface="Arial MT"/>
              </a:rPr>
              <a:t> </a:t>
            </a:r>
            <a:r>
              <a:rPr sz="1200" dirty="0">
                <a:latin typeface="Arial MT"/>
                <a:cs typeface="Arial MT"/>
              </a:rPr>
              <a:t>S,</a:t>
            </a:r>
            <a:r>
              <a:rPr sz="1200" spc="-10" dirty="0">
                <a:latin typeface="Arial MT"/>
                <a:cs typeface="Arial MT"/>
              </a:rPr>
              <a:t> </a:t>
            </a:r>
            <a:r>
              <a:rPr sz="1200" spc="-5" dirty="0">
                <a:latin typeface="Arial MT"/>
                <a:cs typeface="Arial MT"/>
              </a:rPr>
              <a:t>Se and</a:t>
            </a:r>
            <a:r>
              <a:rPr sz="1200" spc="-45" dirty="0">
                <a:latin typeface="Arial MT"/>
                <a:cs typeface="Arial MT"/>
              </a:rPr>
              <a:t> Te)</a:t>
            </a:r>
            <a:endParaRPr sz="1200">
              <a:latin typeface="Arial MT"/>
              <a:cs typeface="Arial MT"/>
            </a:endParaRPr>
          </a:p>
          <a:p>
            <a:pPr marL="91440" marR="116205">
              <a:lnSpc>
                <a:spcPts val="1300"/>
              </a:lnSpc>
              <a:spcBef>
                <a:spcPts val="795"/>
              </a:spcBef>
            </a:pPr>
            <a:r>
              <a:rPr sz="1200" spc="-5" dirty="0">
                <a:latin typeface="Arial MT"/>
                <a:cs typeface="Arial MT"/>
              </a:rPr>
              <a:t>Arranged</a:t>
            </a:r>
            <a:r>
              <a:rPr sz="1200" spc="250" dirty="0">
                <a:latin typeface="Arial MT"/>
                <a:cs typeface="Arial MT"/>
              </a:rPr>
              <a:t> </a:t>
            </a:r>
            <a:r>
              <a:rPr sz="1200" spc="-5" dirty="0">
                <a:latin typeface="Arial MT"/>
                <a:cs typeface="Arial MT"/>
              </a:rPr>
              <a:t>in</a:t>
            </a:r>
            <a:r>
              <a:rPr sz="1200" spc="260" dirty="0">
                <a:latin typeface="Arial MT"/>
                <a:cs typeface="Arial MT"/>
              </a:rPr>
              <a:t> </a:t>
            </a:r>
            <a:r>
              <a:rPr sz="1200" spc="-5" dirty="0">
                <a:latin typeface="Arial MT"/>
                <a:cs typeface="Arial MT"/>
              </a:rPr>
              <a:t>a</a:t>
            </a:r>
            <a:r>
              <a:rPr sz="1200" spc="260" dirty="0">
                <a:latin typeface="Arial MT"/>
                <a:cs typeface="Arial MT"/>
              </a:rPr>
              <a:t> </a:t>
            </a:r>
            <a:r>
              <a:rPr sz="1200" spc="-5" dirty="0">
                <a:latin typeface="Arial MT"/>
                <a:cs typeface="Arial MT"/>
              </a:rPr>
              <a:t>multilayered</a:t>
            </a:r>
            <a:r>
              <a:rPr sz="1200" spc="254" dirty="0">
                <a:latin typeface="Arial MT"/>
                <a:cs typeface="Arial MT"/>
              </a:rPr>
              <a:t> </a:t>
            </a:r>
            <a:r>
              <a:rPr sz="1200" spc="-5" dirty="0">
                <a:latin typeface="Arial MT"/>
                <a:cs typeface="Arial MT"/>
              </a:rPr>
              <a:t>structure</a:t>
            </a:r>
            <a:r>
              <a:rPr sz="1200" spc="250" dirty="0">
                <a:latin typeface="Arial MT"/>
                <a:cs typeface="Arial MT"/>
              </a:rPr>
              <a:t> </a:t>
            </a:r>
            <a:r>
              <a:rPr sz="1200" spc="-10" dirty="0">
                <a:latin typeface="Arial MT"/>
                <a:cs typeface="Arial MT"/>
              </a:rPr>
              <a:t>held</a:t>
            </a:r>
            <a:r>
              <a:rPr sz="1200" spc="260" dirty="0">
                <a:latin typeface="Arial MT"/>
                <a:cs typeface="Arial MT"/>
              </a:rPr>
              <a:t> </a:t>
            </a:r>
            <a:r>
              <a:rPr sz="1200" spc="-5" dirty="0">
                <a:latin typeface="Arial MT"/>
                <a:cs typeface="Arial MT"/>
              </a:rPr>
              <a:t>by</a:t>
            </a:r>
            <a:r>
              <a:rPr sz="1200" spc="250" dirty="0">
                <a:latin typeface="Arial MT"/>
                <a:cs typeface="Arial MT"/>
              </a:rPr>
              <a:t> </a:t>
            </a:r>
            <a:r>
              <a:rPr sz="1200" spc="-5" dirty="0">
                <a:latin typeface="Arial MT"/>
                <a:cs typeface="Arial MT"/>
              </a:rPr>
              <a:t>weak </a:t>
            </a:r>
            <a:r>
              <a:rPr sz="1200" spc="-315" dirty="0">
                <a:latin typeface="Arial MT"/>
                <a:cs typeface="Arial MT"/>
              </a:rPr>
              <a:t> </a:t>
            </a:r>
            <a:r>
              <a:rPr sz="1200" spc="-5" dirty="0">
                <a:latin typeface="Arial MT"/>
                <a:cs typeface="Arial MT"/>
              </a:rPr>
              <a:t>van</a:t>
            </a:r>
            <a:r>
              <a:rPr sz="1200" dirty="0">
                <a:latin typeface="Arial MT"/>
                <a:cs typeface="Arial MT"/>
              </a:rPr>
              <a:t> </a:t>
            </a:r>
            <a:r>
              <a:rPr sz="1200" spc="-5" dirty="0">
                <a:latin typeface="Arial MT"/>
                <a:cs typeface="Arial MT"/>
              </a:rPr>
              <a:t>der</a:t>
            </a:r>
            <a:r>
              <a:rPr sz="1200" spc="-25" dirty="0">
                <a:latin typeface="Arial MT"/>
                <a:cs typeface="Arial MT"/>
              </a:rPr>
              <a:t> </a:t>
            </a:r>
            <a:r>
              <a:rPr sz="1200" spc="-10" dirty="0">
                <a:latin typeface="Arial MT"/>
                <a:cs typeface="Arial MT"/>
              </a:rPr>
              <a:t>Walls</a:t>
            </a:r>
            <a:r>
              <a:rPr sz="1200" spc="-25" dirty="0">
                <a:latin typeface="Arial MT"/>
                <a:cs typeface="Arial MT"/>
              </a:rPr>
              <a:t> </a:t>
            </a:r>
            <a:r>
              <a:rPr sz="1200" dirty="0">
                <a:latin typeface="Arial MT"/>
                <a:cs typeface="Arial MT"/>
              </a:rPr>
              <a:t>forces</a:t>
            </a:r>
            <a:endParaRPr sz="1200">
              <a:latin typeface="Arial MT"/>
              <a:cs typeface="Arial MT"/>
            </a:endParaRPr>
          </a:p>
          <a:p>
            <a:pPr>
              <a:lnSpc>
                <a:spcPct val="100000"/>
              </a:lnSpc>
              <a:spcBef>
                <a:spcPts val="20"/>
              </a:spcBef>
            </a:pPr>
            <a:endParaRPr sz="1000">
              <a:latin typeface="Arial MT"/>
              <a:cs typeface="Arial MT"/>
            </a:endParaRPr>
          </a:p>
          <a:p>
            <a:pPr marL="1304290">
              <a:lnSpc>
                <a:spcPts val="1370"/>
              </a:lnSpc>
              <a:spcBef>
                <a:spcPts val="5"/>
              </a:spcBef>
            </a:pPr>
            <a:r>
              <a:rPr sz="1200" spc="-5" dirty="0">
                <a:latin typeface="Arial MT"/>
                <a:cs typeface="Arial MT"/>
              </a:rPr>
              <a:t>TMDs</a:t>
            </a:r>
            <a:r>
              <a:rPr sz="1200" spc="180" dirty="0">
                <a:latin typeface="Arial MT"/>
                <a:cs typeface="Arial MT"/>
              </a:rPr>
              <a:t> </a:t>
            </a:r>
            <a:r>
              <a:rPr sz="1200" spc="-5" dirty="0">
                <a:latin typeface="Arial MT"/>
                <a:cs typeface="Arial MT"/>
              </a:rPr>
              <a:t>nanosheets</a:t>
            </a:r>
            <a:r>
              <a:rPr sz="1200" spc="190" dirty="0">
                <a:latin typeface="Arial MT"/>
                <a:cs typeface="Arial MT"/>
              </a:rPr>
              <a:t> </a:t>
            </a:r>
            <a:r>
              <a:rPr sz="1200" spc="-5" dirty="0">
                <a:latin typeface="Arial MT"/>
                <a:cs typeface="Arial MT"/>
              </a:rPr>
              <a:t>easily</a:t>
            </a:r>
            <a:r>
              <a:rPr sz="1200" spc="165" dirty="0">
                <a:latin typeface="Arial MT"/>
                <a:cs typeface="Arial MT"/>
              </a:rPr>
              <a:t> </a:t>
            </a:r>
            <a:r>
              <a:rPr sz="1200" spc="-5" dirty="0">
                <a:latin typeface="Arial MT"/>
                <a:cs typeface="Arial MT"/>
              </a:rPr>
              <a:t>prepared</a:t>
            </a:r>
            <a:endParaRPr sz="1200">
              <a:latin typeface="Arial MT"/>
              <a:cs typeface="Arial MT"/>
            </a:endParaRPr>
          </a:p>
          <a:p>
            <a:pPr marL="1304290">
              <a:lnSpc>
                <a:spcPts val="1370"/>
              </a:lnSpc>
            </a:pPr>
            <a:r>
              <a:rPr sz="1200" spc="-5" dirty="0">
                <a:latin typeface="Arial MT"/>
                <a:cs typeface="Arial MT"/>
              </a:rPr>
              <a:t>by</a:t>
            </a:r>
            <a:r>
              <a:rPr sz="1200" spc="-35" dirty="0">
                <a:latin typeface="Arial MT"/>
                <a:cs typeface="Arial MT"/>
              </a:rPr>
              <a:t> </a:t>
            </a:r>
            <a:r>
              <a:rPr sz="1200" spc="-5" dirty="0">
                <a:latin typeface="Arial MT"/>
                <a:cs typeface="Arial MT"/>
              </a:rPr>
              <a:t>exfoliation</a:t>
            </a:r>
            <a:endParaRPr sz="1200">
              <a:latin typeface="Arial MT"/>
              <a:cs typeface="Arial MT"/>
            </a:endParaRPr>
          </a:p>
        </p:txBody>
      </p:sp>
      <p:grpSp>
        <p:nvGrpSpPr>
          <p:cNvPr id="30" name="object 30"/>
          <p:cNvGrpSpPr/>
          <p:nvPr/>
        </p:nvGrpSpPr>
        <p:grpSpPr>
          <a:xfrm>
            <a:off x="6705600" y="1670304"/>
            <a:ext cx="2252980" cy="2034539"/>
            <a:chOff x="6705600" y="1670304"/>
            <a:chExt cx="2252980" cy="2034539"/>
          </a:xfrm>
        </p:grpSpPr>
        <p:pic>
          <p:nvPicPr>
            <p:cNvPr id="31" name="object 31"/>
            <p:cNvPicPr/>
            <p:nvPr/>
          </p:nvPicPr>
          <p:blipFill>
            <a:blip r:embed="rId6" cstate="print"/>
            <a:stretch>
              <a:fillRect/>
            </a:stretch>
          </p:blipFill>
          <p:spPr>
            <a:xfrm>
              <a:off x="7597139" y="2616708"/>
              <a:ext cx="861059" cy="1088136"/>
            </a:xfrm>
            <a:prstGeom prst="rect">
              <a:avLst/>
            </a:prstGeom>
          </p:spPr>
        </p:pic>
        <p:pic>
          <p:nvPicPr>
            <p:cNvPr id="32" name="object 32"/>
            <p:cNvPicPr/>
            <p:nvPr/>
          </p:nvPicPr>
          <p:blipFill>
            <a:blip r:embed="rId7" cstate="print"/>
            <a:stretch>
              <a:fillRect/>
            </a:stretch>
          </p:blipFill>
          <p:spPr>
            <a:xfrm>
              <a:off x="6705600" y="1670304"/>
              <a:ext cx="2252472" cy="950976"/>
            </a:xfrm>
            <a:prstGeom prst="rect">
              <a:avLst/>
            </a:prstGeom>
          </p:spPr>
        </p:pic>
      </p:grpSp>
      <p:sp>
        <p:nvSpPr>
          <p:cNvPr id="33" name="object 33"/>
          <p:cNvSpPr txBox="1"/>
          <p:nvPr/>
        </p:nvSpPr>
        <p:spPr>
          <a:xfrm>
            <a:off x="6582536" y="2919729"/>
            <a:ext cx="902335" cy="330200"/>
          </a:xfrm>
          <a:prstGeom prst="rect">
            <a:avLst/>
          </a:prstGeom>
        </p:spPr>
        <p:txBody>
          <a:bodyPr vert="horz" wrap="square" lIns="0" tIns="31750" rIns="0" bIns="0" rtlCol="0">
            <a:spAutoFit/>
          </a:bodyPr>
          <a:lstStyle/>
          <a:p>
            <a:pPr marL="160020" marR="5080" indent="-147955">
              <a:lnSpc>
                <a:spcPts val="1130"/>
              </a:lnSpc>
              <a:spcBef>
                <a:spcPts val="250"/>
              </a:spcBef>
            </a:pPr>
            <a:r>
              <a:rPr sz="1050" b="1" dirty="0">
                <a:latin typeface="Arial"/>
                <a:cs typeface="Arial"/>
              </a:rPr>
              <a:t>T</a:t>
            </a:r>
            <a:r>
              <a:rPr sz="1050" b="1" spc="25" dirty="0">
                <a:latin typeface="Arial"/>
                <a:cs typeface="Arial"/>
              </a:rPr>
              <a:t>M</a:t>
            </a:r>
            <a:r>
              <a:rPr sz="1050" b="1" dirty="0">
                <a:latin typeface="Arial"/>
                <a:cs typeface="Arial"/>
              </a:rPr>
              <a:t>Ds</a:t>
            </a:r>
            <a:r>
              <a:rPr sz="1050" b="1" spc="-55" dirty="0">
                <a:latin typeface="Arial"/>
                <a:cs typeface="Arial"/>
              </a:rPr>
              <a:t> </a:t>
            </a:r>
            <a:r>
              <a:rPr sz="1050" b="1" dirty="0">
                <a:latin typeface="Arial"/>
                <a:cs typeface="Arial"/>
              </a:rPr>
              <a:t>general  structure</a:t>
            </a:r>
            <a:endParaRPr sz="1050">
              <a:latin typeface="Arial"/>
              <a:cs typeface="Arial"/>
            </a:endParaRPr>
          </a:p>
        </p:txBody>
      </p:sp>
      <p:sp>
        <p:nvSpPr>
          <p:cNvPr id="34" name="object 34"/>
          <p:cNvSpPr txBox="1"/>
          <p:nvPr/>
        </p:nvSpPr>
        <p:spPr>
          <a:xfrm>
            <a:off x="1988057" y="4706823"/>
            <a:ext cx="2917190" cy="233045"/>
          </a:xfrm>
          <a:prstGeom prst="rect">
            <a:avLst/>
          </a:prstGeom>
        </p:spPr>
        <p:txBody>
          <a:bodyPr vert="horz" wrap="square" lIns="0" tIns="13335" rIns="0" bIns="0" rtlCol="0">
            <a:spAutoFit/>
          </a:bodyPr>
          <a:lstStyle/>
          <a:p>
            <a:pPr marL="148590" indent="-136525">
              <a:lnSpc>
                <a:spcPct val="100000"/>
              </a:lnSpc>
              <a:spcBef>
                <a:spcPts val="105"/>
              </a:spcBef>
              <a:buSzPct val="92592"/>
              <a:buFont typeface="Wingdings"/>
              <a:buChar char=""/>
              <a:tabLst>
                <a:tab pos="149225" algn="l"/>
              </a:tabLst>
            </a:pPr>
            <a:r>
              <a:rPr sz="1350" dirty="0">
                <a:latin typeface="Arial MT"/>
                <a:cs typeface="Arial MT"/>
              </a:rPr>
              <a:t>TMDs</a:t>
            </a:r>
            <a:r>
              <a:rPr sz="1350" spc="-20" dirty="0">
                <a:latin typeface="Arial MT"/>
                <a:cs typeface="Arial MT"/>
              </a:rPr>
              <a:t> </a:t>
            </a:r>
            <a:r>
              <a:rPr sz="1350" dirty="0">
                <a:latin typeface="Arial MT"/>
                <a:cs typeface="Arial MT"/>
              </a:rPr>
              <a:t>are</a:t>
            </a:r>
            <a:r>
              <a:rPr sz="1350" spc="-25" dirty="0">
                <a:latin typeface="Arial MT"/>
                <a:cs typeface="Arial MT"/>
              </a:rPr>
              <a:t> </a:t>
            </a:r>
            <a:r>
              <a:rPr sz="1350" dirty="0">
                <a:latin typeface="Arial MT"/>
                <a:cs typeface="Arial MT"/>
              </a:rPr>
              <a:t>poor</a:t>
            </a:r>
            <a:r>
              <a:rPr sz="1350" spc="-35" dirty="0">
                <a:latin typeface="Arial MT"/>
                <a:cs typeface="Arial MT"/>
              </a:rPr>
              <a:t> </a:t>
            </a:r>
            <a:r>
              <a:rPr sz="1350" dirty="0">
                <a:latin typeface="Arial MT"/>
                <a:cs typeface="Arial MT"/>
              </a:rPr>
              <a:t>conductive</a:t>
            </a:r>
            <a:r>
              <a:rPr sz="1350" spc="-35" dirty="0">
                <a:latin typeface="Arial MT"/>
                <a:cs typeface="Arial MT"/>
              </a:rPr>
              <a:t> </a:t>
            </a:r>
            <a:r>
              <a:rPr sz="1350" dirty="0">
                <a:latin typeface="Arial MT"/>
                <a:cs typeface="Arial MT"/>
              </a:rPr>
              <a:t>materials</a:t>
            </a:r>
            <a:endParaRPr sz="1350">
              <a:latin typeface="Arial MT"/>
              <a:cs typeface="Arial MT"/>
            </a:endParaRPr>
          </a:p>
        </p:txBody>
      </p:sp>
      <p:sp>
        <p:nvSpPr>
          <p:cNvPr id="35" name="object 35"/>
          <p:cNvSpPr txBox="1"/>
          <p:nvPr/>
        </p:nvSpPr>
        <p:spPr>
          <a:xfrm>
            <a:off x="1988057" y="5141721"/>
            <a:ext cx="2450465" cy="232410"/>
          </a:xfrm>
          <a:prstGeom prst="rect">
            <a:avLst/>
          </a:prstGeom>
        </p:spPr>
        <p:txBody>
          <a:bodyPr vert="horz" wrap="square" lIns="0" tIns="13335" rIns="0" bIns="0" rtlCol="0">
            <a:spAutoFit/>
          </a:bodyPr>
          <a:lstStyle/>
          <a:p>
            <a:pPr marL="148590" indent="-136525">
              <a:lnSpc>
                <a:spcPct val="100000"/>
              </a:lnSpc>
              <a:spcBef>
                <a:spcPts val="105"/>
              </a:spcBef>
              <a:buSzPct val="92592"/>
              <a:buFont typeface="Wingdings"/>
              <a:buChar char=""/>
              <a:tabLst>
                <a:tab pos="149225" algn="l"/>
              </a:tabLst>
            </a:pPr>
            <a:r>
              <a:rPr sz="1350" dirty="0">
                <a:latin typeface="Arial MT"/>
                <a:cs typeface="Arial MT"/>
              </a:rPr>
              <a:t>Hinder</a:t>
            </a:r>
            <a:r>
              <a:rPr sz="1350" spc="-50" dirty="0">
                <a:latin typeface="Arial MT"/>
                <a:cs typeface="Arial MT"/>
              </a:rPr>
              <a:t> </a:t>
            </a:r>
            <a:r>
              <a:rPr sz="1350" spc="-5" dirty="0">
                <a:latin typeface="Arial MT"/>
                <a:cs typeface="Arial MT"/>
              </a:rPr>
              <a:t>its catalytic</a:t>
            </a:r>
            <a:r>
              <a:rPr sz="1350" spc="-10" dirty="0">
                <a:latin typeface="Arial MT"/>
                <a:cs typeface="Arial MT"/>
              </a:rPr>
              <a:t> </a:t>
            </a:r>
            <a:r>
              <a:rPr sz="1350" dirty="0">
                <a:latin typeface="Arial MT"/>
                <a:cs typeface="Arial MT"/>
              </a:rPr>
              <a:t>capabilities</a:t>
            </a:r>
            <a:endParaRPr sz="1350">
              <a:latin typeface="Arial MT"/>
              <a:cs typeface="Arial MT"/>
            </a:endParaRPr>
          </a:p>
        </p:txBody>
      </p:sp>
      <p:sp>
        <p:nvSpPr>
          <p:cNvPr id="36" name="object 36"/>
          <p:cNvSpPr/>
          <p:nvPr/>
        </p:nvSpPr>
        <p:spPr>
          <a:xfrm>
            <a:off x="4793741" y="4618482"/>
            <a:ext cx="436245" cy="835660"/>
          </a:xfrm>
          <a:custGeom>
            <a:avLst/>
            <a:gdLst/>
            <a:ahLst/>
            <a:cxnLst/>
            <a:rect l="l" t="t" r="r" b="b"/>
            <a:pathLst>
              <a:path w="436245" h="835660">
                <a:moveTo>
                  <a:pt x="0" y="835152"/>
                </a:moveTo>
                <a:lnTo>
                  <a:pt x="57947" y="829700"/>
                </a:lnTo>
                <a:lnTo>
                  <a:pt x="110010" y="814319"/>
                </a:lnTo>
                <a:lnTo>
                  <a:pt x="154114" y="790463"/>
                </a:lnTo>
                <a:lnTo>
                  <a:pt x="188185" y="759591"/>
                </a:lnTo>
                <a:lnTo>
                  <a:pt x="210149" y="723159"/>
                </a:lnTo>
                <a:lnTo>
                  <a:pt x="217932" y="682625"/>
                </a:lnTo>
                <a:lnTo>
                  <a:pt x="217932" y="570103"/>
                </a:lnTo>
                <a:lnTo>
                  <a:pt x="225714" y="529568"/>
                </a:lnTo>
                <a:lnTo>
                  <a:pt x="247678" y="493136"/>
                </a:lnTo>
                <a:lnTo>
                  <a:pt x="281749" y="462264"/>
                </a:lnTo>
                <a:lnTo>
                  <a:pt x="325853" y="438408"/>
                </a:lnTo>
                <a:lnTo>
                  <a:pt x="377916" y="423027"/>
                </a:lnTo>
                <a:lnTo>
                  <a:pt x="435863" y="417576"/>
                </a:lnTo>
                <a:lnTo>
                  <a:pt x="377916" y="412124"/>
                </a:lnTo>
                <a:lnTo>
                  <a:pt x="325853" y="396743"/>
                </a:lnTo>
                <a:lnTo>
                  <a:pt x="281749" y="372887"/>
                </a:lnTo>
                <a:lnTo>
                  <a:pt x="247678" y="342015"/>
                </a:lnTo>
                <a:lnTo>
                  <a:pt x="225714" y="305583"/>
                </a:lnTo>
                <a:lnTo>
                  <a:pt x="217932" y="265049"/>
                </a:lnTo>
                <a:lnTo>
                  <a:pt x="217932" y="152527"/>
                </a:lnTo>
                <a:lnTo>
                  <a:pt x="210149" y="111992"/>
                </a:lnTo>
                <a:lnTo>
                  <a:pt x="188185" y="75560"/>
                </a:lnTo>
                <a:lnTo>
                  <a:pt x="154114" y="44688"/>
                </a:lnTo>
                <a:lnTo>
                  <a:pt x="110010" y="20832"/>
                </a:lnTo>
                <a:lnTo>
                  <a:pt x="57947" y="5451"/>
                </a:lnTo>
                <a:lnTo>
                  <a:pt x="0" y="0"/>
                </a:lnTo>
              </a:path>
            </a:pathLst>
          </a:custGeom>
          <a:ln w="25400">
            <a:solidFill>
              <a:srgbClr val="007334"/>
            </a:solidFill>
          </a:ln>
        </p:spPr>
        <p:txBody>
          <a:bodyPr wrap="square" lIns="0" tIns="0" rIns="0" bIns="0" rtlCol="0"/>
          <a:lstStyle/>
          <a:p>
            <a:endParaRPr/>
          </a:p>
        </p:txBody>
      </p:sp>
      <p:sp>
        <p:nvSpPr>
          <p:cNvPr id="37" name="object 37"/>
          <p:cNvSpPr txBox="1"/>
          <p:nvPr/>
        </p:nvSpPr>
        <p:spPr>
          <a:xfrm>
            <a:off x="5387340" y="4864608"/>
            <a:ext cx="2277110" cy="300355"/>
          </a:xfrm>
          <a:prstGeom prst="rect">
            <a:avLst/>
          </a:prstGeom>
          <a:solidFill>
            <a:srgbClr val="FFFFFF"/>
          </a:solidFill>
        </p:spPr>
        <p:txBody>
          <a:bodyPr vert="horz" wrap="square" lIns="0" tIns="37465" rIns="0" bIns="0" rtlCol="0">
            <a:spAutoFit/>
          </a:bodyPr>
          <a:lstStyle/>
          <a:p>
            <a:pPr marL="92710">
              <a:lnSpc>
                <a:spcPct val="100000"/>
              </a:lnSpc>
              <a:spcBef>
                <a:spcPts val="295"/>
              </a:spcBef>
            </a:pPr>
            <a:r>
              <a:rPr sz="1350" b="1" dirty="0">
                <a:latin typeface="Arial"/>
                <a:cs typeface="Arial"/>
              </a:rPr>
              <a:t>Nanohybrids</a:t>
            </a:r>
            <a:r>
              <a:rPr sz="1350" b="1" spc="-45" dirty="0">
                <a:latin typeface="Arial"/>
                <a:cs typeface="Arial"/>
              </a:rPr>
              <a:t> </a:t>
            </a:r>
            <a:r>
              <a:rPr sz="1350" b="1" dirty="0">
                <a:latin typeface="Arial"/>
                <a:cs typeface="Arial"/>
              </a:rPr>
              <a:t>materials</a:t>
            </a:r>
            <a:endParaRPr sz="1350">
              <a:latin typeface="Arial"/>
              <a:cs typeface="Arial"/>
            </a:endParaRPr>
          </a:p>
        </p:txBody>
      </p:sp>
      <p:sp>
        <p:nvSpPr>
          <p:cNvPr id="38" name="object 38"/>
          <p:cNvSpPr txBox="1"/>
          <p:nvPr/>
        </p:nvSpPr>
        <p:spPr>
          <a:xfrm>
            <a:off x="524357" y="3299205"/>
            <a:ext cx="2890520" cy="786765"/>
          </a:xfrm>
          <a:prstGeom prst="rect">
            <a:avLst/>
          </a:prstGeom>
        </p:spPr>
        <p:txBody>
          <a:bodyPr vert="horz" wrap="square" lIns="0" tIns="12700" rIns="0" bIns="0" rtlCol="0">
            <a:spAutoFit/>
          </a:bodyPr>
          <a:lstStyle/>
          <a:p>
            <a:pPr marR="223520" algn="ctr">
              <a:lnSpc>
                <a:spcPts val="1710"/>
              </a:lnSpc>
              <a:spcBef>
                <a:spcPts val="100"/>
              </a:spcBef>
            </a:pPr>
            <a:r>
              <a:rPr sz="1500" b="1" spc="-5" dirty="0">
                <a:latin typeface="Arial"/>
                <a:cs typeface="Arial"/>
              </a:rPr>
              <a:t>Polyphenols</a:t>
            </a:r>
            <a:r>
              <a:rPr sz="1500" b="1" spc="5" dirty="0">
                <a:latin typeface="Arial"/>
                <a:cs typeface="Arial"/>
              </a:rPr>
              <a:t> </a:t>
            </a:r>
            <a:r>
              <a:rPr sz="1500" b="1" dirty="0">
                <a:latin typeface="Arial"/>
                <a:cs typeface="Arial"/>
              </a:rPr>
              <a:t>electrochemical</a:t>
            </a:r>
            <a:endParaRPr sz="1500">
              <a:latin typeface="Arial"/>
              <a:cs typeface="Arial"/>
            </a:endParaRPr>
          </a:p>
          <a:p>
            <a:pPr marR="226695" algn="ctr">
              <a:lnSpc>
                <a:spcPts val="1710"/>
              </a:lnSpc>
            </a:pPr>
            <a:r>
              <a:rPr sz="1500" b="1" spc="-5" dirty="0">
                <a:latin typeface="Arial"/>
                <a:cs typeface="Arial"/>
              </a:rPr>
              <a:t>sensing</a:t>
            </a:r>
            <a:endParaRPr sz="1500">
              <a:latin typeface="Arial"/>
              <a:cs typeface="Arial"/>
            </a:endParaRPr>
          </a:p>
          <a:p>
            <a:pPr marL="128270">
              <a:lnSpc>
                <a:spcPct val="100000"/>
              </a:lnSpc>
              <a:spcBef>
                <a:spcPts val="1130"/>
              </a:spcBef>
            </a:pPr>
            <a:r>
              <a:rPr sz="1200" b="1" dirty="0">
                <a:solidFill>
                  <a:srgbClr val="C30F15"/>
                </a:solidFill>
                <a:latin typeface="Arial"/>
                <a:cs typeface="Arial"/>
              </a:rPr>
              <a:t>Limitations</a:t>
            </a:r>
            <a:r>
              <a:rPr sz="1200" b="1" spc="-15" dirty="0">
                <a:solidFill>
                  <a:srgbClr val="C30F15"/>
                </a:solidFill>
                <a:latin typeface="Arial"/>
                <a:cs typeface="Arial"/>
              </a:rPr>
              <a:t> </a:t>
            </a:r>
            <a:r>
              <a:rPr sz="1200" b="1" dirty="0">
                <a:solidFill>
                  <a:srgbClr val="C30F15"/>
                </a:solidFill>
                <a:latin typeface="Arial"/>
                <a:cs typeface="Arial"/>
              </a:rPr>
              <a:t>using</a:t>
            </a:r>
            <a:r>
              <a:rPr sz="1200" b="1" spc="-5" dirty="0">
                <a:solidFill>
                  <a:srgbClr val="C30F15"/>
                </a:solidFill>
                <a:latin typeface="Arial"/>
                <a:cs typeface="Arial"/>
              </a:rPr>
              <a:t> </a:t>
            </a:r>
            <a:r>
              <a:rPr sz="1200" b="1" dirty="0">
                <a:solidFill>
                  <a:srgbClr val="C30F15"/>
                </a:solidFill>
                <a:latin typeface="Arial"/>
                <a:cs typeface="Arial"/>
              </a:rPr>
              <a:t>common</a:t>
            </a:r>
            <a:r>
              <a:rPr sz="1200" b="1" spc="-15" dirty="0">
                <a:solidFill>
                  <a:srgbClr val="C30F15"/>
                </a:solidFill>
                <a:latin typeface="Arial"/>
                <a:cs typeface="Arial"/>
              </a:rPr>
              <a:t> </a:t>
            </a:r>
            <a:r>
              <a:rPr sz="1200" b="1" spc="-5" dirty="0">
                <a:solidFill>
                  <a:srgbClr val="C30F15"/>
                </a:solidFill>
                <a:latin typeface="Arial"/>
                <a:cs typeface="Arial"/>
              </a:rPr>
              <a:t>electrodes</a:t>
            </a:r>
            <a:endParaRPr sz="12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9285" y="1661616"/>
            <a:ext cx="612140"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AF50"/>
                </a:solidFill>
                <a:latin typeface="Times New Roman"/>
                <a:cs typeface="Times New Roman"/>
              </a:rPr>
              <a:t>P</a:t>
            </a:r>
            <a:r>
              <a:rPr sz="2400" b="1" spc="-55" dirty="0">
                <a:solidFill>
                  <a:srgbClr val="00AF50"/>
                </a:solidFill>
                <a:latin typeface="Times New Roman"/>
                <a:cs typeface="Times New Roman"/>
              </a:rPr>
              <a:t>r</a:t>
            </a:r>
            <a:r>
              <a:rPr sz="2400" b="1" dirty="0">
                <a:solidFill>
                  <a:srgbClr val="00AF50"/>
                </a:solidFill>
                <a:latin typeface="Times New Roman"/>
                <a:cs typeface="Times New Roman"/>
              </a:rPr>
              <a:t>os</a:t>
            </a:r>
            <a:endParaRPr sz="2400">
              <a:latin typeface="Times New Roman"/>
              <a:cs typeface="Times New Roman"/>
            </a:endParaRPr>
          </a:p>
        </p:txBody>
      </p:sp>
      <p:sp>
        <p:nvSpPr>
          <p:cNvPr id="3" name="object 3"/>
          <p:cNvSpPr txBox="1"/>
          <p:nvPr/>
        </p:nvSpPr>
        <p:spPr>
          <a:xfrm>
            <a:off x="1307338" y="1633880"/>
            <a:ext cx="2172970" cy="2157730"/>
          </a:xfrm>
          <a:prstGeom prst="rect">
            <a:avLst/>
          </a:prstGeom>
        </p:spPr>
        <p:txBody>
          <a:bodyPr vert="horz" wrap="square" lIns="0" tIns="126364" rIns="0" bIns="0" rtlCol="0">
            <a:spAutoFit/>
          </a:bodyPr>
          <a:lstStyle/>
          <a:p>
            <a:pPr marL="227329" indent="-215265">
              <a:lnSpc>
                <a:spcPct val="100000"/>
              </a:lnSpc>
              <a:spcBef>
                <a:spcPts val="994"/>
              </a:spcBef>
              <a:buFont typeface="Wingdings"/>
              <a:buChar char=""/>
              <a:tabLst>
                <a:tab pos="227965" algn="l"/>
              </a:tabLst>
            </a:pPr>
            <a:r>
              <a:rPr sz="1350" spc="-5" dirty="0">
                <a:latin typeface="Times New Roman"/>
                <a:cs typeface="Times New Roman"/>
              </a:rPr>
              <a:t>Different</a:t>
            </a:r>
            <a:r>
              <a:rPr sz="1350" spc="-20" dirty="0">
                <a:latin typeface="Times New Roman"/>
                <a:cs typeface="Times New Roman"/>
              </a:rPr>
              <a:t> </a:t>
            </a:r>
            <a:r>
              <a:rPr sz="1350" spc="-5" dirty="0">
                <a:latin typeface="Times New Roman"/>
                <a:cs typeface="Times New Roman"/>
              </a:rPr>
              <a:t>chemical</a:t>
            </a:r>
            <a:r>
              <a:rPr sz="1350" spc="-15" dirty="0">
                <a:latin typeface="Times New Roman"/>
                <a:cs typeface="Times New Roman"/>
              </a:rPr>
              <a:t> </a:t>
            </a:r>
            <a:r>
              <a:rPr sz="1350" dirty="0">
                <a:latin typeface="Times New Roman"/>
                <a:cs typeface="Times New Roman"/>
              </a:rPr>
              <a:t>nature</a:t>
            </a:r>
            <a:endParaRPr sz="1350">
              <a:latin typeface="Times New Roman"/>
              <a:cs typeface="Times New Roman"/>
            </a:endParaRPr>
          </a:p>
          <a:p>
            <a:pPr marL="227329" indent="-215265">
              <a:lnSpc>
                <a:spcPct val="100000"/>
              </a:lnSpc>
              <a:spcBef>
                <a:spcPts val="900"/>
              </a:spcBef>
              <a:buFont typeface="Wingdings"/>
              <a:buChar char=""/>
              <a:tabLst>
                <a:tab pos="227965" algn="l"/>
              </a:tabLst>
            </a:pPr>
            <a:r>
              <a:rPr sz="1350" spc="-5" dirty="0">
                <a:latin typeface="Times New Roman"/>
                <a:cs typeface="Times New Roman"/>
              </a:rPr>
              <a:t>Different</a:t>
            </a:r>
            <a:r>
              <a:rPr sz="1350" spc="-25" dirty="0">
                <a:latin typeface="Times New Roman"/>
                <a:cs typeface="Times New Roman"/>
              </a:rPr>
              <a:t> </a:t>
            </a:r>
            <a:r>
              <a:rPr sz="1350" spc="-5" dirty="0">
                <a:latin typeface="Times New Roman"/>
                <a:cs typeface="Times New Roman"/>
              </a:rPr>
              <a:t>morphologies</a:t>
            </a:r>
            <a:endParaRPr sz="1350">
              <a:latin typeface="Times New Roman"/>
              <a:cs typeface="Times New Roman"/>
            </a:endParaRPr>
          </a:p>
          <a:p>
            <a:pPr marL="227329" indent="-215265">
              <a:lnSpc>
                <a:spcPct val="100000"/>
              </a:lnSpc>
              <a:spcBef>
                <a:spcPts val="940"/>
              </a:spcBef>
              <a:buFont typeface="Wingdings"/>
              <a:buChar char=""/>
              <a:tabLst>
                <a:tab pos="227965" algn="l"/>
              </a:tabLst>
            </a:pPr>
            <a:r>
              <a:rPr sz="1350" dirty="0">
                <a:latin typeface="Times New Roman"/>
                <a:cs typeface="Times New Roman"/>
              </a:rPr>
              <a:t>High</a:t>
            </a:r>
            <a:r>
              <a:rPr sz="1350" spc="-20" dirty="0">
                <a:latin typeface="Times New Roman"/>
                <a:cs typeface="Times New Roman"/>
              </a:rPr>
              <a:t> </a:t>
            </a:r>
            <a:r>
              <a:rPr sz="1350" spc="-5" dirty="0">
                <a:latin typeface="Times New Roman"/>
                <a:cs typeface="Times New Roman"/>
              </a:rPr>
              <a:t>surface/volume</a:t>
            </a:r>
            <a:r>
              <a:rPr sz="1350" spc="-30" dirty="0">
                <a:latin typeface="Times New Roman"/>
                <a:cs typeface="Times New Roman"/>
              </a:rPr>
              <a:t> </a:t>
            </a:r>
            <a:r>
              <a:rPr sz="1350" spc="-5" dirty="0">
                <a:latin typeface="Times New Roman"/>
                <a:cs typeface="Times New Roman"/>
              </a:rPr>
              <a:t>ratio</a:t>
            </a:r>
            <a:endParaRPr sz="1350">
              <a:latin typeface="Times New Roman"/>
              <a:cs typeface="Times New Roman"/>
            </a:endParaRPr>
          </a:p>
          <a:p>
            <a:pPr marL="227329" indent="-215265">
              <a:lnSpc>
                <a:spcPct val="100000"/>
              </a:lnSpc>
              <a:spcBef>
                <a:spcPts val="900"/>
              </a:spcBef>
              <a:buFont typeface="Wingdings"/>
              <a:buChar char=""/>
              <a:tabLst>
                <a:tab pos="227965" algn="l"/>
              </a:tabLst>
            </a:pPr>
            <a:r>
              <a:rPr sz="1350" dirty="0">
                <a:latin typeface="Times New Roman"/>
                <a:cs typeface="Times New Roman"/>
              </a:rPr>
              <a:t>High</a:t>
            </a:r>
            <a:r>
              <a:rPr sz="1350" spc="-45" dirty="0">
                <a:latin typeface="Times New Roman"/>
                <a:cs typeface="Times New Roman"/>
              </a:rPr>
              <a:t> </a:t>
            </a:r>
            <a:r>
              <a:rPr sz="1350" spc="-5" dirty="0">
                <a:latin typeface="Times New Roman"/>
                <a:cs typeface="Times New Roman"/>
              </a:rPr>
              <a:t>functionalizability</a:t>
            </a:r>
            <a:endParaRPr sz="1350">
              <a:latin typeface="Times New Roman"/>
              <a:cs typeface="Times New Roman"/>
            </a:endParaRPr>
          </a:p>
          <a:p>
            <a:pPr marL="227329" indent="-215265">
              <a:lnSpc>
                <a:spcPct val="100000"/>
              </a:lnSpc>
              <a:spcBef>
                <a:spcPts val="900"/>
              </a:spcBef>
              <a:buFont typeface="Wingdings"/>
              <a:buChar char=""/>
              <a:tabLst>
                <a:tab pos="227965" algn="l"/>
              </a:tabLst>
            </a:pPr>
            <a:r>
              <a:rPr sz="1350" dirty="0">
                <a:latin typeface="Times New Roman"/>
                <a:cs typeface="Times New Roman"/>
              </a:rPr>
              <a:t>Easy</a:t>
            </a:r>
            <a:r>
              <a:rPr sz="1350" spc="-35" dirty="0">
                <a:latin typeface="Times New Roman"/>
                <a:cs typeface="Times New Roman"/>
              </a:rPr>
              <a:t> </a:t>
            </a:r>
            <a:r>
              <a:rPr sz="1350" spc="-5" dirty="0">
                <a:latin typeface="Times New Roman"/>
                <a:cs typeface="Times New Roman"/>
              </a:rPr>
              <a:t>interfaceability</a:t>
            </a:r>
            <a:endParaRPr sz="1350">
              <a:latin typeface="Times New Roman"/>
              <a:cs typeface="Times New Roman"/>
            </a:endParaRPr>
          </a:p>
          <a:p>
            <a:pPr marL="227329" marR="5080" indent="-215265">
              <a:lnSpc>
                <a:spcPct val="100699"/>
              </a:lnSpc>
              <a:spcBef>
                <a:spcPts val="890"/>
              </a:spcBef>
              <a:buFont typeface="Wingdings"/>
              <a:buChar char=""/>
              <a:tabLst>
                <a:tab pos="227965" algn="l"/>
              </a:tabLst>
            </a:pPr>
            <a:r>
              <a:rPr sz="1350" spc="-5" dirty="0">
                <a:latin typeface="Times New Roman"/>
                <a:cs typeface="Times New Roman"/>
              </a:rPr>
              <a:t>Size/morphology </a:t>
            </a:r>
            <a:r>
              <a:rPr sz="1350" dirty="0">
                <a:latin typeface="Times New Roman"/>
                <a:cs typeface="Times New Roman"/>
              </a:rPr>
              <a:t>dependent </a:t>
            </a:r>
            <a:r>
              <a:rPr sz="1350" spc="-325" dirty="0">
                <a:latin typeface="Times New Roman"/>
                <a:cs typeface="Times New Roman"/>
              </a:rPr>
              <a:t> </a:t>
            </a:r>
            <a:r>
              <a:rPr sz="1350" spc="-5" dirty="0">
                <a:latin typeface="Times New Roman"/>
                <a:cs typeface="Times New Roman"/>
              </a:rPr>
              <a:t>properties</a:t>
            </a:r>
            <a:r>
              <a:rPr sz="1350" spc="-30" dirty="0">
                <a:latin typeface="Times New Roman"/>
                <a:cs typeface="Times New Roman"/>
              </a:rPr>
              <a:t> </a:t>
            </a:r>
            <a:r>
              <a:rPr sz="1350" spc="5" dirty="0">
                <a:latin typeface="Wingdings"/>
                <a:cs typeface="Wingdings"/>
              </a:rPr>
              <a:t></a:t>
            </a:r>
            <a:r>
              <a:rPr sz="1350" spc="-15" dirty="0">
                <a:latin typeface="Times New Roman"/>
                <a:cs typeface="Times New Roman"/>
              </a:rPr>
              <a:t> </a:t>
            </a:r>
            <a:r>
              <a:rPr sz="1350" b="1" dirty="0">
                <a:solidFill>
                  <a:srgbClr val="00AFEF"/>
                </a:solidFill>
                <a:latin typeface="Times New Roman"/>
                <a:cs typeface="Times New Roman"/>
              </a:rPr>
              <a:t>tunability</a:t>
            </a:r>
            <a:endParaRPr sz="1350">
              <a:latin typeface="Times New Roman"/>
              <a:cs typeface="Times New Roman"/>
            </a:endParaRPr>
          </a:p>
        </p:txBody>
      </p:sp>
      <p:sp>
        <p:nvSpPr>
          <p:cNvPr id="4" name="object 4"/>
          <p:cNvSpPr txBox="1"/>
          <p:nvPr/>
        </p:nvSpPr>
        <p:spPr>
          <a:xfrm>
            <a:off x="5841872" y="3701618"/>
            <a:ext cx="2943225" cy="1139190"/>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FF0000"/>
                </a:solidFill>
                <a:latin typeface="Times New Roman"/>
                <a:cs typeface="Times New Roman"/>
              </a:rPr>
              <a:t>Potential</a:t>
            </a:r>
            <a:r>
              <a:rPr sz="2100" b="1" spc="-20" dirty="0">
                <a:solidFill>
                  <a:srgbClr val="FF0000"/>
                </a:solidFill>
                <a:latin typeface="Times New Roman"/>
                <a:cs typeface="Times New Roman"/>
              </a:rPr>
              <a:t> </a:t>
            </a:r>
            <a:r>
              <a:rPr sz="2100" b="1" spc="-5" dirty="0">
                <a:solidFill>
                  <a:srgbClr val="FF0000"/>
                </a:solidFill>
                <a:latin typeface="Times New Roman"/>
                <a:cs typeface="Times New Roman"/>
              </a:rPr>
              <a:t>drawbacks</a:t>
            </a:r>
            <a:endParaRPr sz="2100">
              <a:latin typeface="Times New Roman"/>
              <a:cs typeface="Times New Roman"/>
            </a:endParaRPr>
          </a:p>
          <a:p>
            <a:pPr marL="1537970">
              <a:lnSpc>
                <a:spcPct val="100000"/>
              </a:lnSpc>
              <a:spcBef>
                <a:spcPts val="1385"/>
              </a:spcBef>
              <a:tabLst>
                <a:tab pos="1753235" algn="l"/>
              </a:tabLst>
            </a:pPr>
            <a:r>
              <a:rPr sz="1350" dirty="0">
                <a:latin typeface="Times New Roman"/>
                <a:cs typeface="Times New Roman"/>
              </a:rPr>
              <a:t>?	</a:t>
            </a:r>
            <a:r>
              <a:rPr sz="1350" spc="-20" dirty="0">
                <a:latin typeface="Times New Roman"/>
                <a:cs typeface="Times New Roman"/>
              </a:rPr>
              <a:t>Waste</a:t>
            </a:r>
            <a:r>
              <a:rPr sz="1350" spc="-50" dirty="0">
                <a:latin typeface="Times New Roman"/>
                <a:cs typeface="Times New Roman"/>
              </a:rPr>
              <a:t> </a:t>
            </a:r>
            <a:r>
              <a:rPr sz="1350" dirty="0">
                <a:latin typeface="Times New Roman"/>
                <a:cs typeface="Times New Roman"/>
              </a:rPr>
              <a:t>disposal</a:t>
            </a:r>
            <a:endParaRPr sz="1350">
              <a:latin typeface="Times New Roman"/>
              <a:cs typeface="Times New Roman"/>
            </a:endParaRPr>
          </a:p>
          <a:p>
            <a:pPr>
              <a:lnSpc>
                <a:spcPct val="100000"/>
              </a:lnSpc>
              <a:spcBef>
                <a:spcPts val="10"/>
              </a:spcBef>
            </a:pPr>
            <a:endParaRPr sz="1400">
              <a:latin typeface="Times New Roman"/>
              <a:cs typeface="Times New Roman"/>
            </a:endParaRPr>
          </a:p>
          <a:p>
            <a:pPr marL="1537970">
              <a:lnSpc>
                <a:spcPct val="100000"/>
              </a:lnSpc>
              <a:tabLst>
                <a:tab pos="1753235" algn="l"/>
              </a:tabLst>
            </a:pPr>
            <a:r>
              <a:rPr sz="1350" dirty="0">
                <a:latin typeface="Times New Roman"/>
                <a:cs typeface="Times New Roman"/>
              </a:rPr>
              <a:t>?	Potential</a:t>
            </a:r>
            <a:r>
              <a:rPr sz="1350" spc="-75" dirty="0">
                <a:latin typeface="Times New Roman"/>
                <a:cs typeface="Times New Roman"/>
              </a:rPr>
              <a:t> </a:t>
            </a:r>
            <a:r>
              <a:rPr sz="1350" spc="-5" dirty="0">
                <a:latin typeface="Times New Roman"/>
                <a:cs typeface="Times New Roman"/>
              </a:rPr>
              <a:t>toxicity</a:t>
            </a:r>
            <a:endParaRPr sz="1350">
              <a:latin typeface="Times New Roman"/>
              <a:cs typeface="Times New Roman"/>
            </a:endParaRPr>
          </a:p>
        </p:txBody>
      </p:sp>
      <p:sp>
        <p:nvSpPr>
          <p:cNvPr id="5" name="object 5"/>
          <p:cNvSpPr txBox="1">
            <a:spLocks noGrp="1"/>
          </p:cNvSpPr>
          <p:nvPr>
            <p:ph type="title"/>
          </p:nvPr>
        </p:nvSpPr>
        <p:spPr>
          <a:xfrm>
            <a:off x="307035" y="933450"/>
            <a:ext cx="1889760" cy="391160"/>
          </a:xfrm>
          <a:prstGeom prst="rect">
            <a:avLst/>
          </a:prstGeom>
        </p:spPr>
        <p:txBody>
          <a:bodyPr vert="horz" wrap="square" lIns="0" tIns="12700" rIns="0" bIns="0" rtlCol="0">
            <a:spAutoFit/>
          </a:bodyPr>
          <a:lstStyle/>
          <a:p>
            <a:pPr marL="12700">
              <a:lnSpc>
                <a:spcPct val="100000"/>
              </a:lnSpc>
              <a:spcBef>
                <a:spcPts val="100"/>
              </a:spcBef>
            </a:pPr>
            <a:r>
              <a:rPr sz="2400" i="1" spc="-5" dirty="0">
                <a:solidFill>
                  <a:srgbClr val="33CCCC"/>
                </a:solidFill>
                <a:latin typeface="Times New Roman"/>
                <a:cs typeface="Times New Roman"/>
              </a:rPr>
              <a:t>Nanomateria</a:t>
            </a:r>
            <a:r>
              <a:rPr sz="2400" i="1" spc="5" dirty="0">
                <a:solidFill>
                  <a:srgbClr val="33CCCC"/>
                </a:solidFill>
                <a:latin typeface="Times New Roman"/>
                <a:cs typeface="Times New Roman"/>
              </a:rPr>
              <a:t>l</a:t>
            </a:r>
            <a:r>
              <a:rPr sz="2400" i="1" spc="-5" dirty="0">
                <a:solidFill>
                  <a:srgbClr val="33CCCC"/>
                </a:solidFill>
                <a:latin typeface="Times New Roman"/>
                <a:cs typeface="Times New Roman"/>
              </a:rPr>
              <a:t>s</a:t>
            </a:r>
            <a:endParaRPr sz="2400">
              <a:latin typeface="Times New Roman"/>
              <a:cs typeface="Times New Roman"/>
            </a:endParaRPr>
          </a:p>
        </p:txBody>
      </p:sp>
      <p:pic>
        <p:nvPicPr>
          <p:cNvPr id="6" name="object 6"/>
          <p:cNvPicPr/>
          <p:nvPr/>
        </p:nvPicPr>
        <p:blipFill>
          <a:blip r:embed="rId2" cstate="print"/>
          <a:stretch>
            <a:fillRect/>
          </a:stretch>
        </p:blipFill>
        <p:spPr>
          <a:xfrm>
            <a:off x="5762244" y="1650492"/>
            <a:ext cx="2648711" cy="1987295"/>
          </a:xfrm>
          <a:prstGeom prst="rect">
            <a:avLst/>
          </a:prstGeom>
        </p:spPr>
      </p:pic>
      <p:grpSp>
        <p:nvGrpSpPr>
          <p:cNvPr id="7" name="object 7"/>
          <p:cNvGrpSpPr/>
          <p:nvPr/>
        </p:nvGrpSpPr>
        <p:grpSpPr>
          <a:xfrm>
            <a:off x="141879" y="1606486"/>
            <a:ext cx="7146290" cy="4326255"/>
            <a:chOff x="141879" y="1606486"/>
            <a:chExt cx="7146290" cy="4326255"/>
          </a:xfrm>
        </p:grpSpPr>
        <p:pic>
          <p:nvPicPr>
            <p:cNvPr id="8" name="object 8"/>
            <p:cNvPicPr/>
            <p:nvPr/>
          </p:nvPicPr>
          <p:blipFill>
            <a:blip r:embed="rId3" cstate="print"/>
            <a:stretch>
              <a:fillRect/>
            </a:stretch>
          </p:blipFill>
          <p:spPr>
            <a:xfrm>
              <a:off x="950483" y="3893819"/>
              <a:ext cx="2878297" cy="2038350"/>
            </a:xfrm>
            <a:prstGeom prst="rect">
              <a:avLst/>
            </a:prstGeom>
          </p:spPr>
        </p:pic>
        <p:pic>
          <p:nvPicPr>
            <p:cNvPr id="9" name="object 9"/>
            <p:cNvPicPr/>
            <p:nvPr/>
          </p:nvPicPr>
          <p:blipFill>
            <a:blip r:embed="rId4" cstate="print"/>
            <a:stretch>
              <a:fillRect/>
            </a:stretch>
          </p:blipFill>
          <p:spPr>
            <a:xfrm>
              <a:off x="3509962" y="1606486"/>
              <a:ext cx="1802659" cy="2326767"/>
            </a:xfrm>
            <a:prstGeom prst="rect">
              <a:avLst/>
            </a:prstGeom>
          </p:spPr>
        </p:pic>
        <p:pic>
          <p:nvPicPr>
            <p:cNvPr id="10" name="object 10"/>
            <p:cNvPicPr/>
            <p:nvPr/>
          </p:nvPicPr>
          <p:blipFill>
            <a:blip r:embed="rId5" cstate="print"/>
            <a:stretch>
              <a:fillRect/>
            </a:stretch>
          </p:blipFill>
          <p:spPr>
            <a:xfrm>
              <a:off x="141879" y="2182038"/>
              <a:ext cx="899202" cy="847961"/>
            </a:xfrm>
            <a:prstGeom prst="rect">
              <a:avLst/>
            </a:prstGeom>
          </p:spPr>
        </p:pic>
        <p:pic>
          <p:nvPicPr>
            <p:cNvPr id="11" name="object 11"/>
            <p:cNvPicPr/>
            <p:nvPr/>
          </p:nvPicPr>
          <p:blipFill>
            <a:blip r:embed="rId6" cstate="print"/>
            <a:stretch>
              <a:fillRect/>
            </a:stretch>
          </p:blipFill>
          <p:spPr>
            <a:xfrm>
              <a:off x="5762243" y="4169663"/>
              <a:ext cx="1525524" cy="1525524"/>
            </a:xfrm>
            <a:prstGeom prst="rect">
              <a:avLst/>
            </a:prstGeom>
          </p:spPr>
        </p:pic>
        <p:pic>
          <p:nvPicPr>
            <p:cNvPr id="12" name="object 12"/>
            <p:cNvPicPr/>
            <p:nvPr/>
          </p:nvPicPr>
          <p:blipFill>
            <a:blip r:embed="rId7" cstate="print"/>
            <a:stretch>
              <a:fillRect/>
            </a:stretch>
          </p:blipFill>
          <p:spPr>
            <a:xfrm>
              <a:off x="4739639" y="3983736"/>
              <a:ext cx="1022603" cy="1063752"/>
            </a:xfrm>
            <a:prstGeom prst="rect">
              <a:avLst/>
            </a:prstGeom>
          </p:spPr>
        </p:pic>
      </p:grpSp>
      <p:pic>
        <p:nvPicPr>
          <p:cNvPr id="13" name="object 13"/>
          <p:cNvPicPr/>
          <p:nvPr/>
        </p:nvPicPr>
        <p:blipFill>
          <a:blip r:embed="rId8" cstate="print"/>
          <a:stretch>
            <a:fillRect/>
          </a:stretch>
        </p:blipFill>
        <p:spPr>
          <a:xfrm>
            <a:off x="8162543" y="867155"/>
            <a:ext cx="981455" cy="5059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856615"/>
          </a:xfrm>
          <a:custGeom>
            <a:avLst/>
            <a:gdLst/>
            <a:ahLst/>
            <a:cxnLst/>
            <a:rect l="l" t="t" r="r" b="b"/>
            <a:pathLst>
              <a:path w="9144000" h="856615">
                <a:moveTo>
                  <a:pt x="0" y="856488"/>
                </a:moveTo>
                <a:lnTo>
                  <a:pt x="9144000" y="856488"/>
                </a:lnTo>
                <a:lnTo>
                  <a:pt x="9144000" y="0"/>
                </a:lnTo>
                <a:lnTo>
                  <a:pt x="0" y="0"/>
                </a:lnTo>
                <a:lnTo>
                  <a:pt x="0" y="856488"/>
                </a:lnTo>
                <a:close/>
              </a:path>
            </a:pathLst>
          </a:custGeom>
          <a:solidFill>
            <a:srgbClr val="F0F0F0"/>
          </a:solidFill>
        </p:spPr>
        <p:txBody>
          <a:bodyPr wrap="square" lIns="0" tIns="0" rIns="0" bIns="0" rtlCol="0"/>
          <a:lstStyle/>
          <a:p>
            <a:endParaRPr/>
          </a:p>
        </p:txBody>
      </p:sp>
      <p:sp>
        <p:nvSpPr>
          <p:cNvPr id="3" name="object 3"/>
          <p:cNvSpPr/>
          <p:nvPr/>
        </p:nvSpPr>
        <p:spPr>
          <a:xfrm>
            <a:off x="0" y="1179575"/>
            <a:ext cx="9144000" cy="5678805"/>
          </a:xfrm>
          <a:custGeom>
            <a:avLst/>
            <a:gdLst/>
            <a:ahLst/>
            <a:cxnLst/>
            <a:rect l="l" t="t" r="r" b="b"/>
            <a:pathLst>
              <a:path w="9144000" h="5678805">
                <a:moveTo>
                  <a:pt x="0" y="5678423"/>
                </a:moveTo>
                <a:lnTo>
                  <a:pt x="9144000" y="5678423"/>
                </a:lnTo>
                <a:lnTo>
                  <a:pt x="9144000" y="0"/>
                </a:lnTo>
                <a:lnTo>
                  <a:pt x="0" y="0"/>
                </a:lnTo>
                <a:lnTo>
                  <a:pt x="0" y="5678423"/>
                </a:lnTo>
                <a:close/>
              </a:path>
            </a:pathLst>
          </a:custGeom>
          <a:solidFill>
            <a:srgbClr val="F0F0F0"/>
          </a:solidFill>
        </p:spPr>
        <p:txBody>
          <a:bodyPr wrap="square" lIns="0" tIns="0" rIns="0" bIns="0" rtlCol="0"/>
          <a:lstStyle/>
          <a:p>
            <a:endParaRPr/>
          </a:p>
        </p:txBody>
      </p:sp>
      <p:pic>
        <p:nvPicPr>
          <p:cNvPr id="4" name="object 4"/>
          <p:cNvPicPr/>
          <p:nvPr/>
        </p:nvPicPr>
        <p:blipFill>
          <a:blip r:embed="rId2" cstate="print"/>
          <a:stretch>
            <a:fillRect/>
          </a:stretch>
        </p:blipFill>
        <p:spPr>
          <a:xfrm>
            <a:off x="0" y="856488"/>
            <a:ext cx="9144000" cy="323088"/>
          </a:xfrm>
          <a:prstGeom prst="rect">
            <a:avLst/>
          </a:prstGeom>
        </p:spPr>
      </p:pic>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Transition</a:t>
            </a:r>
            <a:r>
              <a:rPr spc="30" dirty="0"/>
              <a:t> </a:t>
            </a:r>
            <a:r>
              <a:rPr spc="-5" dirty="0"/>
              <a:t>Metal</a:t>
            </a:r>
            <a:r>
              <a:rPr spc="20" dirty="0"/>
              <a:t> </a:t>
            </a:r>
            <a:r>
              <a:rPr spc="-5" dirty="0"/>
              <a:t>Dichalcogenides</a:t>
            </a:r>
            <a:r>
              <a:rPr spc="15" dirty="0"/>
              <a:t> </a:t>
            </a:r>
            <a:r>
              <a:rPr dirty="0"/>
              <a:t>and</a:t>
            </a:r>
            <a:r>
              <a:rPr spc="30" dirty="0"/>
              <a:t> </a:t>
            </a:r>
            <a:r>
              <a:rPr dirty="0"/>
              <a:t>their</a:t>
            </a:r>
            <a:r>
              <a:rPr spc="20" dirty="0"/>
              <a:t> </a:t>
            </a:r>
            <a:r>
              <a:rPr spc="-10" dirty="0"/>
              <a:t>hybrid</a:t>
            </a:r>
            <a:r>
              <a:rPr spc="55" dirty="0"/>
              <a:t> </a:t>
            </a:r>
            <a:r>
              <a:rPr spc="-5" dirty="0"/>
              <a:t>nanomaterials</a:t>
            </a:r>
          </a:p>
        </p:txBody>
      </p:sp>
      <p:sp>
        <p:nvSpPr>
          <p:cNvPr id="6" name="object 6"/>
          <p:cNvSpPr txBox="1"/>
          <p:nvPr/>
        </p:nvSpPr>
        <p:spPr>
          <a:xfrm>
            <a:off x="6601968" y="4893564"/>
            <a:ext cx="1426845" cy="867410"/>
          </a:xfrm>
          <a:prstGeom prst="rect">
            <a:avLst/>
          </a:prstGeom>
          <a:solidFill>
            <a:srgbClr val="FFFFFF"/>
          </a:solidFill>
        </p:spPr>
        <p:txBody>
          <a:bodyPr vert="horz" wrap="square" lIns="0" tIns="43180" rIns="0" bIns="0" rtlCol="0">
            <a:spAutoFit/>
          </a:bodyPr>
          <a:lstStyle/>
          <a:p>
            <a:pPr marL="1270" algn="ctr">
              <a:lnSpc>
                <a:spcPct val="100000"/>
              </a:lnSpc>
              <a:spcBef>
                <a:spcPts val="340"/>
              </a:spcBef>
            </a:pPr>
            <a:r>
              <a:rPr sz="900" b="1" spc="-5" dirty="0">
                <a:latin typeface="Arial"/>
                <a:cs typeface="Arial"/>
              </a:rPr>
              <a:t>Nanohybrid</a:t>
            </a:r>
            <a:r>
              <a:rPr sz="900" b="1" spc="-25" dirty="0">
                <a:latin typeface="Arial"/>
                <a:cs typeface="Arial"/>
              </a:rPr>
              <a:t> </a:t>
            </a:r>
            <a:r>
              <a:rPr sz="900" b="1" dirty="0">
                <a:latin typeface="Arial"/>
                <a:cs typeface="Arial"/>
              </a:rPr>
              <a:t>electrode</a:t>
            </a:r>
            <a:endParaRPr sz="900">
              <a:latin typeface="Arial"/>
              <a:cs typeface="Arial"/>
            </a:endParaRPr>
          </a:p>
          <a:p>
            <a:pPr marL="2540" algn="ctr">
              <a:lnSpc>
                <a:spcPct val="100000"/>
              </a:lnSpc>
              <a:spcBef>
                <a:spcPts val="505"/>
              </a:spcBef>
            </a:pPr>
            <a:r>
              <a:rPr sz="900" b="1" spc="-5" dirty="0">
                <a:latin typeface="Arial"/>
                <a:cs typeface="Arial"/>
              </a:rPr>
              <a:t>CB-MoS</a:t>
            </a:r>
            <a:r>
              <a:rPr sz="900" b="1" spc="-7" baseline="-18518" dirty="0">
                <a:latin typeface="Arial"/>
                <a:cs typeface="Arial"/>
              </a:rPr>
              <a:t>2</a:t>
            </a:r>
            <a:endParaRPr sz="900" baseline="-18518">
              <a:latin typeface="Arial"/>
              <a:cs typeface="Arial"/>
            </a:endParaRPr>
          </a:p>
          <a:p>
            <a:pPr marL="1270" algn="ctr">
              <a:lnSpc>
                <a:spcPct val="100000"/>
              </a:lnSpc>
              <a:spcBef>
                <a:spcPts val="490"/>
              </a:spcBef>
            </a:pPr>
            <a:r>
              <a:rPr sz="900" b="1" spc="-5" dirty="0">
                <a:latin typeface="Arial"/>
                <a:cs typeface="Arial"/>
              </a:rPr>
              <a:t>CB-AuNPs-CT-WS</a:t>
            </a:r>
            <a:r>
              <a:rPr sz="900" b="1" spc="-7" baseline="-18518" dirty="0">
                <a:latin typeface="Arial"/>
                <a:cs typeface="Arial"/>
              </a:rPr>
              <a:t>2</a:t>
            </a:r>
            <a:endParaRPr sz="900" baseline="-18518">
              <a:latin typeface="Arial"/>
              <a:cs typeface="Arial"/>
            </a:endParaRPr>
          </a:p>
        </p:txBody>
      </p:sp>
      <p:grpSp>
        <p:nvGrpSpPr>
          <p:cNvPr id="7" name="object 7"/>
          <p:cNvGrpSpPr/>
          <p:nvPr/>
        </p:nvGrpSpPr>
        <p:grpSpPr>
          <a:xfrm>
            <a:off x="1055241" y="4315840"/>
            <a:ext cx="1723001" cy="651510"/>
            <a:chOff x="1116329" y="4309109"/>
            <a:chExt cx="1723001" cy="651510"/>
          </a:xfrm>
        </p:grpSpPr>
        <p:sp>
          <p:nvSpPr>
            <p:cNvPr id="8" name="object 8"/>
            <p:cNvSpPr/>
            <p:nvPr/>
          </p:nvSpPr>
          <p:spPr>
            <a:xfrm>
              <a:off x="1116329" y="4402835"/>
              <a:ext cx="1723001" cy="520954"/>
            </a:xfrm>
            <a:custGeom>
              <a:avLst/>
              <a:gdLst/>
              <a:ahLst/>
              <a:cxnLst/>
              <a:rect l="l" t="t" r="r" b="b"/>
              <a:pathLst>
                <a:path w="1316989" h="614679">
                  <a:moveTo>
                    <a:pt x="1316736" y="0"/>
                  </a:moveTo>
                  <a:lnTo>
                    <a:pt x="0" y="0"/>
                  </a:lnTo>
                  <a:lnTo>
                    <a:pt x="0" y="614171"/>
                  </a:lnTo>
                  <a:lnTo>
                    <a:pt x="1316736" y="614171"/>
                  </a:lnTo>
                  <a:lnTo>
                    <a:pt x="1316736" y="0"/>
                  </a:lnTo>
                  <a:close/>
                </a:path>
              </a:pathLst>
            </a:custGeom>
            <a:solidFill>
              <a:srgbClr val="FFFFFF"/>
            </a:solidFill>
          </p:spPr>
          <p:txBody>
            <a:bodyPr wrap="square" lIns="0" tIns="0" rIns="0" bIns="0" rtlCol="0"/>
            <a:lstStyle/>
            <a:p>
              <a:endParaRPr/>
            </a:p>
          </p:txBody>
        </p:sp>
        <p:sp>
          <p:nvSpPr>
            <p:cNvPr id="9" name="object 9"/>
            <p:cNvSpPr/>
            <p:nvPr/>
          </p:nvSpPr>
          <p:spPr>
            <a:xfrm>
              <a:off x="1116330" y="4309109"/>
              <a:ext cx="1316990" cy="614680"/>
            </a:xfrm>
            <a:custGeom>
              <a:avLst/>
              <a:gdLst/>
              <a:ahLst/>
              <a:cxnLst/>
              <a:rect l="l" t="t" r="r" b="b"/>
              <a:pathLst>
                <a:path w="1316989" h="614679">
                  <a:moveTo>
                    <a:pt x="0" y="614171"/>
                  </a:moveTo>
                  <a:lnTo>
                    <a:pt x="1316736" y="614171"/>
                  </a:lnTo>
                  <a:lnTo>
                    <a:pt x="1316736" y="0"/>
                  </a:lnTo>
                  <a:lnTo>
                    <a:pt x="0" y="0"/>
                  </a:lnTo>
                  <a:lnTo>
                    <a:pt x="0" y="614171"/>
                  </a:lnTo>
                  <a:close/>
                </a:path>
              </a:pathLst>
            </a:custGeom>
            <a:ln w="25400">
              <a:solidFill>
                <a:srgbClr val="FFFFFF"/>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2049780" y="4562855"/>
              <a:ext cx="271270" cy="286512"/>
            </a:xfrm>
            <a:prstGeom prst="rect">
              <a:avLst/>
            </a:prstGeom>
          </p:spPr>
        </p:pic>
        <p:pic>
          <p:nvPicPr>
            <p:cNvPr id="11" name="object 11"/>
            <p:cNvPicPr/>
            <p:nvPr/>
          </p:nvPicPr>
          <p:blipFill>
            <a:blip r:embed="rId3" cstate="print"/>
            <a:stretch>
              <a:fillRect/>
            </a:stretch>
          </p:blipFill>
          <p:spPr>
            <a:xfrm>
              <a:off x="2164080" y="4402835"/>
              <a:ext cx="271270" cy="286512"/>
            </a:xfrm>
            <a:prstGeom prst="rect">
              <a:avLst/>
            </a:prstGeom>
          </p:spPr>
        </p:pic>
        <p:pic>
          <p:nvPicPr>
            <p:cNvPr id="12" name="object 12"/>
            <p:cNvPicPr/>
            <p:nvPr/>
          </p:nvPicPr>
          <p:blipFill>
            <a:blip r:embed="rId3" cstate="print"/>
            <a:stretch>
              <a:fillRect/>
            </a:stretch>
          </p:blipFill>
          <p:spPr>
            <a:xfrm>
              <a:off x="2278380" y="4517135"/>
              <a:ext cx="271270" cy="286512"/>
            </a:xfrm>
            <a:prstGeom prst="rect">
              <a:avLst/>
            </a:prstGeom>
          </p:spPr>
        </p:pic>
        <p:pic>
          <p:nvPicPr>
            <p:cNvPr id="13" name="object 13"/>
            <p:cNvPicPr/>
            <p:nvPr/>
          </p:nvPicPr>
          <p:blipFill>
            <a:blip r:embed="rId3" cstate="print"/>
            <a:stretch>
              <a:fillRect/>
            </a:stretch>
          </p:blipFill>
          <p:spPr>
            <a:xfrm>
              <a:off x="2220468" y="4674107"/>
              <a:ext cx="271270" cy="286512"/>
            </a:xfrm>
            <a:prstGeom prst="rect">
              <a:avLst/>
            </a:prstGeom>
          </p:spPr>
        </p:pic>
        <p:pic>
          <p:nvPicPr>
            <p:cNvPr id="14" name="object 14"/>
            <p:cNvPicPr/>
            <p:nvPr/>
          </p:nvPicPr>
          <p:blipFill>
            <a:blip r:embed="rId3" cstate="print"/>
            <a:stretch>
              <a:fillRect/>
            </a:stretch>
          </p:blipFill>
          <p:spPr>
            <a:xfrm>
              <a:off x="2456688" y="4418075"/>
              <a:ext cx="271270" cy="286512"/>
            </a:xfrm>
            <a:prstGeom prst="rect">
              <a:avLst/>
            </a:prstGeom>
          </p:spPr>
        </p:pic>
        <p:pic>
          <p:nvPicPr>
            <p:cNvPr id="15" name="object 15"/>
            <p:cNvPicPr/>
            <p:nvPr/>
          </p:nvPicPr>
          <p:blipFill>
            <a:blip r:embed="rId3" cstate="print"/>
            <a:stretch>
              <a:fillRect/>
            </a:stretch>
          </p:blipFill>
          <p:spPr>
            <a:xfrm>
              <a:off x="2513076" y="4593335"/>
              <a:ext cx="271270" cy="286512"/>
            </a:xfrm>
            <a:prstGeom prst="rect">
              <a:avLst/>
            </a:prstGeom>
          </p:spPr>
        </p:pic>
      </p:grpSp>
      <p:sp>
        <p:nvSpPr>
          <p:cNvPr id="16" name="object 16"/>
          <p:cNvSpPr txBox="1"/>
          <p:nvPr/>
        </p:nvSpPr>
        <p:spPr>
          <a:xfrm>
            <a:off x="3833876" y="3736085"/>
            <a:ext cx="2763520" cy="232410"/>
          </a:xfrm>
          <a:prstGeom prst="rect">
            <a:avLst/>
          </a:prstGeom>
        </p:spPr>
        <p:txBody>
          <a:bodyPr vert="horz" wrap="square" lIns="0" tIns="13335" rIns="0" bIns="0" rtlCol="0">
            <a:spAutoFit/>
          </a:bodyPr>
          <a:lstStyle/>
          <a:p>
            <a:pPr marL="12700">
              <a:lnSpc>
                <a:spcPct val="100000"/>
              </a:lnSpc>
              <a:spcBef>
                <a:spcPts val="105"/>
              </a:spcBef>
            </a:pPr>
            <a:r>
              <a:rPr sz="1350" b="1" spc="-5" dirty="0">
                <a:latin typeface="Arial"/>
                <a:cs typeface="Arial"/>
              </a:rPr>
              <a:t>Highly</a:t>
            </a:r>
            <a:r>
              <a:rPr sz="1350" b="1" spc="-35" dirty="0">
                <a:latin typeface="Arial"/>
                <a:cs typeface="Arial"/>
              </a:rPr>
              <a:t> </a:t>
            </a:r>
            <a:r>
              <a:rPr sz="1350" b="1" dirty="0">
                <a:latin typeface="Arial"/>
                <a:cs typeface="Arial"/>
              </a:rPr>
              <a:t>Conductive</a:t>
            </a:r>
            <a:r>
              <a:rPr sz="1350" b="1" spc="-45" dirty="0">
                <a:latin typeface="Arial"/>
                <a:cs typeface="Arial"/>
              </a:rPr>
              <a:t> </a:t>
            </a:r>
            <a:r>
              <a:rPr sz="1350" b="1" dirty="0">
                <a:latin typeface="Arial"/>
                <a:cs typeface="Arial"/>
              </a:rPr>
              <a:t>Nanomaterials</a:t>
            </a:r>
            <a:endParaRPr sz="1350">
              <a:latin typeface="Arial"/>
              <a:cs typeface="Arial"/>
            </a:endParaRPr>
          </a:p>
        </p:txBody>
      </p:sp>
      <p:sp>
        <p:nvSpPr>
          <p:cNvPr id="17" name="object 17"/>
          <p:cNvSpPr txBox="1"/>
          <p:nvPr/>
        </p:nvSpPr>
        <p:spPr>
          <a:xfrm>
            <a:off x="1325372" y="5037201"/>
            <a:ext cx="2061845" cy="354330"/>
          </a:xfrm>
          <a:prstGeom prst="rect">
            <a:avLst/>
          </a:prstGeom>
        </p:spPr>
        <p:txBody>
          <a:bodyPr vert="horz" wrap="square" lIns="0" tIns="13335" rIns="0" bIns="0" rtlCol="0">
            <a:spAutoFit/>
          </a:bodyPr>
          <a:lstStyle/>
          <a:p>
            <a:pPr marL="635" algn="ctr">
              <a:lnSpc>
                <a:spcPct val="100000"/>
              </a:lnSpc>
              <a:spcBef>
                <a:spcPts val="105"/>
              </a:spcBef>
            </a:pPr>
            <a:r>
              <a:rPr sz="1050" b="1" dirty="0">
                <a:latin typeface="Arial"/>
                <a:cs typeface="Arial"/>
              </a:rPr>
              <a:t>Carbon</a:t>
            </a:r>
            <a:r>
              <a:rPr sz="1050" b="1" spc="-65" dirty="0">
                <a:latin typeface="Arial"/>
                <a:cs typeface="Arial"/>
              </a:rPr>
              <a:t> </a:t>
            </a:r>
            <a:r>
              <a:rPr sz="1050" b="1" dirty="0">
                <a:latin typeface="Arial"/>
                <a:cs typeface="Arial"/>
              </a:rPr>
              <a:t>Black</a:t>
            </a:r>
            <a:r>
              <a:rPr sz="1050" b="1" spc="-20" dirty="0">
                <a:latin typeface="Arial"/>
                <a:cs typeface="Arial"/>
              </a:rPr>
              <a:t> </a:t>
            </a:r>
            <a:r>
              <a:rPr sz="1050" b="1" dirty="0">
                <a:latin typeface="Arial"/>
                <a:cs typeface="Arial"/>
              </a:rPr>
              <a:t>(CB)</a:t>
            </a:r>
            <a:endParaRPr sz="1050">
              <a:latin typeface="Arial"/>
              <a:cs typeface="Arial"/>
            </a:endParaRPr>
          </a:p>
          <a:p>
            <a:pPr algn="ctr">
              <a:lnSpc>
                <a:spcPct val="100000"/>
              </a:lnSpc>
              <a:spcBef>
                <a:spcPts val="60"/>
              </a:spcBef>
            </a:pPr>
            <a:r>
              <a:rPr sz="1050" b="1" dirty="0">
                <a:latin typeface="Arial"/>
                <a:cs typeface="Arial"/>
              </a:rPr>
              <a:t>Gold</a:t>
            </a:r>
            <a:r>
              <a:rPr sz="1050" b="1" spc="-50" dirty="0">
                <a:latin typeface="Arial"/>
                <a:cs typeface="Arial"/>
              </a:rPr>
              <a:t> </a:t>
            </a:r>
            <a:r>
              <a:rPr sz="1050" b="1" dirty="0">
                <a:latin typeface="Arial"/>
                <a:cs typeface="Arial"/>
              </a:rPr>
              <a:t>nanoparticles</a:t>
            </a:r>
            <a:r>
              <a:rPr sz="1050" b="1" spc="-45" dirty="0">
                <a:latin typeface="Arial"/>
                <a:cs typeface="Arial"/>
              </a:rPr>
              <a:t> </a:t>
            </a:r>
            <a:r>
              <a:rPr sz="1050" b="1" spc="-5" dirty="0">
                <a:latin typeface="Arial"/>
                <a:cs typeface="Arial"/>
              </a:rPr>
              <a:t>(Au-NPs-CT)</a:t>
            </a:r>
            <a:endParaRPr sz="1050">
              <a:latin typeface="Arial"/>
              <a:cs typeface="Arial"/>
            </a:endParaRPr>
          </a:p>
        </p:txBody>
      </p:sp>
      <p:sp>
        <p:nvSpPr>
          <p:cNvPr id="18" name="object 18"/>
          <p:cNvSpPr/>
          <p:nvPr/>
        </p:nvSpPr>
        <p:spPr>
          <a:xfrm>
            <a:off x="3217926" y="4640579"/>
            <a:ext cx="800735" cy="114300"/>
          </a:xfrm>
          <a:custGeom>
            <a:avLst/>
            <a:gdLst/>
            <a:ahLst/>
            <a:cxnLst/>
            <a:rect l="l" t="t" r="r" b="b"/>
            <a:pathLst>
              <a:path w="800735" h="114300">
                <a:moveTo>
                  <a:pt x="685926" y="0"/>
                </a:moveTo>
                <a:lnTo>
                  <a:pt x="685926" y="114300"/>
                </a:lnTo>
                <a:lnTo>
                  <a:pt x="762126" y="76200"/>
                </a:lnTo>
                <a:lnTo>
                  <a:pt x="704976" y="76200"/>
                </a:lnTo>
                <a:lnTo>
                  <a:pt x="704976" y="38100"/>
                </a:lnTo>
                <a:lnTo>
                  <a:pt x="762126" y="38100"/>
                </a:lnTo>
                <a:lnTo>
                  <a:pt x="685926" y="0"/>
                </a:lnTo>
                <a:close/>
              </a:path>
              <a:path w="800735" h="114300">
                <a:moveTo>
                  <a:pt x="685926" y="38100"/>
                </a:moveTo>
                <a:lnTo>
                  <a:pt x="0" y="38100"/>
                </a:lnTo>
                <a:lnTo>
                  <a:pt x="0" y="76200"/>
                </a:lnTo>
                <a:lnTo>
                  <a:pt x="685926" y="76200"/>
                </a:lnTo>
                <a:lnTo>
                  <a:pt x="685926" y="38100"/>
                </a:lnTo>
                <a:close/>
              </a:path>
              <a:path w="800735" h="114300">
                <a:moveTo>
                  <a:pt x="762126" y="38100"/>
                </a:moveTo>
                <a:lnTo>
                  <a:pt x="704976" y="38100"/>
                </a:lnTo>
                <a:lnTo>
                  <a:pt x="704976" y="76200"/>
                </a:lnTo>
                <a:lnTo>
                  <a:pt x="762126" y="76200"/>
                </a:lnTo>
                <a:lnTo>
                  <a:pt x="800226" y="57150"/>
                </a:lnTo>
                <a:lnTo>
                  <a:pt x="762126" y="38100"/>
                </a:lnTo>
                <a:close/>
              </a:path>
            </a:pathLst>
          </a:custGeom>
          <a:solidFill>
            <a:srgbClr val="008000"/>
          </a:solidFill>
        </p:spPr>
        <p:txBody>
          <a:bodyPr wrap="square" lIns="0" tIns="0" rIns="0" bIns="0" rtlCol="0"/>
          <a:lstStyle/>
          <a:p>
            <a:endParaRPr/>
          </a:p>
        </p:txBody>
      </p:sp>
      <p:sp>
        <p:nvSpPr>
          <p:cNvPr id="19" name="object 19"/>
          <p:cNvSpPr txBox="1"/>
          <p:nvPr/>
        </p:nvSpPr>
        <p:spPr>
          <a:xfrm>
            <a:off x="2979420" y="4142232"/>
            <a:ext cx="1198245" cy="508000"/>
          </a:xfrm>
          <a:prstGeom prst="rect">
            <a:avLst/>
          </a:prstGeom>
          <a:solidFill>
            <a:srgbClr val="FFFFFF"/>
          </a:solidFill>
        </p:spPr>
        <p:txBody>
          <a:bodyPr vert="horz" wrap="square" lIns="0" tIns="42545" rIns="0" bIns="0" rtlCol="0">
            <a:spAutoFit/>
          </a:bodyPr>
          <a:lstStyle/>
          <a:p>
            <a:pPr marL="160020" marR="153035" indent="-635" algn="ctr">
              <a:lnSpc>
                <a:spcPct val="100000"/>
              </a:lnSpc>
              <a:spcBef>
                <a:spcPts val="335"/>
              </a:spcBef>
            </a:pPr>
            <a:r>
              <a:rPr sz="900" b="1" dirty="0">
                <a:latin typeface="Arial"/>
                <a:cs typeface="Arial"/>
              </a:rPr>
              <a:t>Dispersion and </a:t>
            </a:r>
            <a:r>
              <a:rPr sz="900" b="1" spc="5" dirty="0">
                <a:latin typeface="Arial"/>
                <a:cs typeface="Arial"/>
              </a:rPr>
              <a:t> </a:t>
            </a:r>
            <a:r>
              <a:rPr sz="900" b="1" dirty="0">
                <a:latin typeface="Arial"/>
                <a:cs typeface="Arial"/>
              </a:rPr>
              <a:t>mix with </a:t>
            </a:r>
            <a:r>
              <a:rPr sz="900" b="1" spc="5" dirty="0">
                <a:latin typeface="Arial"/>
                <a:cs typeface="Arial"/>
              </a:rPr>
              <a:t> </a:t>
            </a:r>
            <a:r>
              <a:rPr sz="900" b="1" spc="-5" dirty="0">
                <a:latin typeface="Arial"/>
                <a:cs typeface="Arial"/>
              </a:rPr>
              <a:t>ex</a:t>
            </a:r>
            <a:r>
              <a:rPr sz="900" b="1" dirty="0">
                <a:latin typeface="Arial"/>
                <a:cs typeface="Arial"/>
              </a:rPr>
              <a:t>folia</a:t>
            </a:r>
            <a:r>
              <a:rPr sz="900" b="1" spc="-5" dirty="0">
                <a:latin typeface="Arial"/>
                <a:cs typeface="Arial"/>
              </a:rPr>
              <a:t>te</a:t>
            </a:r>
            <a:r>
              <a:rPr sz="900" b="1" dirty="0">
                <a:latin typeface="Arial"/>
                <a:cs typeface="Arial"/>
              </a:rPr>
              <a:t>d</a:t>
            </a:r>
            <a:r>
              <a:rPr sz="900" b="1" spc="-20" dirty="0">
                <a:latin typeface="Arial"/>
                <a:cs typeface="Arial"/>
              </a:rPr>
              <a:t> </a:t>
            </a:r>
            <a:r>
              <a:rPr sz="900" b="1" dirty="0">
                <a:latin typeface="Arial"/>
                <a:cs typeface="Arial"/>
              </a:rPr>
              <a:t>T</a:t>
            </a:r>
            <a:r>
              <a:rPr sz="900" b="1" spc="5" dirty="0">
                <a:latin typeface="Arial"/>
                <a:cs typeface="Arial"/>
              </a:rPr>
              <a:t>M</a:t>
            </a:r>
            <a:r>
              <a:rPr sz="900" b="1" spc="-5" dirty="0">
                <a:latin typeface="Arial"/>
                <a:cs typeface="Arial"/>
              </a:rPr>
              <a:t>Ds</a:t>
            </a:r>
            <a:endParaRPr sz="900">
              <a:latin typeface="Arial"/>
              <a:cs typeface="Arial"/>
            </a:endParaRPr>
          </a:p>
        </p:txBody>
      </p:sp>
      <p:sp>
        <p:nvSpPr>
          <p:cNvPr id="20" name="object 20"/>
          <p:cNvSpPr/>
          <p:nvPr/>
        </p:nvSpPr>
        <p:spPr>
          <a:xfrm>
            <a:off x="5878829" y="4625340"/>
            <a:ext cx="800735" cy="114300"/>
          </a:xfrm>
          <a:custGeom>
            <a:avLst/>
            <a:gdLst/>
            <a:ahLst/>
            <a:cxnLst/>
            <a:rect l="l" t="t" r="r" b="b"/>
            <a:pathLst>
              <a:path w="800734" h="114300">
                <a:moveTo>
                  <a:pt x="685926" y="0"/>
                </a:moveTo>
                <a:lnTo>
                  <a:pt x="685926" y="114300"/>
                </a:lnTo>
                <a:lnTo>
                  <a:pt x="762126" y="76200"/>
                </a:lnTo>
                <a:lnTo>
                  <a:pt x="704976" y="76200"/>
                </a:lnTo>
                <a:lnTo>
                  <a:pt x="704976" y="38100"/>
                </a:lnTo>
                <a:lnTo>
                  <a:pt x="762126" y="38100"/>
                </a:lnTo>
                <a:lnTo>
                  <a:pt x="685926" y="0"/>
                </a:lnTo>
                <a:close/>
              </a:path>
              <a:path w="800734" h="114300">
                <a:moveTo>
                  <a:pt x="685926" y="38100"/>
                </a:moveTo>
                <a:lnTo>
                  <a:pt x="0" y="38100"/>
                </a:lnTo>
                <a:lnTo>
                  <a:pt x="0" y="76200"/>
                </a:lnTo>
                <a:lnTo>
                  <a:pt x="685926" y="76200"/>
                </a:lnTo>
                <a:lnTo>
                  <a:pt x="685926" y="38100"/>
                </a:lnTo>
                <a:close/>
              </a:path>
              <a:path w="800734" h="114300">
                <a:moveTo>
                  <a:pt x="762126" y="38100"/>
                </a:moveTo>
                <a:lnTo>
                  <a:pt x="704976" y="38100"/>
                </a:lnTo>
                <a:lnTo>
                  <a:pt x="704976" y="76200"/>
                </a:lnTo>
                <a:lnTo>
                  <a:pt x="762126" y="76200"/>
                </a:lnTo>
                <a:lnTo>
                  <a:pt x="800226" y="57150"/>
                </a:lnTo>
                <a:lnTo>
                  <a:pt x="762126" y="38100"/>
                </a:lnTo>
                <a:close/>
              </a:path>
            </a:pathLst>
          </a:custGeom>
          <a:solidFill>
            <a:srgbClr val="008000"/>
          </a:solidFill>
        </p:spPr>
        <p:txBody>
          <a:bodyPr wrap="square" lIns="0" tIns="0" rIns="0" bIns="0" rtlCol="0"/>
          <a:lstStyle/>
          <a:p>
            <a:endParaRPr/>
          </a:p>
        </p:txBody>
      </p:sp>
      <p:sp>
        <p:nvSpPr>
          <p:cNvPr id="21" name="object 21"/>
          <p:cNvSpPr/>
          <p:nvPr/>
        </p:nvSpPr>
        <p:spPr>
          <a:xfrm>
            <a:off x="5625084" y="4274820"/>
            <a:ext cx="1196340" cy="231775"/>
          </a:xfrm>
          <a:custGeom>
            <a:avLst/>
            <a:gdLst/>
            <a:ahLst/>
            <a:cxnLst/>
            <a:rect l="l" t="t" r="r" b="b"/>
            <a:pathLst>
              <a:path w="1196340" h="231775">
                <a:moveTo>
                  <a:pt x="1196339" y="0"/>
                </a:moveTo>
                <a:lnTo>
                  <a:pt x="0" y="0"/>
                </a:lnTo>
                <a:lnTo>
                  <a:pt x="0" y="231647"/>
                </a:lnTo>
                <a:lnTo>
                  <a:pt x="1196339" y="231647"/>
                </a:lnTo>
                <a:lnTo>
                  <a:pt x="1196339" y="0"/>
                </a:lnTo>
                <a:close/>
              </a:path>
            </a:pathLst>
          </a:custGeom>
          <a:solidFill>
            <a:srgbClr val="FFFFFF"/>
          </a:solidFill>
        </p:spPr>
        <p:txBody>
          <a:bodyPr wrap="square" lIns="0" tIns="0" rIns="0" bIns="0" rtlCol="0"/>
          <a:lstStyle/>
          <a:p>
            <a:endParaRPr/>
          </a:p>
        </p:txBody>
      </p:sp>
      <p:grpSp>
        <p:nvGrpSpPr>
          <p:cNvPr id="22" name="object 22"/>
          <p:cNvGrpSpPr/>
          <p:nvPr/>
        </p:nvGrpSpPr>
        <p:grpSpPr>
          <a:xfrm>
            <a:off x="6871716" y="4075176"/>
            <a:ext cx="807720" cy="711200"/>
            <a:chOff x="6871716" y="4075176"/>
            <a:chExt cx="807720" cy="711200"/>
          </a:xfrm>
        </p:grpSpPr>
        <p:pic>
          <p:nvPicPr>
            <p:cNvPr id="23" name="object 23"/>
            <p:cNvPicPr/>
            <p:nvPr/>
          </p:nvPicPr>
          <p:blipFill>
            <a:blip r:embed="rId4" cstate="print"/>
            <a:stretch>
              <a:fillRect/>
            </a:stretch>
          </p:blipFill>
          <p:spPr>
            <a:xfrm>
              <a:off x="6871716" y="4328134"/>
              <a:ext cx="796290" cy="457987"/>
            </a:xfrm>
            <a:prstGeom prst="rect">
              <a:avLst/>
            </a:prstGeom>
          </p:spPr>
        </p:pic>
        <p:pic>
          <p:nvPicPr>
            <p:cNvPr id="24" name="object 24"/>
            <p:cNvPicPr/>
            <p:nvPr/>
          </p:nvPicPr>
          <p:blipFill>
            <a:blip r:embed="rId5" cstate="print"/>
            <a:stretch>
              <a:fillRect/>
            </a:stretch>
          </p:blipFill>
          <p:spPr>
            <a:xfrm>
              <a:off x="7083552" y="4075176"/>
              <a:ext cx="595883" cy="595884"/>
            </a:xfrm>
            <a:prstGeom prst="rect">
              <a:avLst/>
            </a:prstGeom>
          </p:spPr>
        </p:pic>
      </p:grpSp>
      <p:sp>
        <p:nvSpPr>
          <p:cNvPr id="25" name="object 25"/>
          <p:cNvSpPr txBox="1"/>
          <p:nvPr/>
        </p:nvSpPr>
        <p:spPr>
          <a:xfrm>
            <a:off x="5851016" y="4303014"/>
            <a:ext cx="744220" cy="162560"/>
          </a:xfrm>
          <a:prstGeom prst="rect">
            <a:avLst/>
          </a:prstGeom>
        </p:spPr>
        <p:txBody>
          <a:bodyPr vert="horz" wrap="square" lIns="0" tIns="12700" rIns="0" bIns="0" rtlCol="0">
            <a:spAutoFit/>
          </a:bodyPr>
          <a:lstStyle/>
          <a:p>
            <a:pPr marL="12700">
              <a:lnSpc>
                <a:spcPct val="100000"/>
              </a:lnSpc>
              <a:spcBef>
                <a:spcPts val="100"/>
              </a:spcBef>
            </a:pPr>
            <a:r>
              <a:rPr sz="900" b="1" spc="-5" dirty="0">
                <a:latin typeface="Arial"/>
                <a:cs typeface="Arial"/>
              </a:rPr>
              <a:t>D</a:t>
            </a:r>
            <a:r>
              <a:rPr sz="900" b="1" spc="-10" dirty="0">
                <a:latin typeface="Arial"/>
                <a:cs typeface="Arial"/>
              </a:rPr>
              <a:t>r</a:t>
            </a:r>
            <a:r>
              <a:rPr sz="900" b="1" dirty="0">
                <a:latin typeface="Arial"/>
                <a:cs typeface="Arial"/>
              </a:rPr>
              <a:t>op </a:t>
            </a:r>
            <a:r>
              <a:rPr sz="900" b="1" spc="-5" dirty="0">
                <a:latin typeface="Arial"/>
                <a:cs typeface="Arial"/>
              </a:rPr>
              <a:t>Cas</a:t>
            </a:r>
            <a:r>
              <a:rPr sz="900" b="1" dirty="0">
                <a:latin typeface="Arial"/>
                <a:cs typeface="Arial"/>
              </a:rPr>
              <a:t>ting</a:t>
            </a:r>
            <a:endParaRPr sz="900">
              <a:latin typeface="Arial"/>
              <a:cs typeface="Arial"/>
            </a:endParaRPr>
          </a:p>
        </p:txBody>
      </p:sp>
      <p:grpSp>
        <p:nvGrpSpPr>
          <p:cNvPr id="26" name="object 26"/>
          <p:cNvGrpSpPr/>
          <p:nvPr/>
        </p:nvGrpSpPr>
        <p:grpSpPr>
          <a:xfrm>
            <a:off x="4235196" y="4267200"/>
            <a:ext cx="1582420" cy="820419"/>
            <a:chOff x="4235196" y="4267200"/>
            <a:chExt cx="1582420" cy="820419"/>
          </a:xfrm>
        </p:grpSpPr>
        <p:pic>
          <p:nvPicPr>
            <p:cNvPr id="27" name="object 27"/>
            <p:cNvPicPr/>
            <p:nvPr/>
          </p:nvPicPr>
          <p:blipFill>
            <a:blip r:embed="rId3" cstate="print"/>
            <a:stretch>
              <a:fillRect/>
            </a:stretch>
          </p:blipFill>
          <p:spPr>
            <a:xfrm>
              <a:off x="4765548" y="4517136"/>
              <a:ext cx="271270" cy="288036"/>
            </a:xfrm>
            <a:prstGeom prst="rect">
              <a:avLst/>
            </a:prstGeom>
          </p:spPr>
        </p:pic>
        <p:pic>
          <p:nvPicPr>
            <p:cNvPr id="28" name="object 28"/>
            <p:cNvPicPr/>
            <p:nvPr/>
          </p:nvPicPr>
          <p:blipFill>
            <a:blip r:embed="rId3" cstate="print"/>
            <a:stretch>
              <a:fillRect/>
            </a:stretch>
          </p:blipFill>
          <p:spPr>
            <a:xfrm>
              <a:off x="4584192" y="4799076"/>
              <a:ext cx="272787" cy="288036"/>
            </a:xfrm>
            <a:prstGeom prst="rect">
              <a:avLst/>
            </a:prstGeom>
          </p:spPr>
        </p:pic>
        <p:pic>
          <p:nvPicPr>
            <p:cNvPr id="29" name="object 29"/>
            <p:cNvPicPr/>
            <p:nvPr/>
          </p:nvPicPr>
          <p:blipFill>
            <a:blip r:embed="rId3" cstate="print"/>
            <a:stretch>
              <a:fillRect/>
            </a:stretch>
          </p:blipFill>
          <p:spPr>
            <a:xfrm>
              <a:off x="5099304" y="4527804"/>
              <a:ext cx="271270" cy="288036"/>
            </a:xfrm>
            <a:prstGeom prst="rect">
              <a:avLst/>
            </a:prstGeom>
          </p:spPr>
        </p:pic>
        <p:pic>
          <p:nvPicPr>
            <p:cNvPr id="30" name="object 30"/>
            <p:cNvPicPr/>
            <p:nvPr/>
          </p:nvPicPr>
          <p:blipFill>
            <a:blip r:embed="rId3" cstate="print"/>
            <a:stretch>
              <a:fillRect/>
            </a:stretch>
          </p:blipFill>
          <p:spPr>
            <a:xfrm>
              <a:off x="5047488" y="4764023"/>
              <a:ext cx="271270" cy="286512"/>
            </a:xfrm>
            <a:prstGeom prst="rect">
              <a:avLst/>
            </a:prstGeom>
          </p:spPr>
        </p:pic>
        <p:pic>
          <p:nvPicPr>
            <p:cNvPr id="31" name="object 31"/>
            <p:cNvPicPr/>
            <p:nvPr/>
          </p:nvPicPr>
          <p:blipFill>
            <a:blip r:embed="rId3" cstate="print"/>
            <a:stretch>
              <a:fillRect/>
            </a:stretch>
          </p:blipFill>
          <p:spPr>
            <a:xfrm>
              <a:off x="4250436" y="4753355"/>
              <a:ext cx="272787" cy="286512"/>
            </a:xfrm>
            <a:prstGeom prst="rect">
              <a:avLst/>
            </a:prstGeom>
          </p:spPr>
        </p:pic>
        <p:pic>
          <p:nvPicPr>
            <p:cNvPr id="32" name="object 32"/>
            <p:cNvPicPr/>
            <p:nvPr/>
          </p:nvPicPr>
          <p:blipFill>
            <a:blip r:embed="rId3" cstate="print"/>
            <a:stretch>
              <a:fillRect/>
            </a:stretch>
          </p:blipFill>
          <p:spPr>
            <a:xfrm>
              <a:off x="4491228" y="4503420"/>
              <a:ext cx="271270" cy="286512"/>
            </a:xfrm>
            <a:prstGeom prst="rect">
              <a:avLst/>
            </a:prstGeom>
          </p:spPr>
        </p:pic>
        <p:pic>
          <p:nvPicPr>
            <p:cNvPr id="33" name="object 33"/>
            <p:cNvPicPr/>
            <p:nvPr/>
          </p:nvPicPr>
          <p:blipFill>
            <a:blip r:embed="rId6" cstate="print"/>
            <a:stretch>
              <a:fillRect/>
            </a:stretch>
          </p:blipFill>
          <p:spPr>
            <a:xfrm>
              <a:off x="4235196" y="4649724"/>
              <a:ext cx="1488948" cy="435863"/>
            </a:xfrm>
            <a:prstGeom prst="rect">
              <a:avLst/>
            </a:prstGeom>
          </p:spPr>
        </p:pic>
        <p:pic>
          <p:nvPicPr>
            <p:cNvPr id="34" name="object 34"/>
            <p:cNvPicPr/>
            <p:nvPr/>
          </p:nvPicPr>
          <p:blipFill>
            <a:blip r:embed="rId6" cstate="print"/>
            <a:stretch>
              <a:fillRect/>
            </a:stretch>
          </p:blipFill>
          <p:spPr>
            <a:xfrm>
              <a:off x="4282440" y="4410455"/>
              <a:ext cx="1534667" cy="449580"/>
            </a:xfrm>
            <a:prstGeom prst="rect">
              <a:avLst/>
            </a:prstGeom>
          </p:spPr>
        </p:pic>
        <p:pic>
          <p:nvPicPr>
            <p:cNvPr id="35" name="object 35"/>
            <p:cNvPicPr/>
            <p:nvPr/>
          </p:nvPicPr>
          <p:blipFill>
            <a:blip r:embed="rId3" cstate="print"/>
            <a:stretch>
              <a:fillRect/>
            </a:stretch>
          </p:blipFill>
          <p:spPr>
            <a:xfrm>
              <a:off x="5353812" y="4741163"/>
              <a:ext cx="271270" cy="286512"/>
            </a:xfrm>
            <a:prstGeom prst="rect">
              <a:avLst/>
            </a:prstGeom>
          </p:spPr>
        </p:pic>
        <p:pic>
          <p:nvPicPr>
            <p:cNvPr id="36" name="object 36"/>
            <p:cNvPicPr/>
            <p:nvPr/>
          </p:nvPicPr>
          <p:blipFill>
            <a:blip r:embed="rId3" cstate="print"/>
            <a:stretch>
              <a:fillRect/>
            </a:stretch>
          </p:blipFill>
          <p:spPr>
            <a:xfrm>
              <a:off x="4800600" y="4678680"/>
              <a:ext cx="271270" cy="286512"/>
            </a:xfrm>
            <a:prstGeom prst="rect">
              <a:avLst/>
            </a:prstGeom>
          </p:spPr>
        </p:pic>
        <p:pic>
          <p:nvPicPr>
            <p:cNvPr id="37" name="object 37"/>
            <p:cNvPicPr/>
            <p:nvPr/>
          </p:nvPicPr>
          <p:blipFill>
            <a:blip r:embed="rId3" cstate="print"/>
            <a:stretch>
              <a:fillRect/>
            </a:stretch>
          </p:blipFill>
          <p:spPr>
            <a:xfrm>
              <a:off x="4523232" y="4267200"/>
              <a:ext cx="271270" cy="286512"/>
            </a:xfrm>
            <a:prstGeom prst="rect">
              <a:avLst/>
            </a:prstGeom>
          </p:spPr>
        </p:pic>
        <p:pic>
          <p:nvPicPr>
            <p:cNvPr id="38" name="object 38"/>
            <p:cNvPicPr/>
            <p:nvPr/>
          </p:nvPicPr>
          <p:blipFill>
            <a:blip r:embed="rId3" cstate="print"/>
            <a:stretch>
              <a:fillRect/>
            </a:stretch>
          </p:blipFill>
          <p:spPr>
            <a:xfrm>
              <a:off x="4841748" y="4277867"/>
              <a:ext cx="271270" cy="286512"/>
            </a:xfrm>
            <a:prstGeom prst="rect">
              <a:avLst/>
            </a:prstGeom>
          </p:spPr>
        </p:pic>
        <p:pic>
          <p:nvPicPr>
            <p:cNvPr id="39" name="object 39"/>
            <p:cNvPicPr/>
            <p:nvPr/>
          </p:nvPicPr>
          <p:blipFill>
            <a:blip r:embed="rId3" cstate="print"/>
            <a:stretch>
              <a:fillRect/>
            </a:stretch>
          </p:blipFill>
          <p:spPr>
            <a:xfrm>
              <a:off x="5164836" y="4277867"/>
              <a:ext cx="271270" cy="286512"/>
            </a:xfrm>
            <a:prstGeom prst="rect">
              <a:avLst/>
            </a:prstGeom>
          </p:spPr>
        </p:pic>
        <p:pic>
          <p:nvPicPr>
            <p:cNvPr id="40" name="object 40"/>
            <p:cNvPicPr/>
            <p:nvPr/>
          </p:nvPicPr>
          <p:blipFill>
            <a:blip r:embed="rId3" cstate="print"/>
            <a:stretch>
              <a:fillRect/>
            </a:stretch>
          </p:blipFill>
          <p:spPr>
            <a:xfrm>
              <a:off x="5448300" y="4308348"/>
              <a:ext cx="271270" cy="286512"/>
            </a:xfrm>
            <a:prstGeom prst="rect">
              <a:avLst/>
            </a:prstGeom>
          </p:spPr>
        </p:pic>
      </p:grpSp>
      <p:sp>
        <p:nvSpPr>
          <p:cNvPr id="41" name="object 41"/>
          <p:cNvSpPr txBox="1"/>
          <p:nvPr/>
        </p:nvSpPr>
        <p:spPr>
          <a:xfrm>
            <a:off x="2306827" y="1064677"/>
            <a:ext cx="4529455" cy="884555"/>
          </a:xfrm>
          <a:prstGeom prst="rect">
            <a:avLst/>
          </a:prstGeom>
        </p:spPr>
        <p:txBody>
          <a:bodyPr vert="horz" wrap="square" lIns="0" tIns="195580" rIns="0" bIns="0" rtlCol="0">
            <a:spAutoFit/>
          </a:bodyPr>
          <a:lstStyle/>
          <a:p>
            <a:pPr algn="ctr">
              <a:lnSpc>
                <a:spcPct val="100000"/>
              </a:lnSpc>
              <a:spcBef>
                <a:spcPts val="1540"/>
              </a:spcBef>
            </a:pPr>
            <a:r>
              <a:rPr sz="2400" b="1" dirty="0">
                <a:latin typeface="Arial"/>
                <a:cs typeface="Arial"/>
              </a:rPr>
              <a:t>Electrode</a:t>
            </a:r>
            <a:r>
              <a:rPr sz="2400" b="1" spc="-45" dirty="0">
                <a:latin typeface="Arial"/>
                <a:cs typeface="Arial"/>
              </a:rPr>
              <a:t> </a:t>
            </a:r>
            <a:r>
              <a:rPr sz="2400" b="1" dirty="0">
                <a:latin typeface="Arial"/>
                <a:cs typeface="Arial"/>
              </a:rPr>
              <a:t>preparation</a:t>
            </a:r>
            <a:r>
              <a:rPr sz="2400" b="1" spc="-55" dirty="0">
                <a:latin typeface="Arial"/>
                <a:cs typeface="Arial"/>
              </a:rPr>
              <a:t> </a:t>
            </a:r>
            <a:r>
              <a:rPr sz="2400" b="1" dirty="0">
                <a:latin typeface="Arial"/>
                <a:cs typeface="Arial"/>
              </a:rPr>
              <a:t>methods</a:t>
            </a:r>
            <a:endParaRPr sz="2400">
              <a:latin typeface="Arial"/>
              <a:cs typeface="Arial"/>
            </a:endParaRPr>
          </a:p>
          <a:p>
            <a:pPr algn="ctr">
              <a:lnSpc>
                <a:spcPct val="100000"/>
              </a:lnSpc>
              <a:spcBef>
                <a:spcPts val="819"/>
              </a:spcBef>
            </a:pPr>
            <a:r>
              <a:rPr sz="1350" b="1" spc="5" dirty="0">
                <a:latin typeface="Arial"/>
                <a:cs typeface="Arial"/>
              </a:rPr>
              <a:t>TMDs</a:t>
            </a:r>
            <a:endParaRPr sz="1350">
              <a:latin typeface="Arial"/>
              <a:cs typeface="Arial"/>
            </a:endParaRPr>
          </a:p>
        </p:txBody>
      </p:sp>
      <p:sp>
        <p:nvSpPr>
          <p:cNvPr id="42" name="object 42"/>
          <p:cNvSpPr/>
          <p:nvPr/>
        </p:nvSpPr>
        <p:spPr>
          <a:xfrm>
            <a:off x="3178301" y="2898648"/>
            <a:ext cx="800735" cy="114300"/>
          </a:xfrm>
          <a:custGeom>
            <a:avLst/>
            <a:gdLst/>
            <a:ahLst/>
            <a:cxnLst/>
            <a:rect l="l" t="t" r="r" b="b"/>
            <a:pathLst>
              <a:path w="800735" h="114300">
                <a:moveTo>
                  <a:pt x="685926" y="0"/>
                </a:moveTo>
                <a:lnTo>
                  <a:pt x="685926" y="114300"/>
                </a:lnTo>
                <a:lnTo>
                  <a:pt x="762126" y="76200"/>
                </a:lnTo>
                <a:lnTo>
                  <a:pt x="704976" y="76200"/>
                </a:lnTo>
                <a:lnTo>
                  <a:pt x="704976" y="38100"/>
                </a:lnTo>
                <a:lnTo>
                  <a:pt x="762126" y="38100"/>
                </a:lnTo>
                <a:lnTo>
                  <a:pt x="685926" y="0"/>
                </a:lnTo>
                <a:close/>
              </a:path>
              <a:path w="800735" h="114300">
                <a:moveTo>
                  <a:pt x="685926" y="38100"/>
                </a:moveTo>
                <a:lnTo>
                  <a:pt x="0" y="38100"/>
                </a:lnTo>
                <a:lnTo>
                  <a:pt x="0" y="76200"/>
                </a:lnTo>
                <a:lnTo>
                  <a:pt x="685926" y="76200"/>
                </a:lnTo>
                <a:lnTo>
                  <a:pt x="685926" y="38100"/>
                </a:lnTo>
                <a:close/>
              </a:path>
              <a:path w="800735" h="114300">
                <a:moveTo>
                  <a:pt x="762126" y="38100"/>
                </a:moveTo>
                <a:lnTo>
                  <a:pt x="704976" y="38100"/>
                </a:lnTo>
                <a:lnTo>
                  <a:pt x="704976" y="76200"/>
                </a:lnTo>
                <a:lnTo>
                  <a:pt x="762126" y="76200"/>
                </a:lnTo>
                <a:lnTo>
                  <a:pt x="800226" y="57150"/>
                </a:lnTo>
                <a:lnTo>
                  <a:pt x="762126" y="38100"/>
                </a:lnTo>
                <a:close/>
              </a:path>
            </a:pathLst>
          </a:custGeom>
          <a:solidFill>
            <a:srgbClr val="008000"/>
          </a:solidFill>
        </p:spPr>
        <p:txBody>
          <a:bodyPr wrap="square" lIns="0" tIns="0" rIns="0" bIns="0" rtlCol="0"/>
          <a:lstStyle/>
          <a:p>
            <a:endParaRPr/>
          </a:p>
        </p:txBody>
      </p:sp>
      <p:grpSp>
        <p:nvGrpSpPr>
          <p:cNvPr id="43" name="object 43"/>
          <p:cNvGrpSpPr/>
          <p:nvPr/>
        </p:nvGrpSpPr>
        <p:grpSpPr>
          <a:xfrm>
            <a:off x="7016495" y="2404872"/>
            <a:ext cx="807720" cy="712470"/>
            <a:chOff x="7016495" y="2404872"/>
            <a:chExt cx="807720" cy="712470"/>
          </a:xfrm>
        </p:grpSpPr>
        <p:pic>
          <p:nvPicPr>
            <p:cNvPr id="44" name="object 44"/>
            <p:cNvPicPr/>
            <p:nvPr/>
          </p:nvPicPr>
          <p:blipFill>
            <a:blip r:embed="rId4" cstate="print"/>
            <a:stretch>
              <a:fillRect/>
            </a:stretch>
          </p:blipFill>
          <p:spPr>
            <a:xfrm>
              <a:off x="7016495" y="2657830"/>
              <a:ext cx="794778" cy="459511"/>
            </a:xfrm>
            <a:prstGeom prst="rect">
              <a:avLst/>
            </a:prstGeom>
          </p:spPr>
        </p:pic>
        <p:pic>
          <p:nvPicPr>
            <p:cNvPr id="45" name="object 45"/>
            <p:cNvPicPr/>
            <p:nvPr/>
          </p:nvPicPr>
          <p:blipFill>
            <a:blip r:embed="rId5" cstate="print"/>
            <a:stretch>
              <a:fillRect/>
            </a:stretch>
          </p:blipFill>
          <p:spPr>
            <a:xfrm>
              <a:off x="7228331" y="2404872"/>
              <a:ext cx="595883" cy="595884"/>
            </a:xfrm>
            <a:prstGeom prst="rect">
              <a:avLst/>
            </a:prstGeom>
          </p:spPr>
        </p:pic>
      </p:grpSp>
      <p:sp>
        <p:nvSpPr>
          <p:cNvPr id="46" name="object 46"/>
          <p:cNvSpPr txBox="1"/>
          <p:nvPr/>
        </p:nvSpPr>
        <p:spPr>
          <a:xfrm>
            <a:off x="2924555" y="2548127"/>
            <a:ext cx="1198245" cy="368935"/>
          </a:xfrm>
          <a:prstGeom prst="rect">
            <a:avLst/>
          </a:prstGeom>
          <a:solidFill>
            <a:srgbClr val="FFFFFF"/>
          </a:solidFill>
        </p:spPr>
        <p:txBody>
          <a:bodyPr vert="horz" wrap="square" lIns="0" tIns="49530" rIns="0" bIns="0" rtlCol="0">
            <a:spAutoFit/>
          </a:bodyPr>
          <a:lstStyle/>
          <a:p>
            <a:pPr marL="306070" marR="235585" indent="-64135">
              <a:lnSpc>
                <a:spcPts val="1060"/>
              </a:lnSpc>
              <a:spcBef>
                <a:spcPts val="390"/>
              </a:spcBef>
            </a:pPr>
            <a:r>
              <a:rPr sz="900" b="1" dirty="0">
                <a:latin typeface="Arial"/>
                <a:cs typeface="Arial"/>
              </a:rPr>
              <a:t>Liquid</a:t>
            </a:r>
            <a:r>
              <a:rPr sz="900" b="1" spc="-10" dirty="0">
                <a:latin typeface="Arial"/>
                <a:cs typeface="Arial"/>
              </a:rPr>
              <a:t> </a:t>
            </a:r>
            <a:r>
              <a:rPr sz="900" b="1" dirty="0">
                <a:latin typeface="Arial"/>
                <a:cs typeface="Arial"/>
              </a:rPr>
              <a:t>Pha</a:t>
            </a:r>
            <a:r>
              <a:rPr sz="900" b="1" spc="-5" dirty="0">
                <a:latin typeface="Arial"/>
                <a:cs typeface="Arial"/>
              </a:rPr>
              <a:t>se  </a:t>
            </a:r>
            <a:r>
              <a:rPr sz="900" b="1" dirty="0">
                <a:latin typeface="Arial"/>
                <a:cs typeface="Arial"/>
              </a:rPr>
              <a:t>Exfoliation</a:t>
            </a:r>
            <a:endParaRPr sz="900">
              <a:latin typeface="Arial"/>
              <a:cs typeface="Arial"/>
            </a:endParaRPr>
          </a:p>
        </p:txBody>
      </p:sp>
      <p:sp>
        <p:nvSpPr>
          <p:cNvPr id="47" name="object 47"/>
          <p:cNvSpPr/>
          <p:nvPr/>
        </p:nvSpPr>
        <p:spPr>
          <a:xfrm>
            <a:off x="6022085" y="2897123"/>
            <a:ext cx="800735" cy="114300"/>
          </a:xfrm>
          <a:custGeom>
            <a:avLst/>
            <a:gdLst/>
            <a:ahLst/>
            <a:cxnLst/>
            <a:rect l="l" t="t" r="r" b="b"/>
            <a:pathLst>
              <a:path w="800734" h="114300">
                <a:moveTo>
                  <a:pt x="685927" y="0"/>
                </a:moveTo>
                <a:lnTo>
                  <a:pt x="685927" y="114300"/>
                </a:lnTo>
                <a:lnTo>
                  <a:pt x="762127" y="76200"/>
                </a:lnTo>
                <a:lnTo>
                  <a:pt x="704977" y="76200"/>
                </a:lnTo>
                <a:lnTo>
                  <a:pt x="704977" y="38100"/>
                </a:lnTo>
                <a:lnTo>
                  <a:pt x="762127" y="38100"/>
                </a:lnTo>
                <a:lnTo>
                  <a:pt x="685927" y="0"/>
                </a:lnTo>
                <a:close/>
              </a:path>
              <a:path w="800734" h="114300">
                <a:moveTo>
                  <a:pt x="685927" y="38100"/>
                </a:moveTo>
                <a:lnTo>
                  <a:pt x="0" y="38100"/>
                </a:lnTo>
                <a:lnTo>
                  <a:pt x="0" y="76200"/>
                </a:lnTo>
                <a:lnTo>
                  <a:pt x="685927" y="76200"/>
                </a:lnTo>
                <a:lnTo>
                  <a:pt x="685927" y="38100"/>
                </a:lnTo>
                <a:close/>
              </a:path>
              <a:path w="800734" h="114300">
                <a:moveTo>
                  <a:pt x="762127" y="38100"/>
                </a:moveTo>
                <a:lnTo>
                  <a:pt x="704977" y="38100"/>
                </a:lnTo>
                <a:lnTo>
                  <a:pt x="704977" y="76200"/>
                </a:lnTo>
                <a:lnTo>
                  <a:pt x="762127" y="76200"/>
                </a:lnTo>
                <a:lnTo>
                  <a:pt x="800227" y="57150"/>
                </a:lnTo>
                <a:lnTo>
                  <a:pt x="762127" y="38100"/>
                </a:lnTo>
                <a:close/>
              </a:path>
            </a:pathLst>
          </a:custGeom>
          <a:solidFill>
            <a:srgbClr val="008000"/>
          </a:solidFill>
        </p:spPr>
        <p:txBody>
          <a:bodyPr wrap="square" lIns="0" tIns="0" rIns="0" bIns="0" rtlCol="0"/>
          <a:lstStyle/>
          <a:p>
            <a:endParaRPr/>
          </a:p>
        </p:txBody>
      </p:sp>
      <p:grpSp>
        <p:nvGrpSpPr>
          <p:cNvPr id="48" name="object 48"/>
          <p:cNvGrpSpPr/>
          <p:nvPr/>
        </p:nvGrpSpPr>
        <p:grpSpPr>
          <a:xfrm>
            <a:off x="4128642" y="2387790"/>
            <a:ext cx="2836545" cy="498475"/>
            <a:chOff x="4128642" y="2387790"/>
            <a:chExt cx="2836545" cy="498475"/>
          </a:xfrm>
        </p:grpSpPr>
        <p:pic>
          <p:nvPicPr>
            <p:cNvPr id="49" name="object 49"/>
            <p:cNvPicPr/>
            <p:nvPr/>
          </p:nvPicPr>
          <p:blipFill>
            <a:blip r:embed="rId7" cstate="print"/>
            <a:stretch>
              <a:fillRect/>
            </a:stretch>
          </p:blipFill>
          <p:spPr>
            <a:xfrm>
              <a:off x="4420869" y="2765932"/>
              <a:ext cx="99949" cy="86867"/>
            </a:xfrm>
            <a:prstGeom prst="rect">
              <a:avLst/>
            </a:prstGeom>
          </p:spPr>
        </p:pic>
        <p:sp>
          <p:nvSpPr>
            <p:cNvPr id="50" name="object 50"/>
            <p:cNvSpPr/>
            <p:nvPr/>
          </p:nvSpPr>
          <p:spPr>
            <a:xfrm>
              <a:off x="4128642" y="2387790"/>
              <a:ext cx="274320" cy="298450"/>
            </a:xfrm>
            <a:custGeom>
              <a:avLst/>
              <a:gdLst/>
              <a:ahLst/>
              <a:cxnLst/>
              <a:rect l="l" t="t" r="r" b="b"/>
              <a:pathLst>
                <a:path w="274320" h="298450">
                  <a:moveTo>
                    <a:pt x="117284" y="0"/>
                  </a:moveTo>
                  <a:lnTo>
                    <a:pt x="10541" y="69405"/>
                  </a:lnTo>
                  <a:lnTo>
                    <a:pt x="0" y="87122"/>
                  </a:lnTo>
                  <a:lnTo>
                    <a:pt x="504" y="97444"/>
                  </a:lnTo>
                  <a:lnTo>
                    <a:pt x="5080" y="107124"/>
                  </a:lnTo>
                  <a:lnTo>
                    <a:pt x="139065" y="287718"/>
                  </a:lnTo>
                  <a:lnTo>
                    <a:pt x="147030" y="294878"/>
                  </a:lnTo>
                  <a:lnTo>
                    <a:pt x="156781" y="298323"/>
                  </a:lnTo>
                  <a:lnTo>
                    <a:pt x="167104" y="297862"/>
                  </a:lnTo>
                  <a:lnTo>
                    <a:pt x="176784" y="293306"/>
                  </a:lnTo>
                  <a:lnTo>
                    <a:pt x="263525" y="228917"/>
                  </a:lnTo>
                  <a:lnTo>
                    <a:pt x="270684" y="220950"/>
                  </a:lnTo>
                  <a:lnTo>
                    <a:pt x="274129" y="211185"/>
                  </a:lnTo>
                  <a:lnTo>
                    <a:pt x="273669" y="200824"/>
                  </a:lnTo>
                  <a:lnTo>
                    <a:pt x="269113" y="191071"/>
                  </a:lnTo>
                  <a:lnTo>
                    <a:pt x="135001" y="10604"/>
                  </a:lnTo>
                  <a:lnTo>
                    <a:pt x="127035" y="3444"/>
                  </a:lnTo>
                  <a:lnTo>
                    <a:pt x="117284" y="0"/>
                  </a:lnTo>
                  <a:close/>
                </a:path>
              </a:pathLst>
            </a:custGeom>
            <a:solidFill>
              <a:srgbClr val="7E7E7E"/>
            </a:solidFill>
          </p:spPr>
          <p:txBody>
            <a:bodyPr wrap="square" lIns="0" tIns="0" rIns="0" bIns="0" rtlCol="0"/>
            <a:lstStyle/>
            <a:p>
              <a:endParaRPr/>
            </a:p>
          </p:txBody>
        </p:sp>
        <p:pic>
          <p:nvPicPr>
            <p:cNvPr id="51" name="object 51"/>
            <p:cNvPicPr/>
            <p:nvPr/>
          </p:nvPicPr>
          <p:blipFill>
            <a:blip r:embed="rId8" cstate="print"/>
            <a:stretch>
              <a:fillRect/>
            </a:stretch>
          </p:blipFill>
          <p:spPr>
            <a:xfrm>
              <a:off x="4322317" y="2623184"/>
              <a:ext cx="227330" cy="262636"/>
            </a:xfrm>
            <a:prstGeom prst="rect">
              <a:avLst/>
            </a:prstGeom>
          </p:spPr>
        </p:pic>
        <p:sp>
          <p:nvSpPr>
            <p:cNvPr id="52" name="object 52"/>
            <p:cNvSpPr/>
            <p:nvPr/>
          </p:nvSpPr>
          <p:spPr>
            <a:xfrm>
              <a:off x="5768339" y="2546603"/>
              <a:ext cx="1196340" cy="230504"/>
            </a:xfrm>
            <a:custGeom>
              <a:avLst/>
              <a:gdLst/>
              <a:ahLst/>
              <a:cxnLst/>
              <a:rect l="l" t="t" r="r" b="b"/>
              <a:pathLst>
                <a:path w="1196340" h="230505">
                  <a:moveTo>
                    <a:pt x="1196339" y="0"/>
                  </a:moveTo>
                  <a:lnTo>
                    <a:pt x="0" y="0"/>
                  </a:lnTo>
                  <a:lnTo>
                    <a:pt x="0" y="230124"/>
                  </a:lnTo>
                  <a:lnTo>
                    <a:pt x="1196339" y="230124"/>
                  </a:lnTo>
                  <a:lnTo>
                    <a:pt x="1196339" y="0"/>
                  </a:lnTo>
                  <a:close/>
                </a:path>
              </a:pathLst>
            </a:custGeom>
            <a:solidFill>
              <a:srgbClr val="FFFFFF"/>
            </a:solidFill>
          </p:spPr>
          <p:txBody>
            <a:bodyPr wrap="square" lIns="0" tIns="0" rIns="0" bIns="0" rtlCol="0"/>
            <a:lstStyle/>
            <a:p>
              <a:endParaRPr/>
            </a:p>
          </p:txBody>
        </p:sp>
      </p:grpSp>
      <p:sp>
        <p:nvSpPr>
          <p:cNvPr id="53" name="object 53"/>
          <p:cNvSpPr txBox="1"/>
          <p:nvPr/>
        </p:nvSpPr>
        <p:spPr>
          <a:xfrm>
            <a:off x="5768340" y="2546604"/>
            <a:ext cx="1196340" cy="230504"/>
          </a:xfrm>
          <a:prstGeom prst="rect">
            <a:avLst/>
          </a:prstGeom>
        </p:spPr>
        <p:txBody>
          <a:bodyPr vert="horz" wrap="square" lIns="0" tIns="40005" rIns="0" bIns="0" rtlCol="0">
            <a:spAutoFit/>
          </a:bodyPr>
          <a:lstStyle/>
          <a:p>
            <a:pPr marL="239395">
              <a:lnSpc>
                <a:spcPct val="100000"/>
              </a:lnSpc>
              <a:spcBef>
                <a:spcPts val="315"/>
              </a:spcBef>
            </a:pPr>
            <a:r>
              <a:rPr sz="900" b="1" spc="-5" dirty="0">
                <a:latin typeface="Arial"/>
                <a:cs typeface="Arial"/>
              </a:rPr>
              <a:t>Drop</a:t>
            </a:r>
            <a:r>
              <a:rPr sz="900" b="1" spc="-40" dirty="0">
                <a:latin typeface="Arial"/>
                <a:cs typeface="Arial"/>
              </a:rPr>
              <a:t> </a:t>
            </a:r>
            <a:r>
              <a:rPr sz="900" b="1" dirty="0">
                <a:latin typeface="Arial"/>
                <a:cs typeface="Arial"/>
              </a:rPr>
              <a:t>Casting</a:t>
            </a:r>
            <a:endParaRPr sz="900">
              <a:latin typeface="Arial"/>
              <a:cs typeface="Arial"/>
            </a:endParaRPr>
          </a:p>
        </p:txBody>
      </p:sp>
      <p:sp>
        <p:nvSpPr>
          <p:cNvPr id="54" name="object 54"/>
          <p:cNvSpPr txBox="1"/>
          <p:nvPr/>
        </p:nvSpPr>
        <p:spPr>
          <a:xfrm>
            <a:off x="6821423" y="3206495"/>
            <a:ext cx="1198245" cy="230504"/>
          </a:xfrm>
          <a:prstGeom prst="rect">
            <a:avLst/>
          </a:prstGeom>
          <a:solidFill>
            <a:srgbClr val="FFFFFF"/>
          </a:solidFill>
        </p:spPr>
        <p:txBody>
          <a:bodyPr vert="horz" wrap="square" lIns="0" tIns="42545" rIns="0" bIns="0" rtlCol="0">
            <a:spAutoFit/>
          </a:bodyPr>
          <a:lstStyle/>
          <a:p>
            <a:pPr marL="172720">
              <a:lnSpc>
                <a:spcPct val="100000"/>
              </a:lnSpc>
              <a:spcBef>
                <a:spcPts val="335"/>
              </a:spcBef>
            </a:pPr>
            <a:r>
              <a:rPr sz="900" b="1" dirty="0">
                <a:latin typeface="Arial"/>
                <a:cs typeface="Arial"/>
              </a:rPr>
              <a:t>TMDs</a:t>
            </a:r>
            <a:r>
              <a:rPr sz="900" b="1" spc="-55" dirty="0">
                <a:latin typeface="Arial"/>
                <a:cs typeface="Arial"/>
              </a:rPr>
              <a:t> </a:t>
            </a:r>
            <a:r>
              <a:rPr sz="900" b="1" dirty="0">
                <a:latin typeface="Arial"/>
                <a:cs typeface="Arial"/>
              </a:rPr>
              <a:t>electrode</a:t>
            </a:r>
            <a:endParaRPr sz="900">
              <a:latin typeface="Arial"/>
              <a:cs typeface="Arial"/>
            </a:endParaRPr>
          </a:p>
        </p:txBody>
      </p:sp>
      <p:sp>
        <p:nvSpPr>
          <p:cNvPr id="55" name="object 55"/>
          <p:cNvSpPr txBox="1"/>
          <p:nvPr/>
        </p:nvSpPr>
        <p:spPr>
          <a:xfrm>
            <a:off x="1463039" y="3422903"/>
            <a:ext cx="1036319" cy="685800"/>
          </a:xfrm>
          <a:prstGeom prst="rect">
            <a:avLst/>
          </a:prstGeom>
          <a:solidFill>
            <a:srgbClr val="FFFFFF"/>
          </a:solidFill>
        </p:spPr>
        <p:txBody>
          <a:bodyPr vert="horz" wrap="square" lIns="0" tIns="48260" rIns="0" bIns="0" rtlCol="0">
            <a:spAutoFit/>
          </a:bodyPr>
          <a:lstStyle/>
          <a:p>
            <a:pPr marL="161290">
              <a:lnSpc>
                <a:spcPct val="100000"/>
              </a:lnSpc>
              <a:spcBef>
                <a:spcPts val="380"/>
              </a:spcBef>
            </a:pPr>
            <a:r>
              <a:rPr sz="900" b="1" dirty="0">
                <a:latin typeface="Arial"/>
                <a:cs typeface="Arial"/>
              </a:rPr>
              <a:t>MoS</a:t>
            </a:r>
            <a:r>
              <a:rPr sz="900" b="1" baseline="-9259" dirty="0">
                <a:latin typeface="Arial"/>
                <a:cs typeface="Arial"/>
              </a:rPr>
              <a:t>2    </a:t>
            </a:r>
            <a:r>
              <a:rPr sz="900" b="1" spc="52" baseline="-9259" dirty="0">
                <a:latin typeface="Arial"/>
                <a:cs typeface="Arial"/>
              </a:rPr>
              <a:t> </a:t>
            </a:r>
            <a:r>
              <a:rPr sz="900" b="1" dirty="0">
                <a:latin typeface="Arial"/>
                <a:cs typeface="Arial"/>
              </a:rPr>
              <a:t>MoSe</a:t>
            </a:r>
            <a:r>
              <a:rPr sz="900" b="1" baseline="-9259" dirty="0">
                <a:latin typeface="Arial"/>
                <a:cs typeface="Arial"/>
              </a:rPr>
              <a:t>2</a:t>
            </a:r>
            <a:endParaRPr sz="900" baseline="-9259">
              <a:latin typeface="Arial"/>
              <a:cs typeface="Arial"/>
            </a:endParaRPr>
          </a:p>
          <a:p>
            <a:pPr>
              <a:lnSpc>
                <a:spcPct val="100000"/>
              </a:lnSpc>
              <a:spcBef>
                <a:spcPts val="25"/>
              </a:spcBef>
            </a:pPr>
            <a:endParaRPr sz="1100">
              <a:latin typeface="Arial"/>
              <a:cs typeface="Arial"/>
            </a:endParaRPr>
          </a:p>
          <a:p>
            <a:pPr marL="189865">
              <a:lnSpc>
                <a:spcPct val="100000"/>
              </a:lnSpc>
              <a:tabLst>
                <a:tab pos="584835" algn="l"/>
              </a:tabLst>
            </a:pPr>
            <a:r>
              <a:rPr sz="900" b="1" spc="-5" dirty="0">
                <a:latin typeface="Arial"/>
                <a:cs typeface="Arial"/>
              </a:rPr>
              <a:t>WS</a:t>
            </a:r>
            <a:r>
              <a:rPr sz="900" b="1" spc="-7" baseline="-9259" dirty="0">
                <a:latin typeface="Arial"/>
                <a:cs typeface="Arial"/>
              </a:rPr>
              <a:t>2	</a:t>
            </a:r>
            <a:r>
              <a:rPr sz="900" b="1" dirty="0">
                <a:latin typeface="Arial"/>
                <a:cs typeface="Arial"/>
              </a:rPr>
              <a:t>WSe</a:t>
            </a:r>
            <a:r>
              <a:rPr sz="900" b="1" baseline="-9259" dirty="0">
                <a:latin typeface="Arial"/>
                <a:cs typeface="Arial"/>
              </a:rPr>
              <a:t>2</a:t>
            </a:r>
            <a:endParaRPr sz="900" baseline="-9259">
              <a:latin typeface="Arial"/>
              <a:cs typeface="Arial"/>
            </a:endParaRPr>
          </a:p>
        </p:txBody>
      </p:sp>
      <p:pic>
        <p:nvPicPr>
          <p:cNvPr id="56" name="object 56"/>
          <p:cNvPicPr/>
          <p:nvPr/>
        </p:nvPicPr>
        <p:blipFill>
          <a:blip r:embed="rId9" cstate="print"/>
          <a:stretch>
            <a:fillRect/>
          </a:stretch>
        </p:blipFill>
        <p:spPr>
          <a:xfrm>
            <a:off x="1124711" y="2238755"/>
            <a:ext cx="1799844" cy="1175003"/>
          </a:xfrm>
          <a:prstGeom prst="rect">
            <a:avLst/>
          </a:prstGeom>
        </p:spPr>
      </p:pic>
      <p:grpSp>
        <p:nvGrpSpPr>
          <p:cNvPr id="57" name="object 57"/>
          <p:cNvGrpSpPr/>
          <p:nvPr/>
        </p:nvGrpSpPr>
        <p:grpSpPr>
          <a:xfrm>
            <a:off x="3769995" y="2046097"/>
            <a:ext cx="2157095" cy="1247775"/>
            <a:chOff x="3769995" y="2046097"/>
            <a:chExt cx="2157095" cy="1247775"/>
          </a:xfrm>
        </p:grpSpPr>
        <p:pic>
          <p:nvPicPr>
            <p:cNvPr id="58" name="object 58"/>
            <p:cNvPicPr/>
            <p:nvPr/>
          </p:nvPicPr>
          <p:blipFill>
            <a:blip r:embed="rId10" cstate="print"/>
            <a:stretch>
              <a:fillRect/>
            </a:stretch>
          </p:blipFill>
          <p:spPr>
            <a:xfrm>
              <a:off x="4268724" y="2296668"/>
              <a:ext cx="1658112" cy="996696"/>
            </a:xfrm>
            <a:prstGeom prst="rect">
              <a:avLst/>
            </a:prstGeom>
          </p:spPr>
        </p:pic>
        <p:pic>
          <p:nvPicPr>
            <p:cNvPr id="59" name="object 59"/>
            <p:cNvPicPr/>
            <p:nvPr/>
          </p:nvPicPr>
          <p:blipFill>
            <a:blip r:embed="rId11" cstate="print"/>
            <a:stretch>
              <a:fillRect/>
            </a:stretch>
          </p:blipFill>
          <p:spPr>
            <a:xfrm>
              <a:off x="3769995" y="2046097"/>
              <a:ext cx="529843" cy="442087"/>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856615"/>
          </a:xfrm>
          <a:custGeom>
            <a:avLst/>
            <a:gdLst/>
            <a:ahLst/>
            <a:cxnLst/>
            <a:rect l="l" t="t" r="r" b="b"/>
            <a:pathLst>
              <a:path w="9144000" h="856615">
                <a:moveTo>
                  <a:pt x="0" y="856488"/>
                </a:moveTo>
                <a:lnTo>
                  <a:pt x="9144000" y="856488"/>
                </a:lnTo>
                <a:lnTo>
                  <a:pt x="9144000" y="0"/>
                </a:lnTo>
                <a:lnTo>
                  <a:pt x="0" y="0"/>
                </a:lnTo>
                <a:lnTo>
                  <a:pt x="0" y="856488"/>
                </a:lnTo>
                <a:close/>
              </a:path>
            </a:pathLst>
          </a:custGeom>
          <a:solidFill>
            <a:srgbClr val="F0F0F0"/>
          </a:solidFill>
        </p:spPr>
        <p:txBody>
          <a:bodyPr wrap="square" lIns="0" tIns="0" rIns="0" bIns="0" rtlCol="0"/>
          <a:lstStyle/>
          <a:p>
            <a:endParaRPr/>
          </a:p>
        </p:txBody>
      </p:sp>
      <p:sp>
        <p:nvSpPr>
          <p:cNvPr id="3" name="object 3"/>
          <p:cNvSpPr/>
          <p:nvPr/>
        </p:nvSpPr>
        <p:spPr>
          <a:xfrm>
            <a:off x="0" y="1179575"/>
            <a:ext cx="9144000" cy="5678805"/>
          </a:xfrm>
          <a:custGeom>
            <a:avLst/>
            <a:gdLst/>
            <a:ahLst/>
            <a:cxnLst/>
            <a:rect l="l" t="t" r="r" b="b"/>
            <a:pathLst>
              <a:path w="9144000" h="5678805">
                <a:moveTo>
                  <a:pt x="0" y="5678423"/>
                </a:moveTo>
                <a:lnTo>
                  <a:pt x="9144000" y="5678423"/>
                </a:lnTo>
                <a:lnTo>
                  <a:pt x="9144000" y="0"/>
                </a:lnTo>
                <a:lnTo>
                  <a:pt x="0" y="0"/>
                </a:lnTo>
                <a:lnTo>
                  <a:pt x="0" y="5678423"/>
                </a:lnTo>
                <a:close/>
              </a:path>
            </a:pathLst>
          </a:custGeom>
          <a:solidFill>
            <a:srgbClr val="F0F0F0"/>
          </a:solidFill>
        </p:spPr>
        <p:txBody>
          <a:bodyPr wrap="square" lIns="0" tIns="0" rIns="0" bIns="0" rtlCol="0"/>
          <a:lstStyle/>
          <a:p>
            <a:endParaRPr/>
          </a:p>
        </p:txBody>
      </p:sp>
      <p:pic>
        <p:nvPicPr>
          <p:cNvPr id="4" name="object 4"/>
          <p:cNvPicPr/>
          <p:nvPr/>
        </p:nvPicPr>
        <p:blipFill>
          <a:blip r:embed="rId2" cstate="print"/>
          <a:stretch>
            <a:fillRect/>
          </a:stretch>
        </p:blipFill>
        <p:spPr>
          <a:xfrm>
            <a:off x="0" y="856488"/>
            <a:ext cx="9144000" cy="323088"/>
          </a:xfrm>
          <a:prstGeom prst="rect">
            <a:avLst/>
          </a:prstGeom>
        </p:spPr>
      </p:pic>
      <p:sp>
        <p:nvSpPr>
          <p:cNvPr id="5" name="object 5"/>
          <p:cNvSpPr txBox="1">
            <a:spLocks noGrp="1"/>
          </p:cNvSpPr>
          <p:nvPr>
            <p:ph type="title"/>
          </p:nvPr>
        </p:nvSpPr>
        <p:spPr>
          <a:xfrm>
            <a:off x="452119" y="836803"/>
            <a:ext cx="8238490" cy="345440"/>
          </a:xfrm>
          <a:prstGeom prst="rect">
            <a:avLst/>
          </a:prstGeom>
        </p:spPr>
        <p:txBody>
          <a:bodyPr vert="horz" wrap="square" lIns="0" tIns="12700" rIns="0" bIns="0" rtlCol="0">
            <a:spAutoFit/>
          </a:bodyPr>
          <a:lstStyle/>
          <a:p>
            <a:pPr marL="12700">
              <a:lnSpc>
                <a:spcPct val="100000"/>
              </a:lnSpc>
              <a:spcBef>
                <a:spcPts val="100"/>
              </a:spcBef>
            </a:pPr>
            <a:r>
              <a:rPr spc="-5" dirty="0"/>
              <a:t>Transition</a:t>
            </a:r>
            <a:r>
              <a:rPr spc="30" dirty="0"/>
              <a:t> </a:t>
            </a:r>
            <a:r>
              <a:rPr spc="-5" dirty="0"/>
              <a:t>Metal</a:t>
            </a:r>
            <a:r>
              <a:rPr spc="20" dirty="0"/>
              <a:t> </a:t>
            </a:r>
            <a:r>
              <a:rPr spc="-5" dirty="0"/>
              <a:t>Dichalcogenides</a:t>
            </a:r>
            <a:r>
              <a:rPr spc="15" dirty="0"/>
              <a:t> </a:t>
            </a:r>
            <a:r>
              <a:rPr dirty="0"/>
              <a:t>and</a:t>
            </a:r>
            <a:r>
              <a:rPr spc="30" dirty="0"/>
              <a:t> </a:t>
            </a:r>
            <a:r>
              <a:rPr dirty="0"/>
              <a:t>their</a:t>
            </a:r>
            <a:r>
              <a:rPr spc="20" dirty="0"/>
              <a:t> </a:t>
            </a:r>
            <a:r>
              <a:rPr spc="-10" dirty="0"/>
              <a:t>hybrid</a:t>
            </a:r>
            <a:r>
              <a:rPr spc="55" dirty="0"/>
              <a:t> </a:t>
            </a:r>
            <a:r>
              <a:rPr spc="-5" dirty="0"/>
              <a:t>nanomaterials</a:t>
            </a:r>
          </a:p>
        </p:txBody>
      </p:sp>
      <p:grpSp>
        <p:nvGrpSpPr>
          <p:cNvPr id="6" name="object 6"/>
          <p:cNvGrpSpPr/>
          <p:nvPr/>
        </p:nvGrpSpPr>
        <p:grpSpPr>
          <a:xfrm>
            <a:off x="2043938" y="1286510"/>
            <a:ext cx="1779905" cy="363855"/>
            <a:chOff x="2043938" y="1286510"/>
            <a:chExt cx="1779905" cy="363855"/>
          </a:xfrm>
        </p:grpSpPr>
        <p:sp>
          <p:nvSpPr>
            <p:cNvPr id="7" name="object 7"/>
            <p:cNvSpPr/>
            <p:nvPr/>
          </p:nvSpPr>
          <p:spPr>
            <a:xfrm>
              <a:off x="2056638" y="1299210"/>
              <a:ext cx="1754505" cy="338455"/>
            </a:xfrm>
            <a:custGeom>
              <a:avLst/>
              <a:gdLst/>
              <a:ahLst/>
              <a:cxnLst/>
              <a:rect l="l" t="t" r="r" b="b"/>
              <a:pathLst>
                <a:path w="1754504" h="338455">
                  <a:moveTo>
                    <a:pt x="1754124" y="0"/>
                  </a:moveTo>
                  <a:lnTo>
                    <a:pt x="0" y="0"/>
                  </a:lnTo>
                  <a:lnTo>
                    <a:pt x="0" y="338327"/>
                  </a:lnTo>
                  <a:lnTo>
                    <a:pt x="1754124" y="338327"/>
                  </a:lnTo>
                  <a:lnTo>
                    <a:pt x="1754124" y="0"/>
                  </a:lnTo>
                  <a:close/>
                </a:path>
              </a:pathLst>
            </a:custGeom>
            <a:solidFill>
              <a:srgbClr val="EDEBE0"/>
            </a:solidFill>
          </p:spPr>
          <p:txBody>
            <a:bodyPr wrap="square" lIns="0" tIns="0" rIns="0" bIns="0" rtlCol="0"/>
            <a:lstStyle/>
            <a:p>
              <a:endParaRPr/>
            </a:p>
          </p:txBody>
        </p:sp>
        <p:sp>
          <p:nvSpPr>
            <p:cNvPr id="8" name="object 8"/>
            <p:cNvSpPr/>
            <p:nvPr/>
          </p:nvSpPr>
          <p:spPr>
            <a:xfrm>
              <a:off x="2056638" y="1299210"/>
              <a:ext cx="1754505" cy="338455"/>
            </a:xfrm>
            <a:custGeom>
              <a:avLst/>
              <a:gdLst/>
              <a:ahLst/>
              <a:cxnLst/>
              <a:rect l="l" t="t" r="r" b="b"/>
              <a:pathLst>
                <a:path w="1754504" h="338455">
                  <a:moveTo>
                    <a:pt x="0" y="338327"/>
                  </a:moveTo>
                  <a:lnTo>
                    <a:pt x="1754124" y="338327"/>
                  </a:lnTo>
                  <a:lnTo>
                    <a:pt x="1754124" y="0"/>
                  </a:lnTo>
                  <a:lnTo>
                    <a:pt x="0" y="0"/>
                  </a:lnTo>
                  <a:lnTo>
                    <a:pt x="0" y="338327"/>
                  </a:lnTo>
                  <a:close/>
                </a:path>
              </a:pathLst>
            </a:custGeom>
            <a:ln w="25400">
              <a:solidFill>
                <a:srgbClr val="0F8A2B"/>
              </a:solidFill>
            </a:ln>
          </p:spPr>
          <p:txBody>
            <a:bodyPr wrap="square" lIns="0" tIns="0" rIns="0" bIns="0" rtlCol="0"/>
            <a:lstStyle/>
            <a:p>
              <a:endParaRPr/>
            </a:p>
          </p:txBody>
        </p:sp>
      </p:grpSp>
      <p:sp>
        <p:nvSpPr>
          <p:cNvPr id="9" name="object 9"/>
          <p:cNvSpPr txBox="1"/>
          <p:nvPr/>
        </p:nvSpPr>
        <p:spPr>
          <a:xfrm>
            <a:off x="2507233" y="1370838"/>
            <a:ext cx="925194" cy="186690"/>
          </a:xfrm>
          <a:prstGeom prst="rect">
            <a:avLst/>
          </a:prstGeom>
        </p:spPr>
        <p:txBody>
          <a:bodyPr vert="horz" wrap="square" lIns="0" tIns="13335" rIns="0" bIns="0" rtlCol="0">
            <a:spAutoFit/>
          </a:bodyPr>
          <a:lstStyle/>
          <a:p>
            <a:pPr marL="38100">
              <a:lnSpc>
                <a:spcPct val="100000"/>
              </a:lnSpc>
              <a:spcBef>
                <a:spcPts val="105"/>
              </a:spcBef>
            </a:pPr>
            <a:r>
              <a:rPr sz="1050" b="1" spc="5" dirty="0">
                <a:solidFill>
                  <a:srgbClr val="04851F"/>
                </a:solidFill>
                <a:latin typeface="Arial"/>
                <a:cs typeface="Arial"/>
              </a:rPr>
              <a:t>MoS</a:t>
            </a:r>
            <a:r>
              <a:rPr sz="1050" b="1" spc="7" baseline="-19841" dirty="0">
                <a:solidFill>
                  <a:srgbClr val="04851F"/>
                </a:solidFill>
                <a:latin typeface="Arial"/>
                <a:cs typeface="Arial"/>
              </a:rPr>
              <a:t>2</a:t>
            </a:r>
            <a:r>
              <a:rPr sz="1050" b="1" spc="44" baseline="-19841" dirty="0">
                <a:solidFill>
                  <a:srgbClr val="04851F"/>
                </a:solidFill>
                <a:latin typeface="Arial"/>
                <a:cs typeface="Arial"/>
              </a:rPr>
              <a:t> </a:t>
            </a:r>
            <a:r>
              <a:rPr sz="1050" b="1" spc="-5" dirty="0">
                <a:solidFill>
                  <a:srgbClr val="04851F"/>
                </a:solidFill>
                <a:latin typeface="Arial"/>
                <a:cs typeface="Arial"/>
              </a:rPr>
              <a:t>hybrids</a:t>
            </a:r>
            <a:endParaRPr sz="1050">
              <a:latin typeface="Arial"/>
              <a:cs typeface="Arial"/>
            </a:endParaRPr>
          </a:p>
        </p:txBody>
      </p:sp>
      <p:grpSp>
        <p:nvGrpSpPr>
          <p:cNvPr id="10" name="object 10"/>
          <p:cNvGrpSpPr/>
          <p:nvPr/>
        </p:nvGrpSpPr>
        <p:grpSpPr>
          <a:xfrm>
            <a:off x="-18288" y="1263396"/>
            <a:ext cx="5897880" cy="307975"/>
            <a:chOff x="-18288" y="1263396"/>
            <a:chExt cx="5897880" cy="307975"/>
          </a:xfrm>
        </p:grpSpPr>
        <p:pic>
          <p:nvPicPr>
            <p:cNvPr id="11" name="object 11"/>
            <p:cNvPicPr/>
            <p:nvPr/>
          </p:nvPicPr>
          <p:blipFill>
            <a:blip r:embed="rId3" cstate="print"/>
            <a:stretch>
              <a:fillRect/>
            </a:stretch>
          </p:blipFill>
          <p:spPr>
            <a:xfrm>
              <a:off x="761" y="1282446"/>
              <a:ext cx="2025395" cy="269748"/>
            </a:xfrm>
            <a:prstGeom prst="rect">
              <a:avLst/>
            </a:prstGeom>
          </p:spPr>
        </p:pic>
        <p:sp>
          <p:nvSpPr>
            <p:cNvPr id="12" name="object 12"/>
            <p:cNvSpPr/>
            <p:nvPr/>
          </p:nvSpPr>
          <p:spPr>
            <a:xfrm>
              <a:off x="761" y="1282446"/>
              <a:ext cx="2025650" cy="269875"/>
            </a:xfrm>
            <a:custGeom>
              <a:avLst/>
              <a:gdLst/>
              <a:ahLst/>
              <a:cxnLst/>
              <a:rect l="l" t="t" r="r" b="b"/>
              <a:pathLst>
                <a:path w="2025650" h="269875">
                  <a:moveTo>
                    <a:pt x="0" y="269748"/>
                  </a:moveTo>
                  <a:lnTo>
                    <a:pt x="2025395" y="269748"/>
                  </a:lnTo>
                  <a:lnTo>
                    <a:pt x="2025395" y="0"/>
                  </a:lnTo>
                  <a:lnTo>
                    <a:pt x="0" y="0"/>
                  </a:lnTo>
                  <a:lnTo>
                    <a:pt x="0" y="269748"/>
                  </a:lnTo>
                  <a:close/>
                </a:path>
              </a:pathLst>
            </a:custGeom>
            <a:ln w="38099">
              <a:solidFill>
                <a:srgbClr val="FFFFFF"/>
              </a:solidFill>
            </a:ln>
          </p:spPr>
          <p:txBody>
            <a:bodyPr wrap="square" lIns="0" tIns="0" rIns="0" bIns="0" rtlCol="0"/>
            <a:lstStyle/>
            <a:p>
              <a:endParaRPr/>
            </a:p>
          </p:txBody>
        </p:sp>
        <p:pic>
          <p:nvPicPr>
            <p:cNvPr id="13" name="object 13"/>
            <p:cNvPicPr/>
            <p:nvPr/>
          </p:nvPicPr>
          <p:blipFill>
            <a:blip r:embed="rId3" cstate="print"/>
            <a:stretch>
              <a:fillRect/>
            </a:stretch>
          </p:blipFill>
          <p:spPr>
            <a:xfrm>
              <a:off x="3841241" y="1282446"/>
              <a:ext cx="2025395" cy="269748"/>
            </a:xfrm>
            <a:prstGeom prst="rect">
              <a:avLst/>
            </a:prstGeom>
          </p:spPr>
        </p:pic>
        <p:sp>
          <p:nvSpPr>
            <p:cNvPr id="14" name="object 14"/>
            <p:cNvSpPr/>
            <p:nvPr/>
          </p:nvSpPr>
          <p:spPr>
            <a:xfrm>
              <a:off x="3841241" y="1282446"/>
              <a:ext cx="2025650" cy="269875"/>
            </a:xfrm>
            <a:custGeom>
              <a:avLst/>
              <a:gdLst/>
              <a:ahLst/>
              <a:cxnLst/>
              <a:rect l="l" t="t" r="r" b="b"/>
              <a:pathLst>
                <a:path w="2025650" h="269875">
                  <a:moveTo>
                    <a:pt x="0" y="269748"/>
                  </a:moveTo>
                  <a:lnTo>
                    <a:pt x="2025395" y="269748"/>
                  </a:lnTo>
                  <a:lnTo>
                    <a:pt x="2025395" y="0"/>
                  </a:lnTo>
                  <a:lnTo>
                    <a:pt x="0" y="0"/>
                  </a:lnTo>
                  <a:lnTo>
                    <a:pt x="0" y="269748"/>
                  </a:lnTo>
                  <a:close/>
                </a:path>
              </a:pathLst>
            </a:custGeom>
            <a:ln w="25399">
              <a:solidFill>
                <a:srgbClr val="FFFFFF"/>
              </a:solidFill>
            </a:ln>
          </p:spPr>
          <p:txBody>
            <a:bodyPr wrap="square" lIns="0" tIns="0" rIns="0" bIns="0" rtlCol="0"/>
            <a:lstStyle/>
            <a:p>
              <a:endParaRPr/>
            </a:p>
          </p:txBody>
        </p:sp>
      </p:grpSp>
      <p:sp>
        <p:nvSpPr>
          <p:cNvPr id="15" name="object 15"/>
          <p:cNvSpPr txBox="1"/>
          <p:nvPr/>
        </p:nvSpPr>
        <p:spPr>
          <a:xfrm>
            <a:off x="674217" y="1319529"/>
            <a:ext cx="4620895" cy="186690"/>
          </a:xfrm>
          <a:prstGeom prst="rect">
            <a:avLst/>
          </a:prstGeom>
        </p:spPr>
        <p:txBody>
          <a:bodyPr vert="horz" wrap="square" lIns="0" tIns="13335" rIns="0" bIns="0" rtlCol="0">
            <a:spAutoFit/>
          </a:bodyPr>
          <a:lstStyle/>
          <a:p>
            <a:pPr marL="38100">
              <a:lnSpc>
                <a:spcPct val="100000"/>
              </a:lnSpc>
              <a:spcBef>
                <a:spcPts val="105"/>
              </a:spcBef>
              <a:tabLst>
                <a:tab pos="3787775" algn="l"/>
              </a:tabLst>
            </a:pPr>
            <a:r>
              <a:rPr sz="1050" b="1" spc="-5" dirty="0">
                <a:solidFill>
                  <a:srgbClr val="FFFFFF"/>
                </a:solidFill>
                <a:latin typeface="Arial"/>
                <a:cs typeface="Arial"/>
              </a:rPr>
              <a:t>Objective	</a:t>
            </a:r>
            <a:r>
              <a:rPr sz="1050" b="1" dirty="0">
                <a:solidFill>
                  <a:srgbClr val="FFFFFF"/>
                </a:solidFill>
                <a:latin typeface="Arial"/>
                <a:cs typeface="Arial"/>
              </a:rPr>
              <a:t>WS</a:t>
            </a:r>
            <a:r>
              <a:rPr sz="1050" b="1" baseline="-19841" dirty="0">
                <a:solidFill>
                  <a:srgbClr val="FFFFFF"/>
                </a:solidFill>
                <a:latin typeface="Arial"/>
                <a:cs typeface="Arial"/>
              </a:rPr>
              <a:t>2</a:t>
            </a:r>
            <a:r>
              <a:rPr sz="1050" b="1" spc="60" baseline="-19841" dirty="0">
                <a:solidFill>
                  <a:srgbClr val="FFFFFF"/>
                </a:solidFill>
                <a:latin typeface="Arial"/>
                <a:cs typeface="Arial"/>
              </a:rPr>
              <a:t> </a:t>
            </a:r>
            <a:r>
              <a:rPr sz="1050" b="1" spc="-5" dirty="0">
                <a:solidFill>
                  <a:srgbClr val="FFFFFF"/>
                </a:solidFill>
                <a:latin typeface="Arial"/>
                <a:cs typeface="Arial"/>
              </a:rPr>
              <a:t>hybrids</a:t>
            </a:r>
            <a:endParaRPr sz="1050">
              <a:latin typeface="Arial"/>
              <a:cs typeface="Arial"/>
            </a:endParaRPr>
          </a:p>
        </p:txBody>
      </p:sp>
      <p:grpSp>
        <p:nvGrpSpPr>
          <p:cNvPr id="16" name="object 16"/>
          <p:cNvGrpSpPr/>
          <p:nvPr/>
        </p:nvGrpSpPr>
        <p:grpSpPr>
          <a:xfrm>
            <a:off x="5892038" y="1269746"/>
            <a:ext cx="3265804" cy="295275"/>
            <a:chOff x="5892038" y="1269746"/>
            <a:chExt cx="3265804" cy="295275"/>
          </a:xfrm>
        </p:grpSpPr>
        <p:pic>
          <p:nvPicPr>
            <p:cNvPr id="17" name="object 17"/>
            <p:cNvPicPr/>
            <p:nvPr/>
          </p:nvPicPr>
          <p:blipFill>
            <a:blip r:embed="rId4" cstate="print"/>
            <a:stretch>
              <a:fillRect/>
            </a:stretch>
          </p:blipFill>
          <p:spPr>
            <a:xfrm>
              <a:off x="5904738" y="1282446"/>
              <a:ext cx="3240023" cy="269748"/>
            </a:xfrm>
            <a:prstGeom prst="rect">
              <a:avLst/>
            </a:prstGeom>
          </p:spPr>
        </p:pic>
        <p:sp>
          <p:nvSpPr>
            <p:cNvPr id="18" name="object 18"/>
            <p:cNvSpPr/>
            <p:nvPr/>
          </p:nvSpPr>
          <p:spPr>
            <a:xfrm>
              <a:off x="5904738" y="1282446"/>
              <a:ext cx="3240405" cy="269875"/>
            </a:xfrm>
            <a:custGeom>
              <a:avLst/>
              <a:gdLst/>
              <a:ahLst/>
              <a:cxnLst/>
              <a:rect l="l" t="t" r="r" b="b"/>
              <a:pathLst>
                <a:path w="3240404" h="269875">
                  <a:moveTo>
                    <a:pt x="0" y="269748"/>
                  </a:moveTo>
                  <a:lnTo>
                    <a:pt x="3240023" y="269748"/>
                  </a:lnTo>
                  <a:lnTo>
                    <a:pt x="3240023" y="0"/>
                  </a:lnTo>
                  <a:lnTo>
                    <a:pt x="0" y="0"/>
                  </a:lnTo>
                  <a:lnTo>
                    <a:pt x="0" y="269748"/>
                  </a:lnTo>
                  <a:close/>
                </a:path>
              </a:pathLst>
            </a:custGeom>
            <a:ln w="25400">
              <a:solidFill>
                <a:srgbClr val="FFFFFF"/>
              </a:solidFill>
            </a:ln>
          </p:spPr>
          <p:txBody>
            <a:bodyPr wrap="square" lIns="0" tIns="0" rIns="0" bIns="0" rtlCol="0"/>
            <a:lstStyle/>
            <a:p>
              <a:endParaRPr/>
            </a:p>
          </p:txBody>
        </p:sp>
      </p:grpSp>
      <p:sp>
        <p:nvSpPr>
          <p:cNvPr id="19" name="object 19"/>
          <p:cNvSpPr txBox="1"/>
          <p:nvPr/>
        </p:nvSpPr>
        <p:spPr>
          <a:xfrm>
            <a:off x="6152515" y="1319529"/>
            <a:ext cx="2741295" cy="186690"/>
          </a:xfrm>
          <a:prstGeom prst="rect">
            <a:avLst/>
          </a:prstGeom>
        </p:spPr>
        <p:txBody>
          <a:bodyPr vert="horz" wrap="square" lIns="0" tIns="13335" rIns="0" bIns="0" rtlCol="0">
            <a:spAutoFit/>
          </a:bodyPr>
          <a:lstStyle/>
          <a:p>
            <a:pPr marL="12700">
              <a:lnSpc>
                <a:spcPct val="100000"/>
              </a:lnSpc>
              <a:spcBef>
                <a:spcPts val="105"/>
              </a:spcBef>
            </a:pPr>
            <a:r>
              <a:rPr sz="1050" b="1" dirty="0">
                <a:solidFill>
                  <a:srgbClr val="FFFFFF"/>
                </a:solidFill>
                <a:latin typeface="Arial"/>
                <a:cs typeface="Arial"/>
              </a:rPr>
              <a:t>Group</a:t>
            </a:r>
            <a:r>
              <a:rPr sz="1050" b="1" spc="-55" dirty="0">
                <a:solidFill>
                  <a:srgbClr val="FFFFFF"/>
                </a:solidFill>
                <a:latin typeface="Arial"/>
                <a:cs typeface="Arial"/>
              </a:rPr>
              <a:t> </a:t>
            </a:r>
            <a:r>
              <a:rPr sz="1050" b="1" dirty="0">
                <a:solidFill>
                  <a:srgbClr val="FFFFFF"/>
                </a:solidFill>
                <a:latin typeface="Arial"/>
                <a:cs typeface="Arial"/>
              </a:rPr>
              <a:t>VI</a:t>
            </a:r>
            <a:r>
              <a:rPr sz="1050" b="1" spc="-30" dirty="0">
                <a:solidFill>
                  <a:srgbClr val="FFFFFF"/>
                </a:solidFill>
                <a:latin typeface="Arial"/>
                <a:cs typeface="Arial"/>
              </a:rPr>
              <a:t> </a:t>
            </a:r>
            <a:r>
              <a:rPr sz="1050" b="1" dirty="0">
                <a:solidFill>
                  <a:srgbClr val="FFFFFF"/>
                </a:solidFill>
                <a:latin typeface="Arial"/>
                <a:cs typeface="Arial"/>
              </a:rPr>
              <a:t>Transition</a:t>
            </a:r>
            <a:r>
              <a:rPr sz="1050" b="1" spc="-60" dirty="0">
                <a:solidFill>
                  <a:srgbClr val="FFFFFF"/>
                </a:solidFill>
                <a:latin typeface="Arial"/>
                <a:cs typeface="Arial"/>
              </a:rPr>
              <a:t> </a:t>
            </a:r>
            <a:r>
              <a:rPr sz="1050" b="1" spc="5" dirty="0">
                <a:solidFill>
                  <a:srgbClr val="FFFFFF"/>
                </a:solidFill>
                <a:latin typeface="Arial"/>
                <a:cs typeface="Arial"/>
              </a:rPr>
              <a:t>Metal</a:t>
            </a:r>
            <a:r>
              <a:rPr sz="1050" b="1" spc="-55" dirty="0">
                <a:solidFill>
                  <a:srgbClr val="FFFFFF"/>
                </a:solidFill>
                <a:latin typeface="Arial"/>
                <a:cs typeface="Arial"/>
              </a:rPr>
              <a:t> </a:t>
            </a:r>
            <a:r>
              <a:rPr sz="1050" b="1" dirty="0">
                <a:solidFill>
                  <a:srgbClr val="FFFFFF"/>
                </a:solidFill>
                <a:latin typeface="Arial"/>
                <a:cs typeface="Arial"/>
              </a:rPr>
              <a:t>Dichalcogenides</a:t>
            </a:r>
            <a:endParaRPr sz="1050">
              <a:latin typeface="Arial"/>
              <a:cs typeface="Arial"/>
            </a:endParaRPr>
          </a:p>
        </p:txBody>
      </p:sp>
      <p:sp>
        <p:nvSpPr>
          <p:cNvPr id="20" name="object 20"/>
          <p:cNvSpPr txBox="1"/>
          <p:nvPr/>
        </p:nvSpPr>
        <p:spPr>
          <a:xfrm>
            <a:off x="2231135" y="5561076"/>
            <a:ext cx="4581525" cy="398145"/>
          </a:xfrm>
          <a:prstGeom prst="rect">
            <a:avLst/>
          </a:prstGeom>
          <a:solidFill>
            <a:srgbClr val="FFFFFF"/>
          </a:solidFill>
        </p:spPr>
        <p:txBody>
          <a:bodyPr vert="horz" wrap="square" lIns="0" tIns="31115" rIns="0" bIns="0" rtlCol="0">
            <a:spAutoFit/>
          </a:bodyPr>
          <a:lstStyle/>
          <a:p>
            <a:pPr marL="1447800" marR="300355" indent="-1144905">
              <a:lnSpc>
                <a:spcPct val="114700"/>
              </a:lnSpc>
              <a:spcBef>
                <a:spcPts val="245"/>
              </a:spcBef>
            </a:pPr>
            <a:r>
              <a:rPr sz="900" b="1" dirty="0">
                <a:latin typeface="Arial"/>
                <a:cs typeface="Arial"/>
              </a:rPr>
              <a:t>D. Rojas</a:t>
            </a:r>
            <a:r>
              <a:rPr sz="900" dirty="0">
                <a:latin typeface="Arial MT"/>
                <a:cs typeface="Arial MT"/>
              </a:rPr>
              <a:t>, F. Della </a:t>
            </a:r>
            <a:r>
              <a:rPr sz="900" spc="-5" dirty="0">
                <a:latin typeface="Arial MT"/>
                <a:cs typeface="Arial MT"/>
              </a:rPr>
              <a:t>Pelle, </a:t>
            </a:r>
            <a:r>
              <a:rPr sz="900" spc="-10" dirty="0">
                <a:latin typeface="Arial MT"/>
                <a:cs typeface="Arial MT"/>
              </a:rPr>
              <a:t>M. </a:t>
            </a:r>
            <a:r>
              <a:rPr sz="900" spc="-5" dirty="0">
                <a:latin typeface="Arial MT"/>
                <a:cs typeface="Arial MT"/>
              </a:rPr>
              <a:t>Del Carlo, </a:t>
            </a:r>
            <a:r>
              <a:rPr sz="900" dirty="0">
                <a:latin typeface="Arial MT"/>
                <a:cs typeface="Arial MT"/>
              </a:rPr>
              <a:t>E. Fratini, A. Escarpa, D. Compagnone. </a:t>
            </a:r>
            <a:r>
              <a:rPr sz="900" spc="-235" dirty="0">
                <a:latin typeface="Arial MT"/>
                <a:cs typeface="Arial MT"/>
              </a:rPr>
              <a:t> </a:t>
            </a:r>
            <a:r>
              <a:rPr sz="900" dirty="0">
                <a:latin typeface="Arial MT"/>
                <a:cs typeface="Arial MT"/>
              </a:rPr>
              <a:t>Microchim.</a:t>
            </a:r>
            <a:r>
              <a:rPr sz="900" spc="-30" dirty="0">
                <a:latin typeface="Arial MT"/>
                <a:cs typeface="Arial MT"/>
              </a:rPr>
              <a:t> </a:t>
            </a:r>
            <a:r>
              <a:rPr sz="900" dirty="0">
                <a:latin typeface="Arial MT"/>
                <a:cs typeface="Arial MT"/>
              </a:rPr>
              <a:t>Acta.</a:t>
            </a:r>
            <a:r>
              <a:rPr sz="900" spc="-10" dirty="0">
                <a:latin typeface="Arial MT"/>
                <a:cs typeface="Arial MT"/>
              </a:rPr>
              <a:t> </a:t>
            </a:r>
            <a:r>
              <a:rPr sz="900" dirty="0">
                <a:latin typeface="Arial MT"/>
                <a:cs typeface="Arial MT"/>
              </a:rPr>
              <a:t>186</a:t>
            </a:r>
            <a:r>
              <a:rPr sz="900" spc="-5" dirty="0">
                <a:latin typeface="Arial MT"/>
                <a:cs typeface="Arial MT"/>
              </a:rPr>
              <a:t> </a:t>
            </a:r>
            <a:r>
              <a:rPr sz="900" dirty="0">
                <a:latin typeface="Arial MT"/>
                <a:cs typeface="Arial MT"/>
              </a:rPr>
              <a:t>(2019)</a:t>
            </a:r>
            <a:r>
              <a:rPr sz="900" spc="-25" dirty="0">
                <a:latin typeface="Arial MT"/>
                <a:cs typeface="Arial MT"/>
              </a:rPr>
              <a:t> </a:t>
            </a:r>
            <a:r>
              <a:rPr sz="900" dirty="0">
                <a:latin typeface="Arial MT"/>
                <a:cs typeface="Arial MT"/>
              </a:rPr>
              <a:t>363.</a:t>
            </a:r>
            <a:endParaRPr sz="900">
              <a:latin typeface="Arial MT"/>
              <a:cs typeface="Arial MT"/>
            </a:endParaRPr>
          </a:p>
        </p:txBody>
      </p:sp>
      <p:pic>
        <p:nvPicPr>
          <p:cNvPr id="21" name="object 21"/>
          <p:cNvPicPr/>
          <p:nvPr/>
        </p:nvPicPr>
        <p:blipFill>
          <a:blip r:embed="rId5" cstate="print"/>
          <a:stretch>
            <a:fillRect/>
          </a:stretch>
        </p:blipFill>
        <p:spPr>
          <a:xfrm>
            <a:off x="6521195" y="3852659"/>
            <a:ext cx="2536698" cy="896886"/>
          </a:xfrm>
          <a:prstGeom prst="rect">
            <a:avLst/>
          </a:prstGeom>
        </p:spPr>
      </p:pic>
      <p:sp>
        <p:nvSpPr>
          <p:cNvPr id="22" name="object 22"/>
          <p:cNvSpPr txBox="1"/>
          <p:nvPr/>
        </p:nvSpPr>
        <p:spPr>
          <a:xfrm>
            <a:off x="6569964" y="3937761"/>
            <a:ext cx="2440940" cy="702310"/>
          </a:xfrm>
          <a:prstGeom prst="rect">
            <a:avLst/>
          </a:prstGeom>
        </p:spPr>
        <p:txBody>
          <a:bodyPr vert="horz" wrap="square" lIns="0" tIns="33019" rIns="0" bIns="0" rtlCol="0">
            <a:spAutoFit/>
          </a:bodyPr>
          <a:lstStyle/>
          <a:p>
            <a:pPr marL="38100" marR="30480" algn="ctr">
              <a:lnSpc>
                <a:spcPts val="1300"/>
              </a:lnSpc>
              <a:spcBef>
                <a:spcPts val="259"/>
              </a:spcBef>
            </a:pPr>
            <a:r>
              <a:rPr sz="1200" b="1" spc="-5" dirty="0">
                <a:solidFill>
                  <a:srgbClr val="FFFFFF"/>
                </a:solidFill>
                <a:latin typeface="Arial"/>
                <a:cs typeface="Arial"/>
              </a:rPr>
              <a:t>CB–MoS</a:t>
            </a:r>
            <a:r>
              <a:rPr sz="1200" b="1" spc="-7" baseline="-20833" dirty="0">
                <a:solidFill>
                  <a:srgbClr val="FFFFFF"/>
                </a:solidFill>
                <a:latin typeface="Arial"/>
                <a:cs typeface="Arial"/>
              </a:rPr>
              <a:t>2 </a:t>
            </a:r>
            <a:r>
              <a:rPr sz="1200" b="1" spc="-5" dirty="0">
                <a:solidFill>
                  <a:srgbClr val="FFFFFF"/>
                </a:solidFill>
                <a:latin typeface="Arial"/>
                <a:cs typeface="Arial"/>
              </a:rPr>
              <a:t>nanohybrids </a:t>
            </a:r>
            <a:r>
              <a:rPr sz="1200" b="1" dirty="0">
                <a:solidFill>
                  <a:srgbClr val="FFFFFF"/>
                </a:solidFill>
                <a:latin typeface="Arial"/>
                <a:cs typeface="Arial"/>
              </a:rPr>
              <a:t>shows an </a:t>
            </a:r>
            <a:r>
              <a:rPr sz="1200" b="1" spc="-320" dirty="0">
                <a:solidFill>
                  <a:srgbClr val="FFFFFF"/>
                </a:solidFill>
                <a:latin typeface="Arial"/>
                <a:cs typeface="Arial"/>
              </a:rPr>
              <a:t> </a:t>
            </a:r>
            <a:r>
              <a:rPr sz="1200" b="1" dirty="0">
                <a:solidFill>
                  <a:srgbClr val="FFFFFF"/>
                </a:solidFill>
                <a:latin typeface="Arial"/>
                <a:cs typeface="Arial"/>
              </a:rPr>
              <a:t>enhanced and </a:t>
            </a:r>
            <a:r>
              <a:rPr sz="1200" b="1" spc="-5" dirty="0">
                <a:solidFill>
                  <a:srgbClr val="FFFFFF"/>
                </a:solidFill>
                <a:latin typeface="Arial"/>
                <a:cs typeface="Arial"/>
              </a:rPr>
              <a:t>synergistic </a:t>
            </a:r>
            <a:r>
              <a:rPr sz="1200" b="1" dirty="0">
                <a:solidFill>
                  <a:srgbClr val="FFFFFF"/>
                </a:solidFill>
                <a:latin typeface="Arial"/>
                <a:cs typeface="Arial"/>
              </a:rPr>
              <a:t> </a:t>
            </a:r>
            <a:r>
              <a:rPr sz="1200" b="1" spc="-5" dirty="0">
                <a:solidFill>
                  <a:srgbClr val="FFFFFF"/>
                </a:solidFill>
                <a:latin typeface="Arial"/>
                <a:cs typeface="Arial"/>
              </a:rPr>
              <a:t>electrocatalytic effect </a:t>
            </a:r>
            <a:r>
              <a:rPr sz="1200" b="1" dirty="0">
                <a:solidFill>
                  <a:srgbClr val="FFFFFF"/>
                </a:solidFill>
                <a:latin typeface="Arial"/>
                <a:cs typeface="Arial"/>
              </a:rPr>
              <a:t>towards </a:t>
            </a:r>
            <a:r>
              <a:rPr sz="1200" b="1" spc="5" dirty="0">
                <a:solidFill>
                  <a:srgbClr val="FFFFFF"/>
                </a:solidFill>
                <a:latin typeface="Arial"/>
                <a:cs typeface="Arial"/>
              </a:rPr>
              <a:t> </a:t>
            </a:r>
            <a:r>
              <a:rPr sz="1200" b="1" dirty="0">
                <a:solidFill>
                  <a:srgbClr val="FFFFFF"/>
                </a:solidFill>
                <a:latin typeface="Arial"/>
                <a:cs typeface="Arial"/>
              </a:rPr>
              <a:t>catechol</a:t>
            </a:r>
            <a:endParaRPr sz="1200">
              <a:latin typeface="Arial"/>
              <a:cs typeface="Arial"/>
            </a:endParaRPr>
          </a:p>
        </p:txBody>
      </p:sp>
      <p:sp>
        <p:nvSpPr>
          <p:cNvPr id="23" name="object 23"/>
          <p:cNvSpPr txBox="1"/>
          <p:nvPr/>
        </p:nvSpPr>
        <p:spPr>
          <a:xfrm>
            <a:off x="2417064" y="1758695"/>
            <a:ext cx="3723640" cy="248920"/>
          </a:xfrm>
          <a:prstGeom prst="rect">
            <a:avLst/>
          </a:prstGeom>
          <a:solidFill>
            <a:srgbClr val="FFFFFF"/>
          </a:solidFill>
        </p:spPr>
        <p:txBody>
          <a:bodyPr vert="horz" wrap="square" lIns="0" tIns="0" rIns="0" bIns="0" rtlCol="0">
            <a:spAutoFit/>
          </a:bodyPr>
          <a:lstStyle/>
          <a:p>
            <a:pPr marL="77470">
              <a:lnSpc>
                <a:spcPts val="1895"/>
              </a:lnSpc>
            </a:pPr>
            <a:r>
              <a:rPr sz="1800" b="1" spc="-5" dirty="0">
                <a:latin typeface="Arial"/>
                <a:cs typeface="Arial"/>
              </a:rPr>
              <a:t>Electrochemical</a:t>
            </a:r>
            <a:r>
              <a:rPr sz="1800" b="1" spc="5" dirty="0">
                <a:latin typeface="Arial"/>
                <a:cs typeface="Arial"/>
              </a:rPr>
              <a:t> </a:t>
            </a:r>
            <a:r>
              <a:rPr sz="1800" b="1" spc="-5" dirty="0">
                <a:latin typeface="Arial"/>
                <a:cs typeface="Arial"/>
              </a:rPr>
              <a:t>characterization</a:t>
            </a:r>
            <a:endParaRPr sz="1800">
              <a:latin typeface="Arial"/>
              <a:cs typeface="Arial"/>
            </a:endParaRPr>
          </a:p>
        </p:txBody>
      </p:sp>
      <p:sp>
        <p:nvSpPr>
          <p:cNvPr id="24" name="object 24"/>
          <p:cNvSpPr txBox="1"/>
          <p:nvPr/>
        </p:nvSpPr>
        <p:spPr>
          <a:xfrm>
            <a:off x="2189988" y="2081783"/>
            <a:ext cx="4284345" cy="254635"/>
          </a:xfrm>
          <a:prstGeom prst="rect">
            <a:avLst/>
          </a:prstGeom>
          <a:solidFill>
            <a:srgbClr val="FFFFFF"/>
          </a:solidFill>
        </p:spPr>
        <p:txBody>
          <a:bodyPr vert="horz" wrap="square" lIns="0" tIns="39370" rIns="0" bIns="0" rtlCol="0">
            <a:spAutoFit/>
          </a:bodyPr>
          <a:lstStyle/>
          <a:p>
            <a:pPr marL="207645">
              <a:lnSpc>
                <a:spcPct val="100000"/>
              </a:lnSpc>
              <a:spcBef>
                <a:spcPts val="310"/>
              </a:spcBef>
            </a:pPr>
            <a:r>
              <a:rPr sz="1050" b="1" dirty="0">
                <a:latin typeface="Arial"/>
                <a:cs typeface="Arial"/>
              </a:rPr>
              <a:t>Catechol</a:t>
            </a:r>
            <a:r>
              <a:rPr sz="1050" b="1" spc="-35" dirty="0">
                <a:latin typeface="Arial"/>
                <a:cs typeface="Arial"/>
              </a:rPr>
              <a:t> </a:t>
            </a:r>
            <a:r>
              <a:rPr sz="1050" b="1" dirty="0">
                <a:latin typeface="Arial"/>
                <a:cs typeface="Arial"/>
              </a:rPr>
              <a:t>as</a:t>
            </a:r>
            <a:r>
              <a:rPr sz="1050" b="1" spc="-5" dirty="0">
                <a:latin typeface="Arial"/>
                <a:cs typeface="Arial"/>
              </a:rPr>
              <a:t> </a:t>
            </a:r>
            <a:r>
              <a:rPr sz="1050" b="1" dirty="0">
                <a:latin typeface="Arial"/>
                <a:cs typeface="Arial"/>
              </a:rPr>
              <a:t>representative</a:t>
            </a:r>
            <a:r>
              <a:rPr sz="1050" b="1" spc="-5" dirty="0">
                <a:latin typeface="Arial"/>
                <a:cs typeface="Arial"/>
              </a:rPr>
              <a:t> </a:t>
            </a:r>
            <a:r>
              <a:rPr sz="1050" b="1" dirty="0">
                <a:latin typeface="Arial"/>
                <a:cs typeface="Arial"/>
              </a:rPr>
              <a:t>redox</a:t>
            </a:r>
            <a:r>
              <a:rPr sz="1050" b="1" spc="-30" dirty="0">
                <a:latin typeface="Arial"/>
                <a:cs typeface="Arial"/>
              </a:rPr>
              <a:t> </a:t>
            </a:r>
            <a:r>
              <a:rPr sz="1050" b="1" spc="-5" dirty="0">
                <a:latin typeface="Arial"/>
                <a:cs typeface="Arial"/>
              </a:rPr>
              <a:t>moiety</a:t>
            </a:r>
            <a:r>
              <a:rPr sz="1050" b="1" spc="-20" dirty="0">
                <a:latin typeface="Arial"/>
                <a:cs typeface="Arial"/>
              </a:rPr>
              <a:t> </a:t>
            </a:r>
            <a:r>
              <a:rPr sz="1050" b="1" spc="-5" dirty="0">
                <a:latin typeface="Arial"/>
                <a:cs typeface="Arial"/>
              </a:rPr>
              <a:t>in</a:t>
            </a:r>
            <a:r>
              <a:rPr sz="1050" b="1" spc="-10" dirty="0">
                <a:latin typeface="Arial"/>
                <a:cs typeface="Arial"/>
              </a:rPr>
              <a:t> </a:t>
            </a:r>
            <a:r>
              <a:rPr sz="1050" b="1" dirty="0">
                <a:latin typeface="Arial"/>
                <a:cs typeface="Arial"/>
              </a:rPr>
              <a:t>food</a:t>
            </a:r>
            <a:r>
              <a:rPr sz="1050" b="1" spc="-25" dirty="0">
                <a:latin typeface="Arial"/>
                <a:cs typeface="Arial"/>
              </a:rPr>
              <a:t> </a:t>
            </a:r>
            <a:r>
              <a:rPr sz="1050" b="1" dirty="0">
                <a:latin typeface="Arial"/>
                <a:cs typeface="Arial"/>
              </a:rPr>
              <a:t>polyphenols</a:t>
            </a:r>
            <a:endParaRPr sz="1050">
              <a:latin typeface="Arial"/>
              <a:cs typeface="Arial"/>
            </a:endParaRPr>
          </a:p>
        </p:txBody>
      </p:sp>
      <p:grpSp>
        <p:nvGrpSpPr>
          <p:cNvPr id="25" name="object 25"/>
          <p:cNvGrpSpPr/>
          <p:nvPr/>
        </p:nvGrpSpPr>
        <p:grpSpPr>
          <a:xfrm>
            <a:off x="1964435" y="2780536"/>
            <a:ext cx="4390263" cy="2442212"/>
            <a:chOff x="1964435" y="2780536"/>
            <a:chExt cx="4390263" cy="2442212"/>
          </a:xfrm>
        </p:grpSpPr>
        <p:pic>
          <p:nvPicPr>
            <p:cNvPr id="26" name="object 26"/>
            <p:cNvPicPr/>
            <p:nvPr/>
          </p:nvPicPr>
          <p:blipFill>
            <a:blip r:embed="rId6" cstate="print"/>
            <a:stretch>
              <a:fillRect/>
            </a:stretch>
          </p:blipFill>
          <p:spPr>
            <a:xfrm>
              <a:off x="1964435" y="2780536"/>
              <a:ext cx="4390263" cy="2442212"/>
            </a:xfrm>
            <a:prstGeom prst="rect">
              <a:avLst/>
            </a:prstGeom>
          </p:spPr>
        </p:pic>
        <p:pic>
          <p:nvPicPr>
            <p:cNvPr id="27" name="object 27"/>
            <p:cNvPicPr/>
            <p:nvPr/>
          </p:nvPicPr>
          <p:blipFill>
            <a:blip r:embed="rId7" cstate="print"/>
            <a:stretch>
              <a:fillRect/>
            </a:stretch>
          </p:blipFill>
          <p:spPr>
            <a:xfrm>
              <a:off x="5300471" y="2886456"/>
              <a:ext cx="861060" cy="925068"/>
            </a:xfrm>
            <a:prstGeom prst="rect">
              <a:avLst/>
            </a:prstGeom>
          </p:spPr>
        </p:pic>
        <p:pic>
          <p:nvPicPr>
            <p:cNvPr id="28" name="object 28"/>
            <p:cNvPicPr/>
            <p:nvPr/>
          </p:nvPicPr>
          <p:blipFill>
            <a:blip r:embed="rId8" cstate="print"/>
            <a:stretch>
              <a:fillRect/>
            </a:stretch>
          </p:blipFill>
          <p:spPr>
            <a:xfrm>
              <a:off x="5388864" y="4040124"/>
              <a:ext cx="224027" cy="502919"/>
            </a:xfrm>
            <a:prstGeom prst="rect">
              <a:avLst/>
            </a:prstGeom>
          </p:spPr>
        </p:pic>
      </p:grpSp>
      <p:sp>
        <p:nvSpPr>
          <p:cNvPr id="29" name="object 29"/>
          <p:cNvSpPr txBox="1"/>
          <p:nvPr/>
        </p:nvSpPr>
        <p:spPr>
          <a:xfrm>
            <a:off x="5678423" y="4005148"/>
            <a:ext cx="523875" cy="598805"/>
          </a:xfrm>
          <a:prstGeom prst="rect">
            <a:avLst/>
          </a:prstGeom>
        </p:spPr>
        <p:txBody>
          <a:bodyPr vert="horz" wrap="square" lIns="0" tIns="15875" rIns="0" bIns="0" rtlCol="0">
            <a:spAutoFit/>
          </a:bodyPr>
          <a:lstStyle/>
          <a:p>
            <a:pPr marL="55244" marR="200025">
              <a:lnSpc>
                <a:spcPct val="112900"/>
              </a:lnSpc>
              <a:spcBef>
                <a:spcPts val="125"/>
              </a:spcBef>
            </a:pPr>
            <a:r>
              <a:rPr sz="800" b="1" spc="10" dirty="0">
                <a:latin typeface="Arial"/>
                <a:cs typeface="Arial"/>
              </a:rPr>
              <a:t>SPE </a:t>
            </a:r>
            <a:r>
              <a:rPr sz="800" b="1" spc="15" dirty="0">
                <a:latin typeface="Arial"/>
                <a:cs typeface="Arial"/>
              </a:rPr>
              <a:t> </a:t>
            </a:r>
            <a:r>
              <a:rPr sz="800" b="1" spc="20" dirty="0">
                <a:latin typeface="Arial"/>
                <a:cs typeface="Arial"/>
              </a:rPr>
              <a:t>CB </a:t>
            </a:r>
            <a:r>
              <a:rPr sz="800" b="1" spc="25" dirty="0">
                <a:latin typeface="Arial"/>
                <a:cs typeface="Arial"/>
              </a:rPr>
              <a:t> </a:t>
            </a:r>
            <a:r>
              <a:rPr sz="800" b="1" spc="10" dirty="0">
                <a:latin typeface="Arial"/>
                <a:cs typeface="Arial"/>
              </a:rPr>
              <a:t>M</a:t>
            </a:r>
            <a:r>
              <a:rPr sz="800" b="1" spc="15" dirty="0">
                <a:latin typeface="Arial"/>
                <a:cs typeface="Arial"/>
              </a:rPr>
              <a:t>o</a:t>
            </a:r>
            <a:r>
              <a:rPr sz="800" b="1" spc="10" dirty="0">
                <a:latin typeface="Arial"/>
                <a:cs typeface="Arial"/>
              </a:rPr>
              <a:t>S</a:t>
            </a:r>
            <a:r>
              <a:rPr sz="825" b="1" baseline="-20202" dirty="0">
                <a:latin typeface="Arial"/>
                <a:cs typeface="Arial"/>
              </a:rPr>
              <a:t>2</a:t>
            </a:r>
            <a:endParaRPr sz="825" baseline="-20202" dirty="0">
              <a:latin typeface="Arial"/>
              <a:cs typeface="Arial"/>
            </a:endParaRPr>
          </a:p>
          <a:p>
            <a:pPr marL="38100">
              <a:lnSpc>
                <a:spcPct val="100000"/>
              </a:lnSpc>
              <a:spcBef>
                <a:spcPts val="270"/>
              </a:spcBef>
            </a:pPr>
            <a:r>
              <a:rPr sz="800" b="1" spc="10" dirty="0">
                <a:latin typeface="Arial"/>
                <a:cs typeface="Arial"/>
              </a:rPr>
              <a:t>CB-MoS</a:t>
            </a:r>
            <a:r>
              <a:rPr sz="825" b="1" spc="15" baseline="-20202" dirty="0">
                <a:latin typeface="Arial"/>
                <a:cs typeface="Arial"/>
              </a:rPr>
              <a:t>2</a:t>
            </a:r>
            <a:endParaRPr sz="825" baseline="-20202" dirty="0">
              <a:latin typeface="Arial"/>
              <a:cs typeface="Arial"/>
            </a:endParaRPr>
          </a:p>
        </p:txBody>
      </p:sp>
      <p:sp>
        <p:nvSpPr>
          <p:cNvPr id="30" name="object 30"/>
          <p:cNvSpPr/>
          <p:nvPr/>
        </p:nvSpPr>
        <p:spPr>
          <a:xfrm>
            <a:off x="2181605" y="2469642"/>
            <a:ext cx="4194175" cy="2901950"/>
          </a:xfrm>
          <a:custGeom>
            <a:avLst/>
            <a:gdLst/>
            <a:ahLst/>
            <a:cxnLst/>
            <a:rect l="l" t="t" r="r" b="b"/>
            <a:pathLst>
              <a:path w="4194175" h="2901950">
                <a:moveTo>
                  <a:pt x="0" y="483616"/>
                </a:moveTo>
                <a:lnTo>
                  <a:pt x="2213" y="437042"/>
                </a:lnTo>
                <a:lnTo>
                  <a:pt x="8720" y="391721"/>
                </a:lnTo>
                <a:lnTo>
                  <a:pt x="19317" y="347854"/>
                </a:lnTo>
                <a:lnTo>
                  <a:pt x="33802" y="305645"/>
                </a:lnTo>
                <a:lnTo>
                  <a:pt x="51970" y="265296"/>
                </a:lnTo>
                <a:lnTo>
                  <a:pt x="73621" y="227011"/>
                </a:lnTo>
                <a:lnTo>
                  <a:pt x="98552" y="190991"/>
                </a:lnTo>
                <a:lnTo>
                  <a:pt x="126558" y="157439"/>
                </a:lnTo>
                <a:lnTo>
                  <a:pt x="157439" y="126558"/>
                </a:lnTo>
                <a:lnTo>
                  <a:pt x="190991" y="98552"/>
                </a:lnTo>
                <a:lnTo>
                  <a:pt x="227011" y="73621"/>
                </a:lnTo>
                <a:lnTo>
                  <a:pt x="265296" y="51970"/>
                </a:lnTo>
                <a:lnTo>
                  <a:pt x="305645" y="33802"/>
                </a:lnTo>
                <a:lnTo>
                  <a:pt x="347854" y="19317"/>
                </a:lnTo>
                <a:lnTo>
                  <a:pt x="391721" y="8720"/>
                </a:lnTo>
                <a:lnTo>
                  <a:pt x="437042" y="2213"/>
                </a:lnTo>
                <a:lnTo>
                  <a:pt x="483616" y="0"/>
                </a:lnTo>
                <a:lnTo>
                  <a:pt x="3710431" y="0"/>
                </a:lnTo>
                <a:lnTo>
                  <a:pt x="3757005" y="2213"/>
                </a:lnTo>
                <a:lnTo>
                  <a:pt x="3802326" y="8720"/>
                </a:lnTo>
                <a:lnTo>
                  <a:pt x="3846193" y="19317"/>
                </a:lnTo>
                <a:lnTo>
                  <a:pt x="3888402" y="33802"/>
                </a:lnTo>
                <a:lnTo>
                  <a:pt x="3928751" y="51970"/>
                </a:lnTo>
                <a:lnTo>
                  <a:pt x="3967036" y="73621"/>
                </a:lnTo>
                <a:lnTo>
                  <a:pt x="4003056" y="98552"/>
                </a:lnTo>
                <a:lnTo>
                  <a:pt x="4036608" y="126558"/>
                </a:lnTo>
                <a:lnTo>
                  <a:pt x="4067489" y="157439"/>
                </a:lnTo>
                <a:lnTo>
                  <a:pt x="4095495" y="190991"/>
                </a:lnTo>
                <a:lnTo>
                  <a:pt x="4120426" y="227011"/>
                </a:lnTo>
                <a:lnTo>
                  <a:pt x="4142077" y="265296"/>
                </a:lnTo>
                <a:lnTo>
                  <a:pt x="4160245" y="305645"/>
                </a:lnTo>
                <a:lnTo>
                  <a:pt x="4174730" y="347854"/>
                </a:lnTo>
                <a:lnTo>
                  <a:pt x="4185327" y="391721"/>
                </a:lnTo>
                <a:lnTo>
                  <a:pt x="4191834" y="437042"/>
                </a:lnTo>
                <a:lnTo>
                  <a:pt x="4194048" y="483616"/>
                </a:lnTo>
                <a:lnTo>
                  <a:pt x="4194048" y="2418080"/>
                </a:lnTo>
                <a:lnTo>
                  <a:pt x="4191834" y="2464653"/>
                </a:lnTo>
                <a:lnTo>
                  <a:pt x="4185327" y="2509974"/>
                </a:lnTo>
                <a:lnTo>
                  <a:pt x="4174730" y="2553841"/>
                </a:lnTo>
                <a:lnTo>
                  <a:pt x="4160245" y="2596050"/>
                </a:lnTo>
                <a:lnTo>
                  <a:pt x="4142077" y="2636399"/>
                </a:lnTo>
                <a:lnTo>
                  <a:pt x="4120426" y="2674684"/>
                </a:lnTo>
                <a:lnTo>
                  <a:pt x="4095495" y="2710704"/>
                </a:lnTo>
                <a:lnTo>
                  <a:pt x="4067489" y="2744256"/>
                </a:lnTo>
                <a:lnTo>
                  <a:pt x="4036608" y="2775137"/>
                </a:lnTo>
                <a:lnTo>
                  <a:pt x="4003056" y="2803143"/>
                </a:lnTo>
                <a:lnTo>
                  <a:pt x="3967036" y="2828074"/>
                </a:lnTo>
                <a:lnTo>
                  <a:pt x="3928751" y="2849725"/>
                </a:lnTo>
                <a:lnTo>
                  <a:pt x="3888402" y="2867893"/>
                </a:lnTo>
                <a:lnTo>
                  <a:pt x="3846193" y="2882378"/>
                </a:lnTo>
                <a:lnTo>
                  <a:pt x="3802326" y="2892975"/>
                </a:lnTo>
                <a:lnTo>
                  <a:pt x="3757005" y="2899482"/>
                </a:lnTo>
                <a:lnTo>
                  <a:pt x="3710431" y="2901696"/>
                </a:lnTo>
                <a:lnTo>
                  <a:pt x="483616" y="2901696"/>
                </a:lnTo>
                <a:lnTo>
                  <a:pt x="437042" y="2899482"/>
                </a:lnTo>
                <a:lnTo>
                  <a:pt x="391721" y="2892975"/>
                </a:lnTo>
                <a:lnTo>
                  <a:pt x="347854" y="2882378"/>
                </a:lnTo>
                <a:lnTo>
                  <a:pt x="305645" y="2867893"/>
                </a:lnTo>
                <a:lnTo>
                  <a:pt x="265296" y="2849725"/>
                </a:lnTo>
                <a:lnTo>
                  <a:pt x="227011" y="2828074"/>
                </a:lnTo>
                <a:lnTo>
                  <a:pt x="190991" y="2803143"/>
                </a:lnTo>
                <a:lnTo>
                  <a:pt x="157439" y="2775137"/>
                </a:lnTo>
                <a:lnTo>
                  <a:pt x="126558" y="2744256"/>
                </a:lnTo>
                <a:lnTo>
                  <a:pt x="98552" y="2710704"/>
                </a:lnTo>
                <a:lnTo>
                  <a:pt x="73621" y="2674684"/>
                </a:lnTo>
                <a:lnTo>
                  <a:pt x="51970" y="2636399"/>
                </a:lnTo>
                <a:lnTo>
                  <a:pt x="33802" y="2596050"/>
                </a:lnTo>
                <a:lnTo>
                  <a:pt x="19317" y="2553841"/>
                </a:lnTo>
                <a:lnTo>
                  <a:pt x="8720" y="2509974"/>
                </a:lnTo>
                <a:lnTo>
                  <a:pt x="2213" y="2464653"/>
                </a:lnTo>
                <a:lnTo>
                  <a:pt x="0" y="2418080"/>
                </a:lnTo>
                <a:lnTo>
                  <a:pt x="0" y="483616"/>
                </a:lnTo>
                <a:close/>
              </a:path>
            </a:pathLst>
          </a:custGeom>
          <a:ln w="28574">
            <a:solidFill>
              <a:srgbClr val="000000"/>
            </a:solidFill>
          </a:ln>
        </p:spPr>
        <p:txBody>
          <a:bodyPr wrap="square" lIns="0" tIns="0" rIns="0" bIns="0" rtlCol="0"/>
          <a:lstStyle/>
          <a:p>
            <a:endParaRPr/>
          </a:p>
        </p:txBody>
      </p:sp>
      <p:sp>
        <p:nvSpPr>
          <p:cNvPr id="31" name="object 31"/>
          <p:cNvSpPr txBox="1"/>
          <p:nvPr/>
        </p:nvSpPr>
        <p:spPr>
          <a:xfrm>
            <a:off x="2970276" y="2497835"/>
            <a:ext cx="1679575" cy="462280"/>
          </a:xfrm>
          <a:prstGeom prst="rect">
            <a:avLst/>
          </a:prstGeom>
          <a:solidFill>
            <a:srgbClr val="FFFFFF"/>
          </a:solidFill>
        </p:spPr>
        <p:txBody>
          <a:bodyPr vert="horz" wrap="square" lIns="0" tIns="51435" rIns="0" bIns="0" rtlCol="0">
            <a:spAutoFit/>
          </a:bodyPr>
          <a:lstStyle/>
          <a:p>
            <a:pPr marL="683895" marR="127000" indent="-544195">
              <a:lnSpc>
                <a:spcPts val="1400"/>
              </a:lnSpc>
              <a:spcBef>
                <a:spcPts val="405"/>
              </a:spcBef>
            </a:pPr>
            <a:r>
              <a:rPr sz="1200" b="1" spc="-10" dirty="0">
                <a:latin typeface="Arial"/>
                <a:cs typeface="Arial"/>
              </a:rPr>
              <a:t>Cyclic Voltammetry </a:t>
            </a:r>
            <a:r>
              <a:rPr sz="1200" b="1" spc="-320" dirty="0">
                <a:latin typeface="Arial"/>
                <a:cs typeface="Arial"/>
              </a:rPr>
              <a:t> </a:t>
            </a:r>
            <a:r>
              <a:rPr sz="1200" b="1" spc="-5" dirty="0">
                <a:latin typeface="Arial"/>
                <a:cs typeface="Arial"/>
              </a:rPr>
              <a:t>(CV)</a:t>
            </a:r>
            <a:endParaRPr sz="1200">
              <a:latin typeface="Arial"/>
              <a:cs typeface="Arial"/>
            </a:endParaRPr>
          </a:p>
        </p:txBody>
      </p:sp>
      <p:sp>
        <p:nvSpPr>
          <p:cNvPr id="32" name="object 32"/>
          <p:cNvSpPr txBox="1"/>
          <p:nvPr/>
        </p:nvSpPr>
        <p:spPr>
          <a:xfrm>
            <a:off x="5326379" y="2574035"/>
            <a:ext cx="762000" cy="254635"/>
          </a:xfrm>
          <a:prstGeom prst="rect">
            <a:avLst/>
          </a:prstGeom>
          <a:solidFill>
            <a:srgbClr val="FFFFFF"/>
          </a:solidFill>
        </p:spPr>
        <p:txBody>
          <a:bodyPr vert="horz" wrap="square" lIns="0" tIns="40005" rIns="0" bIns="0" rtlCol="0">
            <a:spAutoFit/>
          </a:bodyPr>
          <a:lstStyle/>
          <a:p>
            <a:pPr marL="97155">
              <a:lnSpc>
                <a:spcPct val="100000"/>
              </a:lnSpc>
              <a:spcBef>
                <a:spcPts val="315"/>
              </a:spcBef>
            </a:pPr>
            <a:r>
              <a:rPr sz="1050" b="1" dirty="0">
                <a:latin typeface="Arial"/>
                <a:cs typeface="Arial"/>
              </a:rPr>
              <a:t>Catechol</a:t>
            </a:r>
            <a:endParaRPr sz="1050">
              <a:latin typeface="Arial"/>
              <a:cs typeface="Arial"/>
            </a:endParaRPr>
          </a:p>
        </p:txBody>
      </p:sp>
      <p:pic>
        <p:nvPicPr>
          <p:cNvPr id="33" name="object 33"/>
          <p:cNvPicPr/>
          <p:nvPr/>
        </p:nvPicPr>
        <p:blipFill>
          <a:blip r:embed="rId9" cstate="print"/>
          <a:stretch>
            <a:fillRect/>
          </a:stretch>
        </p:blipFill>
        <p:spPr>
          <a:xfrm>
            <a:off x="6493764" y="2903207"/>
            <a:ext cx="2564130" cy="552462"/>
          </a:xfrm>
          <a:prstGeom prst="rect">
            <a:avLst/>
          </a:prstGeom>
        </p:spPr>
      </p:pic>
      <p:sp>
        <p:nvSpPr>
          <p:cNvPr id="34" name="object 34"/>
          <p:cNvSpPr txBox="1"/>
          <p:nvPr/>
        </p:nvSpPr>
        <p:spPr>
          <a:xfrm>
            <a:off x="6649973" y="2981705"/>
            <a:ext cx="2268855" cy="373380"/>
          </a:xfrm>
          <a:prstGeom prst="rect">
            <a:avLst/>
          </a:prstGeom>
        </p:spPr>
        <p:txBody>
          <a:bodyPr vert="horz" wrap="square" lIns="0" tIns="33020" rIns="0" bIns="0" rtlCol="0">
            <a:spAutoFit/>
          </a:bodyPr>
          <a:lstStyle/>
          <a:p>
            <a:pPr marL="12700" marR="5080" indent="63500">
              <a:lnSpc>
                <a:spcPts val="1300"/>
              </a:lnSpc>
              <a:spcBef>
                <a:spcPts val="260"/>
              </a:spcBef>
            </a:pPr>
            <a:r>
              <a:rPr sz="1200" b="1" dirty="0">
                <a:solidFill>
                  <a:srgbClr val="FFFFFF"/>
                </a:solidFill>
                <a:latin typeface="Arial"/>
                <a:cs typeface="Arial"/>
              </a:rPr>
              <a:t>Catechol moiety is present in </a:t>
            </a:r>
            <a:r>
              <a:rPr sz="1200" b="1" spc="5" dirty="0">
                <a:solidFill>
                  <a:srgbClr val="FFFFFF"/>
                </a:solidFill>
                <a:latin typeface="Arial"/>
                <a:cs typeface="Arial"/>
              </a:rPr>
              <a:t> </a:t>
            </a:r>
            <a:r>
              <a:rPr sz="1200" b="1" dirty="0">
                <a:solidFill>
                  <a:srgbClr val="FFFFFF"/>
                </a:solidFill>
                <a:latin typeface="Arial"/>
                <a:cs typeface="Arial"/>
              </a:rPr>
              <a:t>highly </a:t>
            </a:r>
            <a:r>
              <a:rPr sz="1200" b="1" spc="-5" dirty="0">
                <a:solidFill>
                  <a:srgbClr val="FFFFFF"/>
                </a:solidFill>
                <a:latin typeface="Arial"/>
                <a:cs typeface="Arial"/>
              </a:rPr>
              <a:t>antioxidant</a:t>
            </a:r>
            <a:r>
              <a:rPr sz="1200" b="1" spc="-15" dirty="0">
                <a:solidFill>
                  <a:srgbClr val="FFFFFF"/>
                </a:solidFill>
                <a:latin typeface="Arial"/>
                <a:cs typeface="Arial"/>
              </a:rPr>
              <a:t> </a:t>
            </a:r>
            <a:r>
              <a:rPr sz="1200" b="1" spc="-5" dirty="0">
                <a:solidFill>
                  <a:srgbClr val="FFFFFF"/>
                </a:solidFill>
                <a:latin typeface="Arial"/>
                <a:cs typeface="Arial"/>
              </a:rPr>
              <a:t>polyphenols</a:t>
            </a:r>
            <a:endParaRPr sz="1200">
              <a:latin typeface="Arial"/>
              <a:cs typeface="Arial"/>
            </a:endParaRPr>
          </a:p>
        </p:txBody>
      </p:sp>
      <p:grpSp>
        <p:nvGrpSpPr>
          <p:cNvPr id="35" name="object 35"/>
          <p:cNvGrpSpPr/>
          <p:nvPr/>
        </p:nvGrpSpPr>
        <p:grpSpPr>
          <a:xfrm>
            <a:off x="179831" y="1965947"/>
            <a:ext cx="1426845" cy="767080"/>
            <a:chOff x="179831" y="1965947"/>
            <a:chExt cx="1426845" cy="767080"/>
          </a:xfrm>
        </p:grpSpPr>
        <p:pic>
          <p:nvPicPr>
            <p:cNvPr id="36" name="object 36"/>
            <p:cNvPicPr/>
            <p:nvPr/>
          </p:nvPicPr>
          <p:blipFill>
            <a:blip r:embed="rId10" cstate="print"/>
            <a:stretch>
              <a:fillRect/>
            </a:stretch>
          </p:blipFill>
          <p:spPr>
            <a:xfrm>
              <a:off x="545591" y="1965947"/>
              <a:ext cx="794778" cy="457974"/>
            </a:xfrm>
            <a:prstGeom prst="rect">
              <a:avLst/>
            </a:prstGeom>
          </p:spPr>
        </p:pic>
        <p:sp>
          <p:nvSpPr>
            <p:cNvPr id="37" name="object 37"/>
            <p:cNvSpPr/>
            <p:nvPr/>
          </p:nvSpPr>
          <p:spPr>
            <a:xfrm>
              <a:off x="179831" y="2500883"/>
              <a:ext cx="1426845" cy="231775"/>
            </a:xfrm>
            <a:custGeom>
              <a:avLst/>
              <a:gdLst/>
              <a:ahLst/>
              <a:cxnLst/>
              <a:rect l="l" t="t" r="r" b="b"/>
              <a:pathLst>
                <a:path w="1426845" h="231775">
                  <a:moveTo>
                    <a:pt x="1426464" y="0"/>
                  </a:moveTo>
                  <a:lnTo>
                    <a:pt x="0" y="0"/>
                  </a:lnTo>
                  <a:lnTo>
                    <a:pt x="0" y="231648"/>
                  </a:lnTo>
                  <a:lnTo>
                    <a:pt x="1426464" y="231648"/>
                  </a:lnTo>
                  <a:lnTo>
                    <a:pt x="1426464" y="0"/>
                  </a:lnTo>
                  <a:close/>
                </a:path>
              </a:pathLst>
            </a:custGeom>
            <a:solidFill>
              <a:srgbClr val="FFFFFF"/>
            </a:solidFill>
          </p:spPr>
          <p:txBody>
            <a:bodyPr wrap="square" lIns="0" tIns="0" rIns="0" bIns="0" rtlCol="0"/>
            <a:lstStyle/>
            <a:p>
              <a:endParaRPr/>
            </a:p>
          </p:txBody>
        </p:sp>
      </p:grpSp>
      <p:sp>
        <p:nvSpPr>
          <p:cNvPr id="38" name="object 38"/>
          <p:cNvSpPr txBox="1"/>
          <p:nvPr/>
        </p:nvSpPr>
        <p:spPr>
          <a:xfrm>
            <a:off x="611733" y="2531745"/>
            <a:ext cx="563880" cy="162560"/>
          </a:xfrm>
          <a:prstGeom prst="rect">
            <a:avLst/>
          </a:prstGeom>
        </p:spPr>
        <p:txBody>
          <a:bodyPr vert="horz" wrap="square" lIns="0" tIns="12700" rIns="0" bIns="0" rtlCol="0">
            <a:spAutoFit/>
          </a:bodyPr>
          <a:lstStyle/>
          <a:p>
            <a:pPr marL="38100">
              <a:lnSpc>
                <a:spcPct val="100000"/>
              </a:lnSpc>
              <a:spcBef>
                <a:spcPts val="100"/>
              </a:spcBef>
            </a:pPr>
            <a:r>
              <a:rPr sz="900" b="1" spc="-5" dirty="0">
                <a:latin typeface="Arial"/>
                <a:cs typeface="Arial"/>
              </a:rPr>
              <a:t>CB-MoS</a:t>
            </a:r>
            <a:r>
              <a:rPr sz="900" b="1" spc="-7" baseline="-18518" dirty="0">
                <a:latin typeface="Arial"/>
                <a:cs typeface="Arial"/>
              </a:rPr>
              <a:t>2</a:t>
            </a:r>
            <a:endParaRPr sz="900" baseline="-18518">
              <a:latin typeface="Arial"/>
              <a:cs typeface="Arial"/>
            </a:endParaRPr>
          </a:p>
        </p:txBody>
      </p:sp>
      <p:sp>
        <p:nvSpPr>
          <p:cNvPr id="39" name="object 39"/>
          <p:cNvSpPr/>
          <p:nvPr/>
        </p:nvSpPr>
        <p:spPr>
          <a:xfrm>
            <a:off x="319277" y="1863089"/>
            <a:ext cx="1150620" cy="855344"/>
          </a:xfrm>
          <a:custGeom>
            <a:avLst/>
            <a:gdLst/>
            <a:ahLst/>
            <a:cxnLst/>
            <a:rect l="l" t="t" r="r" b="b"/>
            <a:pathLst>
              <a:path w="1150620" h="855344">
                <a:moveTo>
                  <a:pt x="0" y="142494"/>
                </a:moveTo>
                <a:lnTo>
                  <a:pt x="7263" y="97438"/>
                </a:lnTo>
                <a:lnTo>
                  <a:pt x="27491" y="58320"/>
                </a:lnTo>
                <a:lnTo>
                  <a:pt x="58336" y="27480"/>
                </a:lnTo>
                <a:lnTo>
                  <a:pt x="97453" y="7260"/>
                </a:lnTo>
                <a:lnTo>
                  <a:pt x="142494" y="0"/>
                </a:lnTo>
                <a:lnTo>
                  <a:pt x="1008126" y="0"/>
                </a:lnTo>
                <a:lnTo>
                  <a:pt x="1053181" y="7260"/>
                </a:lnTo>
                <a:lnTo>
                  <a:pt x="1092299" y="27480"/>
                </a:lnTo>
                <a:lnTo>
                  <a:pt x="1123139" y="58320"/>
                </a:lnTo>
                <a:lnTo>
                  <a:pt x="1143359" y="97438"/>
                </a:lnTo>
                <a:lnTo>
                  <a:pt x="1150620" y="142494"/>
                </a:lnTo>
                <a:lnTo>
                  <a:pt x="1150620" y="712470"/>
                </a:lnTo>
                <a:lnTo>
                  <a:pt x="1143359" y="757525"/>
                </a:lnTo>
                <a:lnTo>
                  <a:pt x="1123139" y="796643"/>
                </a:lnTo>
                <a:lnTo>
                  <a:pt x="1092299" y="827483"/>
                </a:lnTo>
                <a:lnTo>
                  <a:pt x="1053181" y="847703"/>
                </a:lnTo>
                <a:lnTo>
                  <a:pt x="1008126" y="854963"/>
                </a:lnTo>
                <a:lnTo>
                  <a:pt x="142494" y="854963"/>
                </a:lnTo>
                <a:lnTo>
                  <a:pt x="97453" y="847703"/>
                </a:lnTo>
                <a:lnTo>
                  <a:pt x="58336" y="827483"/>
                </a:lnTo>
                <a:lnTo>
                  <a:pt x="27491" y="796643"/>
                </a:lnTo>
                <a:lnTo>
                  <a:pt x="7263" y="757525"/>
                </a:lnTo>
                <a:lnTo>
                  <a:pt x="0" y="712470"/>
                </a:lnTo>
                <a:lnTo>
                  <a:pt x="0" y="142494"/>
                </a:lnTo>
                <a:close/>
              </a:path>
            </a:pathLst>
          </a:custGeom>
          <a:ln w="25400">
            <a:solidFill>
              <a:srgbClr val="000000"/>
            </a:solidFill>
          </a:ln>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856615"/>
          </a:xfrm>
          <a:custGeom>
            <a:avLst/>
            <a:gdLst/>
            <a:ahLst/>
            <a:cxnLst/>
            <a:rect l="l" t="t" r="r" b="b"/>
            <a:pathLst>
              <a:path w="9144000" h="856615">
                <a:moveTo>
                  <a:pt x="0" y="856488"/>
                </a:moveTo>
                <a:lnTo>
                  <a:pt x="9144000" y="856488"/>
                </a:lnTo>
                <a:lnTo>
                  <a:pt x="9144000" y="0"/>
                </a:lnTo>
                <a:lnTo>
                  <a:pt x="0" y="0"/>
                </a:lnTo>
                <a:lnTo>
                  <a:pt x="0" y="856488"/>
                </a:lnTo>
                <a:close/>
              </a:path>
            </a:pathLst>
          </a:custGeom>
          <a:solidFill>
            <a:srgbClr val="F0F0F0"/>
          </a:solidFill>
        </p:spPr>
        <p:txBody>
          <a:bodyPr wrap="square" lIns="0" tIns="0" rIns="0" bIns="0" rtlCol="0"/>
          <a:lstStyle/>
          <a:p>
            <a:endParaRPr/>
          </a:p>
        </p:txBody>
      </p:sp>
      <p:sp>
        <p:nvSpPr>
          <p:cNvPr id="3" name="object 3"/>
          <p:cNvSpPr/>
          <p:nvPr/>
        </p:nvSpPr>
        <p:spPr>
          <a:xfrm>
            <a:off x="-127015" y="1513140"/>
            <a:ext cx="9144000" cy="5678805"/>
          </a:xfrm>
          <a:custGeom>
            <a:avLst/>
            <a:gdLst/>
            <a:ahLst/>
            <a:cxnLst/>
            <a:rect l="l" t="t" r="r" b="b"/>
            <a:pathLst>
              <a:path w="9144000" h="5678805">
                <a:moveTo>
                  <a:pt x="0" y="5678423"/>
                </a:moveTo>
                <a:lnTo>
                  <a:pt x="9144000" y="5678423"/>
                </a:lnTo>
                <a:lnTo>
                  <a:pt x="9144000" y="0"/>
                </a:lnTo>
                <a:lnTo>
                  <a:pt x="0" y="0"/>
                </a:lnTo>
                <a:lnTo>
                  <a:pt x="0" y="5678423"/>
                </a:lnTo>
                <a:close/>
              </a:path>
            </a:pathLst>
          </a:custGeom>
          <a:solidFill>
            <a:srgbClr val="F0F0F0"/>
          </a:solidFill>
        </p:spPr>
        <p:txBody>
          <a:bodyPr wrap="square" lIns="0" tIns="0" rIns="0" bIns="0" rtlCol="0"/>
          <a:lstStyle/>
          <a:p>
            <a:endParaRPr/>
          </a:p>
        </p:txBody>
      </p:sp>
      <p:pic>
        <p:nvPicPr>
          <p:cNvPr id="4" name="object 4"/>
          <p:cNvPicPr/>
          <p:nvPr/>
        </p:nvPicPr>
        <p:blipFill>
          <a:blip r:embed="rId2" cstate="print"/>
          <a:stretch>
            <a:fillRect/>
          </a:stretch>
        </p:blipFill>
        <p:spPr>
          <a:xfrm>
            <a:off x="1467611" y="5178552"/>
            <a:ext cx="908303" cy="516636"/>
          </a:xfrm>
          <a:prstGeom prst="rect">
            <a:avLst/>
          </a:prstGeom>
        </p:spPr>
      </p:pic>
      <p:grpSp>
        <p:nvGrpSpPr>
          <p:cNvPr id="5" name="object 5"/>
          <p:cNvGrpSpPr/>
          <p:nvPr/>
        </p:nvGrpSpPr>
        <p:grpSpPr>
          <a:xfrm>
            <a:off x="71627" y="4384509"/>
            <a:ext cx="957580" cy="530860"/>
            <a:chOff x="71627" y="4384509"/>
            <a:chExt cx="957580" cy="530860"/>
          </a:xfrm>
        </p:grpSpPr>
        <p:pic>
          <p:nvPicPr>
            <p:cNvPr id="6" name="object 6"/>
            <p:cNvPicPr/>
            <p:nvPr/>
          </p:nvPicPr>
          <p:blipFill>
            <a:blip r:embed="rId3" cstate="print"/>
            <a:stretch>
              <a:fillRect/>
            </a:stretch>
          </p:blipFill>
          <p:spPr>
            <a:xfrm>
              <a:off x="71627" y="4384509"/>
              <a:ext cx="957059" cy="530390"/>
            </a:xfrm>
            <a:prstGeom prst="rect">
              <a:avLst/>
            </a:prstGeom>
          </p:spPr>
        </p:pic>
        <p:sp>
          <p:nvSpPr>
            <p:cNvPr id="7" name="object 7"/>
            <p:cNvSpPr/>
            <p:nvPr/>
          </p:nvSpPr>
          <p:spPr>
            <a:xfrm>
              <a:off x="133350" y="4426457"/>
              <a:ext cx="838200" cy="411480"/>
            </a:xfrm>
            <a:custGeom>
              <a:avLst/>
              <a:gdLst/>
              <a:ahLst/>
              <a:cxnLst/>
              <a:rect l="l" t="t" r="r" b="b"/>
              <a:pathLst>
                <a:path w="838200" h="411479">
                  <a:moveTo>
                    <a:pt x="797064" y="0"/>
                  </a:moveTo>
                  <a:lnTo>
                    <a:pt x="41135" y="0"/>
                  </a:lnTo>
                  <a:lnTo>
                    <a:pt x="25122" y="3232"/>
                  </a:lnTo>
                  <a:lnTo>
                    <a:pt x="12047" y="12049"/>
                  </a:lnTo>
                  <a:lnTo>
                    <a:pt x="3232" y="25128"/>
                  </a:lnTo>
                  <a:lnTo>
                    <a:pt x="0" y="41148"/>
                  </a:lnTo>
                  <a:lnTo>
                    <a:pt x="0" y="370332"/>
                  </a:lnTo>
                  <a:lnTo>
                    <a:pt x="3232" y="386351"/>
                  </a:lnTo>
                  <a:lnTo>
                    <a:pt x="12047" y="399430"/>
                  </a:lnTo>
                  <a:lnTo>
                    <a:pt x="25122" y="408247"/>
                  </a:lnTo>
                  <a:lnTo>
                    <a:pt x="41135" y="411480"/>
                  </a:lnTo>
                  <a:lnTo>
                    <a:pt x="797064" y="411480"/>
                  </a:lnTo>
                  <a:lnTo>
                    <a:pt x="813077" y="408247"/>
                  </a:lnTo>
                  <a:lnTo>
                    <a:pt x="826152" y="399430"/>
                  </a:lnTo>
                  <a:lnTo>
                    <a:pt x="834967" y="386351"/>
                  </a:lnTo>
                  <a:lnTo>
                    <a:pt x="838200" y="370332"/>
                  </a:lnTo>
                  <a:lnTo>
                    <a:pt x="838200" y="41148"/>
                  </a:lnTo>
                  <a:lnTo>
                    <a:pt x="834967" y="25128"/>
                  </a:lnTo>
                  <a:lnTo>
                    <a:pt x="826152" y="12049"/>
                  </a:lnTo>
                  <a:lnTo>
                    <a:pt x="813077" y="3232"/>
                  </a:lnTo>
                  <a:lnTo>
                    <a:pt x="797064" y="0"/>
                  </a:lnTo>
                  <a:close/>
                </a:path>
              </a:pathLst>
            </a:custGeom>
            <a:solidFill>
              <a:srgbClr val="FFFFFF"/>
            </a:solidFill>
          </p:spPr>
          <p:txBody>
            <a:bodyPr wrap="square" lIns="0" tIns="0" rIns="0" bIns="0" rtlCol="0"/>
            <a:lstStyle/>
            <a:p>
              <a:endParaRPr/>
            </a:p>
          </p:txBody>
        </p:sp>
        <p:sp>
          <p:nvSpPr>
            <p:cNvPr id="8" name="object 8"/>
            <p:cNvSpPr/>
            <p:nvPr/>
          </p:nvSpPr>
          <p:spPr>
            <a:xfrm>
              <a:off x="133350" y="4426457"/>
              <a:ext cx="838200" cy="411480"/>
            </a:xfrm>
            <a:custGeom>
              <a:avLst/>
              <a:gdLst/>
              <a:ahLst/>
              <a:cxnLst/>
              <a:rect l="l" t="t" r="r" b="b"/>
              <a:pathLst>
                <a:path w="838200" h="411479">
                  <a:moveTo>
                    <a:pt x="0" y="41148"/>
                  </a:moveTo>
                  <a:lnTo>
                    <a:pt x="3232" y="25128"/>
                  </a:lnTo>
                  <a:lnTo>
                    <a:pt x="12047" y="12049"/>
                  </a:lnTo>
                  <a:lnTo>
                    <a:pt x="25122" y="3232"/>
                  </a:lnTo>
                  <a:lnTo>
                    <a:pt x="41135" y="0"/>
                  </a:lnTo>
                  <a:lnTo>
                    <a:pt x="797064" y="0"/>
                  </a:lnTo>
                  <a:lnTo>
                    <a:pt x="813077" y="3232"/>
                  </a:lnTo>
                  <a:lnTo>
                    <a:pt x="826152" y="12049"/>
                  </a:lnTo>
                  <a:lnTo>
                    <a:pt x="834967" y="25128"/>
                  </a:lnTo>
                  <a:lnTo>
                    <a:pt x="838200" y="41148"/>
                  </a:lnTo>
                  <a:lnTo>
                    <a:pt x="838200" y="370332"/>
                  </a:lnTo>
                  <a:lnTo>
                    <a:pt x="834967" y="386351"/>
                  </a:lnTo>
                  <a:lnTo>
                    <a:pt x="826152" y="399430"/>
                  </a:lnTo>
                  <a:lnTo>
                    <a:pt x="813077" y="408247"/>
                  </a:lnTo>
                  <a:lnTo>
                    <a:pt x="797064" y="411480"/>
                  </a:lnTo>
                  <a:lnTo>
                    <a:pt x="41135" y="411480"/>
                  </a:lnTo>
                  <a:lnTo>
                    <a:pt x="25122" y="408247"/>
                  </a:lnTo>
                  <a:lnTo>
                    <a:pt x="12047" y="399430"/>
                  </a:lnTo>
                  <a:lnTo>
                    <a:pt x="3232" y="386351"/>
                  </a:lnTo>
                  <a:lnTo>
                    <a:pt x="0" y="370332"/>
                  </a:lnTo>
                  <a:lnTo>
                    <a:pt x="0" y="41148"/>
                  </a:lnTo>
                  <a:close/>
                </a:path>
              </a:pathLst>
            </a:custGeom>
            <a:ln w="38100">
              <a:solidFill>
                <a:srgbClr val="03861F"/>
              </a:solidFill>
            </a:ln>
          </p:spPr>
          <p:txBody>
            <a:bodyPr wrap="square" lIns="0" tIns="0" rIns="0" bIns="0" rtlCol="0"/>
            <a:lstStyle/>
            <a:p>
              <a:endParaRPr/>
            </a:p>
          </p:txBody>
        </p:sp>
      </p:grpSp>
      <p:sp>
        <p:nvSpPr>
          <p:cNvPr id="9" name="object 9"/>
          <p:cNvSpPr txBox="1"/>
          <p:nvPr/>
        </p:nvSpPr>
        <p:spPr>
          <a:xfrm>
            <a:off x="342391" y="4538853"/>
            <a:ext cx="419100" cy="162560"/>
          </a:xfrm>
          <a:prstGeom prst="rect">
            <a:avLst/>
          </a:prstGeom>
        </p:spPr>
        <p:txBody>
          <a:bodyPr vert="horz" wrap="square" lIns="0" tIns="12700" rIns="0" bIns="0" rtlCol="0">
            <a:spAutoFit/>
          </a:bodyPr>
          <a:lstStyle/>
          <a:p>
            <a:pPr marL="12700">
              <a:lnSpc>
                <a:spcPct val="100000"/>
              </a:lnSpc>
              <a:spcBef>
                <a:spcPts val="100"/>
              </a:spcBef>
            </a:pPr>
            <a:r>
              <a:rPr sz="900" spc="-5" dirty="0">
                <a:latin typeface="Arial Black"/>
                <a:cs typeface="Arial Black"/>
              </a:rPr>
              <a:t>C</a:t>
            </a:r>
            <a:r>
              <a:rPr sz="900" dirty="0">
                <a:latin typeface="Arial Black"/>
                <a:cs typeface="Arial Black"/>
              </a:rPr>
              <a:t>ocoa</a:t>
            </a:r>
            <a:endParaRPr sz="900">
              <a:latin typeface="Arial Black"/>
              <a:cs typeface="Arial Black"/>
            </a:endParaRPr>
          </a:p>
        </p:txBody>
      </p:sp>
      <p:grpSp>
        <p:nvGrpSpPr>
          <p:cNvPr id="10" name="object 10"/>
          <p:cNvGrpSpPr/>
          <p:nvPr/>
        </p:nvGrpSpPr>
        <p:grpSpPr>
          <a:xfrm>
            <a:off x="951953" y="3553955"/>
            <a:ext cx="1659255" cy="1097280"/>
            <a:chOff x="951953" y="3553955"/>
            <a:chExt cx="1659255" cy="1097280"/>
          </a:xfrm>
        </p:grpSpPr>
        <p:sp>
          <p:nvSpPr>
            <p:cNvPr id="11" name="object 11"/>
            <p:cNvSpPr/>
            <p:nvPr/>
          </p:nvSpPr>
          <p:spPr>
            <a:xfrm>
              <a:off x="971003" y="3935094"/>
              <a:ext cx="330835" cy="697230"/>
            </a:xfrm>
            <a:custGeom>
              <a:avLst/>
              <a:gdLst/>
              <a:ahLst/>
              <a:cxnLst/>
              <a:rect l="l" t="t" r="r" b="b"/>
              <a:pathLst>
                <a:path w="330834" h="697229">
                  <a:moveTo>
                    <a:pt x="0" y="696848"/>
                  </a:moveTo>
                  <a:lnTo>
                    <a:pt x="330238" y="0"/>
                  </a:lnTo>
                </a:path>
              </a:pathLst>
            </a:custGeom>
            <a:ln w="38100">
              <a:solidFill>
                <a:srgbClr val="03861F"/>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1240536" y="3553955"/>
              <a:ext cx="1370076" cy="798588"/>
            </a:xfrm>
            <a:prstGeom prst="rect">
              <a:avLst/>
            </a:prstGeom>
          </p:spPr>
        </p:pic>
        <p:pic>
          <p:nvPicPr>
            <p:cNvPr id="13" name="object 13"/>
            <p:cNvPicPr/>
            <p:nvPr/>
          </p:nvPicPr>
          <p:blipFill>
            <a:blip r:embed="rId5" cstate="print"/>
            <a:stretch>
              <a:fillRect/>
            </a:stretch>
          </p:blipFill>
          <p:spPr>
            <a:xfrm>
              <a:off x="1479804" y="3554031"/>
              <a:ext cx="890028" cy="301815"/>
            </a:xfrm>
            <a:prstGeom prst="rect">
              <a:avLst/>
            </a:prstGeom>
          </p:spPr>
        </p:pic>
        <p:sp>
          <p:nvSpPr>
            <p:cNvPr id="14" name="object 14"/>
            <p:cNvSpPr/>
            <p:nvPr/>
          </p:nvSpPr>
          <p:spPr>
            <a:xfrm>
              <a:off x="1302258" y="3595877"/>
              <a:ext cx="1251585" cy="680085"/>
            </a:xfrm>
            <a:custGeom>
              <a:avLst/>
              <a:gdLst/>
              <a:ahLst/>
              <a:cxnLst/>
              <a:rect l="l" t="t" r="r" b="b"/>
              <a:pathLst>
                <a:path w="1251585" h="680085">
                  <a:moveTo>
                    <a:pt x="1183386" y="0"/>
                  </a:moveTo>
                  <a:lnTo>
                    <a:pt x="67817" y="0"/>
                  </a:lnTo>
                  <a:lnTo>
                    <a:pt x="41415" y="5347"/>
                  </a:lnTo>
                  <a:lnTo>
                    <a:pt x="19859" y="19923"/>
                  </a:lnTo>
                  <a:lnTo>
                    <a:pt x="5328" y="41523"/>
                  </a:lnTo>
                  <a:lnTo>
                    <a:pt x="0" y="67945"/>
                  </a:lnTo>
                  <a:lnTo>
                    <a:pt x="0" y="611759"/>
                  </a:lnTo>
                  <a:lnTo>
                    <a:pt x="5328" y="638180"/>
                  </a:lnTo>
                  <a:lnTo>
                    <a:pt x="19859" y="659780"/>
                  </a:lnTo>
                  <a:lnTo>
                    <a:pt x="41415" y="674356"/>
                  </a:lnTo>
                  <a:lnTo>
                    <a:pt x="67817" y="679704"/>
                  </a:lnTo>
                  <a:lnTo>
                    <a:pt x="1183386" y="679704"/>
                  </a:lnTo>
                  <a:lnTo>
                    <a:pt x="1209788" y="674356"/>
                  </a:lnTo>
                  <a:lnTo>
                    <a:pt x="1231344" y="659780"/>
                  </a:lnTo>
                  <a:lnTo>
                    <a:pt x="1245875" y="638180"/>
                  </a:lnTo>
                  <a:lnTo>
                    <a:pt x="1251204" y="611759"/>
                  </a:lnTo>
                  <a:lnTo>
                    <a:pt x="1251204" y="67945"/>
                  </a:lnTo>
                  <a:lnTo>
                    <a:pt x="1245875" y="41523"/>
                  </a:lnTo>
                  <a:lnTo>
                    <a:pt x="1231344" y="19923"/>
                  </a:lnTo>
                  <a:lnTo>
                    <a:pt x="1209788" y="5347"/>
                  </a:lnTo>
                  <a:lnTo>
                    <a:pt x="1183386" y="0"/>
                  </a:lnTo>
                  <a:close/>
                </a:path>
              </a:pathLst>
            </a:custGeom>
            <a:solidFill>
              <a:srgbClr val="FFFFFF"/>
            </a:solidFill>
          </p:spPr>
          <p:txBody>
            <a:bodyPr wrap="square" lIns="0" tIns="0" rIns="0" bIns="0" rtlCol="0"/>
            <a:lstStyle/>
            <a:p>
              <a:endParaRPr/>
            </a:p>
          </p:txBody>
        </p:sp>
        <p:sp>
          <p:nvSpPr>
            <p:cNvPr id="15" name="object 15"/>
            <p:cNvSpPr/>
            <p:nvPr/>
          </p:nvSpPr>
          <p:spPr>
            <a:xfrm>
              <a:off x="1302258" y="3595877"/>
              <a:ext cx="1251585" cy="680085"/>
            </a:xfrm>
            <a:custGeom>
              <a:avLst/>
              <a:gdLst/>
              <a:ahLst/>
              <a:cxnLst/>
              <a:rect l="l" t="t" r="r" b="b"/>
              <a:pathLst>
                <a:path w="1251585" h="680085">
                  <a:moveTo>
                    <a:pt x="0" y="67945"/>
                  </a:moveTo>
                  <a:lnTo>
                    <a:pt x="5328" y="41523"/>
                  </a:lnTo>
                  <a:lnTo>
                    <a:pt x="19859" y="19923"/>
                  </a:lnTo>
                  <a:lnTo>
                    <a:pt x="41415" y="5347"/>
                  </a:lnTo>
                  <a:lnTo>
                    <a:pt x="67817" y="0"/>
                  </a:lnTo>
                  <a:lnTo>
                    <a:pt x="1183386" y="0"/>
                  </a:lnTo>
                  <a:lnTo>
                    <a:pt x="1209788" y="5347"/>
                  </a:lnTo>
                  <a:lnTo>
                    <a:pt x="1231344" y="19923"/>
                  </a:lnTo>
                  <a:lnTo>
                    <a:pt x="1245875" y="41523"/>
                  </a:lnTo>
                  <a:lnTo>
                    <a:pt x="1251204" y="67945"/>
                  </a:lnTo>
                  <a:lnTo>
                    <a:pt x="1251204" y="611759"/>
                  </a:lnTo>
                  <a:lnTo>
                    <a:pt x="1245875" y="638180"/>
                  </a:lnTo>
                  <a:lnTo>
                    <a:pt x="1231344" y="659780"/>
                  </a:lnTo>
                  <a:lnTo>
                    <a:pt x="1209788" y="674356"/>
                  </a:lnTo>
                  <a:lnTo>
                    <a:pt x="1183386" y="679704"/>
                  </a:lnTo>
                  <a:lnTo>
                    <a:pt x="67817" y="679704"/>
                  </a:lnTo>
                  <a:lnTo>
                    <a:pt x="41415" y="674356"/>
                  </a:lnTo>
                  <a:lnTo>
                    <a:pt x="19859" y="659780"/>
                  </a:lnTo>
                  <a:lnTo>
                    <a:pt x="5328" y="638180"/>
                  </a:lnTo>
                  <a:lnTo>
                    <a:pt x="0" y="611759"/>
                  </a:lnTo>
                  <a:lnTo>
                    <a:pt x="0" y="67945"/>
                  </a:lnTo>
                  <a:close/>
                </a:path>
              </a:pathLst>
            </a:custGeom>
            <a:ln w="38100">
              <a:solidFill>
                <a:srgbClr val="03861F"/>
              </a:solidFill>
            </a:ln>
          </p:spPr>
          <p:txBody>
            <a:bodyPr wrap="square" lIns="0" tIns="0" rIns="0" bIns="0" rtlCol="0"/>
            <a:lstStyle/>
            <a:p>
              <a:endParaRPr/>
            </a:p>
          </p:txBody>
        </p:sp>
      </p:grpSp>
      <p:sp>
        <p:nvSpPr>
          <p:cNvPr id="16" name="object 16"/>
          <p:cNvSpPr txBox="1"/>
          <p:nvPr/>
        </p:nvSpPr>
        <p:spPr>
          <a:xfrm>
            <a:off x="1572894" y="3593719"/>
            <a:ext cx="708025" cy="151765"/>
          </a:xfrm>
          <a:prstGeom prst="rect">
            <a:avLst/>
          </a:prstGeom>
        </p:spPr>
        <p:txBody>
          <a:bodyPr vert="horz" wrap="square" lIns="0" tIns="15875" rIns="0" bIns="0" rtlCol="0">
            <a:spAutoFit/>
          </a:bodyPr>
          <a:lstStyle/>
          <a:p>
            <a:pPr marL="12700">
              <a:lnSpc>
                <a:spcPct val="100000"/>
              </a:lnSpc>
              <a:spcBef>
                <a:spcPts val="125"/>
              </a:spcBef>
            </a:pPr>
            <a:r>
              <a:rPr sz="800" b="1" spc="10" dirty="0">
                <a:latin typeface="Arial"/>
                <a:cs typeface="Arial"/>
              </a:rPr>
              <a:t>Catechin</a:t>
            </a:r>
            <a:r>
              <a:rPr sz="800" b="1" spc="-55" dirty="0">
                <a:latin typeface="Arial"/>
                <a:cs typeface="Arial"/>
              </a:rPr>
              <a:t> </a:t>
            </a:r>
            <a:r>
              <a:rPr sz="800" b="1" spc="15" dirty="0">
                <a:latin typeface="Arial"/>
                <a:cs typeface="Arial"/>
              </a:rPr>
              <a:t>(CT)</a:t>
            </a:r>
            <a:endParaRPr sz="800">
              <a:latin typeface="Arial"/>
              <a:cs typeface="Arial"/>
            </a:endParaRPr>
          </a:p>
        </p:txBody>
      </p:sp>
      <p:grpSp>
        <p:nvGrpSpPr>
          <p:cNvPr id="17" name="object 17"/>
          <p:cNvGrpSpPr/>
          <p:nvPr/>
        </p:nvGrpSpPr>
        <p:grpSpPr>
          <a:xfrm>
            <a:off x="950366" y="4254995"/>
            <a:ext cx="1661795" cy="797560"/>
            <a:chOff x="950366" y="4254995"/>
            <a:chExt cx="1661795" cy="797560"/>
          </a:xfrm>
        </p:grpSpPr>
        <p:sp>
          <p:nvSpPr>
            <p:cNvPr id="18" name="object 18"/>
            <p:cNvSpPr/>
            <p:nvPr/>
          </p:nvSpPr>
          <p:spPr>
            <a:xfrm>
              <a:off x="971003" y="4631944"/>
              <a:ext cx="332105" cy="3175"/>
            </a:xfrm>
            <a:custGeom>
              <a:avLst/>
              <a:gdLst/>
              <a:ahLst/>
              <a:cxnLst/>
              <a:rect l="l" t="t" r="r" b="b"/>
              <a:pathLst>
                <a:path w="332105" h="3175">
                  <a:moveTo>
                    <a:pt x="-19050" y="1523"/>
                  </a:moveTo>
                  <a:lnTo>
                    <a:pt x="350685" y="1523"/>
                  </a:lnTo>
                </a:path>
              </a:pathLst>
            </a:custGeom>
            <a:ln w="41148">
              <a:solidFill>
                <a:srgbClr val="03861F"/>
              </a:solidFill>
            </a:ln>
          </p:spPr>
          <p:txBody>
            <a:bodyPr wrap="square" lIns="0" tIns="0" rIns="0" bIns="0" rtlCol="0"/>
            <a:lstStyle/>
            <a:p>
              <a:endParaRPr/>
            </a:p>
          </p:txBody>
        </p:sp>
        <p:pic>
          <p:nvPicPr>
            <p:cNvPr id="19" name="object 19"/>
            <p:cNvPicPr/>
            <p:nvPr/>
          </p:nvPicPr>
          <p:blipFill>
            <a:blip r:embed="rId6" cstate="print"/>
            <a:stretch>
              <a:fillRect/>
            </a:stretch>
          </p:blipFill>
          <p:spPr>
            <a:xfrm>
              <a:off x="1242060" y="4254995"/>
              <a:ext cx="1370076" cy="797064"/>
            </a:xfrm>
            <a:prstGeom prst="rect">
              <a:avLst/>
            </a:prstGeom>
          </p:spPr>
        </p:pic>
        <p:pic>
          <p:nvPicPr>
            <p:cNvPr id="20" name="object 20"/>
            <p:cNvPicPr/>
            <p:nvPr/>
          </p:nvPicPr>
          <p:blipFill>
            <a:blip r:embed="rId7" cstate="print"/>
            <a:stretch>
              <a:fillRect/>
            </a:stretch>
          </p:blipFill>
          <p:spPr>
            <a:xfrm>
              <a:off x="1409700" y="4255071"/>
              <a:ext cx="1033297" cy="301815"/>
            </a:xfrm>
            <a:prstGeom prst="rect">
              <a:avLst/>
            </a:prstGeom>
          </p:spPr>
        </p:pic>
        <p:sp>
          <p:nvSpPr>
            <p:cNvPr id="21" name="object 21"/>
            <p:cNvSpPr/>
            <p:nvPr/>
          </p:nvSpPr>
          <p:spPr>
            <a:xfrm>
              <a:off x="1303781" y="4296918"/>
              <a:ext cx="1251585" cy="678180"/>
            </a:xfrm>
            <a:custGeom>
              <a:avLst/>
              <a:gdLst/>
              <a:ahLst/>
              <a:cxnLst/>
              <a:rect l="l" t="t" r="r" b="b"/>
              <a:pathLst>
                <a:path w="1251585" h="678179">
                  <a:moveTo>
                    <a:pt x="1183386" y="0"/>
                  </a:moveTo>
                  <a:lnTo>
                    <a:pt x="67818" y="0"/>
                  </a:lnTo>
                  <a:lnTo>
                    <a:pt x="41415" y="5328"/>
                  </a:lnTo>
                  <a:lnTo>
                    <a:pt x="19859" y="19859"/>
                  </a:lnTo>
                  <a:lnTo>
                    <a:pt x="5328" y="41415"/>
                  </a:lnTo>
                  <a:lnTo>
                    <a:pt x="0" y="67817"/>
                  </a:lnTo>
                  <a:lnTo>
                    <a:pt x="0" y="610361"/>
                  </a:lnTo>
                  <a:lnTo>
                    <a:pt x="5328" y="636764"/>
                  </a:lnTo>
                  <a:lnTo>
                    <a:pt x="19859" y="658320"/>
                  </a:lnTo>
                  <a:lnTo>
                    <a:pt x="41415" y="672851"/>
                  </a:lnTo>
                  <a:lnTo>
                    <a:pt x="67818" y="678179"/>
                  </a:lnTo>
                  <a:lnTo>
                    <a:pt x="1183386" y="678179"/>
                  </a:lnTo>
                  <a:lnTo>
                    <a:pt x="1209788" y="672851"/>
                  </a:lnTo>
                  <a:lnTo>
                    <a:pt x="1231344" y="658320"/>
                  </a:lnTo>
                  <a:lnTo>
                    <a:pt x="1245875" y="636764"/>
                  </a:lnTo>
                  <a:lnTo>
                    <a:pt x="1251204" y="610361"/>
                  </a:lnTo>
                  <a:lnTo>
                    <a:pt x="1251204" y="67817"/>
                  </a:lnTo>
                  <a:lnTo>
                    <a:pt x="1245875" y="41415"/>
                  </a:lnTo>
                  <a:lnTo>
                    <a:pt x="1231344" y="19859"/>
                  </a:lnTo>
                  <a:lnTo>
                    <a:pt x="1209788" y="5328"/>
                  </a:lnTo>
                  <a:lnTo>
                    <a:pt x="1183386" y="0"/>
                  </a:lnTo>
                  <a:close/>
                </a:path>
              </a:pathLst>
            </a:custGeom>
            <a:solidFill>
              <a:srgbClr val="FFFFFF"/>
            </a:solidFill>
          </p:spPr>
          <p:txBody>
            <a:bodyPr wrap="square" lIns="0" tIns="0" rIns="0" bIns="0" rtlCol="0"/>
            <a:lstStyle/>
            <a:p>
              <a:endParaRPr/>
            </a:p>
          </p:txBody>
        </p:sp>
        <p:sp>
          <p:nvSpPr>
            <p:cNvPr id="22" name="object 22"/>
            <p:cNvSpPr/>
            <p:nvPr/>
          </p:nvSpPr>
          <p:spPr>
            <a:xfrm>
              <a:off x="1303781" y="4296918"/>
              <a:ext cx="1251585" cy="678180"/>
            </a:xfrm>
            <a:custGeom>
              <a:avLst/>
              <a:gdLst/>
              <a:ahLst/>
              <a:cxnLst/>
              <a:rect l="l" t="t" r="r" b="b"/>
              <a:pathLst>
                <a:path w="1251585" h="678179">
                  <a:moveTo>
                    <a:pt x="0" y="67817"/>
                  </a:moveTo>
                  <a:lnTo>
                    <a:pt x="5328" y="41415"/>
                  </a:lnTo>
                  <a:lnTo>
                    <a:pt x="19859" y="19859"/>
                  </a:lnTo>
                  <a:lnTo>
                    <a:pt x="41415" y="5328"/>
                  </a:lnTo>
                  <a:lnTo>
                    <a:pt x="67818" y="0"/>
                  </a:lnTo>
                  <a:lnTo>
                    <a:pt x="1183386" y="0"/>
                  </a:lnTo>
                  <a:lnTo>
                    <a:pt x="1209788" y="5328"/>
                  </a:lnTo>
                  <a:lnTo>
                    <a:pt x="1231344" y="19859"/>
                  </a:lnTo>
                  <a:lnTo>
                    <a:pt x="1245875" y="41415"/>
                  </a:lnTo>
                  <a:lnTo>
                    <a:pt x="1251204" y="67817"/>
                  </a:lnTo>
                  <a:lnTo>
                    <a:pt x="1251204" y="610361"/>
                  </a:lnTo>
                  <a:lnTo>
                    <a:pt x="1245875" y="636764"/>
                  </a:lnTo>
                  <a:lnTo>
                    <a:pt x="1231344" y="658320"/>
                  </a:lnTo>
                  <a:lnTo>
                    <a:pt x="1209788" y="672851"/>
                  </a:lnTo>
                  <a:lnTo>
                    <a:pt x="1183386" y="678179"/>
                  </a:lnTo>
                  <a:lnTo>
                    <a:pt x="67818" y="678179"/>
                  </a:lnTo>
                  <a:lnTo>
                    <a:pt x="41415" y="672851"/>
                  </a:lnTo>
                  <a:lnTo>
                    <a:pt x="19859" y="658320"/>
                  </a:lnTo>
                  <a:lnTo>
                    <a:pt x="5328" y="636764"/>
                  </a:lnTo>
                  <a:lnTo>
                    <a:pt x="0" y="610361"/>
                  </a:lnTo>
                  <a:lnTo>
                    <a:pt x="0" y="67817"/>
                  </a:lnTo>
                  <a:close/>
                </a:path>
              </a:pathLst>
            </a:custGeom>
            <a:ln w="38100">
              <a:solidFill>
                <a:srgbClr val="03861F"/>
              </a:solidFill>
            </a:ln>
          </p:spPr>
          <p:txBody>
            <a:bodyPr wrap="square" lIns="0" tIns="0" rIns="0" bIns="0" rtlCol="0"/>
            <a:lstStyle/>
            <a:p>
              <a:endParaRPr/>
            </a:p>
          </p:txBody>
        </p:sp>
      </p:grpSp>
      <p:sp>
        <p:nvSpPr>
          <p:cNvPr id="23" name="object 23"/>
          <p:cNvSpPr txBox="1"/>
          <p:nvPr/>
        </p:nvSpPr>
        <p:spPr>
          <a:xfrm>
            <a:off x="1502791" y="4293870"/>
            <a:ext cx="851535" cy="151765"/>
          </a:xfrm>
          <a:prstGeom prst="rect">
            <a:avLst/>
          </a:prstGeom>
        </p:spPr>
        <p:txBody>
          <a:bodyPr vert="horz" wrap="square" lIns="0" tIns="15875" rIns="0" bIns="0" rtlCol="0">
            <a:spAutoFit/>
          </a:bodyPr>
          <a:lstStyle/>
          <a:p>
            <a:pPr marL="12700">
              <a:lnSpc>
                <a:spcPct val="100000"/>
              </a:lnSpc>
              <a:spcBef>
                <a:spcPts val="125"/>
              </a:spcBef>
            </a:pPr>
            <a:r>
              <a:rPr sz="800" b="1" spc="10" dirty="0">
                <a:latin typeface="Arial"/>
                <a:cs typeface="Arial"/>
              </a:rPr>
              <a:t>Epicatechin</a:t>
            </a:r>
            <a:r>
              <a:rPr sz="800" b="1" spc="-45" dirty="0">
                <a:latin typeface="Arial"/>
                <a:cs typeface="Arial"/>
              </a:rPr>
              <a:t> </a:t>
            </a:r>
            <a:r>
              <a:rPr sz="800" b="1" spc="10" dirty="0">
                <a:latin typeface="Arial"/>
                <a:cs typeface="Arial"/>
              </a:rPr>
              <a:t>(EP)</a:t>
            </a:r>
            <a:endParaRPr sz="800">
              <a:latin typeface="Arial"/>
              <a:cs typeface="Arial"/>
            </a:endParaRPr>
          </a:p>
        </p:txBody>
      </p:sp>
      <p:grpSp>
        <p:nvGrpSpPr>
          <p:cNvPr id="24" name="object 24"/>
          <p:cNvGrpSpPr/>
          <p:nvPr/>
        </p:nvGrpSpPr>
        <p:grpSpPr>
          <a:xfrm>
            <a:off x="951966" y="4612894"/>
            <a:ext cx="1649730" cy="1172210"/>
            <a:chOff x="951966" y="4612894"/>
            <a:chExt cx="1649730" cy="1172210"/>
          </a:xfrm>
        </p:grpSpPr>
        <p:sp>
          <p:nvSpPr>
            <p:cNvPr id="25" name="object 25"/>
            <p:cNvSpPr/>
            <p:nvPr/>
          </p:nvSpPr>
          <p:spPr>
            <a:xfrm>
              <a:off x="971016" y="4631944"/>
              <a:ext cx="318770" cy="734695"/>
            </a:xfrm>
            <a:custGeom>
              <a:avLst/>
              <a:gdLst/>
              <a:ahLst/>
              <a:cxnLst/>
              <a:rect l="l" t="t" r="r" b="b"/>
              <a:pathLst>
                <a:path w="318769" h="734695">
                  <a:moveTo>
                    <a:pt x="0" y="0"/>
                  </a:moveTo>
                  <a:lnTo>
                    <a:pt x="318668" y="734694"/>
                  </a:lnTo>
                </a:path>
              </a:pathLst>
            </a:custGeom>
            <a:ln w="38100">
              <a:solidFill>
                <a:srgbClr val="03861F"/>
              </a:solidFill>
            </a:ln>
          </p:spPr>
          <p:txBody>
            <a:bodyPr wrap="square" lIns="0" tIns="0" rIns="0" bIns="0" rtlCol="0"/>
            <a:lstStyle/>
            <a:p>
              <a:endParaRPr/>
            </a:p>
          </p:txBody>
        </p:sp>
        <p:pic>
          <p:nvPicPr>
            <p:cNvPr id="26" name="object 26"/>
            <p:cNvPicPr/>
            <p:nvPr/>
          </p:nvPicPr>
          <p:blipFill>
            <a:blip r:embed="rId8" cstate="print"/>
            <a:stretch>
              <a:fillRect/>
            </a:stretch>
          </p:blipFill>
          <p:spPr>
            <a:xfrm>
              <a:off x="1228343" y="4985004"/>
              <a:ext cx="1373124" cy="800100"/>
            </a:xfrm>
            <a:prstGeom prst="rect">
              <a:avLst/>
            </a:prstGeom>
          </p:spPr>
        </p:pic>
        <p:pic>
          <p:nvPicPr>
            <p:cNvPr id="27" name="object 27"/>
            <p:cNvPicPr/>
            <p:nvPr/>
          </p:nvPicPr>
          <p:blipFill>
            <a:blip r:embed="rId9" cstate="print"/>
            <a:stretch>
              <a:fillRect/>
            </a:stretch>
          </p:blipFill>
          <p:spPr>
            <a:xfrm>
              <a:off x="1269492" y="4985067"/>
              <a:ext cx="1289304" cy="301815"/>
            </a:xfrm>
            <a:prstGeom prst="rect">
              <a:avLst/>
            </a:prstGeom>
          </p:spPr>
        </p:pic>
        <p:sp>
          <p:nvSpPr>
            <p:cNvPr id="28" name="object 28"/>
            <p:cNvSpPr/>
            <p:nvPr/>
          </p:nvSpPr>
          <p:spPr>
            <a:xfrm>
              <a:off x="1290065" y="5026913"/>
              <a:ext cx="1254760" cy="681355"/>
            </a:xfrm>
            <a:custGeom>
              <a:avLst/>
              <a:gdLst/>
              <a:ahLst/>
              <a:cxnLst/>
              <a:rect l="l" t="t" r="r" b="b"/>
              <a:pathLst>
                <a:path w="1254760" h="681354">
                  <a:moveTo>
                    <a:pt x="0" y="68072"/>
                  </a:moveTo>
                  <a:lnTo>
                    <a:pt x="5351" y="41576"/>
                  </a:lnTo>
                  <a:lnTo>
                    <a:pt x="19954" y="19938"/>
                  </a:lnTo>
                  <a:lnTo>
                    <a:pt x="41630" y="5349"/>
                  </a:lnTo>
                  <a:lnTo>
                    <a:pt x="68199" y="0"/>
                  </a:lnTo>
                  <a:lnTo>
                    <a:pt x="1186053" y="0"/>
                  </a:lnTo>
                  <a:lnTo>
                    <a:pt x="1212621" y="5349"/>
                  </a:lnTo>
                  <a:lnTo>
                    <a:pt x="1234297" y="19939"/>
                  </a:lnTo>
                  <a:lnTo>
                    <a:pt x="1248900" y="41576"/>
                  </a:lnTo>
                  <a:lnTo>
                    <a:pt x="1254252" y="68072"/>
                  </a:lnTo>
                  <a:lnTo>
                    <a:pt x="1254252" y="613105"/>
                  </a:lnTo>
                  <a:lnTo>
                    <a:pt x="1248900" y="639619"/>
                  </a:lnTo>
                  <a:lnTo>
                    <a:pt x="1234297" y="661273"/>
                  </a:lnTo>
                  <a:lnTo>
                    <a:pt x="1212621" y="675873"/>
                  </a:lnTo>
                  <a:lnTo>
                    <a:pt x="1186053" y="681228"/>
                  </a:lnTo>
                  <a:lnTo>
                    <a:pt x="68199" y="681228"/>
                  </a:lnTo>
                  <a:lnTo>
                    <a:pt x="41630" y="675873"/>
                  </a:lnTo>
                  <a:lnTo>
                    <a:pt x="19954" y="661273"/>
                  </a:lnTo>
                  <a:lnTo>
                    <a:pt x="5351" y="639619"/>
                  </a:lnTo>
                  <a:lnTo>
                    <a:pt x="0" y="613105"/>
                  </a:lnTo>
                  <a:lnTo>
                    <a:pt x="0" y="68072"/>
                  </a:lnTo>
                  <a:close/>
                </a:path>
              </a:pathLst>
            </a:custGeom>
            <a:ln w="38100">
              <a:solidFill>
                <a:srgbClr val="03861F"/>
              </a:solidFill>
            </a:ln>
          </p:spPr>
          <p:txBody>
            <a:bodyPr wrap="square" lIns="0" tIns="0" rIns="0" bIns="0" rtlCol="0"/>
            <a:lstStyle/>
            <a:p>
              <a:endParaRPr/>
            </a:p>
          </p:txBody>
        </p:sp>
      </p:grpSp>
      <p:sp>
        <p:nvSpPr>
          <p:cNvPr id="29" name="object 29"/>
          <p:cNvSpPr txBox="1"/>
          <p:nvPr/>
        </p:nvSpPr>
        <p:spPr>
          <a:xfrm>
            <a:off x="1362583" y="5024373"/>
            <a:ext cx="1107440" cy="151765"/>
          </a:xfrm>
          <a:prstGeom prst="rect">
            <a:avLst/>
          </a:prstGeom>
        </p:spPr>
        <p:txBody>
          <a:bodyPr vert="horz" wrap="square" lIns="0" tIns="15875" rIns="0" bIns="0" rtlCol="0">
            <a:spAutoFit/>
          </a:bodyPr>
          <a:lstStyle/>
          <a:p>
            <a:pPr marL="12700">
              <a:lnSpc>
                <a:spcPct val="100000"/>
              </a:lnSpc>
              <a:spcBef>
                <a:spcPts val="125"/>
              </a:spcBef>
            </a:pPr>
            <a:r>
              <a:rPr sz="800" b="1" spc="10" dirty="0">
                <a:latin typeface="Arial"/>
                <a:cs typeface="Arial"/>
              </a:rPr>
              <a:t>Epigallocatechin</a:t>
            </a:r>
            <a:r>
              <a:rPr sz="800" b="1" spc="-45" dirty="0">
                <a:latin typeface="Arial"/>
                <a:cs typeface="Arial"/>
              </a:rPr>
              <a:t> </a:t>
            </a:r>
            <a:r>
              <a:rPr sz="800" b="1" spc="10" dirty="0">
                <a:latin typeface="Arial"/>
                <a:cs typeface="Arial"/>
              </a:rPr>
              <a:t>(EG)</a:t>
            </a:r>
            <a:endParaRPr sz="800">
              <a:latin typeface="Arial"/>
              <a:cs typeface="Arial"/>
            </a:endParaRPr>
          </a:p>
        </p:txBody>
      </p:sp>
      <p:pic>
        <p:nvPicPr>
          <p:cNvPr id="30" name="object 30"/>
          <p:cNvPicPr/>
          <p:nvPr/>
        </p:nvPicPr>
        <p:blipFill>
          <a:blip r:embed="rId10" cstate="print"/>
          <a:stretch>
            <a:fillRect/>
          </a:stretch>
        </p:blipFill>
        <p:spPr>
          <a:xfrm>
            <a:off x="0" y="856488"/>
            <a:ext cx="9144000" cy="323088"/>
          </a:xfrm>
          <a:prstGeom prst="rect">
            <a:avLst/>
          </a:prstGeom>
        </p:spPr>
      </p:pic>
      <p:grpSp>
        <p:nvGrpSpPr>
          <p:cNvPr id="31" name="object 31"/>
          <p:cNvGrpSpPr/>
          <p:nvPr/>
        </p:nvGrpSpPr>
        <p:grpSpPr>
          <a:xfrm>
            <a:off x="-18288" y="1263396"/>
            <a:ext cx="3841750" cy="387350"/>
            <a:chOff x="-18288" y="1263396"/>
            <a:chExt cx="3841750" cy="387350"/>
          </a:xfrm>
        </p:grpSpPr>
        <p:pic>
          <p:nvPicPr>
            <p:cNvPr id="32" name="object 32"/>
            <p:cNvPicPr/>
            <p:nvPr/>
          </p:nvPicPr>
          <p:blipFill>
            <a:blip r:embed="rId11" cstate="print"/>
            <a:stretch>
              <a:fillRect/>
            </a:stretch>
          </p:blipFill>
          <p:spPr>
            <a:xfrm>
              <a:off x="761" y="1282446"/>
              <a:ext cx="2025395" cy="269748"/>
            </a:xfrm>
            <a:prstGeom prst="rect">
              <a:avLst/>
            </a:prstGeom>
          </p:spPr>
        </p:pic>
        <p:sp>
          <p:nvSpPr>
            <p:cNvPr id="33" name="object 33"/>
            <p:cNvSpPr/>
            <p:nvPr/>
          </p:nvSpPr>
          <p:spPr>
            <a:xfrm>
              <a:off x="761" y="1282446"/>
              <a:ext cx="2025650" cy="269875"/>
            </a:xfrm>
            <a:custGeom>
              <a:avLst/>
              <a:gdLst/>
              <a:ahLst/>
              <a:cxnLst/>
              <a:rect l="l" t="t" r="r" b="b"/>
              <a:pathLst>
                <a:path w="2025650" h="269875">
                  <a:moveTo>
                    <a:pt x="0" y="269748"/>
                  </a:moveTo>
                  <a:lnTo>
                    <a:pt x="2025395" y="269748"/>
                  </a:lnTo>
                  <a:lnTo>
                    <a:pt x="2025395" y="0"/>
                  </a:lnTo>
                  <a:lnTo>
                    <a:pt x="0" y="0"/>
                  </a:lnTo>
                  <a:lnTo>
                    <a:pt x="0" y="269748"/>
                  </a:lnTo>
                  <a:close/>
                </a:path>
              </a:pathLst>
            </a:custGeom>
            <a:ln w="38099">
              <a:solidFill>
                <a:srgbClr val="FFFFFF"/>
              </a:solidFill>
            </a:ln>
          </p:spPr>
          <p:txBody>
            <a:bodyPr wrap="square" lIns="0" tIns="0" rIns="0" bIns="0" rtlCol="0"/>
            <a:lstStyle/>
            <a:p>
              <a:endParaRPr/>
            </a:p>
          </p:txBody>
        </p:sp>
        <p:sp>
          <p:nvSpPr>
            <p:cNvPr id="34" name="object 34"/>
            <p:cNvSpPr/>
            <p:nvPr/>
          </p:nvSpPr>
          <p:spPr>
            <a:xfrm>
              <a:off x="2056638" y="1299210"/>
              <a:ext cx="1754505" cy="338455"/>
            </a:xfrm>
            <a:custGeom>
              <a:avLst/>
              <a:gdLst/>
              <a:ahLst/>
              <a:cxnLst/>
              <a:rect l="l" t="t" r="r" b="b"/>
              <a:pathLst>
                <a:path w="1754504" h="338455">
                  <a:moveTo>
                    <a:pt x="1754124" y="0"/>
                  </a:moveTo>
                  <a:lnTo>
                    <a:pt x="0" y="0"/>
                  </a:lnTo>
                  <a:lnTo>
                    <a:pt x="0" y="338327"/>
                  </a:lnTo>
                  <a:lnTo>
                    <a:pt x="1754124" y="338327"/>
                  </a:lnTo>
                  <a:lnTo>
                    <a:pt x="1754124" y="0"/>
                  </a:lnTo>
                  <a:close/>
                </a:path>
              </a:pathLst>
            </a:custGeom>
            <a:solidFill>
              <a:srgbClr val="EDEBE0"/>
            </a:solidFill>
          </p:spPr>
          <p:txBody>
            <a:bodyPr wrap="square" lIns="0" tIns="0" rIns="0" bIns="0" rtlCol="0"/>
            <a:lstStyle/>
            <a:p>
              <a:endParaRPr/>
            </a:p>
          </p:txBody>
        </p:sp>
        <p:sp>
          <p:nvSpPr>
            <p:cNvPr id="35" name="object 35"/>
            <p:cNvSpPr/>
            <p:nvPr/>
          </p:nvSpPr>
          <p:spPr>
            <a:xfrm>
              <a:off x="2056638" y="1299210"/>
              <a:ext cx="1754505" cy="338455"/>
            </a:xfrm>
            <a:custGeom>
              <a:avLst/>
              <a:gdLst/>
              <a:ahLst/>
              <a:cxnLst/>
              <a:rect l="l" t="t" r="r" b="b"/>
              <a:pathLst>
                <a:path w="1754504" h="338455">
                  <a:moveTo>
                    <a:pt x="0" y="338327"/>
                  </a:moveTo>
                  <a:lnTo>
                    <a:pt x="1754124" y="338327"/>
                  </a:lnTo>
                  <a:lnTo>
                    <a:pt x="1754124" y="0"/>
                  </a:lnTo>
                  <a:lnTo>
                    <a:pt x="0" y="0"/>
                  </a:lnTo>
                  <a:lnTo>
                    <a:pt x="0" y="338327"/>
                  </a:lnTo>
                  <a:close/>
                </a:path>
              </a:pathLst>
            </a:custGeom>
            <a:ln w="25400">
              <a:solidFill>
                <a:srgbClr val="0F8A2B"/>
              </a:solidFill>
            </a:ln>
          </p:spPr>
          <p:txBody>
            <a:bodyPr wrap="square" lIns="0" tIns="0" rIns="0" bIns="0" rtlCol="0"/>
            <a:lstStyle/>
            <a:p>
              <a:endParaRPr/>
            </a:p>
          </p:txBody>
        </p:sp>
      </p:grpSp>
      <p:grpSp>
        <p:nvGrpSpPr>
          <p:cNvPr id="36" name="object 36"/>
          <p:cNvGrpSpPr/>
          <p:nvPr/>
        </p:nvGrpSpPr>
        <p:grpSpPr>
          <a:xfrm>
            <a:off x="79247" y="2543555"/>
            <a:ext cx="2319655" cy="3248025"/>
            <a:chOff x="79247" y="2543555"/>
            <a:chExt cx="2319655" cy="3248025"/>
          </a:xfrm>
        </p:grpSpPr>
        <p:pic>
          <p:nvPicPr>
            <p:cNvPr id="37" name="object 37"/>
            <p:cNvPicPr/>
            <p:nvPr/>
          </p:nvPicPr>
          <p:blipFill>
            <a:blip r:embed="rId12" cstate="print"/>
            <a:stretch>
              <a:fillRect/>
            </a:stretch>
          </p:blipFill>
          <p:spPr>
            <a:xfrm>
              <a:off x="1399031" y="3752088"/>
              <a:ext cx="999744" cy="460248"/>
            </a:xfrm>
            <a:prstGeom prst="rect">
              <a:avLst/>
            </a:prstGeom>
          </p:spPr>
        </p:pic>
        <p:pic>
          <p:nvPicPr>
            <p:cNvPr id="38" name="object 38"/>
            <p:cNvPicPr/>
            <p:nvPr/>
          </p:nvPicPr>
          <p:blipFill>
            <a:blip r:embed="rId13" cstate="print"/>
            <a:stretch>
              <a:fillRect/>
            </a:stretch>
          </p:blipFill>
          <p:spPr>
            <a:xfrm>
              <a:off x="1485900" y="4434839"/>
              <a:ext cx="868680" cy="480060"/>
            </a:xfrm>
            <a:prstGeom prst="rect">
              <a:avLst/>
            </a:prstGeom>
          </p:spPr>
        </p:pic>
        <p:pic>
          <p:nvPicPr>
            <p:cNvPr id="39" name="object 39"/>
            <p:cNvPicPr/>
            <p:nvPr/>
          </p:nvPicPr>
          <p:blipFill>
            <a:blip r:embed="rId14" cstate="print"/>
            <a:stretch>
              <a:fillRect/>
            </a:stretch>
          </p:blipFill>
          <p:spPr>
            <a:xfrm>
              <a:off x="128015" y="5001767"/>
              <a:ext cx="938784" cy="789432"/>
            </a:xfrm>
            <a:prstGeom prst="rect">
              <a:avLst/>
            </a:prstGeom>
          </p:spPr>
        </p:pic>
        <p:sp>
          <p:nvSpPr>
            <p:cNvPr id="40" name="object 40"/>
            <p:cNvSpPr/>
            <p:nvPr/>
          </p:nvSpPr>
          <p:spPr>
            <a:xfrm>
              <a:off x="98297" y="2562605"/>
              <a:ext cx="852169" cy="425450"/>
            </a:xfrm>
            <a:custGeom>
              <a:avLst/>
              <a:gdLst/>
              <a:ahLst/>
              <a:cxnLst/>
              <a:rect l="l" t="t" r="r" b="b"/>
              <a:pathLst>
                <a:path w="852169" h="425450">
                  <a:moveTo>
                    <a:pt x="809396" y="0"/>
                  </a:moveTo>
                  <a:lnTo>
                    <a:pt x="42519" y="0"/>
                  </a:lnTo>
                  <a:lnTo>
                    <a:pt x="25968" y="3343"/>
                  </a:lnTo>
                  <a:lnTo>
                    <a:pt x="12453" y="12461"/>
                  </a:lnTo>
                  <a:lnTo>
                    <a:pt x="3341" y="25985"/>
                  </a:lnTo>
                  <a:lnTo>
                    <a:pt x="0" y="42545"/>
                  </a:lnTo>
                  <a:lnTo>
                    <a:pt x="0" y="382651"/>
                  </a:lnTo>
                  <a:lnTo>
                    <a:pt x="3341" y="399210"/>
                  </a:lnTo>
                  <a:lnTo>
                    <a:pt x="12453" y="412734"/>
                  </a:lnTo>
                  <a:lnTo>
                    <a:pt x="25968" y="421852"/>
                  </a:lnTo>
                  <a:lnTo>
                    <a:pt x="42519" y="425196"/>
                  </a:lnTo>
                  <a:lnTo>
                    <a:pt x="809396" y="425196"/>
                  </a:lnTo>
                  <a:lnTo>
                    <a:pt x="825946" y="421852"/>
                  </a:lnTo>
                  <a:lnTo>
                    <a:pt x="839462" y="412734"/>
                  </a:lnTo>
                  <a:lnTo>
                    <a:pt x="848574" y="399210"/>
                  </a:lnTo>
                  <a:lnTo>
                    <a:pt x="851916" y="382651"/>
                  </a:lnTo>
                  <a:lnTo>
                    <a:pt x="851916" y="42545"/>
                  </a:lnTo>
                  <a:lnTo>
                    <a:pt x="848574" y="25985"/>
                  </a:lnTo>
                  <a:lnTo>
                    <a:pt x="839462" y="12461"/>
                  </a:lnTo>
                  <a:lnTo>
                    <a:pt x="825946" y="3343"/>
                  </a:lnTo>
                  <a:lnTo>
                    <a:pt x="809396" y="0"/>
                  </a:lnTo>
                  <a:close/>
                </a:path>
              </a:pathLst>
            </a:custGeom>
            <a:solidFill>
              <a:srgbClr val="FFFFFF"/>
            </a:solidFill>
          </p:spPr>
          <p:txBody>
            <a:bodyPr wrap="square" lIns="0" tIns="0" rIns="0" bIns="0" rtlCol="0"/>
            <a:lstStyle/>
            <a:p>
              <a:endParaRPr/>
            </a:p>
          </p:txBody>
        </p:sp>
        <p:sp>
          <p:nvSpPr>
            <p:cNvPr id="41" name="object 41"/>
            <p:cNvSpPr/>
            <p:nvPr/>
          </p:nvSpPr>
          <p:spPr>
            <a:xfrm>
              <a:off x="98297" y="2562605"/>
              <a:ext cx="852169" cy="425450"/>
            </a:xfrm>
            <a:custGeom>
              <a:avLst/>
              <a:gdLst/>
              <a:ahLst/>
              <a:cxnLst/>
              <a:rect l="l" t="t" r="r" b="b"/>
              <a:pathLst>
                <a:path w="852169" h="425450">
                  <a:moveTo>
                    <a:pt x="0" y="42545"/>
                  </a:moveTo>
                  <a:lnTo>
                    <a:pt x="3341" y="25985"/>
                  </a:lnTo>
                  <a:lnTo>
                    <a:pt x="12453" y="12461"/>
                  </a:lnTo>
                  <a:lnTo>
                    <a:pt x="25968" y="3343"/>
                  </a:lnTo>
                  <a:lnTo>
                    <a:pt x="42519" y="0"/>
                  </a:lnTo>
                  <a:lnTo>
                    <a:pt x="809396" y="0"/>
                  </a:lnTo>
                  <a:lnTo>
                    <a:pt x="825946" y="3343"/>
                  </a:lnTo>
                  <a:lnTo>
                    <a:pt x="839462" y="12461"/>
                  </a:lnTo>
                  <a:lnTo>
                    <a:pt x="848574" y="25985"/>
                  </a:lnTo>
                  <a:lnTo>
                    <a:pt x="851916" y="42545"/>
                  </a:lnTo>
                  <a:lnTo>
                    <a:pt x="851916" y="382651"/>
                  </a:lnTo>
                  <a:lnTo>
                    <a:pt x="848574" y="399210"/>
                  </a:lnTo>
                  <a:lnTo>
                    <a:pt x="839462" y="412734"/>
                  </a:lnTo>
                  <a:lnTo>
                    <a:pt x="825946" y="421852"/>
                  </a:lnTo>
                  <a:lnTo>
                    <a:pt x="809396" y="425196"/>
                  </a:lnTo>
                  <a:lnTo>
                    <a:pt x="42519" y="425196"/>
                  </a:lnTo>
                  <a:lnTo>
                    <a:pt x="25968" y="421852"/>
                  </a:lnTo>
                  <a:lnTo>
                    <a:pt x="12453" y="412734"/>
                  </a:lnTo>
                  <a:lnTo>
                    <a:pt x="3341" y="399210"/>
                  </a:lnTo>
                  <a:lnTo>
                    <a:pt x="0" y="382651"/>
                  </a:lnTo>
                  <a:lnTo>
                    <a:pt x="0" y="42545"/>
                  </a:lnTo>
                  <a:close/>
                </a:path>
              </a:pathLst>
            </a:custGeom>
            <a:ln w="38100">
              <a:solidFill>
                <a:srgbClr val="03861F"/>
              </a:solidFill>
            </a:ln>
          </p:spPr>
          <p:txBody>
            <a:bodyPr wrap="square" lIns="0" tIns="0" rIns="0" bIns="0" rtlCol="0"/>
            <a:lstStyle/>
            <a:p>
              <a:endParaRPr/>
            </a:p>
          </p:txBody>
        </p:sp>
      </p:grpSp>
      <p:sp>
        <p:nvSpPr>
          <p:cNvPr id="42" name="object 42"/>
          <p:cNvSpPr txBox="1">
            <a:spLocks noGrp="1"/>
          </p:cNvSpPr>
          <p:nvPr>
            <p:ph type="title"/>
          </p:nvPr>
        </p:nvSpPr>
        <p:spPr>
          <a:xfrm>
            <a:off x="452119" y="836803"/>
            <a:ext cx="8238490" cy="345440"/>
          </a:xfrm>
          <a:prstGeom prst="rect">
            <a:avLst/>
          </a:prstGeom>
        </p:spPr>
        <p:txBody>
          <a:bodyPr vert="horz" wrap="square" lIns="0" tIns="12700" rIns="0" bIns="0" rtlCol="0">
            <a:spAutoFit/>
          </a:bodyPr>
          <a:lstStyle/>
          <a:p>
            <a:pPr marL="12700">
              <a:lnSpc>
                <a:spcPct val="100000"/>
              </a:lnSpc>
              <a:spcBef>
                <a:spcPts val="100"/>
              </a:spcBef>
            </a:pPr>
            <a:r>
              <a:rPr spc="-5" dirty="0"/>
              <a:t>Transition</a:t>
            </a:r>
            <a:r>
              <a:rPr spc="30" dirty="0"/>
              <a:t> </a:t>
            </a:r>
            <a:r>
              <a:rPr spc="-5" dirty="0"/>
              <a:t>Metal</a:t>
            </a:r>
            <a:r>
              <a:rPr spc="20" dirty="0"/>
              <a:t> </a:t>
            </a:r>
            <a:r>
              <a:rPr spc="-5" dirty="0"/>
              <a:t>Dichalcogenides</a:t>
            </a:r>
            <a:r>
              <a:rPr spc="15" dirty="0"/>
              <a:t> </a:t>
            </a:r>
            <a:r>
              <a:rPr dirty="0"/>
              <a:t>and</a:t>
            </a:r>
            <a:r>
              <a:rPr spc="30" dirty="0"/>
              <a:t> </a:t>
            </a:r>
            <a:r>
              <a:rPr dirty="0"/>
              <a:t>their</a:t>
            </a:r>
            <a:r>
              <a:rPr spc="15" dirty="0"/>
              <a:t> </a:t>
            </a:r>
            <a:r>
              <a:rPr spc="-10" dirty="0"/>
              <a:t>hybrid</a:t>
            </a:r>
            <a:r>
              <a:rPr spc="55" dirty="0"/>
              <a:t> </a:t>
            </a:r>
            <a:r>
              <a:rPr spc="-5" dirty="0"/>
              <a:t>nanomaterials</a:t>
            </a:r>
          </a:p>
        </p:txBody>
      </p:sp>
      <p:sp>
        <p:nvSpPr>
          <p:cNvPr id="43" name="object 43"/>
          <p:cNvSpPr txBox="1"/>
          <p:nvPr/>
        </p:nvSpPr>
        <p:spPr>
          <a:xfrm>
            <a:off x="2339594" y="1370838"/>
            <a:ext cx="1259840" cy="186690"/>
          </a:xfrm>
          <a:prstGeom prst="rect">
            <a:avLst/>
          </a:prstGeom>
        </p:spPr>
        <p:txBody>
          <a:bodyPr vert="horz" wrap="square" lIns="0" tIns="13335" rIns="0" bIns="0" rtlCol="0">
            <a:spAutoFit/>
          </a:bodyPr>
          <a:lstStyle/>
          <a:p>
            <a:pPr marL="38100">
              <a:lnSpc>
                <a:spcPct val="100000"/>
              </a:lnSpc>
              <a:spcBef>
                <a:spcPts val="105"/>
              </a:spcBef>
            </a:pPr>
            <a:r>
              <a:rPr sz="1050" b="1" spc="5" dirty="0">
                <a:solidFill>
                  <a:srgbClr val="04851F"/>
                </a:solidFill>
                <a:latin typeface="Arial"/>
                <a:cs typeface="Arial"/>
              </a:rPr>
              <a:t>MoS</a:t>
            </a:r>
            <a:r>
              <a:rPr sz="1050" b="1" spc="7" baseline="-19841" dirty="0">
                <a:solidFill>
                  <a:srgbClr val="04851F"/>
                </a:solidFill>
                <a:latin typeface="Arial"/>
                <a:cs typeface="Arial"/>
              </a:rPr>
              <a:t>2</a:t>
            </a:r>
            <a:r>
              <a:rPr sz="1050" b="1" spc="60" baseline="-19841" dirty="0">
                <a:solidFill>
                  <a:srgbClr val="04851F"/>
                </a:solidFill>
                <a:latin typeface="Arial"/>
                <a:cs typeface="Arial"/>
              </a:rPr>
              <a:t> </a:t>
            </a:r>
            <a:r>
              <a:rPr sz="1050" b="1" spc="-5" dirty="0">
                <a:solidFill>
                  <a:srgbClr val="04851F"/>
                </a:solidFill>
                <a:latin typeface="Arial"/>
                <a:cs typeface="Arial"/>
              </a:rPr>
              <a:t>Nanohybrids</a:t>
            </a:r>
            <a:endParaRPr sz="1050">
              <a:latin typeface="Arial"/>
              <a:cs typeface="Arial"/>
            </a:endParaRPr>
          </a:p>
        </p:txBody>
      </p:sp>
      <p:grpSp>
        <p:nvGrpSpPr>
          <p:cNvPr id="44" name="object 44"/>
          <p:cNvGrpSpPr/>
          <p:nvPr/>
        </p:nvGrpSpPr>
        <p:grpSpPr>
          <a:xfrm>
            <a:off x="3828541" y="1269746"/>
            <a:ext cx="2051050" cy="295275"/>
            <a:chOff x="3828541" y="1269746"/>
            <a:chExt cx="2051050" cy="295275"/>
          </a:xfrm>
        </p:grpSpPr>
        <p:pic>
          <p:nvPicPr>
            <p:cNvPr id="45" name="object 45"/>
            <p:cNvPicPr/>
            <p:nvPr/>
          </p:nvPicPr>
          <p:blipFill>
            <a:blip r:embed="rId11" cstate="print"/>
            <a:stretch>
              <a:fillRect/>
            </a:stretch>
          </p:blipFill>
          <p:spPr>
            <a:xfrm>
              <a:off x="3841241" y="1282446"/>
              <a:ext cx="2025395" cy="269748"/>
            </a:xfrm>
            <a:prstGeom prst="rect">
              <a:avLst/>
            </a:prstGeom>
          </p:spPr>
        </p:pic>
        <p:sp>
          <p:nvSpPr>
            <p:cNvPr id="46" name="object 46"/>
            <p:cNvSpPr/>
            <p:nvPr/>
          </p:nvSpPr>
          <p:spPr>
            <a:xfrm>
              <a:off x="3841241" y="1282446"/>
              <a:ext cx="2025650" cy="269875"/>
            </a:xfrm>
            <a:custGeom>
              <a:avLst/>
              <a:gdLst/>
              <a:ahLst/>
              <a:cxnLst/>
              <a:rect l="l" t="t" r="r" b="b"/>
              <a:pathLst>
                <a:path w="2025650" h="269875">
                  <a:moveTo>
                    <a:pt x="0" y="269748"/>
                  </a:moveTo>
                  <a:lnTo>
                    <a:pt x="2025395" y="269748"/>
                  </a:lnTo>
                  <a:lnTo>
                    <a:pt x="2025395" y="0"/>
                  </a:lnTo>
                  <a:lnTo>
                    <a:pt x="0" y="0"/>
                  </a:lnTo>
                  <a:lnTo>
                    <a:pt x="0" y="269748"/>
                  </a:lnTo>
                  <a:close/>
                </a:path>
              </a:pathLst>
            </a:custGeom>
            <a:ln w="25399">
              <a:solidFill>
                <a:srgbClr val="FFFFFF"/>
              </a:solidFill>
            </a:ln>
          </p:spPr>
          <p:txBody>
            <a:bodyPr wrap="square" lIns="0" tIns="0" rIns="0" bIns="0" rtlCol="0"/>
            <a:lstStyle/>
            <a:p>
              <a:endParaRPr/>
            </a:p>
          </p:txBody>
        </p:sp>
      </p:grpSp>
      <p:sp>
        <p:nvSpPr>
          <p:cNvPr id="47" name="object 47"/>
          <p:cNvSpPr txBox="1"/>
          <p:nvPr/>
        </p:nvSpPr>
        <p:spPr>
          <a:xfrm>
            <a:off x="674217" y="1319529"/>
            <a:ext cx="4789170" cy="186690"/>
          </a:xfrm>
          <a:prstGeom prst="rect">
            <a:avLst/>
          </a:prstGeom>
        </p:spPr>
        <p:txBody>
          <a:bodyPr vert="horz" wrap="square" lIns="0" tIns="13335" rIns="0" bIns="0" rtlCol="0">
            <a:spAutoFit/>
          </a:bodyPr>
          <a:lstStyle/>
          <a:p>
            <a:pPr marL="38100">
              <a:lnSpc>
                <a:spcPct val="100000"/>
              </a:lnSpc>
              <a:spcBef>
                <a:spcPts val="105"/>
              </a:spcBef>
              <a:tabLst>
                <a:tab pos="3620135" algn="l"/>
              </a:tabLst>
            </a:pPr>
            <a:r>
              <a:rPr sz="1050" b="1" spc="-5" dirty="0">
                <a:solidFill>
                  <a:srgbClr val="FFFFFF"/>
                </a:solidFill>
                <a:latin typeface="Arial"/>
                <a:cs typeface="Arial"/>
              </a:rPr>
              <a:t>Objective	</a:t>
            </a:r>
            <a:r>
              <a:rPr sz="1050" b="1" dirty="0">
                <a:solidFill>
                  <a:srgbClr val="FFFFFF"/>
                </a:solidFill>
                <a:latin typeface="Arial"/>
                <a:cs typeface="Arial"/>
              </a:rPr>
              <a:t>WS</a:t>
            </a:r>
            <a:r>
              <a:rPr sz="1050" b="1" baseline="-19841" dirty="0">
                <a:solidFill>
                  <a:srgbClr val="FFFFFF"/>
                </a:solidFill>
                <a:latin typeface="Arial"/>
                <a:cs typeface="Arial"/>
              </a:rPr>
              <a:t>2</a:t>
            </a:r>
            <a:r>
              <a:rPr sz="1050" b="1" spc="44" baseline="-19841" dirty="0">
                <a:solidFill>
                  <a:srgbClr val="FFFFFF"/>
                </a:solidFill>
                <a:latin typeface="Arial"/>
                <a:cs typeface="Arial"/>
              </a:rPr>
              <a:t> </a:t>
            </a:r>
            <a:r>
              <a:rPr sz="1050" b="1" dirty="0">
                <a:solidFill>
                  <a:srgbClr val="FFFFFF"/>
                </a:solidFill>
                <a:latin typeface="Arial"/>
                <a:cs typeface="Arial"/>
              </a:rPr>
              <a:t>Nanohybrids</a:t>
            </a:r>
            <a:endParaRPr sz="1050">
              <a:latin typeface="Arial"/>
              <a:cs typeface="Arial"/>
            </a:endParaRPr>
          </a:p>
        </p:txBody>
      </p:sp>
      <p:grpSp>
        <p:nvGrpSpPr>
          <p:cNvPr id="48" name="object 48"/>
          <p:cNvGrpSpPr/>
          <p:nvPr/>
        </p:nvGrpSpPr>
        <p:grpSpPr>
          <a:xfrm>
            <a:off x="5892038" y="1269746"/>
            <a:ext cx="3265804" cy="295275"/>
            <a:chOff x="5892038" y="1269746"/>
            <a:chExt cx="3265804" cy="295275"/>
          </a:xfrm>
        </p:grpSpPr>
        <p:pic>
          <p:nvPicPr>
            <p:cNvPr id="49" name="object 49"/>
            <p:cNvPicPr/>
            <p:nvPr/>
          </p:nvPicPr>
          <p:blipFill>
            <a:blip r:embed="rId15" cstate="print"/>
            <a:stretch>
              <a:fillRect/>
            </a:stretch>
          </p:blipFill>
          <p:spPr>
            <a:xfrm>
              <a:off x="5904738" y="1282446"/>
              <a:ext cx="3240023" cy="269748"/>
            </a:xfrm>
            <a:prstGeom prst="rect">
              <a:avLst/>
            </a:prstGeom>
          </p:spPr>
        </p:pic>
        <p:sp>
          <p:nvSpPr>
            <p:cNvPr id="50" name="object 50"/>
            <p:cNvSpPr/>
            <p:nvPr/>
          </p:nvSpPr>
          <p:spPr>
            <a:xfrm>
              <a:off x="5904738" y="1282446"/>
              <a:ext cx="3240405" cy="269875"/>
            </a:xfrm>
            <a:custGeom>
              <a:avLst/>
              <a:gdLst/>
              <a:ahLst/>
              <a:cxnLst/>
              <a:rect l="l" t="t" r="r" b="b"/>
              <a:pathLst>
                <a:path w="3240404" h="269875">
                  <a:moveTo>
                    <a:pt x="0" y="269748"/>
                  </a:moveTo>
                  <a:lnTo>
                    <a:pt x="3240023" y="269748"/>
                  </a:lnTo>
                  <a:lnTo>
                    <a:pt x="3240023" y="0"/>
                  </a:lnTo>
                  <a:lnTo>
                    <a:pt x="0" y="0"/>
                  </a:lnTo>
                  <a:lnTo>
                    <a:pt x="0" y="269748"/>
                  </a:lnTo>
                  <a:close/>
                </a:path>
              </a:pathLst>
            </a:custGeom>
            <a:ln w="25400">
              <a:solidFill>
                <a:srgbClr val="FFFFFF"/>
              </a:solidFill>
            </a:ln>
          </p:spPr>
          <p:txBody>
            <a:bodyPr wrap="square" lIns="0" tIns="0" rIns="0" bIns="0" rtlCol="0"/>
            <a:lstStyle/>
            <a:p>
              <a:endParaRPr/>
            </a:p>
          </p:txBody>
        </p:sp>
      </p:grpSp>
      <p:sp>
        <p:nvSpPr>
          <p:cNvPr id="51" name="object 51"/>
          <p:cNvSpPr txBox="1"/>
          <p:nvPr/>
        </p:nvSpPr>
        <p:spPr>
          <a:xfrm>
            <a:off x="6152515" y="1319529"/>
            <a:ext cx="2741295" cy="186690"/>
          </a:xfrm>
          <a:prstGeom prst="rect">
            <a:avLst/>
          </a:prstGeom>
        </p:spPr>
        <p:txBody>
          <a:bodyPr vert="horz" wrap="square" lIns="0" tIns="13335" rIns="0" bIns="0" rtlCol="0">
            <a:spAutoFit/>
          </a:bodyPr>
          <a:lstStyle/>
          <a:p>
            <a:pPr marL="12700">
              <a:lnSpc>
                <a:spcPct val="100000"/>
              </a:lnSpc>
              <a:spcBef>
                <a:spcPts val="105"/>
              </a:spcBef>
            </a:pPr>
            <a:r>
              <a:rPr sz="1050" b="1" dirty="0">
                <a:solidFill>
                  <a:srgbClr val="FFFFFF"/>
                </a:solidFill>
                <a:latin typeface="Arial"/>
                <a:cs typeface="Arial"/>
              </a:rPr>
              <a:t>Group</a:t>
            </a:r>
            <a:r>
              <a:rPr sz="1050" b="1" spc="-55" dirty="0">
                <a:solidFill>
                  <a:srgbClr val="FFFFFF"/>
                </a:solidFill>
                <a:latin typeface="Arial"/>
                <a:cs typeface="Arial"/>
              </a:rPr>
              <a:t> </a:t>
            </a:r>
            <a:r>
              <a:rPr sz="1050" b="1" dirty="0">
                <a:solidFill>
                  <a:srgbClr val="FFFFFF"/>
                </a:solidFill>
                <a:latin typeface="Arial"/>
                <a:cs typeface="Arial"/>
              </a:rPr>
              <a:t>VI</a:t>
            </a:r>
            <a:r>
              <a:rPr sz="1050" b="1" spc="-30" dirty="0">
                <a:solidFill>
                  <a:srgbClr val="FFFFFF"/>
                </a:solidFill>
                <a:latin typeface="Arial"/>
                <a:cs typeface="Arial"/>
              </a:rPr>
              <a:t> </a:t>
            </a:r>
            <a:r>
              <a:rPr sz="1050" b="1" dirty="0">
                <a:solidFill>
                  <a:srgbClr val="FFFFFF"/>
                </a:solidFill>
                <a:latin typeface="Arial"/>
                <a:cs typeface="Arial"/>
              </a:rPr>
              <a:t>Transition</a:t>
            </a:r>
            <a:r>
              <a:rPr sz="1050" b="1" spc="-60" dirty="0">
                <a:solidFill>
                  <a:srgbClr val="FFFFFF"/>
                </a:solidFill>
                <a:latin typeface="Arial"/>
                <a:cs typeface="Arial"/>
              </a:rPr>
              <a:t> </a:t>
            </a:r>
            <a:r>
              <a:rPr sz="1050" b="1" spc="5" dirty="0">
                <a:solidFill>
                  <a:srgbClr val="FFFFFF"/>
                </a:solidFill>
                <a:latin typeface="Arial"/>
                <a:cs typeface="Arial"/>
              </a:rPr>
              <a:t>Metal</a:t>
            </a:r>
            <a:r>
              <a:rPr sz="1050" b="1" spc="-55" dirty="0">
                <a:solidFill>
                  <a:srgbClr val="FFFFFF"/>
                </a:solidFill>
                <a:latin typeface="Arial"/>
                <a:cs typeface="Arial"/>
              </a:rPr>
              <a:t> </a:t>
            </a:r>
            <a:r>
              <a:rPr sz="1050" b="1" dirty="0">
                <a:solidFill>
                  <a:srgbClr val="FFFFFF"/>
                </a:solidFill>
                <a:latin typeface="Arial"/>
                <a:cs typeface="Arial"/>
              </a:rPr>
              <a:t>Dichalcogenides</a:t>
            </a:r>
            <a:endParaRPr sz="1050">
              <a:latin typeface="Arial"/>
              <a:cs typeface="Arial"/>
            </a:endParaRPr>
          </a:p>
        </p:txBody>
      </p:sp>
      <p:grpSp>
        <p:nvGrpSpPr>
          <p:cNvPr id="53" name="object 53"/>
          <p:cNvGrpSpPr/>
          <p:nvPr/>
        </p:nvGrpSpPr>
        <p:grpSpPr>
          <a:xfrm>
            <a:off x="4780788" y="2022348"/>
            <a:ext cx="2348230" cy="476884"/>
            <a:chOff x="4780788" y="2022348"/>
            <a:chExt cx="2348230" cy="476884"/>
          </a:xfrm>
        </p:grpSpPr>
        <p:sp>
          <p:nvSpPr>
            <p:cNvPr id="54" name="object 54"/>
            <p:cNvSpPr/>
            <p:nvPr/>
          </p:nvSpPr>
          <p:spPr>
            <a:xfrm>
              <a:off x="6985254" y="2330958"/>
              <a:ext cx="131445" cy="155575"/>
            </a:xfrm>
            <a:custGeom>
              <a:avLst/>
              <a:gdLst/>
              <a:ahLst/>
              <a:cxnLst/>
              <a:rect l="l" t="t" r="r" b="b"/>
              <a:pathLst>
                <a:path w="131445" h="155575">
                  <a:moveTo>
                    <a:pt x="131064" y="0"/>
                  </a:moveTo>
                  <a:lnTo>
                    <a:pt x="0" y="0"/>
                  </a:lnTo>
                  <a:lnTo>
                    <a:pt x="0" y="155448"/>
                  </a:lnTo>
                  <a:lnTo>
                    <a:pt x="131064" y="155448"/>
                  </a:lnTo>
                  <a:lnTo>
                    <a:pt x="131064" y="0"/>
                  </a:lnTo>
                  <a:close/>
                </a:path>
              </a:pathLst>
            </a:custGeom>
            <a:solidFill>
              <a:srgbClr val="FFFFFF"/>
            </a:solidFill>
          </p:spPr>
          <p:txBody>
            <a:bodyPr wrap="square" lIns="0" tIns="0" rIns="0" bIns="0" rtlCol="0"/>
            <a:lstStyle/>
            <a:p>
              <a:endParaRPr/>
            </a:p>
          </p:txBody>
        </p:sp>
        <p:sp>
          <p:nvSpPr>
            <p:cNvPr id="55" name="object 55"/>
            <p:cNvSpPr/>
            <p:nvPr/>
          </p:nvSpPr>
          <p:spPr>
            <a:xfrm>
              <a:off x="6985254" y="2330958"/>
              <a:ext cx="131445" cy="155575"/>
            </a:xfrm>
            <a:custGeom>
              <a:avLst/>
              <a:gdLst/>
              <a:ahLst/>
              <a:cxnLst/>
              <a:rect l="l" t="t" r="r" b="b"/>
              <a:pathLst>
                <a:path w="131445" h="155575">
                  <a:moveTo>
                    <a:pt x="0" y="155448"/>
                  </a:moveTo>
                  <a:lnTo>
                    <a:pt x="131064" y="155448"/>
                  </a:lnTo>
                  <a:lnTo>
                    <a:pt x="131064" y="0"/>
                  </a:lnTo>
                  <a:lnTo>
                    <a:pt x="0" y="0"/>
                  </a:lnTo>
                  <a:lnTo>
                    <a:pt x="0" y="155448"/>
                  </a:lnTo>
                  <a:close/>
                </a:path>
              </a:pathLst>
            </a:custGeom>
            <a:ln w="25400">
              <a:solidFill>
                <a:srgbClr val="FFFFFF"/>
              </a:solidFill>
            </a:ln>
          </p:spPr>
          <p:txBody>
            <a:bodyPr wrap="square" lIns="0" tIns="0" rIns="0" bIns="0" rtlCol="0"/>
            <a:lstStyle/>
            <a:p>
              <a:endParaRPr/>
            </a:p>
          </p:txBody>
        </p:sp>
        <p:sp>
          <p:nvSpPr>
            <p:cNvPr id="56" name="object 56"/>
            <p:cNvSpPr/>
            <p:nvPr/>
          </p:nvSpPr>
          <p:spPr>
            <a:xfrm>
              <a:off x="4780788" y="2022348"/>
              <a:ext cx="685800" cy="170815"/>
            </a:xfrm>
            <a:custGeom>
              <a:avLst/>
              <a:gdLst/>
              <a:ahLst/>
              <a:cxnLst/>
              <a:rect l="l" t="t" r="r" b="b"/>
              <a:pathLst>
                <a:path w="685800" h="170814">
                  <a:moveTo>
                    <a:pt x="685800" y="0"/>
                  </a:moveTo>
                  <a:lnTo>
                    <a:pt x="0" y="0"/>
                  </a:lnTo>
                  <a:lnTo>
                    <a:pt x="0" y="170687"/>
                  </a:lnTo>
                  <a:lnTo>
                    <a:pt x="685800" y="170687"/>
                  </a:lnTo>
                  <a:lnTo>
                    <a:pt x="685800" y="0"/>
                  </a:lnTo>
                  <a:close/>
                </a:path>
              </a:pathLst>
            </a:custGeom>
            <a:solidFill>
              <a:srgbClr val="FFFFFF"/>
            </a:solidFill>
          </p:spPr>
          <p:txBody>
            <a:bodyPr wrap="square" lIns="0" tIns="0" rIns="0" bIns="0" rtlCol="0"/>
            <a:lstStyle/>
            <a:p>
              <a:endParaRPr/>
            </a:p>
          </p:txBody>
        </p:sp>
      </p:grpSp>
      <p:sp>
        <p:nvSpPr>
          <p:cNvPr id="57" name="object 57"/>
          <p:cNvSpPr txBox="1"/>
          <p:nvPr/>
        </p:nvSpPr>
        <p:spPr>
          <a:xfrm>
            <a:off x="3257548" y="2909690"/>
            <a:ext cx="4572000" cy="462280"/>
          </a:xfrm>
          <a:prstGeom prst="rect">
            <a:avLst/>
          </a:prstGeom>
          <a:solidFill>
            <a:srgbClr val="FFFFFF"/>
          </a:solidFill>
        </p:spPr>
        <p:txBody>
          <a:bodyPr vert="horz" wrap="square" lIns="0" tIns="41910" rIns="0" bIns="0" rtlCol="0">
            <a:spAutoFit/>
          </a:bodyPr>
          <a:lstStyle/>
          <a:p>
            <a:pPr marL="1586865" marR="407670" indent="-1173480">
              <a:lnSpc>
                <a:spcPct val="100000"/>
              </a:lnSpc>
              <a:spcBef>
                <a:spcPts val="330"/>
              </a:spcBef>
            </a:pPr>
            <a:r>
              <a:rPr sz="1200" b="1" dirty="0">
                <a:latin typeface="Arial"/>
                <a:cs typeface="Arial"/>
              </a:rPr>
              <a:t>Correlation </a:t>
            </a:r>
            <a:r>
              <a:rPr sz="1200" b="1" spc="-5" dirty="0">
                <a:latin typeface="Arial"/>
                <a:cs typeface="Arial"/>
              </a:rPr>
              <a:t>matrix: electrochemical sensor </a:t>
            </a:r>
            <a:r>
              <a:rPr sz="1200" b="1" dirty="0">
                <a:latin typeface="Arial"/>
                <a:cs typeface="Arial"/>
              </a:rPr>
              <a:t>and </a:t>
            </a:r>
            <a:r>
              <a:rPr sz="1200" b="1" spc="5" dirty="0">
                <a:latin typeface="Arial"/>
                <a:cs typeface="Arial"/>
              </a:rPr>
              <a:t>well </a:t>
            </a:r>
            <a:r>
              <a:rPr sz="1200" b="1" spc="-320" dirty="0">
                <a:latin typeface="Arial"/>
                <a:cs typeface="Arial"/>
              </a:rPr>
              <a:t> </a:t>
            </a:r>
            <a:r>
              <a:rPr sz="1200" b="1" dirty="0">
                <a:latin typeface="Arial"/>
                <a:cs typeface="Arial"/>
              </a:rPr>
              <a:t>stablished</a:t>
            </a:r>
            <a:r>
              <a:rPr sz="1200" b="1" spc="-20" dirty="0">
                <a:latin typeface="Arial"/>
                <a:cs typeface="Arial"/>
              </a:rPr>
              <a:t> </a:t>
            </a:r>
            <a:r>
              <a:rPr sz="1200" b="1" spc="-5" dirty="0">
                <a:latin typeface="Arial"/>
                <a:cs typeface="Arial"/>
              </a:rPr>
              <a:t>analysis</a:t>
            </a:r>
            <a:endParaRPr sz="1200" dirty="0">
              <a:latin typeface="Arial"/>
              <a:cs typeface="Arial"/>
            </a:endParaRPr>
          </a:p>
        </p:txBody>
      </p:sp>
      <p:graphicFrame>
        <p:nvGraphicFramePr>
          <p:cNvPr id="58" name="object 58"/>
          <p:cNvGraphicFramePr>
            <a:graphicFrameLocks noGrp="1"/>
          </p:cNvGraphicFramePr>
          <p:nvPr>
            <p:extLst>
              <p:ext uri="{D42A27DB-BD31-4B8C-83A1-F6EECF244321}">
                <p14:modId xmlns:p14="http://schemas.microsoft.com/office/powerpoint/2010/main" val="2324084449"/>
              </p:ext>
            </p:extLst>
          </p:nvPr>
        </p:nvGraphicFramePr>
        <p:xfrm>
          <a:off x="3452305" y="3727200"/>
          <a:ext cx="4048758" cy="1184267"/>
        </p:xfrm>
        <a:graphic>
          <a:graphicData uri="http://schemas.openxmlformats.org/drawingml/2006/table">
            <a:tbl>
              <a:tblPr firstRow="1" bandRow="1">
                <a:tableStyleId>{2D5ABB26-0587-4C30-8999-92F81FD0307C}</a:tableStyleId>
              </a:tblPr>
              <a:tblGrid>
                <a:gridCol w="1285240">
                  <a:extLst>
                    <a:ext uri="{9D8B030D-6E8A-4147-A177-3AD203B41FA5}">
                      <a16:colId xmlns:a16="http://schemas.microsoft.com/office/drawing/2014/main" val="20000"/>
                    </a:ext>
                  </a:extLst>
                </a:gridCol>
                <a:gridCol w="944245">
                  <a:extLst>
                    <a:ext uri="{9D8B030D-6E8A-4147-A177-3AD203B41FA5}">
                      <a16:colId xmlns:a16="http://schemas.microsoft.com/office/drawing/2014/main" val="20001"/>
                    </a:ext>
                  </a:extLst>
                </a:gridCol>
                <a:gridCol w="588644">
                  <a:extLst>
                    <a:ext uri="{9D8B030D-6E8A-4147-A177-3AD203B41FA5}">
                      <a16:colId xmlns:a16="http://schemas.microsoft.com/office/drawing/2014/main" val="20002"/>
                    </a:ext>
                  </a:extLst>
                </a:gridCol>
                <a:gridCol w="683894">
                  <a:extLst>
                    <a:ext uri="{9D8B030D-6E8A-4147-A177-3AD203B41FA5}">
                      <a16:colId xmlns:a16="http://schemas.microsoft.com/office/drawing/2014/main" val="20003"/>
                    </a:ext>
                  </a:extLst>
                </a:gridCol>
                <a:gridCol w="546735">
                  <a:extLst>
                    <a:ext uri="{9D8B030D-6E8A-4147-A177-3AD203B41FA5}">
                      <a16:colId xmlns:a16="http://schemas.microsoft.com/office/drawing/2014/main" val="20004"/>
                    </a:ext>
                  </a:extLst>
                </a:gridCol>
              </a:tblGrid>
              <a:tr h="429894">
                <a:tc>
                  <a:txBody>
                    <a:bodyPr/>
                    <a:lstStyle/>
                    <a:p>
                      <a:pPr marR="231140" algn="r">
                        <a:lnSpc>
                          <a:spcPct val="100000"/>
                        </a:lnSpc>
                        <a:spcBef>
                          <a:spcPts val="1215"/>
                        </a:spcBef>
                      </a:pPr>
                      <a:r>
                        <a:rPr sz="1100" b="1" dirty="0">
                          <a:latin typeface="Arial"/>
                          <a:cs typeface="Arial"/>
                        </a:rPr>
                        <a:t>CB-MoS</a:t>
                      </a:r>
                      <a:r>
                        <a:rPr sz="1050" b="1" baseline="-19841" dirty="0">
                          <a:latin typeface="Arial"/>
                          <a:cs typeface="Arial"/>
                        </a:rPr>
                        <a:t>2</a:t>
                      </a:r>
                      <a:endParaRPr sz="1050" baseline="-19841">
                        <a:latin typeface="Arial"/>
                        <a:cs typeface="Arial"/>
                      </a:endParaRPr>
                    </a:p>
                  </a:txBody>
                  <a:tcPr marL="0" marR="0" marT="154305" marB="0">
                    <a:lnT w="38100">
                      <a:solidFill>
                        <a:srgbClr val="000000"/>
                      </a:solidFill>
                      <a:prstDash val="solid"/>
                    </a:lnT>
                    <a:lnB w="38100">
                      <a:solidFill>
                        <a:srgbClr val="000000"/>
                      </a:solidFill>
                      <a:prstDash val="solid"/>
                    </a:lnB>
                    <a:solidFill>
                      <a:srgbClr val="F0F0F0"/>
                    </a:solidFill>
                  </a:tcPr>
                </a:tc>
                <a:tc>
                  <a:txBody>
                    <a:bodyPr/>
                    <a:lstStyle/>
                    <a:p>
                      <a:pPr>
                        <a:lnSpc>
                          <a:spcPct val="100000"/>
                        </a:lnSpc>
                        <a:spcBef>
                          <a:spcPts val="10"/>
                        </a:spcBef>
                      </a:pPr>
                      <a:endParaRPr sz="1050">
                        <a:latin typeface="Times New Roman"/>
                        <a:cs typeface="Times New Roman"/>
                      </a:endParaRPr>
                    </a:p>
                    <a:p>
                      <a:pPr marL="153035" algn="ctr">
                        <a:lnSpc>
                          <a:spcPct val="100000"/>
                        </a:lnSpc>
                      </a:pPr>
                      <a:r>
                        <a:rPr sz="1100" b="1" spc="-5" dirty="0">
                          <a:latin typeface="Arial"/>
                          <a:cs typeface="Arial"/>
                        </a:rPr>
                        <a:t>HPLC-UV</a:t>
                      </a:r>
                      <a:endParaRPr sz="1100">
                        <a:latin typeface="Arial"/>
                        <a:cs typeface="Arial"/>
                      </a:endParaRPr>
                    </a:p>
                  </a:txBody>
                  <a:tcPr marL="0" marR="0" marT="1270" marB="0">
                    <a:lnT w="38100">
                      <a:solidFill>
                        <a:srgbClr val="000000"/>
                      </a:solidFill>
                      <a:prstDash val="solid"/>
                    </a:lnT>
                    <a:lnB w="38100">
                      <a:solidFill>
                        <a:srgbClr val="000000"/>
                      </a:solidFill>
                      <a:prstDash val="solid"/>
                    </a:lnB>
                    <a:solidFill>
                      <a:srgbClr val="F0F0F0"/>
                    </a:solidFill>
                  </a:tcPr>
                </a:tc>
                <a:tc>
                  <a:txBody>
                    <a:bodyPr/>
                    <a:lstStyle/>
                    <a:p>
                      <a:pPr>
                        <a:lnSpc>
                          <a:spcPct val="100000"/>
                        </a:lnSpc>
                        <a:spcBef>
                          <a:spcPts val="10"/>
                        </a:spcBef>
                      </a:pPr>
                      <a:endParaRPr sz="1050">
                        <a:latin typeface="Times New Roman"/>
                        <a:cs typeface="Times New Roman"/>
                      </a:endParaRPr>
                    </a:p>
                    <a:p>
                      <a:pPr marR="34925" algn="ctr">
                        <a:lnSpc>
                          <a:spcPct val="100000"/>
                        </a:lnSpc>
                      </a:pPr>
                      <a:r>
                        <a:rPr sz="1100" b="1" spc="-15" dirty="0">
                          <a:latin typeface="Arial"/>
                          <a:cs typeface="Arial"/>
                        </a:rPr>
                        <a:t>ABTS</a:t>
                      </a:r>
                      <a:endParaRPr sz="1100">
                        <a:latin typeface="Arial"/>
                        <a:cs typeface="Arial"/>
                      </a:endParaRPr>
                    </a:p>
                  </a:txBody>
                  <a:tcPr marL="0" marR="0" marT="1270" marB="0">
                    <a:lnT w="38100">
                      <a:solidFill>
                        <a:srgbClr val="000000"/>
                      </a:solidFill>
                      <a:prstDash val="solid"/>
                    </a:lnT>
                    <a:lnB w="38100">
                      <a:solidFill>
                        <a:srgbClr val="000000"/>
                      </a:solidFill>
                      <a:prstDash val="solid"/>
                    </a:lnB>
                    <a:solidFill>
                      <a:srgbClr val="F0F0F0"/>
                    </a:solidFill>
                  </a:tcPr>
                </a:tc>
                <a:tc>
                  <a:txBody>
                    <a:bodyPr/>
                    <a:lstStyle/>
                    <a:p>
                      <a:pPr>
                        <a:lnSpc>
                          <a:spcPct val="100000"/>
                        </a:lnSpc>
                        <a:spcBef>
                          <a:spcPts val="10"/>
                        </a:spcBef>
                      </a:pPr>
                      <a:endParaRPr sz="1050">
                        <a:latin typeface="Times New Roman"/>
                        <a:cs typeface="Times New Roman"/>
                      </a:endParaRPr>
                    </a:p>
                    <a:p>
                      <a:pPr marL="24765" algn="ctr">
                        <a:lnSpc>
                          <a:spcPct val="100000"/>
                        </a:lnSpc>
                      </a:pPr>
                      <a:r>
                        <a:rPr sz="1100" b="1" spc="-10" dirty="0">
                          <a:latin typeface="Arial"/>
                          <a:cs typeface="Arial"/>
                        </a:rPr>
                        <a:t>AuNPs</a:t>
                      </a:r>
                      <a:endParaRPr sz="1100">
                        <a:latin typeface="Arial"/>
                        <a:cs typeface="Arial"/>
                      </a:endParaRPr>
                    </a:p>
                  </a:txBody>
                  <a:tcPr marL="0" marR="0" marT="1270" marB="0">
                    <a:lnT w="38100">
                      <a:solidFill>
                        <a:srgbClr val="000000"/>
                      </a:solidFill>
                      <a:prstDash val="solid"/>
                    </a:lnT>
                    <a:lnB w="38100">
                      <a:solidFill>
                        <a:srgbClr val="000000"/>
                      </a:solidFill>
                      <a:prstDash val="solid"/>
                    </a:lnB>
                    <a:solidFill>
                      <a:srgbClr val="F0F0F0"/>
                    </a:solidFill>
                  </a:tcPr>
                </a:tc>
                <a:tc>
                  <a:txBody>
                    <a:bodyPr/>
                    <a:lstStyle/>
                    <a:p>
                      <a:pPr>
                        <a:lnSpc>
                          <a:spcPct val="100000"/>
                        </a:lnSpc>
                        <a:spcBef>
                          <a:spcPts val="10"/>
                        </a:spcBef>
                      </a:pPr>
                      <a:endParaRPr sz="1050">
                        <a:latin typeface="Times New Roman"/>
                        <a:cs typeface="Times New Roman"/>
                      </a:endParaRPr>
                    </a:p>
                    <a:p>
                      <a:pPr marL="9525" algn="ctr">
                        <a:lnSpc>
                          <a:spcPct val="100000"/>
                        </a:lnSpc>
                      </a:pPr>
                      <a:r>
                        <a:rPr sz="1100" b="1" spc="-5" dirty="0">
                          <a:latin typeface="Arial"/>
                          <a:cs typeface="Arial"/>
                        </a:rPr>
                        <a:t>FC</a:t>
                      </a:r>
                      <a:endParaRPr sz="1100">
                        <a:latin typeface="Arial"/>
                        <a:cs typeface="Arial"/>
                      </a:endParaRPr>
                    </a:p>
                  </a:txBody>
                  <a:tcPr marL="0" marR="0" marT="1270" marB="0">
                    <a:lnT w="38100">
                      <a:solidFill>
                        <a:srgbClr val="000000"/>
                      </a:solidFill>
                      <a:prstDash val="solid"/>
                    </a:lnT>
                    <a:lnB w="38100">
                      <a:solidFill>
                        <a:srgbClr val="000000"/>
                      </a:solidFill>
                      <a:prstDash val="solid"/>
                    </a:lnB>
                    <a:solidFill>
                      <a:srgbClr val="F0F0F0"/>
                    </a:solidFill>
                  </a:tcPr>
                </a:tc>
                <a:extLst>
                  <a:ext uri="{0D108BD9-81ED-4DB2-BD59-A6C34878D82A}">
                    <a16:rowId xmlns:a16="http://schemas.microsoft.com/office/drawing/2014/main" val="10000"/>
                  </a:ext>
                </a:extLst>
              </a:tr>
              <a:tr h="447253">
                <a:tc>
                  <a:txBody>
                    <a:bodyPr/>
                    <a:lstStyle/>
                    <a:p>
                      <a:pPr>
                        <a:lnSpc>
                          <a:spcPct val="100000"/>
                        </a:lnSpc>
                        <a:spcBef>
                          <a:spcPts val="10"/>
                        </a:spcBef>
                      </a:pPr>
                      <a:endParaRPr sz="1050">
                        <a:latin typeface="Times New Roman"/>
                        <a:cs typeface="Times New Roman"/>
                      </a:endParaRPr>
                    </a:p>
                    <a:p>
                      <a:pPr marR="246379" algn="r">
                        <a:lnSpc>
                          <a:spcPct val="100000"/>
                        </a:lnSpc>
                      </a:pPr>
                      <a:r>
                        <a:rPr sz="1100" b="1" spc="-5" dirty="0">
                          <a:latin typeface="Arial"/>
                          <a:cs typeface="Arial"/>
                        </a:rPr>
                        <a:t>Olive</a:t>
                      </a:r>
                      <a:r>
                        <a:rPr sz="1100" b="1" spc="-65" dirty="0">
                          <a:latin typeface="Arial"/>
                          <a:cs typeface="Arial"/>
                        </a:rPr>
                        <a:t> </a:t>
                      </a:r>
                      <a:r>
                        <a:rPr sz="1100" b="1" spc="5" dirty="0">
                          <a:latin typeface="Arial"/>
                          <a:cs typeface="Arial"/>
                        </a:rPr>
                        <a:t>Oil</a:t>
                      </a:r>
                      <a:endParaRPr sz="1100">
                        <a:latin typeface="Arial"/>
                        <a:cs typeface="Arial"/>
                      </a:endParaRPr>
                    </a:p>
                  </a:txBody>
                  <a:tcPr marL="0" marR="0" marT="1270" marB="0">
                    <a:lnT w="38100">
                      <a:solidFill>
                        <a:srgbClr val="000000"/>
                      </a:solidFill>
                      <a:prstDash val="solid"/>
                    </a:lnT>
                    <a:solidFill>
                      <a:srgbClr val="F0F0F0"/>
                    </a:solidFill>
                  </a:tcPr>
                </a:tc>
                <a:tc>
                  <a:txBody>
                    <a:bodyPr/>
                    <a:lstStyle/>
                    <a:p>
                      <a:pPr marL="152400" algn="ctr">
                        <a:lnSpc>
                          <a:spcPct val="100000"/>
                        </a:lnSpc>
                        <a:spcBef>
                          <a:spcPts val="1005"/>
                        </a:spcBef>
                      </a:pPr>
                      <a:r>
                        <a:rPr sz="1100" dirty="0">
                          <a:latin typeface="Arial MT"/>
                          <a:cs typeface="Arial MT"/>
                        </a:rPr>
                        <a:t>0.995</a:t>
                      </a:r>
                    </a:p>
                  </a:txBody>
                  <a:tcPr marL="0" marR="0" marT="127635" marB="0">
                    <a:lnT w="38100">
                      <a:solidFill>
                        <a:srgbClr val="000000"/>
                      </a:solidFill>
                      <a:prstDash val="solid"/>
                    </a:lnT>
                    <a:solidFill>
                      <a:srgbClr val="F0F0F0"/>
                    </a:solidFill>
                  </a:tcPr>
                </a:tc>
                <a:tc>
                  <a:txBody>
                    <a:bodyPr/>
                    <a:lstStyle/>
                    <a:p>
                      <a:pPr marR="37465" algn="ctr">
                        <a:lnSpc>
                          <a:spcPct val="100000"/>
                        </a:lnSpc>
                        <a:spcBef>
                          <a:spcPts val="1005"/>
                        </a:spcBef>
                      </a:pPr>
                      <a:r>
                        <a:rPr sz="1100" dirty="0">
                          <a:latin typeface="Arial MT"/>
                          <a:cs typeface="Arial MT"/>
                        </a:rPr>
                        <a:t>-</a:t>
                      </a:r>
                      <a:endParaRPr sz="1100">
                        <a:latin typeface="Arial MT"/>
                        <a:cs typeface="Arial MT"/>
                      </a:endParaRPr>
                    </a:p>
                  </a:txBody>
                  <a:tcPr marL="0" marR="0" marT="127635" marB="0">
                    <a:lnT w="38100">
                      <a:solidFill>
                        <a:srgbClr val="000000"/>
                      </a:solidFill>
                      <a:prstDash val="solid"/>
                    </a:lnT>
                    <a:solidFill>
                      <a:srgbClr val="F0F0F0"/>
                    </a:solidFill>
                  </a:tcPr>
                </a:tc>
                <a:tc>
                  <a:txBody>
                    <a:bodyPr/>
                    <a:lstStyle/>
                    <a:p>
                      <a:pPr marL="23495" algn="ctr">
                        <a:lnSpc>
                          <a:spcPct val="100000"/>
                        </a:lnSpc>
                        <a:spcBef>
                          <a:spcPts val="1005"/>
                        </a:spcBef>
                      </a:pPr>
                      <a:r>
                        <a:rPr sz="1100" dirty="0">
                          <a:latin typeface="Arial MT"/>
                          <a:cs typeface="Arial MT"/>
                        </a:rPr>
                        <a:t>-</a:t>
                      </a:r>
                      <a:endParaRPr sz="1100">
                        <a:latin typeface="Arial MT"/>
                        <a:cs typeface="Arial MT"/>
                      </a:endParaRPr>
                    </a:p>
                  </a:txBody>
                  <a:tcPr marL="0" marR="0" marT="127635" marB="0">
                    <a:lnT w="38100">
                      <a:solidFill>
                        <a:srgbClr val="000000"/>
                      </a:solidFill>
                      <a:prstDash val="solid"/>
                    </a:lnT>
                    <a:solidFill>
                      <a:srgbClr val="F0F0F0"/>
                    </a:solidFill>
                  </a:tcPr>
                </a:tc>
                <a:tc>
                  <a:txBody>
                    <a:bodyPr/>
                    <a:lstStyle/>
                    <a:p>
                      <a:pPr marL="10160" algn="ctr">
                        <a:lnSpc>
                          <a:spcPct val="100000"/>
                        </a:lnSpc>
                        <a:spcBef>
                          <a:spcPts val="1005"/>
                        </a:spcBef>
                      </a:pPr>
                      <a:r>
                        <a:rPr sz="1100" dirty="0">
                          <a:latin typeface="Arial MT"/>
                          <a:cs typeface="Arial MT"/>
                        </a:rPr>
                        <a:t>-</a:t>
                      </a:r>
                      <a:endParaRPr sz="1100">
                        <a:latin typeface="Arial MT"/>
                        <a:cs typeface="Arial MT"/>
                      </a:endParaRPr>
                    </a:p>
                  </a:txBody>
                  <a:tcPr marL="0" marR="0" marT="127635" marB="0">
                    <a:lnT w="38100">
                      <a:solidFill>
                        <a:srgbClr val="000000"/>
                      </a:solidFill>
                      <a:prstDash val="solid"/>
                    </a:lnT>
                    <a:solidFill>
                      <a:srgbClr val="F0F0F0"/>
                    </a:solidFill>
                  </a:tcPr>
                </a:tc>
                <a:extLst>
                  <a:ext uri="{0D108BD9-81ED-4DB2-BD59-A6C34878D82A}">
                    <a16:rowId xmlns:a16="http://schemas.microsoft.com/office/drawing/2014/main" val="10001"/>
                  </a:ext>
                </a:extLst>
              </a:tr>
              <a:tr h="307120">
                <a:tc>
                  <a:txBody>
                    <a:bodyPr/>
                    <a:lstStyle/>
                    <a:p>
                      <a:pPr>
                        <a:lnSpc>
                          <a:spcPct val="100000"/>
                        </a:lnSpc>
                        <a:spcBef>
                          <a:spcPts val="45"/>
                        </a:spcBef>
                      </a:pPr>
                      <a:endParaRPr sz="900">
                        <a:latin typeface="Times New Roman"/>
                        <a:cs typeface="Times New Roman"/>
                      </a:endParaRPr>
                    </a:p>
                    <a:p>
                      <a:pPr marR="315595" algn="r">
                        <a:lnSpc>
                          <a:spcPts val="1235"/>
                        </a:lnSpc>
                        <a:spcBef>
                          <a:spcPts val="5"/>
                        </a:spcBef>
                      </a:pPr>
                      <a:r>
                        <a:rPr sz="1100" b="1" spc="-5" dirty="0">
                          <a:latin typeface="Arial"/>
                          <a:cs typeface="Arial"/>
                        </a:rPr>
                        <a:t>Cocoa</a:t>
                      </a:r>
                      <a:endParaRPr sz="1100">
                        <a:latin typeface="Arial"/>
                        <a:cs typeface="Arial"/>
                      </a:endParaRPr>
                    </a:p>
                  </a:txBody>
                  <a:tcPr marL="0" marR="0" marT="5715" marB="0">
                    <a:solidFill>
                      <a:srgbClr val="F0F0F0"/>
                    </a:solidFill>
                  </a:tcPr>
                </a:tc>
                <a:tc>
                  <a:txBody>
                    <a:bodyPr/>
                    <a:lstStyle/>
                    <a:p>
                      <a:pPr marL="153035" algn="ctr">
                        <a:lnSpc>
                          <a:spcPct val="100000"/>
                        </a:lnSpc>
                        <a:spcBef>
                          <a:spcPts val="869"/>
                        </a:spcBef>
                      </a:pPr>
                      <a:r>
                        <a:rPr sz="1100" dirty="0">
                          <a:latin typeface="Arial MT"/>
                          <a:cs typeface="Arial MT"/>
                        </a:rPr>
                        <a:t>-</a:t>
                      </a:r>
                      <a:endParaRPr sz="1100">
                        <a:latin typeface="Arial MT"/>
                        <a:cs typeface="Arial MT"/>
                      </a:endParaRPr>
                    </a:p>
                  </a:txBody>
                  <a:tcPr marL="0" marR="0" marT="110489" marB="0">
                    <a:solidFill>
                      <a:srgbClr val="F0F0F0"/>
                    </a:solidFill>
                  </a:tcPr>
                </a:tc>
                <a:tc>
                  <a:txBody>
                    <a:bodyPr/>
                    <a:lstStyle/>
                    <a:p>
                      <a:pPr marR="34925" algn="ctr">
                        <a:lnSpc>
                          <a:spcPct val="100000"/>
                        </a:lnSpc>
                        <a:spcBef>
                          <a:spcPts val="869"/>
                        </a:spcBef>
                      </a:pPr>
                      <a:r>
                        <a:rPr sz="1100" dirty="0">
                          <a:latin typeface="Arial MT"/>
                          <a:cs typeface="Arial MT"/>
                        </a:rPr>
                        <a:t>0.966</a:t>
                      </a:r>
                      <a:endParaRPr sz="1100">
                        <a:latin typeface="Arial MT"/>
                        <a:cs typeface="Arial MT"/>
                      </a:endParaRPr>
                    </a:p>
                  </a:txBody>
                  <a:tcPr marL="0" marR="0" marT="110489" marB="0">
                    <a:solidFill>
                      <a:srgbClr val="F0F0F0"/>
                    </a:solidFill>
                  </a:tcPr>
                </a:tc>
                <a:tc>
                  <a:txBody>
                    <a:bodyPr/>
                    <a:lstStyle/>
                    <a:p>
                      <a:pPr marL="26034" algn="ctr">
                        <a:lnSpc>
                          <a:spcPct val="100000"/>
                        </a:lnSpc>
                        <a:spcBef>
                          <a:spcPts val="869"/>
                        </a:spcBef>
                      </a:pPr>
                      <a:r>
                        <a:rPr sz="1100" dirty="0">
                          <a:latin typeface="Arial MT"/>
                          <a:cs typeface="Arial MT"/>
                        </a:rPr>
                        <a:t>0.949</a:t>
                      </a:r>
                      <a:endParaRPr sz="1100">
                        <a:latin typeface="Arial MT"/>
                        <a:cs typeface="Arial MT"/>
                      </a:endParaRPr>
                    </a:p>
                  </a:txBody>
                  <a:tcPr marL="0" marR="0" marT="110489" marB="0">
                    <a:solidFill>
                      <a:srgbClr val="F0F0F0"/>
                    </a:solidFill>
                  </a:tcPr>
                </a:tc>
                <a:tc>
                  <a:txBody>
                    <a:bodyPr/>
                    <a:lstStyle/>
                    <a:p>
                      <a:pPr marL="9525" algn="ctr">
                        <a:lnSpc>
                          <a:spcPct val="100000"/>
                        </a:lnSpc>
                        <a:spcBef>
                          <a:spcPts val="869"/>
                        </a:spcBef>
                      </a:pPr>
                      <a:r>
                        <a:rPr sz="1100" dirty="0">
                          <a:latin typeface="Arial MT"/>
                          <a:cs typeface="Arial MT"/>
                        </a:rPr>
                        <a:t>0.972</a:t>
                      </a:r>
                    </a:p>
                  </a:txBody>
                  <a:tcPr marL="0" marR="0" marT="110489" marB="0">
                    <a:solidFill>
                      <a:srgbClr val="F0F0F0"/>
                    </a:solidFill>
                  </a:tcPr>
                </a:tc>
                <a:extLst>
                  <a:ext uri="{0D108BD9-81ED-4DB2-BD59-A6C34878D82A}">
                    <a16:rowId xmlns:a16="http://schemas.microsoft.com/office/drawing/2014/main" val="10002"/>
                  </a:ext>
                </a:extLst>
              </a:tr>
            </a:tbl>
          </a:graphicData>
        </a:graphic>
      </p:graphicFrame>
      <p:sp>
        <p:nvSpPr>
          <p:cNvPr id="59" name="object 59"/>
          <p:cNvSpPr txBox="1"/>
          <p:nvPr/>
        </p:nvSpPr>
        <p:spPr>
          <a:xfrm>
            <a:off x="1556003" y="1684020"/>
            <a:ext cx="6350635" cy="300355"/>
          </a:xfrm>
          <a:prstGeom prst="rect">
            <a:avLst/>
          </a:prstGeom>
          <a:solidFill>
            <a:srgbClr val="FFFFFF"/>
          </a:solidFill>
        </p:spPr>
        <p:txBody>
          <a:bodyPr vert="horz" wrap="square" lIns="0" tIns="40640" rIns="0" bIns="0" rtlCol="0">
            <a:spAutoFit/>
          </a:bodyPr>
          <a:lstStyle/>
          <a:p>
            <a:pPr marL="132080">
              <a:lnSpc>
                <a:spcPct val="100000"/>
              </a:lnSpc>
              <a:spcBef>
                <a:spcPts val="320"/>
              </a:spcBef>
            </a:pPr>
            <a:r>
              <a:rPr sz="1350" b="1" spc="-10" dirty="0">
                <a:latin typeface="Arial"/>
                <a:cs typeface="Arial"/>
              </a:rPr>
              <a:t>Application</a:t>
            </a:r>
            <a:r>
              <a:rPr sz="1350" b="1" spc="40" dirty="0">
                <a:latin typeface="Arial"/>
                <a:cs typeface="Arial"/>
              </a:rPr>
              <a:t> </a:t>
            </a:r>
            <a:r>
              <a:rPr sz="1350" b="1" dirty="0">
                <a:latin typeface="Arial"/>
                <a:cs typeface="Arial"/>
              </a:rPr>
              <a:t>of CB-MoS</a:t>
            </a:r>
            <a:r>
              <a:rPr sz="1350" b="1" baseline="-18518" dirty="0">
                <a:latin typeface="Arial"/>
                <a:cs typeface="Arial"/>
              </a:rPr>
              <a:t>2</a:t>
            </a:r>
            <a:r>
              <a:rPr sz="1350" b="1" spc="179" baseline="-18518" dirty="0">
                <a:latin typeface="Arial"/>
                <a:cs typeface="Arial"/>
              </a:rPr>
              <a:t> </a:t>
            </a:r>
            <a:r>
              <a:rPr sz="1350" b="1" spc="-5" dirty="0">
                <a:latin typeface="Arial"/>
                <a:cs typeface="Arial"/>
              </a:rPr>
              <a:t>electrochemical</a:t>
            </a:r>
            <a:r>
              <a:rPr sz="1350" b="1" spc="-25" dirty="0">
                <a:latin typeface="Arial"/>
                <a:cs typeface="Arial"/>
              </a:rPr>
              <a:t> </a:t>
            </a:r>
            <a:r>
              <a:rPr sz="1350" b="1" dirty="0">
                <a:latin typeface="Arial"/>
                <a:cs typeface="Arial"/>
              </a:rPr>
              <a:t>sensors</a:t>
            </a:r>
            <a:r>
              <a:rPr sz="1350" b="1" spc="-25" dirty="0">
                <a:latin typeface="Arial"/>
                <a:cs typeface="Arial"/>
              </a:rPr>
              <a:t> </a:t>
            </a:r>
            <a:r>
              <a:rPr sz="1350" b="1" dirty="0">
                <a:latin typeface="Arial"/>
                <a:cs typeface="Arial"/>
              </a:rPr>
              <a:t>to</a:t>
            </a:r>
            <a:r>
              <a:rPr sz="1350" b="1" spc="5" dirty="0">
                <a:latin typeface="Arial"/>
                <a:cs typeface="Arial"/>
              </a:rPr>
              <a:t> </a:t>
            </a:r>
            <a:r>
              <a:rPr sz="1350" b="1" dirty="0">
                <a:latin typeface="Arial"/>
                <a:cs typeface="Arial"/>
              </a:rPr>
              <a:t>different</a:t>
            </a:r>
            <a:r>
              <a:rPr sz="1350" b="1" spc="-25" dirty="0">
                <a:latin typeface="Arial"/>
                <a:cs typeface="Arial"/>
              </a:rPr>
              <a:t> </a:t>
            </a:r>
            <a:r>
              <a:rPr sz="1350" b="1" dirty="0">
                <a:latin typeface="Arial"/>
                <a:cs typeface="Arial"/>
              </a:rPr>
              <a:t>food</a:t>
            </a:r>
            <a:r>
              <a:rPr sz="1350" b="1" spc="-5" dirty="0">
                <a:latin typeface="Arial"/>
                <a:cs typeface="Arial"/>
              </a:rPr>
              <a:t> </a:t>
            </a:r>
            <a:r>
              <a:rPr sz="1350" b="1" dirty="0">
                <a:latin typeface="Arial"/>
                <a:cs typeface="Arial"/>
              </a:rPr>
              <a:t>matrices</a:t>
            </a:r>
            <a:endParaRPr sz="1350">
              <a:latin typeface="Arial"/>
              <a:cs typeface="Arial"/>
            </a:endParaRPr>
          </a:p>
        </p:txBody>
      </p:sp>
      <p:sp>
        <p:nvSpPr>
          <p:cNvPr id="60" name="object 60"/>
          <p:cNvSpPr txBox="1"/>
          <p:nvPr/>
        </p:nvSpPr>
        <p:spPr>
          <a:xfrm>
            <a:off x="174142" y="2659126"/>
            <a:ext cx="698500" cy="208279"/>
          </a:xfrm>
          <a:prstGeom prst="rect">
            <a:avLst/>
          </a:prstGeom>
        </p:spPr>
        <p:txBody>
          <a:bodyPr vert="horz" wrap="square" lIns="0" tIns="12700" rIns="0" bIns="0" rtlCol="0">
            <a:spAutoFit/>
          </a:bodyPr>
          <a:lstStyle/>
          <a:p>
            <a:pPr marL="12700">
              <a:lnSpc>
                <a:spcPct val="100000"/>
              </a:lnSpc>
              <a:spcBef>
                <a:spcPts val="100"/>
              </a:spcBef>
            </a:pPr>
            <a:r>
              <a:rPr sz="1200" spc="-15" dirty="0">
                <a:latin typeface="Arial Black"/>
                <a:cs typeface="Arial Black"/>
              </a:rPr>
              <a:t>Olive</a:t>
            </a:r>
            <a:r>
              <a:rPr sz="1200" spc="-60" dirty="0">
                <a:latin typeface="Arial Black"/>
                <a:cs typeface="Arial Black"/>
              </a:rPr>
              <a:t> </a:t>
            </a:r>
            <a:r>
              <a:rPr sz="1200" dirty="0">
                <a:latin typeface="Arial Black"/>
                <a:cs typeface="Arial Black"/>
              </a:rPr>
              <a:t>oil</a:t>
            </a:r>
            <a:endParaRPr sz="1200">
              <a:latin typeface="Arial Black"/>
              <a:cs typeface="Arial Black"/>
            </a:endParaRPr>
          </a:p>
        </p:txBody>
      </p:sp>
      <p:grpSp>
        <p:nvGrpSpPr>
          <p:cNvPr id="61" name="object 61"/>
          <p:cNvGrpSpPr/>
          <p:nvPr/>
        </p:nvGrpSpPr>
        <p:grpSpPr>
          <a:xfrm>
            <a:off x="930452" y="2054351"/>
            <a:ext cx="1598295" cy="739140"/>
            <a:chOff x="930452" y="2054351"/>
            <a:chExt cx="1598295" cy="739140"/>
          </a:xfrm>
        </p:grpSpPr>
        <p:sp>
          <p:nvSpPr>
            <p:cNvPr id="62" name="object 62"/>
            <p:cNvSpPr/>
            <p:nvPr/>
          </p:nvSpPr>
          <p:spPr>
            <a:xfrm>
              <a:off x="949502" y="2406776"/>
              <a:ext cx="340995" cy="367665"/>
            </a:xfrm>
            <a:custGeom>
              <a:avLst/>
              <a:gdLst/>
              <a:ahLst/>
              <a:cxnLst/>
              <a:rect l="l" t="t" r="r" b="b"/>
              <a:pathLst>
                <a:path w="340994" h="367664">
                  <a:moveTo>
                    <a:pt x="0" y="367284"/>
                  </a:moveTo>
                  <a:lnTo>
                    <a:pt x="340563" y="0"/>
                  </a:lnTo>
                </a:path>
              </a:pathLst>
            </a:custGeom>
            <a:ln w="38100">
              <a:solidFill>
                <a:srgbClr val="03861F"/>
              </a:solidFill>
            </a:ln>
          </p:spPr>
          <p:txBody>
            <a:bodyPr wrap="square" lIns="0" tIns="0" rIns="0" bIns="0" rtlCol="0"/>
            <a:lstStyle/>
            <a:p>
              <a:endParaRPr/>
            </a:p>
          </p:txBody>
        </p:sp>
        <p:sp>
          <p:nvSpPr>
            <p:cNvPr id="63" name="object 63"/>
            <p:cNvSpPr/>
            <p:nvPr/>
          </p:nvSpPr>
          <p:spPr>
            <a:xfrm>
              <a:off x="1291590" y="2073401"/>
              <a:ext cx="1217930" cy="669290"/>
            </a:xfrm>
            <a:custGeom>
              <a:avLst/>
              <a:gdLst/>
              <a:ahLst/>
              <a:cxnLst/>
              <a:rect l="l" t="t" r="r" b="b"/>
              <a:pathLst>
                <a:path w="1217930" h="669289">
                  <a:moveTo>
                    <a:pt x="1150747" y="0"/>
                  </a:moveTo>
                  <a:lnTo>
                    <a:pt x="66928" y="0"/>
                  </a:lnTo>
                  <a:lnTo>
                    <a:pt x="40880" y="5260"/>
                  </a:lnTo>
                  <a:lnTo>
                    <a:pt x="19605" y="19605"/>
                  </a:lnTo>
                  <a:lnTo>
                    <a:pt x="5260" y="40880"/>
                  </a:lnTo>
                  <a:lnTo>
                    <a:pt x="0" y="66928"/>
                  </a:lnTo>
                  <a:lnTo>
                    <a:pt x="0" y="602107"/>
                  </a:lnTo>
                  <a:lnTo>
                    <a:pt x="5260" y="628155"/>
                  </a:lnTo>
                  <a:lnTo>
                    <a:pt x="19605" y="649430"/>
                  </a:lnTo>
                  <a:lnTo>
                    <a:pt x="40880" y="663775"/>
                  </a:lnTo>
                  <a:lnTo>
                    <a:pt x="66928" y="669036"/>
                  </a:lnTo>
                  <a:lnTo>
                    <a:pt x="1150747" y="669036"/>
                  </a:lnTo>
                  <a:lnTo>
                    <a:pt x="1176795" y="663775"/>
                  </a:lnTo>
                  <a:lnTo>
                    <a:pt x="1198070" y="649430"/>
                  </a:lnTo>
                  <a:lnTo>
                    <a:pt x="1212415" y="628155"/>
                  </a:lnTo>
                  <a:lnTo>
                    <a:pt x="1217676" y="602107"/>
                  </a:lnTo>
                  <a:lnTo>
                    <a:pt x="1217676" y="66928"/>
                  </a:lnTo>
                  <a:lnTo>
                    <a:pt x="1212415" y="40880"/>
                  </a:lnTo>
                  <a:lnTo>
                    <a:pt x="1198070" y="19605"/>
                  </a:lnTo>
                  <a:lnTo>
                    <a:pt x="1176795" y="5260"/>
                  </a:lnTo>
                  <a:lnTo>
                    <a:pt x="1150747" y="0"/>
                  </a:lnTo>
                  <a:close/>
                </a:path>
              </a:pathLst>
            </a:custGeom>
            <a:solidFill>
              <a:srgbClr val="FFFFFF"/>
            </a:solidFill>
          </p:spPr>
          <p:txBody>
            <a:bodyPr wrap="square" lIns="0" tIns="0" rIns="0" bIns="0" rtlCol="0"/>
            <a:lstStyle/>
            <a:p>
              <a:endParaRPr/>
            </a:p>
          </p:txBody>
        </p:sp>
        <p:sp>
          <p:nvSpPr>
            <p:cNvPr id="64" name="object 64"/>
            <p:cNvSpPr/>
            <p:nvPr/>
          </p:nvSpPr>
          <p:spPr>
            <a:xfrm>
              <a:off x="1291590" y="2073401"/>
              <a:ext cx="1217930" cy="669290"/>
            </a:xfrm>
            <a:custGeom>
              <a:avLst/>
              <a:gdLst/>
              <a:ahLst/>
              <a:cxnLst/>
              <a:rect l="l" t="t" r="r" b="b"/>
              <a:pathLst>
                <a:path w="1217930" h="669289">
                  <a:moveTo>
                    <a:pt x="0" y="66928"/>
                  </a:moveTo>
                  <a:lnTo>
                    <a:pt x="5260" y="40880"/>
                  </a:lnTo>
                  <a:lnTo>
                    <a:pt x="19605" y="19605"/>
                  </a:lnTo>
                  <a:lnTo>
                    <a:pt x="40880" y="5260"/>
                  </a:lnTo>
                  <a:lnTo>
                    <a:pt x="66928" y="0"/>
                  </a:lnTo>
                  <a:lnTo>
                    <a:pt x="1150747" y="0"/>
                  </a:lnTo>
                  <a:lnTo>
                    <a:pt x="1176795" y="5260"/>
                  </a:lnTo>
                  <a:lnTo>
                    <a:pt x="1198070" y="19605"/>
                  </a:lnTo>
                  <a:lnTo>
                    <a:pt x="1212415" y="40880"/>
                  </a:lnTo>
                  <a:lnTo>
                    <a:pt x="1217676" y="66928"/>
                  </a:lnTo>
                  <a:lnTo>
                    <a:pt x="1217676" y="602107"/>
                  </a:lnTo>
                  <a:lnTo>
                    <a:pt x="1212415" y="628155"/>
                  </a:lnTo>
                  <a:lnTo>
                    <a:pt x="1198070" y="649430"/>
                  </a:lnTo>
                  <a:lnTo>
                    <a:pt x="1176795" y="663775"/>
                  </a:lnTo>
                  <a:lnTo>
                    <a:pt x="1150747" y="669036"/>
                  </a:lnTo>
                  <a:lnTo>
                    <a:pt x="66928" y="669036"/>
                  </a:lnTo>
                  <a:lnTo>
                    <a:pt x="40880" y="663775"/>
                  </a:lnTo>
                  <a:lnTo>
                    <a:pt x="19605" y="649430"/>
                  </a:lnTo>
                  <a:lnTo>
                    <a:pt x="5260" y="628155"/>
                  </a:lnTo>
                  <a:lnTo>
                    <a:pt x="0" y="602107"/>
                  </a:lnTo>
                  <a:lnTo>
                    <a:pt x="0" y="66928"/>
                  </a:lnTo>
                  <a:close/>
                </a:path>
              </a:pathLst>
            </a:custGeom>
            <a:ln w="38100">
              <a:solidFill>
                <a:srgbClr val="03861F"/>
              </a:solidFill>
            </a:ln>
          </p:spPr>
          <p:txBody>
            <a:bodyPr wrap="square" lIns="0" tIns="0" rIns="0" bIns="0" rtlCol="0"/>
            <a:lstStyle/>
            <a:p>
              <a:endParaRPr/>
            </a:p>
          </p:txBody>
        </p:sp>
      </p:grpSp>
      <p:sp>
        <p:nvSpPr>
          <p:cNvPr id="65" name="object 65"/>
          <p:cNvSpPr txBox="1"/>
          <p:nvPr/>
        </p:nvSpPr>
        <p:spPr>
          <a:xfrm>
            <a:off x="1516125" y="2060829"/>
            <a:ext cx="766445" cy="193675"/>
          </a:xfrm>
          <a:prstGeom prst="rect">
            <a:avLst/>
          </a:prstGeom>
        </p:spPr>
        <p:txBody>
          <a:bodyPr vert="horz" wrap="square" lIns="0" tIns="13335" rIns="0" bIns="0" rtlCol="0">
            <a:spAutoFit/>
          </a:bodyPr>
          <a:lstStyle/>
          <a:p>
            <a:pPr marL="12700">
              <a:lnSpc>
                <a:spcPct val="100000"/>
              </a:lnSpc>
              <a:spcBef>
                <a:spcPts val="105"/>
              </a:spcBef>
            </a:pPr>
            <a:r>
              <a:rPr sz="1100" b="1" dirty="0">
                <a:latin typeface="Arial"/>
                <a:cs typeface="Arial"/>
              </a:rPr>
              <a:t>Ole</a:t>
            </a:r>
            <a:r>
              <a:rPr sz="1100" b="1" spc="-5" dirty="0">
                <a:latin typeface="Arial"/>
                <a:cs typeface="Arial"/>
              </a:rPr>
              <a:t>u</a:t>
            </a:r>
            <a:r>
              <a:rPr sz="1100" b="1" dirty="0">
                <a:latin typeface="Arial"/>
                <a:cs typeface="Arial"/>
              </a:rPr>
              <a:t>rop</a:t>
            </a:r>
            <a:r>
              <a:rPr sz="1100" b="1" spc="-5" dirty="0">
                <a:latin typeface="Arial"/>
                <a:cs typeface="Arial"/>
              </a:rPr>
              <a:t>e</a:t>
            </a:r>
            <a:r>
              <a:rPr sz="1100" b="1" dirty="0">
                <a:latin typeface="Arial"/>
                <a:cs typeface="Arial"/>
              </a:rPr>
              <a:t>in</a:t>
            </a:r>
            <a:endParaRPr sz="1100">
              <a:latin typeface="Arial"/>
              <a:cs typeface="Arial"/>
            </a:endParaRPr>
          </a:p>
        </p:txBody>
      </p:sp>
      <p:sp>
        <p:nvSpPr>
          <p:cNvPr id="66" name="object 66"/>
          <p:cNvSpPr txBox="1"/>
          <p:nvPr/>
        </p:nvSpPr>
        <p:spPr>
          <a:xfrm>
            <a:off x="1658366" y="2231590"/>
            <a:ext cx="482600" cy="156845"/>
          </a:xfrm>
          <a:prstGeom prst="rect">
            <a:avLst/>
          </a:prstGeom>
        </p:spPr>
        <p:txBody>
          <a:bodyPr vert="horz" wrap="square" lIns="0" tIns="0" rIns="0" bIns="0" rtlCol="0">
            <a:spAutoFit/>
          </a:bodyPr>
          <a:lstStyle/>
          <a:p>
            <a:pPr>
              <a:lnSpc>
                <a:spcPts val="1220"/>
              </a:lnSpc>
            </a:pPr>
            <a:r>
              <a:rPr sz="1100" b="1" dirty="0">
                <a:latin typeface="Arial"/>
                <a:cs typeface="Arial"/>
              </a:rPr>
              <a:t>(OL</a:t>
            </a:r>
            <a:r>
              <a:rPr sz="1100" b="1" spc="-10" dirty="0">
                <a:latin typeface="Arial"/>
                <a:cs typeface="Arial"/>
              </a:rPr>
              <a:t>EU</a:t>
            </a:r>
            <a:r>
              <a:rPr sz="1100" b="1" dirty="0">
                <a:latin typeface="Arial"/>
                <a:cs typeface="Arial"/>
              </a:rPr>
              <a:t>)</a:t>
            </a:r>
            <a:endParaRPr sz="1100">
              <a:latin typeface="Arial"/>
              <a:cs typeface="Arial"/>
            </a:endParaRPr>
          </a:p>
        </p:txBody>
      </p:sp>
      <p:grpSp>
        <p:nvGrpSpPr>
          <p:cNvPr id="67" name="object 67"/>
          <p:cNvGrpSpPr/>
          <p:nvPr/>
        </p:nvGrpSpPr>
        <p:grpSpPr>
          <a:xfrm>
            <a:off x="930452" y="2755010"/>
            <a:ext cx="1611630" cy="741045"/>
            <a:chOff x="930452" y="2755010"/>
            <a:chExt cx="1611630" cy="741045"/>
          </a:xfrm>
        </p:grpSpPr>
        <p:sp>
          <p:nvSpPr>
            <p:cNvPr id="68" name="object 68"/>
            <p:cNvSpPr/>
            <p:nvPr/>
          </p:nvSpPr>
          <p:spPr>
            <a:xfrm>
              <a:off x="949502" y="2774060"/>
              <a:ext cx="340995" cy="367665"/>
            </a:xfrm>
            <a:custGeom>
              <a:avLst/>
              <a:gdLst/>
              <a:ahLst/>
              <a:cxnLst/>
              <a:rect l="l" t="t" r="r" b="b"/>
              <a:pathLst>
                <a:path w="340994" h="367664">
                  <a:moveTo>
                    <a:pt x="0" y="0"/>
                  </a:moveTo>
                  <a:lnTo>
                    <a:pt x="340563" y="367664"/>
                  </a:lnTo>
                </a:path>
              </a:pathLst>
            </a:custGeom>
            <a:ln w="38100">
              <a:solidFill>
                <a:srgbClr val="03861F"/>
              </a:solidFill>
            </a:ln>
          </p:spPr>
          <p:txBody>
            <a:bodyPr wrap="square" lIns="0" tIns="0" rIns="0" bIns="0" rtlCol="0"/>
            <a:lstStyle/>
            <a:p>
              <a:endParaRPr/>
            </a:p>
          </p:txBody>
        </p:sp>
        <p:sp>
          <p:nvSpPr>
            <p:cNvPr id="69" name="object 69"/>
            <p:cNvSpPr/>
            <p:nvPr/>
          </p:nvSpPr>
          <p:spPr>
            <a:xfrm>
              <a:off x="1291590" y="2807969"/>
              <a:ext cx="1231900" cy="669290"/>
            </a:xfrm>
            <a:custGeom>
              <a:avLst/>
              <a:gdLst/>
              <a:ahLst/>
              <a:cxnLst/>
              <a:rect l="l" t="t" r="r" b="b"/>
              <a:pathLst>
                <a:path w="1231900" h="669289">
                  <a:moveTo>
                    <a:pt x="1164462" y="0"/>
                  </a:moveTo>
                  <a:lnTo>
                    <a:pt x="66928" y="0"/>
                  </a:lnTo>
                  <a:lnTo>
                    <a:pt x="40880" y="5260"/>
                  </a:lnTo>
                  <a:lnTo>
                    <a:pt x="19605" y="19605"/>
                  </a:lnTo>
                  <a:lnTo>
                    <a:pt x="5260" y="40880"/>
                  </a:lnTo>
                  <a:lnTo>
                    <a:pt x="0" y="66928"/>
                  </a:lnTo>
                  <a:lnTo>
                    <a:pt x="0" y="602106"/>
                  </a:lnTo>
                  <a:lnTo>
                    <a:pt x="5260" y="628155"/>
                  </a:lnTo>
                  <a:lnTo>
                    <a:pt x="19605" y="649430"/>
                  </a:lnTo>
                  <a:lnTo>
                    <a:pt x="40880" y="663775"/>
                  </a:lnTo>
                  <a:lnTo>
                    <a:pt x="66928" y="669035"/>
                  </a:lnTo>
                  <a:lnTo>
                    <a:pt x="1164462" y="669035"/>
                  </a:lnTo>
                  <a:lnTo>
                    <a:pt x="1190511" y="663775"/>
                  </a:lnTo>
                  <a:lnTo>
                    <a:pt x="1211786" y="649430"/>
                  </a:lnTo>
                  <a:lnTo>
                    <a:pt x="1226131" y="628155"/>
                  </a:lnTo>
                  <a:lnTo>
                    <a:pt x="1231392" y="602106"/>
                  </a:lnTo>
                  <a:lnTo>
                    <a:pt x="1231392" y="66928"/>
                  </a:lnTo>
                  <a:lnTo>
                    <a:pt x="1226131" y="40880"/>
                  </a:lnTo>
                  <a:lnTo>
                    <a:pt x="1211786" y="19605"/>
                  </a:lnTo>
                  <a:lnTo>
                    <a:pt x="1190511" y="5260"/>
                  </a:lnTo>
                  <a:lnTo>
                    <a:pt x="1164462" y="0"/>
                  </a:lnTo>
                  <a:close/>
                </a:path>
              </a:pathLst>
            </a:custGeom>
            <a:solidFill>
              <a:srgbClr val="FFFFFF"/>
            </a:solidFill>
          </p:spPr>
          <p:txBody>
            <a:bodyPr wrap="square" lIns="0" tIns="0" rIns="0" bIns="0" rtlCol="0"/>
            <a:lstStyle/>
            <a:p>
              <a:endParaRPr/>
            </a:p>
          </p:txBody>
        </p:sp>
        <p:sp>
          <p:nvSpPr>
            <p:cNvPr id="70" name="object 70"/>
            <p:cNvSpPr/>
            <p:nvPr/>
          </p:nvSpPr>
          <p:spPr>
            <a:xfrm>
              <a:off x="1291590" y="2807969"/>
              <a:ext cx="1231900" cy="669290"/>
            </a:xfrm>
            <a:custGeom>
              <a:avLst/>
              <a:gdLst/>
              <a:ahLst/>
              <a:cxnLst/>
              <a:rect l="l" t="t" r="r" b="b"/>
              <a:pathLst>
                <a:path w="1231900" h="669289">
                  <a:moveTo>
                    <a:pt x="0" y="66928"/>
                  </a:moveTo>
                  <a:lnTo>
                    <a:pt x="5260" y="40880"/>
                  </a:lnTo>
                  <a:lnTo>
                    <a:pt x="19605" y="19605"/>
                  </a:lnTo>
                  <a:lnTo>
                    <a:pt x="40880" y="5260"/>
                  </a:lnTo>
                  <a:lnTo>
                    <a:pt x="66928" y="0"/>
                  </a:lnTo>
                  <a:lnTo>
                    <a:pt x="1164462" y="0"/>
                  </a:lnTo>
                  <a:lnTo>
                    <a:pt x="1190511" y="5260"/>
                  </a:lnTo>
                  <a:lnTo>
                    <a:pt x="1211786" y="19605"/>
                  </a:lnTo>
                  <a:lnTo>
                    <a:pt x="1226131" y="40880"/>
                  </a:lnTo>
                  <a:lnTo>
                    <a:pt x="1231392" y="66928"/>
                  </a:lnTo>
                  <a:lnTo>
                    <a:pt x="1231392" y="602106"/>
                  </a:lnTo>
                  <a:lnTo>
                    <a:pt x="1226131" y="628155"/>
                  </a:lnTo>
                  <a:lnTo>
                    <a:pt x="1211786" y="649430"/>
                  </a:lnTo>
                  <a:lnTo>
                    <a:pt x="1190511" y="663775"/>
                  </a:lnTo>
                  <a:lnTo>
                    <a:pt x="1164462" y="669035"/>
                  </a:lnTo>
                  <a:lnTo>
                    <a:pt x="66928" y="669035"/>
                  </a:lnTo>
                  <a:lnTo>
                    <a:pt x="40880" y="663775"/>
                  </a:lnTo>
                  <a:lnTo>
                    <a:pt x="19605" y="649430"/>
                  </a:lnTo>
                  <a:lnTo>
                    <a:pt x="5260" y="628155"/>
                  </a:lnTo>
                  <a:lnTo>
                    <a:pt x="0" y="602106"/>
                  </a:lnTo>
                  <a:lnTo>
                    <a:pt x="0" y="66928"/>
                  </a:lnTo>
                  <a:close/>
                </a:path>
              </a:pathLst>
            </a:custGeom>
            <a:ln w="38100">
              <a:solidFill>
                <a:srgbClr val="03861F"/>
              </a:solidFill>
            </a:ln>
          </p:spPr>
          <p:txBody>
            <a:bodyPr wrap="square" lIns="0" tIns="0" rIns="0" bIns="0" rtlCol="0"/>
            <a:lstStyle/>
            <a:p>
              <a:endParaRPr/>
            </a:p>
          </p:txBody>
        </p:sp>
      </p:grpSp>
      <p:sp>
        <p:nvSpPr>
          <p:cNvPr id="71" name="object 71"/>
          <p:cNvSpPr txBox="1"/>
          <p:nvPr/>
        </p:nvSpPr>
        <p:spPr>
          <a:xfrm>
            <a:off x="1383538" y="2796286"/>
            <a:ext cx="1043305" cy="338455"/>
          </a:xfrm>
          <a:prstGeom prst="rect">
            <a:avLst/>
          </a:prstGeom>
        </p:spPr>
        <p:txBody>
          <a:bodyPr vert="horz" wrap="square" lIns="0" tIns="36830" rIns="0" bIns="0" rtlCol="0">
            <a:spAutoFit/>
          </a:bodyPr>
          <a:lstStyle/>
          <a:p>
            <a:pPr marL="335280" marR="5080" indent="-323215">
              <a:lnSpc>
                <a:spcPts val="1140"/>
              </a:lnSpc>
              <a:spcBef>
                <a:spcPts val="290"/>
              </a:spcBef>
            </a:pPr>
            <a:r>
              <a:rPr sz="1100" b="1" spc="-10" dirty="0">
                <a:latin typeface="Arial"/>
                <a:cs typeface="Arial"/>
              </a:rPr>
              <a:t>H</a:t>
            </a:r>
            <a:r>
              <a:rPr sz="1100" b="1" spc="-30" dirty="0">
                <a:latin typeface="Arial"/>
                <a:cs typeface="Arial"/>
              </a:rPr>
              <a:t>y</a:t>
            </a:r>
            <a:r>
              <a:rPr sz="1100" b="1" dirty="0">
                <a:latin typeface="Arial"/>
                <a:cs typeface="Arial"/>
              </a:rPr>
              <a:t>dro</a:t>
            </a:r>
            <a:r>
              <a:rPr sz="1100" b="1" spc="-5" dirty="0">
                <a:latin typeface="Arial"/>
                <a:cs typeface="Arial"/>
              </a:rPr>
              <a:t>x</a:t>
            </a:r>
            <a:r>
              <a:rPr sz="1100" b="1" spc="-30" dirty="0">
                <a:latin typeface="Arial"/>
                <a:cs typeface="Arial"/>
              </a:rPr>
              <a:t>y</a:t>
            </a:r>
            <a:r>
              <a:rPr sz="1100" b="1" dirty="0">
                <a:latin typeface="Arial"/>
                <a:cs typeface="Arial"/>
              </a:rPr>
              <a:t>t</a:t>
            </a:r>
            <a:r>
              <a:rPr sz="1100" b="1" spc="-30" dirty="0">
                <a:latin typeface="Arial"/>
                <a:cs typeface="Arial"/>
              </a:rPr>
              <a:t>y</a:t>
            </a:r>
            <a:r>
              <a:rPr sz="1100" b="1" dirty="0">
                <a:latin typeface="Arial"/>
                <a:cs typeface="Arial"/>
              </a:rPr>
              <a:t>ros</a:t>
            </a:r>
            <a:r>
              <a:rPr sz="1100" b="1" spc="-5" dirty="0">
                <a:latin typeface="Arial"/>
                <a:cs typeface="Arial"/>
              </a:rPr>
              <a:t>o</a:t>
            </a:r>
            <a:r>
              <a:rPr sz="1100" b="1" dirty="0">
                <a:latin typeface="Arial"/>
                <a:cs typeface="Arial"/>
              </a:rPr>
              <a:t>l  </a:t>
            </a:r>
            <a:r>
              <a:rPr sz="1100" b="1" spc="-5" dirty="0">
                <a:latin typeface="Arial"/>
                <a:cs typeface="Arial"/>
              </a:rPr>
              <a:t>(HYT)</a:t>
            </a:r>
            <a:endParaRPr sz="1100">
              <a:latin typeface="Arial"/>
              <a:cs typeface="Arial"/>
            </a:endParaRPr>
          </a:p>
        </p:txBody>
      </p:sp>
      <p:grpSp>
        <p:nvGrpSpPr>
          <p:cNvPr id="72" name="object 72"/>
          <p:cNvGrpSpPr/>
          <p:nvPr/>
        </p:nvGrpSpPr>
        <p:grpSpPr>
          <a:xfrm>
            <a:off x="1387829" y="3018033"/>
            <a:ext cx="951230" cy="407670"/>
            <a:chOff x="1387829" y="3018033"/>
            <a:chExt cx="951230" cy="407670"/>
          </a:xfrm>
        </p:grpSpPr>
        <p:sp>
          <p:nvSpPr>
            <p:cNvPr id="73" name="object 73"/>
            <p:cNvSpPr/>
            <p:nvPr/>
          </p:nvSpPr>
          <p:spPr>
            <a:xfrm>
              <a:off x="1387829" y="3018033"/>
              <a:ext cx="951230" cy="407670"/>
            </a:xfrm>
            <a:custGeom>
              <a:avLst/>
              <a:gdLst/>
              <a:ahLst/>
              <a:cxnLst/>
              <a:rect l="l" t="t" r="r" b="b"/>
              <a:pathLst>
                <a:path w="951230" h="407670">
                  <a:moveTo>
                    <a:pt x="0" y="407080"/>
                  </a:moveTo>
                  <a:lnTo>
                    <a:pt x="950781" y="407080"/>
                  </a:lnTo>
                  <a:lnTo>
                    <a:pt x="950781" y="0"/>
                  </a:lnTo>
                  <a:lnTo>
                    <a:pt x="0" y="0"/>
                  </a:lnTo>
                  <a:lnTo>
                    <a:pt x="0" y="407080"/>
                  </a:lnTo>
                  <a:close/>
                </a:path>
              </a:pathLst>
            </a:custGeom>
            <a:solidFill>
              <a:srgbClr val="FFFFFF"/>
            </a:solidFill>
          </p:spPr>
          <p:txBody>
            <a:bodyPr wrap="square" lIns="0" tIns="0" rIns="0" bIns="0" rtlCol="0"/>
            <a:lstStyle/>
            <a:p>
              <a:endParaRPr/>
            </a:p>
          </p:txBody>
        </p:sp>
        <p:sp>
          <p:nvSpPr>
            <p:cNvPr id="74" name="object 74"/>
            <p:cNvSpPr/>
            <p:nvPr/>
          </p:nvSpPr>
          <p:spPr>
            <a:xfrm>
              <a:off x="2002045" y="3036850"/>
              <a:ext cx="139065" cy="94615"/>
            </a:xfrm>
            <a:custGeom>
              <a:avLst/>
              <a:gdLst/>
              <a:ahLst/>
              <a:cxnLst/>
              <a:rect l="l" t="t" r="r" b="b"/>
              <a:pathLst>
                <a:path w="139064" h="94614">
                  <a:moveTo>
                    <a:pt x="136121" y="94202"/>
                  </a:moveTo>
                  <a:lnTo>
                    <a:pt x="138792" y="92481"/>
                  </a:lnTo>
                  <a:lnTo>
                    <a:pt x="138792" y="89038"/>
                  </a:lnTo>
                  <a:lnTo>
                    <a:pt x="0" y="0"/>
                  </a:lnTo>
                  <a:lnTo>
                    <a:pt x="0" y="6885"/>
                  </a:lnTo>
                  <a:lnTo>
                    <a:pt x="136121" y="94202"/>
                  </a:lnTo>
                  <a:close/>
                </a:path>
              </a:pathLst>
            </a:custGeom>
            <a:solidFill>
              <a:srgbClr val="000000"/>
            </a:solidFill>
          </p:spPr>
          <p:txBody>
            <a:bodyPr wrap="square" lIns="0" tIns="0" rIns="0" bIns="0" rtlCol="0"/>
            <a:lstStyle/>
            <a:p>
              <a:endParaRPr/>
            </a:p>
          </p:txBody>
        </p:sp>
        <p:sp>
          <p:nvSpPr>
            <p:cNvPr id="75" name="object 75"/>
            <p:cNvSpPr/>
            <p:nvPr/>
          </p:nvSpPr>
          <p:spPr>
            <a:xfrm>
              <a:off x="2002045" y="3064987"/>
              <a:ext cx="120014" cy="76835"/>
            </a:xfrm>
            <a:custGeom>
              <a:avLst/>
              <a:gdLst/>
              <a:ahLst/>
              <a:cxnLst/>
              <a:rect l="l" t="t" r="r" b="b"/>
              <a:pathLst>
                <a:path w="120014" h="76835">
                  <a:moveTo>
                    <a:pt x="119558" y="76688"/>
                  </a:moveTo>
                  <a:lnTo>
                    <a:pt x="0" y="0"/>
                  </a:lnTo>
                </a:path>
              </a:pathLst>
            </a:custGeom>
            <a:ln w="6722">
              <a:solidFill>
                <a:srgbClr val="000000"/>
              </a:solidFill>
            </a:ln>
          </p:spPr>
          <p:txBody>
            <a:bodyPr wrap="square" lIns="0" tIns="0" rIns="0" bIns="0" rtlCol="0"/>
            <a:lstStyle/>
            <a:p>
              <a:endParaRPr/>
            </a:p>
          </p:txBody>
        </p:sp>
        <p:sp>
          <p:nvSpPr>
            <p:cNvPr id="76" name="object 76"/>
            <p:cNvSpPr/>
            <p:nvPr/>
          </p:nvSpPr>
          <p:spPr>
            <a:xfrm>
              <a:off x="1860588" y="3036861"/>
              <a:ext cx="141605" cy="272415"/>
            </a:xfrm>
            <a:custGeom>
              <a:avLst/>
              <a:gdLst/>
              <a:ahLst/>
              <a:cxnLst/>
              <a:rect l="l" t="t" r="r" b="b"/>
              <a:pathLst>
                <a:path w="141605" h="272414">
                  <a:moveTo>
                    <a:pt x="141452" y="0"/>
                  </a:moveTo>
                  <a:lnTo>
                    <a:pt x="2667" y="89027"/>
                  </a:lnTo>
                  <a:lnTo>
                    <a:pt x="2667" y="92481"/>
                  </a:lnTo>
                  <a:lnTo>
                    <a:pt x="0" y="94195"/>
                  </a:lnTo>
                  <a:lnTo>
                    <a:pt x="0" y="272275"/>
                  </a:lnTo>
                  <a:lnTo>
                    <a:pt x="5334" y="268833"/>
                  </a:lnTo>
                  <a:lnTo>
                    <a:pt x="5334" y="94195"/>
                  </a:lnTo>
                  <a:lnTo>
                    <a:pt x="141452" y="6883"/>
                  </a:lnTo>
                  <a:lnTo>
                    <a:pt x="141452" y="0"/>
                  </a:lnTo>
                  <a:close/>
                </a:path>
              </a:pathLst>
            </a:custGeom>
            <a:solidFill>
              <a:srgbClr val="000000"/>
            </a:solidFill>
          </p:spPr>
          <p:txBody>
            <a:bodyPr wrap="square" lIns="0" tIns="0" rIns="0" bIns="0" rtlCol="0"/>
            <a:lstStyle/>
            <a:p>
              <a:endParaRPr/>
            </a:p>
          </p:txBody>
        </p:sp>
        <p:sp>
          <p:nvSpPr>
            <p:cNvPr id="77" name="object 77"/>
            <p:cNvSpPr/>
            <p:nvPr/>
          </p:nvSpPr>
          <p:spPr>
            <a:xfrm>
              <a:off x="1882490" y="3141675"/>
              <a:ext cx="0" cy="153670"/>
            </a:xfrm>
            <a:custGeom>
              <a:avLst/>
              <a:gdLst/>
              <a:ahLst/>
              <a:cxnLst/>
              <a:rect l="l" t="t" r="r" b="b"/>
              <a:pathLst>
                <a:path h="153670">
                  <a:moveTo>
                    <a:pt x="0" y="0"/>
                  </a:moveTo>
                  <a:lnTo>
                    <a:pt x="0" y="153386"/>
                  </a:lnTo>
                </a:path>
              </a:pathLst>
            </a:custGeom>
            <a:ln w="6231">
              <a:solidFill>
                <a:srgbClr val="000000"/>
              </a:solidFill>
            </a:ln>
          </p:spPr>
          <p:txBody>
            <a:bodyPr wrap="square" lIns="0" tIns="0" rIns="0" bIns="0" rtlCol="0"/>
            <a:lstStyle/>
            <a:p>
              <a:endParaRPr/>
            </a:p>
          </p:txBody>
        </p:sp>
        <p:sp>
          <p:nvSpPr>
            <p:cNvPr id="78" name="object 78"/>
            <p:cNvSpPr/>
            <p:nvPr/>
          </p:nvSpPr>
          <p:spPr>
            <a:xfrm>
              <a:off x="1860588" y="3305695"/>
              <a:ext cx="280670" cy="94615"/>
            </a:xfrm>
            <a:custGeom>
              <a:avLst/>
              <a:gdLst/>
              <a:ahLst/>
              <a:cxnLst/>
              <a:rect l="l" t="t" r="r" b="b"/>
              <a:pathLst>
                <a:path w="280669" h="94614">
                  <a:moveTo>
                    <a:pt x="280238" y="1714"/>
                  </a:moveTo>
                  <a:lnTo>
                    <a:pt x="277571" y="0"/>
                  </a:lnTo>
                  <a:lnTo>
                    <a:pt x="141452" y="87312"/>
                  </a:lnTo>
                  <a:lnTo>
                    <a:pt x="5334" y="0"/>
                  </a:lnTo>
                  <a:lnTo>
                    <a:pt x="0" y="3441"/>
                  </a:lnTo>
                  <a:lnTo>
                    <a:pt x="141452" y="94195"/>
                  </a:lnTo>
                  <a:lnTo>
                    <a:pt x="280238" y="5156"/>
                  </a:lnTo>
                  <a:lnTo>
                    <a:pt x="280238" y="1714"/>
                  </a:lnTo>
                  <a:close/>
                </a:path>
              </a:pathLst>
            </a:custGeom>
            <a:solidFill>
              <a:srgbClr val="000000"/>
            </a:solidFill>
          </p:spPr>
          <p:txBody>
            <a:bodyPr wrap="square" lIns="0" tIns="0" rIns="0" bIns="0" rtlCol="0"/>
            <a:lstStyle/>
            <a:p>
              <a:endParaRPr/>
            </a:p>
          </p:txBody>
        </p:sp>
        <p:sp>
          <p:nvSpPr>
            <p:cNvPr id="79" name="object 79"/>
            <p:cNvSpPr/>
            <p:nvPr/>
          </p:nvSpPr>
          <p:spPr>
            <a:xfrm>
              <a:off x="2002045" y="3295061"/>
              <a:ext cx="120014" cy="76835"/>
            </a:xfrm>
            <a:custGeom>
              <a:avLst/>
              <a:gdLst/>
              <a:ahLst/>
              <a:cxnLst/>
              <a:rect l="l" t="t" r="r" b="b"/>
              <a:pathLst>
                <a:path w="120014" h="76835">
                  <a:moveTo>
                    <a:pt x="0" y="76688"/>
                  </a:moveTo>
                  <a:lnTo>
                    <a:pt x="119559" y="0"/>
                  </a:lnTo>
                </a:path>
              </a:pathLst>
            </a:custGeom>
            <a:ln w="6722">
              <a:solidFill>
                <a:srgbClr val="000000"/>
              </a:solidFill>
            </a:ln>
          </p:spPr>
          <p:txBody>
            <a:bodyPr wrap="square" lIns="0" tIns="0" rIns="0" bIns="0" rtlCol="0"/>
            <a:lstStyle/>
            <a:p>
              <a:endParaRPr/>
            </a:p>
          </p:txBody>
        </p:sp>
        <p:sp>
          <p:nvSpPr>
            <p:cNvPr id="80" name="object 80"/>
            <p:cNvSpPr/>
            <p:nvPr/>
          </p:nvSpPr>
          <p:spPr>
            <a:xfrm>
              <a:off x="2138167" y="3129331"/>
              <a:ext cx="5715" cy="178435"/>
            </a:xfrm>
            <a:custGeom>
              <a:avLst/>
              <a:gdLst/>
              <a:ahLst/>
              <a:cxnLst/>
              <a:rect l="l" t="t" r="r" b="b"/>
              <a:pathLst>
                <a:path w="5714" h="178435">
                  <a:moveTo>
                    <a:pt x="2670" y="178074"/>
                  </a:moveTo>
                  <a:lnTo>
                    <a:pt x="5341" y="176353"/>
                  </a:lnTo>
                  <a:lnTo>
                    <a:pt x="5341" y="1721"/>
                  </a:lnTo>
                  <a:lnTo>
                    <a:pt x="2670" y="0"/>
                  </a:lnTo>
                  <a:lnTo>
                    <a:pt x="0" y="1721"/>
                  </a:lnTo>
                  <a:lnTo>
                    <a:pt x="0" y="176353"/>
                  </a:lnTo>
                  <a:lnTo>
                    <a:pt x="2670" y="178074"/>
                  </a:lnTo>
                  <a:close/>
                </a:path>
              </a:pathLst>
            </a:custGeom>
            <a:solidFill>
              <a:srgbClr val="000000"/>
            </a:solidFill>
          </p:spPr>
          <p:txBody>
            <a:bodyPr wrap="square" lIns="0" tIns="0" rIns="0" bIns="0" rtlCol="0"/>
            <a:lstStyle/>
            <a:p>
              <a:endParaRPr/>
            </a:p>
          </p:txBody>
        </p:sp>
      </p:grpSp>
      <p:sp>
        <p:nvSpPr>
          <p:cNvPr id="81" name="object 81"/>
          <p:cNvSpPr txBox="1"/>
          <p:nvPr/>
        </p:nvSpPr>
        <p:spPr>
          <a:xfrm rot="10740000">
            <a:off x="2249555" y="3366960"/>
            <a:ext cx="101600" cy="60325"/>
          </a:xfrm>
          <a:prstGeom prst="rect">
            <a:avLst/>
          </a:prstGeom>
        </p:spPr>
        <p:txBody>
          <a:bodyPr vert="horz" wrap="square" lIns="0" tIns="0" rIns="0" bIns="0" rtlCol="0">
            <a:spAutoFit/>
          </a:bodyPr>
          <a:lstStyle/>
          <a:p>
            <a:pPr>
              <a:lnSpc>
                <a:spcPts val="475"/>
              </a:lnSpc>
            </a:pPr>
            <a:r>
              <a:rPr sz="450" spc="-30" dirty="0">
                <a:latin typeface="Arial MT"/>
                <a:cs typeface="Arial MT"/>
              </a:rPr>
              <a:t>HO</a:t>
            </a:r>
            <a:endParaRPr sz="450">
              <a:latin typeface="Arial MT"/>
              <a:cs typeface="Arial MT"/>
            </a:endParaRPr>
          </a:p>
        </p:txBody>
      </p:sp>
      <p:sp>
        <p:nvSpPr>
          <p:cNvPr id="82" name="object 82"/>
          <p:cNvSpPr/>
          <p:nvPr/>
        </p:nvSpPr>
        <p:spPr>
          <a:xfrm>
            <a:off x="2140837" y="3305685"/>
            <a:ext cx="113664" cy="76200"/>
          </a:xfrm>
          <a:custGeom>
            <a:avLst/>
            <a:gdLst/>
            <a:ahLst/>
            <a:cxnLst/>
            <a:rect l="l" t="t" r="r" b="b"/>
            <a:pathLst>
              <a:path w="113664" h="76200">
                <a:moveTo>
                  <a:pt x="110531" y="76035"/>
                </a:moveTo>
                <a:lnTo>
                  <a:pt x="113202" y="70931"/>
                </a:lnTo>
                <a:lnTo>
                  <a:pt x="2670" y="0"/>
                </a:lnTo>
                <a:lnTo>
                  <a:pt x="0" y="1721"/>
                </a:lnTo>
                <a:lnTo>
                  <a:pt x="0" y="5163"/>
                </a:lnTo>
                <a:lnTo>
                  <a:pt x="110531" y="76035"/>
                </a:lnTo>
                <a:close/>
              </a:path>
            </a:pathLst>
          </a:custGeom>
          <a:solidFill>
            <a:srgbClr val="000000"/>
          </a:solidFill>
        </p:spPr>
        <p:txBody>
          <a:bodyPr wrap="square" lIns="0" tIns="0" rIns="0" bIns="0" rtlCol="0"/>
          <a:lstStyle/>
          <a:p>
            <a:endParaRPr/>
          </a:p>
        </p:txBody>
      </p:sp>
      <p:sp>
        <p:nvSpPr>
          <p:cNvPr id="83" name="object 83"/>
          <p:cNvSpPr txBox="1"/>
          <p:nvPr/>
        </p:nvSpPr>
        <p:spPr>
          <a:xfrm rot="10740000">
            <a:off x="2249555" y="3006121"/>
            <a:ext cx="101600" cy="60325"/>
          </a:xfrm>
          <a:prstGeom prst="rect">
            <a:avLst/>
          </a:prstGeom>
        </p:spPr>
        <p:txBody>
          <a:bodyPr vert="horz" wrap="square" lIns="0" tIns="0" rIns="0" bIns="0" rtlCol="0">
            <a:spAutoFit/>
          </a:bodyPr>
          <a:lstStyle/>
          <a:p>
            <a:pPr>
              <a:lnSpc>
                <a:spcPts val="475"/>
              </a:lnSpc>
            </a:pPr>
            <a:r>
              <a:rPr sz="450" spc="-30" dirty="0">
                <a:latin typeface="Arial MT"/>
                <a:cs typeface="Arial MT"/>
              </a:rPr>
              <a:t>HO</a:t>
            </a:r>
            <a:endParaRPr sz="450">
              <a:latin typeface="Arial MT"/>
              <a:cs typeface="Arial MT"/>
            </a:endParaRPr>
          </a:p>
        </p:txBody>
      </p:sp>
      <p:sp>
        <p:nvSpPr>
          <p:cNvPr id="84" name="object 84"/>
          <p:cNvSpPr/>
          <p:nvPr/>
        </p:nvSpPr>
        <p:spPr>
          <a:xfrm>
            <a:off x="1585595" y="3036861"/>
            <a:ext cx="668655" cy="96520"/>
          </a:xfrm>
          <a:custGeom>
            <a:avLst/>
            <a:gdLst/>
            <a:ahLst/>
            <a:cxnLst/>
            <a:rect l="l" t="t" r="r" b="b"/>
            <a:pathLst>
              <a:path w="668655" h="96519">
                <a:moveTo>
                  <a:pt x="277660" y="89027"/>
                </a:moveTo>
                <a:lnTo>
                  <a:pt x="138785" y="0"/>
                </a:lnTo>
                <a:lnTo>
                  <a:pt x="0" y="89027"/>
                </a:lnTo>
                <a:lnTo>
                  <a:pt x="0" y="95923"/>
                </a:lnTo>
                <a:lnTo>
                  <a:pt x="138785" y="6883"/>
                </a:lnTo>
                <a:lnTo>
                  <a:pt x="274993" y="94195"/>
                </a:lnTo>
                <a:lnTo>
                  <a:pt x="277660" y="92481"/>
                </a:lnTo>
                <a:lnTo>
                  <a:pt x="277660" y="89027"/>
                </a:lnTo>
                <a:close/>
              </a:path>
              <a:path w="668655" h="96519">
                <a:moveTo>
                  <a:pt x="668439" y="23266"/>
                </a:moveTo>
                <a:lnTo>
                  <a:pt x="665772" y="18161"/>
                </a:lnTo>
                <a:lnTo>
                  <a:pt x="555231" y="89027"/>
                </a:lnTo>
                <a:lnTo>
                  <a:pt x="555231" y="92481"/>
                </a:lnTo>
                <a:lnTo>
                  <a:pt x="557911" y="94195"/>
                </a:lnTo>
                <a:lnTo>
                  <a:pt x="668439" y="23266"/>
                </a:lnTo>
                <a:close/>
              </a:path>
            </a:pathLst>
          </a:custGeom>
          <a:solidFill>
            <a:srgbClr val="000000"/>
          </a:solidFill>
        </p:spPr>
        <p:txBody>
          <a:bodyPr wrap="square" lIns="0" tIns="0" rIns="0" bIns="0" rtlCol="0"/>
          <a:lstStyle/>
          <a:p>
            <a:endParaRPr/>
          </a:p>
        </p:txBody>
      </p:sp>
      <p:sp>
        <p:nvSpPr>
          <p:cNvPr id="85" name="object 85"/>
          <p:cNvSpPr txBox="1"/>
          <p:nvPr/>
        </p:nvSpPr>
        <p:spPr>
          <a:xfrm rot="10740000">
            <a:off x="1371331" y="3006122"/>
            <a:ext cx="103643" cy="60325"/>
          </a:xfrm>
          <a:prstGeom prst="rect">
            <a:avLst/>
          </a:prstGeom>
        </p:spPr>
        <p:txBody>
          <a:bodyPr vert="horz" wrap="square" lIns="0" tIns="0" rIns="0" bIns="0" rtlCol="0">
            <a:spAutoFit/>
          </a:bodyPr>
          <a:lstStyle/>
          <a:p>
            <a:pPr>
              <a:lnSpc>
                <a:spcPts val="475"/>
              </a:lnSpc>
            </a:pPr>
            <a:r>
              <a:rPr sz="450" spc="-20" dirty="0">
                <a:latin typeface="Arial MT"/>
                <a:cs typeface="Arial MT"/>
              </a:rPr>
              <a:t>OH</a:t>
            </a:r>
            <a:endParaRPr sz="450">
              <a:latin typeface="Arial MT"/>
              <a:cs typeface="Arial MT"/>
            </a:endParaRPr>
          </a:p>
        </p:txBody>
      </p:sp>
      <p:grpSp>
        <p:nvGrpSpPr>
          <p:cNvPr id="86" name="object 86"/>
          <p:cNvGrpSpPr/>
          <p:nvPr/>
        </p:nvGrpSpPr>
        <p:grpSpPr>
          <a:xfrm>
            <a:off x="1471690" y="2232892"/>
            <a:ext cx="845185" cy="900430"/>
            <a:chOff x="1471690" y="2232892"/>
            <a:chExt cx="845185" cy="900430"/>
          </a:xfrm>
        </p:grpSpPr>
        <p:sp>
          <p:nvSpPr>
            <p:cNvPr id="87" name="object 87"/>
            <p:cNvSpPr/>
            <p:nvPr/>
          </p:nvSpPr>
          <p:spPr>
            <a:xfrm>
              <a:off x="1471690" y="3054539"/>
              <a:ext cx="114300" cy="78740"/>
            </a:xfrm>
            <a:custGeom>
              <a:avLst/>
              <a:gdLst/>
              <a:ahLst/>
              <a:cxnLst/>
              <a:rect l="l" t="t" r="r" b="b"/>
              <a:pathLst>
                <a:path w="114300" h="78739">
                  <a:moveTo>
                    <a:pt x="113905" y="78234"/>
                  </a:moveTo>
                  <a:lnTo>
                    <a:pt x="113905" y="71350"/>
                  </a:lnTo>
                  <a:lnTo>
                    <a:pt x="2670" y="0"/>
                  </a:lnTo>
                  <a:lnTo>
                    <a:pt x="0" y="5164"/>
                  </a:lnTo>
                  <a:lnTo>
                    <a:pt x="113905" y="78234"/>
                  </a:lnTo>
                  <a:close/>
                </a:path>
              </a:pathLst>
            </a:custGeom>
            <a:solidFill>
              <a:srgbClr val="000000"/>
            </a:solidFill>
          </p:spPr>
          <p:txBody>
            <a:bodyPr wrap="square" lIns="0" tIns="0" rIns="0" bIns="0" rtlCol="0"/>
            <a:lstStyle/>
            <a:p>
              <a:endParaRPr/>
            </a:p>
          </p:txBody>
        </p:sp>
        <p:sp>
          <p:nvSpPr>
            <p:cNvPr id="88" name="object 88"/>
            <p:cNvSpPr/>
            <p:nvPr/>
          </p:nvSpPr>
          <p:spPr>
            <a:xfrm>
              <a:off x="1524772" y="2232892"/>
              <a:ext cx="792480" cy="473709"/>
            </a:xfrm>
            <a:custGeom>
              <a:avLst/>
              <a:gdLst/>
              <a:ahLst/>
              <a:cxnLst/>
              <a:rect l="l" t="t" r="r" b="b"/>
              <a:pathLst>
                <a:path w="792480" h="473710">
                  <a:moveTo>
                    <a:pt x="792025" y="0"/>
                  </a:moveTo>
                  <a:lnTo>
                    <a:pt x="0" y="0"/>
                  </a:lnTo>
                  <a:lnTo>
                    <a:pt x="0" y="473332"/>
                  </a:lnTo>
                  <a:lnTo>
                    <a:pt x="792026" y="473332"/>
                  </a:lnTo>
                  <a:lnTo>
                    <a:pt x="792025" y="0"/>
                  </a:lnTo>
                  <a:close/>
                </a:path>
              </a:pathLst>
            </a:custGeom>
            <a:solidFill>
              <a:srgbClr val="FFFFFF"/>
            </a:solidFill>
          </p:spPr>
          <p:txBody>
            <a:bodyPr wrap="square" lIns="0" tIns="0" rIns="0" bIns="0" rtlCol="0"/>
            <a:lstStyle/>
            <a:p>
              <a:endParaRPr/>
            </a:p>
          </p:txBody>
        </p:sp>
        <p:sp>
          <p:nvSpPr>
            <p:cNvPr id="89" name="object 89"/>
            <p:cNvSpPr/>
            <p:nvPr/>
          </p:nvSpPr>
          <p:spPr>
            <a:xfrm>
              <a:off x="2052024" y="2395113"/>
              <a:ext cx="73660" cy="51435"/>
            </a:xfrm>
            <a:custGeom>
              <a:avLst/>
              <a:gdLst/>
              <a:ahLst/>
              <a:cxnLst/>
              <a:rect l="l" t="t" r="r" b="b"/>
              <a:pathLst>
                <a:path w="73660" h="51435">
                  <a:moveTo>
                    <a:pt x="2078" y="0"/>
                  </a:moveTo>
                  <a:lnTo>
                    <a:pt x="0" y="1337"/>
                  </a:lnTo>
                  <a:lnTo>
                    <a:pt x="0" y="4021"/>
                  </a:lnTo>
                  <a:lnTo>
                    <a:pt x="73042" y="51063"/>
                  </a:lnTo>
                  <a:lnTo>
                    <a:pt x="73042" y="45704"/>
                  </a:lnTo>
                  <a:lnTo>
                    <a:pt x="2078" y="0"/>
                  </a:lnTo>
                  <a:close/>
                </a:path>
              </a:pathLst>
            </a:custGeom>
            <a:solidFill>
              <a:srgbClr val="000000"/>
            </a:solidFill>
          </p:spPr>
          <p:txBody>
            <a:bodyPr wrap="square" lIns="0" tIns="0" rIns="0" bIns="0" rtlCol="0"/>
            <a:lstStyle/>
            <a:p>
              <a:endParaRPr/>
            </a:p>
          </p:txBody>
        </p:sp>
        <p:sp>
          <p:nvSpPr>
            <p:cNvPr id="90" name="object 90"/>
            <p:cNvSpPr/>
            <p:nvPr/>
          </p:nvSpPr>
          <p:spPr>
            <a:xfrm>
              <a:off x="2062380" y="2389800"/>
              <a:ext cx="62865" cy="40640"/>
            </a:xfrm>
            <a:custGeom>
              <a:avLst/>
              <a:gdLst/>
              <a:ahLst/>
              <a:cxnLst/>
              <a:rect l="l" t="t" r="r" b="b"/>
              <a:pathLst>
                <a:path w="62864" h="40639">
                  <a:moveTo>
                    <a:pt x="62686" y="40344"/>
                  </a:moveTo>
                  <a:lnTo>
                    <a:pt x="0" y="0"/>
                  </a:lnTo>
                </a:path>
              </a:pathLst>
            </a:custGeom>
            <a:ln w="5248">
              <a:solidFill>
                <a:srgbClr val="000000"/>
              </a:solidFill>
            </a:ln>
          </p:spPr>
          <p:txBody>
            <a:bodyPr wrap="square" lIns="0" tIns="0" rIns="0" bIns="0" rtlCol="0"/>
            <a:lstStyle/>
            <a:p>
              <a:endParaRPr/>
            </a:p>
          </p:txBody>
        </p:sp>
        <p:sp>
          <p:nvSpPr>
            <p:cNvPr id="91" name="object 91"/>
            <p:cNvSpPr/>
            <p:nvPr/>
          </p:nvSpPr>
          <p:spPr>
            <a:xfrm>
              <a:off x="2049970" y="2252548"/>
              <a:ext cx="75565" cy="144145"/>
            </a:xfrm>
            <a:custGeom>
              <a:avLst/>
              <a:gdLst/>
              <a:ahLst/>
              <a:cxnLst/>
              <a:rect l="l" t="t" r="r" b="b"/>
              <a:pathLst>
                <a:path w="75564" h="144144">
                  <a:moveTo>
                    <a:pt x="75095" y="0"/>
                  </a:moveTo>
                  <a:lnTo>
                    <a:pt x="0" y="48450"/>
                  </a:lnTo>
                  <a:lnTo>
                    <a:pt x="0" y="142570"/>
                  </a:lnTo>
                  <a:lnTo>
                    <a:pt x="2044" y="143903"/>
                  </a:lnTo>
                  <a:lnTo>
                    <a:pt x="4127" y="142570"/>
                  </a:lnTo>
                  <a:lnTo>
                    <a:pt x="4127" y="51117"/>
                  </a:lnTo>
                  <a:lnTo>
                    <a:pt x="75095" y="5372"/>
                  </a:lnTo>
                  <a:lnTo>
                    <a:pt x="75095" y="0"/>
                  </a:lnTo>
                  <a:close/>
                </a:path>
              </a:pathLst>
            </a:custGeom>
            <a:solidFill>
              <a:srgbClr val="000000"/>
            </a:solidFill>
          </p:spPr>
          <p:txBody>
            <a:bodyPr wrap="square" lIns="0" tIns="0" rIns="0" bIns="0" rtlCol="0"/>
            <a:lstStyle/>
            <a:p>
              <a:endParaRPr/>
            </a:p>
          </p:txBody>
        </p:sp>
        <p:sp>
          <p:nvSpPr>
            <p:cNvPr id="92" name="object 92"/>
            <p:cNvSpPr/>
            <p:nvPr/>
          </p:nvSpPr>
          <p:spPr>
            <a:xfrm>
              <a:off x="2062379" y="2268585"/>
              <a:ext cx="62865" cy="40640"/>
            </a:xfrm>
            <a:custGeom>
              <a:avLst/>
              <a:gdLst/>
              <a:ahLst/>
              <a:cxnLst/>
              <a:rect l="l" t="t" r="r" b="b"/>
              <a:pathLst>
                <a:path w="62864" h="40639">
                  <a:moveTo>
                    <a:pt x="0" y="40371"/>
                  </a:moveTo>
                  <a:lnTo>
                    <a:pt x="62686" y="0"/>
                  </a:lnTo>
                </a:path>
              </a:pathLst>
            </a:custGeom>
            <a:ln w="5248">
              <a:solidFill>
                <a:srgbClr val="000000"/>
              </a:solidFill>
            </a:ln>
          </p:spPr>
          <p:txBody>
            <a:bodyPr wrap="square" lIns="0" tIns="0" rIns="0" bIns="0" rtlCol="0"/>
            <a:lstStyle/>
            <a:p>
              <a:endParaRPr/>
            </a:p>
          </p:txBody>
        </p:sp>
        <p:sp>
          <p:nvSpPr>
            <p:cNvPr id="93" name="object 93"/>
            <p:cNvSpPr/>
            <p:nvPr/>
          </p:nvSpPr>
          <p:spPr>
            <a:xfrm>
              <a:off x="2125065" y="2252548"/>
              <a:ext cx="75565" cy="144145"/>
            </a:xfrm>
            <a:custGeom>
              <a:avLst/>
              <a:gdLst/>
              <a:ahLst/>
              <a:cxnLst/>
              <a:rect l="l" t="t" r="r" b="b"/>
              <a:pathLst>
                <a:path w="75564" h="144144">
                  <a:moveTo>
                    <a:pt x="75044" y="51117"/>
                  </a:moveTo>
                  <a:lnTo>
                    <a:pt x="72999" y="49758"/>
                  </a:lnTo>
                  <a:lnTo>
                    <a:pt x="72999" y="47091"/>
                  </a:lnTo>
                  <a:lnTo>
                    <a:pt x="0" y="0"/>
                  </a:lnTo>
                  <a:lnTo>
                    <a:pt x="0" y="5372"/>
                  </a:lnTo>
                  <a:lnTo>
                    <a:pt x="70929" y="51117"/>
                  </a:lnTo>
                  <a:lnTo>
                    <a:pt x="70929" y="142570"/>
                  </a:lnTo>
                  <a:lnTo>
                    <a:pt x="72999" y="143903"/>
                  </a:lnTo>
                  <a:lnTo>
                    <a:pt x="75044" y="142570"/>
                  </a:lnTo>
                  <a:lnTo>
                    <a:pt x="75044" y="51117"/>
                  </a:lnTo>
                  <a:close/>
                </a:path>
              </a:pathLst>
            </a:custGeom>
            <a:solidFill>
              <a:srgbClr val="000000"/>
            </a:solidFill>
          </p:spPr>
          <p:txBody>
            <a:bodyPr wrap="square" lIns="0" tIns="0" rIns="0" bIns="0" rtlCol="0"/>
            <a:lstStyle/>
            <a:p>
              <a:endParaRPr/>
            </a:p>
          </p:txBody>
        </p:sp>
        <p:sp>
          <p:nvSpPr>
            <p:cNvPr id="94" name="object 94"/>
            <p:cNvSpPr/>
            <p:nvPr/>
          </p:nvSpPr>
          <p:spPr>
            <a:xfrm>
              <a:off x="2187719" y="2308956"/>
              <a:ext cx="0" cy="81280"/>
            </a:xfrm>
            <a:custGeom>
              <a:avLst/>
              <a:gdLst/>
              <a:ahLst/>
              <a:cxnLst/>
              <a:rect l="l" t="t" r="r" b="b"/>
              <a:pathLst>
                <a:path h="81280">
                  <a:moveTo>
                    <a:pt x="0" y="0"/>
                  </a:moveTo>
                  <a:lnTo>
                    <a:pt x="0" y="80843"/>
                  </a:lnTo>
                </a:path>
              </a:pathLst>
            </a:custGeom>
            <a:ln w="4848">
              <a:solidFill>
                <a:srgbClr val="000000"/>
              </a:solidFill>
            </a:ln>
          </p:spPr>
          <p:txBody>
            <a:bodyPr wrap="square" lIns="0" tIns="0" rIns="0" bIns="0" rtlCol="0"/>
            <a:lstStyle/>
            <a:p>
              <a:endParaRPr/>
            </a:p>
          </p:txBody>
        </p:sp>
        <p:sp>
          <p:nvSpPr>
            <p:cNvPr id="95" name="object 95"/>
            <p:cNvSpPr/>
            <p:nvPr/>
          </p:nvSpPr>
          <p:spPr>
            <a:xfrm>
              <a:off x="2124893" y="2395481"/>
              <a:ext cx="73660" cy="50800"/>
            </a:xfrm>
            <a:custGeom>
              <a:avLst/>
              <a:gdLst/>
              <a:ahLst/>
              <a:cxnLst/>
              <a:rect l="l" t="t" r="r" b="b"/>
              <a:pathLst>
                <a:path w="73660" h="50800">
                  <a:moveTo>
                    <a:pt x="71587" y="0"/>
                  </a:moveTo>
                  <a:lnTo>
                    <a:pt x="70271" y="0"/>
                  </a:lnTo>
                  <a:lnTo>
                    <a:pt x="70029" y="464"/>
                  </a:lnTo>
                  <a:lnTo>
                    <a:pt x="67327" y="1848"/>
                  </a:lnTo>
                  <a:lnTo>
                    <a:pt x="67154" y="2312"/>
                  </a:lnTo>
                  <a:lnTo>
                    <a:pt x="65249" y="3236"/>
                  </a:lnTo>
                  <a:lnTo>
                    <a:pt x="65111" y="3700"/>
                  </a:lnTo>
                  <a:lnTo>
                    <a:pt x="62375" y="5085"/>
                  </a:lnTo>
                  <a:lnTo>
                    <a:pt x="62202" y="5549"/>
                  </a:lnTo>
                  <a:lnTo>
                    <a:pt x="59500" y="6933"/>
                  </a:lnTo>
                  <a:lnTo>
                    <a:pt x="59258" y="7397"/>
                  </a:lnTo>
                  <a:lnTo>
                    <a:pt x="56556" y="8781"/>
                  </a:lnTo>
                  <a:lnTo>
                    <a:pt x="56418" y="9246"/>
                  </a:lnTo>
                  <a:lnTo>
                    <a:pt x="54513" y="10170"/>
                  </a:lnTo>
                  <a:lnTo>
                    <a:pt x="54340" y="10630"/>
                  </a:lnTo>
                  <a:lnTo>
                    <a:pt x="51638" y="12018"/>
                  </a:lnTo>
                  <a:lnTo>
                    <a:pt x="51396" y="12478"/>
                  </a:lnTo>
                  <a:lnTo>
                    <a:pt x="48694" y="13867"/>
                  </a:lnTo>
                  <a:lnTo>
                    <a:pt x="48556" y="14327"/>
                  </a:lnTo>
                  <a:lnTo>
                    <a:pt x="45820" y="15715"/>
                  </a:lnTo>
                  <a:lnTo>
                    <a:pt x="45647" y="16175"/>
                  </a:lnTo>
                  <a:lnTo>
                    <a:pt x="43742" y="17099"/>
                  </a:lnTo>
                  <a:lnTo>
                    <a:pt x="43569" y="17563"/>
                  </a:lnTo>
                  <a:lnTo>
                    <a:pt x="40902" y="18948"/>
                  </a:lnTo>
                  <a:lnTo>
                    <a:pt x="40625" y="19412"/>
                  </a:lnTo>
                  <a:lnTo>
                    <a:pt x="37958" y="20796"/>
                  </a:lnTo>
                  <a:lnTo>
                    <a:pt x="37785" y="21260"/>
                  </a:lnTo>
                  <a:lnTo>
                    <a:pt x="35083" y="22645"/>
                  </a:lnTo>
                  <a:lnTo>
                    <a:pt x="34841" y="23109"/>
                  </a:lnTo>
                  <a:lnTo>
                    <a:pt x="33005" y="24033"/>
                  </a:lnTo>
                  <a:lnTo>
                    <a:pt x="32763" y="24493"/>
                  </a:lnTo>
                  <a:lnTo>
                    <a:pt x="30096" y="25881"/>
                  </a:lnTo>
                  <a:lnTo>
                    <a:pt x="29923" y="26342"/>
                  </a:lnTo>
                  <a:lnTo>
                    <a:pt x="27187" y="27730"/>
                  </a:lnTo>
                  <a:lnTo>
                    <a:pt x="27014" y="28190"/>
                  </a:lnTo>
                  <a:lnTo>
                    <a:pt x="25109" y="29114"/>
                  </a:lnTo>
                  <a:lnTo>
                    <a:pt x="24936" y="29578"/>
                  </a:lnTo>
                  <a:lnTo>
                    <a:pt x="22269" y="30963"/>
                  </a:lnTo>
                  <a:lnTo>
                    <a:pt x="22027" y="31427"/>
                  </a:lnTo>
                  <a:lnTo>
                    <a:pt x="19325" y="32815"/>
                  </a:lnTo>
                  <a:lnTo>
                    <a:pt x="19152" y="33275"/>
                  </a:lnTo>
                  <a:lnTo>
                    <a:pt x="16450" y="34663"/>
                  </a:lnTo>
                  <a:lnTo>
                    <a:pt x="16208" y="35124"/>
                  </a:lnTo>
                  <a:lnTo>
                    <a:pt x="14407" y="36048"/>
                  </a:lnTo>
                  <a:lnTo>
                    <a:pt x="14130" y="36512"/>
                  </a:lnTo>
                  <a:lnTo>
                    <a:pt x="11463" y="37896"/>
                  </a:lnTo>
                  <a:lnTo>
                    <a:pt x="11290" y="38360"/>
                  </a:lnTo>
                  <a:lnTo>
                    <a:pt x="8554" y="39745"/>
                  </a:lnTo>
                  <a:lnTo>
                    <a:pt x="8381" y="40209"/>
                  </a:lnTo>
                  <a:lnTo>
                    <a:pt x="5714" y="41593"/>
                  </a:lnTo>
                  <a:lnTo>
                    <a:pt x="5472" y="42057"/>
                  </a:lnTo>
                  <a:lnTo>
                    <a:pt x="3636" y="42981"/>
                  </a:lnTo>
                  <a:lnTo>
                    <a:pt x="3394" y="43441"/>
                  </a:lnTo>
                  <a:lnTo>
                    <a:pt x="692" y="44830"/>
                  </a:lnTo>
                  <a:lnTo>
                    <a:pt x="207" y="45522"/>
                  </a:lnTo>
                  <a:lnTo>
                    <a:pt x="0" y="50607"/>
                  </a:lnTo>
                  <a:lnTo>
                    <a:pt x="935" y="50375"/>
                  </a:lnTo>
                  <a:lnTo>
                    <a:pt x="1108" y="49911"/>
                  </a:lnTo>
                  <a:lnTo>
                    <a:pt x="3013" y="48987"/>
                  </a:lnTo>
                  <a:lnTo>
                    <a:pt x="3186" y="48527"/>
                  </a:lnTo>
                  <a:lnTo>
                    <a:pt x="5853" y="47138"/>
                  </a:lnTo>
                  <a:lnTo>
                    <a:pt x="6130" y="46678"/>
                  </a:lnTo>
                  <a:lnTo>
                    <a:pt x="8796" y="45290"/>
                  </a:lnTo>
                  <a:lnTo>
                    <a:pt x="8970" y="44830"/>
                  </a:lnTo>
                  <a:lnTo>
                    <a:pt x="11671" y="43441"/>
                  </a:lnTo>
                  <a:lnTo>
                    <a:pt x="11913" y="42981"/>
                  </a:lnTo>
                  <a:lnTo>
                    <a:pt x="13749" y="42057"/>
                  </a:lnTo>
                  <a:lnTo>
                    <a:pt x="13991" y="41593"/>
                  </a:lnTo>
                  <a:lnTo>
                    <a:pt x="16658" y="40209"/>
                  </a:lnTo>
                  <a:lnTo>
                    <a:pt x="16831" y="39745"/>
                  </a:lnTo>
                  <a:lnTo>
                    <a:pt x="19568" y="38360"/>
                  </a:lnTo>
                  <a:lnTo>
                    <a:pt x="19741" y="37896"/>
                  </a:lnTo>
                  <a:lnTo>
                    <a:pt x="22442" y="36512"/>
                  </a:lnTo>
                  <a:lnTo>
                    <a:pt x="22685" y="36048"/>
                  </a:lnTo>
                  <a:lnTo>
                    <a:pt x="24485" y="35124"/>
                  </a:lnTo>
                  <a:lnTo>
                    <a:pt x="24728" y="34663"/>
                  </a:lnTo>
                  <a:lnTo>
                    <a:pt x="27429" y="33275"/>
                  </a:lnTo>
                  <a:lnTo>
                    <a:pt x="27603" y="32815"/>
                  </a:lnTo>
                  <a:lnTo>
                    <a:pt x="30304" y="31427"/>
                  </a:lnTo>
                  <a:lnTo>
                    <a:pt x="30546" y="30963"/>
                  </a:lnTo>
                  <a:lnTo>
                    <a:pt x="33213" y="29578"/>
                  </a:lnTo>
                  <a:lnTo>
                    <a:pt x="33386" y="29114"/>
                  </a:lnTo>
                  <a:lnTo>
                    <a:pt x="35291" y="28190"/>
                  </a:lnTo>
                  <a:lnTo>
                    <a:pt x="35464" y="27730"/>
                  </a:lnTo>
                  <a:lnTo>
                    <a:pt x="38200" y="26342"/>
                  </a:lnTo>
                  <a:lnTo>
                    <a:pt x="38374" y="25881"/>
                  </a:lnTo>
                  <a:lnTo>
                    <a:pt x="41040" y="24493"/>
                  </a:lnTo>
                  <a:lnTo>
                    <a:pt x="41283" y="24033"/>
                  </a:lnTo>
                  <a:lnTo>
                    <a:pt x="43984" y="22645"/>
                  </a:lnTo>
                  <a:lnTo>
                    <a:pt x="44157" y="22185"/>
                  </a:lnTo>
                  <a:lnTo>
                    <a:pt x="46062" y="21260"/>
                  </a:lnTo>
                  <a:lnTo>
                    <a:pt x="46235" y="20796"/>
                  </a:lnTo>
                  <a:lnTo>
                    <a:pt x="48902" y="19412"/>
                  </a:lnTo>
                  <a:lnTo>
                    <a:pt x="49179" y="18948"/>
                  </a:lnTo>
                  <a:lnTo>
                    <a:pt x="51846" y="17563"/>
                  </a:lnTo>
                  <a:lnTo>
                    <a:pt x="52019" y="17099"/>
                  </a:lnTo>
                  <a:lnTo>
                    <a:pt x="54755" y="15715"/>
                  </a:lnTo>
                  <a:lnTo>
                    <a:pt x="54928" y="15251"/>
                  </a:lnTo>
                  <a:lnTo>
                    <a:pt x="56833" y="14327"/>
                  </a:lnTo>
                  <a:lnTo>
                    <a:pt x="56972" y="13867"/>
                  </a:lnTo>
                  <a:lnTo>
                    <a:pt x="59673" y="12478"/>
                  </a:lnTo>
                  <a:lnTo>
                    <a:pt x="59916" y="12018"/>
                  </a:lnTo>
                  <a:lnTo>
                    <a:pt x="62617" y="10630"/>
                  </a:lnTo>
                  <a:lnTo>
                    <a:pt x="62790" y="10170"/>
                  </a:lnTo>
                  <a:lnTo>
                    <a:pt x="65457" y="8781"/>
                  </a:lnTo>
                  <a:lnTo>
                    <a:pt x="65734" y="8321"/>
                  </a:lnTo>
                  <a:lnTo>
                    <a:pt x="67535" y="7397"/>
                  </a:lnTo>
                  <a:lnTo>
                    <a:pt x="67778" y="6933"/>
                  </a:lnTo>
                  <a:lnTo>
                    <a:pt x="70479" y="5549"/>
                  </a:lnTo>
                  <a:lnTo>
                    <a:pt x="70652" y="5085"/>
                  </a:lnTo>
                  <a:lnTo>
                    <a:pt x="72418" y="4160"/>
                  </a:lnTo>
                  <a:lnTo>
                    <a:pt x="73250" y="3928"/>
                  </a:lnTo>
                  <a:lnTo>
                    <a:pt x="73250" y="696"/>
                  </a:lnTo>
                  <a:lnTo>
                    <a:pt x="72418" y="464"/>
                  </a:lnTo>
                  <a:lnTo>
                    <a:pt x="71587" y="0"/>
                  </a:lnTo>
                  <a:close/>
                </a:path>
              </a:pathLst>
            </a:custGeom>
            <a:solidFill>
              <a:srgbClr val="000000"/>
            </a:solidFill>
          </p:spPr>
          <p:txBody>
            <a:bodyPr wrap="square" lIns="0" tIns="0" rIns="0" bIns="0" rtlCol="0"/>
            <a:lstStyle/>
            <a:p>
              <a:endParaRPr/>
            </a:p>
          </p:txBody>
        </p:sp>
      </p:grpSp>
      <p:sp>
        <p:nvSpPr>
          <p:cNvPr id="96" name="object 96"/>
          <p:cNvSpPr txBox="1"/>
          <p:nvPr/>
        </p:nvSpPr>
        <p:spPr>
          <a:xfrm>
            <a:off x="2244702" y="2402537"/>
            <a:ext cx="90170" cy="81280"/>
          </a:xfrm>
          <a:prstGeom prst="rect">
            <a:avLst/>
          </a:prstGeom>
        </p:spPr>
        <p:txBody>
          <a:bodyPr vert="horz" wrap="square" lIns="0" tIns="14604" rIns="0" bIns="0" rtlCol="0">
            <a:spAutoFit/>
          </a:bodyPr>
          <a:lstStyle/>
          <a:p>
            <a:pPr marL="12700">
              <a:lnSpc>
                <a:spcPct val="100000"/>
              </a:lnSpc>
              <a:spcBef>
                <a:spcPts val="114"/>
              </a:spcBef>
            </a:pPr>
            <a:r>
              <a:rPr sz="350" spc="-15" dirty="0">
                <a:latin typeface="Arial MT"/>
                <a:cs typeface="Arial MT"/>
              </a:rPr>
              <a:t>OH</a:t>
            </a:r>
            <a:endParaRPr sz="350">
              <a:latin typeface="Arial MT"/>
              <a:cs typeface="Arial MT"/>
            </a:endParaRPr>
          </a:p>
        </p:txBody>
      </p:sp>
      <p:sp>
        <p:nvSpPr>
          <p:cNvPr id="97" name="object 97"/>
          <p:cNvSpPr/>
          <p:nvPr/>
        </p:nvSpPr>
        <p:spPr>
          <a:xfrm>
            <a:off x="2198074" y="2395113"/>
            <a:ext cx="53975" cy="37465"/>
          </a:xfrm>
          <a:custGeom>
            <a:avLst/>
            <a:gdLst/>
            <a:ahLst/>
            <a:cxnLst/>
            <a:rect l="l" t="t" r="r" b="b"/>
            <a:pathLst>
              <a:path w="53975" h="37464">
                <a:moveTo>
                  <a:pt x="2043" y="0"/>
                </a:moveTo>
                <a:lnTo>
                  <a:pt x="0" y="1337"/>
                </a:lnTo>
                <a:lnTo>
                  <a:pt x="0" y="4021"/>
                </a:lnTo>
                <a:lnTo>
                  <a:pt x="51673" y="37293"/>
                </a:lnTo>
                <a:lnTo>
                  <a:pt x="53751" y="33318"/>
                </a:lnTo>
                <a:lnTo>
                  <a:pt x="2043" y="0"/>
                </a:lnTo>
                <a:close/>
              </a:path>
            </a:pathLst>
          </a:custGeom>
          <a:solidFill>
            <a:srgbClr val="000000"/>
          </a:solidFill>
        </p:spPr>
        <p:txBody>
          <a:bodyPr wrap="square" lIns="0" tIns="0" rIns="0" bIns="0" rtlCol="0"/>
          <a:lstStyle/>
          <a:p>
            <a:endParaRPr/>
          </a:p>
        </p:txBody>
      </p:sp>
      <p:sp>
        <p:nvSpPr>
          <p:cNvPr id="98" name="object 98"/>
          <p:cNvSpPr txBox="1"/>
          <p:nvPr/>
        </p:nvSpPr>
        <p:spPr>
          <a:xfrm>
            <a:off x="2244702" y="2212265"/>
            <a:ext cx="90170" cy="81280"/>
          </a:xfrm>
          <a:prstGeom prst="rect">
            <a:avLst/>
          </a:prstGeom>
        </p:spPr>
        <p:txBody>
          <a:bodyPr vert="horz" wrap="square" lIns="0" tIns="14604" rIns="0" bIns="0" rtlCol="0">
            <a:spAutoFit/>
          </a:bodyPr>
          <a:lstStyle/>
          <a:p>
            <a:pPr marL="12700">
              <a:lnSpc>
                <a:spcPct val="100000"/>
              </a:lnSpc>
              <a:spcBef>
                <a:spcPts val="114"/>
              </a:spcBef>
            </a:pPr>
            <a:r>
              <a:rPr sz="350" spc="-15" dirty="0">
                <a:latin typeface="Arial MT"/>
                <a:cs typeface="Arial MT"/>
              </a:rPr>
              <a:t>OH</a:t>
            </a:r>
            <a:endParaRPr sz="350">
              <a:latin typeface="Arial MT"/>
              <a:cs typeface="Arial MT"/>
            </a:endParaRPr>
          </a:p>
        </p:txBody>
      </p:sp>
      <p:sp>
        <p:nvSpPr>
          <p:cNvPr id="99" name="object 99"/>
          <p:cNvSpPr/>
          <p:nvPr/>
        </p:nvSpPr>
        <p:spPr>
          <a:xfrm>
            <a:off x="1979180" y="2266314"/>
            <a:ext cx="273050" cy="180340"/>
          </a:xfrm>
          <a:custGeom>
            <a:avLst/>
            <a:gdLst/>
            <a:ahLst/>
            <a:cxnLst/>
            <a:rect l="l" t="t" r="r" b="b"/>
            <a:pathLst>
              <a:path w="273050" h="180339">
                <a:moveTo>
                  <a:pt x="72834" y="129870"/>
                </a:moveTo>
                <a:lnTo>
                  <a:pt x="72047" y="129641"/>
                </a:lnTo>
                <a:lnTo>
                  <a:pt x="71208" y="129171"/>
                </a:lnTo>
                <a:lnTo>
                  <a:pt x="70383" y="129171"/>
                </a:lnTo>
                <a:lnTo>
                  <a:pt x="67741" y="130556"/>
                </a:lnTo>
                <a:lnTo>
                  <a:pt x="67602" y="131025"/>
                </a:lnTo>
                <a:lnTo>
                  <a:pt x="64909" y="132410"/>
                </a:lnTo>
                <a:lnTo>
                  <a:pt x="64668" y="132867"/>
                </a:lnTo>
                <a:lnTo>
                  <a:pt x="62826" y="133794"/>
                </a:lnTo>
                <a:lnTo>
                  <a:pt x="62585" y="134251"/>
                </a:lnTo>
                <a:lnTo>
                  <a:pt x="59880" y="135648"/>
                </a:lnTo>
                <a:lnTo>
                  <a:pt x="59740" y="136105"/>
                </a:lnTo>
                <a:lnTo>
                  <a:pt x="57010" y="137490"/>
                </a:lnTo>
                <a:lnTo>
                  <a:pt x="56832" y="137960"/>
                </a:lnTo>
                <a:lnTo>
                  <a:pt x="54140" y="139344"/>
                </a:lnTo>
                <a:lnTo>
                  <a:pt x="53898" y="139801"/>
                </a:lnTo>
                <a:lnTo>
                  <a:pt x="52095" y="140728"/>
                </a:lnTo>
                <a:lnTo>
                  <a:pt x="51816" y="141185"/>
                </a:lnTo>
                <a:lnTo>
                  <a:pt x="49149" y="142570"/>
                </a:lnTo>
                <a:lnTo>
                  <a:pt x="48971" y="143040"/>
                </a:lnTo>
                <a:lnTo>
                  <a:pt x="46278" y="144424"/>
                </a:lnTo>
                <a:lnTo>
                  <a:pt x="46024" y="144881"/>
                </a:lnTo>
                <a:lnTo>
                  <a:pt x="44196" y="145808"/>
                </a:lnTo>
                <a:lnTo>
                  <a:pt x="43954" y="146278"/>
                </a:lnTo>
                <a:lnTo>
                  <a:pt x="41287" y="147662"/>
                </a:lnTo>
                <a:lnTo>
                  <a:pt x="41109" y="148120"/>
                </a:lnTo>
                <a:lnTo>
                  <a:pt x="38379" y="149504"/>
                </a:lnTo>
                <a:lnTo>
                  <a:pt x="38201" y="149974"/>
                </a:lnTo>
                <a:lnTo>
                  <a:pt x="35496" y="151358"/>
                </a:lnTo>
                <a:lnTo>
                  <a:pt x="35255" y="151815"/>
                </a:lnTo>
                <a:lnTo>
                  <a:pt x="33464" y="152742"/>
                </a:lnTo>
                <a:lnTo>
                  <a:pt x="33210" y="153200"/>
                </a:lnTo>
                <a:lnTo>
                  <a:pt x="30518" y="154584"/>
                </a:lnTo>
                <a:lnTo>
                  <a:pt x="30340" y="155054"/>
                </a:lnTo>
                <a:lnTo>
                  <a:pt x="27635" y="156438"/>
                </a:lnTo>
                <a:lnTo>
                  <a:pt x="27393" y="156908"/>
                </a:lnTo>
                <a:lnTo>
                  <a:pt x="24726" y="158292"/>
                </a:lnTo>
                <a:lnTo>
                  <a:pt x="24561" y="158750"/>
                </a:lnTo>
                <a:lnTo>
                  <a:pt x="22656" y="159677"/>
                </a:lnTo>
                <a:lnTo>
                  <a:pt x="22479" y="160134"/>
                </a:lnTo>
                <a:lnTo>
                  <a:pt x="19748" y="161518"/>
                </a:lnTo>
                <a:lnTo>
                  <a:pt x="19570" y="161988"/>
                </a:lnTo>
                <a:lnTo>
                  <a:pt x="16903" y="163372"/>
                </a:lnTo>
                <a:lnTo>
                  <a:pt x="16662" y="163830"/>
                </a:lnTo>
                <a:lnTo>
                  <a:pt x="13957" y="165214"/>
                </a:lnTo>
                <a:lnTo>
                  <a:pt x="13792" y="165684"/>
                </a:lnTo>
                <a:lnTo>
                  <a:pt x="11887" y="166611"/>
                </a:lnTo>
                <a:lnTo>
                  <a:pt x="11709" y="167068"/>
                </a:lnTo>
                <a:lnTo>
                  <a:pt x="9042" y="168452"/>
                </a:lnTo>
                <a:lnTo>
                  <a:pt x="8763" y="168922"/>
                </a:lnTo>
                <a:lnTo>
                  <a:pt x="6096" y="170307"/>
                </a:lnTo>
                <a:lnTo>
                  <a:pt x="5930" y="170764"/>
                </a:lnTo>
                <a:lnTo>
                  <a:pt x="4025" y="171691"/>
                </a:lnTo>
                <a:lnTo>
                  <a:pt x="3848" y="172148"/>
                </a:lnTo>
                <a:lnTo>
                  <a:pt x="1104" y="173532"/>
                </a:lnTo>
                <a:lnTo>
                  <a:pt x="977" y="174002"/>
                </a:lnTo>
                <a:lnTo>
                  <a:pt x="0" y="174231"/>
                </a:lnTo>
                <a:lnTo>
                  <a:pt x="215" y="179781"/>
                </a:lnTo>
                <a:lnTo>
                  <a:pt x="342" y="179552"/>
                </a:lnTo>
                <a:lnTo>
                  <a:pt x="1384" y="179082"/>
                </a:lnTo>
                <a:lnTo>
                  <a:pt x="1524" y="178625"/>
                </a:lnTo>
                <a:lnTo>
                  <a:pt x="3429" y="177698"/>
                </a:lnTo>
                <a:lnTo>
                  <a:pt x="3606" y="177241"/>
                </a:lnTo>
                <a:lnTo>
                  <a:pt x="6311" y="175856"/>
                </a:lnTo>
                <a:lnTo>
                  <a:pt x="6553" y="175387"/>
                </a:lnTo>
                <a:lnTo>
                  <a:pt x="9245" y="174002"/>
                </a:lnTo>
                <a:lnTo>
                  <a:pt x="9385" y="173532"/>
                </a:lnTo>
                <a:lnTo>
                  <a:pt x="12128" y="172148"/>
                </a:lnTo>
                <a:lnTo>
                  <a:pt x="12293" y="171691"/>
                </a:lnTo>
                <a:lnTo>
                  <a:pt x="14198" y="170764"/>
                </a:lnTo>
                <a:lnTo>
                  <a:pt x="14376" y="170307"/>
                </a:lnTo>
                <a:lnTo>
                  <a:pt x="17043" y="168922"/>
                </a:lnTo>
                <a:lnTo>
                  <a:pt x="17322" y="168452"/>
                </a:lnTo>
                <a:lnTo>
                  <a:pt x="19989" y="167068"/>
                </a:lnTo>
                <a:lnTo>
                  <a:pt x="20154" y="166611"/>
                </a:lnTo>
                <a:lnTo>
                  <a:pt x="22860" y="165214"/>
                </a:lnTo>
                <a:lnTo>
                  <a:pt x="23101" y="164757"/>
                </a:lnTo>
                <a:lnTo>
                  <a:pt x="24942" y="163830"/>
                </a:lnTo>
                <a:lnTo>
                  <a:pt x="25184" y="163372"/>
                </a:lnTo>
                <a:lnTo>
                  <a:pt x="27851" y="161988"/>
                </a:lnTo>
                <a:lnTo>
                  <a:pt x="28016" y="161518"/>
                </a:lnTo>
                <a:lnTo>
                  <a:pt x="30759" y="160134"/>
                </a:lnTo>
                <a:lnTo>
                  <a:pt x="30924" y="159677"/>
                </a:lnTo>
                <a:lnTo>
                  <a:pt x="33629" y="158292"/>
                </a:lnTo>
                <a:lnTo>
                  <a:pt x="33870" y="157822"/>
                </a:lnTo>
                <a:lnTo>
                  <a:pt x="35674" y="156908"/>
                </a:lnTo>
                <a:lnTo>
                  <a:pt x="35915" y="156438"/>
                </a:lnTo>
                <a:lnTo>
                  <a:pt x="38620" y="155054"/>
                </a:lnTo>
                <a:lnTo>
                  <a:pt x="38798" y="154584"/>
                </a:lnTo>
                <a:lnTo>
                  <a:pt x="41490" y="153200"/>
                </a:lnTo>
                <a:lnTo>
                  <a:pt x="41732" y="152742"/>
                </a:lnTo>
                <a:lnTo>
                  <a:pt x="43535" y="151815"/>
                </a:lnTo>
                <a:lnTo>
                  <a:pt x="43776" y="151358"/>
                </a:lnTo>
                <a:lnTo>
                  <a:pt x="46482" y="149974"/>
                </a:lnTo>
                <a:lnTo>
                  <a:pt x="46659" y="149504"/>
                </a:lnTo>
                <a:lnTo>
                  <a:pt x="49390" y="148120"/>
                </a:lnTo>
                <a:lnTo>
                  <a:pt x="49568" y="147662"/>
                </a:lnTo>
                <a:lnTo>
                  <a:pt x="52235" y="146278"/>
                </a:lnTo>
                <a:lnTo>
                  <a:pt x="52476" y="145808"/>
                </a:lnTo>
                <a:lnTo>
                  <a:pt x="54305" y="144881"/>
                </a:lnTo>
                <a:lnTo>
                  <a:pt x="54546" y="144424"/>
                </a:lnTo>
                <a:lnTo>
                  <a:pt x="57251" y="143040"/>
                </a:lnTo>
                <a:lnTo>
                  <a:pt x="57429" y="142570"/>
                </a:lnTo>
                <a:lnTo>
                  <a:pt x="60096" y="141185"/>
                </a:lnTo>
                <a:lnTo>
                  <a:pt x="60363" y="140728"/>
                </a:lnTo>
                <a:lnTo>
                  <a:pt x="63030" y="139344"/>
                </a:lnTo>
                <a:lnTo>
                  <a:pt x="63207" y="138874"/>
                </a:lnTo>
                <a:lnTo>
                  <a:pt x="65112" y="137960"/>
                </a:lnTo>
                <a:lnTo>
                  <a:pt x="65290" y="137490"/>
                </a:lnTo>
                <a:lnTo>
                  <a:pt x="68021" y="136105"/>
                </a:lnTo>
                <a:lnTo>
                  <a:pt x="68160" y="135648"/>
                </a:lnTo>
                <a:lnTo>
                  <a:pt x="70866" y="134251"/>
                </a:lnTo>
                <a:lnTo>
                  <a:pt x="71107" y="133794"/>
                </a:lnTo>
                <a:lnTo>
                  <a:pt x="72047" y="133337"/>
                </a:lnTo>
                <a:lnTo>
                  <a:pt x="72834" y="133096"/>
                </a:lnTo>
                <a:lnTo>
                  <a:pt x="72834" y="129870"/>
                </a:lnTo>
                <a:close/>
              </a:path>
              <a:path w="273050" h="180339">
                <a:moveTo>
                  <a:pt x="272643" y="3975"/>
                </a:moveTo>
                <a:lnTo>
                  <a:pt x="270560" y="0"/>
                </a:lnTo>
                <a:lnTo>
                  <a:pt x="218884" y="33324"/>
                </a:lnTo>
                <a:lnTo>
                  <a:pt x="218884" y="35991"/>
                </a:lnTo>
                <a:lnTo>
                  <a:pt x="220929" y="37350"/>
                </a:lnTo>
                <a:lnTo>
                  <a:pt x="272643" y="3975"/>
                </a:lnTo>
                <a:close/>
              </a:path>
            </a:pathLst>
          </a:custGeom>
          <a:solidFill>
            <a:srgbClr val="000000"/>
          </a:solidFill>
        </p:spPr>
        <p:txBody>
          <a:bodyPr wrap="square" lIns="0" tIns="0" rIns="0" bIns="0" rtlCol="0"/>
          <a:lstStyle/>
          <a:p>
            <a:endParaRPr/>
          </a:p>
        </p:txBody>
      </p:sp>
      <p:sp>
        <p:nvSpPr>
          <p:cNvPr id="100" name="object 100"/>
          <p:cNvSpPr txBox="1"/>
          <p:nvPr/>
        </p:nvSpPr>
        <p:spPr>
          <a:xfrm>
            <a:off x="1878139" y="2355205"/>
            <a:ext cx="57785" cy="81280"/>
          </a:xfrm>
          <a:prstGeom prst="rect">
            <a:avLst/>
          </a:prstGeom>
        </p:spPr>
        <p:txBody>
          <a:bodyPr vert="horz" wrap="square" lIns="0" tIns="14604" rIns="0" bIns="0" rtlCol="0">
            <a:spAutoFit/>
          </a:bodyPr>
          <a:lstStyle/>
          <a:p>
            <a:pPr marL="12700">
              <a:lnSpc>
                <a:spcPct val="100000"/>
              </a:lnSpc>
              <a:spcBef>
                <a:spcPts val="114"/>
              </a:spcBef>
            </a:pPr>
            <a:r>
              <a:rPr sz="350" spc="-20" dirty="0">
                <a:latin typeface="Arial MT"/>
                <a:cs typeface="Arial MT"/>
              </a:rPr>
              <a:t>O</a:t>
            </a:r>
            <a:endParaRPr sz="350">
              <a:latin typeface="Arial MT"/>
              <a:cs typeface="Arial MT"/>
            </a:endParaRPr>
          </a:p>
        </p:txBody>
      </p:sp>
      <p:sp>
        <p:nvSpPr>
          <p:cNvPr id="101" name="object 101"/>
          <p:cNvSpPr/>
          <p:nvPr/>
        </p:nvSpPr>
        <p:spPr>
          <a:xfrm>
            <a:off x="1758950" y="2407551"/>
            <a:ext cx="220345" cy="179705"/>
          </a:xfrm>
          <a:custGeom>
            <a:avLst/>
            <a:gdLst/>
            <a:ahLst/>
            <a:cxnLst/>
            <a:rect l="l" t="t" r="r" b="b"/>
            <a:pathLst>
              <a:path w="220344" h="179705">
                <a:moveTo>
                  <a:pt x="127800" y="3975"/>
                </a:moveTo>
                <a:lnTo>
                  <a:pt x="125755" y="0"/>
                </a:lnTo>
                <a:lnTo>
                  <a:pt x="71983" y="34620"/>
                </a:lnTo>
                <a:lnTo>
                  <a:pt x="71983" y="128752"/>
                </a:lnTo>
                <a:lnTo>
                  <a:pt x="0" y="175196"/>
                </a:lnTo>
                <a:lnTo>
                  <a:pt x="2070" y="179171"/>
                </a:lnTo>
                <a:lnTo>
                  <a:pt x="76111" y="131432"/>
                </a:lnTo>
                <a:lnTo>
                  <a:pt x="76111" y="37299"/>
                </a:lnTo>
                <a:lnTo>
                  <a:pt x="127800" y="3975"/>
                </a:lnTo>
                <a:close/>
              </a:path>
              <a:path w="220344" h="179705">
                <a:moveTo>
                  <a:pt x="220065" y="33274"/>
                </a:moveTo>
                <a:lnTo>
                  <a:pt x="169049" y="419"/>
                </a:lnTo>
                <a:lnTo>
                  <a:pt x="166966" y="4394"/>
                </a:lnTo>
                <a:lnTo>
                  <a:pt x="220065" y="38633"/>
                </a:lnTo>
                <a:lnTo>
                  <a:pt x="220065" y="33274"/>
                </a:lnTo>
                <a:close/>
              </a:path>
            </a:pathLst>
          </a:custGeom>
          <a:solidFill>
            <a:srgbClr val="000000"/>
          </a:solidFill>
        </p:spPr>
        <p:txBody>
          <a:bodyPr wrap="square" lIns="0" tIns="0" rIns="0" bIns="0" rtlCol="0"/>
          <a:lstStyle/>
          <a:p>
            <a:endParaRPr/>
          </a:p>
        </p:txBody>
      </p:sp>
      <p:sp>
        <p:nvSpPr>
          <p:cNvPr id="102" name="object 102"/>
          <p:cNvSpPr txBox="1"/>
          <p:nvPr/>
        </p:nvSpPr>
        <p:spPr>
          <a:xfrm>
            <a:off x="1878139" y="2544534"/>
            <a:ext cx="57785" cy="81280"/>
          </a:xfrm>
          <a:prstGeom prst="rect">
            <a:avLst/>
          </a:prstGeom>
        </p:spPr>
        <p:txBody>
          <a:bodyPr vert="horz" wrap="square" lIns="0" tIns="14604" rIns="0" bIns="0" rtlCol="0">
            <a:spAutoFit/>
          </a:bodyPr>
          <a:lstStyle/>
          <a:p>
            <a:pPr marL="12700">
              <a:lnSpc>
                <a:spcPct val="100000"/>
              </a:lnSpc>
              <a:spcBef>
                <a:spcPts val="114"/>
              </a:spcBef>
            </a:pPr>
            <a:r>
              <a:rPr sz="350" spc="-20" dirty="0">
                <a:latin typeface="Arial MT"/>
                <a:cs typeface="Arial MT"/>
              </a:rPr>
              <a:t>O</a:t>
            </a:r>
            <a:endParaRPr sz="350">
              <a:latin typeface="Arial MT"/>
              <a:cs typeface="Arial MT"/>
            </a:endParaRPr>
          </a:p>
        </p:txBody>
      </p:sp>
      <p:grpSp>
        <p:nvGrpSpPr>
          <p:cNvPr id="103" name="object 103"/>
          <p:cNvGrpSpPr/>
          <p:nvPr/>
        </p:nvGrpSpPr>
        <p:grpSpPr>
          <a:xfrm>
            <a:off x="1613967" y="2529643"/>
            <a:ext cx="276860" cy="67310"/>
            <a:chOff x="1613967" y="2529643"/>
            <a:chExt cx="276860" cy="67310"/>
          </a:xfrm>
        </p:grpSpPr>
        <p:sp>
          <p:nvSpPr>
            <p:cNvPr id="104" name="object 104"/>
            <p:cNvSpPr/>
            <p:nvPr/>
          </p:nvSpPr>
          <p:spPr>
            <a:xfrm>
              <a:off x="1835612" y="2532643"/>
              <a:ext cx="52069" cy="33655"/>
            </a:xfrm>
            <a:custGeom>
              <a:avLst/>
              <a:gdLst/>
              <a:ahLst/>
              <a:cxnLst/>
              <a:rect l="l" t="t" r="r" b="b"/>
              <a:pathLst>
                <a:path w="52069" h="33655">
                  <a:moveTo>
                    <a:pt x="0" y="0"/>
                  </a:moveTo>
                  <a:lnTo>
                    <a:pt x="51867" y="33461"/>
                  </a:lnTo>
                </a:path>
              </a:pathLst>
            </a:custGeom>
            <a:ln w="5247">
              <a:solidFill>
                <a:srgbClr val="000000"/>
              </a:solidFill>
            </a:ln>
          </p:spPr>
          <p:txBody>
            <a:bodyPr wrap="square" lIns="0" tIns="0" rIns="0" bIns="0" rtlCol="0"/>
            <a:lstStyle/>
            <a:p>
              <a:endParaRPr/>
            </a:p>
          </p:txBody>
        </p:sp>
        <p:sp>
          <p:nvSpPr>
            <p:cNvPr id="105" name="object 105"/>
            <p:cNvSpPr/>
            <p:nvPr/>
          </p:nvSpPr>
          <p:spPr>
            <a:xfrm>
              <a:off x="1613966" y="2529649"/>
              <a:ext cx="274955" cy="67310"/>
            </a:xfrm>
            <a:custGeom>
              <a:avLst/>
              <a:gdLst/>
              <a:ahLst/>
              <a:cxnLst/>
              <a:rect l="l" t="t" r="r" b="b"/>
              <a:pathLst>
                <a:path w="274955" h="67310">
                  <a:moveTo>
                    <a:pt x="77889" y="7810"/>
                  </a:moveTo>
                  <a:lnTo>
                    <a:pt x="74041" y="6007"/>
                  </a:lnTo>
                  <a:lnTo>
                    <a:pt x="72999" y="8001"/>
                  </a:lnTo>
                  <a:lnTo>
                    <a:pt x="70942" y="6654"/>
                  </a:lnTo>
                  <a:lnTo>
                    <a:pt x="0" y="52400"/>
                  </a:lnTo>
                  <a:lnTo>
                    <a:pt x="0" y="55079"/>
                  </a:lnTo>
                  <a:lnTo>
                    <a:pt x="2070" y="56426"/>
                  </a:lnTo>
                  <a:lnTo>
                    <a:pt x="72872" y="10756"/>
                  </a:lnTo>
                  <a:lnTo>
                    <a:pt x="75285" y="12801"/>
                  </a:lnTo>
                  <a:lnTo>
                    <a:pt x="77889" y="7810"/>
                  </a:lnTo>
                  <a:close/>
                </a:path>
                <a:path w="274955" h="67310">
                  <a:moveTo>
                    <a:pt x="88480" y="12839"/>
                  </a:moveTo>
                  <a:lnTo>
                    <a:pt x="84683" y="11049"/>
                  </a:lnTo>
                  <a:lnTo>
                    <a:pt x="81203" y="17741"/>
                  </a:lnTo>
                  <a:lnTo>
                    <a:pt x="84518" y="20561"/>
                  </a:lnTo>
                  <a:lnTo>
                    <a:pt x="88480" y="12839"/>
                  </a:lnTo>
                  <a:close/>
                </a:path>
                <a:path w="274955" h="67310">
                  <a:moveTo>
                    <a:pt x="99123" y="17881"/>
                  </a:moveTo>
                  <a:lnTo>
                    <a:pt x="95275" y="16078"/>
                  </a:lnTo>
                  <a:lnTo>
                    <a:pt x="90385" y="25501"/>
                  </a:lnTo>
                  <a:lnTo>
                    <a:pt x="93738" y="28321"/>
                  </a:lnTo>
                  <a:lnTo>
                    <a:pt x="99123" y="17881"/>
                  </a:lnTo>
                  <a:close/>
                </a:path>
                <a:path w="274955" h="67310">
                  <a:moveTo>
                    <a:pt x="109766" y="22923"/>
                  </a:moveTo>
                  <a:lnTo>
                    <a:pt x="105905" y="21120"/>
                  </a:lnTo>
                  <a:lnTo>
                    <a:pt x="99618" y="33274"/>
                  </a:lnTo>
                  <a:lnTo>
                    <a:pt x="102933" y="36042"/>
                  </a:lnTo>
                  <a:lnTo>
                    <a:pt x="109766" y="22923"/>
                  </a:lnTo>
                  <a:close/>
                </a:path>
                <a:path w="274955" h="67310">
                  <a:moveTo>
                    <a:pt x="120357" y="27952"/>
                  </a:moveTo>
                  <a:lnTo>
                    <a:pt x="116509" y="26162"/>
                  </a:lnTo>
                  <a:lnTo>
                    <a:pt x="108851" y="41033"/>
                  </a:lnTo>
                  <a:lnTo>
                    <a:pt x="112166" y="43815"/>
                  </a:lnTo>
                  <a:lnTo>
                    <a:pt x="120357" y="27952"/>
                  </a:lnTo>
                  <a:close/>
                </a:path>
                <a:path w="274955" h="67310">
                  <a:moveTo>
                    <a:pt x="130987" y="32994"/>
                  </a:moveTo>
                  <a:lnTo>
                    <a:pt x="127139" y="31191"/>
                  </a:lnTo>
                  <a:lnTo>
                    <a:pt x="118033" y="48755"/>
                  </a:lnTo>
                  <a:lnTo>
                    <a:pt x="121386" y="51574"/>
                  </a:lnTo>
                  <a:lnTo>
                    <a:pt x="130987" y="32994"/>
                  </a:lnTo>
                  <a:close/>
                </a:path>
                <a:path w="274955" h="67310">
                  <a:moveTo>
                    <a:pt x="141592" y="38036"/>
                  </a:moveTo>
                  <a:lnTo>
                    <a:pt x="137782" y="36233"/>
                  </a:lnTo>
                  <a:lnTo>
                    <a:pt x="127266" y="56515"/>
                  </a:lnTo>
                  <a:lnTo>
                    <a:pt x="130581" y="59334"/>
                  </a:lnTo>
                  <a:lnTo>
                    <a:pt x="141592" y="38036"/>
                  </a:lnTo>
                  <a:close/>
                </a:path>
                <a:path w="274955" h="67310">
                  <a:moveTo>
                    <a:pt x="152222" y="43065"/>
                  </a:moveTo>
                  <a:lnTo>
                    <a:pt x="148374" y="41262"/>
                  </a:lnTo>
                  <a:lnTo>
                    <a:pt x="136461" y="64287"/>
                  </a:lnTo>
                  <a:lnTo>
                    <a:pt x="139814" y="67094"/>
                  </a:lnTo>
                  <a:lnTo>
                    <a:pt x="152222" y="43065"/>
                  </a:lnTo>
                  <a:close/>
                </a:path>
                <a:path w="274955" h="67310">
                  <a:moveTo>
                    <a:pt x="269354" y="44450"/>
                  </a:moveTo>
                  <a:lnTo>
                    <a:pt x="217995" y="11328"/>
                  </a:lnTo>
                  <a:lnTo>
                    <a:pt x="213855" y="14008"/>
                  </a:lnTo>
                  <a:lnTo>
                    <a:pt x="267309" y="48475"/>
                  </a:lnTo>
                  <a:lnTo>
                    <a:pt x="269354" y="44450"/>
                  </a:lnTo>
                  <a:close/>
                </a:path>
                <a:path w="274955" h="67310">
                  <a:moveTo>
                    <a:pt x="274548" y="34480"/>
                  </a:moveTo>
                  <a:lnTo>
                    <a:pt x="221094" y="0"/>
                  </a:lnTo>
                  <a:lnTo>
                    <a:pt x="221094" y="5308"/>
                  </a:lnTo>
                  <a:lnTo>
                    <a:pt x="272465" y="38455"/>
                  </a:lnTo>
                  <a:lnTo>
                    <a:pt x="274548" y="34480"/>
                  </a:lnTo>
                  <a:close/>
                </a:path>
              </a:pathLst>
            </a:custGeom>
            <a:solidFill>
              <a:srgbClr val="000000"/>
            </a:solidFill>
          </p:spPr>
          <p:txBody>
            <a:bodyPr wrap="square" lIns="0" tIns="0" rIns="0" bIns="0" rtlCol="0"/>
            <a:lstStyle/>
            <a:p>
              <a:endParaRPr/>
            </a:p>
          </p:txBody>
        </p:sp>
      </p:grpSp>
      <p:sp>
        <p:nvSpPr>
          <p:cNvPr id="106" name="object 106"/>
          <p:cNvSpPr txBox="1"/>
          <p:nvPr/>
        </p:nvSpPr>
        <p:spPr>
          <a:xfrm>
            <a:off x="1560154" y="2649405"/>
            <a:ext cx="248920" cy="82550"/>
          </a:xfrm>
          <a:prstGeom prst="rect">
            <a:avLst/>
          </a:prstGeom>
        </p:spPr>
        <p:txBody>
          <a:bodyPr vert="horz" wrap="square" lIns="0" tIns="15240" rIns="0" bIns="0" rtlCol="0">
            <a:spAutoFit/>
          </a:bodyPr>
          <a:lstStyle/>
          <a:p>
            <a:pPr marL="38100">
              <a:lnSpc>
                <a:spcPct val="100000"/>
              </a:lnSpc>
              <a:spcBef>
                <a:spcPts val="120"/>
              </a:spcBef>
            </a:pPr>
            <a:r>
              <a:rPr sz="525" spc="-37" baseline="15873" dirty="0">
                <a:latin typeface="Arial MT"/>
                <a:cs typeface="Arial MT"/>
              </a:rPr>
              <a:t>COOCH</a:t>
            </a:r>
            <a:r>
              <a:rPr sz="300" spc="-25" dirty="0">
                <a:latin typeface="Arial MT"/>
                <a:cs typeface="Arial MT"/>
              </a:rPr>
              <a:t>3</a:t>
            </a:r>
            <a:endParaRPr sz="300">
              <a:latin typeface="Arial MT"/>
              <a:cs typeface="Arial MT"/>
            </a:endParaRPr>
          </a:p>
        </p:txBody>
      </p:sp>
      <p:grpSp>
        <p:nvGrpSpPr>
          <p:cNvPr id="107" name="object 107"/>
          <p:cNvGrpSpPr/>
          <p:nvPr/>
        </p:nvGrpSpPr>
        <p:grpSpPr>
          <a:xfrm>
            <a:off x="1538886" y="2528123"/>
            <a:ext cx="78105" cy="125095"/>
            <a:chOff x="1538886" y="2528123"/>
            <a:chExt cx="78105" cy="125095"/>
          </a:xfrm>
        </p:grpSpPr>
        <p:sp>
          <p:nvSpPr>
            <p:cNvPr id="108" name="object 108"/>
            <p:cNvSpPr/>
            <p:nvPr/>
          </p:nvSpPr>
          <p:spPr>
            <a:xfrm>
              <a:off x="1538884" y="2536304"/>
              <a:ext cx="77470" cy="116839"/>
            </a:xfrm>
            <a:custGeom>
              <a:avLst/>
              <a:gdLst/>
              <a:ahLst/>
              <a:cxnLst/>
              <a:rect l="l" t="t" r="r" b="b"/>
              <a:pathLst>
                <a:path w="77469" h="116839">
                  <a:moveTo>
                    <a:pt x="77152" y="49771"/>
                  </a:moveTo>
                  <a:lnTo>
                    <a:pt x="75082" y="48425"/>
                  </a:lnTo>
                  <a:lnTo>
                    <a:pt x="75082" y="45745"/>
                  </a:lnTo>
                  <a:lnTo>
                    <a:pt x="4140" y="0"/>
                  </a:lnTo>
                  <a:lnTo>
                    <a:pt x="0" y="2679"/>
                  </a:lnTo>
                  <a:lnTo>
                    <a:pt x="73012" y="49771"/>
                  </a:lnTo>
                  <a:lnTo>
                    <a:pt x="73012" y="116598"/>
                  </a:lnTo>
                  <a:lnTo>
                    <a:pt x="77152" y="116598"/>
                  </a:lnTo>
                  <a:lnTo>
                    <a:pt x="77152" y="49771"/>
                  </a:lnTo>
                  <a:close/>
                </a:path>
              </a:pathLst>
            </a:custGeom>
            <a:solidFill>
              <a:srgbClr val="000000"/>
            </a:solidFill>
          </p:spPr>
          <p:txBody>
            <a:bodyPr wrap="square" lIns="0" tIns="0" rIns="0" bIns="0" rtlCol="0"/>
            <a:lstStyle/>
            <a:p>
              <a:endParaRPr/>
            </a:p>
          </p:txBody>
        </p:sp>
        <p:sp>
          <p:nvSpPr>
            <p:cNvPr id="109" name="object 109"/>
            <p:cNvSpPr/>
            <p:nvPr/>
          </p:nvSpPr>
          <p:spPr>
            <a:xfrm>
              <a:off x="1551304" y="2530980"/>
              <a:ext cx="62865" cy="40640"/>
            </a:xfrm>
            <a:custGeom>
              <a:avLst/>
              <a:gdLst/>
              <a:ahLst/>
              <a:cxnLst/>
              <a:rect l="l" t="t" r="r" b="b"/>
              <a:pathLst>
                <a:path w="62865" h="40639">
                  <a:moveTo>
                    <a:pt x="62663" y="40390"/>
                  </a:moveTo>
                  <a:lnTo>
                    <a:pt x="0" y="0"/>
                  </a:lnTo>
                </a:path>
              </a:pathLst>
            </a:custGeom>
            <a:ln w="5247">
              <a:solidFill>
                <a:srgbClr val="000000"/>
              </a:solidFill>
            </a:ln>
          </p:spPr>
          <p:txBody>
            <a:bodyPr wrap="square" lIns="0" tIns="0" rIns="0" bIns="0" rtlCol="0"/>
            <a:lstStyle/>
            <a:p>
              <a:endParaRPr/>
            </a:p>
          </p:txBody>
        </p:sp>
      </p:grpSp>
      <p:sp>
        <p:nvSpPr>
          <p:cNvPr id="110" name="object 110"/>
          <p:cNvSpPr txBox="1"/>
          <p:nvPr/>
        </p:nvSpPr>
        <p:spPr>
          <a:xfrm>
            <a:off x="1511576" y="2402537"/>
            <a:ext cx="57785" cy="81280"/>
          </a:xfrm>
          <a:prstGeom prst="rect">
            <a:avLst/>
          </a:prstGeom>
        </p:spPr>
        <p:txBody>
          <a:bodyPr vert="horz" wrap="square" lIns="0" tIns="14604" rIns="0" bIns="0" rtlCol="0">
            <a:spAutoFit/>
          </a:bodyPr>
          <a:lstStyle/>
          <a:p>
            <a:pPr marL="12700">
              <a:lnSpc>
                <a:spcPct val="100000"/>
              </a:lnSpc>
              <a:spcBef>
                <a:spcPts val="114"/>
              </a:spcBef>
            </a:pPr>
            <a:r>
              <a:rPr sz="350" spc="-20" dirty="0">
                <a:latin typeface="Arial MT"/>
                <a:cs typeface="Arial MT"/>
              </a:rPr>
              <a:t>O</a:t>
            </a:r>
            <a:endParaRPr sz="350">
              <a:latin typeface="Arial MT"/>
              <a:cs typeface="Arial MT"/>
            </a:endParaRPr>
          </a:p>
        </p:txBody>
      </p:sp>
      <p:grpSp>
        <p:nvGrpSpPr>
          <p:cNvPr id="111" name="object 111"/>
          <p:cNvGrpSpPr/>
          <p:nvPr/>
        </p:nvGrpSpPr>
        <p:grpSpPr>
          <a:xfrm>
            <a:off x="1538886" y="2302305"/>
            <a:ext cx="223520" cy="236854"/>
            <a:chOff x="1538886" y="2302305"/>
            <a:chExt cx="223520" cy="236854"/>
          </a:xfrm>
        </p:grpSpPr>
        <p:sp>
          <p:nvSpPr>
            <p:cNvPr id="112" name="object 112"/>
            <p:cNvSpPr/>
            <p:nvPr/>
          </p:nvSpPr>
          <p:spPr>
            <a:xfrm>
              <a:off x="1538884" y="2395118"/>
              <a:ext cx="223520" cy="144145"/>
            </a:xfrm>
            <a:custGeom>
              <a:avLst/>
              <a:gdLst/>
              <a:ahLst/>
              <a:cxnLst/>
              <a:rect l="l" t="t" r="r" b="b"/>
              <a:pathLst>
                <a:path w="223519" h="144144">
                  <a:moveTo>
                    <a:pt x="4140" y="75234"/>
                  </a:moveTo>
                  <a:lnTo>
                    <a:pt x="0" y="75234"/>
                  </a:lnTo>
                  <a:lnTo>
                    <a:pt x="0" y="143865"/>
                  </a:lnTo>
                  <a:lnTo>
                    <a:pt x="4140" y="141185"/>
                  </a:lnTo>
                  <a:lnTo>
                    <a:pt x="4140" y="75234"/>
                  </a:lnTo>
                  <a:close/>
                </a:path>
                <a:path w="223519" h="144144">
                  <a:moveTo>
                    <a:pt x="223164" y="2679"/>
                  </a:moveTo>
                  <a:lnTo>
                    <a:pt x="219036" y="0"/>
                  </a:lnTo>
                  <a:lnTo>
                    <a:pt x="148082" y="45707"/>
                  </a:lnTo>
                  <a:lnTo>
                    <a:pt x="77152" y="0"/>
                  </a:lnTo>
                  <a:lnTo>
                    <a:pt x="75082" y="1333"/>
                  </a:lnTo>
                  <a:lnTo>
                    <a:pt x="73012" y="0"/>
                  </a:lnTo>
                  <a:lnTo>
                    <a:pt x="21564" y="33134"/>
                  </a:lnTo>
                  <a:lnTo>
                    <a:pt x="23634" y="37160"/>
                  </a:lnTo>
                  <a:lnTo>
                    <a:pt x="75082" y="4025"/>
                  </a:lnTo>
                  <a:lnTo>
                    <a:pt x="146024" y="49733"/>
                  </a:lnTo>
                  <a:lnTo>
                    <a:pt x="146024" y="141185"/>
                  </a:lnTo>
                  <a:lnTo>
                    <a:pt x="150164" y="143865"/>
                  </a:lnTo>
                  <a:lnTo>
                    <a:pt x="150164" y="49733"/>
                  </a:lnTo>
                  <a:lnTo>
                    <a:pt x="223164" y="2679"/>
                  </a:lnTo>
                  <a:close/>
                </a:path>
              </a:pathLst>
            </a:custGeom>
            <a:solidFill>
              <a:srgbClr val="000000"/>
            </a:solidFill>
          </p:spPr>
          <p:txBody>
            <a:bodyPr wrap="square" lIns="0" tIns="0" rIns="0" bIns="0" rtlCol="0"/>
            <a:lstStyle/>
            <a:p>
              <a:endParaRPr/>
            </a:p>
          </p:txBody>
        </p:sp>
        <p:sp>
          <p:nvSpPr>
            <p:cNvPr id="113" name="object 113"/>
            <p:cNvSpPr/>
            <p:nvPr/>
          </p:nvSpPr>
          <p:spPr>
            <a:xfrm>
              <a:off x="1686978" y="2389800"/>
              <a:ext cx="62865" cy="40640"/>
            </a:xfrm>
            <a:custGeom>
              <a:avLst/>
              <a:gdLst/>
              <a:ahLst/>
              <a:cxnLst/>
              <a:rect l="l" t="t" r="r" b="b"/>
              <a:pathLst>
                <a:path w="62864" h="40639">
                  <a:moveTo>
                    <a:pt x="0" y="40344"/>
                  </a:moveTo>
                  <a:lnTo>
                    <a:pt x="62666" y="0"/>
                  </a:lnTo>
                </a:path>
              </a:pathLst>
            </a:custGeom>
            <a:ln w="5248">
              <a:solidFill>
                <a:srgbClr val="000000"/>
              </a:solidFill>
            </a:ln>
          </p:spPr>
          <p:txBody>
            <a:bodyPr wrap="square" lIns="0" tIns="0" rIns="0" bIns="0" rtlCol="0"/>
            <a:lstStyle/>
            <a:p>
              <a:endParaRPr/>
            </a:p>
          </p:txBody>
        </p:sp>
        <p:sp>
          <p:nvSpPr>
            <p:cNvPr id="114" name="object 114"/>
            <p:cNvSpPr/>
            <p:nvPr/>
          </p:nvSpPr>
          <p:spPr>
            <a:xfrm>
              <a:off x="1757922" y="2302305"/>
              <a:ext cx="4445" cy="95885"/>
            </a:xfrm>
            <a:custGeom>
              <a:avLst/>
              <a:gdLst/>
              <a:ahLst/>
              <a:cxnLst/>
              <a:rect l="l" t="t" r="r" b="b"/>
              <a:pathLst>
                <a:path w="4444" h="95885">
                  <a:moveTo>
                    <a:pt x="4138" y="0"/>
                  </a:moveTo>
                  <a:lnTo>
                    <a:pt x="0" y="0"/>
                  </a:lnTo>
                  <a:lnTo>
                    <a:pt x="0" y="92808"/>
                  </a:lnTo>
                  <a:lnTo>
                    <a:pt x="4138" y="95488"/>
                  </a:lnTo>
                  <a:lnTo>
                    <a:pt x="4138" y="0"/>
                  </a:lnTo>
                  <a:close/>
                </a:path>
              </a:pathLst>
            </a:custGeom>
            <a:solidFill>
              <a:srgbClr val="000000"/>
            </a:solidFill>
          </p:spPr>
          <p:txBody>
            <a:bodyPr wrap="square" lIns="0" tIns="0" rIns="0" bIns="0" rtlCol="0"/>
            <a:lstStyle/>
            <a:p>
              <a:endParaRPr/>
            </a:p>
          </p:txBody>
        </p:sp>
      </p:grpSp>
      <p:sp>
        <p:nvSpPr>
          <p:cNvPr id="115" name="object 115"/>
          <p:cNvSpPr txBox="1"/>
          <p:nvPr/>
        </p:nvSpPr>
        <p:spPr>
          <a:xfrm>
            <a:off x="1584722" y="2259597"/>
            <a:ext cx="140335" cy="81280"/>
          </a:xfrm>
          <a:prstGeom prst="rect">
            <a:avLst/>
          </a:prstGeom>
        </p:spPr>
        <p:txBody>
          <a:bodyPr vert="horz" wrap="square" lIns="0" tIns="14604" rIns="0" bIns="0" rtlCol="0">
            <a:spAutoFit/>
          </a:bodyPr>
          <a:lstStyle/>
          <a:p>
            <a:pPr marL="12700">
              <a:lnSpc>
                <a:spcPct val="100000"/>
              </a:lnSpc>
              <a:spcBef>
                <a:spcPts val="114"/>
              </a:spcBef>
            </a:pPr>
            <a:r>
              <a:rPr sz="350" spc="-15" dirty="0">
                <a:latin typeface="Arial MT"/>
                <a:cs typeface="Arial MT"/>
              </a:rPr>
              <a:t>O</a:t>
            </a:r>
            <a:r>
              <a:rPr sz="350" spc="-25" dirty="0">
                <a:latin typeface="Arial MT"/>
                <a:cs typeface="Arial MT"/>
              </a:rPr>
              <a:t>-</a:t>
            </a:r>
            <a:r>
              <a:rPr sz="350" spc="-15" dirty="0">
                <a:latin typeface="Arial MT"/>
                <a:cs typeface="Arial MT"/>
              </a:rPr>
              <a:t>G</a:t>
            </a:r>
            <a:r>
              <a:rPr sz="350" dirty="0">
                <a:latin typeface="Arial MT"/>
                <a:cs typeface="Arial MT"/>
              </a:rPr>
              <a:t>I</a:t>
            </a:r>
            <a:r>
              <a:rPr sz="350" spc="-15" dirty="0">
                <a:latin typeface="Arial MT"/>
                <a:cs typeface="Arial MT"/>
              </a:rPr>
              <a:t>u</a:t>
            </a:r>
            <a:endParaRPr sz="350">
              <a:latin typeface="Arial MT"/>
              <a:cs typeface="Arial MT"/>
            </a:endParaRPr>
          </a:p>
        </p:txBody>
      </p:sp>
      <p:pic>
        <p:nvPicPr>
          <p:cNvPr id="116" name="object 116"/>
          <p:cNvPicPr/>
          <p:nvPr/>
        </p:nvPicPr>
        <p:blipFill>
          <a:blip r:embed="rId16" cstate="print"/>
          <a:stretch>
            <a:fillRect/>
          </a:stretch>
        </p:blipFill>
        <p:spPr>
          <a:xfrm>
            <a:off x="7210043" y="5583935"/>
            <a:ext cx="932688" cy="359663"/>
          </a:xfrm>
          <a:prstGeom prst="rect">
            <a:avLst/>
          </a:prstGeom>
        </p:spPr>
      </p:pic>
      <p:pic>
        <p:nvPicPr>
          <p:cNvPr id="117" name="object 117"/>
          <p:cNvPicPr/>
          <p:nvPr/>
        </p:nvPicPr>
        <p:blipFill>
          <a:blip r:embed="rId17" cstate="print"/>
          <a:stretch>
            <a:fillRect/>
          </a:stretch>
        </p:blipFill>
        <p:spPr>
          <a:xfrm>
            <a:off x="8310371" y="5443728"/>
            <a:ext cx="778764" cy="507492"/>
          </a:xfrm>
          <a:prstGeom prst="rect">
            <a:avLst/>
          </a:prstGeom>
        </p:spPr>
      </p:pic>
      <p:grpSp>
        <p:nvGrpSpPr>
          <p:cNvPr id="118" name="object 118"/>
          <p:cNvGrpSpPr/>
          <p:nvPr/>
        </p:nvGrpSpPr>
        <p:grpSpPr>
          <a:xfrm>
            <a:off x="140207" y="2328933"/>
            <a:ext cx="1697989" cy="3649979"/>
            <a:chOff x="140207" y="2328933"/>
            <a:chExt cx="1697989" cy="3649979"/>
          </a:xfrm>
        </p:grpSpPr>
        <p:sp>
          <p:nvSpPr>
            <p:cNvPr id="119" name="object 119"/>
            <p:cNvSpPr/>
            <p:nvPr/>
          </p:nvSpPr>
          <p:spPr>
            <a:xfrm>
              <a:off x="1611899" y="2328933"/>
              <a:ext cx="4445" cy="67945"/>
            </a:xfrm>
            <a:custGeom>
              <a:avLst/>
              <a:gdLst/>
              <a:ahLst/>
              <a:cxnLst/>
              <a:rect l="l" t="t" r="r" b="b"/>
              <a:pathLst>
                <a:path w="4444" h="67944">
                  <a:moveTo>
                    <a:pt x="4138" y="0"/>
                  </a:moveTo>
                  <a:lnTo>
                    <a:pt x="0" y="0"/>
                  </a:lnTo>
                  <a:lnTo>
                    <a:pt x="0" y="66180"/>
                  </a:lnTo>
                  <a:lnTo>
                    <a:pt x="2067" y="67518"/>
                  </a:lnTo>
                  <a:lnTo>
                    <a:pt x="4138" y="66180"/>
                  </a:lnTo>
                  <a:lnTo>
                    <a:pt x="4138" y="0"/>
                  </a:lnTo>
                  <a:close/>
                </a:path>
              </a:pathLst>
            </a:custGeom>
            <a:solidFill>
              <a:srgbClr val="000000"/>
            </a:solidFill>
          </p:spPr>
          <p:txBody>
            <a:bodyPr wrap="square" lIns="0" tIns="0" rIns="0" bIns="0" rtlCol="0"/>
            <a:lstStyle/>
            <a:p>
              <a:endParaRPr/>
            </a:p>
          </p:txBody>
        </p:sp>
        <p:pic>
          <p:nvPicPr>
            <p:cNvPr id="120" name="object 120"/>
            <p:cNvPicPr/>
            <p:nvPr/>
          </p:nvPicPr>
          <p:blipFill>
            <a:blip r:embed="rId18" cstate="print"/>
            <a:stretch>
              <a:fillRect/>
            </a:stretch>
          </p:blipFill>
          <p:spPr>
            <a:xfrm>
              <a:off x="260603" y="3092195"/>
              <a:ext cx="576072" cy="810767"/>
            </a:xfrm>
            <a:prstGeom prst="rect">
              <a:avLst/>
            </a:prstGeom>
          </p:spPr>
        </p:pic>
        <p:pic>
          <p:nvPicPr>
            <p:cNvPr id="121" name="object 121"/>
            <p:cNvPicPr/>
            <p:nvPr/>
          </p:nvPicPr>
          <p:blipFill>
            <a:blip r:embed="rId19" cstate="print"/>
            <a:stretch>
              <a:fillRect/>
            </a:stretch>
          </p:blipFill>
          <p:spPr>
            <a:xfrm>
              <a:off x="1100327" y="5734811"/>
              <a:ext cx="737616" cy="220979"/>
            </a:xfrm>
            <a:prstGeom prst="rect">
              <a:avLst/>
            </a:prstGeom>
          </p:spPr>
        </p:pic>
        <p:pic>
          <p:nvPicPr>
            <p:cNvPr id="122" name="object 122"/>
            <p:cNvPicPr/>
            <p:nvPr/>
          </p:nvPicPr>
          <p:blipFill>
            <a:blip r:embed="rId20" cstate="print"/>
            <a:stretch>
              <a:fillRect/>
            </a:stretch>
          </p:blipFill>
          <p:spPr>
            <a:xfrm>
              <a:off x="140207" y="5722620"/>
              <a:ext cx="531876" cy="256031"/>
            </a:xfrm>
            <a:prstGeom prst="rect">
              <a:avLst/>
            </a:prstGeom>
          </p:spPr>
        </p:pic>
      </p:grpSp>
      <p:grpSp>
        <p:nvGrpSpPr>
          <p:cNvPr id="123" name="object 123"/>
          <p:cNvGrpSpPr/>
          <p:nvPr/>
        </p:nvGrpSpPr>
        <p:grpSpPr>
          <a:xfrm>
            <a:off x="7909559" y="1737347"/>
            <a:ext cx="1179830" cy="713740"/>
            <a:chOff x="7909559" y="1737347"/>
            <a:chExt cx="1179830" cy="713740"/>
          </a:xfrm>
        </p:grpSpPr>
        <p:pic>
          <p:nvPicPr>
            <p:cNvPr id="124" name="object 124"/>
            <p:cNvPicPr/>
            <p:nvPr/>
          </p:nvPicPr>
          <p:blipFill>
            <a:blip r:embed="rId21" cstate="print"/>
            <a:stretch>
              <a:fillRect/>
            </a:stretch>
          </p:blipFill>
          <p:spPr>
            <a:xfrm>
              <a:off x="8186927" y="1737347"/>
              <a:ext cx="706386" cy="406158"/>
            </a:xfrm>
            <a:prstGeom prst="rect">
              <a:avLst/>
            </a:prstGeom>
          </p:spPr>
        </p:pic>
        <p:sp>
          <p:nvSpPr>
            <p:cNvPr id="125" name="object 125"/>
            <p:cNvSpPr/>
            <p:nvPr/>
          </p:nvSpPr>
          <p:spPr>
            <a:xfrm>
              <a:off x="7909559" y="2218943"/>
              <a:ext cx="1179830" cy="231775"/>
            </a:xfrm>
            <a:custGeom>
              <a:avLst/>
              <a:gdLst/>
              <a:ahLst/>
              <a:cxnLst/>
              <a:rect l="l" t="t" r="r" b="b"/>
              <a:pathLst>
                <a:path w="1179829" h="231775">
                  <a:moveTo>
                    <a:pt x="1179576" y="0"/>
                  </a:moveTo>
                  <a:lnTo>
                    <a:pt x="0" y="0"/>
                  </a:lnTo>
                  <a:lnTo>
                    <a:pt x="0" y="231648"/>
                  </a:lnTo>
                  <a:lnTo>
                    <a:pt x="1179576" y="231648"/>
                  </a:lnTo>
                  <a:lnTo>
                    <a:pt x="1179576" y="0"/>
                  </a:lnTo>
                  <a:close/>
                </a:path>
              </a:pathLst>
            </a:custGeom>
            <a:solidFill>
              <a:srgbClr val="FFFFFF"/>
            </a:solidFill>
          </p:spPr>
          <p:txBody>
            <a:bodyPr wrap="square" lIns="0" tIns="0" rIns="0" bIns="0" rtlCol="0"/>
            <a:lstStyle/>
            <a:p>
              <a:endParaRPr/>
            </a:p>
          </p:txBody>
        </p:sp>
      </p:grpSp>
      <p:sp>
        <p:nvSpPr>
          <p:cNvPr id="126" name="object 126"/>
          <p:cNvSpPr txBox="1"/>
          <p:nvPr/>
        </p:nvSpPr>
        <p:spPr>
          <a:xfrm>
            <a:off x="8244078" y="2250185"/>
            <a:ext cx="470534" cy="162560"/>
          </a:xfrm>
          <a:prstGeom prst="rect">
            <a:avLst/>
          </a:prstGeom>
        </p:spPr>
        <p:txBody>
          <a:bodyPr vert="horz" wrap="square" lIns="0" tIns="12700" rIns="0" bIns="0" rtlCol="0">
            <a:spAutoFit/>
          </a:bodyPr>
          <a:lstStyle/>
          <a:p>
            <a:pPr marL="12700">
              <a:lnSpc>
                <a:spcPct val="100000"/>
              </a:lnSpc>
              <a:spcBef>
                <a:spcPts val="100"/>
              </a:spcBef>
            </a:pPr>
            <a:r>
              <a:rPr sz="900" b="1" spc="-10" dirty="0">
                <a:latin typeface="Arial"/>
                <a:cs typeface="Arial"/>
              </a:rPr>
              <a:t>CB</a:t>
            </a:r>
            <a:r>
              <a:rPr sz="900" b="1" dirty="0">
                <a:latin typeface="Arial"/>
                <a:cs typeface="Arial"/>
              </a:rPr>
              <a:t>-</a:t>
            </a:r>
            <a:r>
              <a:rPr sz="900" b="1" spc="5" dirty="0">
                <a:latin typeface="Arial"/>
                <a:cs typeface="Arial"/>
              </a:rPr>
              <a:t>M</a:t>
            </a:r>
            <a:r>
              <a:rPr sz="900" b="1" dirty="0">
                <a:latin typeface="Arial"/>
                <a:cs typeface="Arial"/>
              </a:rPr>
              <a:t>oS</a:t>
            </a:r>
            <a:endParaRPr sz="900">
              <a:latin typeface="Arial"/>
              <a:cs typeface="Arial"/>
            </a:endParaRPr>
          </a:p>
        </p:txBody>
      </p:sp>
      <p:sp>
        <p:nvSpPr>
          <p:cNvPr id="127" name="object 127"/>
          <p:cNvSpPr txBox="1"/>
          <p:nvPr/>
        </p:nvSpPr>
        <p:spPr>
          <a:xfrm>
            <a:off x="8689085" y="2315717"/>
            <a:ext cx="67945" cy="116839"/>
          </a:xfrm>
          <a:prstGeom prst="rect">
            <a:avLst/>
          </a:prstGeom>
        </p:spPr>
        <p:txBody>
          <a:bodyPr vert="horz" wrap="square" lIns="0" tIns="12700" rIns="0" bIns="0" rtlCol="0">
            <a:spAutoFit/>
          </a:bodyPr>
          <a:lstStyle/>
          <a:p>
            <a:pPr marL="12700">
              <a:lnSpc>
                <a:spcPct val="100000"/>
              </a:lnSpc>
              <a:spcBef>
                <a:spcPts val="100"/>
              </a:spcBef>
            </a:pPr>
            <a:r>
              <a:rPr sz="600" b="1" spc="-5" dirty="0">
                <a:latin typeface="Arial"/>
                <a:cs typeface="Arial"/>
              </a:rPr>
              <a:t>2</a:t>
            </a:r>
            <a:endParaRPr sz="600">
              <a:latin typeface="Arial"/>
              <a:cs typeface="Arial"/>
            </a:endParaRPr>
          </a:p>
        </p:txBody>
      </p:sp>
      <p:grpSp>
        <p:nvGrpSpPr>
          <p:cNvPr id="128" name="object 128"/>
          <p:cNvGrpSpPr/>
          <p:nvPr/>
        </p:nvGrpSpPr>
        <p:grpSpPr>
          <a:xfrm>
            <a:off x="2961132" y="1626361"/>
            <a:ext cx="6027420" cy="812165"/>
            <a:chOff x="2961132" y="1626361"/>
            <a:chExt cx="6027420" cy="812165"/>
          </a:xfrm>
        </p:grpSpPr>
        <p:sp>
          <p:nvSpPr>
            <p:cNvPr id="129" name="object 129"/>
            <p:cNvSpPr/>
            <p:nvPr/>
          </p:nvSpPr>
          <p:spPr>
            <a:xfrm>
              <a:off x="8024622" y="1639061"/>
              <a:ext cx="951230" cy="777240"/>
            </a:xfrm>
            <a:custGeom>
              <a:avLst/>
              <a:gdLst/>
              <a:ahLst/>
              <a:cxnLst/>
              <a:rect l="l" t="t" r="r" b="b"/>
              <a:pathLst>
                <a:path w="951229" h="777239">
                  <a:moveTo>
                    <a:pt x="0" y="129539"/>
                  </a:moveTo>
                  <a:lnTo>
                    <a:pt x="10185" y="79134"/>
                  </a:lnTo>
                  <a:lnTo>
                    <a:pt x="37957" y="37957"/>
                  </a:lnTo>
                  <a:lnTo>
                    <a:pt x="79134" y="10185"/>
                  </a:lnTo>
                  <a:lnTo>
                    <a:pt x="129539" y="0"/>
                  </a:lnTo>
                  <a:lnTo>
                    <a:pt x="821435" y="0"/>
                  </a:lnTo>
                  <a:lnTo>
                    <a:pt x="871841" y="10185"/>
                  </a:lnTo>
                  <a:lnTo>
                    <a:pt x="913018" y="37957"/>
                  </a:lnTo>
                  <a:lnTo>
                    <a:pt x="940790" y="79134"/>
                  </a:lnTo>
                  <a:lnTo>
                    <a:pt x="950976" y="129539"/>
                  </a:lnTo>
                  <a:lnTo>
                    <a:pt x="950976" y="647700"/>
                  </a:lnTo>
                  <a:lnTo>
                    <a:pt x="940790" y="698105"/>
                  </a:lnTo>
                  <a:lnTo>
                    <a:pt x="913018" y="739282"/>
                  </a:lnTo>
                  <a:lnTo>
                    <a:pt x="871841" y="767054"/>
                  </a:lnTo>
                  <a:lnTo>
                    <a:pt x="821435" y="777239"/>
                  </a:lnTo>
                  <a:lnTo>
                    <a:pt x="129539" y="777239"/>
                  </a:lnTo>
                  <a:lnTo>
                    <a:pt x="79134" y="767054"/>
                  </a:lnTo>
                  <a:lnTo>
                    <a:pt x="37957" y="739282"/>
                  </a:lnTo>
                  <a:lnTo>
                    <a:pt x="10185" y="698105"/>
                  </a:lnTo>
                  <a:lnTo>
                    <a:pt x="0" y="647700"/>
                  </a:lnTo>
                  <a:lnTo>
                    <a:pt x="0" y="129539"/>
                  </a:lnTo>
                  <a:close/>
                </a:path>
              </a:pathLst>
            </a:custGeom>
            <a:ln w="25400">
              <a:solidFill>
                <a:srgbClr val="000000"/>
              </a:solidFill>
            </a:ln>
          </p:spPr>
          <p:txBody>
            <a:bodyPr wrap="square" lIns="0" tIns="0" rIns="0" bIns="0" rtlCol="0"/>
            <a:lstStyle/>
            <a:p>
              <a:endParaRPr/>
            </a:p>
          </p:txBody>
        </p:sp>
        <p:sp>
          <p:nvSpPr>
            <p:cNvPr id="130" name="object 130"/>
            <p:cNvSpPr/>
            <p:nvPr/>
          </p:nvSpPr>
          <p:spPr>
            <a:xfrm>
              <a:off x="2961132" y="2115311"/>
              <a:ext cx="5031105" cy="323215"/>
            </a:xfrm>
            <a:custGeom>
              <a:avLst/>
              <a:gdLst/>
              <a:ahLst/>
              <a:cxnLst/>
              <a:rect l="l" t="t" r="r" b="b"/>
              <a:pathLst>
                <a:path w="5031105" h="323214">
                  <a:moveTo>
                    <a:pt x="5030724" y="0"/>
                  </a:moveTo>
                  <a:lnTo>
                    <a:pt x="0" y="0"/>
                  </a:lnTo>
                  <a:lnTo>
                    <a:pt x="0" y="323088"/>
                  </a:lnTo>
                  <a:lnTo>
                    <a:pt x="5030724" y="323088"/>
                  </a:lnTo>
                  <a:lnTo>
                    <a:pt x="5030724" y="0"/>
                  </a:lnTo>
                  <a:close/>
                </a:path>
              </a:pathLst>
            </a:custGeom>
            <a:solidFill>
              <a:srgbClr val="FFFFFF"/>
            </a:solidFill>
          </p:spPr>
          <p:txBody>
            <a:bodyPr wrap="square" lIns="0" tIns="0" rIns="0" bIns="0" rtlCol="0"/>
            <a:lstStyle/>
            <a:p>
              <a:endParaRPr/>
            </a:p>
          </p:txBody>
        </p:sp>
      </p:grpSp>
      <p:sp>
        <p:nvSpPr>
          <p:cNvPr id="132" name="object 132"/>
          <p:cNvSpPr txBox="1"/>
          <p:nvPr/>
        </p:nvSpPr>
        <p:spPr>
          <a:xfrm>
            <a:off x="3039872" y="2144395"/>
            <a:ext cx="4564380" cy="254000"/>
          </a:xfrm>
          <a:prstGeom prst="rect">
            <a:avLst/>
          </a:prstGeom>
        </p:spPr>
        <p:txBody>
          <a:bodyPr vert="horz" wrap="square" lIns="0" tIns="12700" rIns="0" bIns="0" rtlCol="0">
            <a:spAutoFit/>
          </a:bodyPr>
          <a:lstStyle/>
          <a:p>
            <a:pPr marL="227329" indent="-215265">
              <a:lnSpc>
                <a:spcPct val="100000"/>
              </a:lnSpc>
              <a:spcBef>
                <a:spcPts val="100"/>
              </a:spcBef>
              <a:buFont typeface="Wingdings"/>
              <a:buChar char=""/>
              <a:tabLst>
                <a:tab pos="227965" algn="l"/>
              </a:tabLst>
            </a:pPr>
            <a:r>
              <a:rPr sz="1500" b="1" spc="-10" dirty="0">
                <a:latin typeface="Arial"/>
                <a:cs typeface="Arial"/>
              </a:rPr>
              <a:t>Catalytic</a:t>
            </a:r>
            <a:r>
              <a:rPr sz="1500" b="1" spc="40" dirty="0">
                <a:latin typeface="Arial"/>
                <a:cs typeface="Arial"/>
              </a:rPr>
              <a:t> </a:t>
            </a:r>
            <a:r>
              <a:rPr sz="1500" b="1" dirty="0">
                <a:latin typeface="Arial"/>
                <a:cs typeface="Arial"/>
              </a:rPr>
              <a:t>effect</a:t>
            </a:r>
            <a:r>
              <a:rPr sz="1500" b="1" spc="-5" dirty="0">
                <a:latin typeface="Arial"/>
                <a:cs typeface="Arial"/>
              </a:rPr>
              <a:t> extensive</a:t>
            </a:r>
            <a:r>
              <a:rPr sz="1500" b="1" spc="25" dirty="0">
                <a:latin typeface="Arial"/>
                <a:cs typeface="Arial"/>
              </a:rPr>
              <a:t> </a:t>
            </a:r>
            <a:r>
              <a:rPr sz="1500" b="1" dirty="0">
                <a:latin typeface="Arial"/>
                <a:cs typeface="Arial"/>
              </a:rPr>
              <a:t>to</a:t>
            </a:r>
            <a:r>
              <a:rPr sz="1500" b="1" spc="-10" dirty="0">
                <a:latin typeface="Arial"/>
                <a:cs typeface="Arial"/>
              </a:rPr>
              <a:t> </a:t>
            </a:r>
            <a:r>
              <a:rPr sz="1500" b="1" spc="-5" dirty="0">
                <a:latin typeface="Arial"/>
                <a:cs typeface="Arial"/>
              </a:rPr>
              <a:t>complex</a:t>
            </a:r>
            <a:r>
              <a:rPr sz="1500" b="1" spc="5" dirty="0">
                <a:latin typeface="Arial"/>
                <a:cs typeface="Arial"/>
              </a:rPr>
              <a:t> </a:t>
            </a:r>
            <a:r>
              <a:rPr sz="1500" b="1" spc="-5" dirty="0">
                <a:latin typeface="Arial"/>
                <a:cs typeface="Arial"/>
              </a:rPr>
              <a:t>structures</a:t>
            </a:r>
            <a:endParaRPr sz="150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8" descr="logo-unite.jpg">
            <a:extLst>
              <a:ext uri="{FF2B5EF4-FFF2-40B4-BE49-F238E27FC236}">
                <a16:creationId xmlns:a16="http://schemas.microsoft.com/office/drawing/2014/main" id="{D710642E-7592-41D2-BB1C-F985D78B34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89" y="867078"/>
            <a:ext cx="1210772" cy="46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ttangolo 16"/>
          <p:cNvSpPr/>
          <p:nvPr/>
        </p:nvSpPr>
        <p:spPr>
          <a:xfrm>
            <a:off x="0" y="857250"/>
            <a:ext cx="1361941" cy="511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a:endParaRPr>
          </a:p>
        </p:txBody>
      </p:sp>
      <p:pic>
        <p:nvPicPr>
          <p:cNvPr id="4" name="Immagine 3">
            <a:extLst>
              <a:ext uri="{FF2B5EF4-FFF2-40B4-BE49-F238E27FC236}">
                <a16:creationId xmlns:a16="http://schemas.microsoft.com/office/drawing/2014/main" id="{F9290EDD-4992-4C47-9AEE-9F89A0D5248D}"/>
              </a:ext>
            </a:extLst>
          </p:cNvPr>
          <p:cNvPicPr>
            <a:picLocks noChangeAspect="1"/>
          </p:cNvPicPr>
          <p:nvPr/>
        </p:nvPicPr>
        <p:blipFill rotWithShape="1">
          <a:blip r:embed="rId4"/>
          <a:srcRect l="16584" t="36296" r="17416" b="28593"/>
          <a:stretch/>
        </p:blipFill>
        <p:spPr>
          <a:xfrm>
            <a:off x="1361941" y="2038858"/>
            <a:ext cx="6767090" cy="2025000"/>
          </a:xfrm>
          <a:prstGeom prst="rect">
            <a:avLst/>
          </a:prstGeom>
        </p:spPr>
      </p:pic>
      <p:sp>
        <p:nvSpPr>
          <p:cNvPr id="6" name="Rettangolo 5">
            <a:extLst>
              <a:ext uri="{FF2B5EF4-FFF2-40B4-BE49-F238E27FC236}">
                <a16:creationId xmlns:a16="http://schemas.microsoft.com/office/drawing/2014/main" id="{543DD381-D372-4883-9C0B-D45B115F957D}"/>
              </a:ext>
            </a:extLst>
          </p:cNvPr>
          <p:cNvSpPr/>
          <p:nvPr/>
        </p:nvSpPr>
        <p:spPr>
          <a:xfrm>
            <a:off x="1363947" y="2383710"/>
            <a:ext cx="1121569" cy="715581"/>
          </a:xfrm>
          <a:prstGeom prst="rect">
            <a:avLst/>
          </a:prstGeom>
        </p:spPr>
        <p:txBody>
          <a:bodyPr wrap="square">
            <a:spAutoFit/>
          </a:bodyPr>
          <a:lstStyle/>
          <a:p>
            <a:pPr defTabSz="685800">
              <a:defRPr/>
            </a:pPr>
            <a:r>
              <a:rPr lang="en-GB" sz="900" dirty="0">
                <a:solidFill>
                  <a:srgbClr val="5B9BD5"/>
                </a:solidFill>
                <a:latin typeface="Times New Roman" panose="02020603050405020304" pitchFamily="18" charset="0"/>
                <a:cs typeface="Times New Roman" panose="02020603050405020304" pitchFamily="18" charset="0"/>
              </a:rPr>
              <a:t>S. TQ</a:t>
            </a:r>
          </a:p>
          <a:p>
            <a:pPr defTabSz="685800">
              <a:defRPr/>
            </a:pPr>
            <a:r>
              <a:rPr lang="en-GB" sz="900" dirty="0">
                <a:solidFill>
                  <a:srgbClr val="00B050"/>
                </a:solidFill>
                <a:latin typeface="Times New Roman" panose="02020603050405020304" pitchFamily="18" charset="0"/>
                <a:cs typeface="Times New Roman" panose="02020603050405020304" pitchFamily="18" charset="0"/>
              </a:rPr>
              <a:t>S. + 0.25 </a:t>
            </a:r>
            <a:r>
              <a:rPr lang="en-GB" sz="900" dirty="0" err="1">
                <a:solidFill>
                  <a:srgbClr val="00B050"/>
                </a:solidFill>
                <a:latin typeface="Times New Roman" panose="02020603050405020304" pitchFamily="18" charset="0"/>
                <a:cs typeface="Times New Roman" panose="02020603050405020304" pitchFamily="18" charset="0"/>
              </a:rPr>
              <a:t>μM</a:t>
            </a:r>
            <a:r>
              <a:rPr lang="en-GB" sz="900" dirty="0">
                <a:solidFill>
                  <a:srgbClr val="00B050"/>
                </a:solidFill>
                <a:latin typeface="Times New Roman" panose="02020603050405020304" pitchFamily="18" charset="0"/>
                <a:cs typeface="Times New Roman" panose="02020603050405020304" pitchFamily="18" charset="0"/>
              </a:rPr>
              <a:t> EP</a:t>
            </a:r>
          </a:p>
          <a:p>
            <a:pPr defTabSz="685800">
              <a:defRPr/>
            </a:pPr>
            <a:r>
              <a:rPr lang="en-GB" sz="900" dirty="0">
                <a:solidFill>
                  <a:srgbClr val="FF0000"/>
                </a:solidFill>
                <a:latin typeface="Times New Roman" panose="02020603050405020304" pitchFamily="18" charset="0"/>
                <a:cs typeface="Times New Roman" panose="02020603050405020304" pitchFamily="18" charset="0"/>
              </a:rPr>
              <a:t>S. + 0.50 </a:t>
            </a:r>
            <a:r>
              <a:rPr lang="en-GB" sz="900" dirty="0" err="1">
                <a:solidFill>
                  <a:srgbClr val="FF0000"/>
                </a:solidFill>
                <a:latin typeface="Times New Roman" panose="02020603050405020304" pitchFamily="18" charset="0"/>
                <a:cs typeface="Times New Roman" panose="02020603050405020304" pitchFamily="18" charset="0"/>
              </a:rPr>
              <a:t>μM</a:t>
            </a:r>
            <a:r>
              <a:rPr lang="en-GB" sz="900" dirty="0">
                <a:solidFill>
                  <a:srgbClr val="FF0000"/>
                </a:solidFill>
                <a:latin typeface="Times New Roman" panose="02020603050405020304" pitchFamily="18" charset="0"/>
                <a:cs typeface="Times New Roman" panose="02020603050405020304" pitchFamily="18" charset="0"/>
              </a:rPr>
              <a:t> EP</a:t>
            </a:r>
          </a:p>
          <a:p>
            <a:pPr defTabSz="685800">
              <a:defRPr/>
            </a:pPr>
            <a:endParaRPr lang="en-GB" sz="1350" dirty="0">
              <a:solidFill>
                <a:srgbClr val="5B9BD5"/>
              </a:solidFill>
              <a:latin typeface="Times New Roman" panose="02020603050405020304" pitchFamily="18" charset="0"/>
              <a:cs typeface="Times New Roman" panose="02020603050405020304" pitchFamily="18" charset="0"/>
            </a:endParaRPr>
          </a:p>
        </p:txBody>
      </p:sp>
      <p:sp>
        <p:nvSpPr>
          <p:cNvPr id="9" name="Rettangolo 8">
            <a:extLst>
              <a:ext uri="{FF2B5EF4-FFF2-40B4-BE49-F238E27FC236}">
                <a16:creationId xmlns:a16="http://schemas.microsoft.com/office/drawing/2014/main" id="{E62F9823-0414-4094-A770-AFBE0919A133}"/>
              </a:ext>
            </a:extLst>
          </p:cNvPr>
          <p:cNvSpPr/>
          <p:nvPr/>
        </p:nvSpPr>
        <p:spPr>
          <a:xfrm>
            <a:off x="1870599" y="5024464"/>
            <a:ext cx="5402804" cy="553998"/>
          </a:xfrm>
          <a:prstGeom prst="rect">
            <a:avLst/>
          </a:prstGeom>
        </p:spPr>
        <p:txBody>
          <a:bodyPr wrap="square">
            <a:spAutoFit/>
          </a:bodyPr>
          <a:lstStyle/>
          <a:p>
            <a:pPr algn="ctr" defTabSz="685800">
              <a:defRPr/>
            </a:pPr>
            <a:r>
              <a:rPr lang="en-GB" sz="1500" b="1" dirty="0">
                <a:solidFill>
                  <a:srgbClr val="FF0000"/>
                </a:solidFill>
                <a:latin typeface="Times New Roman" panose="02020603050405020304" pitchFamily="18" charset="0"/>
                <a:cs typeface="Times New Roman" panose="02020603050405020304" pitchFamily="18" charset="0"/>
              </a:rPr>
              <a:t>SPE-CB-MoS</a:t>
            </a:r>
            <a:r>
              <a:rPr lang="en-GB" sz="1500" b="1" baseline="-25000" dirty="0">
                <a:solidFill>
                  <a:srgbClr val="FF0000"/>
                </a:solidFill>
                <a:latin typeface="Times New Roman" panose="02020603050405020304" pitchFamily="18" charset="0"/>
                <a:cs typeface="Times New Roman" panose="02020603050405020304" pitchFamily="18" charset="0"/>
              </a:rPr>
              <a:t>2</a:t>
            </a:r>
            <a:r>
              <a:rPr lang="en-GB" sz="1500" b="1" dirty="0">
                <a:solidFill>
                  <a:srgbClr val="FF0000"/>
                </a:solidFill>
                <a:latin typeface="Times New Roman" panose="02020603050405020304" pitchFamily="18" charset="0"/>
                <a:cs typeface="Times New Roman" panose="02020603050405020304" pitchFamily="18" charset="0"/>
              </a:rPr>
              <a:t> has a regenerable electrode surface </a:t>
            </a:r>
          </a:p>
          <a:p>
            <a:pPr algn="ctr" defTabSz="685800">
              <a:defRPr/>
            </a:pPr>
            <a:r>
              <a:rPr lang="en-GB" sz="1500" b="1" dirty="0">
                <a:solidFill>
                  <a:srgbClr val="FF0000"/>
                </a:solidFill>
                <a:latin typeface="Times New Roman" panose="02020603050405020304" pitchFamily="18" charset="0"/>
                <a:cs typeface="Times New Roman" panose="02020603050405020304" pitchFamily="18" charset="0"/>
              </a:rPr>
              <a:t> 59 cocoa samples consecutive analysis </a:t>
            </a:r>
          </a:p>
        </p:txBody>
      </p:sp>
      <p:sp>
        <p:nvSpPr>
          <p:cNvPr id="21" name="Rettangolo 20">
            <a:extLst>
              <a:ext uri="{FF2B5EF4-FFF2-40B4-BE49-F238E27FC236}">
                <a16:creationId xmlns:a16="http://schemas.microsoft.com/office/drawing/2014/main" id="{F7006B57-EE75-4318-A539-F140B4F898AA}"/>
              </a:ext>
            </a:extLst>
          </p:cNvPr>
          <p:cNvSpPr/>
          <p:nvPr/>
        </p:nvSpPr>
        <p:spPr>
          <a:xfrm>
            <a:off x="3566436" y="2383710"/>
            <a:ext cx="1501140" cy="830997"/>
          </a:xfrm>
          <a:prstGeom prst="rect">
            <a:avLst/>
          </a:prstGeom>
        </p:spPr>
        <p:txBody>
          <a:bodyPr wrap="square">
            <a:spAutoFit/>
          </a:bodyPr>
          <a:lstStyle/>
          <a:p>
            <a:pPr defTabSz="685800">
              <a:defRPr/>
            </a:pPr>
            <a:r>
              <a:rPr lang="en-GB" sz="900" dirty="0">
                <a:solidFill>
                  <a:srgbClr val="00B050"/>
                </a:solidFill>
                <a:latin typeface="Times New Roman" panose="02020603050405020304" pitchFamily="18" charset="0"/>
                <a:cs typeface="Times New Roman" panose="02020603050405020304" pitchFamily="18" charset="0"/>
              </a:rPr>
              <a:t>Sample 12</a:t>
            </a:r>
            <a:endParaRPr lang="en-GB" sz="900" dirty="0">
              <a:solidFill>
                <a:prstClr val="black"/>
              </a:solidFill>
              <a:latin typeface="Times New Roman" panose="02020603050405020304" pitchFamily="18" charset="0"/>
              <a:cs typeface="Times New Roman" panose="02020603050405020304" pitchFamily="18" charset="0"/>
            </a:endParaRPr>
          </a:p>
          <a:p>
            <a:pPr defTabSz="685800">
              <a:defRPr/>
            </a:pPr>
            <a:r>
              <a:rPr lang="en-GB" sz="900" dirty="0">
                <a:solidFill>
                  <a:prstClr val="black"/>
                </a:solidFill>
                <a:latin typeface="Times New Roman" panose="02020603050405020304" pitchFamily="18" charset="0"/>
                <a:cs typeface="Times New Roman" panose="02020603050405020304" pitchFamily="18" charset="0"/>
              </a:rPr>
              <a:t>Sample 5</a:t>
            </a:r>
          </a:p>
          <a:p>
            <a:pPr defTabSz="685800">
              <a:defRPr/>
            </a:pPr>
            <a:r>
              <a:rPr lang="en-GB" sz="900" dirty="0">
                <a:solidFill>
                  <a:srgbClr val="0070C0"/>
                </a:solidFill>
                <a:latin typeface="Times New Roman" panose="02020603050405020304" pitchFamily="18" charset="0"/>
                <a:cs typeface="Times New Roman" panose="02020603050405020304" pitchFamily="18" charset="0"/>
              </a:rPr>
              <a:t>Sample 1</a:t>
            </a:r>
          </a:p>
          <a:p>
            <a:pPr defTabSz="685800">
              <a:defRPr/>
            </a:pPr>
            <a:endParaRPr lang="en-GB" sz="1050" dirty="0">
              <a:solidFill>
                <a:srgbClr val="0070C0"/>
              </a:solidFill>
              <a:latin typeface="Times New Roman" panose="02020603050405020304" pitchFamily="18" charset="0"/>
              <a:cs typeface="Times New Roman" panose="02020603050405020304" pitchFamily="18" charset="0"/>
            </a:endParaRPr>
          </a:p>
          <a:p>
            <a:pPr defTabSz="685800">
              <a:defRPr/>
            </a:pPr>
            <a:endParaRPr lang="en-GB" sz="1050" dirty="0">
              <a:solidFill>
                <a:prstClr val="black"/>
              </a:solidFill>
              <a:latin typeface="Times New Roman" panose="02020603050405020304" pitchFamily="18" charset="0"/>
              <a:cs typeface="Times New Roman" panose="02020603050405020304" pitchFamily="18" charset="0"/>
            </a:endParaRPr>
          </a:p>
        </p:txBody>
      </p:sp>
      <p:sp>
        <p:nvSpPr>
          <p:cNvPr id="22" name="Rettangolo 21">
            <a:extLst>
              <a:ext uri="{FF2B5EF4-FFF2-40B4-BE49-F238E27FC236}">
                <a16:creationId xmlns:a16="http://schemas.microsoft.com/office/drawing/2014/main" id="{6B5E2C6F-6857-4EFF-9633-57BB9D990CFC}"/>
              </a:ext>
            </a:extLst>
          </p:cNvPr>
          <p:cNvSpPr/>
          <p:nvPr/>
        </p:nvSpPr>
        <p:spPr>
          <a:xfrm>
            <a:off x="16243" y="3051358"/>
            <a:ext cx="1346701" cy="507831"/>
          </a:xfrm>
          <a:prstGeom prst="rect">
            <a:avLst/>
          </a:prstGeom>
        </p:spPr>
        <p:txBody>
          <a:bodyPr wrap="square">
            <a:spAutoFit/>
          </a:bodyPr>
          <a:lstStyle/>
          <a:p>
            <a:pPr algn="just" defTabSz="685800">
              <a:defRPr/>
            </a:pPr>
            <a:r>
              <a:rPr lang="en-GB" sz="900" dirty="0">
                <a:solidFill>
                  <a:prstClr val="black"/>
                </a:solidFill>
                <a:latin typeface="Times New Roman" panose="02020603050405020304" pitchFamily="18" charset="0"/>
                <a:cs typeface="Times New Roman" panose="02020603050405020304" pitchFamily="18" charset="0"/>
              </a:rPr>
              <a:t>DPV conditions: </a:t>
            </a:r>
          </a:p>
          <a:p>
            <a:pPr algn="just" defTabSz="685800">
              <a:defRPr/>
            </a:pPr>
            <a:r>
              <a:rPr lang="en-GB" sz="900" dirty="0">
                <a:solidFill>
                  <a:prstClr val="black"/>
                </a:solidFill>
                <a:latin typeface="Times New Roman" panose="02020603050405020304" pitchFamily="18" charset="0"/>
                <a:cs typeface="Times New Roman" panose="02020603050405020304" pitchFamily="18" charset="0"/>
              </a:rPr>
              <a:t>pulse width 50 </a:t>
            </a:r>
            <a:r>
              <a:rPr lang="en-GB" sz="900" dirty="0" err="1">
                <a:solidFill>
                  <a:prstClr val="black"/>
                </a:solidFill>
                <a:latin typeface="Times New Roman" panose="02020603050405020304" pitchFamily="18" charset="0"/>
                <a:cs typeface="Times New Roman" panose="02020603050405020304" pitchFamily="18" charset="0"/>
              </a:rPr>
              <a:t>ms</a:t>
            </a:r>
            <a:r>
              <a:rPr lang="en-GB" sz="900" dirty="0">
                <a:solidFill>
                  <a:prstClr val="black"/>
                </a:solidFill>
                <a:latin typeface="Times New Roman" panose="02020603050405020304" pitchFamily="18" charset="0"/>
                <a:cs typeface="Times New Roman" panose="02020603050405020304" pitchFamily="18" charset="0"/>
              </a:rPr>
              <a:t>, pulse amplitude 20 mV.</a:t>
            </a:r>
          </a:p>
        </p:txBody>
      </p:sp>
      <p:sp>
        <p:nvSpPr>
          <p:cNvPr id="18" name="Content Placeholder 2">
            <a:extLst>
              <a:ext uri="{FF2B5EF4-FFF2-40B4-BE49-F238E27FC236}">
                <a16:creationId xmlns:a16="http://schemas.microsoft.com/office/drawing/2014/main" id="{B7A185B9-C616-4CAC-935D-3447B75524D2}"/>
              </a:ext>
            </a:extLst>
          </p:cNvPr>
          <p:cNvSpPr txBox="1">
            <a:spLocks/>
          </p:cNvSpPr>
          <p:nvPr/>
        </p:nvSpPr>
        <p:spPr>
          <a:xfrm>
            <a:off x="364331" y="954204"/>
            <a:ext cx="8486775" cy="46890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1800" b="1"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Real sample analysis: n = 59  cocoa powder samples </a:t>
            </a:r>
          </a:p>
          <a:p>
            <a:pPr marL="0" indent="0" defTabSz="685800">
              <a:spcBef>
                <a:spcPts val="750"/>
              </a:spcBef>
              <a:buNone/>
              <a:defRPr/>
            </a:pPr>
            <a:endParaRPr lang="en-US" sz="1800" b="1"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42">
            <a:extLst>
              <a:ext uri="{FF2B5EF4-FFF2-40B4-BE49-F238E27FC236}">
                <a16:creationId xmlns:a16="http://schemas.microsoft.com/office/drawing/2014/main" id="{6DFCABA2-134E-4433-B289-486DFC4CB087}"/>
              </a:ext>
            </a:extLst>
          </p:cNvPr>
          <p:cNvSpPr txBox="1"/>
          <p:nvPr/>
        </p:nvSpPr>
        <p:spPr>
          <a:xfrm>
            <a:off x="1924731" y="1657984"/>
            <a:ext cx="982961" cy="300082"/>
          </a:xfrm>
          <a:prstGeom prst="rect">
            <a:avLst/>
          </a:prstGeom>
          <a:noFill/>
        </p:spPr>
        <p:txBody>
          <a:bodyPr wrap="none" rtlCol="0">
            <a:spAutoFit/>
          </a:bodyPr>
          <a:lstStyle/>
          <a:p>
            <a:pPr defTabSz="685800">
              <a:defRPr/>
            </a:pPr>
            <a:r>
              <a:rPr lang="en-US" sz="1350" b="1" dirty="0">
                <a:solidFill>
                  <a:prstClr val="black"/>
                </a:solidFill>
                <a:latin typeface="Times New Roman" panose="02020603050405020304" pitchFamily="18" charset="0"/>
                <a:cs typeface="Times New Roman" panose="02020603050405020304" pitchFamily="18" charset="0"/>
              </a:rPr>
              <a:t>Recoveries</a:t>
            </a:r>
          </a:p>
        </p:txBody>
      </p:sp>
      <p:sp>
        <p:nvSpPr>
          <p:cNvPr id="5" name="Rettangolo 4">
            <a:extLst>
              <a:ext uri="{FF2B5EF4-FFF2-40B4-BE49-F238E27FC236}">
                <a16:creationId xmlns:a16="http://schemas.microsoft.com/office/drawing/2014/main" id="{24D6FCC5-92CD-4CD2-8A93-828885978776}"/>
              </a:ext>
            </a:extLst>
          </p:cNvPr>
          <p:cNvSpPr/>
          <p:nvPr/>
        </p:nvSpPr>
        <p:spPr>
          <a:xfrm>
            <a:off x="3970017" y="1696984"/>
            <a:ext cx="3304228" cy="300082"/>
          </a:xfrm>
          <a:prstGeom prst="rect">
            <a:avLst/>
          </a:prstGeom>
        </p:spPr>
        <p:txBody>
          <a:bodyPr wrap="square">
            <a:spAutoFit/>
          </a:bodyPr>
          <a:lstStyle/>
          <a:p>
            <a:pPr algn="ctr" defTabSz="685800">
              <a:defRPr/>
            </a:pPr>
            <a:r>
              <a:rPr lang="en-GB" sz="1350" b="1" dirty="0">
                <a:solidFill>
                  <a:prstClr val="black"/>
                </a:solidFill>
                <a:latin typeface="Times New Roman" panose="02020603050405020304" pitchFamily="18" charset="0"/>
                <a:cs typeface="Times New Roman" panose="02020603050405020304" pitchFamily="18" charset="0"/>
              </a:rPr>
              <a:t>Repeatability during n=59 sample analysis </a:t>
            </a:r>
          </a:p>
        </p:txBody>
      </p:sp>
      <p:sp>
        <p:nvSpPr>
          <p:cNvPr id="26" name="Rettangolo 25">
            <a:extLst>
              <a:ext uri="{FF2B5EF4-FFF2-40B4-BE49-F238E27FC236}">
                <a16:creationId xmlns:a16="http://schemas.microsoft.com/office/drawing/2014/main" id="{6FA656BE-3A51-4999-B9FE-E8032E538E97}"/>
              </a:ext>
            </a:extLst>
          </p:cNvPr>
          <p:cNvSpPr/>
          <p:nvPr/>
        </p:nvSpPr>
        <p:spPr>
          <a:xfrm>
            <a:off x="1190017" y="4095776"/>
            <a:ext cx="2248256" cy="738664"/>
          </a:xfrm>
          <a:prstGeom prst="rect">
            <a:avLst/>
          </a:prstGeom>
        </p:spPr>
        <p:txBody>
          <a:bodyPr wrap="square">
            <a:spAutoFit/>
          </a:bodyPr>
          <a:lstStyle/>
          <a:p>
            <a:pPr algn="ctr" defTabSz="685800">
              <a:defRPr/>
            </a:pPr>
            <a:r>
              <a:rPr lang="en-GB" sz="1050" b="1" dirty="0">
                <a:solidFill>
                  <a:prstClr val="black"/>
                </a:solidFill>
                <a:latin typeface="Times New Roman" panose="02020603050405020304" pitchFamily="18" charset="0"/>
                <a:cs typeface="Times New Roman" panose="02020603050405020304" pitchFamily="18" charset="0"/>
              </a:rPr>
              <a:t>From 94% to 103% </a:t>
            </a:r>
          </a:p>
          <a:p>
            <a:pPr algn="ctr" defTabSz="685800">
              <a:defRPr/>
            </a:pPr>
            <a:r>
              <a:rPr lang="en-GB" sz="1050" b="1" dirty="0">
                <a:solidFill>
                  <a:srgbClr val="FF0000"/>
                </a:solidFill>
                <a:latin typeface="Times New Roman" panose="02020603050405020304" pitchFamily="18" charset="0"/>
                <a:cs typeface="Times New Roman" panose="02020603050405020304" pitchFamily="18" charset="0"/>
              </a:rPr>
              <a:t>The sensor is exploitable for catechins determination</a:t>
            </a:r>
          </a:p>
          <a:p>
            <a:pPr algn="ctr" defTabSz="685800">
              <a:defRPr/>
            </a:pPr>
            <a:r>
              <a:rPr lang="en-GB" sz="1050" b="1" dirty="0">
                <a:solidFill>
                  <a:srgbClr val="FF0000"/>
                </a:solidFill>
                <a:latin typeface="Times New Roman" panose="02020603050405020304" pitchFamily="18" charset="0"/>
                <a:cs typeface="Times New Roman" panose="02020603050405020304" pitchFamily="18" charset="0"/>
              </a:rPr>
              <a:t>in complex samples</a:t>
            </a:r>
          </a:p>
        </p:txBody>
      </p:sp>
      <p:sp>
        <p:nvSpPr>
          <p:cNvPr id="12" name="Rettangolo 11">
            <a:extLst>
              <a:ext uri="{FF2B5EF4-FFF2-40B4-BE49-F238E27FC236}">
                <a16:creationId xmlns:a16="http://schemas.microsoft.com/office/drawing/2014/main" id="{D90F0915-4E60-46DA-8F92-572EA3036321}"/>
              </a:ext>
            </a:extLst>
          </p:cNvPr>
          <p:cNvSpPr/>
          <p:nvPr/>
        </p:nvSpPr>
        <p:spPr>
          <a:xfrm>
            <a:off x="3448633" y="4095377"/>
            <a:ext cx="2103860" cy="415498"/>
          </a:xfrm>
          <a:prstGeom prst="rect">
            <a:avLst/>
          </a:prstGeom>
        </p:spPr>
        <p:txBody>
          <a:bodyPr wrap="square">
            <a:spAutoFit/>
          </a:bodyPr>
          <a:lstStyle/>
          <a:p>
            <a:pPr algn="ctr" defTabSz="685800">
              <a:defRPr/>
            </a:pPr>
            <a:r>
              <a:rPr lang="en-GB" sz="1050" b="1" dirty="0">
                <a:solidFill>
                  <a:prstClr val="black"/>
                </a:solidFill>
                <a:latin typeface="Times New Roman" panose="02020603050405020304" pitchFamily="18" charset="0"/>
                <a:cs typeface="Times New Roman" panose="02020603050405020304" pitchFamily="18" charset="0"/>
              </a:rPr>
              <a:t>Signal recovery 99%</a:t>
            </a:r>
          </a:p>
          <a:p>
            <a:pPr algn="ctr" defTabSz="685800">
              <a:defRPr/>
            </a:pPr>
            <a:r>
              <a:rPr lang="en-GB" sz="1050" b="1" dirty="0">
                <a:solidFill>
                  <a:srgbClr val="FF0000"/>
                </a:solidFill>
                <a:latin typeface="Times New Roman" panose="02020603050405020304" pitchFamily="18" charset="0"/>
                <a:cs typeface="Times New Roman" panose="02020603050405020304" pitchFamily="18" charset="0"/>
              </a:rPr>
              <a:t>After n= 59 samples measured</a:t>
            </a:r>
          </a:p>
        </p:txBody>
      </p:sp>
      <p:sp>
        <p:nvSpPr>
          <p:cNvPr id="27" name="Rettangolo 26">
            <a:extLst>
              <a:ext uri="{FF2B5EF4-FFF2-40B4-BE49-F238E27FC236}">
                <a16:creationId xmlns:a16="http://schemas.microsoft.com/office/drawing/2014/main" id="{8D64A672-3310-4E54-A337-B1F8A18EFBF3}"/>
              </a:ext>
            </a:extLst>
          </p:cNvPr>
          <p:cNvSpPr/>
          <p:nvPr/>
        </p:nvSpPr>
        <p:spPr>
          <a:xfrm>
            <a:off x="5133975" y="3970366"/>
            <a:ext cx="3124200" cy="300082"/>
          </a:xfrm>
          <a:prstGeom prst="rect">
            <a:avLst/>
          </a:prstGeom>
        </p:spPr>
        <p:txBody>
          <a:bodyPr wrap="square">
            <a:spAutoFit/>
          </a:bodyPr>
          <a:lstStyle/>
          <a:p>
            <a:pPr defTabSz="685800">
              <a:defRPr/>
            </a:pPr>
            <a:r>
              <a:rPr lang="en-GB" sz="1350" b="1" dirty="0">
                <a:solidFill>
                  <a:srgbClr val="FF0000"/>
                </a:solidFill>
                <a:latin typeface="Calibri"/>
              </a:rPr>
              <a:t> </a:t>
            </a:r>
          </a:p>
        </p:txBody>
      </p:sp>
      <p:sp>
        <p:nvSpPr>
          <p:cNvPr id="28" name="Rettangolo 27">
            <a:extLst>
              <a:ext uri="{FF2B5EF4-FFF2-40B4-BE49-F238E27FC236}">
                <a16:creationId xmlns:a16="http://schemas.microsoft.com/office/drawing/2014/main" id="{3D97E241-22C1-4745-BA11-75993EB81C53}"/>
              </a:ext>
            </a:extLst>
          </p:cNvPr>
          <p:cNvSpPr/>
          <p:nvPr/>
        </p:nvSpPr>
        <p:spPr>
          <a:xfrm>
            <a:off x="5622132" y="4094337"/>
            <a:ext cx="2607469" cy="577081"/>
          </a:xfrm>
          <a:prstGeom prst="rect">
            <a:avLst/>
          </a:prstGeom>
        </p:spPr>
        <p:txBody>
          <a:bodyPr wrap="square">
            <a:spAutoFit/>
          </a:bodyPr>
          <a:lstStyle/>
          <a:p>
            <a:pPr algn="ctr" defTabSz="685800">
              <a:defRPr/>
            </a:pPr>
            <a:r>
              <a:rPr lang="en-GB" sz="1050" b="1" dirty="0">
                <a:solidFill>
                  <a:prstClr val="black"/>
                </a:solidFill>
                <a:latin typeface="Times New Roman" panose="02020603050405020304" pitchFamily="18" charset="0"/>
                <a:cs typeface="Times New Roman" panose="02020603050405020304" pitchFamily="18" charset="0"/>
              </a:rPr>
              <a:t>RSD </a:t>
            </a:r>
            <a:r>
              <a:rPr lang="en-GB" sz="1050" b="1" dirty="0" err="1">
                <a:solidFill>
                  <a:prstClr val="black"/>
                </a:solidFill>
                <a:latin typeface="Times New Roman" panose="02020603050405020304" pitchFamily="18" charset="0"/>
                <a:cs typeface="Times New Roman" panose="02020603050405020304" pitchFamily="18" charset="0"/>
              </a:rPr>
              <a:t>Ip,a</a:t>
            </a:r>
            <a:r>
              <a:rPr lang="en-GB" sz="1050" b="1" dirty="0">
                <a:solidFill>
                  <a:prstClr val="black"/>
                </a:solidFill>
                <a:latin typeface="Times New Roman" panose="02020603050405020304" pitchFamily="18" charset="0"/>
                <a:cs typeface="Times New Roman" panose="02020603050405020304" pitchFamily="18" charset="0"/>
              </a:rPr>
              <a:t> &lt; 0.9% and </a:t>
            </a:r>
            <a:r>
              <a:rPr lang="en-GB" sz="1050" b="1" dirty="0" err="1">
                <a:solidFill>
                  <a:prstClr val="black"/>
                </a:solidFill>
                <a:latin typeface="Times New Roman" panose="02020603050405020304" pitchFamily="18" charset="0"/>
                <a:cs typeface="Times New Roman" panose="02020603050405020304" pitchFamily="18" charset="0"/>
              </a:rPr>
              <a:t>Ep,a</a:t>
            </a:r>
            <a:r>
              <a:rPr lang="en-GB" sz="1050" b="1" dirty="0">
                <a:solidFill>
                  <a:prstClr val="black"/>
                </a:solidFill>
                <a:latin typeface="Times New Roman" panose="02020603050405020304" pitchFamily="18" charset="0"/>
                <a:cs typeface="Times New Roman" panose="02020603050405020304" pitchFamily="18" charset="0"/>
              </a:rPr>
              <a:t>&lt; 5.2</a:t>
            </a:r>
          </a:p>
          <a:p>
            <a:pPr algn="ctr" defTabSz="685800">
              <a:defRPr/>
            </a:pPr>
            <a:r>
              <a:rPr lang="en-GB" sz="1050" b="1" dirty="0">
                <a:solidFill>
                  <a:srgbClr val="FF0000"/>
                </a:solidFill>
                <a:latin typeface="Times New Roman" panose="02020603050405020304" pitchFamily="18" charset="0"/>
                <a:cs typeface="Times New Roman" panose="02020603050405020304" pitchFamily="18" charset="0"/>
              </a:rPr>
              <a:t>10 µM epicatechin signal, obtained during the whole samples analysis</a:t>
            </a:r>
          </a:p>
        </p:txBody>
      </p:sp>
      <p:pic>
        <p:nvPicPr>
          <p:cNvPr id="19" name="Immagine 18" descr="logo-unite.jpg">
            <a:extLst>
              <a:ext uri="{FF2B5EF4-FFF2-40B4-BE49-F238E27FC236}">
                <a16:creationId xmlns:a16="http://schemas.microsoft.com/office/drawing/2014/main" id="{F483E491-A11F-45A4-B277-84E29831349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1986" y="857251"/>
            <a:ext cx="982014" cy="50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tangolo 19">
            <a:extLst>
              <a:ext uri="{FF2B5EF4-FFF2-40B4-BE49-F238E27FC236}">
                <a16:creationId xmlns:a16="http://schemas.microsoft.com/office/drawing/2014/main" id="{A1238720-226A-4970-8CC1-148C8850F9E8}"/>
              </a:ext>
            </a:extLst>
          </p:cNvPr>
          <p:cNvSpPr/>
          <p:nvPr/>
        </p:nvSpPr>
        <p:spPr>
          <a:xfrm>
            <a:off x="-22856" y="5773156"/>
            <a:ext cx="9468934" cy="242374"/>
          </a:xfrm>
          <a:prstGeom prst="rect">
            <a:avLst/>
          </a:prstGeom>
        </p:spPr>
        <p:txBody>
          <a:bodyPr wrap="square">
            <a:spAutoFit/>
          </a:bodyPr>
          <a:lstStyle/>
          <a:p>
            <a:pPr defTabSz="685800">
              <a:defRPr/>
            </a:pPr>
            <a:r>
              <a:rPr lang="en-GB" sz="975" dirty="0">
                <a:solidFill>
                  <a:srgbClr val="222222"/>
                </a:solidFill>
                <a:latin typeface="Calibri" panose="020F0502020204030204" pitchFamily="34" charset="0"/>
                <a:cs typeface="Calibri" panose="020F0502020204030204" pitchFamily="34" charset="0"/>
              </a:rPr>
              <a:t>Della </a:t>
            </a:r>
            <a:r>
              <a:rPr lang="en-GB" sz="975" dirty="0" err="1">
                <a:solidFill>
                  <a:srgbClr val="222222"/>
                </a:solidFill>
                <a:latin typeface="Calibri" panose="020F0502020204030204" pitchFamily="34" charset="0"/>
                <a:cs typeface="Calibri" panose="020F0502020204030204" pitchFamily="34" charset="0"/>
              </a:rPr>
              <a:t>Pelle</a:t>
            </a:r>
            <a:r>
              <a:rPr lang="en-GB" sz="975" dirty="0">
                <a:solidFill>
                  <a:srgbClr val="222222"/>
                </a:solidFill>
                <a:latin typeface="Calibri" panose="020F0502020204030204" pitchFamily="34" charset="0"/>
                <a:cs typeface="Calibri" panose="020F0502020204030204" pitchFamily="34" charset="0"/>
              </a:rPr>
              <a:t>, F., Rojas, D., </a:t>
            </a:r>
            <a:r>
              <a:rPr lang="en-GB" sz="975" dirty="0" err="1">
                <a:solidFill>
                  <a:srgbClr val="222222"/>
                </a:solidFill>
                <a:latin typeface="Calibri" panose="020F0502020204030204" pitchFamily="34" charset="0"/>
                <a:cs typeface="Calibri" panose="020F0502020204030204" pitchFamily="34" charset="0"/>
              </a:rPr>
              <a:t>Scroccarello</a:t>
            </a:r>
            <a:r>
              <a:rPr lang="en-GB" sz="975" dirty="0">
                <a:solidFill>
                  <a:srgbClr val="222222"/>
                </a:solidFill>
                <a:latin typeface="Calibri" panose="020F0502020204030204" pitchFamily="34" charset="0"/>
                <a:cs typeface="Calibri" panose="020F0502020204030204" pitchFamily="34" charset="0"/>
              </a:rPr>
              <a:t>, A., Del Carlo, M., Ferraro, G., Di Mattia, C., </a:t>
            </a:r>
            <a:r>
              <a:rPr lang="en-GB" sz="975" dirty="0" err="1">
                <a:solidFill>
                  <a:srgbClr val="222222"/>
                </a:solidFill>
                <a:latin typeface="Calibri" panose="020F0502020204030204" pitchFamily="34" charset="0"/>
                <a:cs typeface="Calibri" panose="020F0502020204030204" pitchFamily="34" charset="0"/>
              </a:rPr>
              <a:t>Martuscelli</a:t>
            </a:r>
            <a:r>
              <a:rPr lang="en-GB" sz="975" dirty="0">
                <a:solidFill>
                  <a:srgbClr val="222222"/>
                </a:solidFill>
                <a:latin typeface="Calibri" panose="020F0502020204030204" pitchFamily="34" charset="0"/>
                <a:cs typeface="Calibri" panose="020F0502020204030204" pitchFamily="34" charset="0"/>
              </a:rPr>
              <a:t>, M., </a:t>
            </a:r>
            <a:r>
              <a:rPr lang="en-GB" sz="975" dirty="0" err="1">
                <a:solidFill>
                  <a:srgbClr val="222222"/>
                </a:solidFill>
                <a:latin typeface="Calibri" panose="020F0502020204030204" pitchFamily="34" charset="0"/>
                <a:cs typeface="Calibri" panose="020F0502020204030204" pitchFamily="34" charset="0"/>
              </a:rPr>
              <a:t>Escarpa</a:t>
            </a:r>
            <a:r>
              <a:rPr lang="en-GB" sz="975" dirty="0">
                <a:solidFill>
                  <a:srgbClr val="222222"/>
                </a:solidFill>
                <a:latin typeface="Calibri" panose="020F0502020204030204" pitchFamily="34" charset="0"/>
                <a:cs typeface="Calibri" panose="020F0502020204030204" pitchFamily="34" charset="0"/>
              </a:rPr>
              <a:t>, A., </a:t>
            </a:r>
            <a:r>
              <a:rPr lang="en-GB" sz="975" dirty="0" err="1">
                <a:solidFill>
                  <a:srgbClr val="222222"/>
                </a:solidFill>
                <a:latin typeface="Calibri" panose="020F0502020204030204" pitchFamily="34" charset="0"/>
                <a:cs typeface="Calibri" panose="020F0502020204030204" pitchFamily="34" charset="0"/>
              </a:rPr>
              <a:t>Compagnone</a:t>
            </a:r>
            <a:r>
              <a:rPr lang="en-GB" sz="975" dirty="0">
                <a:solidFill>
                  <a:srgbClr val="222222"/>
                </a:solidFill>
                <a:latin typeface="Calibri" panose="020F0502020204030204" pitchFamily="34" charset="0"/>
                <a:cs typeface="Calibri" panose="020F0502020204030204" pitchFamily="34" charset="0"/>
              </a:rPr>
              <a:t>, D. (2019). SENSOR ACTUAT B-CHEM, 296, 126651.</a:t>
            </a:r>
            <a:endParaRPr lang="en-GB" sz="975"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5627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856615"/>
          </a:xfrm>
          <a:custGeom>
            <a:avLst/>
            <a:gdLst/>
            <a:ahLst/>
            <a:cxnLst/>
            <a:rect l="l" t="t" r="r" b="b"/>
            <a:pathLst>
              <a:path w="9144000" h="856615">
                <a:moveTo>
                  <a:pt x="0" y="856488"/>
                </a:moveTo>
                <a:lnTo>
                  <a:pt x="9144000" y="856488"/>
                </a:lnTo>
                <a:lnTo>
                  <a:pt x="9144000" y="0"/>
                </a:lnTo>
                <a:lnTo>
                  <a:pt x="0" y="0"/>
                </a:lnTo>
                <a:lnTo>
                  <a:pt x="0" y="856488"/>
                </a:lnTo>
                <a:close/>
              </a:path>
            </a:pathLst>
          </a:custGeom>
          <a:solidFill>
            <a:srgbClr val="F0F0F0"/>
          </a:solidFill>
        </p:spPr>
        <p:txBody>
          <a:bodyPr wrap="square" lIns="0" tIns="0" rIns="0" bIns="0" rtlCol="0"/>
          <a:lstStyle/>
          <a:p>
            <a:endParaRPr/>
          </a:p>
        </p:txBody>
      </p:sp>
      <p:sp>
        <p:nvSpPr>
          <p:cNvPr id="3" name="object 3"/>
          <p:cNvSpPr/>
          <p:nvPr/>
        </p:nvSpPr>
        <p:spPr>
          <a:xfrm>
            <a:off x="0" y="1179575"/>
            <a:ext cx="9144000" cy="5678805"/>
          </a:xfrm>
          <a:custGeom>
            <a:avLst/>
            <a:gdLst/>
            <a:ahLst/>
            <a:cxnLst/>
            <a:rect l="l" t="t" r="r" b="b"/>
            <a:pathLst>
              <a:path w="9144000" h="5678805">
                <a:moveTo>
                  <a:pt x="0" y="5678423"/>
                </a:moveTo>
                <a:lnTo>
                  <a:pt x="9144000" y="5678423"/>
                </a:lnTo>
                <a:lnTo>
                  <a:pt x="9144000" y="0"/>
                </a:lnTo>
                <a:lnTo>
                  <a:pt x="0" y="0"/>
                </a:lnTo>
                <a:lnTo>
                  <a:pt x="0" y="5678423"/>
                </a:lnTo>
                <a:close/>
              </a:path>
            </a:pathLst>
          </a:custGeom>
          <a:solidFill>
            <a:srgbClr val="F0F0F0"/>
          </a:solidFill>
        </p:spPr>
        <p:txBody>
          <a:bodyPr wrap="square" lIns="0" tIns="0" rIns="0" bIns="0" rtlCol="0"/>
          <a:lstStyle/>
          <a:p>
            <a:endParaRPr/>
          </a:p>
        </p:txBody>
      </p:sp>
      <p:pic>
        <p:nvPicPr>
          <p:cNvPr id="4" name="object 4"/>
          <p:cNvPicPr/>
          <p:nvPr/>
        </p:nvPicPr>
        <p:blipFill>
          <a:blip r:embed="rId2" cstate="print"/>
          <a:stretch>
            <a:fillRect/>
          </a:stretch>
        </p:blipFill>
        <p:spPr>
          <a:xfrm>
            <a:off x="0" y="856488"/>
            <a:ext cx="9144000" cy="323088"/>
          </a:xfrm>
          <a:prstGeom prst="rect">
            <a:avLst/>
          </a:prstGeom>
        </p:spPr>
      </p:pic>
      <p:sp>
        <p:nvSpPr>
          <p:cNvPr id="5" name="object 5"/>
          <p:cNvSpPr txBox="1">
            <a:spLocks noGrp="1"/>
          </p:cNvSpPr>
          <p:nvPr>
            <p:ph type="title"/>
          </p:nvPr>
        </p:nvSpPr>
        <p:spPr>
          <a:xfrm>
            <a:off x="452119" y="836803"/>
            <a:ext cx="8238490" cy="345440"/>
          </a:xfrm>
          <a:prstGeom prst="rect">
            <a:avLst/>
          </a:prstGeom>
        </p:spPr>
        <p:txBody>
          <a:bodyPr vert="horz" wrap="square" lIns="0" tIns="12700" rIns="0" bIns="0" rtlCol="0">
            <a:spAutoFit/>
          </a:bodyPr>
          <a:lstStyle/>
          <a:p>
            <a:pPr marL="12700">
              <a:lnSpc>
                <a:spcPct val="100000"/>
              </a:lnSpc>
              <a:spcBef>
                <a:spcPts val="100"/>
              </a:spcBef>
            </a:pPr>
            <a:r>
              <a:rPr spc="-5" dirty="0"/>
              <a:t>Transition</a:t>
            </a:r>
            <a:r>
              <a:rPr spc="30" dirty="0"/>
              <a:t> </a:t>
            </a:r>
            <a:r>
              <a:rPr spc="-5" dirty="0"/>
              <a:t>Metal</a:t>
            </a:r>
            <a:r>
              <a:rPr spc="20" dirty="0"/>
              <a:t> </a:t>
            </a:r>
            <a:r>
              <a:rPr spc="-5" dirty="0"/>
              <a:t>Dichalcogenides</a:t>
            </a:r>
            <a:r>
              <a:rPr spc="15" dirty="0"/>
              <a:t> </a:t>
            </a:r>
            <a:r>
              <a:rPr dirty="0"/>
              <a:t>and</a:t>
            </a:r>
            <a:r>
              <a:rPr spc="30" dirty="0"/>
              <a:t> </a:t>
            </a:r>
            <a:r>
              <a:rPr dirty="0"/>
              <a:t>their</a:t>
            </a:r>
            <a:r>
              <a:rPr spc="20" dirty="0"/>
              <a:t> </a:t>
            </a:r>
            <a:r>
              <a:rPr spc="-10" dirty="0"/>
              <a:t>hybrid</a:t>
            </a:r>
            <a:r>
              <a:rPr spc="55" dirty="0"/>
              <a:t> </a:t>
            </a:r>
            <a:r>
              <a:rPr spc="-5" dirty="0"/>
              <a:t>nanomaterials</a:t>
            </a:r>
          </a:p>
        </p:txBody>
      </p:sp>
      <p:grpSp>
        <p:nvGrpSpPr>
          <p:cNvPr id="6" name="object 6"/>
          <p:cNvGrpSpPr/>
          <p:nvPr/>
        </p:nvGrpSpPr>
        <p:grpSpPr>
          <a:xfrm>
            <a:off x="4110482" y="1278889"/>
            <a:ext cx="1779905" cy="363855"/>
            <a:chOff x="4110482" y="1278889"/>
            <a:chExt cx="1779905" cy="363855"/>
          </a:xfrm>
        </p:grpSpPr>
        <p:sp>
          <p:nvSpPr>
            <p:cNvPr id="7" name="object 7"/>
            <p:cNvSpPr/>
            <p:nvPr/>
          </p:nvSpPr>
          <p:spPr>
            <a:xfrm>
              <a:off x="4123182" y="1291589"/>
              <a:ext cx="1754505" cy="338455"/>
            </a:xfrm>
            <a:custGeom>
              <a:avLst/>
              <a:gdLst/>
              <a:ahLst/>
              <a:cxnLst/>
              <a:rect l="l" t="t" r="r" b="b"/>
              <a:pathLst>
                <a:path w="1754504" h="338455">
                  <a:moveTo>
                    <a:pt x="1754124" y="0"/>
                  </a:moveTo>
                  <a:lnTo>
                    <a:pt x="0" y="0"/>
                  </a:lnTo>
                  <a:lnTo>
                    <a:pt x="0" y="338327"/>
                  </a:lnTo>
                  <a:lnTo>
                    <a:pt x="1754124" y="338327"/>
                  </a:lnTo>
                  <a:lnTo>
                    <a:pt x="1754124" y="0"/>
                  </a:lnTo>
                  <a:close/>
                </a:path>
              </a:pathLst>
            </a:custGeom>
            <a:solidFill>
              <a:srgbClr val="EDEBE0"/>
            </a:solidFill>
          </p:spPr>
          <p:txBody>
            <a:bodyPr wrap="square" lIns="0" tIns="0" rIns="0" bIns="0" rtlCol="0"/>
            <a:lstStyle/>
            <a:p>
              <a:endParaRPr/>
            </a:p>
          </p:txBody>
        </p:sp>
        <p:sp>
          <p:nvSpPr>
            <p:cNvPr id="8" name="object 8"/>
            <p:cNvSpPr/>
            <p:nvPr/>
          </p:nvSpPr>
          <p:spPr>
            <a:xfrm>
              <a:off x="4123182" y="1291589"/>
              <a:ext cx="1754505" cy="338455"/>
            </a:xfrm>
            <a:custGeom>
              <a:avLst/>
              <a:gdLst/>
              <a:ahLst/>
              <a:cxnLst/>
              <a:rect l="l" t="t" r="r" b="b"/>
              <a:pathLst>
                <a:path w="1754504" h="338455">
                  <a:moveTo>
                    <a:pt x="0" y="338327"/>
                  </a:moveTo>
                  <a:lnTo>
                    <a:pt x="1754124" y="338327"/>
                  </a:lnTo>
                  <a:lnTo>
                    <a:pt x="1754124" y="0"/>
                  </a:lnTo>
                  <a:lnTo>
                    <a:pt x="0" y="0"/>
                  </a:lnTo>
                  <a:lnTo>
                    <a:pt x="0" y="338327"/>
                  </a:lnTo>
                  <a:close/>
                </a:path>
              </a:pathLst>
            </a:custGeom>
            <a:ln w="25400">
              <a:solidFill>
                <a:srgbClr val="0F8A2B"/>
              </a:solidFill>
            </a:ln>
          </p:spPr>
          <p:txBody>
            <a:bodyPr wrap="square" lIns="0" tIns="0" rIns="0" bIns="0" rtlCol="0"/>
            <a:lstStyle/>
            <a:p>
              <a:endParaRPr/>
            </a:p>
          </p:txBody>
        </p:sp>
      </p:grpSp>
      <p:sp>
        <p:nvSpPr>
          <p:cNvPr id="9" name="object 9"/>
          <p:cNvSpPr txBox="1"/>
          <p:nvPr/>
        </p:nvSpPr>
        <p:spPr>
          <a:xfrm>
            <a:off x="4438141" y="1363217"/>
            <a:ext cx="1194435" cy="186690"/>
          </a:xfrm>
          <a:prstGeom prst="rect">
            <a:avLst/>
          </a:prstGeom>
        </p:spPr>
        <p:txBody>
          <a:bodyPr vert="horz" wrap="square" lIns="0" tIns="13335" rIns="0" bIns="0" rtlCol="0">
            <a:spAutoFit/>
          </a:bodyPr>
          <a:lstStyle/>
          <a:p>
            <a:pPr marL="38100">
              <a:lnSpc>
                <a:spcPct val="100000"/>
              </a:lnSpc>
              <a:spcBef>
                <a:spcPts val="105"/>
              </a:spcBef>
            </a:pPr>
            <a:r>
              <a:rPr sz="1050" b="1" dirty="0">
                <a:solidFill>
                  <a:srgbClr val="04851F"/>
                </a:solidFill>
                <a:latin typeface="Arial"/>
                <a:cs typeface="Arial"/>
              </a:rPr>
              <a:t>WS</a:t>
            </a:r>
            <a:r>
              <a:rPr sz="1050" b="1" baseline="-19841" dirty="0">
                <a:solidFill>
                  <a:srgbClr val="04851F"/>
                </a:solidFill>
                <a:latin typeface="Arial"/>
                <a:cs typeface="Arial"/>
              </a:rPr>
              <a:t>2</a:t>
            </a:r>
            <a:r>
              <a:rPr sz="1050" b="1" spc="44" baseline="-19841" dirty="0">
                <a:solidFill>
                  <a:srgbClr val="04851F"/>
                </a:solidFill>
                <a:latin typeface="Arial"/>
                <a:cs typeface="Arial"/>
              </a:rPr>
              <a:t> </a:t>
            </a:r>
            <a:r>
              <a:rPr sz="1050" b="1" dirty="0">
                <a:solidFill>
                  <a:srgbClr val="04851F"/>
                </a:solidFill>
                <a:latin typeface="Arial"/>
                <a:cs typeface="Arial"/>
              </a:rPr>
              <a:t>Nanohybrids</a:t>
            </a:r>
            <a:endParaRPr sz="1050">
              <a:latin typeface="Arial"/>
              <a:cs typeface="Arial"/>
            </a:endParaRPr>
          </a:p>
        </p:txBody>
      </p:sp>
      <p:grpSp>
        <p:nvGrpSpPr>
          <p:cNvPr id="10" name="object 10"/>
          <p:cNvGrpSpPr/>
          <p:nvPr/>
        </p:nvGrpSpPr>
        <p:grpSpPr>
          <a:xfrm>
            <a:off x="-18288" y="1263396"/>
            <a:ext cx="9175750" cy="312420"/>
            <a:chOff x="-18288" y="1263396"/>
            <a:chExt cx="9175750" cy="312420"/>
          </a:xfrm>
        </p:grpSpPr>
        <p:pic>
          <p:nvPicPr>
            <p:cNvPr id="11" name="object 11"/>
            <p:cNvPicPr/>
            <p:nvPr/>
          </p:nvPicPr>
          <p:blipFill>
            <a:blip r:embed="rId3" cstate="print"/>
            <a:stretch>
              <a:fillRect/>
            </a:stretch>
          </p:blipFill>
          <p:spPr>
            <a:xfrm>
              <a:off x="761" y="1282446"/>
              <a:ext cx="2025395" cy="269748"/>
            </a:xfrm>
            <a:prstGeom prst="rect">
              <a:avLst/>
            </a:prstGeom>
          </p:spPr>
        </p:pic>
        <p:sp>
          <p:nvSpPr>
            <p:cNvPr id="12" name="object 12"/>
            <p:cNvSpPr/>
            <p:nvPr/>
          </p:nvSpPr>
          <p:spPr>
            <a:xfrm>
              <a:off x="761" y="1282446"/>
              <a:ext cx="2025650" cy="269875"/>
            </a:xfrm>
            <a:custGeom>
              <a:avLst/>
              <a:gdLst/>
              <a:ahLst/>
              <a:cxnLst/>
              <a:rect l="l" t="t" r="r" b="b"/>
              <a:pathLst>
                <a:path w="2025650" h="269875">
                  <a:moveTo>
                    <a:pt x="0" y="269748"/>
                  </a:moveTo>
                  <a:lnTo>
                    <a:pt x="2025395" y="269748"/>
                  </a:lnTo>
                  <a:lnTo>
                    <a:pt x="2025395" y="0"/>
                  </a:lnTo>
                  <a:lnTo>
                    <a:pt x="0" y="0"/>
                  </a:lnTo>
                  <a:lnTo>
                    <a:pt x="0" y="269748"/>
                  </a:lnTo>
                  <a:close/>
                </a:path>
              </a:pathLst>
            </a:custGeom>
            <a:ln w="38099">
              <a:solidFill>
                <a:srgbClr val="FFFFFF"/>
              </a:solidFill>
            </a:ln>
          </p:spPr>
          <p:txBody>
            <a:bodyPr wrap="square" lIns="0" tIns="0" rIns="0" bIns="0" rtlCol="0"/>
            <a:lstStyle/>
            <a:p>
              <a:endParaRPr/>
            </a:p>
          </p:txBody>
        </p:sp>
        <p:pic>
          <p:nvPicPr>
            <p:cNvPr id="13" name="object 13"/>
            <p:cNvPicPr/>
            <p:nvPr/>
          </p:nvPicPr>
          <p:blipFill>
            <a:blip r:embed="rId4" cstate="print"/>
            <a:stretch>
              <a:fillRect/>
            </a:stretch>
          </p:blipFill>
          <p:spPr>
            <a:xfrm>
              <a:off x="2070354" y="1291590"/>
              <a:ext cx="2025395" cy="271272"/>
            </a:xfrm>
            <a:prstGeom prst="rect">
              <a:avLst/>
            </a:prstGeom>
          </p:spPr>
        </p:pic>
        <p:sp>
          <p:nvSpPr>
            <p:cNvPr id="14" name="object 14"/>
            <p:cNvSpPr/>
            <p:nvPr/>
          </p:nvSpPr>
          <p:spPr>
            <a:xfrm>
              <a:off x="2070354" y="1291590"/>
              <a:ext cx="2025650" cy="271780"/>
            </a:xfrm>
            <a:custGeom>
              <a:avLst/>
              <a:gdLst/>
              <a:ahLst/>
              <a:cxnLst/>
              <a:rect l="l" t="t" r="r" b="b"/>
              <a:pathLst>
                <a:path w="2025650" h="271780">
                  <a:moveTo>
                    <a:pt x="0" y="271272"/>
                  </a:moveTo>
                  <a:lnTo>
                    <a:pt x="2025395" y="271272"/>
                  </a:lnTo>
                  <a:lnTo>
                    <a:pt x="2025395" y="0"/>
                  </a:lnTo>
                  <a:lnTo>
                    <a:pt x="0" y="0"/>
                  </a:lnTo>
                  <a:lnTo>
                    <a:pt x="0" y="271272"/>
                  </a:lnTo>
                  <a:close/>
                </a:path>
              </a:pathLst>
            </a:custGeom>
            <a:ln w="25400">
              <a:solidFill>
                <a:srgbClr val="FFFFFF"/>
              </a:solidFill>
            </a:ln>
          </p:spPr>
          <p:txBody>
            <a:bodyPr wrap="square" lIns="0" tIns="0" rIns="0" bIns="0" rtlCol="0"/>
            <a:lstStyle/>
            <a:p>
              <a:endParaRPr/>
            </a:p>
          </p:txBody>
        </p:sp>
        <p:pic>
          <p:nvPicPr>
            <p:cNvPr id="15" name="object 15"/>
            <p:cNvPicPr/>
            <p:nvPr/>
          </p:nvPicPr>
          <p:blipFill>
            <a:blip r:embed="rId5" cstate="print"/>
            <a:stretch>
              <a:fillRect/>
            </a:stretch>
          </p:blipFill>
          <p:spPr>
            <a:xfrm>
              <a:off x="5904738" y="1282446"/>
              <a:ext cx="3240023" cy="269748"/>
            </a:xfrm>
            <a:prstGeom prst="rect">
              <a:avLst/>
            </a:prstGeom>
          </p:spPr>
        </p:pic>
        <p:sp>
          <p:nvSpPr>
            <p:cNvPr id="16" name="object 16"/>
            <p:cNvSpPr/>
            <p:nvPr/>
          </p:nvSpPr>
          <p:spPr>
            <a:xfrm>
              <a:off x="5904738" y="1282446"/>
              <a:ext cx="3240405" cy="269875"/>
            </a:xfrm>
            <a:custGeom>
              <a:avLst/>
              <a:gdLst/>
              <a:ahLst/>
              <a:cxnLst/>
              <a:rect l="l" t="t" r="r" b="b"/>
              <a:pathLst>
                <a:path w="3240404" h="269875">
                  <a:moveTo>
                    <a:pt x="0" y="269748"/>
                  </a:moveTo>
                  <a:lnTo>
                    <a:pt x="3240023" y="269748"/>
                  </a:lnTo>
                  <a:lnTo>
                    <a:pt x="3240023" y="0"/>
                  </a:lnTo>
                  <a:lnTo>
                    <a:pt x="0" y="0"/>
                  </a:lnTo>
                  <a:lnTo>
                    <a:pt x="0" y="269748"/>
                  </a:lnTo>
                  <a:close/>
                </a:path>
              </a:pathLst>
            </a:custGeom>
            <a:ln w="25400">
              <a:solidFill>
                <a:srgbClr val="FFFFFF"/>
              </a:solidFill>
            </a:ln>
          </p:spPr>
          <p:txBody>
            <a:bodyPr wrap="square" lIns="0" tIns="0" rIns="0" bIns="0" rtlCol="0"/>
            <a:lstStyle/>
            <a:p>
              <a:endParaRPr/>
            </a:p>
          </p:txBody>
        </p:sp>
      </p:grpSp>
      <p:sp>
        <p:nvSpPr>
          <p:cNvPr id="17" name="object 17"/>
          <p:cNvSpPr txBox="1"/>
          <p:nvPr/>
        </p:nvSpPr>
        <p:spPr>
          <a:xfrm>
            <a:off x="674217" y="1329309"/>
            <a:ext cx="8245475" cy="186690"/>
          </a:xfrm>
          <a:prstGeom prst="rect">
            <a:avLst/>
          </a:prstGeom>
        </p:spPr>
        <p:txBody>
          <a:bodyPr vert="horz" wrap="square" lIns="0" tIns="13335" rIns="0" bIns="0" rtlCol="0">
            <a:spAutoFit/>
          </a:bodyPr>
          <a:lstStyle/>
          <a:p>
            <a:pPr marL="38100">
              <a:lnSpc>
                <a:spcPct val="100000"/>
              </a:lnSpc>
              <a:spcBef>
                <a:spcPts val="105"/>
              </a:spcBef>
              <a:tabLst>
                <a:tab pos="1814830" algn="l"/>
                <a:tab pos="5490845" algn="l"/>
              </a:tabLst>
            </a:pPr>
            <a:r>
              <a:rPr sz="1575" b="1" spc="-7" baseline="5291" dirty="0">
                <a:solidFill>
                  <a:srgbClr val="FFFFFF"/>
                </a:solidFill>
                <a:latin typeface="Arial"/>
                <a:cs typeface="Arial"/>
              </a:rPr>
              <a:t>Objective	</a:t>
            </a:r>
            <a:r>
              <a:rPr sz="1050" b="1" spc="5" dirty="0">
                <a:solidFill>
                  <a:srgbClr val="FFFFFF"/>
                </a:solidFill>
                <a:latin typeface="Arial"/>
                <a:cs typeface="Arial"/>
              </a:rPr>
              <a:t>MoS</a:t>
            </a:r>
            <a:r>
              <a:rPr sz="1050" b="1" spc="7" baseline="-19841" dirty="0">
                <a:solidFill>
                  <a:srgbClr val="FFFFFF"/>
                </a:solidFill>
                <a:latin typeface="Arial"/>
                <a:cs typeface="Arial"/>
              </a:rPr>
              <a:t>2</a:t>
            </a:r>
            <a:r>
              <a:rPr sz="1050" b="1" spc="112" baseline="-19841" dirty="0">
                <a:solidFill>
                  <a:srgbClr val="FFFFFF"/>
                </a:solidFill>
                <a:latin typeface="Arial"/>
                <a:cs typeface="Arial"/>
              </a:rPr>
              <a:t> </a:t>
            </a:r>
            <a:r>
              <a:rPr sz="1050" b="1" spc="-5" dirty="0">
                <a:solidFill>
                  <a:srgbClr val="FFFFFF"/>
                </a:solidFill>
                <a:latin typeface="Arial"/>
                <a:cs typeface="Arial"/>
              </a:rPr>
              <a:t>Nanohybrids	</a:t>
            </a:r>
            <a:r>
              <a:rPr sz="1575" b="1" baseline="5291" dirty="0">
                <a:solidFill>
                  <a:srgbClr val="FFFFFF"/>
                </a:solidFill>
                <a:latin typeface="Arial"/>
                <a:cs typeface="Arial"/>
              </a:rPr>
              <a:t>Group</a:t>
            </a:r>
            <a:r>
              <a:rPr sz="1575" b="1" spc="-75" baseline="5291" dirty="0">
                <a:solidFill>
                  <a:srgbClr val="FFFFFF"/>
                </a:solidFill>
                <a:latin typeface="Arial"/>
                <a:cs typeface="Arial"/>
              </a:rPr>
              <a:t> </a:t>
            </a:r>
            <a:r>
              <a:rPr sz="1575" b="1" baseline="5291" dirty="0">
                <a:solidFill>
                  <a:srgbClr val="FFFFFF"/>
                </a:solidFill>
                <a:latin typeface="Arial"/>
                <a:cs typeface="Arial"/>
              </a:rPr>
              <a:t>VI</a:t>
            </a:r>
            <a:r>
              <a:rPr sz="1575" b="1" spc="-37" baseline="5291" dirty="0">
                <a:solidFill>
                  <a:srgbClr val="FFFFFF"/>
                </a:solidFill>
                <a:latin typeface="Arial"/>
                <a:cs typeface="Arial"/>
              </a:rPr>
              <a:t> </a:t>
            </a:r>
            <a:r>
              <a:rPr sz="1575" b="1" baseline="5291" dirty="0">
                <a:solidFill>
                  <a:srgbClr val="FFFFFF"/>
                </a:solidFill>
                <a:latin typeface="Arial"/>
                <a:cs typeface="Arial"/>
              </a:rPr>
              <a:t>Transition</a:t>
            </a:r>
            <a:r>
              <a:rPr sz="1575" b="1" spc="-97" baseline="5291" dirty="0">
                <a:solidFill>
                  <a:srgbClr val="FFFFFF"/>
                </a:solidFill>
                <a:latin typeface="Arial"/>
                <a:cs typeface="Arial"/>
              </a:rPr>
              <a:t> </a:t>
            </a:r>
            <a:r>
              <a:rPr sz="1575" b="1" spc="7" baseline="5291" dirty="0">
                <a:solidFill>
                  <a:srgbClr val="FFFFFF"/>
                </a:solidFill>
                <a:latin typeface="Arial"/>
                <a:cs typeface="Arial"/>
              </a:rPr>
              <a:t>Metal</a:t>
            </a:r>
            <a:r>
              <a:rPr sz="1575" b="1" spc="-75" baseline="5291" dirty="0">
                <a:solidFill>
                  <a:srgbClr val="FFFFFF"/>
                </a:solidFill>
                <a:latin typeface="Arial"/>
                <a:cs typeface="Arial"/>
              </a:rPr>
              <a:t> </a:t>
            </a:r>
            <a:r>
              <a:rPr sz="1575" b="1" baseline="5291" dirty="0">
                <a:solidFill>
                  <a:srgbClr val="FFFFFF"/>
                </a:solidFill>
                <a:latin typeface="Arial"/>
                <a:cs typeface="Arial"/>
              </a:rPr>
              <a:t>Dichalcogenides</a:t>
            </a:r>
            <a:endParaRPr sz="1575" baseline="5291">
              <a:latin typeface="Arial"/>
              <a:cs typeface="Arial"/>
            </a:endParaRPr>
          </a:p>
        </p:txBody>
      </p:sp>
      <p:sp>
        <p:nvSpPr>
          <p:cNvPr id="18" name="object 18"/>
          <p:cNvSpPr/>
          <p:nvPr/>
        </p:nvSpPr>
        <p:spPr>
          <a:xfrm>
            <a:off x="2796539" y="5442203"/>
            <a:ext cx="3625850" cy="556260"/>
          </a:xfrm>
          <a:custGeom>
            <a:avLst/>
            <a:gdLst/>
            <a:ahLst/>
            <a:cxnLst/>
            <a:rect l="l" t="t" r="r" b="b"/>
            <a:pathLst>
              <a:path w="3625850" h="556260">
                <a:moveTo>
                  <a:pt x="3625596" y="0"/>
                </a:moveTo>
                <a:lnTo>
                  <a:pt x="0" y="0"/>
                </a:lnTo>
                <a:lnTo>
                  <a:pt x="0" y="556260"/>
                </a:lnTo>
                <a:lnTo>
                  <a:pt x="3625596" y="556260"/>
                </a:lnTo>
                <a:lnTo>
                  <a:pt x="3625596" y="0"/>
                </a:lnTo>
                <a:close/>
              </a:path>
            </a:pathLst>
          </a:custGeom>
          <a:solidFill>
            <a:srgbClr val="FFFFFF"/>
          </a:solidFill>
        </p:spPr>
        <p:txBody>
          <a:bodyPr wrap="square" lIns="0" tIns="0" rIns="0" bIns="0" rtlCol="0"/>
          <a:lstStyle/>
          <a:p>
            <a:endParaRPr/>
          </a:p>
        </p:txBody>
      </p:sp>
      <p:sp>
        <p:nvSpPr>
          <p:cNvPr id="19" name="object 19"/>
          <p:cNvSpPr txBox="1"/>
          <p:nvPr/>
        </p:nvSpPr>
        <p:spPr>
          <a:xfrm>
            <a:off x="2957576" y="5461203"/>
            <a:ext cx="3303270" cy="498475"/>
          </a:xfrm>
          <a:prstGeom prst="rect">
            <a:avLst/>
          </a:prstGeom>
        </p:spPr>
        <p:txBody>
          <a:bodyPr vert="horz" wrap="square" lIns="0" tIns="32384" rIns="0" bIns="0" rtlCol="0">
            <a:spAutoFit/>
          </a:bodyPr>
          <a:lstStyle/>
          <a:p>
            <a:pPr marL="155575">
              <a:lnSpc>
                <a:spcPct val="100000"/>
              </a:lnSpc>
              <a:spcBef>
                <a:spcPts val="254"/>
              </a:spcBef>
            </a:pPr>
            <a:r>
              <a:rPr sz="900" dirty="0">
                <a:latin typeface="Arial MT"/>
                <a:cs typeface="Arial MT"/>
              </a:rPr>
              <a:t>F.</a:t>
            </a:r>
            <a:r>
              <a:rPr sz="900" spc="-15" dirty="0">
                <a:latin typeface="Arial MT"/>
                <a:cs typeface="Arial MT"/>
              </a:rPr>
              <a:t> </a:t>
            </a:r>
            <a:r>
              <a:rPr sz="900" dirty="0">
                <a:latin typeface="Arial MT"/>
                <a:cs typeface="Arial MT"/>
              </a:rPr>
              <a:t>Della</a:t>
            </a:r>
            <a:r>
              <a:rPr sz="900" spc="-10" dirty="0">
                <a:latin typeface="Arial MT"/>
                <a:cs typeface="Arial MT"/>
              </a:rPr>
              <a:t> </a:t>
            </a:r>
            <a:r>
              <a:rPr sz="900" spc="-5" dirty="0">
                <a:latin typeface="Arial MT"/>
                <a:cs typeface="Arial MT"/>
              </a:rPr>
              <a:t>Pelle,</a:t>
            </a:r>
            <a:r>
              <a:rPr sz="900" spc="-15" dirty="0">
                <a:latin typeface="Arial MT"/>
                <a:cs typeface="Arial MT"/>
              </a:rPr>
              <a:t> </a:t>
            </a:r>
            <a:r>
              <a:rPr sz="900" b="1" dirty="0">
                <a:latin typeface="Arial"/>
                <a:cs typeface="Arial"/>
              </a:rPr>
              <a:t>D. Rojas</a:t>
            </a:r>
            <a:r>
              <a:rPr sz="900" dirty="0">
                <a:latin typeface="Arial MT"/>
                <a:cs typeface="Arial MT"/>
              </a:rPr>
              <a:t>,</a:t>
            </a:r>
            <a:r>
              <a:rPr sz="900" spc="-10" dirty="0">
                <a:latin typeface="Arial MT"/>
                <a:cs typeface="Arial MT"/>
              </a:rPr>
              <a:t> </a:t>
            </a:r>
            <a:r>
              <a:rPr sz="900" dirty="0">
                <a:latin typeface="Arial MT"/>
                <a:cs typeface="Arial MT"/>
              </a:rPr>
              <a:t>F. </a:t>
            </a:r>
            <a:r>
              <a:rPr sz="900" spc="-5" dirty="0">
                <a:latin typeface="Arial MT"/>
                <a:cs typeface="Arial MT"/>
              </a:rPr>
              <a:t>Silveri,</a:t>
            </a:r>
            <a:r>
              <a:rPr sz="900" spc="-10" dirty="0">
                <a:latin typeface="Arial MT"/>
                <a:cs typeface="Arial MT"/>
              </a:rPr>
              <a:t> </a:t>
            </a:r>
            <a:r>
              <a:rPr sz="900" spc="-5" dirty="0">
                <a:latin typeface="Arial MT"/>
                <a:cs typeface="Arial MT"/>
              </a:rPr>
              <a:t>G.</a:t>
            </a:r>
            <a:r>
              <a:rPr sz="900" dirty="0">
                <a:latin typeface="Arial MT"/>
                <a:cs typeface="Arial MT"/>
              </a:rPr>
              <a:t> Ferraro,</a:t>
            </a:r>
            <a:r>
              <a:rPr sz="900" spc="-25" dirty="0">
                <a:latin typeface="Arial MT"/>
                <a:cs typeface="Arial MT"/>
              </a:rPr>
              <a:t> </a:t>
            </a:r>
            <a:r>
              <a:rPr sz="900" dirty="0">
                <a:latin typeface="Arial MT"/>
                <a:cs typeface="Arial MT"/>
              </a:rPr>
              <a:t>E.</a:t>
            </a:r>
            <a:r>
              <a:rPr sz="900" spc="5" dirty="0">
                <a:latin typeface="Arial MT"/>
                <a:cs typeface="Arial MT"/>
              </a:rPr>
              <a:t> </a:t>
            </a:r>
            <a:r>
              <a:rPr sz="900" dirty="0">
                <a:latin typeface="Arial MT"/>
                <a:cs typeface="Arial MT"/>
              </a:rPr>
              <a:t>Fratini,</a:t>
            </a:r>
            <a:r>
              <a:rPr sz="900" spc="-25" dirty="0">
                <a:latin typeface="Arial MT"/>
                <a:cs typeface="Arial MT"/>
              </a:rPr>
              <a:t> </a:t>
            </a:r>
            <a:r>
              <a:rPr sz="900" dirty="0">
                <a:latin typeface="Arial MT"/>
                <a:cs typeface="Arial MT"/>
              </a:rPr>
              <a:t>A.</a:t>
            </a:r>
            <a:endParaRPr sz="900">
              <a:latin typeface="Arial MT"/>
              <a:cs typeface="Arial MT"/>
            </a:endParaRPr>
          </a:p>
          <a:p>
            <a:pPr marL="1358265" marR="5080" indent="-1346200">
              <a:lnSpc>
                <a:spcPts val="1250"/>
              </a:lnSpc>
              <a:spcBef>
                <a:spcPts val="55"/>
              </a:spcBef>
            </a:pPr>
            <a:r>
              <a:rPr sz="900" dirty="0">
                <a:latin typeface="Arial MT"/>
                <a:cs typeface="Arial MT"/>
              </a:rPr>
              <a:t>Scroccarello,</a:t>
            </a:r>
            <a:r>
              <a:rPr sz="900" spc="-45" dirty="0">
                <a:latin typeface="Arial MT"/>
                <a:cs typeface="Arial MT"/>
              </a:rPr>
              <a:t> </a:t>
            </a:r>
            <a:r>
              <a:rPr sz="900" dirty="0">
                <a:latin typeface="Arial MT"/>
                <a:cs typeface="Arial MT"/>
              </a:rPr>
              <a:t>A.</a:t>
            </a:r>
            <a:r>
              <a:rPr sz="900" spc="-10" dirty="0">
                <a:latin typeface="Arial MT"/>
                <a:cs typeface="Arial MT"/>
              </a:rPr>
              <a:t> </a:t>
            </a:r>
            <a:r>
              <a:rPr sz="900" dirty="0">
                <a:latin typeface="Arial MT"/>
                <a:cs typeface="Arial MT"/>
              </a:rPr>
              <a:t>Escarpa,</a:t>
            </a:r>
            <a:r>
              <a:rPr sz="900" spc="-40" dirty="0">
                <a:latin typeface="Arial MT"/>
                <a:cs typeface="Arial MT"/>
              </a:rPr>
              <a:t> </a:t>
            </a:r>
            <a:r>
              <a:rPr sz="900" dirty="0">
                <a:latin typeface="Arial MT"/>
                <a:cs typeface="Arial MT"/>
              </a:rPr>
              <a:t>D.</a:t>
            </a:r>
            <a:r>
              <a:rPr sz="900" spc="-10" dirty="0">
                <a:latin typeface="Arial MT"/>
                <a:cs typeface="Arial MT"/>
              </a:rPr>
              <a:t> </a:t>
            </a:r>
            <a:r>
              <a:rPr sz="900" dirty="0">
                <a:latin typeface="Arial MT"/>
                <a:cs typeface="Arial MT"/>
              </a:rPr>
              <a:t>Compagnone.</a:t>
            </a:r>
            <a:r>
              <a:rPr sz="900" spc="-45" dirty="0">
                <a:latin typeface="Arial MT"/>
                <a:cs typeface="Arial MT"/>
              </a:rPr>
              <a:t> </a:t>
            </a:r>
            <a:r>
              <a:rPr sz="900" dirty="0">
                <a:latin typeface="Arial MT"/>
                <a:cs typeface="Arial MT"/>
              </a:rPr>
              <a:t>Microchim.</a:t>
            </a:r>
            <a:r>
              <a:rPr sz="900" spc="-30" dirty="0">
                <a:latin typeface="Arial MT"/>
                <a:cs typeface="Arial MT"/>
              </a:rPr>
              <a:t> </a:t>
            </a:r>
            <a:r>
              <a:rPr sz="900" dirty="0">
                <a:latin typeface="Arial MT"/>
                <a:cs typeface="Arial MT"/>
              </a:rPr>
              <a:t>Acta.</a:t>
            </a:r>
            <a:r>
              <a:rPr sz="900" spc="-20" dirty="0">
                <a:latin typeface="Arial MT"/>
                <a:cs typeface="Arial MT"/>
              </a:rPr>
              <a:t> </a:t>
            </a:r>
            <a:r>
              <a:rPr sz="900" spc="-5" dirty="0">
                <a:latin typeface="Arial MT"/>
                <a:cs typeface="Arial MT"/>
              </a:rPr>
              <a:t>187 </a:t>
            </a:r>
            <a:r>
              <a:rPr sz="900" spc="-235" dirty="0">
                <a:latin typeface="Arial MT"/>
                <a:cs typeface="Arial MT"/>
              </a:rPr>
              <a:t> </a:t>
            </a:r>
            <a:r>
              <a:rPr sz="900" spc="-5" dirty="0">
                <a:latin typeface="Arial MT"/>
                <a:cs typeface="Arial MT"/>
              </a:rPr>
              <a:t>(2020)</a:t>
            </a:r>
            <a:r>
              <a:rPr sz="900" spc="-30" dirty="0">
                <a:latin typeface="Arial MT"/>
                <a:cs typeface="Arial MT"/>
              </a:rPr>
              <a:t> </a:t>
            </a:r>
            <a:r>
              <a:rPr sz="900" spc="-5" dirty="0">
                <a:latin typeface="Arial MT"/>
                <a:cs typeface="Arial MT"/>
              </a:rPr>
              <a:t>296.</a:t>
            </a:r>
            <a:endParaRPr sz="900">
              <a:latin typeface="Arial MT"/>
              <a:cs typeface="Arial MT"/>
            </a:endParaRPr>
          </a:p>
        </p:txBody>
      </p:sp>
      <p:sp>
        <p:nvSpPr>
          <p:cNvPr id="20" name="object 20"/>
          <p:cNvSpPr/>
          <p:nvPr/>
        </p:nvSpPr>
        <p:spPr>
          <a:xfrm>
            <a:off x="2709672" y="1706879"/>
            <a:ext cx="3724910" cy="250190"/>
          </a:xfrm>
          <a:custGeom>
            <a:avLst/>
            <a:gdLst/>
            <a:ahLst/>
            <a:cxnLst/>
            <a:rect l="l" t="t" r="r" b="b"/>
            <a:pathLst>
              <a:path w="3724910" h="250189">
                <a:moveTo>
                  <a:pt x="3724655" y="0"/>
                </a:moveTo>
                <a:lnTo>
                  <a:pt x="0" y="0"/>
                </a:lnTo>
                <a:lnTo>
                  <a:pt x="0" y="249936"/>
                </a:lnTo>
                <a:lnTo>
                  <a:pt x="3724655" y="249936"/>
                </a:lnTo>
                <a:lnTo>
                  <a:pt x="3724655" y="0"/>
                </a:lnTo>
                <a:close/>
              </a:path>
            </a:pathLst>
          </a:custGeom>
          <a:solidFill>
            <a:srgbClr val="FFFFFF"/>
          </a:solidFill>
        </p:spPr>
        <p:txBody>
          <a:bodyPr wrap="square" lIns="0" tIns="0" rIns="0" bIns="0" rtlCol="0"/>
          <a:lstStyle/>
          <a:p>
            <a:endParaRPr/>
          </a:p>
        </p:txBody>
      </p:sp>
      <p:sp>
        <p:nvSpPr>
          <p:cNvPr id="21" name="object 21"/>
          <p:cNvSpPr txBox="1"/>
          <p:nvPr/>
        </p:nvSpPr>
        <p:spPr>
          <a:xfrm>
            <a:off x="358546" y="1667383"/>
            <a:ext cx="8415655" cy="254000"/>
          </a:xfrm>
          <a:prstGeom prst="rect">
            <a:avLst/>
          </a:prstGeom>
        </p:spPr>
        <p:txBody>
          <a:bodyPr vert="horz" wrap="square" lIns="0" tIns="12700" rIns="0" bIns="0" rtlCol="0">
            <a:spAutoFit/>
          </a:bodyPr>
          <a:lstStyle/>
          <a:p>
            <a:pPr marL="50800">
              <a:lnSpc>
                <a:spcPct val="100000"/>
              </a:lnSpc>
              <a:spcBef>
                <a:spcPts val="100"/>
              </a:spcBef>
              <a:tabLst>
                <a:tab pos="8206740" algn="l"/>
              </a:tabLst>
            </a:pPr>
            <a:r>
              <a:rPr sz="1500" b="1" spc="-5" dirty="0">
                <a:latin typeface="Arial"/>
                <a:cs typeface="Arial"/>
              </a:rPr>
              <a:t>WS</a:t>
            </a:r>
            <a:r>
              <a:rPr sz="1500" b="1" spc="-7" baseline="-19444" dirty="0">
                <a:latin typeface="Arial"/>
                <a:cs typeface="Arial"/>
              </a:rPr>
              <a:t>2</a:t>
            </a:r>
            <a:r>
              <a:rPr sz="1500" b="1" baseline="-19444" dirty="0">
                <a:latin typeface="Arial"/>
                <a:cs typeface="Arial"/>
              </a:rPr>
              <a:t> </a:t>
            </a:r>
            <a:r>
              <a:rPr sz="1500" b="1" spc="-10" dirty="0">
                <a:latin typeface="Arial"/>
                <a:cs typeface="Arial"/>
              </a:rPr>
              <a:t>nanohybrids</a:t>
            </a:r>
            <a:r>
              <a:rPr sz="1500" b="1" spc="50" dirty="0">
                <a:latin typeface="Arial"/>
                <a:cs typeface="Arial"/>
              </a:rPr>
              <a:t> </a:t>
            </a:r>
            <a:r>
              <a:rPr sz="1500" b="1" dirty="0">
                <a:latin typeface="Arial"/>
                <a:cs typeface="Arial"/>
              </a:rPr>
              <a:t>electroc	s)</a:t>
            </a:r>
            <a:endParaRPr sz="1500">
              <a:latin typeface="Arial"/>
              <a:cs typeface="Arial"/>
            </a:endParaRPr>
          </a:p>
        </p:txBody>
      </p:sp>
      <p:graphicFrame>
        <p:nvGraphicFramePr>
          <p:cNvPr id="22" name="object 22"/>
          <p:cNvGraphicFramePr>
            <a:graphicFrameLocks noGrp="1"/>
          </p:cNvGraphicFramePr>
          <p:nvPr/>
        </p:nvGraphicFramePr>
        <p:xfrm>
          <a:off x="2709672" y="1706879"/>
          <a:ext cx="5894705" cy="2037099"/>
        </p:xfrm>
        <a:graphic>
          <a:graphicData uri="http://schemas.openxmlformats.org/drawingml/2006/table">
            <a:tbl>
              <a:tblPr firstRow="1" bandRow="1">
                <a:tableStyleId>{2D5ABB26-0587-4C30-8999-92F81FD0307C}</a:tableStyleId>
              </a:tblPr>
              <a:tblGrid>
                <a:gridCol w="3761740">
                  <a:extLst>
                    <a:ext uri="{9D8B030D-6E8A-4147-A177-3AD203B41FA5}">
                      <a16:colId xmlns:a16="http://schemas.microsoft.com/office/drawing/2014/main" val="20000"/>
                    </a:ext>
                  </a:extLst>
                </a:gridCol>
                <a:gridCol w="2132965">
                  <a:extLst>
                    <a:ext uri="{9D8B030D-6E8A-4147-A177-3AD203B41FA5}">
                      <a16:colId xmlns:a16="http://schemas.microsoft.com/office/drawing/2014/main" val="20001"/>
                    </a:ext>
                  </a:extLst>
                </a:gridCol>
              </a:tblGrid>
              <a:tr h="548308">
                <a:tc>
                  <a:txBody>
                    <a:bodyPr/>
                    <a:lstStyle/>
                    <a:p>
                      <a:pPr marL="37465">
                        <a:lnSpc>
                          <a:spcPts val="1590"/>
                        </a:lnSpc>
                      </a:pPr>
                      <a:r>
                        <a:rPr sz="1500" b="1" dirty="0">
                          <a:latin typeface="Arial"/>
                          <a:cs typeface="Arial"/>
                        </a:rPr>
                        <a:t>hemical</a:t>
                      </a:r>
                      <a:r>
                        <a:rPr sz="1500" b="1" spc="-60" dirty="0">
                          <a:latin typeface="Arial"/>
                          <a:cs typeface="Arial"/>
                        </a:rPr>
                        <a:t> </a:t>
                      </a:r>
                      <a:r>
                        <a:rPr sz="1500" b="1" spc="-5" dirty="0">
                          <a:latin typeface="Arial"/>
                          <a:cs typeface="Arial"/>
                        </a:rPr>
                        <a:t>behavior</a:t>
                      </a:r>
                      <a:r>
                        <a:rPr sz="1500" b="1" spc="10" dirty="0">
                          <a:latin typeface="Arial"/>
                          <a:cs typeface="Arial"/>
                        </a:rPr>
                        <a:t> </a:t>
                      </a:r>
                      <a:r>
                        <a:rPr sz="1500" b="1" dirty="0">
                          <a:latin typeface="Arial"/>
                          <a:cs typeface="Arial"/>
                        </a:rPr>
                        <a:t>towards</a:t>
                      </a:r>
                      <a:r>
                        <a:rPr sz="1500" b="1" spc="-55" dirty="0">
                          <a:latin typeface="Arial"/>
                          <a:cs typeface="Arial"/>
                        </a:rPr>
                        <a:t> </a:t>
                      </a:r>
                      <a:r>
                        <a:rPr sz="1500" b="1" dirty="0">
                          <a:latin typeface="Arial"/>
                          <a:cs typeface="Arial"/>
                        </a:rPr>
                        <a:t>different</a:t>
                      </a:r>
                      <a:r>
                        <a:rPr sz="1500" b="1" spc="-45" dirty="0">
                          <a:latin typeface="Arial"/>
                          <a:cs typeface="Arial"/>
                        </a:rPr>
                        <a:t> </a:t>
                      </a:r>
                      <a:r>
                        <a:rPr sz="1500" b="1" spc="-15" dirty="0">
                          <a:latin typeface="Arial"/>
                          <a:cs typeface="Arial"/>
                        </a:rPr>
                        <a:t>hydro</a:t>
                      </a:r>
                      <a:endParaRPr sz="1500">
                        <a:latin typeface="Arial"/>
                        <a:cs typeface="Arial"/>
                      </a:endParaRPr>
                    </a:p>
                    <a:p>
                      <a:pPr marL="3609975" marR="30480">
                        <a:lnSpc>
                          <a:spcPts val="2145"/>
                        </a:lnSpc>
                        <a:spcBef>
                          <a:spcPts val="480"/>
                        </a:spcBef>
                      </a:pPr>
                      <a:r>
                        <a:rPr sz="1800" b="1" dirty="0">
                          <a:latin typeface="Arial"/>
                          <a:cs typeface="Arial"/>
                        </a:rPr>
                        <a:t>-</a:t>
                      </a:r>
                      <a:endParaRPr sz="1800">
                        <a:latin typeface="Arial"/>
                        <a:cs typeface="Arial"/>
                      </a:endParaRPr>
                    </a:p>
                  </a:txBody>
                  <a:tcPr marL="0" marR="0" marT="0" marB="0"/>
                </a:tc>
                <a:tc>
                  <a:txBody>
                    <a:bodyPr/>
                    <a:lstStyle/>
                    <a:p>
                      <a:pPr marL="33655">
                        <a:lnSpc>
                          <a:spcPts val="1590"/>
                        </a:lnSpc>
                      </a:pPr>
                      <a:r>
                        <a:rPr sz="1500" b="1" spc="-5" dirty="0">
                          <a:latin typeface="Arial"/>
                          <a:cs typeface="Arial"/>
                        </a:rPr>
                        <a:t>xycinnamic</a:t>
                      </a:r>
                      <a:r>
                        <a:rPr sz="1500" b="1" spc="35" dirty="0">
                          <a:latin typeface="Arial"/>
                          <a:cs typeface="Arial"/>
                        </a:rPr>
                        <a:t> </a:t>
                      </a:r>
                      <a:r>
                        <a:rPr sz="1500" b="1" dirty="0">
                          <a:latin typeface="Arial"/>
                          <a:cs typeface="Arial"/>
                        </a:rPr>
                        <a:t>acids</a:t>
                      </a:r>
                      <a:r>
                        <a:rPr sz="1500" b="1" spc="-20" dirty="0">
                          <a:latin typeface="Arial"/>
                          <a:cs typeface="Arial"/>
                        </a:rPr>
                        <a:t> </a:t>
                      </a:r>
                      <a:r>
                        <a:rPr sz="1500" b="1" spc="10" dirty="0">
                          <a:latin typeface="Arial"/>
                          <a:cs typeface="Arial"/>
                        </a:rPr>
                        <a:t>(hCN</a:t>
                      </a:r>
                      <a:endParaRPr sz="1500">
                        <a:latin typeface="Arial"/>
                        <a:cs typeface="Arial"/>
                      </a:endParaRPr>
                    </a:p>
                    <a:p>
                      <a:pPr marL="175895" marR="57785">
                        <a:lnSpc>
                          <a:spcPct val="100000"/>
                        </a:lnSpc>
                        <a:spcBef>
                          <a:spcPts val="1115"/>
                        </a:spcBef>
                      </a:pPr>
                      <a:r>
                        <a:rPr sz="800" dirty="0">
                          <a:latin typeface="Arial MT"/>
                          <a:cs typeface="Arial MT"/>
                        </a:rPr>
                        <a:t>SPE</a:t>
                      </a:r>
                      <a:endParaRPr sz="800">
                        <a:latin typeface="Arial MT"/>
                        <a:cs typeface="Arial MT"/>
                      </a:endParaRPr>
                    </a:p>
                  </a:txBody>
                  <a:tcPr marL="0" marR="0" marT="0" marB="0">
                    <a:solidFill>
                      <a:srgbClr val="F0F0F0"/>
                    </a:solidFill>
                  </a:tcPr>
                </a:tc>
                <a:extLst>
                  <a:ext uri="{0D108BD9-81ED-4DB2-BD59-A6C34878D82A}">
                    <a16:rowId xmlns:a16="http://schemas.microsoft.com/office/drawing/2014/main" val="10000"/>
                  </a:ext>
                </a:extLst>
              </a:tr>
              <a:tr h="272521">
                <a:tc>
                  <a:txBody>
                    <a:bodyPr/>
                    <a:lstStyle/>
                    <a:p>
                      <a:pPr marR="66675" algn="r">
                        <a:lnSpc>
                          <a:spcPts val="2045"/>
                        </a:lnSpc>
                      </a:pPr>
                      <a:r>
                        <a:rPr sz="1800" b="1" dirty="0">
                          <a:solidFill>
                            <a:srgbClr val="FF0000"/>
                          </a:solidFill>
                          <a:latin typeface="Arial"/>
                          <a:cs typeface="Arial"/>
                        </a:rPr>
                        <a:t>-</a:t>
                      </a:r>
                      <a:endParaRPr sz="1800">
                        <a:latin typeface="Arial"/>
                        <a:cs typeface="Arial"/>
                      </a:endParaRPr>
                    </a:p>
                  </a:txBody>
                  <a:tcPr marL="0" marR="0" marT="0" marB="0">
                    <a:solidFill>
                      <a:srgbClr val="F0F0F0"/>
                    </a:solidFill>
                  </a:tcPr>
                </a:tc>
                <a:tc>
                  <a:txBody>
                    <a:bodyPr/>
                    <a:lstStyle/>
                    <a:p>
                      <a:pPr marL="175895" marR="57785">
                        <a:lnSpc>
                          <a:spcPct val="100000"/>
                        </a:lnSpc>
                        <a:spcBef>
                          <a:spcPts val="535"/>
                        </a:spcBef>
                      </a:pPr>
                      <a:r>
                        <a:rPr sz="800" spc="5" dirty="0">
                          <a:latin typeface="Arial MT"/>
                          <a:cs typeface="Arial MT"/>
                        </a:rPr>
                        <a:t>SPE-WS</a:t>
                      </a:r>
                      <a:r>
                        <a:rPr sz="750" spc="7" baseline="-22222" dirty="0">
                          <a:latin typeface="Arial MT"/>
                          <a:cs typeface="Arial MT"/>
                        </a:rPr>
                        <a:t>2</a:t>
                      </a:r>
                      <a:endParaRPr sz="750" baseline="-22222">
                        <a:latin typeface="Arial MT"/>
                        <a:cs typeface="Arial MT"/>
                      </a:endParaRPr>
                    </a:p>
                  </a:txBody>
                  <a:tcPr marL="0" marR="0" marT="67945" marB="0">
                    <a:solidFill>
                      <a:srgbClr val="F0F0F0"/>
                    </a:solidFill>
                  </a:tcPr>
                </a:tc>
                <a:extLst>
                  <a:ext uri="{0D108BD9-81ED-4DB2-BD59-A6C34878D82A}">
                    <a16:rowId xmlns:a16="http://schemas.microsoft.com/office/drawing/2014/main" val="10001"/>
                  </a:ext>
                </a:extLst>
              </a:tr>
              <a:tr h="272319">
                <a:tc>
                  <a:txBody>
                    <a:bodyPr/>
                    <a:lstStyle/>
                    <a:p>
                      <a:pPr marR="67310" algn="r">
                        <a:lnSpc>
                          <a:spcPts val="2045"/>
                        </a:lnSpc>
                      </a:pPr>
                      <a:r>
                        <a:rPr sz="1800" b="1" dirty="0">
                          <a:solidFill>
                            <a:srgbClr val="0000FF"/>
                          </a:solidFill>
                          <a:latin typeface="Arial"/>
                          <a:cs typeface="Arial"/>
                        </a:rPr>
                        <a:t>-</a:t>
                      </a:r>
                      <a:endParaRPr sz="1800">
                        <a:latin typeface="Arial"/>
                        <a:cs typeface="Arial"/>
                      </a:endParaRPr>
                    </a:p>
                  </a:txBody>
                  <a:tcPr marL="0" marR="0" marT="0" marB="0">
                    <a:solidFill>
                      <a:srgbClr val="F0F0F0"/>
                    </a:solidFill>
                  </a:tcPr>
                </a:tc>
                <a:tc>
                  <a:txBody>
                    <a:bodyPr/>
                    <a:lstStyle/>
                    <a:p>
                      <a:pPr marL="175895" marR="57785">
                        <a:lnSpc>
                          <a:spcPct val="100000"/>
                        </a:lnSpc>
                        <a:spcBef>
                          <a:spcPts val="530"/>
                        </a:spcBef>
                      </a:pPr>
                      <a:r>
                        <a:rPr sz="800" dirty="0">
                          <a:latin typeface="Arial MT"/>
                          <a:cs typeface="Arial MT"/>
                        </a:rPr>
                        <a:t>SPE-CB</a:t>
                      </a:r>
                      <a:endParaRPr sz="800">
                        <a:latin typeface="Arial MT"/>
                        <a:cs typeface="Arial MT"/>
                      </a:endParaRPr>
                    </a:p>
                  </a:txBody>
                  <a:tcPr marL="0" marR="0" marT="67310" marB="0">
                    <a:solidFill>
                      <a:srgbClr val="F0F0F0"/>
                    </a:solidFill>
                  </a:tcPr>
                </a:tc>
                <a:extLst>
                  <a:ext uri="{0D108BD9-81ED-4DB2-BD59-A6C34878D82A}">
                    <a16:rowId xmlns:a16="http://schemas.microsoft.com/office/drawing/2014/main" val="10002"/>
                  </a:ext>
                </a:extLst>
              </a:tr>
              <a:tr h="272023">
                <a:tc>
                  <a:txBody>
                    <a:bodyPr/>
                    <a:lstStyle/>
                    <a:p>
                      <a:pPr marR="67310" algn="r">
                        <a:lnSpc>
                          <a:spcPts val="2039"/>
                        </a:lnSpc>
                      </a:pPr>
                      <a:r>
                        <a:rPr sz="1800" b="1" dirty="0">
                          <a:solidFill>
                            <a:srgbClr val="FF00FF"/>
                          </a:solidFill>
                          <a:latin typeface="Arial"/>
                          <a:cs typeface="Arial"/>
                        </a:rPr>
                        <a:t>-</a:t>
                      </a:r>
                      <a:endParaRPr sz="1800">
                        <a:latin typeface="Arial"/>
                        <a:cs typeface="Arial"/>
                      </a:endParaRPr>
                    </a:p>
                  </a:txBody>
                  <a:tcPr marL="0" marR="0" marT="0" marB="0">
                    <a:solidFill>
                      <a:srgbClr val="F0F0F0"/>
                    </a:solidFill>
                  </a:tcPr>
                </a:tc>
                <a:tc>
                  <a:txBody>
                    <a:bodyPr/>
                    <a:lstStyle/>
                    <a:p>
                      <a:pPr marL="175895" marR="57785">
                        <a:lnSpc>
                          <a:spcPct val="100000"/>
                        </a:lnSpc>
                        <a:spcBef>
                          <a:spcPts val="530"/>
                        </a:spcBef>
                      </a:pPr>
                      <a:r>
                        <a:rPr sz="800" dirty="0">
                          <a:latin typeface="Arial MT"/>
                          <a:cs typeface="Arial MT"/>
                        </a:rPr>
                        <a:t>SPE-WS</a:t>
                      </a:r>
                      <a:r>
                        <a:rPr sz="750" baseline="-22222" dirty="0">
                          <a:latin typeface="Arial MT"/>
                          <a:cs typeface="Arial MT"/>
                        </a:rPr>
                        <a:t>2</a:t>
                      </a:r>
                      <a:r>
                        <a:rPr sz="800" dirty="0">
                          <a:latin typeface="Arial MT"/>
                          <a:cs typeface="Arial MT"/>
                        </a:rPr>
                        <a:t>/AuNP-CT</a:t>
                      </a:r>
                      <a:endParaRPr sz="800">
                        <a:latin typeface="Arial MT"/>
                        <a:cs typeface="Arial MT"/>
                      </a:endParaRPr>
                    </a:p>
                  </a:txBody>
                  <a:tcPr marL="0" marR="0" marT="67310" marB="0">
                    <a:solidFill>
                      <a:srgbClr val="F0F0F0"/>
                    </a:solidFill>
                  </a:tcPr>
                </a:tc>
                <a:extLst>
                  <a:ext uri="{0D108BD9-81ED-4DB2-BD59-A6C34878D82A}">
                    <a16:rowId xmlns:a16="http://schemas.microsoft.com/office/drawing/2014/main" val="10003"/>
                  </a:ext>
                </a:extLst>
              </a:tr>
              <a:tr h="276411">
                <a:tc>
                  <a:txBody>
                    <a:bodyPr/>
                    <a:lstStyle/>
                    <a:p>
                      <a:pPr marR="66675" algn="r">
                        <a:lnSpc>
                          <a:spcPts val="2055"/>
                        </a:lnSpc>
                      </a:pPr>
                      <a:r>
                        <a:rPr sz="1800" b="1" dirty="0">
                          <a:solidFill>
                            <a:srgbClr val="008000"/>
                          </a:solidFill>
                          <a:latin typeface="Arial"/>
                          <a:cs typeface="Arial"/>
                        </a:rPr>
                        <a:t>-</a:t>
                      </a:r>
                      <a:endParaRPr sz="1800">
                        <a:latin typeface="Arial"/>
                        <a:cs typeface="Arial"/>
                      </a:endParaRPr>
                    </a:p>
                  </a:txBody>
                  <a:tcPr marL="0" marR="0" marT="0" marB="0">
                    <a:solidFill>
                      <a:srgbClr val="F0F0F0"/>
                    </a:solidFill>
                  </a:tcPr>
                </a:tc>
                <a:tc>
                  <a:txBody>
                    <a:bodyPr/>
                    <a:lstStyle/>
                    <a:p>
                      <a:pPr marL="175895" marR="57785">
                        <a:lnSpc>
                          <a:spcPct val="100000"/>
                        </a:lnSpc>
                        <a:spcBef>
                          <a:spcPts val="535"/>
                        </a:spcBef>
                      </a:pPr>
                      <a:r>
                        <a:rPr sz="800" dirty="0">
                          <a:latin typeface="Arial MT"/>
                          <a:cs typeface="Arial MT"/>
                        </a:rPr>
                        <a:t>SPE-CB-WS</a:t>
                      </a:r>
                      <a:r>
                        <a:rPr sz="750" baseline="-22222" dirty="0">
                          <a:latin typeface="Arial MT"/>
                          <a:cs typeface="Arial MT"/>
                        </a:rPr>
                        <a:t>2</a:t>
                      </a:r>
                      <a:endParaRPr sz="750" baseline="-22222">
                        <a:latin typeface="Arial MT"/>
                        <a:cs typeface="Arial MT"/>
                      </a:endParaRPr>
                    </a:p>
                  </a:txBody>
                  <a:tcPr marL="0" marR="0" marT="67945" marB="0">
                    <a:solidFill>
                      <a:srgbClr val="F0F0F0"/>
                    </a:solidFill>
                  </a:tcPr>
                </a:tc>
                <a:extLst>
                  <a:ext uri="{0D108BD9-81ED-4DB2-BD59-A6C34878D82A}">
                    <a16:rowId xmlns:a16="http://schemas.microsoft.com/office/drawing/2014/main" val="10004"/>
                  </a:ext>
                </a:extLst>
              </a:tr>
              <a:tr h="395517">
                <a:tc>
                  <a:txBody>
                    <a:bodyPr/>
                    <a:lstStyle/>
                    <a:p>
                      <a:pPr marR="30480" algn="r">
                        <a:lnSpc>
                          <a:spcPts val="3015"/>
                        </a:lnSpc>
                      </a:pPr>
                      <a:r>
                        <a:rPr sz="2700" b="1" dirty="0">
                          <a:solidFill>
                            <a:srgbClr val="838383"/>
                          </a:solidFill>
                          <a:latin typeface="Arial"/>
                          <a:cs typeface="Arial"/>
                        </a:rPr>
                        <a:t>-</a:t>
                      </a:r>
                      <a:endParaRPr sz="2700">
                        <a:latin typeface="Arial"/>
                        <a:cs typeface="Arial"/>
                      </a:endParaRPr>
                    </a:p>
                  </a:txBody>
                  <a:tcPr marL="0" marR="0" marT="0" marB="0">
                    <a:solidFill>
                      <a:srgbClr val="F0F0F0"/>
                    </a:solidFill>
                  </a:tcPr>
                </a:tc>
                <a:tc>
                  <a:txBody>
                    <a:bodyPr/>
                    <a:lstStyle/>
                    <a:p>
                      <a:pPr marL="175895" marR="57785">
                        <a:lnSpc>
                          <a:spcPct val="100000"/>
                        </a:lnSpc>
                        <a:spcBef>
                          <a:spcPts val="969"/>
                        </a:spcBef>
                      </a:pPr>
                      <a:r>
                        <a:rPr sz="900" spc="-5" dirty="0">
                          <a:latin typeface="Arial MT"/>
                          <a:cs typeface="Arial MT"/>
                        </a:rPr>
                        <a:t>Nanohybrid</a:t>
                      </a:r>
                      <a:r>
                        <a:rPr sz="900" spc="-30" dirty="0">
                          <a:latin typeface="Arial MT"/>
                          <a:cs typeface="Arial MT"/>
                        </a:rPr>
                        <a:t> </a:t>
                      </a:r>
                      <a:r>
                        <a:rPr sz="800" dirty="0">
                          <a:latin typeface="Arial MT"/>
                          <a:cs typeface="Arial MT"/>
                        </a:rPr>
                        <a:t>(SPE-CB-WS</a:t>
                      </a:r>
                      <a:r>
                        <a:rPr sz="750" baseline="-22222" dirty="0">
                          <a:latin typeface="Arial MT"/>
                          <a:cs typeface="Arial MT"/>
                        </a:rPr>
                        <a:t>2</a:t>
                      </a:r>
                      <a:r>
                        <a:rPr sz="800" dirty="0">
                          <a:latin typeface="Arial MT"/>
                          <a:cs typeface="Arial MT"/>
                        </a:rPr>
                        <a:t>/AuNP-CT)</a:t>
                      </a:r>
                      <a:endParaRPr sz="800">
                        <a:latin typeface="Arial MT"/>
                        <a:cs typeface="Arial MT"/>
                      </a:endParaRPr>
                    </a:p>
                  </a:txBody>
                  <a:tcPr marL="0" marR="0" marT="123189" marB="0">
                    <a:solidFill>
                      <a:srgbClr val="F0F0F0"/>
                    </a:solidFill>
                  </a:tcPr>
                </a:tc>
                <a:extLst>
                  <a:ext uri="{0D108BD9-81ED-4DB2-BD59-A6C34878D82A}">
                    <a16:rowId xmlns:a16="http://schemas.microsoft.com/office/drawing/2014/main" val="10005"/>
                  </a:ext>
                </a:extLst>
              </a:tr>
            </a:tbl>
          </a:graphicData>
        </a:graphic>
      </p:graphicFrame>
      <p:pic>
        <p:nvPicPr>
          <p:cNvPr id="23" name="object 23"/>
          <p:cNvPicPr/>
          <p:nvPr/>
        </p:nvPicPr>
        <p:blipFill>
          <a:blip r:embed="rId6" cstate="print"/>
          <a:stretch>
            <a:fillRect/>
          </a:stretch>
        </p:blipFill>
        <p:spPr>
          <a:xfrm>
            <a:off x="2334767" y="2447544"/>
            <a:ext cx="3966972" cy="2909316"/>
          </a:xfrm>
          <a:prstGeom prst="rect">
            <a:avLst/>
          </a:prstGeom>
        </p:spPr>
      </p:pic>
      <p:sp>
        <p:nvSpPr>
          <p:cNvPr id="24" name="object 24"/>
          <p:cNvSpPr txBox="1"/>
          <p:nvPr/>
        </p:nvSpPr>
        <p:spPr>
          <a:xfrm>
            <a:off x="179831" y="3435096"/>
            <a:ext cx="1780539" cy="250190"/>
          </a:xfrm>
          <a:prstGeom prst="rect">
            <a:avLst/>
          </a:prstGeom>
          <a:solidFill>
            <a:srgbClr val="FFFFFF"/>
          </a:solidFill>
        </p:spPr>
        <p:txBody>
          <a:bodyPr vert="horz" wrap="square" lIns="0" tIns="0" rIns="0" bIns="0" rtlCol="0">
            <a:spAutoFit/>
          </a:bodyPr>
          <a:lstStyle/>
          <a:p>
            <a:pPr marL="46990">
              <a:lnSpc>
                <a:spcPts val="1265"/>
              </a:lnSpc>
            </a:pPr>
            <a:r>
              <a:rPr sz="1200" b="1" spc="-5" dirty="0">
                <a:latin typeface="Arial"/>
                <a:cs typeface="Arial"/>
              </a:rPr>
              <a:t>hCNs</a:t>
            </a:r>
            <a:r>
              <a:rPr sz="1200" b="1" spc="-10" dirty="0">
                <a:latin typeface="Arial"/>
                <a:cs typeface="Arial"/>
              </a:rPr>
              <a:t> </a:t>
            </a:r>
            <a:r>
              <a:rPr sz="1200" b="1" dirty="0">
                <a:latin typeface="Arial"/>
                <a:cs typeface="Arial"/>
              </a:rPr>
              <a:t>general</a:t>
            </a:r>
            <a:r>
              <a:rPr sz="1200" b="1" spc="-35" dirty="0">
                <a:latin typeface="Arial"/>
                <a:cs typeface="Arial"/>
              </a:rPr>
              <a:t> </a:t>
            </a:r>
            <a:r>
              <a:rPr sz="1200" b="1" spc="-5" dirty="0">
                <a:latin typeface="Arial"/>
                <a:cs typeface="Arial"/>
              </a:rPr>
              <a:t>structure</a:t>
            </a:r>
            <a:endParaRPr sz="1200">
              <a:latin typeface="Arial"/>
              <a:cs typeface="Arial"/>
            </a:endParaRPr>
          </a:p>
        </p:txBody>
      </p:sp>
      <p:pic>
        <p:nvPicPr>
          <p:cNvPr id="25" name="object 25"/>
          <p:cNvPicPr/>
          <p:nvPr/>
        </p:nvPicPr>
        <p:blipFill>
          <a:blip r:embed="rId7" cstate="print"/>
          <a:stretch>
            <a:fillRect/>
          </a:stretch>
        </p:blipFill>
        <p:spPr>
          <a:xfrm>
            <a:off x="309372" y="3704844"/>
            <a:ext cx="1520952" cy="972312"/>
          </a:xfrm>
          <a:prstGeom prst="rect">
            <a:avLst/>
          </a:prstGeom>
        </p:spPr>
      </p:pic>
      <p:sp>
        <p:nvSpPr>
          <p:cNvPr id="26" name="object 26"/>
          <p:cNvSpPr/>
          <p:nvPr/>
        </p:nvSpPr>
        <p:spPr>
          <a:xfrm>
            <a:off x="12191" y="4789932"/>
            <a:ext cx="2057400" cy="632460"/>
          </a:xfrm>
          <a:custGeom>
            <a:avLst/>
            <a:gdLst/>
            <a:ahLst/>
            <a:cxnLst/>
            <a:rect l="l" t="t" r="r" b="b"/>
            <a:pathLst>
              <a:path w="2057400" h="632460">
                <a:moveTo>
                  <a:pt x="2057400" y="0"/>
                </a:moveTo>
                <a:lnTo>
                  <a:pt x="0" y="0"/>
                </a:lnTo>
                <a:lnTo>
                  <a:pt x="0" y="632460"/>
                </a:lnTo>
                <a:lnTo>
                  <a:pt x="2057400" y="632460"/>
                </a:lnTo>
                <a:lnTo>
                  <a:pt x="2057400" y="0"/>
                </a:lnTo>
                <a:close/>
              </a:path>
            </a:pathLst>
          </a:custGeom>
          <a:solidFill>
            <a:srgbClr val="FFFFFF"/>
          </a:solidFill>
        </p:spPr>
        <p:txBody>
          <a:bodyPr wrap="square" lIns="0" tIns="0" rIns="0" bIns="0" rtlCol="0"/>
          <a:lstStyle/>
          <a:p>
            <a:endParaRPr/>
          </a:p>
        </p:txBody>
      </p:sp>
      <p:sp>
        <p:nvSpPr>
          <p:cNvPr id="27" name="object 27"/>
          <p:cNvSpPr txBox="1"/>
          <p:nvPr/>
        </p:nvSpPr>
        <p:spPr>
          <a:xfrm>
            <a:off x="133502" y="4761738"/>
            <a:ext cx="1814830" cy="612775"/>
          </a:xfrm>
          <a:prstGeom prst="rect">
            <a:avLst/>
          </a:prstGeom>
        </p:spPr>
        <p:txBody>
          <a:bodyPr vert="horz" wrap="square" lIns="0" tIns="12700" rIns="0" bIns="0" rtlCol="0">
            <a:spAutoFit/>
          </a:bodyPr>
          <a:lstStyle/>
          <a:p>
            <a:pPr algn="ctr">
              <a:lnSpc>
                <a:spcPct val="100000"/>
              </a:lnSpc>
              <a:spcBef>
                <a:spcPts val="100"/>
              </a:spcBef>
            </a:pPr>
            <a:r>
              <a:rPr sz="900" spc="-5" dirty="0">
                <a:latin typeface="Arial MT"/>
                <a:cs typeface="Arial MT"/>
              </a:rPr>
              <a:t>R</a:t>
            </a:r>
            <a:r>
              <a:rPr sz="900" spc="-7" baseline="-18518" dirty="0">
                <a:latin typeface="Arial MT"/>
                <a:cs typeface="Arial MT"/>
              </a:rPr>
              <a:t>1</a:t>
            </a:r>
            <a:r>
              <a:rPr sz="900" spc="-5" dirty="0">
                <a:latin typeface="Arial MT"/>
                <a:cs typeface="Arial MT"/>
              </a:rPr>
              <a:t>=R</a:t>
            </a:r>
            <a:r>
              <a:rPr sz="900" spc="-7" baseline="-18518" dirty="0">
                <a:latin typeface="Arial MT"/>
                <a:cs typeface="Arial MT"/>
              </a:rPr>
              <a:t>2</a:t>
            </a:r>
            <a:r>
              <a:rPr sz="900" spc="-5" dirty="0">
                <a:latin typeface="Arial MT"/>
                <a:cs typeface="Arial MT"/>
              </a:rPr>
              <a:t>=OH</a:t>
            </a:r>
            <a:r>
              <a:rPr sz="900" spc="-25" dirty="0">
                <a:latin typeface="Arial MT"/>
                <a:cs typeface="Arial MT"/>
              </a:rPr>
              <a:t> </a:t>
            </a:r>
            <a:r>
              <a:rPr sz="900" dirty="0">
                <a:latin typeface="Arial MT"/>
                <a:cs typeface="Arial MT"/>
              </a:rPr>
              <a:t>Caffeic</a:t>
            </a:r>
            <a:r>
              <a:rPr sz="900" spc="-20" dirty="0">
                <a:latin typeface="Arial MT"/>
                <a:cs typeface="Arial MT"/>
              </a:rPr>
              <a:t> </a:t>
            </a:r>
            <a:r>
              <a:rPr sz="900" spc="-5" dirty="0">
                <a:latin typeface="Arial MT"/>
                <a:cs typeface="Arial MT"/>
              </a:rPr>
              <a:t>Acid</a:t>
            </a:r>
            <a:endParaRPr sz="900">
              <a:latin typeface="Arial MT"/>
              <a:cs typeface="Arial MT"/>
            </a:endParaRPr>
          </a:p>
          <a:p>
            <a:pPr marL="38100" marR="30480" algn="ctr">
              <a:lnSpc>
                <a:spcPct val="163300"/>
              </a:lnSpc>
              <a:spcBef>
                <a:spcPts val="15"/>
              </a:spcBef>
            </a:pPr>
            <a:r>
              <a:rPr sz="900" spc="-5" dirty="0">
                <a:latin typeface="Arial MT"/>
                <a:cs typeface="Arial MT"/>
              </a:rPr>
              <a:t>R</a:t>
            </a:r>
            <a:r>
              <a:rPr sz="900" spc="-7" baseline="-18518" dirty="0">
                <a:latin typeface="Arial MT"/>
                <a:cs typeface="Arial MT"/>
              </a:rPr>
              <a:t>1</a:t>
            </a:r>
            <a:r>
              <a:rPr sz="900" spc="-5" dirty="0">
                <a:latin typeface="Arial MT"/>
                <a:cs typeface="Arial MT"/>
              </a:rPr>
              <a:t>=R</a:t>
            </a:r>
            <a:r>
              <a:rPr sz="900" spc="-7" baseline="-18518" dirty="0">
                <a:latin typeface="Arial MT"/>
                <a:cs typeface="Arial MT"/>
              </a:rPr>
              <a:t>3</a:t>
            </a:r>
            <a:r>
              <a:rPr sz="900" spc="-5" dirty="0">
                <a:latin typeface="Arial MT"/>
                <a:cs typeface="Arial MT"/>
              </a:rPr>
              <a:t>=OCH</a:t>
            </a:r>
            <a:r>
              <a:rPr sz="900" spc="-7" baseline="-18518" dirty="0">
                <a:latin typeface="Arial MT"/>
                <a:cs typeface="Arial MT"/>
              </a:rPr>
              <a:t>3</a:t>
            </a:r>
            <a:r>
              <a:rPr sz="900" spc="142" baseline="-18518" dirty="0">
                <a:latin typeface="Arial MT"/>
                <a:cs typeface="Arial MT"/>
              </a:rPr>
              <a:t> </a:t>
            </a:r>
            <a:r>
              <a:rPr sz="900" spc="-5" dirty="0">
                <a:latin typeface="Arial MT"/>
                <a:cs typeface="Arial MT"/>
              </a:rPr>
              <a:t>R</a:t>
            </a:r>
            <a:r>
              <a:rPr sz="900" spc="-7" baseline="-18518" dirty="0">
                <a:latin typeface="Arial MT"/>
                <a:cs typeface="Arial MT"/>
              </a:rPr>
              <a:t>2</a:t>
            </a:r>
            <a:r>
              <a:rPr sz="900" spc="-5" dirty="0">
                <a:latin typeface="Arial MT"/>
                <a:cs typeface="Arial MT"/>
              </a:rPr>
              <a:t>=OH</a:t>
            </a:r>
            <a:r>
              <a:rPr sz="900" dirty="0">
                <a:latin typeface="Arial MT"/>
                <a:cs typeface="Arial MT"/>
              </a:rPr>
              <a:t> </a:t>
            </a:r>
            <a:r>
              <a:rPr sz="900" spc="-5" dirty="0">
                <a:latin typeface="Arial MT"/>
                <a:cs typeface="Arial MT"/>
              </a:rPr>
              <a:t>Sinapic</a:t>
            </a:r>
            <a:r>
              <a:rPr sz="900" spc="-15" dirty="0">
                <a:latin typeface="Arial MT"/>
                <a:cs typeface="Arial MT"/>
              </a:rPr>
              <a:t> </a:t>
            </a:r>
            <a:r>
              <a:rPr sz="900" spc="-5" dirty="0">
                <a:latin typeface="Arial MT"/>
                <a:cs typeface="Arial MT"/>
              </a:rPr>
              <a:t>Acid </a:t>
            </a:r>
            <a:r>
              <a:rPr sz="900" spc="-235" dirty="0">
                <a:latin typeface="Arial MT"/>
                <a:cs typeface="Arial MT"/>
              </a:rPr>
              <a:t> </a:t>
            </a:r>
            <a:r>
              <a:rPr sz="900" spc="-5" dirty="0">
                <a:latin typeface="Arial MT"/>
                <a:cs typeface="Arial MT"/>
              </a:rPr>
              <a:t>R</a:t>
            </a:r>
            <a:r>
              <a:rPr sz="900" spc="-7" baseline="-18518" dirty="0">
                <a:latin typeface="Arial MT"/>
                <a:cs typeface="Arial MT"/>
              </a:rPr>
              <a:t>2</a:t>
            </a:r>
            <a:r>
              <a:rPr sz="900" spc="-5" dirty="0">
                <a:latin typeface="Arial MT"/>
                <a:cs typeface="Arial MT"/>
              </a:rPr>
              <a:t>=OH</a:t>
            </a:r>
            <a:r>
              <a:rPr sz="900" spc="-10" dirty="0">
                <a:latin typeface="Arial MT"/>
                <a:cs typeface="Arial MT"/>
              </a:rPr>
              <a:t> </a:t>
            </a:r>
            <a:r>
              <a:rPr sz="900" dirty="0">
                <a:latin typeface="Arial MT"/>
                <a:cs typeface="Arial MT"/>
              </a:rPr>
              <a:t>Coumaric</a:t>
            </a:r>
            <a:r>
              <a:rPr sz="900" spc="-25" dirty="0">
                <a:latin typeface="Arial MT"/>
                <a:cs typeface="Arial MT"/>
              </a:rPr>
              <a:t> </a:t>
            </a:r>
            <a:r>
              <a:rPr sz="900" spc="-5" dirty="0">
                <a:latin typeface="Arial MT"/>
                <a:cs typeface="Arial MT"/>
              </a:rPr>
              <a:t>Acid</a:t>
            </a:r>
            <a:endParaRPr sz="900">
              <a:latin typeface="Arial MT"/>
              <a:cs typeface="Arial MT"/>
            </a:endParaRPr>
          </a:p>
        </p:txBody>
      </p:sp>
      <p:pic>
        <p:nvPicPr>
          <p:cNvPr id="28" name="object 28"/>
          <p:cNvPicPr/>
          <p:nvPr/>
        </p:nvPicPr>
        <p:blipFill>
          <a:blip r:embed="rId8" cstate="print"/>
          <a:stretch>
            <a:fillRect/>
          </a:stretch>
        </p:blipFill>
        <p:spPr>
          <a:xfrm>
            <a:off x="670559" y="2235695"/>
            <a:ext cx="794778" cy="457974"/>
          </a:xfrm>
          <a:prstGeom prst="rect">
            <a:avLst/>
          </a:prstGeom>
        </p:spPr>
      </p:pic>
      <p:sp>
        <p:nvSpPr>
          <p:cNvPr id="29" name="object 29"/>
          <p:cNvSpPr txBox="1"/>
          <p:nvPr/>
        </p:nvSpPr>
        <p:spPr>
          <a:xfrm>
            <a:off x="243840" y="2778251"/>
            <a:ext cx="1426845" cy="231775"/>
          </a:xfrm>
          <a:prstGeom prst="rect">
            <a:avLst/>
          </a:prstGeom>
          <a:solidFill>
            <a:srgbClr val="FFFFFF"/>
          </a:solidFill>
        </p:spPr>
        <p:txBody>
          <a:bodyPr vert="horz" wrap="square" lIns="0" tIns="43180" rIns="0" bIns="0" rtlCol="0">
            <a:spAutoFit/>
          </a:bodyPr>
          <a:lstStyle/>
          <a:p>
            <a:pPr marL="196850">
              <a:lnSpc>
                <a:spcPct val="100000"/>
              </a:lnSpc>
              <a:spcBef>
                <a:spcPts val="340"/>
              </a:spcBef>
            </a:pPr>
            <a:r>
              <a:rPr sz="900" b="1" spc="-5" dirty="0">
                <a:latin typeface="Arial"/>
                <a:cs typeface="Arial"/>
              </a:rPr>
              <a:t>CB-AuNPs-CT-WS</a:t>
            </a:r>
            <a:r>
              <a:rPr sz="900" b="1" spc="-7" baseline="-18518" dirty="0">
                <a:latin typeface="Arial"/>
                <a:cs typeface="Arial"/>
              </a:rPr>
              <a:t>2</a:t>
            </a:r>
            <a:endParaRPr sz="900" baseline="-18518">
              <a:latin typeface="Arial"/>
              <a:cs typeface="Arial"/>
            </a:endParaRPr>
          </a:p>
        </p:txBody>
      </p:sp>
      <p:sp>
        <p:nvSpPr>
          <p:cNvPr id="30" name="object 30"/>
          <p:cNvSpPr/>
          <p:nvPr/>
        </p:nvSpPr>
        <p:spPr>
          <a:xfrm>
            <a:off x="204977" y="2068829"/>
            <a:ext cx="1588135" cy="1087120"/>
          </a:xfrm>
          <a:custGeom>
            <a:avLst/>
            <a:gdLst/>
            <a:ahLst/>
            <a:cxnLst/>
            <a:rect l="l" t="t" r="r" b="b"/>
            <a:pathLst>
              <a:path w="1588135" h="1087120">
                <a:moveTo>
                  <a:pt x="0" y="181102"/>
                </a:moveTo>
                <a:lnTo>
                  <a:pt x="6469" y="132938"/>
                </a:lnTo>
                <a:lnTo>
                  <a:pt x="24727" y="89671"/>
                </a:lnTo>
                <a:lnTo>
                  <a:pt x="53046" y="53022"/>
                </a:lnTo>
                <a:lnTo>
                  <a:pt x="89699" y="24713"/>
                </a:lnTo>
                <a:lnTo>
                  <a:pt x="132960" y="6465"/>
                </a:lnTo>
                <a:lnTo>
                  <a:pt x="181101" y="0"/>
                </a:lnTo>
                <a:lnTo>
                  <a:pt x="1406906" y="0"/>
                </a:lnTo>
                <a:lnTo>
                  <a:pt x="1455069" y="6465"/>
                </a:lnTo>
                <a:lnTo>
                  <a:pt x="1498336" y="24713"/>
                </a:lnTo>
                <a:lnTo>
                  <a:pt x="1534985" y="53022"/>
                </a:lnTo>
                <a:lnTo>
                  <a:pt x="1563294" y="89671"/>
                </a:lnTo>
                <a:lnTo>
                  <a:pt x="1581542" y="132938"/>
                </a:lnTo>
                <a:lnTo>
                  <a:pt x="1588008" y="181102"/>
                </a:lnTo>
                <a:lnTo>
                  <a:pt x="1588008" y="905510"/>
                </a:lnTo>
                <a:lnTo>
                  <a:pt x="1581542" y="953673"/>
                </a:lnTo>
                <a:lnTo>
                  <a:pt x="1563294" y="996940"/>
                </a:lnTo>
                <a:lnTo>
                  <a:pt x="1534985" y="1033589"/>
                </a:lnTo>
                <a:lnTo>
                  <a:pt x="1498336" y="1061898"/>
                </a:lnTo>
                <a:lnTo>
                  <a:pt x="1455069" y="1080146"/>
                </a:lnTo>
                <a:lnTo>
                  <a:pt x="1406906" y="1086612"/>
                </a:lnTo>
                <a:lnTo>
                  <a:pt x="181101" y="1086612"/>
                </a:lnTo>
                <a:lnTo>
                  <a:pt x="132960" y="1080146"/>
                </a:lnTo>
                <a:lnTo>
                  <a:pt x="89699" y="1061898"/>
                </a:lnTo>
                <a:lnTo>
                  <a:pt x="53046" y="1033589"/>
                </a:lnTo>
                <a:lnTo>
                  <a:pt x="24727" y="996940"/>
                </a:lnTo>
                <a:lnTo>
                  <a:pt x="6469" y="953673"/>
                </a:lnTo>
                <a:lnTo>
                  <a:pt x="0" y="905510"/>
                </a:lnTo>
                <a:lnTo>
                  <a:pt x="0" y="181102"/>
                </a:lnTo>
                <a:close/>
              </a:path>
            </a:pathLst>
          </a:custGeom>
          <a:ln w="25400">
            <a:solidFill>
              <a:srgbClr val="000000"/>
            </a:solidFill>
          </a:ln>
        </p:spPr>
        <p:txBody>
          <a:bodyPr wrap="square" lIns="0" tIns="0" rIns="0" bIns="0" rtlCol="0"/>
          <a:lstStyle/>
          <a:p>
            <a:endParaRPr/>
          </a:p>
        </p:txBody>
      </p:sp>
      <p:sp>
        <p:nvSpPr>
          <p:cNvPr id="31" name="object 31"/>
          <p:cNvSpPr/>
          <p:nvPr/>
        </p:nvSpPr>
        <p:spPr>
          <a:xfrm>
            <a:off x="6091428" y="3872484"/>
            <a:ext cx="2865120" cy="1477010"/>
          </a:xfrm>
          <a:custGeom>
            <a:avLst/>
            <a:gdLst/>
            <a:ahLst/>
            <a:cxnLst/>
            <a:rect l="l" t="t" r="r" b="b"/>
            <a:pathLst>
              <a:path w="2865120" h="1477010">
                <a:moveTo>
                  <a:pt x="2865120" y="0"/>
                </a:moveTo>
                <a:lnTo>
                  <a:pt x="0" y="0"/>
                </a:lnTo>
                <a:lnTo>
                  <a:pt x="0" y="1476755"/>
                </a:lnTo>
                <a:lnTo>
                  <a:pt x="2865120" y="1476755"/>
                </a:lnTo>
                <a:lnTo>
                  <a:pt x="2865120" y="0"/>
                </a:lnTo>
                <a:close/>
              </a:path>
            </a:pathLst>
          </a:custGeom>
          <a:solidFill>
            <a:srgbClr val="FFFFFF"/>
          </a:solidFill>
        </p:spPr>
        <p:txBody>
          <a:bodyPr wrap="square" lIns="0" tIns="0" rIns="0" bIns="0" rtlCol="0"/>
          <a:lstStyle/>
          <a:p>
            <a:endParaRPr/>
          </a:p>
        </p:txBody>
      </p:sp>
      <p:sp>
        <p:nvSpPr>
          <p:cNvPr id="32" name="object 32"/>
          <p:cNvSpPr txBox="1"/>
          <p:nvPr/>
        </p:nvSpPr>
        <p:spPr>
          <a:xfrm>
            <a:off x="6171438" y="3901567"/>
            <a:ext cx="2191385" cy="940435"/>
          </a:xfrm>
          <a:prstGeom prst="rect">
            <a:avLst/>
          </a:prstGeom>
        </p:spPr>
        <p:txBody>
          <a:bodyPr vert="horz" wrap="square" lIns="0" tIns="12700" rIns="0" bIns="0" rtlCol="0">
            <a:spAutoFit/>
          </a:bodyPr>
          <a:lstStyle/>
          <a:p>
            <a:pPr marL="227329" marR="5080" indent="-215265">
              <a:lnSpc>
                <a:spcPct val="100000"/>
              </a:lnSpc>
              <a:spcBef>
                <a:spcPts val="100"/>
              </a:spcBef>
              <a:buFont typeface="Wingdings"/>
              <a:buChar char=""/>
              <a:tabLst>
                <a:tab pos="227965" algn="l"/>
              </a:tabLst>
            </a:pPr>
            <a:r>
              <a:rPr sz="1500" b="1" spc="-5" dirty="0">
                <a:latin typeface="Arial"/>
                <a:cs typeface="Arial"/>
              </a:rPr>
              <a:t>Synergistic </a:t>
            </a:r>
            <a:r>
              <a:rPr sz="1500" b="1" dirty="0">
                <a:latin typeface="Arial"/>
                <a:cs typeface="Arial"/>
              </a:rPr>
              <a:t> </a:t>
            </a:r>
            <a:r>
              <a:rPr sz="1500" b="1" spc="-5" dirty="0">
                <a:latin typeface="Arial"/>
                <a:cs typeface="Arial"/>
              </a:rPr>
              <a:t>electrocatalytic</a:t>
            </a:r>
            <a:r>
              <a:rPr sz="1500" b="1" spc="-45" dirty="0">
                <a:latin typeface="Arial"/>
                <a:cs typeface="Arial"/>
              </a:rPr>
              <a:t> </a:t>
            </a:r>
            <a:r>
              <a:rPr sz="1500" b="1" dirty="0">
                <a:latin typeface="Arial"/>
                <a:cs typeface="Arial"/>
              </a:rPr>
              <a:t>effect</a:t>
            </a:r>
            <a:endParaRPr sz="1500">
              <a:latin typeface="Arial"/>
              <a:cs typeface="Arial"/>
            </a:endParaRPr>
          </a:p>
          <a:p>
            <a:pPr marL="227329" marR="94615" indent="-215265">
              <a:lnSpc>
                <a:spcPct val="100000"/>
              </a:lnSpc>
              <a:buFont typeface="Wingdings"/>
              <a:buChar char=""/>
              <a:tabLst>
                <a:tab pos="227965" algn="l"/>
              </a:tabLst>
            </a:pPr>
            <a:r>
              <a:rPr sz="1500" b="1" spc="-5" dirty="0">
                <a:latin typeface="Arial"/>
                <a:cs typeface="Arial"/>
              </a:rPr>
              <a:t>Effective</a:t>
            </a:r>
            <a:r>
              <a:rPr sz="1500" b="1" spc="-50" dirty="0">
                <a:latin typeface="Arial"/>
                <a:cs typeface="Arial"/>
              </a:rPr>
              <a:t> </a:t>
            </a:r>
            <a:r>
              <a:rPr sz="1500" b="1" spc="-5" dirty="0">
                <a:latin typeface="Arial"/>
                <a:cs typeface="Arial"/>
              </a:rPr>
              <a:t>voltametric </a:t>
            </a:r>
            <a:r>
              <a:rPr sz="1500" b="1" spc="-400" dirty="0">
                <a:latin typeface="Arial"/>
                <a:cs typeface="Arial"/>
              </a:rPr>
              <a:t> </a:t>
            </a:r>
            <a:r>
              <a:rPr sz="1500" b="1" dirty="0">
                <a:latin typeface="Arial"/>
                <a:cs typeface="Arial"/>
              </a:rPr>
              <a:t>separation</a:t>
            </a:r>
            <a:endParaRPr sz="1500">
              <a:latin typeface="Arial"/>
              <a:cs typeface="Arial"/>
            </a:endParaRPr>
          </a:p>
        </p:txBody>
      </p:sp>
      <p:sp>
        <p:nvSpPr>
          <p:cNvPr id="33" name="object 33"/>
          <p:cNvSpPr txBox="1"/>
          <p:nvPr/>
        </p:nvSpPr>
        <p:spPr>
          <a:xfrm>
            <a:off x="6171438" y="4816220"/>
            <a:ext cx="2343150" cy="476884"/>
          </a:xfrm>
          <a:prstGeom prst="rect">
            <a:avLst/>
          </a:prstGeom>
        </p:spPr>
        <p:txBody>
          <a:bodyPr vert="horz" wrap="square" lIns="0" tIns="25400" rIns="0" bIns="0" rtlCol="0">
            <a:spAutoFit/>
          </a:bodyPr>
          <a:lstStyle/>
          <a:p>
            <a:pPr marL="227329" marR="5080" indent="-215265">
              <a:lnSpc>
                <a:spcPts val="1750"/>
              </a:lnSpc>
              <a:spcBef>
                <a:spcPts val="200"/>
              </a:spcBef>
              <a:buFont typeface="Wingdings"/>
              <a:buChar char=""/>
              <a:tabLst>
                <a:tab pos="227965" algn="l"/>
              </a:tabLst>
            </a:pPr>
            <a:r>
              <a:rPr sz="1500" b="1" spc="-10" dirty="0">
                <a:latin typeface="Arial"/>
                <a:cs typeface="Arial"/>
              </a:rPr>
              <a:t>Antifouling </a:t>
            </a:r>
            <a:r>
              <a:rPr sz="1500" b="1" dirty="0">
                <a:latin typeface="Arial"/>
                <a:cs typeface="Arial"/>
              </a:rPr>
              <a:t>(97% </a:t>
            </a:r>
            <a:r>
              <a:rPr sz="1500" b="1" spc="-5" dirty="0">
                <a:latin typeface="Arial"/>
                <a:cs typeface="Arial"/>
              </a:rPr>
              <a:t>signal </a:t>
            </a:r>
            <a:r>
              <a:rPr sz="1500" b="1" spc="-405" dirty="0">
                <a:latin typeface="Arial"/>
                <a:cs typeface="Arial"/>
              </a:rPr>
              <a:t> </a:t>
            </a:r>
            <a:r>
              <a:rPr sz="1500" b="1" dirty="0">
                <a:latin typeface="Arial"/>
                <a:cs typeface="Arial"/>
              </a:rPr>
              <a:t>retention</a:t>
            </a:r>
            <a:r>
              <a:rPr sz="1500" b="1" spc="-40" dirty="0">
                <a:latin typeface="Arial"/>
                <a:cs typeface="Arial"/>
              </a:rPr>
              <a:t> </a:t>
            </a:r>
            <a:r>
              <a:rPr sz="1500" b="1" dirty="0">
                <a:latin typeface="Arial"/>
                <a:cs typeface="Arial"/>
              </a:rPr>
              <a:t>(n=15))</a:t>
            </a:r>
            <a:endParaRPr sz="15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1371600"/>
            <a:ext cx="3352800" cy="3429000"/>
          </a:xfrm>
          <a:prstGeom prst="rect">
            <a:avLst/>
          </a:prstGeom>
        </p:spPr>
      </p:pic>
      <p:pic>
        <p:nvPicPr>
          <p:cNvPr id="3" name="object 3"/>
          <p:cNvPicPr/>
          <p:nvPr/>
        </p:nvPicPr>
        <p:blipFill>
          <a:blip r:embed="rId3" cstate="print"/>
          <a:stretch>
            <a:fillRect/>
          </a:stretch>
        </p:blipFill>
        <p:spPr>
          <a:xfrm>
            <a:off x="4419600" y="1219200"/>
            <a:ext cx="4267200" cy="4027931"/>
          </a:xfrm>
          <a:prstGeom prst="rect">
            <a:avLst/>
          </a:prstGeom>
        </p:spPr>
      </p:pic>
      <p:sp>
        <p:nvSpPr>
          <p:cNvPr id="4" name="object 4"/>
          <p:cNvSpPr txBox="1">
            <a:spLocks noGrp="1"/>
          </p:cNvSpPr>
          <p:nvPr>
            <p:ph type="title"/>
          </p:nvPr>
        </p:nvSpPr>
        <p:spPr>
          <a:xfrm>
            <a:off x="2133726" y="316738"/>
            <a:ext cx="4783455" cy="391160"/>
          </a:xfrm>
          <a:prstGeom prst="rect">
            <a:avLst/>
          </a:prstGeom>
        </p:spPr>
        <p:txBody>
          <a:bodyPr vert="horz" wrap="square" lIns="0" tIns="12700" rIns="0" bIns="0" rtlCol="0">
            <a:spAutoFit/>
          </a:bodyPr>
          <a:lstStyle/>
          <a:p>
            <a:pPr marL="12700">
              <a:lnSpc>
                <a:spcPct val="100000"/>
              </a:lnSpc>
              <a:spcBef>
                <a:spcPts val="100"/>
              </a:spcBef>
            </a:pPr>
            <a:r>
              <a:rPr sz="2400" b="0" spc="-5" dirty="0">
                <a:solidFill>
                  <a:srgbClr val="000000"/>
                </a:solidFill>
                <a:latin typeface="Times New Roman"/>
                <a:cs typeface="Times New Roman"/>
              </a:rPr>
              <a:t>Biosensors</a:t>
            </a:r>
            <a:r>
              <a:rPr sz="2400" b="0" spc="-70" dirty="0">
                <a:solidFill>
                  <a:srgbClr val="000000"/>
                </a:solidFill>
                <a:latin typeface="Times New Roman"/>
                <a:cs typeface="Times New Roman"/>
              </a:rPr>
              <a:t> </a:t>
            </a:r>
            <a:r>
              <a:rPr sz="2400" b="0" dirty="0">
                <a:solidFill>
                  <a:srgbClr val="000000"/>
                </a:solidFill>
                <a:latin typeface="Times New Roman"/>
                <a:cs typeface="Times New Roman"/>
              </a:rPr>
              <a:t>based</a:t>
            </a:r>
            <a:r>
              <a:rPr sz="2400" b="0" spc="-20" dirty="0">
                <a:solidFill>
                  <a:srgbClr val="000000"/>
                </a:solidFill>
                <a:latin typeface="Times New Roman"/>
                <a:cs typeface="Times New Roman"/>
              </a:rPr>
              <a:t> </a:t>
            </a:r>
            <a:r>
              <a:rPr sz="2400" b="0" dirty="0">
                <a:solidFill>
                  <a:srgbClr val="000000"/>
                </a:solidFill>
                <a:latin typeface="Times New Roman"/>
                <a:cs typeface="Times New Roman"/>
              </a:rPr>
              <a:t>on</a:t>
            </a:r>
            <a:r>
              <a:rPr sz="2400" b="0" spc="-20" dirty="0">
                <a:solidFill>
                  <a:srgbClr val="000000"/>
                </a:solidFill>
                <a:latin typeface="Times New Roman"/>
                <a:cs typeface="Times New Roman"/>
              </a:rPr>
              <a:t> </a:t>
            </a:r>
            <a:r>
              <a:rPr sz="2400" b="0" spc="-5" dirty="0">
                <a:solidFill>
                  <a:srgbClr val="000000"/>
                </a:solidFill>
                <a:latin typeface="Times New Roman"/>
                <a:cs typeface="Times New Roman"/>
              </a:rPr>
              <a:t>enzyme</a:t>
            </a:r>
            <a:r>
              <a:rPr sz="2400" b="0" spc="-60" dirty="0">
                <a:solidFill>
                  <a:srgbClr val="000000"/>
                </a:solidFill>
                <a:latin typeface="Times New Roman"/>
                <a:cs typeface="Times New Roman"/>
              </a:rPr>
              <a:t> </a:t>
            </a:r>
            <a:r>
              <a:rPr sz="2400" b="0" dirty="0">
                <a:solidFill>
                  <a:srgbClr val="000000"/>
                </a:solidFill>
                <a:latin typeface="Times New Roman"/>
                <a:cs typeface="Times New Roman"/>
              </a:rPr>
              <a:t>inhibition</a:t>
            </a:r>
            <a:endParaRPr sz="2400">
              <a:latin typeface="Times New Roman"/>
              <a:cs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5081" y="1286255"/>
            <a:ext cx="3832890" cy="3153156"/>
          </a:xfrm>
          <a:prstGeom prst="rect">
            <a:avLst/>
          </a:prstGeom>
        </p:spPr>
      </p:pic>
      <p:pic>
        <p:nvPicPr>
          <p:cNvPr id="3" name="object 3"/>
          <p:cNvPicPr/>
          <p:nvPr/>
        </p:nvPicPr>
        <p:blipFill>
          <a:blip r:embed="rId3" cstate="print"/>
          <a:stretch>
            <a:fillRect/>
          </a:stretch>
        </p:blipFill>
        <p:spPr>
          <a:xfrm>
            <a:off x="4643628" y="858011"/>
            <a:ext cx="4191000" cy="330403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7491" y="313943"/>
            <a:ext cx="7501255" cy="708660"/>
          </a:xfrm>
          <a:prstGeom prst="rect">
            <a:avLst/>
          </a:prstGeom>
          <a:solidFill>
            <a:srgbClr val="F0F0F0"/>
          </a:solidFill>
        </p:spPr>
        <p:txBody>
          <a:bodyPr vert="horz" wrap="square" lIns="0" tIns="19685" rIns="0" bIns="0" rtlCol="0">
            <a:spAutoFit/>
          </a:bodyPr>
          <a:lstStyle/>
          <a:p>
            <a:pPr marL="90805" marR="271780">
              <a:lnSpc>
                <a:spcPct val="100000"/>
              </a:lnSpc>
              <a:spcBef>
                <a:spcPts val="155"/>
              </a:spcBef>
            </a:pPr>
            <a:r>
              <a:rPr sz="2000" spc="-5" dirty="0">
                <a:solidFill>
                  <a:srgbClr val="FF0000"/>
                </a:solidFill>
                <a:latin typeface="Comic Sans MS"/>
                <a:cs typeface="Comic Sans MS"/>
              </a:rPr>
              <a:t>Biosensor</a:t>
            </a:r>
            <a:r>
              <a:rPr sz="2000" spc="-55" dirty="0">
                <a:solidFill>
                  <a:srgbClr val="FF0000"/>
                </a:solidFill>
                <a:latin typeface="Comic Sans MS"/>
                <a:cs typeface="Comic Sans MS"/>
              </a:rPr>
              <a:t> </a:t>
            </a:r>
            <a:r>
              <a:rPr sz="2000" spc="-5" dirty="0">
                <a:solidFill>
                  <a:srgbClr val="FF0000"/>
                </a:solidFill>
                <a:latin typeface="Comic Sans MS"/>
                <a:cs typeface="Comic Sans MS"/>
              </a:rPr>
              <a:t>for</a:t>
            </a:r>
            <a:r>
              <a:rPr sz="2000" spc="-40" dirty="0">
                <a:solidFill>
                  <a:srgbClr val="FF0000"/>
                </a:solidFill>
                <a:latin typeface="Comic Sans MS"/>
                <a:cs typeface="Comic Sans MS"/>
              </a:rPr>
              <a:t> </a:t>
            </a:r>
            <a:r>
              <a:rPr sz="2000" dirty="0">
                <a:solidFill>
                  <a:srgbClr val="FF0000"/>
                </a:solidFill>
                <a:latin typeface="Comic Sans MS"/>
                <a:cs typeface="Comic Sans MS"/>
              </a:rPr>
              <a:t>organophosphate</a:t>
            </a:r>
            <a:r>
              <a:rPr sz="2000" spc="-30" dirty="0">
                <a:solidFill>
                  <a:srgbClr val="FF0000"/>
                </a:solidFill>
                <a:latin typeface="Comic Sans MS"/>
                <a:cs typeface="Comic Sans MS"/>
              </a:rPr>
              <a:t> </a:t>
            </a:r>
            <a:r>
              <a:rPr sz="2000" dirty="0">
                <a:solidFill>
                  <a:srgbClr val="FF0000"/>
                </a:solidFill>
                <a:latin typeface="Comic Sans MS"/>
                <a:cs typeface="Comic Sans MS"/>
              </a:rPr>
              <a:t>and</a:t>
            </a:r>
            <a:r>
              <a:rPr sz="2000" spc="-10" dirty="0">
                <a:solidFill>
                  <a:srgbClr val="FF0000"/>
                </a:solidFill>
                <a:latin typeface="Comic Sans MS"/>
                <a:cs typeface="Comic Sans MS"/>
              </a:rPr>
              <a:t> </a:t>
            </a:r>
            <a:r>
              <a:rPr sz="2000" dirty="0">
                <a:solidFill>
                  <a:srgbClr val="FF0000"/>
                </a:solidFill>
                <a:latin typeface="Comic Sans MS"/>
                <a:cs typeface="Comic Sans MS"/>
              </a:rPr>
              <a:t>carbamates</a:t>
            </a:r>
            <a:r>
              <a:rPr sz="2000" spc="-65" dirty="0">
                <a:solidFill>
                  <a:srgbClr val="FF0000"/>
                </a:solidFill>
                <a:latin typeface="Comic Sans MS"/>
                <a:cs typeface="Comic Sans MS"/>
              </a:rPr>
              <a:t> </a:t>
            </a:r>
            <a:r>
              <a:rPr sz="2000" spc="-5" dirty="0">
                <a:solidFill>
                  <a:srgbClr val="FF0000"/>
                </a:solidFill>
                <a:latin typeface="Comic Sans MS"/>
                <a:cs typeface="Comic Sans MS"/>
              </a:rPr>
              <a:t>pesticides </a:t>
            </a:r>
            <a:r>
              <a:rPr sz="2000" spc="-850" dirty="0">
                <a:solidFill>
                  <a:srgbClr val="FF0000"/>
                </a:solidFill>
                <a:latin typeface="Comic Sans MS"/>
                <a:cs typeface="Comic Sans MS"/>
              </a:rPr>
              <a:t> </a:t>
            </a:r>
            <a:r>
              <a:rPr sz="2000" spc="-10" dirty="0">
                <a:solidFill>
                  <a:srgbClr val="FF0000"/>
                </a:solidFill>
                <a:latin typeface="Comic Sans MS"/>
                <a:cs typeface="Comic Sans MS"/>
              </a:rPr>
              <a:t>(phytochemicals)</a:t>
            </a:r>
            <a:endParaRPr sz="2000">
              <a:latin typeface="Comic Sans MS"/>
              <a:cs typeface="Comic Sans MS"/>
            </a:endParaRPr>
          </a:p>
        </p:txBody>
      </p:sp>
      <p:sp>
        <p:nvSpPr>
          <p:cNvPr id="3" name="object 3"/>
          <p:cNvSpPr txBox="1"/>
          <p:nvPr/>
        </p:nvSpPr>
        <p:spPr>
          <a:xfrm>
            <a:off x="535635" y="999871"/>
            <a:ext cx="6121400" cy="3919220"/>
          </a:xfrm>
          <a:prstGeom prst="rect">
            <a:avLst/>
          </a:prstGeom>
        </p:spPr>
        <p:txBody>
          <a:bodyPr vert="horz" wrap="square" lIns="0" tIns="12700" rIns="0" bIns="0" rtlCol="0">
            <a:spAutoFit/>
          </a:bodyPr>
          <a:lstStyle/>
          <a:p>
            <a:pPr marL="12700">
              <a:lnSpc>
                <a:spcPct val="100000"/>
              </a:lnSpc>
              <a:spcBef>
                <a:spcPts val="100"/>
              </a:spcBef>
              <a:tabLst>
                <a:tab pos="2341245" algn="l"/>
              </a:tabLst>
            </a:pPr>
            <a:r>
              <a:rPr sz="1800" b="1" spc="-5" dirty="0">
                <a:latin typeface="Comic Sans MS"/>
                <a:cs typeface="Comic Sans MS"/>
              </a:rPr>
              <a:t>High</a:t>
            </a:r>
            <a:r>
              <a:rPr sz="1800" b="1" spc="-40" dirty="0">
                <a:latin typeface="Comic Sans MS"/>
                <a:cs typeface="Comic Sans MS"/>
              </a:rPr>
              <a:t> </a:t>
            </a:r>
            <a:r>
              <a:rPr sz="1800" b="1" spc="-5" dirty="0">
                <a:latin typeface="Comic Sans MS"/>
                <a:cs typeface="Comic Sans MS"/>
              </a:rPr>
              <a:t>acute</a:t>
            </a:r>
            <a:r>
              <a:rPr sz="1800" b="1" spc="10" dirty="0">
                <a:latin typeface="Comic Sans MS"/>
                <a:cs typeface="Comic Sans MS"/>
              </a:rPr>
              <a:t> </a:t>
            </a:r>
            <a:r>
              <a:rPr sz="1800" b="1" spc="-5" dirty="0">
                <a:latin typeface="Comic Sans MS"/>
                <a:cs typeface="Comic Sans MS"/>
              </a:rPr>
              <a:t>toxicity	</a:t>
            </a:r>
            <a:r>
              <a:rPr sz="1800" b="1" dirty="0">
                <a:latin typeface="Comic Sans MS"/>
                <a:cs typeface="Comic Sans MS"/>
              </a:rPr>
              <a:t>(200.000</a:t>
            </a:r>
            <a:r>
              <a:rPr sz="1800" b="1" spc="-90" dirty="0">
                <a:latin typeface="Comic Sans MS"/>
                <a:cs typeface="Comic Sans MS"/>
              </a:rPr>
              <a:t> </a:t>
            </a:r>
            <a:r>
              <a:rPr sz="1800" b="1" spc="-5" dirty="0">
                <a:latin typeface="Comic Sans MS"/>
                <a:cs typeface="Comic Sans MS"/>
              </a:rPr>
              <a:t>deaths/year</a:t>
            </a:r>
            <a:r>
              <a:rPr sz="1800" b="1" spc="-70" dirty="0">
                <a:latin typeface="Comic Sans MS"/>
                <a:cs typeface="Comic Sans MS"/>
              </a:rPr>
              <a:t> </a:t>
            </a:r>
            <a:r>
              <a:rPr sz="1800" b="1" spc="-5" dirty="0">
                <a:latin typeface="Comic Sans MS"/>
                <a:cs typeface="Comic Sans MS"/>
              </a:rPr>
              <a:t>in</a:t>
            </a:r>
            <a:r>
              <a:rPr sz="1800" b="1" spc="-70" dirty="0">
                <a:latin typeface="Comic Sans MS"/>
                <a:cs typeface="Comic Sans MS"/>
              </a:rPr>
              <a:t> </a:t>
            </a:r>
            <a:r>
              <a:rPr sz="1800" b="1" dirty="0">
                <a:latin typeface="Comic Sans MS"/>
                <a:cs typeface="Comic Sans MS"/>
              </a:rPr>
              <a:t>the</a:t>
            </a:r>
            <a:r>
              <a:rPr sz="1800" b="1" spc="-50" dirty="0">
                <a:latin typeface="Comic Sans MS"/>
                <a:cs typeface="Comic Sans MS"/>
              </a:rPr>
              <a:t> </a:t>
            </a:r>
            <a:r>
              <a:rPr sz="1800" b="1" dirty="0">
                <a:latin typeface="Comic Sans MS"/>
                <a:cs typeface="Comic Sans MS"/>
              </a:rPr>
              <a:t>80s)</a:t>
            </a:r>
            <a:endParaRPr sz="1800">
              <a:latin typeface="Comic Sans MS"/>
              <a:cs typeface="Comic Sans MS"/>
            </a:endParaRPr>
          </a:p>
          <a:p>
            <a:pPr marL="12700" marR="3702685">
              <a:lnSpc>
                <a:spcPct val="201799"/>
              </a:lnSpc>
              <a:spcBef>
                <a:spcPts val="10"/>
              </a:spcBef>
            </a:pPr>
            <a:r>
              <a:rPr sz="1800" b="1" spc="-5" dirty="0">
                <a:latin typeface="Comic Sans MS"/>
                <a:cs typeface="Comic Sans MS"/>
              </a:rPr>
              <a:t>High </a:t>
            </a:r>
            <a:r>
              <a:rPr sz="1800" b="1" dirty="0">
                <a:latin typeface="Comic Sans MS"/>
                <a:cs typeface="Comic Sans MS"/>
              </a:rPr>
              <a:t>chronic </a:t>
            </a:r>
            <a:r>
              <a:rPr sz="1800" b="1" spc="-5" dirty="0">
                <a:latin typeface="Comic Sans MS"/>
                <a:cs typeface="Comic Sans MS"/>
              </a:rPr>
              <a:t>toxicity </a:t>
            </a:r>
            <a:r>
              <a:rPr sz="1800" b="1" spc="-770" dirty="0">
                <a:latin typeface="Comic Sans MS"/>
                <a:cs typeface="Comic Sans MS"/>
              </a:rPr>
              <a:t> </a:t>
            </a:r>
            <a:r>
              <a:rPr sz="1800" b="1" spc="-5" dirty="0">
                <a:latin typeface="Comic Sans MS"/>
                <a:cs typeface="Comic Sans MS"/>
              </a:rPr>
              <a:t>Moderate</a:t>
            </a:r>
            <a:r>
              <a:rPr sz="1800" b="1" spc="-114" dirty="0">
                <a:latin typeface="Comic Sans MS"/>
                <a:cs typeface="Comic Sans MS"/>
              </a:rPr>
              <a:t> </a:t>
            </a:r>
            <a:r>
              <a:rPr sz="1800" b="1" dirty="0">
                <a:latin typeface="Comic Sans MS"/>
                <a:cs typeface="Comic Sans MS"/>
              </a:rPr>
              <a:t>persistence</a:t>
            </a:r>
            <a:endParaRPr sz="1800">
              <a:latin typeface="Comic Sans MS"/>
              <a:cs typeface="Comic Sans MS"/>
            </a:endParaRPr>
          </a:p>
          <a:p>
            <a:pPr>
              <a:lnSpc>
                <a:spcPct val="100000"/>
              </a:lnSpc>
              <a:spcBef>
                <a:spcPts val="40"/>
              </a:spcBef>
            </a:pPr>
            <a:endParaRPr sz="2750">
              <a:latin typeface="Comic Sans MS"/>
              <a:cs typeface="Comic Sans MS"/>
            </a:endParaRPr>
          </a:p>
          <a:p>
            <a:pPr marL="225425">
              <a:lnSpc>
                <a:spcPct val="100000"/>
              </a:lnSpc>
            </a:pPr>
            <a:r>
              <a:rPr sz="1800" b="1" spc="-5" dirty="0">
                <a:latin typeface="Comic Sans MS"/>
                <a:cs typeface="Comic Sans MS"/>
              </a:rPr>
              <a:t>Mechanism</a:t>
            </a:r>
            <a:r>
              <a:rPr sz="1800" b="1" spc="-120" dirty="0">
                <a:latin typeface="Comic Sans MS"/>
                <a:cs typeface="Comic Sans MS"/>
              </a:rPr>
              <a:t> </a:t>
            </a:r>
            <a:r>
              <a:rPr sz="1800" b="1" dirty="0">
                <a:latin typeface="Comic Sans MS"/>
                <a:cs typeface="Comic Sans MS"/>
              </a:rPr>
              <a:t>of</a:t>
            </a:r>
            <a:r>
              <a:rPr sz="1800" b="1" spc="-70" dirty="0">
                <a:latin typeface="Comic Sans MS"/>
                <a:cs typeface="Comic Sans MS"/>
              </a:rPr>
              <a:t> </a:t>
            </a:r>
            <a:r>
              <a:rPr sz="1800" b="1" spc="-5" dirty="0">
                <a:latin typeface="Comic Sans MS"/>
                <a:cs typeface="Comic Sans MS"/>
              </a:rPr>
              <a:t>action:</a:t>
            </a:r>
            <a:endParaRPr sz="1800">
              <a:latin typeface="Comic Sans MS"/>
              <a:cs typeface="Comic Sans MS"/>
            </a:endParaRPr>
          </a:p>
          <a:p>
            <a:pPr marL="1140460">
              <a:lnSpc>
                <a:spcPct val="100000"/>
              </a:lnSpc>
            </a:pPr>
            <a:r>
              <a:rPr sz="1800" b="1" spc="-10" dirty="0">
                <a:latin typeface="Comic Sans MS"/>
                <a:cs typeface="Comic Sans MS"/>
              </a:rPr>
              <a:t>inhibition</a:t>
            </a:r>
            <a:r>
              <a:rPr sz="1800" b="1" spc="-110" dirty="0">
                <a:latin typeface="Comic Sans MS"/>
                <a:cs typeface="Comic Sans MS"/>
              </a:rPr>
              <a:t> </a:t>
            </a:r>
            <a:r>
              <a:rPr sz="1800" b="1" dirty="0">
                <a:latin typeface="Comic Sans MS"/>
                <a:cs typeface="Comic Sans MS"/>
              </a:rPr>
              <a:t>of</a:t>
            </a:r>
            <a:r>
              <a:rPr sz="1800" b="1" spc="-20" dirty="0">
                <a:latin typeface="Comic Sans MS"/>
                <a:cs typeface="Comic Sans MS"/>
              </a:rPr>
              <a:t> </a:t>
            </a:r>
            <a:r>
              <a:rPr sz="1800" b="1" spc="-5" dirty="0">
                <a:latin typeface="Comic Sans MS"/>
                <a:cs typeface="Comic Sans MS"/>
              </a:rPr>
              <a:t>acetylcholinesterase</a:t>
            </a:r>
            <a:r>
              <a:rPr sz="1800" b="1" spc="-45" dirty="0">
                <a:latin typeface="Comic Sans MS"/>
                <a:cs typeface="Comic Sans MS"/>
              </a:rPr>
              <a:t> </a:t>
            </a:r>
            <a:r>
              <a:rPr sz="1800" b="1" spc="-5" dirty="0">
                <a:latin typeface="Comic Sans MS"/>
                <a:cs typeface="Comic Sans MS"/>
              </a:rPr>
              <a:t>(AChE)</a:t>
            </a:r>
            <a:endParaRPr sz="1800">
              <a:latin typeface="Comic Sans MS"/>
              <a:cs typeface="Comic Sans MS"/>
            </a:endParaRPr>
          </a:p>
          <a:p>
            <a:pPr>
              <a:lnSpc>
                <a:spcPct val="100000"/>
              </a:lnSpc>
              <a:spcBef>
                <a:spcPts val="55"/>
              </a:spcBef>
            </a:pPr>
            <a:endParaRPr sz="3100">
              <a:latin typeface="Comic Sans MS"/>
              <a:cs typeface="Comic Sans MS"/>
            </a:endParaRPr>
          </a:p>
          <a:p>
            <a:pPr marL="425450">
              <a:lnSpc>
                <a:spcPct val="100000"/>
              </a:lnSpc>
            </a:pPr>
            <a:r>
              <a:rPr sz="2000" b="1" spc="-5" dirty="0">
                <a:latin typeface="Comic Sans MS"/>
                <a:cs typeface="Comic Sans MS"/>
              </a:rPr>
              <a:t>Classical</a:t>
            </a:r>
            <a:r>
              <a:rPr sz="2000" b="1" spc="-114" dirty="0">
                <a:latin typeface="Comic Sans MS"/>
                <a:cs typeface="Comic Sans MS"/>
              </a:rPr>
              <a:t> </a:t>
            </a:r>
            <a:r>
              <a:rPr sz="2000" b="1" dirty="0">
                <a:latin typeface="Comic Sans MS"/>
                <a:cs typeface="Comic Sans MS"/>
              </a:rPr>
              <a:t>methods:</a:t>
            </a:r>
            <a:endParaRPr sz="2000">
              <a:latin typeface="Comic Sans MS"/>
              <a:cs typeface="Comic Sans MS"/>
            </a:endParaRPr>
          </a:p>
          <a:p>
            <a:pPr marL="535305">
              <a:lnSpc>
                <a:spcPct val="100000"/>
              </a:lnSpc>
              <a:spcBef>
                <a:spcPts val="2400"/>
              </a:spcBef>
            </a:pPr>
            <a:r>
              <a:rPr sz="2000" b="1" dirty="0">
                <a:latin typeface="Comic Sans MS"/>
                <a:cs typeface="Comic Sans MS"/>
              </a:rPr>
              <a:t>GC-NPD</a:t>
            </a:r>
            <a:r>
              <a:rPr sz="2000" b="1" spc="-95" dirty="0">
                <a:latin typeface="Comic Sans MS"/>
                <a:cs typeface="Comic Sans MS"/>
              </a:rPr>
              <a:t> </a:t>
            </a:r>
            <a:r>
              <a:rPr sz="2000" b="1" dirty="0">
                <a:latin typeface="Comic Sans MS"/>
                <a:cs typeface="Comic Sans MS"/>
              </a:rPr>
              <a:t>o</a:t>
            </a:r>
            <a:r>
              <a:rPr sz="2000" b="1" spc="-40" dirty="0">
                <a:latin typeface="Comic Sans MS"/>
                <a:cs typeface="Comic Sans MS"/>
              </a:rPr>
              <a:t> </a:t>
            </a:r>
            <a:r>
              <a:rPr sz="2000" b="1" dirty="0">
                <a:latin typeface="Comic Sans MS"/>
                <a:cs typeface="Comic Sans MS"/>
              </a:rPr>
              <a:t>GC-MS,</a:t>
            </a:r>
            <a:r>
              <a:rPr sz="2000" b="1" spc="-75" dirty="0">
                <a:latin typeface="Comic Sans MS"/>
                <a:cs typeface="Comic Sans MS"/>
              </a:rPr>
              <a:t> </a:t>
            </a:r>
            <a:r>
              <a:rPr sz="2000" b="1" spc="-5" dirty="0">
                <a:latin typeface="Comic Sans MS"/>
                <a:cs typeface="Comic Sans MS"/>
              </a:rPr>
              <a:t>LC-MS</a:t>
            </a:r>
            <a:endParaRPr sz="2000">
              <a:latin typeface="Comic Sans MS"/>
              <a:cs typeface="Comic Sans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6897" y="1440941"/>
            <a:ext cx="3736975" cy="1835150"/>
          </a:xfrm>
          <a:prstGeom prst="rect">
            <a:avLst/>
          </a:prstGeom>
          <a:solidFill>
            <a:srgbClr val="F0F0F0"/>
          </a:solidFill>
          <a:ln w="38100">
            <a:solidFill>
              <a:srgbClr val="DBF5F8"/>
            </a:solidFill>
          </a:ln>
        </p:spPr>
        <p:txBody>
          <a:bodyPr vert="horz" wrap="square" lIns="0" tIns="17780" rIns="0" bIns="0" rtlCol="0">
            <a:spAutoFit/>
          </a:bodyPr>
          <a:lstStyle/>
          <a:p>
            <a:pPr marL="89535">
              <a:lnSpc>
                <a:spcPct val="100000"/>
              </a:lnSpc>
              <a:spcBef>
                <a:spcPts val="140"/>
              </a:spcBef>
            </a:pPr>
            <a:r>
              <a:rPr sz="1600" b="1" spc="-15" dirty="0">
                <a:latin typeface="Tahoma"/>
                <a:cs typeface="Tahoma"/>
              </a:rPr>
              <a:t>s</a:t>
            </a:r>
            <a:r>
              <a:rPr sz="1600" b="1" spc="-5" dirty="0">
                <a:latin typeface="Tahoma"/>
                <a:cs typeface="Tahoma"/>
              </a:rPr>
              <a:t>tep</a:t>
            </a:r>
            <a:r>
              <a:rPr sz="1600" b="1" spc="-30" dirty="0">
                <a:latin typeface="Tahoma"/>
                <a:cs typeface="Tahoma"/>
              </a:rPr>
              <a:t> </a:t>
            </a:r>
            <a:r>
              <a:rPr sz="1600" b="1" spc="-5" dirty="0">
                <a:latin typeface="Tahoma"/>
                <a:cs typeface="Tahoma"/>
              </a:rPr>
              <a:t>1</a:t>
            </a:r>
            <a:endParaRPr sz="1600">
              <a:latin typeface="Tahoma"/>
              <a:cs typeface="Tahoma"/>
            </a:endParaRPr>
          </a:p>
          <a:p>
            <a:pPr>
              <a:lnSpc>
                <a:spcPct val="100000"/>
              </a:lnSpc>
            </a:pPr>
            <a:endParaRPr sz="1900">
              <a:latin typeface="Tahoma"/>
              <a:cs typeface="Tahoma"/>
            </a:endParaRPr>
          </a:p>
          <a:p>
            <a:pPr marL="89535">
              <a:lnSpc>
                <a:spcPct val="100000"/>
              </a:lnSpc>
              <a:spcBef>
                <a:spcPts val="1380"/>
              </a:spcBef>
            </a:pPr>
            <a:r>
              <a:rPr sz="1200" dirty="0">
                <a:latin typeface="Tahoma"/>
                <a:cs typeface="Tahoma"/>
              </a:rPr>
              <a:t>0.1</a:t>
            </a:r>
            <a:r>
              <a:rPr sz="1200" spc="5" dirty="0">
                <a:latin typeface="Tahoma"/>
                <a:cs typeface="Tahoma"/>
              </a:rPr>
              <a:t>2</a:t>
            </a:r>
            <a:r>
              <a:rPr sz="1200" dirty="0">
                <a:latin typeface="Tahoma"/>
                <a:cs typeface="Tahoma"/>
              </a:rPr>
              <a:t>5</a:t>
            </a:r>
            <a:r>
              <a:rPr sz="1200" spc="-105" dirty="0">
                <a:latin typeface="Tahoma"/>
                <a:cs typeface="Tahoma"/>
              </a:rPr>
              <a:t> </a:t>
            </a:r>
            <a:r>
              <a:rPr sz="1200" dirty="0">
                <a:latin typeface="Tahoma"/>
                <a:cs typeface="Tahoma"/>
              </a:rPr>
              <a:t>U</a:t>
            </a:r>
            <a:r>
              <a:rPr sz="1200" spc="-5" dirty="0">
                <a:latin typeface="Tahoma"/>
                <a:cs typeface="Tahoma"/>
              </a:rPr>
              <a:t>/m</a:t>
            </a:r>
            <a:r>
              <a:rPr sz="1200" dirty="0">
                <a:latin typeface="Tahoma"/>
                <a:cs typeface="Tahoma"/>
              </a:rPr>
              <a:t>l</a:t>
            </a:r>
            <a:r>
              <a:rPr sz="1200" spc="-15" dirty="0">
                <a:latin typeface="Tahoma"/>
                <a:cs typeface="Tahoma"/>
              </a:rPr>
              <a:t> </a:t>
            </a:r>
            <a:r>
              <a:rPr sz="1200" dirty="0">
                <a:latin typeface="Tahoma"/>
                <a:cs typeface="Tahoma"/>
              </a:rPr>
              <a:t>AChE</a:t>
            </a:r>
            <a:endParaRPr sz="1200">
              <a:latin typeface="Tahoma"/>
              <a:cs typeface="Tahoma"/>
            </a:endParaRPr>
          </a:p>
          <a:p>
            <a:pPr>
              <a:lnSpc>
                <a:spcPct val="100000"/>
              </a:lnSpc>
              <a:spcBef>
                <a:spcPts val="55"/>
              </a:spcBef>
            </a:pPr>
            <a:endParaRPr sz="1000">
              <a:latin typeface="Tahoma"/>
              <a:cs typeface="Tahoma"/>
            </a:endParaRPr>
          </a:p>
          <a:p>
            <a:pPr marL="2380615" marR="63500">
              <a:lnSpc>
                <a:spcPct val="100000"/>
              </a:lnSpc>
            </a:pPr>
            <a:r>
              <a:rPr sz="1200" dirty="0">
                <a:latin typeface="Tahoma"/>
                <a:cs typeface="Tahoma"/>
              </a:rPr>
              <a:t>1 mL </a:t>
            </a:r>
            <a:r>
              <a:rPr sz="1200" spc="-5" dirty="0">
                <a:latin typeface="Tahoma"/>
                <a:cs typeface="Tahoma"/>
              </a:rPr>
              <a:t>buffer </a:t>
            </a:r>
            <a:r>
              <a:rPr sz="1200" dirty="0">
                <a:latin typeface="Tahoma"/>
                <a:cs typeface="Tahoma"/>
              </a:rPr>
              <a:t>+ </a:t>
            </a:r>
            <a:r>
              <a:rPr sz="1200" spc="5" dirty="0">
                <a:latin typeface="Tahoma"/>
                <a:cs typeface="Tahoma"/>
              </a:rPr>
              <a:t> </a:t>
            </a:r>
            <a:r>
              <a:rPr sz="1200" spc="-5" dirty="0">
                <a:latin typeface="Tahoma"/>
                <a:cs typeface="Tahoma"/>
              </a:rPr>
              <a:t>standard</a:t>
            </a:r>
            <a:r>
              <a:rPr sz="1200" spc="-90" dirty="0">
                <a:latin typeface="Tahoma"/>
                <a:cs typeface="Tahoma"/>
              </a:rPr>
              <a:t> </a:t>
            </a:r>
            <a:r>
              <a:rPr sz="1200" spc="-5" dirty="0">
                <a:latin typeface="Tahoma"/>
                <a:cs typeface="Tahoma"/>
              </a:rPr>
              <a:t>or</a:t>
            </a:r>
            <a:r>
              <a:rPr sz="1200" spc="-50" dirty="0">
                <a:latin typeface="Tahoma"/>
                <a:cs typeface="Tahoma"/>
              </a:rPr>
              <a:t> </a:t>
            </a:r>
            <a:r>
              <a:rPr sz="1200" spc="-5" dirty="0">
                <a:latin typeface="Tahoma"/>
                <a:cs typeface="Tahoma"/>
              </a:rPr>
              <a:t>sample</a:t>
            </a:r>
            <a:endParaRPr sz="1200">
              <a:latin typeface="Tahoma"/>
              <a:cs typeface="Tahoma"/>
            </a:endParaRPr>
          </a:p>
          <a:p>
            <a:pPr>
              <a:lnSpc>
                <a:spcPct val="100000"/>
              </a:lnSpc>
              <a:spcBef>
                <a:spcPts val="10"/>
              </a:spcBef>
            </a:pPr>
            <a:endParaRPr sz="1050">
              <a:latin typeface="Tahoma"/>
              <a:cs typeface="Tahoma"/>
            </a:endParaRPr>
          </a:p>
          <a:p>
            <a:pPr marL="1403350">
              <a:lnSpc>
                <a:spcPts val="1850"/>
              </a:lnSpc>
              <a:spcBef>
                <a:spcPts val="5"/>
              </a:spcBef>
            </a:pPr>
            <a:r>
              <a:rPr sz="1600" b="1" spc="-5" dirty="0">
                <a:latin typeface="Tahoma"/>
                <a:cs typeface="Tahoma"/>
              </a:rPr>
              <a:t>10’</a:t>
            </a:r>
            <a:r>
              <a:rPr sz="1600" b="1" spc="-55" dirty="0">
                <a:latin typeface="Tahoma"/>
                <a:cs typeface="Tahoma"/>
              </a:rPr>
              <a:t> </a:t>
            </a:r>
            <a:r>
              <a:rPr sz="1600" b="1" spc="-5" dirty="0">
                <a:latin typeface="Tahoma"/>
                <a:cs typeface="Tahoma"/>
              </a:rPr>
              <a:t>incubation</a:t>
            </a:r>
            <a:endParaRPr sz="1600">
              <a:latin typeface="Tahoma"/>
              <a:cs typeface="Tahoma"/>
            </a:endParaRPr>
          </a:p>
        </p:txBody>
      </p:sp>
      <p:grpSp>
        <p:nvGrpSpPr>
          <p:cNvPr id="3" name="object 3"/>
          <p:cNvGrpSpPr/>
          <p:nvPr/>
        </p:nvGrpSpPr>
        <p:grpSpPr>
          <a:xfrm>
            <a:off x="5123497" y="1728025"/>
            <a:ext cx="847725" cy="1272540"/>
            <a:chOff x="5123497" y="1728025"/>
            <a:chExt cx="847725" cy="1272540"/>
          </a:xfrm>
        </p:grpSpPr>
        <p:sp>
          <p:nvSpPr>
            <p:cNvPr id="4" name="object 4"/>
            <p:cNvSpPr/>
            <p:nvPr/>
          </p:nvSpPr>
          <p:spPr>
            <a:xfrm>
              <a:off x="5681471" y="2191512"/>
              <a:ext cx="285115" cy="804545"/>
            </a:xfrm>
            <a:custGeom>
              <a:avLst/>
              <a:gdLst/>
              <a:ahLst/>
              <a:cxnLst/>
              <a:rect l="l" t="t" r="r" b="b"/>
              <a:pathLst>
                <a:path w="285114" h="804544">
                  <a:moveTo>
                    <a:pt x="284861" y="0"/>
                  </a:moveTo>
                  <a:lnTo>
                    <a:pt x="0" y="0"/>
                  </a:lnTo>
                  <a:lnTo>
                    <a:pt x="57023" y="804163"/>
                  </a:lnTo>
                  <a:lnTo>
                    <a:pt x="227837" y="804163"/>
                  </a:lnTo>
                  <a:lnTo>
                    <a:pt x="284861" y="0"/>
                  </a:lnTo>
                  <a:close/>
                </a:path>
              </a:pathLst>
            </a:custGeom>
            <a:solidFill>
              <a:srgbClr val="99CCFF"/>
            </a:solidFill>
          </p:spPr>
          <p:txBody>
            <a:bodyPr wrap="square" lIns="0" tIns="0" rIns="0" bIns="0" rtlCol="0"/>
            <a:lstStyle/>
            <a:p>
              <a:endParaRPr/>
            </a:p>
          </p:txBody>
        </p:sp>
        <p:sp>
          <p:nvSpPr>
            <p:cNvPr id="5" name="object 5"/>
            <p:cNvSpPr/>
            <p:nvPr/>
          </p:nvSpPr>
          <p:spPr>
            <a:xfrm>
              <a:off x="5681471" y="2191512"/>
              <a:ext cx="285115" cy="804545"/>
            </a:xfrm>
            <a:custGeom>
              <a:avLst/>
              <a:gdLst/>
              <a:ahLst/>
              <a:cxnLst/>
              <a:rect l="l" t="t" r="r" b="b"/>
              <a:pathLst>
                <a:path w="285114" h="804544">
                  <a:moveTo>
                    <a:pt x="0" y="0"/>
                  </a:moveTo>
                  <a:lnTo>
                    <a:pt x="284861" y="0"/>
                  </a:lnTo>
                  <a:lnTo>
                    <a:pt x="227837" y="804163"/>
                  </a:lnTo>
                  <a:lnTo>
                    <a:pt x="57023" y="804163"/>
                  </a:lnTo>
                  <a:lnTo>
                    <a:pt x="0" y="0"/>
                  </a:lnTo>
                  <a:close/>
                </a:path>
              </a:pathLst>
            </a:custGeom>
            <a:ln w="9142">
              <a:solidFill>
                <a:srgbClr val="000000"/>
              </a:solidFill>
            </a:ln>
          </p:spPr>
          <p:txBody>
            <a:bodyPr wrap="square" lIns="0" tIns="0" rIns="0" bIns="0" rtlCol="0"/>
            <a:lstStyle/>
            <a:p>
              <a:endParaRPr/>
            </a:p>
          </p:txBody>
        </p:sp>
        <p:sp>
          <p:nvSpPr>
            <p:cNvPr id="6" name="object 6"/>
            <p:cNvSpPr/>
            <p:nvPr/>
          </p:nvSpPr>
          <p:spPr>
            <a:xfrm>
              <a:off x="5681471" y="2191506"/>
              <a:ext cx="285115" cy="57785"/>
            </a:xfrm>
            <a:custGeom>
              <a:avLst/>
              <a:gdLst/>
              <a:ahLst/>
              <a:cxnLst/>
              <a:rect l="l" t="t" r="r" b="b"/>
              <a:pathLst>
                <a:path w="285114" h="57785">
                  <a:moveTo>
                    <a:pt x="284861" y="0"/>
                  </a:moveTo>
                  <a:lnTo>
                    <a:pt x="0" y="0"/>
                  </a:lnTo>
                  <a:lnTo>
                    <a:pt x="0" y="57409"/>
                  </a:lnTo>
                  <a:lnTo>
                    <a:pt x="284861" y="57409"/>
                  </a:lnTo>
                  <a:lnTo>
                    <a:pt x="284861" y="0"/>
                  </a:lnTo>
                  <a:close/>
                </a:path>
              </a:pathLst>
            </a:custGeom>
            <a:solidFill>
              <a:srgbClr val="99CCFF"/>
            </a:solidFill>
          </p:spPr>
          <p:txBody>
            <a:bodyPr wrap="square" lIns="0" tIns="0" rIns="0" bIns="0" rtlCol="0"/>
            <a:lstStyle/>
            <a:p>
              <a:endParaRPr/>
            </a:p>
          </p:txBody>
        </p:sp>
        <p:sp>
          <p:nvSpPr>
            <p:cNvPr id="7" name="object 7"/>
            <p:cNvSpPr/>
            <p:nvPr/>
          </p:nvSpPr>
          <p:spPr>
            <a:xfrm>
              <a:off x="5681471" y="2191506"/>
              <a:ext cx="285115" cy="57785"/>
            </a:xfrm>
            <a:custGeom>
              <a:avLst/>
              <a:gdLst/>
              <a:ahLst/>
              <a:cxnLst/>
              <a:rect l="l" t="t" r="r" b="b"/>
              <a:pathLst>
                <a:path w="285114" h="57785">
                  <a:moveTo>
                    <a:pt x="0" y="57409"/>
                  </a:moveTo>
                  <a:lnTo>
                    <a:pt x="284861" y="57409"/>
                  </a:lnTo>
                  <a:lnTo>
                    <a:pt x="284861" y="0"/>
                  </a:lnTo>
                  <a:lnTo>
                    <a:pt x="0" y="0"/>
                  </a:lnTo>
                  <a:lnTo>
                    <a:pt x="0" y="57409"/>
                  </a:lnTo>
                  <a:close/>
                </a:path>
              </a:pathLst>
            </a:custGeom>
            <a:ln w="9144">
              <a:solidFill>
                <a:srgbClr val="000000"/>
              </a:solidFill>
            </a:ln>
          </p:spPr>
          <p:txBody>
            <a:bodyPr wrap="square" lIns="0" tIns="0" rIns="0" bIns="0" rtlCol="0"/>
            <a:lstStyle/>
            <a:p>
              <a:endParaRPr/>
            </a:p>
          </p:txBody>
        </p:sp>
        <p:sp>
          <p:nvSpPr>
            <p:cNvPr id="8" name="object 8"/>
            <p:cNvSpPr/>
            <p:nvPr/>
          </p:nvSpPr>
          <p:spPr>
            <a:xfrm>
              <a:off x="5442203" y="1732788"/>
              <a:ext cx="494030" cy="402590"/>
            </a:xfrm>
            <a:custGeom>
              <a:avLst/>
              <a:gdLst/>
              <a:ahLst/>
              <a:cxnLst/>
              <a:rect l="l" t="t" r="r" b="b"/>
              <a:pathLst>
                <a:path w="494029" h="402589">
                  <a:moveTo>
                    <a:pt x="51943" y="0"/>
                  </a:moveTo>
                  <a:lnTo>
                    <a:pt x="0" y="0"/>
                  </a:lnTo>
                  <a:lnTo>
                    <a:pt x="41148" y="3428"/>
                  </a:lnTo>
                  <a:lnTo>
                    <a:pt x="80645" y="13335"/>
                  </a:lnTo>
                  <a:lnTo>
                    <a:pt x="118491" y="29590"/>
                  </a:lnTo>
                  <a:lnTo>
                    <a:pt x="154050" y="51435"/>
                  </a:lnTo>
                  <a:lnTo>
                    <a:pt x="186944" y="78739"/>
                  </a:lnTo>
                  <a:lnTo>
                    <a:pt x="217043" y="110998"/>
                  </a:lnTo>
                  <a:lnTo>
                    <a:pt x="243712" y="147700"/>
                  </a:lnTo>
                  <a:lnTo>
                    <a:pt x="266700" y="188722"/>
                  </a:lnTo>
                  <a:lnTo>
                    <a:pt x="285623" y="233425"/>
                  </a:lnTo>
                  <a:lnTo>
                    <a:pt x="300100" y="281559"/>
                  </a:lnTo>
                  <a:lnTo>
                    <a:pt x="309880" y="332613"/>
                  </a:lnTo>
                  <a:lnTo>
                    <a:pt x="178181" y="332613"/>
                  </a:lnTo>
                  <a:lnTo>
                    <a:pt x="340613" y="402082"/>
                  </a:lnTo>
                  <a:lnTo>
                    <a:pt x="493649" y="332613"/>
                  </a:lnTo>
                  <a:lnTo>
                    <a:pt x="361823" y="332613"/>
                  </a:lnTo>
                  <a:lnTo>
                    <a:pt x="352171" y="281559"/>
                  </a:lnTo>
                  <a:lnTo>
                    <a:pt x="337693" y="233425"/>
                  </a:lnTo>
                  <a:lnTo>
                    <a:pt x="318643" y="188722"/>
                  </a:lnTo>
                  <a:lnTo>
                    <a:pt x="295656" y="147700"/>
                  </a:lnTo>
                  <a:lnTo>
                    <a:pt x="268986" y="110998"/>
                  </a:lnTo>
                  <a:lnTo>
                    <a:pt x="238887" y="78739"/>
                  </a:lnTo>
                  <a:lnTo>
                    <a:pt x="205994" y="51435"/>
                  </a:lnTo>
                  <a:lnTo>
                    <a:pt x="170434" y="29590"/>
                  </a:lnTo>
                  <a:lnTo>
                    <a:pt x="132587" y="13335"/>
                  </a:lnTo>
                  <a:lnTo>
                    <a:pt x="93091" y="3428"/>
                  </a:lnTo>
                  <a:lnTo>
                    <a:pt x="51943" y="0"/>
                  </a:lnTo>
                  <a:close/>
                </a:path>
              </a:pathLst>
            </a:custGeom>
            <a:solidFill>
              <a:srgbClr val="3366FF"/>
            </a:solidFill>
          </p:spPr>
          <p:txBody>
            <a:bodyPr wrap="square" lIns="0" tIns="0" rIns="0" bIns="0" rtlCol="0"/>
            <a:lstStyle/>
            <a:p>
              <a:endParaRPr/>
            </a:p>
          </p:txBody>
        </p:sp>
        <p:sp>
          <p:nvSpPr>
            <p:cNvPr id="9" name="object 9"/>
            <p:cNvSpPr/>
            <p:nvPr/>
          </p:nvSpPr>
          <p:spPr>
            <a:xfrm>
              <a:off x="5128259" y="1732788"/>
              <a:ext cx="340360" cy="402590"/>
            </a:xfrm>
            <a:custGeom>
              <a:avLst/>
              <a:gdLst/>
              <a:ahLst/>
              <a:cxnLst/>
              <a:rect l="l" t="t" r="r" b="b"/>
              <a:pathLst>
                <a:path w="340360" h="402589">
                  <a:moveTo>
                    <a:pt x="313816" y="0"/>
                  </a:moveTo>
                  <a:lnTo>
                    <a:pt x="271272" y="3683"/>
                  </a:lnTo>
                  <a:lnTo>
                    <a:pt x="230377" y="14350"/>
                  </a:lnTo>
                  <a:lnTo>
                    <a:pt x="191642" y="31623"/>
                  </a:lnTo>
                  <a:lnTo>
                    <a:pt x="155448" y="54863"/>
                  </a:lnTo>
                  <a:lnTo>
                    <a:pt x="122047" y="83820"/>
                  </a:lnTo>
                  <a:lnTo>
                    <a:pt x="91948" y="117728"/>
                  </a:lnTo>
                  <a:lnTo>
                    <a:pt x="65404" y="156337"/>
                  </a:lnTo>
                  <a:lnTo>
                    <a:pt x="42799" y="199136"/>
                  </a:lnTo>
                  <a:lnTo>
                    <a:pt x="24637" y="245490"/>
                  </a:lnTo>
                  <a:lnTo>
                    <a:pt x="11175" y="295148"/>
                  </a:lnTo>
                  <a:lnTo>
                    <a:pt x="2920" y="347472"/>
                  </a:lnTo>
                  <a:lnTo>
                    <a:pt x="0" y="402082"/>
                  </a:lnTo>
                  <a:lnTo>
                    <a:pt x="51815" y="402082"/>
                  </a:lnTo>
                  <a:lnTo>
                    <a:pt x="54482" y="350647"/>
                  </a:lnTo>
                  <a:lnTo>
                    <a:pt x="61849" y="300989"/>
                  </a:lnTo>
                  <a:lnTo>
                    <a:pt x="73913" y="253619"/>
                  </a:lnTo>
                  <a:lnTo>
                    <a:pt x="90297" y="209041"/>
                  </a:lnTo>
                  <a:lnTo>
                    <a:pt x="110743" y="167639"/>
                  </a:lnTo>
                  <a:lnTo>
                    <a:pt x="134747" y="129794"/>
                  </a:lnTo>
                  <a:lnTo>
                    <a:pt x="162305" y="95885"/>
                  </a:lnTo>
                  <a:lnTo>
                    <a:pt x="192786" y="66421"/>
                  </a:lnTo>
                  <a:lnTo>
                    <a:pt x="226187" y="41910"/>
                  </a:lnTo>
                  <a:lnTo>
                    <a:pt x="262000" y="22606"/>
                  </a:lnTo>
                  <a:lnTo>
                    <a:pt x="299974" y="8889"/>
                  </a:lnTo>
                  <a:lnTo>
                    <a:pt x="339851" y="1397"/>
                  </a:lnTo>
                  <a:lnTo>
                    <a:pt x="326898" y="381"/>
                  </a:lnTo>
                  <a:lnTo>
                    <a:pt x="313816" y="0"/>
                  </a:lnTo>
                  <a:close/>
                </a:path>
              </a:pathLst>
            </a:custGeom>
            <a:solidFill>
              <a:srgbClr val="2952CD"/>
            </a:solidFill>
          </p:spPr>
          <p:txBody>
            <a:bodyPr wrap="square" lIns="0" tIns="0" rIns="0" bIns="0" rtlCol="0"/>
            <a:lstStyle/>
            <a:p>
              <a:endParaRPr/>
            </a:p>
          </p:txBody>
        </p:sp>
        <p:sp>
          <p:nvSpPr>
            <p:cNvPr id="10" name="object 10"/>
            <p:cNvSpPr/>
            <p:nvPr/>
          </p:nvSpPr>
          <p:spPr>
            <a:xfrm>
              <a:off x="5128259" y="1732788"/>
              <a:ext cx="807720" cy="402590"/>
            </a:xfrm>
            <a:custGeom>
              <a:avLst/>
              <a:gdLst/>
              <a:ahLst/>
              <a:cxnLst/>
              <a:rect l="l" t="t" r="r" b="b"/>
              <a:pathLst>
                <a:path w="807720" h="402589">
                  <a:moveTo>
                    <a:pt x="340360" y="1397"/>
                  </a:moveTo>
                  <a:lnTo>
                    <a:pt x="300481" y="8889"/>
                  </a:lnTo>
                  <a:lnTo>
                    <a:pt x="262381" y="22606"/>
                  </a:lnTo>
                  <a:lnTo>
                    <a:pt x="226440" y="41910"/>
                  </a:lnTo>
                  <a:lnTo>
                    <a:pt x="193166" y="66421"/>
                  </a:lnTo>
                  <a:lnTo>
                    <a:pt x="162560" y="95885"/>
                  </a:lnTo>
                  <a:lnTo>
                    <a:pt x="135000" y="129794"/>
                  </a:lnTo>
                  <a:lnTo>
                    <a:pt x="110870" y="167639"/>
                  </a:lnTo>
                  <a:lnTo>
                    <a:pt x="90424" y="209041"/>
                  </a:lnTo>
                  <a:lnTo>
                    <a:pt x="74040" y="253619"/>
                  </a:lnTo>
                  <a:lnTo>
                    <a:pt x="61975" y="300989"/>
                  </a:lnTo>
                  <a:lnTo>
                    <a:pt x="54482" y="350647"/>
                  </a:lnTo>
                  <a:lnTo>
                    <a:pt x="51942" y="402082"/>
                  </a:lnTo>
                  <a:lnTo>
                    <a:pt x="0" y="402082"/>
                  </a:lnTo>
                  <a:lnTo>
                    <a:pt x="2920" y="347472"/>
                  </a:lnTo>
                  <a:lnTo>
                    <a:pt x="11175" y="295148"/>
                  </a:lnTo>
                  <a:lnTo>
                    <a:pt x="24637" y="245490"/>
                  </a:lnTo>
                  <a:lnTo>
                    <a:pt x="42925" y="199136"/>
                  </a:lnTo>
                  <a:lnTo>
                    <a:pt x="65531" y="156337"/>
                  </a:lnTo>
                  <a:lnTo>
                    <a:pt x="92075" y="117728"/>
                  </a:lnTo>
                  <a:lnTo>
                    <a:pt x="122300" y="83820"/>
                  </a:lnTo>
                  <a:lnTo>
                    <a:pt x="155701" y="54863"/>
                  </a:lnTo>
                  <a:lnTo>
                    <a:pt x="192024" y="31623"/>
                  </a:lnTo>
                  <a:lnTo>
                    <a:pt x="230759" y="14350"/>
                  </a:lnTo>
                  <a:lnTo>
                    <a:pt x="271652" y="3683"/>
                  </a:lnTo>
                  <a:lnTo>
                    <a:pt x="314325" y="0"/>
                  </a:lnTo>
                  <a:lnTo>
                    <a:pt x="366267" y="0"/>
                  </a:lnTo>
                  <a:lnTo>
                    <a:pt x="407288" y="3428"/>
                  </a:lnTo>
                  <a:lnTo>
                    <a:pt x="446913" y="13335"/>
                  </a:lnTo>
                  <a:lnTo>
                    <a:pt x="484631" y="29590"/>
                  </a:lnTo>
                  <a:lnTo>
                    <a:pt x="520064" y="51435"/>
                  </a:lnTo>
                  <a:lnTo>
                    <a:pt x="553085" y="78739"/>
                  </a:lnTo>
                  <a:lnTo>
                    <a:pt x="583056" y="110998"/>
                  </a:lnTo>
                  <a:lnTo>
                    <a:pt x="609726" y="147700"/>
                  </a:lnTo>
                  <a:lnTo>
                    <a:pt x="632713" y="188722"/>
                  </a:lnTo>
                  <a:lnTo>
                    <a:pt x="651637" y="233425"/>
                  </a:lnTo>
                  <a:lnTo>
                    <a:pt x="666241" y="281559"/>
                  </a:lnTo>
                  <a:lnTo>
                    <a:pt x="675893" y="332613"/>
                  </a:lnTo>
                  <a:lnTo>
                    <a:pt x="807592" y="332613"/>
                  </a:lnTo>
                  <a:lnTo>
                    <a:pt x="654685" y="402082"/>
                  </a:lnTo>
                  <a:lnTo>
                    <a:pt x="492378" y="332613"/>
                  </a:lnTo>
                  <a:lnTo>
                    <a:pt x="623951" y="332613"/>
                  </a:lnTo>
                  <a:lnTo>
                    <a:pt x="614299" y="281559"/>
                  </a:lnTo>
                  <a:lnTo>
                    <a:pt x="599820" y="233425"/>
                  </a:lnTo>
                  <a:lnTo>
                    <a:pt x="580898" y="188722"/>
                  </a:lnTo>
                  <a:lnTo>
                    <a:pt x="557911" y="147700"/>
                  </a:lnTo>
                  <a:lnTo>
                    <a:pt x="531240" y="110998"/>
                  </a:lnTo>
                  <a:lnTo>
                    <a:pt x="501141" y="78739"/>
                  </a:lnTo>
                  <a:lnTo>
                    <a:pt x="468249" y="51435"/>
                  </a:lnTo>
                  <a:lnTo>
                    <a:pt x="432688" y="29590"/>
                  </a:lnTo>
                  <a:lnTo>
                    <a:pt x="394969" y="13335"/>
                  </a:lnTo>
                  <a:lnTo>
                    <a:pt x="355345" y="3428"/>
                  </a:lnTo>
                  <a:lnTo>
                    <a:pt x="314325" y="0"/>
                  </a:lnTo>
                </a:path>
              </a:pathLst>
            </a:custGeom>
            <a:ln w="9144">
              <a:solidFill>
                <a:srgbClr val="000000"/>
              </a:solidFill>
            </a:ln>
          </p:spPr>
          <p:txBody>
            <a:bodyPr wrap="square" lIns="0" tIns="0" rIns="0" bIns="0" rtlCol="0"/>
            <a:lstStyle/>
            <a:p>
              <a:endParaRPr/>
            </a:p>
          </p:txBody>
        </p:sp>
      </p:grpSp>
      <p:sp>
        <p:nvSpPr>
          <p:cNvPr id="11" name="object 11"/>
          <p:cNvSpPr txBox="1"/>
          <p:nvPr/>
        </p:nvSpPr>
        <p:spPr>
          <a:xfrm>
            <a:off x="4906390" y="2250440"/>
            <a:ext cx="640715" cy="391160"/>
          </a:xfrm>
          <a:prstGeom prst="rect">
            <a:avLst/>
          </a:prstGeom>
        </p:spPr>
        <p:txBody>
          <a:bodyPr vert="horz" wrap="square" lIns="0" tIns="12700" rIns="0" bIns="0" rtlCol="0">
            <a:spAutoFit/>
          </a:bodyPr>
          <a:lstStyle/>
          <a:p>
            <a:pPr marR="5080">
              <a:lnSpc>
                <a:spcPct val="100000"/>
              </a:lnSpc>
              <a:spcBef>
                <a:spcPts val="100"/>
              </a:spcBef>
            </a:pPr>
            <a:r>
              <a:rPr sz="1200" dirty="0">
                <a:latin typeface="Tahoma"/>
                <a:cs typeface="Tahoma"/>
              </a:rPr>
              <a:t>Subs</a:t>
            </a:r>
            <a:r>
              <a:rPr sz="1200" spc="-20" dirty="0">
                <a:latin typeface="Tahoma"/>
                <a:cs typeface="Tahoma"/>
              </a:rPr>
              <a:t>t</a:t>
            </a:r>
            <a:r>
              <a:rPr sz="1200" spc="-50" dirty="0">
                <a:latin typeface="Tahoma"/>
                <a:cs typeface="Tahoma"/>
              </a:rPr>
              <a:t>r</a:t>
            </a:r>
            <a:r>
              <a:rPr sz="1200" spc="-20" dirty="0">
                <a:latin typeface="Tahoma"/>
                <a:cs typeface="Tahoma"/>
              </a:rPr>
              <a:t>at</a:t>
            </a:r>
            <a:r>
              <a:rPr sz="1200" dirty="0">
                <a:latin typeface="Tahoma"/>
                <a:cs typeface="Tahoma"/>
              </a:rPr>
              <a:t>e  (0.3</a:t>
            </a:r>
            <a:r>
              <a:rPr sz="1200" spc="-95" dirty="0">
                <a:latin typeface="Tahoma"/>
                <a:cs typeface="Tahoma"/>
              </a:rPr>
              <a:t> </a:t>
            </a:r>
            <a:r>
              <a:rPr sz="1200" dirty="0">
                <a:latin typeface="Tahoma"/>
                <a:cs typeface="Tahoma"/>
              </a:rPr>
              <a:t>mM)</a:t>
            </a:r>
            <a:endParaRPr sz="1200">
              <a:latin typeface="Tahoma"/>
              <a:cs typeface="Tahoma"/>
            </a:endParaRPr>
          </a:p>
        </p:txBody>
      </p:sp>
      <p:sp>
        <p:nvSpPr>
          <p:cNvPr id="12" name="object 12"/>
          <p:cNvSpPr/>
          <p:nvPr/>
        </p:nvSpPr>
        <p:spPr>
          <a:xfrm>
            <a:off x="4735829" y="1440941"/>
            <a:ext cx="3943985" cy="1836420"/>
          </a:xfrm>
          <a:custGeom>
            <a:avLst/>
            <a:gdLst/>
            <a:ahLst/>
            <a:cxnLst/>
            <a:rect l="l" t="t" r="r" b="b"/>
            <a:pathLst>
              <a:path w="3943984" h="1836420">
                <a:moveTo>
                  <a:pt x="0" y="1836419"/>
                </a:moveTo>
                <a:lnTo>
                  <a:pt x="3943985" y="1836419"/>
                </a:lnTo>
                <a:lnTo>
                  <a:pt x="3943985" y="0"/>
                </a:lnTo>
                <a:lnTo>
                  <a:pt x="0" y="0"/>
                </a:lnTo>
                <a:lnTo>
                  <a:pt x="0" y="1836419"/>
                </a:lnTo>
                <a:close/>
              </a:path>
            </a:pathLst>
          </a:custGeom>
          <a:ln w="38100">
            <a:solidFill>
              <a:srgbClr val="DBF5F8"/>
            </a:solidFill>
          </a:ln>
        </p:spPr>
        <p:txBody>
          <a:bodyPr wrap="square" lIns="0" tIns="0" rIns="0" bIns="0" rtlCol="0"/>
          <a:lstStyle/>
          <a:p>
            <a:endParaRPr/>
          </a:p>
        </p:txBody>
      </p:sp>
      <p:sp>
        <p:nvSpPr>
          <p:cNvPr id="13" name="object 13"/>
          <p:cNvSpPr txBox="1"/>
          <p:nvPr/>
        </p:nvSpPr>
        <p:spPr>
          <a:xfrm>
            <a:off x="4809490" y="1446022"/>
            <a:ext cx="629920" cy="269240"/>
          </a:xfrm>
          <a:prstGeom prst="rect">
            <a:avLst/>
          </a:prstGeom>
        </p:spPr>
        <p:txBody>
          <a:bodyPr vert="horz" wrap="square" lIns="0" tIns="12065" rIns="0" bIns="0" rtlCol="0">
            <a:spAutoFit/>
          </a:bodyPr>
          <a:lstStyle/>
          <a:p>
            <a:pPr>
              <a:lnSpc>
                <a:spcPct val="100000"/>
              </a:lnSpc>
              <a:spcBef>
                <a:spcPts val="95"/>
              </a:spcBef>
            </a:pPr>
            <a:r>
              <a:rPr sz="1600" b="1" spc="-5" dirty="0">
                <a:latin typeface="Tahoma"/>
                <a:cs typeface="Tahoma"/>
              </a:rPr>
              <a:t>s</a:t>
            </a:r>
            <a:r>
              <a:rPr sz="1600" b="1" spc="-10" dirty="0">
                <a:latin typeface="Tahoma"/>
                <a:cs typeface="Tahoma"/>
              </a:rPr>
              <a:t>t</a:t>
            </a:r>
            <a:r>
              <a:rPr sz="1600" b="1" spc="-5" dirty="0">
                <a:latin typeface="Tahoma"/>
                <a:cs typeface="Tahoma"/>
              </a:rPr>
              <a:t>ep</a:t>
            </a:r>
            <a:r>
              <a:rPr sz="1600" b="1" spc="-65" dirty="0">
                <a:latin typeface="Tahoma"/>
                <a:cs typeface="Tahoma"/>
              </a:rPr>
              <a:t> </a:t>
            </a:r>
            <a:r>
              <a:rPr sz="1600" b="1" spc="-5" dirty="0">
                <a:latin typeface="Tahoma"/>
                <a:cs typeface="Tahoma"/>
              </a:rPr>
              <a:t>2</a:t>
            </a:r>
            <a:endParaRPr sz="1600">
              <a:latin typeface="Tahoma"/>
              <a:cs typeface="Tahoma"/>
            </a:endParaRPr>
          </a:p>
        </p:txBody>
      </p:sp>
      <p:sp>
        <p:nvSpPr>
          <p:cNvPr id="14" name="object 14"/>
          <p:cNvSpPr txBox="1"/>
          <p:nvPr/>
        </p:nvSpPr>
        <p:spPr>
          <a:xfrm>
            <a:off x="6562597" y="2447036"/>
            <a:ext cx="1934210" cy="269240"/>
          </a:xfrm>
          <a:prstGeom prst="rect">
            <a:avLst/>
          </a:prstGeom>
        </p:spPr>
        <p:txBody>
          <a:bodyPr vert="horz" wrap="square" lIns="0" tIns="12065" rIns="0" bIns="0" rtlCol="0">
            <a:spAutoFit/>
          </a:bodyPr>
          <a:lstStyle/>
          <a:p>
            <a:pPr>
              <a:lnSpc>
                <a:spcPct val="100000"/>
              </a:lnSpc>
              <a:spcBef>
                <a:spcPts val="95"/>
              </a:spcBef>
            </a:pPr>
            <a:r>
              <a:rPr sz="1600" b="1" spc="-5" dirty="0">
                <a:latin typeface="Tahoma"/>
                <a:cs typeface="Tahoma"/>
              </a:rPr>
              <a:t>-50 mV</a:t>
            </a:r>
            <a:r>
              <a:rPr sz="1600" b="1" spc="-45" dirty="0">
                <a:latin typeface="Tahoma"/>
                <a:cs typeface="Tahoma"/>
              </a:rPr>
              <a:t> </a:t>
            </a:r>
            <a:r>
              <a:rPr sz="1600" b="1" spc="-5" dirty="0">
                <a:latin typeface="Tahoma"/>
                <a:cs typeface="Tahoma"/>
              </a:rPr>
              <a:t>vs</a:t>
            </a:r>
            <a:r>
              <a:rPr sz="1600" b="1" spc="-35" dirty="0">
                <a:latin typeface="Tahoma"/>
                <a:cs typeface="Tahoma"/>
              </a:rPr>
              <a:t> </a:t>
            </a:r>
            <a:r>
              <a:rPr sz="1600" b="1" spc="-5" dirty="0">
                <a:latin typeface="Tahoma"/>
                <a:cs typeface="Tahoma"/>
              </a:rPr>
              <a:t>Ag/AgCl</a:t>
            </a:r>
            <a:endParaRPr sz="1600">
              <a:latin typeface="Tahoma"/>
              <a:cs typeface="Tahoma"/>
            </a:endParaRPr>
          </a:p>
        </p:txBody>
      </p:sp>
      <p:sp>
        <p:nvSpPr>
          <p:cNvPr id="15" name="object 15"/>
          <p:cNvSpPr txBox="1"/>
          <p:nvPr/>
        </p:nvSpPr>
        <p:spPr>
          <a:xfrm>
            <a:off x="5616194" y="3030981"/>
            <a:ext cx="513715" cy="269240"/>
          </a:xfrm>
          <a:prstGeom prst="rect">
            <a:avLst/>
          </a:prstGeom>
        </p:spPr>
        <p:txBody>
          <a:bodyPr vert="horz" wrap="square" lIns="0" tIns="12065" rIns="0" bIns="0" rtlCol="0">
            <a:spAutoFit/>
          </a:bodyPr>
          <a:lstStyle/>
          <a:p>
            <a:pPr>
              <a:lnSpc>
                <a:spcPct val="100000"/>
              </a:lnSpc>
              <a:spcBef>
                <a:spcPts val="95"/>
              </a:spcBef>
            </a:pPr>
            <a:r>
              <a:rPr sz="1600" b="1" spc="-5" dirty="0">
                <a:latin typeface="Tahoma"/>
                <a:cs typeface="Tahoma"/>
              </a:rPr>
              <a:t>120’’</a:t>
            </a:r>
            <a:endParaRPr sz="1600">
              <a:latin typeface="Tahoma"/>
              <a:cs typeface="Tahoma"/>
            </a:endParaRPr>
          </a:p>
        </p:txBody>
      </p:sp>
      <p:grpSp>
        <p:nvGrpSpPr>
          <p:cNvPr id="16" name="object 16"/>
          <p:cNvGrpSpPr/>
          <p:nvPr/>
        </p:nvGrpSpPr>
        <p:grpSpPr>
          <a:xfrm>
            <a:off x="5890260" y="1565122"/>
            <a:ext cx="2160905" cy="802005"/>
            <a:chOff x="5890260" y="1565122"/>
            <a:chExt cx="2160905" cy="802005"/>
          </a:xfrm>
        </p:grpSpPr>
        <p:sp>
          <p:nvSpPr>
            <p:cNvPr id="17" name="object 17"/>
            <p:cNvSpPr/>
            <p:nvPr/>
          </p:nvSpPr>
          <p:spPr>
            <a:xfrm>
              <a:off x="7289292" y="1569694"/>
              <a:ext cx="757555" cy="628015"/>
            </a:xfrm>
            <a:custGeom>
              <a:avLst/>
              <a:gdLst/>
              <a:ahLst/>
              <a:cxnLst/>
              <a:rect l="l" t="t" r="r" b="b"/>
              <a:pathLst>
                <a:path w="757554" h="628014">
                  <a:moveTo>
                    <a:pt x="642531" y="0"/>
                  </a:moveTo>
                  <a:lnTo>
                    <a:pt x="117856" y="0"/>
                  </a:lnTo>
                  <a:lnTo>
                    <a:pt x="117856" y="416966"/>
                  </a:lnTo>
                  <a:lnTo>
                    <a:pt x="642531" y="416966"/>
                  </a:lnTo>
                  <a:lnTo>
                    <a:pt x="642531" y="0"/>
                  </a:lnTo>
                  <a:close/>
                </a:path>
                <a:path w="757554" h="628014">
                  <a:moveTo>
                    <a:pt x="757301" y="577748"/>
                  </a:moveTo>
                  <a:lnTo>
                    <a:pt x="642493" y="437921"/>
                  </a:lnTo>
                  <a:lnTo>
                    <a:pt x="117094" y="437921"/>
                  </a:lnTo>
                  <a:lnTo>
                    <a:pt x="0" y="577748"/>
                  </a:lnTo>
                  <a:lnTo>
                    <a:pt x="0" y="627786"/>
                  </a:lnTo>
                  <a:lnTo>
                    <a:pt x="757301" y="627786"/>
                  </a:lnTo>
                  <a:lnTo>
                    <a:pt x="757301" y="577748"/>
                  </a:lnTo>
                  <a:close/>
                </a:path>
              </a:pathLst>
            </a:custGeom>
            <a:solidFill>
              <a:srgbClr val="C0C0C0"/>
            </a:solidFill>
          </p:spPr>
          <p:txBody>
            <a:bodyPr wrap="square" lIns="0" tIns="0" rIns="0" bIns="0" rtlCol="0"/>
            <a:lstStyle/>
            <a:p>
              <a:endParaRPr/>
            </a:p>
          </p:txBody>
        </p:sp>
        <p:sp>
          <p:nvSpPr>
            <p:cNvPr id="18" name="object 18"/>
            <p:cNvSpPr/>
            <p:nvPr/>
          </p:nvSpPr>
          <p:spPr>
            <a:xfrm>
              <a:off x="7289292" y="1569694"/>
              <a:ext cx="757555" cy="628015"/>
            </a:xfrm>
            <a:custGeom>
              <a:avLst/>
              <a:gdLst/>
              <a:ahLst/>
              <a:cxnLst/>
              <a:rect l="l" t="t" r="r" b="b"/>
              <a:pathLst>
                <a:path w="757554" h="628014">
                  <a:moveTo>
                    <a:pt x="117855" y="416966"/>
                  </a:moveTo>
                  <a:lnTo>
                    <a:pt x="642531" y="416966"/>
                  </a:lnTo>
                  <a:lnTo>
                    <a:pt x="642531" y="0"/>
                  </a:lnTo>
                  <a:lnTo>
                    <a:pt x="117855" y="0"/>
                  </a:lnTo>
                  <a:lnTo>
                    <a:pt x="117855" y="416966"/>
                  </a:lnTo>
                  <a:close/>
                </a:path>
                <a:path w="757554" h="628014">
                  <a:moveTo>
                    <a:pt x="117093" y="437921"/>
                  </a:moveTo>
                  <a:lnTo>
                    <a:pt x="0" y="577748"/>
                  </a:lnTo>
                  <a:lnTo>
                    <a:pt x="757301" y="577748"/>
                  </a:lnTo>
                  <a:lnTo>
                    <a:pt x="642492" y="437921"/>
                  </a:lnTo>
                  <a:lnTo>
                    <a:pt x="117093" y="437921"/>
                  </a:lnTo>
                  <a:close/>
                </a:path>
                <a:path w="757554" h="628014">
                  <a:moveTo>
                    <a:pt x="0" y="627786"/>
                  </a:moveTo>
                  <a:lnTo>
                    <a:pt x="757301" y="627786"/>
                  </a:lnTo>
                  <a:lnTo>
                    <a:pt x="757301" y="577711"/>
                  </a:lnTo>
                  <a:lnTo>
                    <a:pt x="0" y="577711"/>
                  </a:lnTo>
                  <a:lnTo>
                    <a:pt x="0" y="627786"/>
                  </a:lnTo>
                  <a:close/>
                </a:path>
                <a:path w="757554" h="628014">
                  <a:moveTo>
                    <a:pt x="146811" y="370357"/>
                  </a:moveTo>
                  <a:lnTo>
                    <a:pt x="615251" y="370357"/>
                  </a:lnTo>
                  <a:lnTo>
                    <a:pt x="615251" y="44234"/>
                  </a:lnTo>
                  <a:lnTo>
                    <a:pt x="146811" y="44234"/>
                  </a:lnTo>
                  <a:lnTo>
                    <a:pt x="146811" y="370357"/>
                  </a:lnTo>
                  <a:close/>
                </a:path>
                <a:path w="757554" h="628014">
                  <a:moveTo>
                    <a:pt x="116331" y="451891"/>
                  </a:moveTo>
                  <a:lnTo>
                    <a:pt x="102234" y="468147"/>
                  </a:lnTo>
                  <a:lnTo>
                    <a:pt x="656589" y="468147"/>
                  </a:lnTo>
                  <a:lnTo>
                    <a:pt x="642492" y="451891"/>
                  </a:lnTo>
                  <a:lnTo>
                    <a:pt x="116331" y="451891"/>
                  </a:lnTo>
                  <a:close/>
                </a:path>
                <a:path w="757554" h="628014">
                  <a:moveTo>
                    <a:pt x="217804" y="532282"/>
                  </a:moveTo>
                  <a:lnTo>
                    <a:pt x="208533" y="548538"/>
                  </a:lnTo>
                  <a:lnTo>
                    <a:pt x="552703" y="548538"/>
                  </a:lnTo>
                  <a:lnTo>
                    <a:pt x="543305" y="532282"/>
                  </a:lnTo>
                  <a:lnTo>
                    <a:pt x="217804" y="532282"/>
                  </a:lnTo>
                  <a:close/>
                </a:path>
                <a:path w="757554" h="628014">
                  <a:moveTo>
                    <a:pt x="99186" y="478688"/>
                  </a:moveTo>
                  <a:lnTo>
                    <a:pt x="84327" y="496214"/>
                  </a:lnTo>
                  <a:lnTo>
                    <a:pt x="676148" y="496214"/>
                  </a:lnTo>
                  <a:lnTo>
                    <a:pt x="660526" y="478688"/>
                  </a:lnTo>
                  <a:lnTo>
                    <a:pt x="99186" y="478688"/>
                  </a:lnTo>
                  <a:close/>
                </a:path>
                <a:path w="757554" h="628014">
                  <a:moveTo>
                    <a:pt x="81152" y="504342"/>
                  </a:moveTo>
                  <a:lnTo>
                    <a:pt x="65658" y="521741"/>
                  </a:lnTo>
                  <a:lnTo>
                    <a:pt x="696340" y="521741"/>
                  </a:lnTo>
                  <a:lnTo>
                    <a:pt x="679957" y="504342"/>
                  </a:lnTo>
                  <a:lnTo>
                    <a:pt x="81152" y="504342"/>
                  </a:lnTo>
                  <a:close/>
                </a:path>
              </a:pathLst>
            </a:custGeom>
            <a:ln w="9144">
              <a:solidFill>
                <a:srgbClr val="000000"/>
              </a:solidFill>
            </a:ln>
          </p:spPr>
          <p:txBody>
            <a:bodyPr wrap="square" lIns="0" tIns="0" rIns="0" bIns="0" rtlCol="0"/>
            <a:lstStyle/>
            <a:p>
              <a:endParaRPr/>
            </a:p>
          </p:txBody>
        </p:sp>
        <p:pic>
          <p:nvPicPr>
            <p:cNvPr id="19" name="object 19"/>
            <p:cNvPicPr/>
            <p:nvPr/>
          </p:nvPicPr>
          <p:blipFill>
            <a:blip r:embed="rId2" cstate="print"/>
            <a:stretch>
              <a:fillRect/>
            </a:stretch>
          </p:blipFill>
          <p:spPr>
            <a:xfrm>
              <a:off x="6464808" y="2183891"/>
              <a:ext cx="187452" cy="182879"/>
            </a:xfrm>
            <a:prstGeom prst="rect">
              <a:avLst/>
            </a:prstGeom>
          </p:spPr>
        </p:pic>
        <p:sp>
          <p:nvSpPr>
            <p:cNvPr id="20" name="object 20"/>
            <p:cNvSpPr/>
            <p:nvPr/>
          </p:nvSpPr>
          <p:spPr>
            <a:xfrm>
              <a:off x="6469380" y="2275331"/>
              <a:ext cx="571500" cy="86995"/>
            </a:xfrm>
            <a:custGeom>
              <a:avLst/>
              <a:gdLst/>
              <a:ahLst/>
              <a:cxnLst/>
              <a:rect l="l" t="t" r="r" b="b"/>
              <a:pathLst>
                <a:path w="571500" h="86994">
                  <a:moveTo>
                    <a:pt x="571500" y="0"/>
                  </a:moveTo>
                  <a:lnTo>
                    <a:pt x="0" y="0"/>
                  </a:lnTo>
                  <a:lnTo>
                    <a:pt x="0" y="86740"/>
                  </a:lnTo>
                  <a:lnTo>
                    <a:pt x="571500" y="86740"/>
                  </a:lnTo>
                  <a:lnTo>
                    <a:pt x="571500" y="0"/>
                  </a:lnTo>
                  <a:close/>
                </a:path>
              </a:pathLst>
            </a:custGeom>
            <a:solidFill>
              <a:srgbClr val="85DFD0"/>
            </a:solidFill>
          </p:spPr>
          <p:txBody>
            <a:bodyPr wrap="square" lIns="0" tIns="0" rIns="0" bIns="0" rtlCol="0"/>
            <a:lstStyle/>
            <a:p>
              <a:endParaRPr/>
            </a:p>
          </p:txBody>
        </p:sp>
        <p:sp>
          <p:nvSpPr>
            <p:cNvPr id="21" name="object 21"/>
            <p:cNvSpPr/>
            <p:nvPr/>
          </p:nvSpPr>
          <p:spPr>
            <a:xfrm>
              <a:off x="6469380" y="2275331"/>
              <a:ext cx="571500" cy="86995"/>
            </a:xfrm>
            <a:custGeom>
              <a:avLst/>
              <a:gdLst/>
              <a:ahLst/>
              <a:cxnLst/>
              <a:rect l="l" t="t" r="r" b="b"/>
              <a:pathLst>
                <a:path w="571500" h="86994">
                  <a:moveTo>
                    <a:pt x="0" y="86740"/>
                  </a:moveTo>
                  <a:lnTo>
                    <a:pt x="571500" y="86740"/>
                  </a:lnTo>
                  <a:lnTo>
                    <a:pt x="571500" y="0"/>
                  </a:lnTo>
                  <a:lnTo>
                    <a:pt x="0" y="0"/>
                  </a:lnTo>
                  <a:lnTo>
                    <a:pt x="0" y="86740"/>
                  </a:lnTo>
                  <a:close/>
                </a:path>
              </a:pathLst>
            </a:custGeom>
            <a:ln w="9144">
              <a:solidFill>
                <a:srgbClr val="000000"/>
              </a:solidFill>
            </a:ln>
          </p:spPr>
          <p:txBody>
            <a:bodyPr wrap="square" lIns="0" tIns="0" rIns="0" bIns="0" rtlCol="0"/>
            <a:lstStyle/>
            <a:p>
              <a:endParaRPr/>
            </a:p>
          </p:txBody>
        </p:sp>
        <p:sp>
          <p:nvSpPr>
            <p:cNvPr id="22" name="object 22"/>
            <p:cNvSpPr/>
            <p:nvPr/>
          </p:nvSpPr>
          <p:spPr>
            <a:xfrm>
              <a:off x="6208776" y="1751075"/>
              <a:ext cx="492125" cy="402590"/>
            </a:xfrm>
            <a:custGeom>
              <a:avLst/>
              <a:gdLst/>
              <a:ahLst/>
              <a:cxnLst/>
              <a:rect l="l" t="t" r="r" b="b"/>
              <a:pathLst>
                <a:path w="492125" h="402589">
                  <a:moveTo>
                    <a:pt x="51943" y="0"/>
                  </a:moveTo>
                  <a:lnTo>
                    <a:pt x="0" y="0"/>
                  </a:lnTo>
                  <a:lnTo>
                    <a:pt x="40894" y="3428"/>
                  </a:lnTo>
                  <a:lnTo>
                    <a:pt x="80390" y="13335"/>
                  </a:lnTo>
                  <a:lnTo>
                    <a:pt x="117983" y="29590"/>
                  </a:lnTo>
                  <a:lnTo>
                    <a:pt x="153415" y="51435"/>
                  </a:lnTo>
                  <a:lnTo>
                    <a:pt x="186182" y="78739"/>
                  </a:lnTo>
                  <a:lnTo>
                    <a:pt x="216153" y="110998"/>
                  </a:lnTo>
                  <a:lnTo>
                    <a:pt x="242697" y="147700"/>
                  </a:lnTo>
                  <a:lnTo>
                    <a:pt x="265684" y="188722"/>
                  </a:lnTo>
                  <a:lnTo>
                    <a:pt x="284479" y="233425"/>
                  </a:lnTo>
                  <a:lnTo>
                    <a:pt x="298957" y="281559"/>
                  </a:lnTo>
                  <a:lnTo>
                    <a:pt x="308609" y="332613"/>
                  </a:lnTo>
                  <a:lnTo>
                    <a:pt x="177164" y="332613"/>
                  </a:lnTo>
                  <a:lnTo>
                    <a:pt x="339217" y="402082"/>
                  </a:lnTo>
                  <a:lnTo>
                    <a:pt x="491998" y="332613"/>
                  </a:lnTo>
                  <a:lnTo>
                    <a:pt x="360425" y="332613"/>
                  </a:lnTo>
                  <a:lnTo>
                    <a:pt x="350774" y="281559"/>
                  </a:lnTo>
                  <a:lnTo>
                    <a:pt x="336296" y="233425"/>
                  </a:lnTo>
                  <a:lnTo>
                    <a:pt x="317373" y="188722"/>
                  </a:lnTo>
                  <a:lnTo>
                    <a:pt x="294513" y="147700"/>
                  </a:lnTo>
                  <a:lnTo>
                    <a:pt x="267970" y="110998"/>
                  </a:lnTo>
                  <a:lnTo>
                    <a:pt x="237998" y="78739"/>
                  </a:lnTo>
                  <a:lnTo>
                    <a:pt x="205232" y="51435"/>
                  </a:lnTo>
                  <a:lnTo>
                    <a:pt x="169799" y="29590"/>
                  </a:lnTo>
                  <a:lnTo>
                    <a:pt x="132207" y="13335"/>
                  </a:lnTo>
                  <a:lnTo>
                    <a:pt x="92710" y="3428"/>
                  </a:lnTo>
                  <a:lnTo>
                    <a:pt x="51943" y="0"/>
                  </a:lnTo>
                  <a:close/>
                </a:path>
              </a:pathLst>
            </a:custGeom>
            <a:solidFill>
              <a:srgbClr val="3366FF"/>
            </a:solidFill>
          </p:spPr>
          <p:txBody>
            <a:bodyPr wrap="square" lIns="0" tIns="0" rIns="0" bIns="0" rtlCol="0"/>
            <a:lstStyle/>
            <a:p>
              <a:endParaRPr/>
            </a:p>
          </p:txBody>
        </p:sp>
        <p:sp>
          <p:nvSpPr>
            <p:cNvPr id="23" name="object 23"/>
            <p:cNvSpPr/>
            <p:nvPr/>
          </p:nvSpPr>
          <p:spPr>
            <a:xfrm>
              <a:off x="5894832" y="1751075"/>
              <a:ext cx="339725" cy="402590"/>
            </a:xfrm>
            <a:custGeom>
              <a:avLst/>
              <a:gdLst/>
              <a:ahLst/>
              <a:cxnLst/>
              <a:rect l="l" t="t" r="r" b="b"/>
              <a:pathLst>
                <a:path w="339725" h="402589">
                  <a:moveTo>
                    <a:pt x="313689" y="0"/>
                  </a:moveTo>
                  <a:lnTo>
                    <a:pt x="271144" y="3683"/>
                  </a:lnTo>
                  <a:lnTo>
                    <a:pt x="230377" y="14350"/>
                  </a:lnTo>
                  <a:lnTo>
                    <a:pt x="191642" y="31623"/>
                  </a:lnTo>
                  <a:lnTo>
                    <a:pt x="155447" y="54863"/>
                  </a:lnTo>
                  <a:lnTo>
                    <a:pt x="122046" y="83820"/>
                  </a:lnTo>
                  <a:lnTo>
                    <a:pt x="91947" y="117728"/>
                  </a:lnTo>
                  <a:lnTo>
                    <a:pt x="65404" y="156337"/>
                  </a:lnTo>
                  <a:lnTo>
                    <a:pt x="42798" y="199136"/>
                  </a:lnTo>
                  <a:lnTo>
                    <a:pt x="24637" y="245490"/>
                  </a:lnTo>
                  <a:lnTo>
                    <a:pt x="11175" y="295148"/>
                  </a:lnTo>
                  <a:lnTo>
                    <a:pt x="2920" y="347472"/>
                  </a:lnTo>
                  <a:lnTo>
                    <a:pt x="0" y="402082"/>
                  </a:lnTo>
                  <a:lnTo>
                    <a:pt x="51942" y="402082"/>
                  </a:lnTo>
                  <a:lnTo>
                    <a:pt x="54482" y="350647"/>
                  </a:lnTo>
                  <a:lnTo>
                    <a:pt x="61975" y="300989"/>
                  </a:lnTo>
                  <a:lnTo>
                    <a:pt x="74040" y="253619"/>
                  </a:lnTo>
                  <a:lnTo>
                    <a:pt x="90423" y="209041"/>
                  </a:lnTo>
                  <a:lnTo>
                    <a:pt x="110743" y="167639"/>
                  </a:lnTo>
                  <a:lnTo>
                    <a:pt x="134873" y="129794"/>
                  </a:lnTo>
                  <a:lnTo>
                    <a:pt x="162305" y="95885"/>
                  </a:lnTo>
                  <a:lnTo>
                    <a:pt x="192785" y="66421"/>
                  </a:lnTo>
                  <a:lnTo>
                    <a:pt x="226059" y="41910"/>
                  </a:lnTo>
                  <a:lnTo>
                    <a:pt x="261873" y="22606"/>
                  </a:lnTo>
                  <a:lnTo>
                    <a:pt x="299846" y="8889"/>
                  </a:lnTo>
                  <a:lnTo>
                    <a:pt x="339725" y="1397"/>
                  </a:lnTo>
                  <a:lnTo>
                    <a:pt x="326770" y="381"/>
                  </a:lnTo>
                  <a:lnTo>
                    <a:pt x="313689" y="0"/>
                  </a:lnTo>
                  <a:close/>
                </a:path>
              </a:pathLst>
            </a:custGeom>
            <a:solidFill>
              <a:srgbClr val="2952CD"/>
            </a:solidFill>
          </p:spPr>
          <p:txBody>
            <a:bodyPr wrap="square" lIns="0" tIns="0" rIns="0" bIns="0" rtlCol="0"/>
            <a:lstStyle/>
            <a:p>
              <a:endParaRPr/>
            </a:p>
          </p:txBody>
        </p:sp>
        <p:sp>
          <p:nvSpPr>
            <p:cNvPr id="24" name="object 24"/>
            <p:cNvSpPr/>
            <p:nvPr/>
          </p:nvSpPr>
          <p:spPr>
            <a:xfrm>
              <a:off x="5894832" y="1751075"/>
              <a:ext cx="805815" cy="402590"/>
            </a:xfrm>
            <a:custGeom>
              <a:avLst/>
              <a:gdLst/>
              <a:ahLst/>
              <a:cxnLst/>
              <a:rect l="l" t="t" r="r" b="b"/>
              <a:pathLst>
                <a:path w="805815" h="402589">
                  <a:moveTo>
                    <a:pt x="339470" y="1397"/>
                  </a:moveTo>
                  <a:lnTo>
                    <a:pt x="299719" y="8889"/>
                  </a:lnTo>
                  <a:lnTo>
                    <a:pt x="261746" y="22606"/>
                  </a:lnTo>
                  <a:lnTo>
                    <a:pt x="225932" y="41910"/>
                  </a:lnTo>
                  <a:lnTo>
                    <a:pt x="192658" y="66421"/>
                  </a:lnTo>
                  <a:lnTo>
                    <a:pt x="162178" y="95885"/>
                  </a:lnTo>
                  <a:lnTo>
                    <a:pt x="134746" y="129794"/>
                  </a:lnTo>
                  <a:lnTo>
                    <a:pt x="110743" y="167639"/>
                  </a:lnTo>
                  <a:lnTo>
                    <a:pt x="90296" y="209041"/>
                  </a:lnTo>
                  <a:lnTo>
                    <a:pt x="74040" y="253619"/>
                  </a:lnTo>
                  <a:lnTo>
                    <a:pt x="61975" y="300989"/>
                  </a:lnTo>
                  <a:lnTo>
                    <a:pt x="54482" y="350647"/>
                  </a:lnTo>
                  <a:lnTo>
                    <a:pt x="51942" y="402082"/>
                  </a:lnTo>
                  <a:lnTo>
                    <a:pt x="0" y="402082"/>
                  </a:lnTo>
                  <a:lnTo>
                    <a:pt x="2920" y="347472"/>
                  </a:lnTo>
                  <a:lnTo>
                    <a:pt x="11175" y="295148"/>
                  </a:lnTo>
                  <a:lnTo>
                    <a:pt x="24637" y="245490"/>
                  </a:lnTo>
                  <a:lnTo>
                    <a:pt x="42798" y="199136"/>
                  </a:lnTo>
                  <a:lnTo>
                    <a:pt x="65277" y="156337"/>
                  </a:lnTo>
                  <a:lnTo>
                    <a:pt x="91820" y="117728"/>
                  </a:lnTo>
                  <a:lnTo>
                    <a:pt x="121919" y="83820"/>
                  </a:lnTo>
                  <a:lnTo>
                    <a:pt x="155320" y="54863"/>
                  </a:lnTo>
                  <a:lnTo>
                    <a:pt x="191515" y="31623"/>
                  </a:lnTo>
                  <a:lnTo>
                    <a:pt x="230123" y="14350"/>
                  </a:lnTo>
                  <a:lnTo>
                    <a:pt x="270890" y="3683"/>
                  </a:lnTo>
                  <a:lnTo>
                    <a:pt x="313435" y="0"/>
                  </a:lnTo>
                  <a:lnTo>
                    <a:pt x="365378" y="0"/>
                  </a:lnTo>
                  <a:lnTo>
                    <a:pt x="406272" y="3428"/>
                  </a:lnTo>
                  <a:lnTo>
                    <a:pt x="445769" y="13335"/>
                  </a:lnTo>
                  <a:lnTo>
                    <a:pt x="483362" y="29590"/>
                  </a:lnTo>
                  <a:lnTo>
                    <a:pt x="518794" y="51435"/>
                  </a:lnTo>
                  <a:lnTo>
                    <a:pt x="551688" y="78739"/>
                  </a:lnTo>
                  <a:lnTo>
                    <a:pt x="581532" y="110998"/>
                  </a:lnTo>
                  <a:lnTo>
                    <a:pt x="608202" y="147700"/>
                  </a:lnTo>
                  <a:lnTo>
                    <a:pt x="631063" y="188722"/>
                  </a:lnTo>
                  <a:lnTo>
                    <a:pt x="649986" y="233425"/>
                  </a:lnTo>
                  <a:lnTo>
                    <a:pt x="664463" y="281559"/>
                  </a:lnTo>
                  <a:lnTo>
                    <a:pt x="674115" y="332613"/>
                  </a:lnTo>
                  <a:lnTo>
                    <a:pt x="805814" y="332613"/>
                  </a:lnTo>
                  <a:lnTo>
                    <a:pt x="652907" y="402082"/>
                  </a:lnTo>
                  <a:lnTo>
                    <a:pt x="490727" y="332613"/>
                  </a:lnTo>
                  <a:lnTo>
                    <a:pt x="622299" y="332613"/>
                  </a:lnTo>
                  <a:lnTo>
                    <a:pt x="612647" y="281559"/>
                  </a:lnTo>
                  <a:lnTo>
                    <a:pt x="598169" y="233425"/>
                  </a:lnTo>
                  <a:lnTo>
                    <a:pt x="579373" y="188722"/>
                  </a:lnTo>
                  <a:lnTo>
                    <a:pt x="556387" y="147700"/>
                  </a:lnTo>
                  <a:lnTo>
                    <a:pt x="529716" y="110998"/>
                  </a:lnTo>
                  <a:lnTo>
                    <a:pt x="499871" y="78739"/>
                  </a:lnTo>
                  <a:lnTo>
                    <a:pt x="466978" y="51435"/>
                  </a:lnTo>
                  <a:lnTo>
                    <a:pt x="431545" y="29590"/>
                  </a:lnTo>
                  <a:lnTo>
                    <a:pt x="393826" y="13335"/>
                  </a:lnTo>
                  <a:lnTo>
                    <a:pt x="354456" y="3428"/>
                  </a:lnTo>
                  <a:lnTo>
                    <a:pt x="313435" y="0"/>
                  </a:lnTo>
                </a:path>
              </a:pathLst>
            </a:custGeom>
            <a:ln w="9142">
              <a:solidFill>
                <a:srgbClr val="000000"/>
              </a:solidFill>
            </a:ln>
          </p:spPr>
          <p:txBody>
            <a:bodyPr wrap="square" lIns="0" tIns="0" rIns="0" bIns="0" rtlCol="0"/>
            <a:lstStyle/>
            <a:p>
              <a:endParaRPr/>
            </a:p>
          </p:txBody>
        </p:sp>
        <p:sp>
          <p:nvSpPr>
            <p:cNvPr id="25" name="object 25"/>
            <p:cNvSpPr/>
            <p:nvPr/>
          </p:nvSpPr>
          <p:spPr>
            <a:xfrm>
              <a:off x="7021068" y="1959863"/>
              <a:ext cx="394970" cy="323215"/>
            </a:xfrm>
            <a:custGeom>
              <a:avLst/>
              <a:gdLst/>
              <a:ahLst/>
              <a:cxnLst/>
              <a:rect l="l" t="t" r="r" b="b"/>
              <a:pathLst>
                <a:path w="394970" h="323214">
                  <a:moveTo>
                    <a:pt x="0" y="322961"/>
                  </a:moveTo>
                  <a:lnTo>
                    <a:pt x="27812" y="281177"/>
                  </a:lnTo>
                  <a:lnTo>
                    <a:pt x="56514" y="240030"/>
                  </a:lnTo>
                  <a:lnTo>
                    <a:pt x="87122" y="200533"/>
                  </a:lnTo>
                  <a:lnTo>
                    <a:pt x="120523" y="163322"/>
                  </a:lnTo>
                  <a:lnTo>
                    <a:pt x="157733" y="129286"/>
                  </a:lnTo>
                  <a:lnTo>
                    <a:pt x="199389" y="98806"/>
                  </a:lnTo>
                  <a:lnTo>
                    <a:pt x="244855" y="71374"/>
                  </a:lnTo>
                  <a:lnTo>
                    <a:pt x="293115" y="46227"/>
                  </a:lnTo>
                  <a:lnTo>
                    <a:pt x="343407" y="22733"/>
                  </a:lnTo>
                  <a:lnTo>
                    <a:pt x="394461" y="0"/>
                  </a:lnTo>
                </a:path>
              </a:pathLst>
            </a:custGeom>
            <a:ln w="12192">
              <a:solidFill>
                <a:srgbClr val="FF6600"/>
              </a:solidFill>
            </a:ln>
          </p:spPr>
          <p:txBody>
            <a:bodyPr wrap="square" lIns="0" tIns="0" rIns="0" bIns="0" rtlCol="0"/>
            <a:lstStyle/>
            <a:p>
              <a:endParaRPr/>
            </a:p>
          </p:txBody>
        </p:sp>
      </p:grpSp>
      <p:sp>
        <p:nvSpPr>
          <p:cNvPr id="26" name="object 26"/>
          <p:cNvSpPr/>
          <p:nvPr/>
        </p:nvSpPr>
        <p:spPr>
          <a:xfrm>
            <a:off x="4755641" y="3989070"/>
            <a:ext cx="967740" cy="0"/>
          </a:xfrm>
          <a:custGeom>
            <a:avLst/>
            <a:gdLst/>
            <a:ahLst/>
            <a:cxnLst/>
            <a:rect l="l" t="t" r="r" b="b"/>
            <a:pathLst>
              <a:path w="967739">
                <a:moveTo>
                  <a:pt x="0" y="0"/>
                </a:moveTo>
                <a:lnTo>
                  <a:pt x="967232" y="0"/>
                </a:lnTo>
              </a:path>
            </a:pathLst>
          </a:custGeom>
          <a:ln w="10666">
            <a:solidFill>
              <a:srgbClr val="000000"/>
            </a:solidFill>
          </a:ln>
        </p:spPr>
        <p:txBody>
          <a:bodyPr wrap="square" lIns="0" tIns="0" rIns="0" bIns="0" rtlCol="0"/>
          <a:lstStyle/>
          <a:p>
            <a:endParaRPr/>
          </a:p>
        </p:txBody>
      </p:sp>
      <p:sp>
        <p:nvSpPr>
          <p:cNvPr id="27" name="object 27"/>
          <p:cNvSpPr txBox="1"/>
          <p:nvPr/>
        </p:nvSpPr>
        <p:spPr>
          <a:xfrm>
            <a:off x="5134990" y="4017018"/>
            <a:ext cx="231140" cy="282575"/>
          </a:xfrm>
          <a:prstGeom prst="rect">
            <a:avLst/>
          </a:prstGeom>
        </p:spPr>
        <p:txBody>
          <a:bodyPr vert="horz" wrap="square" lIns="0" tIns="0" rIns="0" bIns="0" rtlCol="0">
            <a:spAutoFit/>
          </a:bodyPr>
          <a:lstStyle/>
          <a:p>
            <a:pPr>
              <a:lnSpc>
                <a:spcPts val="2190"/>
              </a:lnSpc>
            </a:pPr>
            <a:r>
              <a:rPr sz="2000" i="1" spc="90" dirty="0">
                <a:latin typeface="Times New Roman"/>
                <a:cs typeface="Times New Roman"/>
              </a:rPr>
              <a:t>Is</a:t>
            </a:r>
            <a:r>
              <a:rPr sz="2000" i="1" spc="-320" dirty="0">
                <a:latin typeface="Times New Roman"/>
                <a:cs typeface="Times New Roman"/>
              </a:rPr>
              <a:t> </a:t>
            </a:r>
            <a:endParaRPr sz="2000">
              <a:latin typeface="Times New Roman"/>
              <a:cs typeface="Times New Roman"/>
            </a:endParaRPr>
          </a:p>
        </p:txBody>
      </p:sp>
      <p:sp>
        <p:nvSpPr>
          <p:cNvPr id="28" name="object 28"/>
          <p:cNvSpPr txBox="1"/>
          <p:nvPr/>
        </p:nvSpPr>
        <p:spPr>
          <a:xfrm>
            <a:off x="3149854" y="3696970"/>
            <a:ext cx="1954530" cy="429895"/>
          </a:xfrm>
          <a:prstGeom prst="rect">
            <a:avLst/>
          </a:prstGeom>
        </p:spPr>
        <p:txBody>
          <a:bodyPr vert="horz" wrap="square" lIns="0" tIns="12700" rIns="0" bIns="0" rtlCol="0">
            <a:spAutoFit/>
          </a:bodyPr>
          <a:lstStyle/>
          <a:p>
            <a:pPr marL="38100">
              <a:lnSpc>
                <a:spcPct val="100000"/>
              </a:lnSpc>
              <a:spcBef>
                <a:spcPts val="100"/>
              </a:spcBef>
            </a:pPr>
            <a:r>
              <a:rPr sz="2000" i="1" spc="225" dirty="0">
                <a:latin typeface="Times New Roman"/>
                <a:cs typeface="Times New Roman"/>
              </a:rPr>
              <a:t>R</a:t>
            </a:r>
            <a:r>
              <a:rPr sz="2000" i="1" dirty="0">
                <a:latin typeface="Times New Roman"/>
                <a:cs typeface="Times New Roman"/>
              </a:rPr>
              <a:t>A</a:t>
            </a:r>
            <a:r>
              <a:rPr sz="2000" i="1" spc="-300" dirty="0">
                <a:latin typeface="Times New Roman"/>
                <a:cs typeface="Times New Roman"/>
              </a:rPr>
              <a:t> </a:t>
            </a:r>
            <a:r>
              <a:rPr sz="2000" dirty="0">
                <a:latin typeface="Times New Roman"/>
                <a:cs typeface="Times New Roman"/>
              </a:rPr>
              <a:t>% </a:t>
            </a:r>
            <a:r>
              <a:rPr sz="2000" spc="-140" dirty="0">
                <a:latin typeface="Times New Roman"/>
                <a:cs typeface="Times New Roman"/>
              </a:rPr>
              <a:t> </a:t>
            </a:r>
            <a:r>
              <a:rPr sz="2000" dirty="0">
                <a:latin typeface="Symbol"/>
                <a:cs typeface="Symbol"/>
              </a:rPr>
              <a:t></a:t>
            </a:r>
            <a:r>
              <a:rPr sz="2000" spc="20" dirty="0">
                <a:latin typeface="Times New Roman"/>
                <a:cs typeface="Times New Roman"/>
              </a:rPr>
              <a:t> </a:t>
            </a:r>
            <a:r>
              <a:rPr sz="2000" spc="210" dirty="0">
                <a:latin typeface="Times New Roman"/>
                <a:cs typeface="Times New Roman"/>
              </a:rPr>
              <a:t>10</a:t>
            </a:r>
            <a:r>
              <a:rPr sz="2000" dirty="0">
                <a:latin typeface="Times New Roman"/>
                <a:cs typeface="Times New Roman"/>
              </a:rPr>
              <a:t>0</a:t>
            </a:r>
            <a:r>
              <a:rPr sz="2000" spc="-100" dirty="0">
                <a:latin typeface="Times New Roman"/>
                <a:cs typeface="Times New Roman"/>
              </a:rPr>
              <a:t> </a:t>
            </a:r>
            <a:r>
              <a:rPr sz="2000" dirty="0">
                <a:latin typeface="Times New Roman"/>
                <a:cs typeface="Times New Roman"/>
              </a:rPr>
              <a:t>*</a:t>
            </a:r>
            <a:r>
              <a:rPr sz="2000" spc="70" dirty="0">
                <a:latin typeface="Times New Roman"/>
                <a:cs typeface="Times New Roman"/>
              </a:rPr>
              <a:t> </a:t>
            </a:r>
            <a:r>
              <a:rPr sz="3975" spc="-89" baseline="22012" dirty="0">
                <a:latin typeface="Symbol"/>
                <a:cs typeface="Symbol"/>
              </a:rPr>
              <a:t></a:t>
            </a:r>
            <a:r>
              <a:rPr sz="3000" i="1" baseline="30555" dirty="0">
                <a:latin typeface="Times New Roman"/>
                <a:cs typeface="Times New Roman"/>
              </a:rPr>
              <a:t>I</a:t>
            </a:r>
            <a:r>
              <a:rPr sz="3000" i="1" spc="-330" baseline="30555" dirty="0">
                <a:latin typeface="Times New Roman"/>
                <a:cs typeface="Times New Roman"/>
              </a:rPr>
              <a:t> </a:t>
            </a:r>
            <a:r>
              <a:rPr sz="1725" baseline="28985" dirty="0">
                <a:latin typeface="Times New Roman"/>
                <a:cs typeface="Times New Roman"/>
              </a:rPr>
              <a:t>0</a:t>
            </a:r>
            <a:endParaRPr sz="1725" baseline="28985">
              <a:latin typeface="Times New Roman"/>
              <a:cs typeface="Times New Roman"/>
            </a:endParaRPr>
          </a:p>
        </p:txBody>
      </p:sp>
      <p:sp>
        <p:nvSpPr>
          <p:cNvPr id="29" name="object 29"/>
          <p:cNvSpPr txBox="1"/>
          <p:nvPr/>
        </p:nvSpPr>
        <p:spPr>
          <a:xfrm>
            <a:off x="5153405" y="3534536"/>
            <a:ext cx="604520" cy="429895"/>
          </a:xfrm>
          <a:prstGeom prst="rect">
            <a:avLst/>
          </a:prstGeom>
        </p:spPr>
        <p:txBody>
          <a:bodyPr vert="horz" wrap="square" lIns="0" tIns="12700" rIns="0" bIns="0" rtlCol="0">
            <a:spAutoFit/>
          </a:bodyPr>
          <a:lstStyle/>
          <a:p>
            <a:pPr marL="241300" indent="-228600">
              <a:lnSpc>
                <a:spcPct val="100000"/>
              </a:lnSpc>
              <a:spcBef>
                <a:spcPts val="100"/>
              </a:spcBef>
              <a:buFont typeface="Symbol"/>
              <a:buChar char=""/>
              <a:tabLst>
                <a:tab pos="241300" algn="l"/>
              </a:tabLst>
            </a:pPr>
            <a:r>
              <a:rPr sz="2000" i="1" spc="185" dirty="0">
                <a:latin typeface="Times New Roman"/>
                <a:cs typeface="Times New Roman"/>
              </a:rPr>
              <a:t>I</a:t>
            </a:r>
            <a:r>
              <a:rPr sz="2000" i="1" dirty="0">
                <a:latin typeface="Times New Roman"/>
                <a:cs typeface="Times New Roman"/>
              </a:rPr>
              <a:t>s</a:t>
            </a:r>
            <a:r>
              <a:rPr sz="2000" i="1" spc="-260" dirty="0">
                <a:latin typeface="Times New Roman"/>
                <a:cs typeface="Times New Roman"/>
              </a:rPr>
              <a:t> </a:t>
            </a:r>
            <a:r>
              <a:rPr sz="2650" dirty="0">
                <a:latin typeface="Symbol"/>
                <a:cs typeface="Symbol"/>
              </a:rPr>
              <a:t></a:t>
            </a:r>
            <a:endParaRPr sz="2650">
              <a:latin typeface="Symbol"/>
              <a:cs typeface="Symbol"/>
            </a:endParaRPr>
          </a:p>
        </p:txBody>
      </p:sp>
      <p:sp>
        <p:nvSpPr>
          <p:cNvPr id="30" name="object 30"/>
          <p:cNvSpPr txBox="1"/>
          <p:nvPr/>
        </p:nvSpPr>
        <p:spPr>
          <a:xfrm>
            <a:off x="5085588" y="4030979"/>
            <a:ext cx="385445" cy="457200"/>
          </a:xfrm>
          <a:prstGeom prst="rect">
            <a:avLst/>
          </a:prstGeom>
          <a:solidFill>
            <a:srgbClr val="F0F0F0"/>
          </a:solidFill>
        </p:spPr>
        <p:txBody>
          <a:bodyPr vert="horz" wrap="square" lIns="0" tIns="26034" rIns="0" bIns="0" rtlCol="0">
            <a:spAutoFit/>
          </a:bodyPr>
          <a:lstStyle/>
          <a:p>
            <a:pPr marL="92710">
              <a:lnSpc>
                <a:spcPct val="100000"/>
              </a:lnSpc>
              <a:spcBef>
                <a:spcPts val="204"/>
              </a:spcBef>
            </a:pPr>
            <a:r>
              <a:rPr sz="2400" i="1" spc="-5" dirty="0">
                <a:latin typeface="Times New Roman"/>
                <a:cs typeface="Times New Roman"/>
              </a:rPr>
              <a:t>I</a:t>
            </a:r>
            <a:r>
              <a:rPr sz="2400" i="1" spc="-7" baseline="-17361" dirty="0">
                <a:latin typeface="Times New Roman"/>
                <a:cs typeface="Times New Roman"/>
              </a:rPr>
              <a:t>0</a:t>
            </a:r>
            <a:endParaRPr sz="2400" baseline="-17361">
              <a:latin typeface="Times New Roman"/>
              <a:cs typeface="Times New Roman"/>
            </a:endParaRPr>
          </a:p>
        </p:txBody>
      </p:sp>
      <p:sp>
        <p:nvSpPr>
          <p:cNvPr id="31" name="object 31"/>
          <p:cNvSpPr txBox="1">
            <a:spLocks noGrp="1"/>
          </p:cNvSpPr>
          <p:nvPr>
            <p:ph type="title"/>
          </p:nvPr>
        </p:nvSpPr>
        <p:spPr>
          <a:xfrm>
            <a:off x="2539745" y="189991"/>
            <a:ext cx="366014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000000"/>
                </a:solidFill>
                <a:latin typeface="Times New Roman"/>
                <a:cs typeface="Times New Roman"/>
              </a:rPr>
              <a:t>Scheme</a:t>
            </a:r>
            <a:r>
              <a:rPr sz="2400" spc="-75" dirty="0">
                <a:solidFill>
                  <a:srgbClr val="000000"/>
                </a:solidFill>
                <a:latin typeface="Times New Roman"/>
                <a:cs typeface="Times New Roman"/>
              </a:rPr>
              <a:t> </a:t>
            </a:r>
            <a:r>
              <a:rPr sz="2400" dirty="0">
                <a:solidFill>
                  <a:srgbClr val="000000"/>
                </a:solidFill>
                <a:latin typeface="Times New Roman"/>
                <a:cs typeface="Times New Roman"/>
              </a:rPr>
              <a:t>of</a:t>
            </a:r>
            <a:r>
              <a:rPr sz="2400" spc="-30" dirty="0">
                <a:solidFill>
                  <a:srgbClr val="000000"/>
                </a:solidFill>
                <a:latin typeface="Times New Roman"/>
                <a:cs typeface="Times New Roman"/>
              </a:rPr>
              <a:t> </a:t>
            </a:r>
            <a:r>
              <a:rPr sz="2400" spc="-5" dirty="0">
                <a:solidFill>
                  <a:srgbClr val="000000"/>
                </a:solidFill>
                <a:latin typeface="Times New Roman"/>
                <a:cs typeface="Times New Roman"/>
              </a:rPr>
              <a:t>the</a:t>
            </a:r>
            <a:r>
              <a:rPr sz="2400" spc="-15" dirty="0">
                <a:solidFill>
                  <a:srgbClr val="000000"/>
                </a:solidFill>
                <a:latin typeface="Times New Roman"/>
                <a:cs typeface="Times New Roman"/>
              </a:rPr>
              <a:t> </a:t>
            </a:r>
            <a:r>
              <a:rPr sz="2400" spc="-5" dirty="0">
                <a:solidFill>
                  <a:srgbClr val="000000"/>
                </a:solidFill>
                <a:latin typeface="Times New Roman"/>
                <a:cs typeface="Times New Roman"/>
              </a:rPr>
              <a:t>measurement</a:t>
            </a:r>
            <a:endParaRPr sz="2400">
              <a:latin typeface="Times New Roman"/>
              <a:cs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76144" y="399859"/>
            <a:ext cx="669290" cy="659765"/>
            <a:chOff x="2676144" y="399859"/>
            <a:chExt cx="669290" cy="659765"/>
          </a:xfrm>
        </p:grpSpPr>
        <p:sp>
          <p:nvSpPr>
            <p:cNvPr id="3" name="object 3"/>
            <p:cNvSpPr/>
            <p:nvPr/>
          </p:nvSpPr>
          <p:spPr>
            <a:xfrm>
              <a:off x="3247644" y="1057655"/>
              <a:ext cx="3175" cy="0"/>
            </a:xfrm>
            <a:custGeom>
              <a:avLst/>
              <a:gdLst/>
              <a:ahLst/>
              <a:cxnLst/>
              <a:rect l="l" t="t" r="r" b="b"/>
              <a:pathLst>
                <a:path w="3175">
                  <a:moveTo>
                    <a:pt x="0" y="0"/>
                  </a:moveTo>
                  <a:lnTo>
                    <a:pt x="2793" y="0"/>
                  </a:lnTo>
                </a:path>
              </a:pathLst>
            </a:custGeom>
            <a:ln w="3175">
              <a:solidFill>
                <a:srgbClr val="808080"/>
              </a:solidFill>
            </a:ln>
          </p:spPr>
          <p:txBody>
            <a:bodyPr wrap="square" lIns="0" tIns="0" rIns="0" bIns="0" rtlCol="0"/>
            <a:lstStyle/>
            <a:p>
              <a:endParaRPr/>
            </a:p>
          </p:txBody>
        </p:sp>
        <p:sp>
          <p:nvSpPr>
            <p:cNvPr id="4" name="object 4"/>
            <p:cNvSpPr/>
            <p:nvPr/>
          </p:nvSpPr>
          <p:spPr>
            <a:xfrm>
              <a:off x="3247644" y="1057655"/>
              <a:ext cx="2540" cy="0"/>
            </a:xfrm>
            <a:custGeom>
              <a:avLst/>
              <a:gdLst/>
              <a:ahLst/>
              <a:cxnLst/>
              <a:rect l="l" t="t" r="r" b="b"/>
              <a:pathLst>
                <a:path w="2539">
                  <a:moveTo>
                    <a:pt x="0" y="0"/>
                  </a:moveTo>
                  <a:lnTo>
                    <a:pt x="2539" y="0"/>
                  </a:lnTo>
                </a:path>
              </a:pathLst>
            </a:custGeom>
            <a:ln w="3175">
              <a:solidFill>
                <a:srgbClr val="898989"/>
              </a:solidFill>
            </a:ln>
          </p:spPr>
          <p:txBody>
            <a:bodyPr wrap="square" lIns="0" tIns="0" rIns="0" bIns="0" rtlCol="0"/>
            <a:lstStyle/>
            <a:p>
              <a:endParaRPr/>
            </a:p>
          </p:txBody>
        </p:sp>
        <p:sp>
          <p:nvSpPr>
            <p:cNvPr id="5" name="object 5"/>
            <p:cNvSpPr/>
            <p:nvPr/>
          </p:nvSpPr>
          <p:spPr>
            <a:xfrm>
              <a:off x="3246120" y="1056131"/>
              <a:ext cx="5080" cy="0"/>
            </a:xfrm>
            <a:custGeom>
              <a:avLst/>
              <a:gdLst/>
              <a:ahLst/>
              <a:cxnLst/>
              <a:rect l="l" t="t" r="r" b="b"/>
              <a:pathLst>
                <a:path w="5079">
                  <a:moveTo>
                    <a:pt x="0" y="0"/>
                  </a:moveTo>
                  <a:lnTo>
                    <a:pt x="4572" y="0"/>
                  </a:lnTo>
                </a:path>
              </a:pathLst>
            </a:custGeom>
            <a:ln w="3175">
              <a:solidFill>
                <a:srgbClr val="797979"/>
              </a:solidFill>
            </a:ln>
          </p:spPr>
          <p:txBody>
            <a:bodyPr wrap="square" lIns="0" tIns="0" rIns="0" bIns="0" rtlCol="0"/>
            <a:lstStyle/>
            <a:p>
              <a:endParaRPr/>
            </a:p>
          </p:txBody>
        </p:sp>
        <p:sp>
          <p:nvSpPr>
            <p:cNvPr id="6" name="object 6"/>
            <p:cNvSpPr/>
            <p:nvPr/>
          </p:nvSpPr>
          <p:spPr>
            <a:xfrm>
              <a:off x="3246120" y="1054608"/>
              <a:ext cx="4445" cy="0"/>
            </a:xfrm>
            <a:custGeom>
              <a:avLst/>
              <a:gdLst/>
              <a:ahLst/>
              <a:cxnLst/>
              <a:rect l="l" t="t" r="r" b="b"/>
              <a:pathLst>
                <a:path w="4444">
                  <a:moveTo>
                    <a:pt x="0" y="0"/>
                  </a:moveTo>
                  <a:lnTo>
                    <a:pt x="4191" y="0"/>
                  </a:lnTo>
                </a:path>
              </a:pathLst>
            </a:custGeom>
            <a:ln w="3175">
              <a:solidFill>
                <a:srgbClr val="616161"/>
              </a:solidFill>
            </a:ln>
          </p:spPr>
          <p:txBody>
            <a:bodyPr wrap="square" lIns="0" tIns="0" rIns="0" bIns="0" rtlCol="0"/>
            <a:lstStyle/>
            <a:p>
              <a:endParaRPr/>
            </a:p>
          </p:txBody>
        </p:sp>
        <p:sp>
          <p:nvSpPr>
            <p:cNvPr id="7" name="object 7"/>
            <p:cNvSpPr/>
            <p:nvPr/>
          </p:nvSpPr>
          <p:spPr>
            <a:xfrm>
              <a:off x="3244595" y="1054608"/>
              <a:ext cx="7620" cy="0"/>
            </a:xfrm>
            <a:custGeom>
              <a:avLst/>
              <a:gdLst/>
              <a:ahLst/>
              <a:cxnLst/>
              <a:rect l="l" t="t" r="r" b="b"/>
              <a:pathLst>
                <a:path w="7620">
                  <a:moveTo>
                    <a:pt x="0" y="0"/>
                  </a:moveTo>
                  <a:lnTo>
                    <a:pt x="7366" y="0"/>
                  </a:lnTo>
                </a:path>
              </a:pathLst>
            </a:custGeom>
            <a:ln w="3175">
              <a:solidFill>
                <a:srgbClr val="858585"/>
              </a:solidFill>
            </a:ln>
          </p:spPr>
          <p:txBody>
            <a:bodyPr wrap="square" lIns="0" tIns="0" rIns="0" bIns="0" rtlCol="0"/>
            <a:lstStyle/>
            <a:p>
              <a:endParaRPr/>
            </a:p>
          </p:txBody>
        </p:sp>
        <p:sp>
          <p:nvSpPr>
            <p:cNvPr id="8" name="object 8"/>
            <p:cNvSpPr/>
            <p:nvPr/>
          </p:nvSpPr>
          <p:spPr>
            <a:xfrm>
              <a:off x="3243072" y="1053084"/>
              <a:ext cx="9525" cy="0"/>
            </a:xfrm>
            <a:custGeom>
              <a:avLst/>
              <a:gdLst/>
              <a:ahLst/>
              <a:cxnLst/>
              <a:rect l="l" t="t" r="r" b="b"/>
              <a:pathLst>
                <a:path w="9525">
                  <a:moveTo>
                    <a:pt x="0" y="0"/>
                  </a:moveTo>
                  <a:lnTo>
                    <a:pt x="9016" y="0"/>
                  </a:lnTo>
                </a:path>
              </a:pathLst>
            </a:custGeom>
            <a:ln w="3175">
              <a:solidFill>
                <a:srgbClr val="737373"/>
              </a:solidFill>
            </a:ln>
          </p:spPr>
          <p:txBody>
            <a:bodyPr wrap="square" lIns="0" tIns="0" rIns="0" bIns="0" rtlCol="0"/>
            <a:lstStyle/>
            <a:p>
              <a:endParaRPr/>
            </a:p>
          </p:txBody>
        </p:sp>
        <p:pic>
          <p:nvPicPr>
            <p:cNvPr id="9" name="object 9"/>
            <p:cNvPicPr/>
            <p:nvPr/>
          </p:nvPicPr>
          <p:blipFill>
            <a:blip r:embed="rId2" cstate="print"/>
            <a:stretch>
              <a:fillRect/>
            </a:stretch>
          </p:blipFill>
          <p:spPr>
            <a:xfrm>
              <a:off x="2676144" y="405384"/>
              <a:ext cx="669035" cy="647700"/>
            </a:xfrm>
            <a:prstGeom prst="rect">
              <a:avLst/>
            </a:prstGeom>
          </p:spPr>
        </p:pic>
        <p:sp>
          <p:nvSpPr>
            <p:cNvPr id="10" name="object 10"/>
            <p:cNvSpPr/>
            <p:nvPr/>
          </p:nvSpPr>
          <p:spPr>
            <a:xfrm>
              <a:off x="2834640" y="403860"/>
              <a:ext cx="7620" cy="0"/>
            </a:xfrm>
            <a:custGeom>
              <a:avLst/>
              <a:gdLst/>
              <a:ahLst/>
              <a:cxnLst/>
              <a:rect l="l" t="t" r="r" b="b"/>
              <a:pathLst>
                <a:path w="7619">
                  <a:moveTo>
                    <a:pt x="0" y="0"/>
                  </a:moveTo>
                  <a:lnTo>
                    <a:pt x="7112" y="0"/>
                  </a:lnTo>
                </a:path>
              </a:pathLst>
            </a:custGeom>
            <a:ln w="3175">
              <a:solidFill>
                <a:srgbClr val="808080"/>
              </a:solidFill>
            </a:ln>
          </p:spPr>
          <p:txBody>
            <a:bodyPr wrap="square" lIns="0" tIns="0" rIns="0" bIns="0" rtlCol="0"/>
            <a:lstStyle/>
            <a:p>
              <a:endParaRPr/>
            </a:p>
          </p:txBody>
        </p:sp>
        <p:sp>
          <p:nvSpPr>
            <p:cNvPr id="11" name="object 11"/>
            <p:cNvSpPr/>
            <p:nvPr/>
          </p:nvSpPr>
          <p:spPr>
            <a:xfrm>
              <a:off x="2834640" y="403860"/>
              <a:ext cx="5715" cy="0"/>
            </a:xfrm>
            <a:custGeom>
              <a:avLst/>
              <a:gdLst/>
              <a:ahLst/>
              <a:cxnLst/>
              <a:rect l="l" t="t" r="r" b="b"/>
              <a:pathLst>
                <a:path w="5714">
                  <a:moveTo>
                    <a:pt x="0" y="0"/>
                  </a:moveTo>
                  <a:lnTo>
                    <a:pt x="5587" y="0"/>
                  </a:lnTo>
                </a:path>
              </a:pathLst>
            </a:custGeom>
            <a:ln w="3175">
              <a:solidFill>
                <a:srgbClr val="898989"/>
              </a:solidFill>
            </a:ln>
          </p:spPr>
          <p:txBody>
            <a:bodyPr wrap="square" lIns="0" tIns="0" rIns="0" bIns="0" rtlCol="0"/>
            <a:lstStyle/>
            <a:p>
              <a:endParaRPr/>
            </a:p>
          </p:txBody>
        </p:sp>
        <p:sp>
          <p:nvSpPr>
            <p:cNvPr id="12" name="object 12"/>
            <p:cNvSpPr/>
            <p:nvPr/>
          </p:nvSpPr>
          <p:spPr>
            <a:xfrm>
              <a:off x="2836164" y="402336"/>
              <a:ext cx="2540" cy="0"/>
            </a:xfrm>
            <a:custGeom>
              <a:avLst/>
              <a:gdLst/>
              <a:ahLst/>
              <a:cxnLst/>
              <a:rect l="l" t="t" r="r" b="b"/>
              <a:pathLst>
                <a:path w="2539">
                  <a:moveTo>
                    <a:pt x="0" y="0"/>
                  </a:moveTo>
                  <a:lnTo>
                    <a:pt x="2540" y="0"/>
                  </a:lnTo>
                </a:path>
              </a:pathLst>
            </a:custGeom>
            <a:ln w="3175">
              <a:solidFill>
                <a:srgbClr val="5A5A5A"/>
              </a:solidFill>
            </a:ln>
          </p:spPr>
          <p:txBody>
            <a:bodyPr wrap="square" lIns="0" tIns="0" rIns="0" bIns="0" rtlCol="0"/>
            <a:lstStyle/>
            <a:p>
              <a:endParaRPr/>
            </a:p>
          </p:txBody>
        </p:sp>
        <p:sp>
          <p:nvSpPr>
            <p:cNvPr id="13" name="object 13"/>
            <p:cNvSpPr/>
            <p:nvPr/>
          </p:nvSpPr>
          <p:spPr>
            <a:xfrm>
              <a:off x="2837307" y="401447"/>
              <a:ext cx="1270" cy="0"/>
            </a:xfrm>
            <a:custGeom>
              <a:avLst/>
              <a:gdLst/>
              <a:ahLst/>
              <a:cxnLst/>
              <a:rect l="l" t="t" r="r" b="b"/>
              <a:pathLst>
                <a:path w="1269">
                  <a:moveTo>
                    <a:pt x="381" y="-1587"/>
                  </a:moveTo>
                  <a:lnTo>
                    <a:pt x="381" y="1587"/>
                  </a:lnTo>
                </a:path>
              </a:pathLst>
            </a:custGeom>
            <a:ln w="3175">
              <a:solidFill>
                <a:srgbClr val="767676"/>
              </a:solidFill>
            </a:ln>
          </p:spPr>
          <p:txBody>
            <a:bodyPr wrap="square" lIns="0" tIns="0" rIns="0" bIns="0" rtlCol="0"/>
            <a:lstStyle/>
            <a:p>
              <a:endParaRPr/>
            </a:p>
          </p:txBody>
        </p:sp>
      </p:grpSp>
      <p:sp>
        <p:nvSpPr>
          <p:cNvPr id="14" name="object 14"/>
          <p:cNvSpPr txBox="1"/>
          <p:nvPr/>
        </p:nvSpPr>
        <p:spPr>
          <a:xfrm>
            <a:off x="3423920" y="292988"/>
            <a:ext cx="2531745" cy="269240"/>
          </a:xfrm>
          <a:prstGeom prst="rect">
            <a:avLst/>
          </a:prstGeom>
        </p:spPr>
        <p:txBody>
          <a:bodyPr vert="horz" wrap="square" lIns="0" tIns="12065" rIns="0" bIns="0" rtlCol="0">
            <a:spAutoFit/>
          </a:bodyPr>
          <a:lstStyle/>
          <a:p>
            <a:pPr marL="12700">
              <a:lnSpc>
                <a:spcPct val="100000"/>
              </a:lnSpc>
              <a:spcBef>
                <a:spcPts val="95"/>
              </a:spcBef>
            </a:pPr>
            <a:r>
              <a:rPr sz="1600" b="1" spc="-15" dirty="0">
                <a:solidFill>
                  <a:srgbClr val="FF0000"/>
                </a:solidFill>
                <a:latin typeface="Tahoma"/>
                <a:cs typeface="Tahoma"/>
              </a:rPr>
              <a:t>Screen</a:t>
            </a:r>
            <a:r>
              <a:rPr sz="1600" b="1" spc="-5" dirty="0">
                <a:solidFill>
                  <a:srgbClr val="FF0000"/>
                </a:solidFill>
                <a:latin typeface="Tahoma"/>
                <a:cs typeface="Tahoma"/>
              </a:rPr>
              <a:t> printed</a:t>
            </a:r>
            <a:r>
              <a:rPr sz="1600" b="1" dirty="0">
                <a:solidFill>
                  <a:srgbClr val="FF0000"/>
                </a:solidFill>
                <a:latin typeface="Tahoma"/>
                <a:cs typeface="Tahoma"/>
              </a:rPr>
              <a:t> </a:t>
            </a:r>
            <a:r>
              <a:rPr sz="1600" b="1" spc="-5" dirty="0">
                <a:solidFill>
                  <a:srgbClr val="FF0000"/>
                </a:solidFill>
                <a:latin typeface="Tahoma"/>
                <a:cs typeface="Tahoma"/>
              </a:rPr>
              <a:t>electrode</a:t>
            </a:r>
            <a:endParaRPr sz="1600">
              <a:latin typeface="Tahoma"/>
              <a:cs typeface="Tahoma"/>
            </a:endParaRPr>
          </a:p>
        </p:txBody>
      </p:sp>
      <p:grpSp>
        <p:nvGrpSpPr>
          <p:cNvPr id="15" name="object 15"/>
          <p:cNvGrpSpPr/>
          <p:nvPr/>
        </p:nvGrpSpPr>
        <p:grpSpPr>
          <a:xfrm>
            <a:off x="3462528" y="2510027"/>
            <a:ext cx="2988310" cy="2834640"/>
            <a:chOff x="3462528" y="2510027"/>
            <a:chExt cx="2988310" cy="2834640"/>
          </a:xfrm>
        </p:grpSpPr>
        <p:pic>
          <p:nvPicPr>
            <p:cNvPr id="16" name="object 16"/>
            <p:cNvPicPr/>
            <p:nvPr/>
          </p:nvPicPr>
          <p:blipFill>
            <a:blip r:embed="rId3" cstate="print"/>
            <a:stretch>
              <a:fillRect/>
            </a:stretch>
          </p:blipFill>
          <p:spPr>
            <a:xfrm>
              <a:off x="3552444" y="3314700"/>
              <a:ext cx="2304287" cy="2029968"/>
            </a:xfrm>
            <a:prstGeom prst="rect">
              <a:avLst/>
            </a:prstGeom>
          </p:spPr>
        </p:pic>
        <p:pic>
          <p:nvPicPr>
            <p:cNvPr id="17" name="object 17"/>
            <p:cNvPicPr/>
            <p:nvPr/>
          </p:nvPicPr>
          <p:blipFill>
            <a:blip r:embed="rId4" cstate="print"/>
            <a:stretch>
              <a:fillRect/>
            </a:stretch>
          </p:blipFill>
          <p:spPr>
            <a:xfrm>
              <a:off x="3486912" y="2886455"/>
              <a:ext cx="2388108" cy="2235708"/>
            </a:xfrm>
            <a:prstGeom prst="rect">
              <a:avLst/>
            </a:prstGeom>
          </p:spPr>
        </p:pic>
        <p:pic>
          <p:nvPicPr>
            <p:cNvPr id="18" name="object 18"/>
            <p:cNvPicPr/>
            <p:nvPr/>
          </p:nvPicPr>
          <p:blipFill>
            <a:blip r:embed="rId5" cstate="print"/>
            <a:stretch>
              <a:fillRect/>
            </a:stretch>
          </p:blipFill>
          <p:spPr>
            <a:xfrm>
              <a:off x="3462528" y="2510027"/>
              <a:ext cx="2391155" cy="2313432"/>
            </a:xfrm>
            <a:prstGeom prst="rect">
              <a:avLst/>
            </a:prstGeom>
          </p:spPr>
        </p:pic>
        <p:sp>
          <p:nvSpPr>
            <p:cNvPr id="19" name="object 19"/>
            <p:cNvSpPr/>
            <p:nvPr/>
          </p:nvSpPr>
          <p:spPr>
            <a:xfrm>
              <a:off x="5516880" y="3084575"/>
              <a:ext cx="934085" cy="1490345"/>
            </a:xfrm>
            <a:custGeom>
              <a:avLst/>
              <a:gdLst/>
              <a:ahLst/>
              <a:cxnLst/>
              <a:rect l="l" t="t" r="r" b="b"/>
              <a:pathLst>
                <a:path w="934085" h="1490345">
                  <a:moveTo>
                    <a:pt x="771144" y="12192"/>
                  </a:moveTo>
                  <a:lnTo>
                    <a:pt x="767334" y="0"/>
                  </a:lnTo>
                  <a:lnTo>
                    <a:pt x="70739" y="223647"/>
                  </a:lnTo>
                  <a:lnTo>
                    <a:pt x="60960" y="193294"/>
                  </a:lnTo>
                  <a:lnTo>
                    <a:pt x="0" y="252857"/>
                  </a:lnTo>
                  <a:lnTo>
                    <a:pt x="84328" y="265811"/>
                  </a:lnTo>
                  <a:lnTo>
                    <a:pt x="74549" y="235712"/>
                  </a:lnTo>
                  <a:lnTo>
                    <a:pt x="771144" y="12192"/>
                  </a:lnTo>
                  <a:close/>
                </a:path>
                <a:path w="934085" h="1490345">
                  <a:moveTo>
                    <a:pt x="775970" y="940181"/>
                  </a:moveTo>
                  <a:lnTo>
                    <a:pt x="382397" y="940181"/>
                  </a:lnTo>
                  <a:lnTo>
                    <a:pt x="382397" y="908431"/>
                  </a:lnTo>
                  <a:lnTo>
                    <a:pt x="306197" y="946531"/>
                  </a:lnTo>
                  <a:lnTo>
                    <a:pt x="382397" y="984631"/>
                  </a:lnTo>
                  <a:lnTo>
                    <a:pt x="382397" y="952881"/>
                  </a:lnTo>
                  <a:lnTo>
                    <a:pt x="775970" y="952881"/>
                  </a:lnTo>
                  <a:lnTo>
                    <a:pt x="775970" y="940181"/>
                  </a:lnTo>
                  <a:close/>
                </a:path>
                <a:path w="934085" h="1490345">
                  <a:moveTo>
                    <a:pt x="933704" y="1477518"/>
                  </a:moveTo>
                  <a:lnTo>
                    <a:pt x="315341" y="1375283"/>
                  </a:lnTo>
                  <a:lnTo>
                    <a:pt x="320548" y="1343914"/>
                  </a:lnTo>
                  <a:lnTo>
                    <a:pt x="239141" y="1369060"/>
                  </a:lnTo>
                  <a:lnTo>
                    <a:pt x="308102" y="1419098"/>
                  </a:lnTo>
                  <a:lnTo>
                    <a:pt x="313309" y="1387729"/>
                  </a:lnTo>
                  <a:lnTo>
                    <a:pt x="931672" y="1489964"/>
                  </a:lnTo>
                  <a:lnTo>
                    <a:pt x="933704" y="1477518"/>
                  </a:lnTo>
                  <a:close/>
                </a:path>
              </a:pathLst>
            </a:custGeom>
            <a:solidFill>
              <a:srgbClr val="000000"/>
            </a:solidFill>
          </p:spPr>
          <p:txBody>
            <a:bodyPr wrap="square" lIns="0" tIns="0" rIns="0" bIns="0" rtlCol="0"/>
            <a:lstStyle/>
            <a:p>
              <a:endParaRPr/>
            </a:p>
          </p:txBody>
        </p:sp>
      </p:grpSp>
      <p:sp>
        <p:nvSpPr>
          <p:cNvPr id="20" name="object 20"/>
          <p:cNvSpPr txBox="1"/>
          <p:nvPr/>
        </p:nvSpPr>
        <p:spPr>
          <a:xfrm>
            <a:off x="6303390" y="2939872"/>
            <a:ext cx="990600" cy="240029"/>
          </a:xfrm>
          <a:prstGeom prst="rect">
            <a:avLst/>
          </a:prstGeom>
        </p:spPr>
        <p:txBody>
          <a:bodyPr vert="horz" wrap="square" lIns="0" tIns="13335" rIns="0" bIns="0" rtlCol="0">
            <a:spAutoFit/>
          </a:bodyPr>
          <a:lstStyle/>
          <a:p>
            <a:pPr marL="12700">
              <a:lnSpc>
                <a:spcPct val="100000"/>
              </a:lnSpc>
              <a:spcBef>
                <a:spcPts val="105"/>
              </a:spcBef>
            </a:pPr>
            <a:r>
              <a:rPr sz="1400" b="1" spc="-5" dirty="0">
                <a:latin typeface="Tahoma"/>
                <a:cs typeface="Tahoma"/>
              </a:rPr>
              <a:t>Ch</a:t>
            </a:r>
            <a:r>
              <a:rPr sz="1400" b="1" spc="-10" dirty="0">
                <a:latin typeface="Tahoma"/>
                <a:cs typeface="Tahoma"/>
              </a:rPr>
              <a:t>O</a:t>
            </a:r>
            <a:r>
              <a:rPr sz="1400" b="1" dirty="0">
                <a:latin typeface="Tahoma"/>
                <a:cs typeface="Tahoma"/>
              </a:rPr>
              <a:t>x</a:t>
            </a:r>
            <a:r>
              <a:rPr sz="1400" b="1" spc="-85" dirty="0">
                <a:latin typeface="Tahoma"/>
                <a:cs typeface="Tahoma"/>
              </a:rPr>
              <a:t> </a:t>
            </a:r>
            <a:r>
              <a:rPr sz="1400" b="1" spc="-5" dirty="0">
                <a:latin typeface="Tahoma"/>
                <a:cs typeface="Tahoma"/>
              </a:rPr>
              <a:t>l</a:t>
            </a:r>
            <a:r>
              <a:rPr sz="1400" b="1" dirty="0">
                <a:latin typeface="Tahoma"/>
                <a:cs typeface="Tahoma"/>
              </a:rPr>
              <a:t>a</a:t>
            </a:r>
            <a:r>
              <a:rPr sz="1400" b="1" spc="-10" dirty="0">
                <a:latin typeface="Tahoma"/>
                <a:cs typeface="Tahoma"/>
              </a:rPr>
              <a:t>ye</a:t>
            </a:r>
            <a:r>
              <a:rPr sz="1400" b="1" dirty="0">
                <a:latin typeface="Tahoma"/>
                <a:cs typeface="Tahoma"/>
              </a:rPr>
              <a:t>r</a:t>
            </a:r>
            <a:endParaRPr sz="1400">
              <a:latin typeface="Tahoma"/>
              <a:cs typeface="Tahoma"/>
            </a:endParaRPr>
          </a:p>
        </p:txBody>
      </p:sp>
      <p:sp>
        <p:nvSpPr>
          <p:cNvPr id="21" name="object 21"/>
          <p:cNvSpPr txBox="1"/>
          <p:nvPr/>
        </p:nvSpPr>
        <p:spPr>
          <a:xfrm>
            <a:off x="6227190" y="3923538"/>
            <a:ext cx="2296160" cy="1019810"/>
          </a:xfrm>
          <a:prstGeom prst="rect">
            <a:avLst/>
          </a:prstGeom>
        </p:spPr>
        <p:txBody>
          <a:bodyPr vert="horz" wrap="square" lIns="0" tIns="12700" rIns="0" bIns="0" rtlCol="0">
            <a:spAutoFit/>
          </a:bodyPr>
          <a:lstStyle/>
          <a:p>
            <a:pPr marL="489584" marR="5080" indent="-477520">
              <a:lnSpc>
                <a:spcPct val="100000"/>
              </a:lnSpc>
              <a:spcBef>
                <a:spcPts val="100"/>
              </a:spcBef>
            </a:pPr>
            <a:r>
              <a:rPr sz="1400" b="1" spc="-5" dirty="0">
                <a:latin typeface="Tahoma"/>
                <a:cs typeface="Tahoma"/>
              </a:rPr>
              <a:t>Electrochemical mediator </a:t>
            </a:r>
            <a:r>
              <a:rPr sz="1400" b="1" spc="-400" dirty="0">
                <a:latin typeface="Tahoma"/>
                <a:cs typeface="Tahoma"/>
              </a:rPr>
              <a:t> </a:t>
            </a:r>
            <a:r>
              <a:rPr sz="1400" b="1" spc="-5" dirty="0">
                <a:latin typeface="Tahoma"/>
                <a:cs typeface="Tahoma"/>
              </a:rPr>
              <a:t>(Prussian</a:t>
            </a:r>
            <a:r>
              <a:rPr sz="1400" b="1" spc="-45" dirty="0">
                <a:latin typeface="Tahoma"/>
                <a:cs typeface="Tahoma"/>
              </a:rPr>
              <a:t> </a:t>
            </a:r>
            <a:r>
              <a:rPr sz="1400" b="1" spc="-5" dirty="0">
                <a:latin typeface="Tahoma"/>
                <a:cs typeface="Tahoma"/>
              </a:rPr>
              <a:t>Blue)</a:t>
            </a:r>
            <a:endParaRPr sz="1400">
              <a:latin typeface="Tahoma"/>
              <a:cs typeface="Tahoma"/>
            </a:endParaRPr>
          </a:p>
          <a:p>
            <a:pPr marL="239395" marR="257810" indent="121920">
              <a:lnSpc>
                <a:spcPct val="100000"/>
              </a:lnSpc>
              <a:spcBef>
                <a:spcPts val="1105"/>
              </a:spcBef>
            </a:pPr>
            <a:r>
              <a:rPr sz="1400" b="1" dirty="0">
                <a:latin typeface="Tahoma"/>
                <a:cs typeface="Tahoma"/>
              </a:rPr>
              <a:t>Electrode surface </a:t>
            </a:r>
            <a:r>
              <a:rPr sz="1400" b="1" spc="5" dirty="0">
                <a:latin typeface="Tahoma"/>
                <a:cs typeface="Tahoma"/>
              </a:rPr>
              <a:t> </a:t>
            </a:r>
            <a:r>
              <a:rPr sz="1400" b="1" spc="-5" dirty="0">
                <a:latin typeface="Tahoma"/>
                <a:cs typeface="Tahoma"/>
              </a:rPr>
              <a:t>(-50mV</a:t>
            </a:r>
            <a:r>
              <a:rPr sz="1400" b="1" spc="-90" dirty="0">
                <a:latin typeface="Tahoma"/>
                <a:cs typeface="Tahoma"/>
              </a:rPr>
              <a:t> </a:t>
            </a:r>
            <a:r>
              <a:rPr sz="1400" b="1" dirty="0">
                <a:latin typeface="Tahoma"/>
                <a:cs typeface="Tahoma"/>
              </a:rPr>
              <a:t>vs</a:t>
            </a:r>
            <a:r>
              <a:rPr sz="1400" b="1" spc="-40" dirty="0">
                <a:latin typeface="Tahoma"/>
                <a:cs typeface="Tahoma"/>
              </a:rPr>
              <a:t> </a:t>
            </a:r>
            <a:r>
              <a:rPr sz="1400" b="1" dirty="0">
                <a:latin typeface="Tahoma"/>
                <a:cs typeface="Tahoma"/>
              </a:rPr>
              <a:t>Ag/AgCl)</a:t>
            </a:r>
            <a:endParaRPr sz="1400">
              <a:latin typeface="Tahoma"/>
              <a:cs typeface="Tahoma"/>
            </a:endParaRPr>
          </a:p>
        </p:txBody>
      </p:sp>
      <p:sp>
        <p:nvSpPr>
          <p:cNvPr id="22" name="object 22"/>
          <p:cNvSpPr txBox="1">
            <a:spLocks noGrp="1"/>
          </p:cNvSpPr>
          <p:nvPr>
            <p:ph type="title"/>
          </p:nvPr>
        </p:nvSpPr>
        <p:spPr>
          <a:xfrm>
            <a:off x="2552192" y="1625549"/>
            <a:ext cx="4312920"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3399"/>
                </a:solidFill>
                <a:latin typeface="Tahoma"/>
                <a:cs typeface="Tahoma"/>
              </a:rPr>
              <a:t>Working</a:t>
            </a:r>
            <a:r>
              <a:rPr sz="1800" spc="-75" dirty="0">
                <a:solidFill>
                  <a:srgbClr val="003399"/>
                </a:solidFill>
                <a:latin typeface="Tahoma"/>
                <a:cs typeface="Tahoma"/>
              </a:rPr>
              <a:t> </a:t>
            </a:r>
            <a:r>
              <a:rPr sz="1800" spc="-5" dirty="0">
                <a:solidFill>
                  <a:srgbClr val="003399"/>
                </a:solidFill>
                <a:latin typeface="Tahoma"/>
                <a:cs typeface="Tahoma"/>
              </a:rPr>
              <a:t>electrode</a:t>
            </a:r>
            <a:r>
              <a:rPr sz="1800" spc="-15" dirty="0">
                <a:solidFill>
                  <a:srgbClr val="003399"/>
                </a:solidFill>
                <a:latin typeface="Tahoma"/>
                <a:cs typeface="Tahoma"/>
              </a:rPr>
              <a:t> </a:t>
            </a:r>
            <a:r>
              <a:rPr sz="1800" spc="-5" dirty="0">
                <a:solidFill>
                  <a:srgbClr val="003399"/>
                </a:solidFill>
                <a:latin typeface="Tahoma"/>
                <a:cs typeface="Tahoma"/>
              </a:rPr>
              <a:t>reactions</a:t>
            </a:r>
            <a:r>
              <a:rPr sz="1800" spc="-60" dirty="0">
                <a:solidFill>
                  <a:srgbClr val="003399"/>
                </a:solidFill>
                <a:latin typeface="Tahoma"/>
                <a:cs typeface="Tahoma"/>
              </a:rPr>
              <a:t> </a:t>
            </a:r>
            <a:r>
              <a:rPr sz="1800" spc="-5" dirty="0">
                <a:solidFill>
                  <a:srgbClr val="003399"/>
                </a:solidFill>
                <a:latin typeface="Tahoma"/>
                <a:cs typeface="Tahoma"/>
              </a:rPr>
              <a:t>pathway</a:t>
            </a:r>
            <a:endParaRPr sz="1800">
              <a:latin typeface="Tahoma"/>
              <a:cs typeface="Tahoma"/>
            </a:endParaRPr>
          </a:p>
        </p:txBody>
      </p:sp>
      <p:sp>
        <p:nvSpPr>
          <p:cNvPr id="23" name="object 23"/>
          <p:cNvSpPr txBox="1"/>
          <p:nvPr/>
        </p:nvSpPr>
        <p:spPr>
          <a:xfrm>
            <a:off x="4216272" y="4018279"/>
            <a:ext cx="558165" cy="269240"/>
          </a:xfrm>
          <a:prstGeom prst="rect">
            <a:avLst/>
          </a:prstGeom>
        </p:spPr>
        <p:txBody>
          <a:bodyPr vert="horz" wrap="square" lIns="0" tIns="12065" rIns="0" bIns="0" rtlCol="0">
            <a:spAutoFit/>
          </a:bodyPr>
          <a:lstStyle/>
          <a:p>
            <a:pPr marL="38100">
              <a:lnSpc>
                <a:spcPct val="100000"/>
              </a:lnSpc>
              <a:spcBef>
                <a:spcPts val="95"/>
              </a:spcBef>
            </a:pPr>
            <a:r>
              <a:rPr sz="1600" b="1" spc="-5" dirty="0">
                <a:solidFill>
                  <a:srgbClr val="33CC33"/>
                </a:solidFill>
                <a:latin typeface="Tahoma"/>
                <a:cs typeface="Tahoma"/>
              </a:rPr>
              <a:t>H</a:t>
            </a:r>
            <a:r>
              <a:rPr sz="1575" b="1" spc="-7" baseline="-15873" dirty="0">
                <a:solidFill>
                  <a:srgbClr val="33CC33"/>
                </a:solidFill>
                <a:latin typeface="Tahoma"/>
                <a:cs typeface="Tahoma"/>
              </a:rPr>
              <a:t>2</a:t>
            </a:r>
            <a:r>
              <a:rPr sz="1600" b="1" spc="-5" dirty="0">
                <a:solidFill>
                  <a:srgbClr val="33CC33"/>
                </a:solidFill>
                <a:latin typeface="Tahoma"/>
                <a:cs typeface="Tahoma"/>
              </a:rPr>
              <a:t>O</a:t>
            </a:r>
            <a:r>
              <a:rPr sz="1575" b="1" spc="-7" baseline="-15873" dirty="0">
                <a:solidFill>
                  <a:srgbClr val="33CC33"/>
                </a:solidFill>
                <a:latin typeface="Tahoma"/>
                <a:cs typeface="Tahoma"/>
              </a:rPr>
              <a:t>2</a:t>
            </a:r>
            <a:endParaRPr sz="1575" baseline="-15873">
              <a:latin typeface="Tahoma"/>
              <a:cs typeface="Tahoma"/>
            </a:endParaRPr>
          </a:p>
        </p:txBody>
      </p:sp>
      <p:grpSp>
        <p:nvGrpSpPr>
          <p:cNvPr id="24" name="object 24"/>
          <p:cNvGrpSpPr/>
          <p:nvPr/>
        </p:nvGrpSpPr>
        <p:grpSpPr>
          <a:xfrm>
            <a:off x="3325177" y="3485197"/>
            <a:ext cx="2374900" cy="1519555"/>
            <a:chOff x="3325177" y="3485197"/>
            <a:chExt cx="2374900" cy="1519555"/>
          </a:xfrm>
        </p:grpSpPr>
        <p:sp>
          <p:nvSpPr>
            <p:cNvPr id="25" name="object 25"/>
            <p:cNvSpPr/>
            <p:nvPr/>
          </p:nvSpPr>
          <p:spPr>
            <a:xfrm>
              <a:off x="3346704" y="3973067"/>
              <a:ext cx="654050" cy="329565"/>
            </a:xfrm>
            <a:custGeom>
              <a:avLst/>
              <a:gdLst/>
              <a:ahLst/>
              <a:cxnLst/>
              <a:rect l="l" t="t" r="r" b="b"/>
              <a:pathLst>
                <a:path w="654050" h="329564">
                  <a:moveTo>
                    <a:pt x="0" y="0"/>
                  </a:moveTo>
                  <a:lnTo>
                    <a:pt x="2032" y="38099"/>
                  </a:lnTo>
                  <a:lnTo>
                    <a:pt x="28194" y="108457"/>
                  </a:lnTo>
                  <a:lnTo>
                    <a:pt x="51435" y="140080"/>
                  </a:lnTo>
                  <a:lnTo>
                    <a:pt x="81153" y="169036"/>
                  </a:lnTo>
                  <a:lnTo>
                    <a:pt x="116840" y="195198"/>
                  </a:lnTo>
                  <a:lnTo>
                    <a:pt x="158115" y="218312"/>
                  </a:lnTo>
                  <a:lnTo>
                    <a:pt x="204724" y="238124"/>
                  </a:lnTo>
                  <a:lnTo>
                    <a:pt x="256286" y="254253"/>
                  </a:lnTo>
                  <a:lnTo>
                    <a:pt x="312420" y="266699"/>
                  </a:lnTo>
                  <a:lnTo>
                    <a:pt x="372745" y="275208"/>
                  </a:lnTo>
                  <a:lnTo>
                    <a:pt x="437007" y="279399"/>
                  </a:lnTo>
                  <a:lnTo>
                    <a:pt x="446405" y="329183"/>
                  </a:lnTo>
                  <a:lnTo>
                    <a:pt x="653669" y="218820"/>
                  </a:lnTo>
                  <a:lnTo>
                    <a:pt x="411861" y="144779"/>
                  </a:lnTo>
                  <a:lnTo>
                    <a:pt x="421132" y="194436"/>
                  </a:lnTo>
                  <a:lnTo>
                    <a:pt x="359663" y="190499"/>
                  </a:lnTo>
                  <a:lnTo>
                    <a:pt x="301625" y="182752"/>
                  </a:lnTo>
                  <a:lnTo>
                    <a:pt x="247142" y="171068"/>
                  </a:lnTo>
                  <a:lnTo>
                    <a:pt x="196723" y="155955"/>
                  </a:lnTo>
                  <a:lnTo>
                    <a:pt x="150749" y="137413"/>
                  </a:lnTo>
                  <a:lnTo>
                    <a:pt x="109474" y="115696"/>
                  </a:lnTo>
                  <a:lnTo>
                    <a:pt x="73406" y="90931"/>
                  </a:lnTo>
                  <a:lnTo>
                    <a:pt x="42925" y="63245"/>
                  </a:lnTo>
                  <a:lnTo>
                    <a:pt x="18287" y="32892"/>
                  </a:lnTo>
                  <a:lnTo>
                    <a:pt x="0" y="0"/>
                  </a:lnTo>
                  <a:close/>
                </a:path>
              </a:pathLst>
            </a:custGeom>
            <a:solidFill>
              <a:srgbClr val="99CCFF">
                <a:alpha val="50195"/>
              </a:srgbClr>
            </a:solidFill>
          </p:spPr>
          <p:txBody>
            <a:bodyPr wrap="square" lIns="0" tIns="0" rIns="0" bIns="0" rtlCol="0"/>
            <a:lstStyle/>
            <a:p>
              <a:endParaRPr/>
            </a:p>
          </p:txBody>
        </p:sp>
        <p:sp>
          <p:nvSpPr>
            <p:cNvPr id="26" name="object 26"/>
            <p:cNvSpPr/>
            <p:nvPr/>
          </p:nvSpPr>
          <p:spPr>
            <a:xfrm>
              <a:off x="3329940" y="3489959"/>
              <a:ext cx="554355" cy="527050"/>
            </a:xfrm>
            <a:custGeom>
              <a:avLst/>
              <a:gdLst/>
              <a:ahLst/>
              <a:cxnLst/>
              <a:rect l="l" t="t" r="r" b="b"/>
              <a:pathLst>
                <a:path w="554354" h="527050">
                  <a:moveTo>
                    <a:pt x="538226" y="0"/>
                  </a:moveTo>
                  <a:lnTo>
                    <a:pt x="477647" y="13207"/>
                  </a:lnTo>
                  <a:lnTo>
                    <a:pt x="419226" y="29337"/>
                  </a:lnTo>
                  <a:lnTo>
                    <a:pt x="363600" y="48132"/>
                  </a:lnTo>
                  <a:lnTo>
                    <a:pt x="310896" y="69468"/>
                  </a:lnTo>
                  <a:lnTo>
                    <a:pt x="261238" y="93217"/>
                  </a:lnTo>
                  <a:lnTo>
                    <a:pt x="215137" y="118998"/>
                  </a:lnTo>
                  <a:lnTo>
                    <a:pt x="172847" y="146557"/>
                  </a:lnTo>
                  <a:lnTo>
                    <a:pt x="134365" y="175894"/>
                  </a:lnTo>
                  <a:lnTo>
                    <a:pt x="100330" y="206501"/>
                  </a:lnTo>
                  <a:lnTo>
                    <a:pt x="70612" y="238378"/>
                  </a:lnTo>
                  <a:lnTo>
                    <a:pt x="45847" y="271144"/>
                  </a:lnTo>
                  <a:lnTo>
                    <a:pt x="26162" y="304672"/>
                  </a:lnTo>
                  <a:lnTo>
                    <a:pt x="2921" y="373125"/>
                  </a:lnTo>
                  <a:lnTo>
                    <a:pt x="0" y="407669"/>
                  </a:lnTo>
                  <a:lnTo>
                    <a:pt x="3175" y="441959"/>
                  </a:lnTo>
                  <a:lnTo>
                    <a:pt x="19176" y="526795"/>
                  </a:lnTo>
                  <a:lnTo>
                    <a:pt x="16001" y="492506"/>
                  </a:lnTo>
                  <a:lnTo>
                    <a:pt x="18923" y="458088"/>
                  </a:lnTo>
                  <a:lnTo>
                    <a:pt x="42037" y="389635"/>
                  </a:lnTo>
                  <a:lnTo>
                    <a:pt x="61722" y="355981"/>
                  </a:lnTo>
                  <a:lnTo>
                    <a:pt x="86613" y="323214"/>
                  </a:lnTo>
                  <a:lnTo>
                    <a:pt x="116205" y="291338"/>
                  </a:lnTo>
                  <a:lnTo>
                    <a:pt x="150240" y="260731"/>
                  </a:lnTo>
                  <a:lnTo>
                    <a:pt x="188722" y="231520"/>
                  </a:lnTo>
                  <a:lnTo>
                    <a:pt x="231012" y="203834"/>
                  </a:lnTo>
                  <a:lnTo>
                    <a:pt x="277113" y="178053"/>
                  </a:lnTo>
                  <a:lnTo>
                    <a:pt x="326771" y="154431"/>
                  </a:lnTo>
                  <a:lnTo>
                    <a:pt x="379475" y="132969"/>
                  </a:lnTo>
                  <a:lnTo>
                    <a:pt x="435101" y="114173"/>
                  </a:lnTo>
                  <a:lnTo>
                    <a:pt x="493395" y="98043"/>
                  </a:lnTo>
                  <a:lnTo>
                    <a:pt x="554101" y="84836"/>
                  </a:lnTo>
                  <a:lnTo>
                    <a:pt x="538226" y="0"/>
                  </a:lnTo>
                  <a:close/>
                </a:path>
              </a:pathLst>
            </a:custGeom>
            <a:solidFill>
              <a:srgbClr val="79A2CD">
                <a:alpha val="50195"/>
              </a:srgbClr>
            </a:solidFill>
          </p:spPr>
          <p:txBody>
            <a:bodyPr wrap="square" lIns="0" tIns="0" rIns="0" bIns="0" rtlCol="0"/>
            <a:lstStyle/>
            <a:p>
              <a:endParaRPr/>
            </a:p>
          </p:txBody>
        </p:sp>
        <p:sp>
          <p:nvSpPr>
            <p:cNvPr id="27" name="object 27"/>
            <p:cNvSpPr/>
            <p:nvPr/>
          </p:nvSpPr>
          <p:spPr>
            <a:xfrm>
              <a:off x="3329940" y="3489959"/>
              <a:ext cx="670560" cy="812800"/>
            </a:xfrm>
            <a:custGeom>
              <a:avLst/>
              <a:gdLst/>
              <a:ahLst/>
              <a:cxnLst/>
              <a:rect l="l" t="t" r="r" b="b"/>
              <a:pathLst>
                <a:path w="670560" h="812800">
                  <a:moveTo>
                    <a:pt x="19176" y="526669"/>
                  </a:moveTo>
                  <a:lnTo>
                    <a:pt x="16001" y="492378"/>
                  </a:lnTo>
                  <a:lnTo>
                    <a:pt x="18923" y="457834"/>
                  </a:lnTo>
                  <a:lnTo>
                    <a:pt x="27686" y="423544"/>
                  </a:lnTo>
                  <a:lnTo>
                    <a:pt x="61849" y="355853"/>
                  </a:lnTo>
                  <a:lnTo>
                    <a:pt x="86613" y="323088"/>
                  </a:lnTo>
                  <a:lnTo>
                    <a:pt x="116205" y="291338"/>
                  </a:lnTo>
                  <a:lnTo>
                    <a:pt x="150368" y="260603"/>
                  </a:lnTo>
                  <a:lnTo>
                    <a:pt x="188722" y="231394"/>
                  </a:lnTo>
                  <a:lnTo>
                    <a:pt x="231139" y="203834"/>
                  </a:lnTo>
                  <a:lnTo>
                    <a:pt x="277240" y="178053"/>
                  </a:lnTo>
                  <a:lnTo>
                    <a:pt x="326898" y="154304"/>
                  </a:lnTo>
                  <a:lnTo>
                    <a:pt x="379602" y="132969"/>
                  </a:lnTo>
                  <a:lnTo>
                    <a:pt x="435356" y="114173"/>
                  </a:lnTo>
                  <a:lnTo>
                    <a:pt x="493649" y="98043"/>
                  </a:lnTo>
                  <a:lnTo>
                    <a:pt x="554355" y="84836"/>
                  </a:lnTo>
                  <a:lnTo>
                    <a:pt x="538480" y="0"/>
                  </a:lnTo>
                  <a:lnTo>
                    <a:pt x="477774" y="13207"/>
                  </a:lnTo>
                  <a:lnTo>
                    <a:pt x="419481" y="29210"/>
                  </a:lnTo>
                  <a:lnTo>
                    <a:pt x="363727" y="48132"/>
                  </a:lnTo>
                  <a:lnTo>
                    <a:pt x="311023" y="69468"/>
                  </a:lnTo>
                  <a:lnTo>
                    <a:pt x="261365" y="93217"/>
                  </a:lnTo>
                  <a:lnTo>
                    <a:pt x="215264" y="118998"/>
                  </a:lnTo>
                  <a:lnTo>
                    <a:pt x="172847" y="146557"/>
                  </a:lnTo>
                  <a:lnTo>
                    <a:pt x="134493" y="175767"/>
                  </a:lnTo>
                  <a:lnTo>
                    <a:pt x="100330" y="206375"/>
                  </a:lnTo>
                  <a:lnTo>
                    <a:pt x="70738" y="238251"/>
                  </a:lnTo>
                  <a:lnTo>
                    <a:pt x="45847" y="271017"/>
                  </a:lnTo>
                  <a:lnTo>
                    <a:pt x="26162" y="304545"/>
                  </a:lnTo>
                  <a:lnTo>
                    <a:pt x="2921" y="372998"/>
                  </a:lnTo>
                  <a:lnTo>
                    <a:pt x="0" y="407415"/>
                  </a:lnTo>
                  <a:lnTo>
                    <a:pt x="3175" y="441832"/>
                  </a:lnTo>
                  <a:lnTo>
                    <a:pt x="19176" y="526669"/>
                  </a:lnTo>
                  <a:lnTo>
                    <a:pt x="47117" y="595883"/>
                  </a:lnTo>
                  <a:lnTo>
                    <a:pt x="70993" y="626998"/>
                  </a:lnTo>
                  <a:lnTo>
                    <a:pt x="101092" y="655446"/>
                  </a:lnTo>
                  <a:lnTo>
                    <a:pt x="136906" y="680846"/>
                  </a:lnTo>
                  <a:lnTo>
                    <a:pt x="178308" y="703326"/>
                  </a:lnTo>
                  <a:lnTo>
                    <a:pt x="224662" y="722502"/>
                  </a:lnTo>
                  <a:lnTo>
                    <a:pt x="275717" y="738251"/>
                  </a:lnTo>
                  <a:lnTo>
                    <a:pt x="331088" y="750315"/>
                  </a:lnTo>
                  <a:lnTo>
                    <a:pt x="390398" y="758444"/>
                  </a:lnTo>
                  <a:lnTo>
                    <a:pt x="453263" y="762507"/>
                  </a:lnTo>
                  <a:lnTo>
                    <a:pt x="462661" y="812291"/>
                  </a:lnTo>
                  <a:lnTo>
                    <a:pt x="670051" y="702056"/>
                  </a:lnTo>
                  <a:lnTo>
                    <a:pt x="428117" y="628014"/>
                  </a:lnTo>
                  <a:lnTo>
                    <a:pt x="437388" y="677671"/>
                  </a:lnTo>
                  <a:lnTo>
                    <a:pt x="376047" y="673734"/>
                  </a:lnTo>
                  <a:lnTo>
                    <a:pt x="317881" y="665860"/>
                  </a:lnTo>
                  <a:lnTo>
                    <a:pt x="263398" y="654303"/>
                  </a:lnTo>
                  <a:lnTo>
                    <a:pt x="212979" y="639190"/>
                  </a:lnTo>
                  <a:lnTo>
                    <a:pt x="166877" y="620648"/>
                  </a:lnTo>
                  <a:lnTo>
                    <a:pt x="125730" y="598932"/>
                  </a:lnTo>
                  <a:lnTo>
                    <a:pt x="89662" y="574166"/>
                  </a:lnTo>
                  <a:lnTo>
                    <a:pt x="59055" y="546481"/>
                  </a:lnTo>
                  <a:lnTo>
                    <a:pt x="34544" y="516127"/>
                  </a:lnTo>
                  <a:lnTo>
                    <a:pt x="16129" y="483362"/>
                  </a:lnTo>
                </a:path>
              </a:pathLst>
            </a:custGeom>
            <a:ln w="9525">
              <a:solidFill>
                <a:srgbClr val="000000"/>
              </a:solidFill>
            </a:ln>
          </p:spPr>
          <p:txBody>
            <a:bodyPr wrap="square" lIns="0" tIns="0" rIns="0" bIns="0" rtlCol="0"/>
            <a:lstStyle/>
            <a:p>
              <a:endParaRPr/>
            </a:p>
          </p:txBody>
        </p:sp>
        <p:sp>
          <p:nvSpPr>
            <p:cNvPr id="28" name="object 28"/>
            <p:cNvSpPr/>
            <p:nvPr/>
          </p:nvSpPr>
          <p:spPr>
            <a:xfrm>
              <a:off x="4791456" y="4579619"/>
              <a:ext cx="895985" cy="420370"/>
            </a:xfrm>
            <a:custGeom>
              <a:avLst/>
              <a:gdLst/>
              <a:ahLst/>
              <a:cxnLst/>
              <a:rect l="l" t="t" r="r" b="b"/>
              <a:pathLst>
                <a:path w="895985" h="420370">
                  <a:moveTo>
                    <a:pt x="892302" y="0"/>
                  </a:moveTo>
                  <a:lnTo>
                    <a:pt x="856996" y="59816"/>
                  </a:lnTo>
                  <a:lnTo>
                    <a:pt x="800100" y="113791"/>
                  </a:lnTo>
                  <a:lnTo>
                    <a:pt x="764159" y="138429"/>
                  </a:lnTo>
                  <a:lnTo>
                    <a:pt x="723519" y="161289"/>
                  </a:lnTo>
                  <a:lnTo>
                    <a:pt x="678307" y="182371"/>
                  </a:lnTo>
                  <a:lnTo>
                    <a:pt x="629031" y="201421"/>
                  </a:lnTo>
                  <a:lnTo>
                    <a:pt x="575564" y="218312"/>
                  </a:lnTo>
                  <a:lnTo>
                    <a:pt x="518414" y="233171"/>
                  </a:lnTo>
                  <a:lnTo>
                    <a:pt x="457708" y="245744"/>
                  </a:lnTo>
                  <a:lnTo>
                    <a:pt x="393700" y="255777"/>
                  </a:lnTo>
                  <a:lnTo>
                    <a:pt x="326644" y="263397"/>
                  </a:lnTo>
                  <a:lnTo>
                    <a:pt x="331470" y="205485"/>
                  </a:lnTo>
                  <a:lnTo>
                    <a:pt x="0" y="313562"/>
                  </a:lnTo>
                  <a:lnTo>
                    <a:pt x="313817" y="420242"/>
                  </a:lnTo>
                  <a:lnTo>
                    <a:pt x="318643" y="362330"/>
                  </a:lnTo>
                  <a:lnTo>
                    <a:pt x="387096" y="354456"/>
                  </a:lnTo>
                  <a:lnTo>
                    <a:pt x="452247" y="344169"/>
                  </a:lnTo>
                  <a:lnTo>
                    <a:pt x="513715" y="331342"/>
                  </a:lnTo>
                  <a:lnTo>
                    <a:pt x="571373" y="316229"/>
                  </a:lnTo>
                  <a:lnTo>
                    <a:pt x="624967" y="298957"/>
                  </a:lnTo>
                  <a:lnTo>
                    <a:pt x="674370" y="279526"/>
                  </a:lnTo>
                  <a:lnTo>
                    <a:pt x="719328" y="258190"/>
                  </a:lnTo>
                  <a:lnTo>
                    <a:pt x="759587" y="235076"/>
                  </a:lnTo>
                  <a:lnTo>
                    <a:pt x="795147" y="210311"/>
                  </a:lnTo>
                  <a:lnTo>
                    <a:pt x="825627" y="184022"/>
                  </a:lnTo>
                  <a:lnTo>
                    <a:pt x="870839" y="127126"/>
                  </a:lnTo>
                  <a:lnTo>
                    <a:pt x="893572" y="65404"/>
                  </a:lnTo>
                  <a:lnTo>
                    <a:pt x="895985" y="33146"/>
                  </a:lnTo>
                  <a:lnTo>
                    <a:pt x="892302" y="0"/>
                  </a:lnTo>
                  <a:close/>
                </a:path>
              </a:pathLst>
            </a:custGeom>
            <a:solidFill>
              <a:srgbClr val="99CCFF">
                <a:alpha val="50195"/>
              </a:srgbClr>
            </a:solidFill>
          </p:spPr>
          <p:txBody>
            <a:bodyPr wrap="square" lIns="0" tIns="0" rIns="0" bIns="0" rtlCol="0"/>
            <a:lstStyle/>
            <a:p>
              <a:endParaRPr/>
            </a:p>
          </p:txBody>
        </p:sp>
        <p:sp>
          <p:nvSpPr>
            <p:cNvPr id="29" name="object 29"/>
            <p:cNvSpPr/>
            <p:nvPr/>
          </p:nvSpPr>
          <p:spPr>
            <a:xfrm>
              <a:off x="4850892" y="4075175"/>
              <a:ext cx="844550" cy="554990"/>
            </a:xfrm>
            <a:custGeom>
              <a:avLst/>
              <a:gdLst/>
              <a:ahLst/>
              <a:cxnLst/>
              <a:rect l="l" t="t" r="r" b="b"/>
              <a:pathLst>
                <a:path w="844550" h="554989">
                  <a:moveTo>
                    <a:pt x="8128" y="0"/>
                  </a:moveTo>
                  <a:lnTo>
                    <a:pt x="0" y="98932"/>
                  </a:lnTo>
                  <a:lnTo>
                    <a:pt x="64643" y="105282"/>
                  </a:lnTo>
                  <a:lnTo>
                    <a:pt x="127888" y="113537"/>
                  </a:lnTo>
                  <a:lnTo>
                    <a:pt x="189484" y="123825"/>
                  </a:lnTo>
                  <a:lnTo>
                    <a:pt x="249300" y="135762"/>
                  </a:lnTo>
                  <a:lnTo>
                    <a:pt x="307086" y="149351"/>
                  </a:lnTo>
                  <a:lnTo>
                    <a:pt x="362838" y="164719"/>
                  </a:lnTo>
                  <a:lnTo>
                    <a:pt x="416306" y="181482"/>
                  </a:lnTo>
                  <a:lnTo>
                    <a:pt x="467360" y="199644"/>
                  </a:lnTo>
                  <a:lnTo>
                    <a:pt x="515747" y="219201"/>
                  </a:lnTo>
                  <a:lnTo>
                    <a:pt x="561467" y="239903"/>
                  </a:lnTo>
                  <a:lnTo>
                    <a:pt x="604266" y="261874"/>
                  </a:lnTo>
                  <a:lnTo>
                    <a:pt x="643890" y="284861"/>
                  </a:lnTo>
                  <a:lnTo>
                    <a:pt x="680338" y="308863"/>
                  </a:lnTo>
                  <a:lnTo>
                    <a:pt x="713486" y="333756"/>
                  </a:lnTo>
                  <a:lnTo>
                    <a:pt x="742950" y="359410"/>
                  </a:lnTo>
                  <a:lnTo>
                    <a:pt x="790575" y="412876"/>
                  </a:lnTo>
                  <a:lnTo>
                    <a:pt x="822071" y="468503"/>
                  </a:lnTo>
                  <a:lnTo>
                    <a:pt x="836041" y="525653"/>
                  </a:lnTo>
                  <a:lnTo>
                    <a:pt x="836041" y="554482"/>
                  </a:lnTo>
                  <a:lnTo>
                    <a:pt x="844169" y="455549"/>
                  </a:lnTo>
                  <a:lnTo>
                    <a:pt x="839470" y="398018"/>
                  </a:lnTo>
                  <a:lnTo>
                    <a:pt x="816483" y="341630"/>
                  </a:lnTo>
                  <a:lnTo>
                    <a:pt x="776732" y="286893"/>
                  </a:lnTo>
                  <a:lnTo>
                    <a:pt x="721487" y="234823"/>
                  </a:lnTo>
                  <a:lnTo>
                    <a:pt x="688467" y="209931"/>
                  </a:lnTo>
                  <a:lnTo>
                    <a:pt x="652018" y="185928"/>
                  </a:lnTo>
                  <a:lnTo>
                    <a:pt x="612267" y="162941"/>
                  </a:lnTo>
                  <a:lnTo>
                    <a:pt x="569468" y="140969"/>
                  </a:lnTo>
                  <a:lnTo>
                    <a:pt x="523875" y="120268"/>
                  </a:lnTo>
                  <a:lnTo>
                    <a:pt x="475361" y="100711"/>
                  </a:lnTo>
                  <a:lnTo>
                    <a:pt x="424307" y="82550"/>
                  </a:lnTo>
                  <a:lnTo>
                    <a:pt x="370840" y="65786"/>
                  </a:lnTo>
                  <a:lnTo>
                    <a:pt x="315213" y="50418"/>
                  </a:lnTo>
                  <a:lnTo>
                    <a:pt x="257302" y="36830"/>
                  </a:lnTo>
                  <a:lnTo>
                    <a:pt x="197485" y="24892"/>
                  </a:lnTo>
                  <a:lnTo>
                    <a:pt x="136017" y="14731"/>
                  </a:lnTo>
                  <a:lnTo>
                    <a:pt x="72771" y="6350"/>
                  </a:lnTo>
                  <a:lnTo>
                    <a:pt x="8128" y="0"/>
                  </a:lnTo>
                  <a:close/>
                </a:path>
              </a:pathLst>
            </a:custGeom>
            <a:solidFill>
              <a:srgbClr val="79A2CD">
                <a:alpha val="50195"/>
              </a:srgbClr>
            </a:solidFill>
          </p:spPr>
          <p:txBody>
            <a:bodyPr wrap="square" lIns="0" tIns="0" rIns="0" bIns="0" rtlCol="0"/>
            <a:lstStyle/>
            <a:p>
              <a:endParaRPr/>
            </a:p>
          </p:txBody>
        </p:sp>
        <p:sp>
          <p:nvSpPr>
            <p:cNvPr id="30" name="object 30"/>
            <p:cNvSpPr/>
            <p:nvPr/>
          </p:nvSpPr>
          <p:spPr>
            <a:xfrm>
              <a:off x="4791456" y="4075175"/>
              <a:ext cx="903605" cy="924560"/>
            </a:xfrm>
            <a:custGeom>
              <a:avLst/>
              <a:gdLst/>
              <a:ahLst/>
              <a:cxnLst/>
              <a:rect l="l" t="t" r="r" b="b"/>
              <a:pathLst>
                <a:path w="903604" h="924560">
                  <a:moveTo>
                    <a:pt x="895477" y="554355"/>
                  </a:moveTo>
                  <a:lnTo>
                    <a:pt x="890778" y="496824"/>
                  </a:lnTo>
                  <a:lnTo>
                    <a:pt x="867791" y="440436"/>
                  </a:lnTo>
                  <a:lnTo>
                    <a:pt x="828040" y="385825"/>
                  </a:lnTo>
                  <a:lnTo>
                    <a:pt x="772795" y="333756"/>
                  </a:lnTo>
                  <a:lnTo>
                    <a:pt x="739775" y="308863"/>
                  </a:lnTo>
                  <a:lnTo>
                    <a:pt x="703326" y="284861"/>
                  </a:lnTo>
                  <a:lnTo>
                    <a:pt x="663575" y="261874"/>
                  </a:lnTo>
                  <a:lnTo>
                    <a:pt x="620776" y="239903"/>
                  </a:lnTo>
                  <a:lnTo>
                    <a:pt x="575056" y="219075"/>
                  </a:lnTo>
                  <a:lnTo>
                    <a:pt x="526542" y="199644"/>
                  </a:lnTo>
                  <a:lnTo>
                    <a:pt x="475488" y="181356"/>
                  </a:lnTo>
                  <a:lnTo>
                    <a:pt x="422021" y="164592"/>
                  </a:lnTo>
                  <a:lnTo>
                    <a:pt x="366268" y="149351"/>
                  </a:lnTo>
                  <a:lnTo>
                    <a:pt x="308356" y="135762"/>
                  </a:lnTo>
                  <a:lnTo>
                    <a:pt x="248539" y="123698"/>
                  </a:lnTo>
                  <a:lnTo>
                    <a:pt x="186944" y="113537"/>
                  </a:lnTo>
                  <a:lnTo>
                    <a:pt x="123698" y="105282"/>
                  </a:lnTo>
                  <a:lnTo>
                    <a:pt x="59055" y="98806"/>
                  </a:lnTo>
                  <a:lnTo>
                    <a:pt x="67183" y="0"/>
                  </a:lnTo>
                  <a:lnTo>
                    <a:pt x="131826" y="6350"/>
                  </a:lnTo>
                  <a:lnTo>
                    <a:pt x="195072" y="14731"/>
                  </a:lnTo>
                  <a:lnTo>
                    <a:pt x="256667" y="24892"/>
                  </a:lnTo>
                  <a:lnTo>
                    <a:pt x="316484" y="36830"/>
                  </a:lnTo>
                  <a:lnTo>
                    <a:pt x="374269" y="50418"/>
                  </a:lnTo>
                  <a:lnTo>
                    <a:pt x="430149" y="65659"/>
                  </a:lnTo>
                  <a:lnTo>
                    <a:pt x="483616" y="82550"/>
                  </a:lnTo>
                  <a:lnTo>
                    <a:pt x="534670" y="100711"/>
                  </a:lnTo>
                  <a:lnTo>
                    <a:pt x="583057" y="120142"/>
                  </a:lnTo>
                  <a:lnTo>
                    <a:pt x="628777" y="140969"/>
                  </a:lnTo>
                  <a:lnTo>
                    <a:pt x="671576" y="162941"/>
                  </a:lnTo>
                  <a:lnTo>
                    <a:pt x="711327" y="185928"/>
                  </a:lnTo>
                  <a:lnTo>
                    <a:pt x="747776" y="209931"/>
                  </a:lnTo>
                  <a:lnTo>
                    <a:pt x="780923" y="234823"/>
                  </a:lnTo>
                  <a:lnTo>
                    <a:pt x="810387" y="260476"/>
                  </a:lnTo>
                  <a:lnTo>
                    <a:pt x="858139" y="313944"/>
                  </a:lnTo>
                  <a:lnTo>
                    <a:pt x="889635" y="369569"/>
                  </a:lnTo>
                  <a:lnTo>
                    <a:pt x="903605" y="426719"/>
                  </a:lnTo>
                  <a:lnTo>
                    <a:pt x="903605" y="455549"/>
                  </a:lnTo>
                  <a:lnTo>
                    <a:pt x="895477" y="554355"/>
                  </a:lnTo>
                  <a:lnTo>
                    <a:pt x="879094" y="615442"/>
                  </a:lnTo>
                  <a:lnTo>
                    <a:pt x="841121" y="672084"/>
                  </a:lnTo>
                  <a:lnTo>
                    <a:pt x="783463" y="723392"/>
                  </a:lnTo>
                  <a:lnTo>
                    <a:pt x="747522" y="746760"/>
                  </a:lnTo>
                  <a:lnTo>
                    <a:pt x="707263" y="768604"/>
                  </a:lnTo>
                  <a:lnTo>
                    <a:pt x="662813" y="788669"/>
                  </a:lnTo>
                  <a:lnTo>
                    <a:pt x="614299" y="806831"/>
                  </a:lnTo>
                  <a:lnTo>
                    <a:pt x="561975" y="823087"/>
                  </a:lnTo>
                  <a:lnTo>
                    <a:pt x="506095" y="837311"/>
                  </a:lnTo>
                  <a:lnTo>
                    <a:pt x="446786" y="849376"/>
                  </a:lnTo>
                  <a:lnTo>
                    <a:pt x="384175" y="859155"/>
                  </a:lnTo>
                  <a:lnTo>
                    <a:pt x="318643" y="866648"/>
                  </a:lnTo>
                  <a:lnTo>
                    <a:pt x="313817" y="924560"/>
                  </a:lnTo>
                  <a:lnTo>
                    <a:pt x="0" y="818007"/>
                  </a:lnTo>
                  <a:lnTo>
                    <a:pt x="331470" y="709803"/>
                  </a:lnTo>
                  <a:lnTo>
                    <a:pt x="326644" y="767715"/>
                  </a:lnTo>
                  <a:lnTo>
                    <a:pt x="393700" y="760094"/>
                  </a:lnTo>
                  <a:lnTo>
                    <a:pt x="457708" y="750062"/>
                  </a:lnTo>
                  <a:lnTo>
                    <a:pt x="518414" y="737488"/>
                  </a:lnTo>
                  <a:lnTo>
                    <a:pt x="575564" y="722757"/>
                  </a:lnTo>
                  <a:lnTo>
                    <a:pt x="629031" y="705738"/>
                  </a:lnTo>
                  <a:lnTo>
                    <a:pt x="678307" y="686688"/>
                  </a:lnTo>
                  <a:lnTo>
                    <a:pt x="723519" y="665607"/>
                  </a:lnTo>
                  <a:lnTo>
                    <a:pt x="764159" y="642747"/>
                  </a:lnTo>
                  <a:lnTo>
                    <a:pt x="800100" y="618109"/>
                  </a:lnTo>
                  <a:lnTo>
                    <a:pt x="831088" y="591947"/>
                  </a:lnTo>
                  <a:lnTo>
                    <a:pt x="877443" y="534924"/>
                  </a:lnTo>
                  <a:lnTo>
                    <a:pt x="892302" y="504317"/>
                  </a:lnTo>
                </a:path>
              </a:pathLst>
            </a:custGeom>
            <a:ln w="9525">
              <a:solidFill>
                <a:srgbClr val="000000"/>
              </a:solidFill>
            </a:ln>
          </p:spPr>
          <p:txBody>
            <a:bodyPr wrap="square" lIns="0" tIns="0" rIns="0" bIns="0" rtlCol="0"/>
            <a:lstStyle/>
            <a:p>
              <a:endParaRPr/>
            </a:p>
          </p:txBody>
        </p:sp>
      </p:grpSp>
      <p:sp>
        <p:nvSpPr>
          <p:cNvPr id="31" name="object 31"/>
          <p:cNvSpPr txBox="1"/>
          <p:nvPr/>
        </p:nvSpPr>
        <p:spPr>
          <a:xfrm>
            <a:off x="3155695" y="4754626"/>
            <a:ext cx="178244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006600"/>
                </a:solidFill>
                <a:latin typeface="Tahoma"/>
                <a:cs typeface="Tahoma"/>
              </a:rPr>
              <a:t>Fe</a:t>
            </a:r>
            <a:r>
              <a:rPr sz="1600" b="1" spc="-40" dirty="0">
                <a:solidFill>
                  <a:srgbClr val="006600"/>
                </a:solidFill>
                <a:latin typeface="Tahoma"/>
                <a:cs typeface="Tahoma"/>
              </a:rPr>
              <a:t> </a:t>
            </a:r>
            <a:r>
              <a:rPr sz="1600" b="1" spc="-15" dirty="0">
                <a:solidFill>
                  <a:srgbClr val="006600"/>
                </a:solidFill>
                <a:latin typeface="Tahoma"/>
                <a:cs typeface="Tahoma"/>
              </a:rPr>
              <a:t>(III)</a:t>
            </a:r>
            <a:r>
              <a:rPr sz="1600" b="1" spc="15" dirty="0">
                <a:solidFill>
                  <a:srgbClr val="006600"/>
                </a:solidFill>
                <a:latin typeface="Tahoma"/>
                <a:cs typeface="Tahoma"/>
              </a:rPr>
              <a:t> </a:t>
            </a:r>
            <a:r>
              <a:rPr sz="1600" spc="-5" dirty="0">
                <a:solidFill>
                  <a:srgbClr val="006600"/>
                </a:solidFill>
                <a:latin typeface="Wingdings"/>
                <a:cs typeface="Wingdings"/>
              </a:rPr>
              <a:t></a:t>
            </a:r>
            <a:r>
              <a:rPr sz="1600" spc="30" dirty="0">
                <a:solidFill>
                  <a:srgbClr val="006600"/>
                </a:solidFill>
                <a:latin typeface="Times New Roman"/>
                <a:cs typeface="Times New Roman"/>
              </a:rPr>
              <a:t> </a:t>
            </a:r>
            <a:r>
              <a:rPr sz="1600" b="1" spc="-5" dirty="0">
                <a:solidFill>
                  <a:srgbClr val="006600"/>
                </a:solidFill>
                <a:latin typeface="Tahoma"/>
                <a:cs typeface="Tahoma"/>
              </a:rPr>
              <a:t>Fe</a:t>
            </a:r>
            <a:r>
              <a:rPr sz="1600" b="1" spc="-35" dirty="0">
                <a:solidFill>
                  <a:srgbClr val="006600"/>
                </a:solidFill>
                <a:latin typeface="Tahoma"/>
                <a:cs typeface="Tahoma"/>
              </a:rPr>
              <a:t> </a:t>
            </a:r>
            <a:r>
              <a:rPr sz="1600" b="1" spc="-15" dirty="0">
                <a:solidFill>
                  <a:srgbClr val="006600"/>
                </a:solidFill>
                <a:latin typeface="Tahoma"/>
                <a:cs typeface="Tahoma"/>
              </a:rPr>
              <a:t>(II)</a:t>
            </a:r>
            <a:endParaRPr sz="1600">
              <a:latin typeface="Tahoma"/>
              <a:cs typeface="Tahoma"/>
            </a:endParaRPr>
          </a:p>
        </p:txBody>
      </p:sp>
      <p:grpSp>
        <p:nvGrpSpPr>
          <p:cNvPr id="32" name="object 32"/>
          <p:cNvGrpSpPr/>
          <p:nvPr/>
        </p:nvGrpSpPr>
        <p:grpSpPr>
          <a:xfrm>
            <a:off x="3165157" y="5083873"/>
            <a:ext cx="838835" cy="897890"/>
            <a:chOff x="3165157" y="5083873"/>
            <a:chExt cx="838835" cy="897890"/>
          </a:xfrm>
        </p:grpSpPr>
        <p:sp>
          <p:nvSpPr>
            <p:cNvPr id="33" name="object 33"/>
            <p:cNvSpPr/>
            <p:nvPr/>
          </p:nvSpPr>
          <p:spPr>
            <a:xfrm>
              <a:off x="3264408" y="5519927"/>
              <a:ext cx="734695" cy="457200"/>
            </a:xfrm>
            <a:custGeom>
              <a:avLst/>
              <a:gdLst/>
              <a:ahLst/>
              <a:cxnLst/>
              <a:rect l="l" t="t" r="r" b="b"/>
              <a:pathLst>
                <a:path w="734695" h="457200">
                  <a:moveTo>
                    <a:pt x="734440" y="0"/>
                  </a:moveTo>
                  <a:lnTo>
                    <a:pt x="460501" y="141935"/>
                  </a:lnTo>
                  <a:lnTo>
                    <a:pt x="500761" y="175704"/>
                  </a:lnTo>
                  <a:lnTo>
                    <a:pt x="451357" y="217030"/>
                  </a:lnTo>
                  <a:lnTo>
                    <a:pt x="402589" y="254444"/>
                  </a:lnTo>
                  <a:lnTo>
                    <a:pt x="354456" y="287807"/>
                  </a:lnTo>
                  <a:lnTo>
                    <a:pt x="307593" y="317042"/>
                  </a:lnTo>
                  <a:lnTo>
                    <a:pt x="261874" y="342023"/>
                  </a:lnTo>
                  <a:lnTo>
                    <a:pt x="217677" y="362661"/>
                  </a:lnTo>
                  <a:lnTo>
                    <a:pt x="175387" y="378828"/>
                  </a:lnTo>
                  <a:lnTo>
                    <a:pt x="135254" y="390423"/>
                  </a:lnTo>
                  <a:lnTo>
                    <a:pt x="97281" y="397344"/>
                  </a:lnTo>
                  <a:lnTo>
                    <a:pt x="61975" y="399478"/>
                  </a:lnTo>
                  <a:lnTo>
                    <a:pt x="29463" y="396722"/>
                  </a:lnTo>
                  <a:lnTo>
                    <a:pt x="0" y="388962"/>
                  </a:lnTo>
                  <a:lnTo>
                    <a:pt x="17525" y="412800"/>
                  </a:lnTo>
                  <a:lnTo>
                    <a:pt x="39115" y="431457"/>
                  </a:lnTo>
                  <a:lnTo>
                    <a:pt x="64388" y="445008"/>
                  </a:lnTo>
                  <a:lnTo>
                    <a:pt x="93217" y="453517"/>
                  </a:lnTo>
                  <a:lnTo>
                    <a:pt x="125221" y="457047"/>
                  </a:lnTo>
                  <a:lnTo>
                    <a:pt x="160274" y="455676"/>
                  </a:lnTo>
                  <a:lnTo>
                    <a:pt x="197992" y="449453"/>
                  </a:lnTo>
                  <a:lnTo>
                    <a:pt x="238251" y="438454"/>
                  </a:lnTo>
                  <a:lnTo>
                    <a:pt x="280796" y="422744"/>
                  </a:lnTo>
                  <a:lnTo>
                    <a:pt x="325374" y="402399"/>
                  </a:lnTo>
                  <a:lnTo>
                    <a:pt x="371601" y="377469"/>
                  </a:lnTo>
                  <a:lnTo>
                    <a:pt x="419480" y="348043"/>
                  </a:lnTo>
                  <a:lnTo>
                    <a:pt x="468629" y="314172"/>
                  </a:lnTo>
                  <a:lnTo>
                    <a:pt x="518667" y="275920"/>
                  </a:lnTo>
                  <a:lnTo>
                    <a:pt x="569594" y="233375"/>
                  </a:lnTo>
                  <a:lnTo>
                    <a:pt x="609980" y="267144"/>
                  </a:lnTo>
                  <a:lnTo>
                    <a:pt x="734440" y="0"/>
                  </a:lnTo>
                  <a:close/>
                </a:path>
              </a:pathLst>
            </a:custGeom>
            <a:solidFill>
              <a:srgbClr val="99CCFF">
                <a:alpha val="50195"/>
              </a:srgbClr>
            </a:solidFill>
          </p:spPr>
          <p:txBody>
            <a:bodyPr wrap="square" lIns="0" tIns="0" rIns="0" bIns="0" rtlCol="0"/>
            <a:lstStyle/>
            <a:p>
              <a:endParaRPr/>
            </a:p>
          </p:txBody>
        </p:sp>
        <p:sp>
          <p:nvSpPr>
            <p:cNvPr id="34" name="object 34"/>
            <p:cNvSpPr/>
            <p:nvPr/>
          </p:nvSpPr>
          <p:spPr>
            <a:xfrm>
              <a:off x="3169920" y="5088635"/>
              <a:ext cx="381000" cy="854710"/>
            </a:xfrm>
            <a:custGeom>
              <a:avLst/>
              <a:gdLst/>
              <a:ahLst/>
              <a:cxnLst/>
              <a:rect l="l" t="t" r="r" b="b"/>
              <a:pathLst>
                <a:path w="381000" h="854710">
                  <a:moveTo>
                    <a:pt x="312166" y="0"/>
                  </a:moveTo>
                  <a:lnTo>
                    <a:pt x="270129" y="52069"/>
                  </a:lnTo>
                  <a:lnTo>
                    <a:pt x="230758" y="104393"/>
                  </a:lnTo>
                  <a:lnTo>
                    <a:pt x="194309" y="156717"/>
                  </a:lnTo>
                  <a:lnTo>
                    <a:pt x="160655" y="208787"/>
                  </a:lnTo>
                  <a:lnTo>
                    <a:pt x="129920" y="260350"/>
                  </a:lnTo>
                  <a:lnTo>
                    <a:pt x="102362" y="311276"/>
                  </a:lnTo>
                  <a:lnTo>
                    <a:pt x="77724" y="361188"/>
                  </a:lnTo>
                  <a:lnTo>
                    <a:pt x="56515" y="409828"/>
                  </a:lnTo>
                  <a:lnTo>
                    <a:pt x="38481" y="457072"/>
                  </a:lnTo>
                  <a:lnTo>
                    <a:pt x="23749" y="502538"/>
                  </a:lnTo>
                  <a:lnTo>
                    <a:pt x="12446" y="546138"/>
                  </a:lnTo>
                  <a:lnTo>
                    <a:pt x="4699" y="587578"/>
                  </a:lnTo>
                  <a:lnTo>
                    <a:pt x="507" y="626605"/>
                  </a:lnTo>
                  <a:lnTo>
                    <a:pt x="0" y="662990"/>
                  </a:lnTo>
                  <a:lnTo>
                    <a:pt x="3175" y="696480"/>
                  </a:lnTo>
                  <a:lnTo>
                    <a:pt x="21209" y="753872"/>
                  </a:lnTo>
                  <a:lnTo>
                    <a:pt x="54991" y="796836"/>
                  </a:lnTo>
                  <a:lnTo>
                    <a:pt x="123697" y="854354"/>
                  </a:lnTo>
                  <a:lnTo>
                    <a:pt x="104775" y="834796"/>
                  </a:lnTo>
                  <a:lnTo>
                    <a:pt x="89916" y="811390"/>
                  </a:lnTo>
                  <a:lnTo>
                    <a:pt x="78993" y="784377"/>
                  </a:lnTo>
                  <a:lnTo>
                    <a:pt x="71881" y="754011"/>
                  </a:lnTo>
                  <a:lnTo>
                    <a:pt x="68706" y="720521"/>
                  </a:lnTo>
                  <a:lnTo>
                    <a:pt x="69215" y="684136"/>
                  </a:lnTo>
                  <a:lnTo>
                    <a:pt x="73406" y="645121"/>
                  </a:lnTo>
                  <a:lnTo>
                    <a:pt x="81153" y="603681"/>
                  </a:lnTo>
                  <a:lnTo>
                    <a:pt x="92456" y="560095"/>
                  </a:lnTo>
                  <a:lnTo>
                    <a:pt x="107188" y="514565"/>
                  </a:lnTo>
                  <a:lnTo>
                    <a:pt x="125221" y="467359"/>
                  </a:lnTo>
                  <a:lnTo>
                    <a:pt x="146557" y="418719"/>
                  </a:lnTo>
                  <a:lnTo>
                    <a:pt x="171069" y="368807"/>
                  </a:lnTo>
                  <a:lnTo>
                    <a:pt x="198628" y="318007"/>
                  </a:lnTo>
                  <a:lnTo>
                    <a:pt x="229362" y="266445"/>
                  </a:lnTo>
                  <a:lnTo>
                    <a:pt x="263017" y="214375"/>
                  </a:lnTo>
                  <a:lnTo>
                    <a:pt x="299466" y="162051"/>
                  </a:lnTo>
                  <a:lnTo>
                    <a:pt x="338835" y="109727"/>
                  </a:lnTo>
                  <a:lnTo>
                    <a:pt x="380872" y="57531"/>
                  </a:lnTo>
                  <a:lnTo>
                    <a:pt x="312166" y="0"/>
                  </a:lnTo>
                  <a:close/>
                </a:path>
              </a:pathLst>
            </a:custGeom>
            <a:solidFill>
              <a:srgbClr val="79A2CD">
                <a:alpha val="50195"/>
              </a:srgbClr>
            </a:solidFill>
          </p:spPr>
          <p:txBody>
            <a:bodyPr wrap="square" lIns="0" tIns="0" rIns="0" bIns="0" rtlCol="0"/>
            <a:lstStyle/>
            <a:p>
              <a:endParaRPr/>
            </a:p>
          </p:txBody>
        </p:sp>
        <p:sp>
          <p:nvSpPr>
            <p:cNvPr id="35" name="object 35"/>
            <p:cNvSpPr/>
            <p:nvPr/>
          </p:nvSpPr>
          <p:spPr>
            <a:xfrm>
              <a:off x="3169920" y="5088635"/>
              <a:ext cx="829310" cy="888365"/>
            </a:xfrm>
            <a:custGeom>
              <a:avLst/>
              <a:gdLst/>
              <a:ahLst/>
              <a:cxnLst/>
              <a:rect l="l" t="t" r="r" b="b"/>
              <a:pathLst>
                <a:path w="829310" h="888364">
                  <a:moveTo>
                    <a:pt x="123952" y="855497"/>
                  </a:moveTo>
                  <a:lnTo>
                    <a:pt x="90043" y="812469"/>
                  </a:lnTo>
                  <a:lnTo>
                    <a:pt x="72009" y="755014"/>
                  </a:lnTo>
                  <a:lnTo>
                    <a:pt x="68834" y="721474"/>
                  </a:lnTo>
                  <a:lnTo>
                    <a:pt x="69342" y="685050"/>
                  </a:lnTo>
                  <a:lnTo>
                    <a:pt x="73532" y="645972"/>
                  </a:lnTo>
                  <a:lnTo>
                    <a:pt x="81280" y="604494"/>
                  </a:lnTo>
                  <a:lnTo>
                    <a:pt x="92582" y="560832"/>
                  </a:lnTo>
                  <a:lnTo>
                    <a:pt x="107315" y="515251"/>
                  </a:lnTo>
                  <a:lnTo>
                    <a:pt x="125349" y="467994"/>
                  </a:lnTo>
                  <a:lnTo>
                    <a:pt x="146684" y="419226"/>
                  </a:lnTo>
                  <a:lnTo>
                    <a:pt x="171195" y="369316"/>
                  </a:lnTo>
                  <a:lnTo>
                    <a:pt x="198881" y="318388"/>
                  </a:lnTo>
                  <a:lnTo>
                    <a:pt x="229616" y="266826"/>
                  </a:lnTo>
                  <a:lnTo>
                    <a:pt x="263270" y="214629"/>
                  </a:lnTo>
                  <a:lnTo>
                    <a:pt x="299846" y="162305"/>
                  </a:lnTo>
                  <a:lnTo>
                    <a:pt x="339344" y="109855"/>
                  </a:lnTo>
                  <a:lnTo>
                    <a:pt x="381381" y="57657"/>
                  </a:lnTo>
                  <a:lnTo>
                    <a:pt x="312546" y="0"/>
                  </a:lnTo>
                  <a:lnTo>
                    <a:pt x="270509" y="52196"/>
                  </a:lnTo>
                  <a:lnTo>
                    <a:pt x="231140" y="104520"/>
                  </a:lnTo>
                  <a:lnTo>
                    <a:pt x="194564" y="156972"/>
                  </a:lnTo>
                  <a:lnTo>
                    <a:pt x="160781" y="209169"/>
                  </a:lnTo>
                  <a:lnTo>
                    <a:pt x="130175" y="260730"/>
                  </a:lnTo>
                  <a:lnTo>
                    <a:pt x="102489" y="311657"/>
                  </a:lnTo>
                  <a:lnTo>
                    <a:pt x="77850" y="361569"/>
                  </a:lnTo>
                  <a:lnTo>
                    <a:pt x="56515" y="410336"/>
                  </a:lnTo>
                  <a:lnTo>
                    <a:pt x="38481" y="457580"/>
                  </a:lnTo>
                  <a:lnTo>
                    <a:pt x="23749" y="503212"/>
                  </a:lnTo>
                  <a:lnTo>
                    <a:pt x="12446" y="546861"/>
                  </a:lnTo>
                  <a:lnTo>
                    <a:pt x="4699" y="588352"/>
                  </a:lnTo>
                  <a:lnTo>
                    <a:pt x="507" y="627430"/>
                  </a:lnTo>
                  <a:lnTo>
                    <a:pt x="0" y="663867"/>
                  </a:lnTo>
                  <a:lnTo>
                    <a:pt x="3175" y="697407"/>
                  </a:lnTo>
                  <a:lnTo>
                    <a:pt x="21209" y="754875"/>
                  </a:lnTo>
                  <a:lnTo>
                    <a:pt x="55118" y="797902"/>
                  </a:lnTo>
                  <a:lnTo>
                    <a:pt x="123952" y="855497"/>
                  </a:lnTo>
                  <a:lnTo>
                    <a:pt x="177419" y="882637"/>
                  </a:lnTo>
                  <a:lnTo>
                    <a:pt x="245109" y="888072"/>
                  </a:lnTo>
                  <a:lnTo>
                    <a:pt x="283464" y="882904"/>
                  </a:lnTo>
                  <a:lnTo>
                    <a:pt x="324612" y="872604"/>
                  </a:lnTo>
                  <a:lnTo>
                    <a:pt x="368172" y="857275"/>
                  </a:lnTo>
                  <a:lnTo>
                    <a:pt x="413766" y="837018"/>
                  </a:lnTo>
                  <a:lnTo>
                    <a:pt x="461264" y="811923"/>
                  </a:lnTo>
                  <a:lnTo>
                    <a:pt x="510285" y="782091"/>
                  </a:lnTo>
                  <a:lnTo>
                    <a:pt x="560705" y="747636"/>
                  </a:lnTo>
                  <a:lnTo>
                    <a:pt x="612013" y="708634"/>
                  </a:lnTo>
                  <a:lnTo>
                    <a:pt x="664082" y="665187"/>
                  </a:lnTo>
                  <a:lnTo>
                    <a:pt x="704469" y="698931"/>
                  </a:lnTo>
                  <a:lnTo>
                    <a:pt x="828929" y="432053"/>
                  </a:lnTo>
                  <a:lnTo>
                    <a:pt x="555117" y="573862"/>
                  </a:lnTo>
                  <a:lnTo>
                    <a:pt x="595376" y="607606"/>
                  </a:lnTo>
                  <a:lnTo>
                    <a:pt x="545972" y="648881"/>
                  </a:lnTo>
                  <a:lnTo>
                    <a:pt x="497078" y="686244"/>
                  </a:lnTo>
                  <a:lnTo>
                    <a:pt x="449071" y="719569"/>
                  </a:lnTo>
                  <a:lnTo>
                    <a:pt x="402081" y="748766"/>
                  </a:lnTo>
                  <a:lnTo>
                    <a:pt x="356362" y="773722"/>
                  </a:lnTo>
                  <a:lnTo>
                    <a:pt x="312293" y="794321"/>
                  </a:lnTo>
                  <a:lnTo>
                    <a:pt x="270002" y="810463"/>
                  </a:lnTo>
                  <a:lnTo>
                    <a:pt x="229743" y="822045"/>
                  </a:lnTo>
                  <a:lnTo>
                    <a:pt x="191896" y="828967"/>
                  </a:lnTo>
                  <a:lnTo>
                    <a:pt x="156591" y="831088"/>
                  </a:lnTo>
                  <a:lnTo>
                    <a:pt x="124079" y="828332"/>
                  </a:lnTo>
                  <a:lnTo>
                    <a:pt x="94615" y="820585"/>
                  </a:lnTo>
                </a:path>
              </a:pathLst>
            </a:custGeom>
            <a:ln w="9525">
              <a:solidFill>
                <a:srgbClr val="000000"/>
              </a:solidFill>
            </a:ln>
          </p:spPr>
          <p:txBody>
            <a:bodyPr wrap="square" lIns="0" tIns="0" rIns="0" bIns="0" rtlCol="0"/>
            <a:lstStyle/>
            <a:p>
              <a:endParaRPr/>
            </a:p>
          </p:txBody>
        </p:sp>
      </p:grpSp>
      <p:sp>
        <p:nvSpPr>
          <p:cNvPr id="36" name="object 36"/>
          <p:cNvSpPr txBox="1"/>
          <p:nvPr/>
        </p:nvSpPr>
        <p:spPr>
          <a:xfrm>
            <a:off x="4002659" y="5315203"/>
            <a:ext cx="2301240" cy="269240"/>
          </a:xfrm>
          <a:prstGeom prst="rect">
            <a:avLst/>
          </a:prstGeom>
        </p:spPr>
        <p:txBody>
          <a:bodyPr vert="horz" wrap="square" lIns="0" tIns="12065" rIns="0" bIns="0" rtlCol="0">
            <a:spAutoFit/>
          </a:bodyPr>
          <a:lstStyle/>
          <a:p>
            <a:pPr marL="38100">
              <a:lnSpc>
                <a:spcPct val="100000"/>
              </a:lnSpc>
              <a:spcBef>
                <a:spcPts val="95"/>
              </a:spcBef>
            </a:pPr>
            <a:r>
              <a:rPr sz="1600" b="1" spc="-5" dirty="0">
                <a:solidFill>
                  <a:srgbClr val="006600"/>
                </a:solidFill>
                <a:latin typeface="Tahoma"/>
                <a:cs typeface="Tahoma"/>
              </a:rPr>
              <a:t>Fe</a:t>
            </a:r>
            <a:r>
              <a:rPr sz="1600" b="1" spc="-30" dirty="0">
                <a:solidFill>
                  <a:srgbClr val="006600"/>
                </a:solidFill>
                <a:latin typeface="Tahoma"/>
                <a:cs typeface="Tahoma"/>
              </a:rPr>
              <a:t> </a:t>
            </a:r>
            <a:r>
              <a:rPr sz="1600" b="1" spc="-15" dirty="0">
                <a:solidFill>
                  <a:srgbClr val="006600"/>
                </a:solidFill>
                <a:latin typeface="Tahoma"/>
                <a:cs typeface="Tahoma"/>
              </a:rPr>
              <a:t>(III)</a:t>
            </a:r>
            <a:r>
              <a:rPr sz="1600" b="1" spc="25" dirty="0">
                <a:solidFill>
                  <a:srgbClr val="006600"/>
                </a:solidFill>
                <a:latin typeface="Tahoma"/>
                <a:cs typeface="Tahoma"/>
              </a:rPr>
              <a:t> </a:t>
            </a:r>
            <a:r>
              <a:rPr sz="1600" b="1" spc="-5" dirty="0">
                <a:solidFill>
                  <a:srgbClr val="006600"/>
                </a:solidFill>
                <a:latin typeface="Tahoma"/>
                <a:cs typeface="Tahoma"/>
              </a:rPr>
              <a:t>+</a:t>
            </a:r>
            <a:r>
              <a:rPr sz="1600" b="1" dirty="0">
                <a:solidFill>
                  <a:srgbClr val="006600"/>
                </a:solidFill>
                <a:latin typeface="Tahoma"/>
                <a:cs typeface="Tahoma"/>
              </a:rPr>
              <a:t> e</a:t>
            </a:r>
            <a:r>
              <a:rPr sz="1575" b="1" baseline="21164" dirty="0">
                <a:solidFill>
                  <a:srgbClr val="006600"/>
                </a:solidFill>
                <a:latin typeface="Tahoma"/>
                <a:cs typeface="Tahoma"/>
              </a:rPr>
              <a:t>-</a:t>
            </a:r>
            <a:r>
              <a:rPr sz="1575" b="1" spc="217" baseline="21164" dirty="0">
                <a:solidFill>
                  <a:srgbClr val="006600"/>
                </a:solidFill>
                <a:latin typeface="Tahoma"/>
                <a:cs typeface="Tahoma"/>
              </a:rPr>
              <a:t> </a:t>
            </a:r>
            <a:r>
              <a:rPr sz="1600" spc="-5" dirty="0">
                <a:solidFill>
                  <a:srgbClr val="006600"/>
                </a:solidFill>
                <a:latin typeface="Wingdings"/>
                <a:cs typeface="Wingdings"/>
              </a:rPr>
              <a:t></a:t>
            </a:r>
            <a:r>
              <a:rPr sz="1600" spc="45" dirty="0">
                <a:solidFill>
                  <a:srgbClr val="006600"/>
                </a:solidFill>
                <a:latin typeface="Times New Roman"/>
                <a:cs typeface="Times New Roman"/>
              </a:rPr>
              <a:t> </a:t>
            </a:r>
            <a:r>
              <a:rPr sz="1600" b="1" spc="-5" dirty="0">
                <a:solidFill>
                  <a:srgbClr val="006600"/>
                </a:solidFill>
                <a:latin typeface="Tahoma"/>
                <a:cs typeface="Tahoma"/>
              </a:rPr>
              <a:t>Fe</a:t>
            </a:r>
            <a:r>
              <a:rPr sz="1600" b="1" spc="-20" dirty="0">
                <a:solidFill>
                  <a:srgbClr val="006600"/>
                </a:solidFill>
                <a:latin typeface="Tahoma"/>
                <a:cs typeface="Tahoma"/>
              </a:rPr>
              <a:t> </a:t>
            </a:r>
            <a:r>
              <a:rPr sz="1600" b="1" spc="-15" dirty="0">
                <a:solidFill>
                  <a:srgbClr val="006600"/>
                </a:solidFill>
                <a:latin typeface="Tahoma"/>
                <a:cs typeface="Tahoma"/>
              </a:rPr>
              <a:t>(II)</a:t>
            </a:r>
            <a:endParaRPr sz="1600">
              <a:latin typeface="Tahoma"/>
              <a:cs typeface="Tahoma"/>
            </a:endParaRPr>
          </a:p>
        </p:txBody>
      </p:sp>
      <p:sp>
        <p:nvSpPr>
          <p:cNvPr id="37" name="object 37"/>
          <p:cNvSpPr txBox="1"/>
          <p:nvPr/>
        </p:nvSpPr>
        <p:spPr>
          <a:xfrm>
            <a:off x="603097" y="2348611"/>
            <a:ext cx="3595370" cy="517525"/>
          </a:xfrm>
          <a:prstGeom prst="rect">
            <a:avLst/>
          </a:prstGeom>
        </p:spPr>
        <p:txBody>
          <a:bodyPr vert="horz" wrap="square" lIns="0" tIns="12065" rIns="0" bIns="0" rtlCol="0">
            <a:spAutoFit/>
          </a:bodyPr>
          <a:lstStyle/>
          <a:p>
            <a:pPr marL="12700" algn="ctr">
              <a:lnSpc>
                <a:spcPct val="100000"/>
              </a:lnSpc>
              <a:spcBef>
                <a:spcPts val="95"/>
              </a:spcBef>
              <a:tabLst>
                <a:tab pos="1998345" algn="l"/>
                <a:tab pos="2324735" algn="l"/>
              </a:tabLst>
            </a:pPr>
            <a:r>
              <a:rPr sz="1600" spc="-20" dirty="0">
                <a:latin typeface="Tahoma"/>
                <a:cs typeface="Tahoma"/>
              </a:rPr>
              <a:t>Acetylcholine</a:t>
            </a:r>
            <a:r>
              <a:rPr sz="1600" spc="95" dirty="0">
                <a:latin typeface="Tahoma"/>
                <a:cs typeface="Tahoma"/>
              </a:rPr>
              <a:t> </a:t>
            </a:r>
            <a:r>
              <a:rPr sz="1600" spc="-5" dirty="0">
                <a:latin typeface="Tahoma"/>
                <a:cs typeface="Tahoma"/>
              </a:rPr>
              <a:t>+</a:t>
            </a:r>
            <a:r>
              <a:rPr sz="1600" spc="25" dirty="0">
                <a:latin typeface="Tahoma"/>
                <a:cs typeface="Tahoma"/>
              </a:rPr>
              <a:t> </a:t>
            </a:r>
            <a:r>
              <a:rPr sz="1600" spc="-5" dirty="0">
                <a:latin typeface="Tahoma"/>
                <a:cs typeface="Tahoma"/>
              </a:rPr>
              <a:t>H</a:t>
            </a:r>
            <a:r>
              <a:rPr sz="1575" spc="-7" baseline="-18518" dirty="0">
                <a:latin typeface="Tahoma"/>
                <a:cs typeface="Tahoma"/>
              </a:rPr>
              <a:t>2</a:t>
            </a:r>
            <a:r>
              <a:rPr sz="1600" spc="-5" dirty="0">
                <a:latin typeface="Tahoma"/>
                <a:cs typeface="Tahoma"/>
              </a:rPr>
              <a:t>O	</a:t>
            </a:r>
            <a:r>
              <a:rPr sz="1600" spc="-5" dirty="0">
                <a:latin typeface="Wingdings"/>
                <a:cs typeface="Wingdings"/>
              </a:rPr>
              <a:t></a:t>
            </a:r>
            <a:r>
              <a:rPr sz="1600" spc="-5" dirty="0">
                <a:latin typeface="Times New Roman"/>
                <a:cs typeface="Times New Roman"/>
              </a:rPr>
              <a:t>	</a:t>
            </a:r>
            <a:r>
              <a:rPr sz="1600" spc="-5" dirty="0">
                <a:latin typeface="Tahoma"/>
                <a:cs typeface="Tahoma"/>
              </a:rPr>
              <a:t>Acetic</a:t>
            </a:r>
            <a:r>
              <a:rPr sz="1600" spc="-70" dirty="0">
                <a:latin typeface="Tahoma"/>
                <a:cs typeface="Tahoma"/>
              </a:rPr>
              <a:t> </a:t>
            </a:r>
            <a:r>
              <a:rPr sz="1600" spc="-5" dirty="0">
                <a:latin typeface="Tahoma"/>
                <a:cs typeface="Tahoma"/>
              </a:rPr>
              <a:t>Acid</a:t>
            </a:r>
            <a:r>
              <a:rPr sz="1600" spc="-50" dirty="0">
                <a:latin typeface="Tahoma"/>
                <a:cs typeface="Tahoma"/>
              </a:rPr>
              <a:t> </a:t>
            </a:r>
            <a:r>
              <a:rPr sz="1600" spc="-5" dirty="0">
                <a:latin typeface="Tahoma"/>
                <a:cs typeface="Tahoma"/>
              </a:rPr>
              <a:t>+</a:t>
            </a:r>
            <a:endParaRPr sz="1600">
              <a:latin typeface="Tahoma"/>
              <a:cs typeface="Tahoma"/>
            </a:endParaRPr>
          </a:p>
          <a:p>
            <a:pPr marL="12065" algn="ctr">
              <a:lnSpc>
                <a:spcPct val="100000"/>
              </a:lnSpc>
              <a:spcBef>
                <a:spcPts val="35"/>
              </a:spcBef>
            </a:pPr>
            <a:r>
              <a:rPr sz="1600" b="1" spc="-15" dirty="0">
                <a:solidFill>
                  <a:srgbClr val="008000"/>
                </a:solidFill>
                <a:latin typeface="Tahoma"/>
                <a:cs typeface="Tahoma"/>
              </a:rPr>
              <a:t>Choline</a:t>
            </a:r>
            <a:r>
              <a:rPr sz="1600" b="1" spc="-25" dirty="0">
                <a:solidFill>
                  <a:srgbClr val="008000"/>
                </a:solidFill>
                <a:latin typeface="Tahoma"/>
                <a:cs typeface="Tahoma"/>
              </a:rPr>
              <a:t> </a:t>
            </a:r>
            <a:r>
              <a:rPr sz="1400" dirty="0">
                <a:latin typeface="Tahoma"/>
                <a:cs typeface="Tahoma"/>
              </a:rPr>
              <a:t>(AChE)</a:t>
            </a:r>
            <a:endParaRPr sz="1400">
              <a:latin typeface="Tahoma"/>
              <a:cs typeface="Tahoma"/>
            </a:endParaRPr>
          </a:p>
        </p:txBody>
      </p:sp>
      <p:grpSp>
        <p:nvGrpSpPr>
          <p:cNvPr id="38" name="object 38"/>
          <p:cNvGrpSpPr/>
          <p:nvPr/>
        </p:nvGrpSpPr>
        <p:grpSpPr>
          <a:xfrm>
            <a:off x="4311205" y="2400109"/>
            <a:ext cx="584200" cy="1059815"/>
            <a:chOff x="4311205" y="2400109"/>
            <a:chExt cx="584200" cy="1059815"/>
          </a:xfrm>
        </p:grpSpPr>
        <p:sp>
          <p:nvSpPr>
            <p:cNvPr id="39" name="object 39"/>
            <p:cNvSpPr/>
            <p:nvPr/>
          </p:nvSpPr>
          <p:spPr>
            <a:xfrm>
              <a:off x="4498847" y="2845308"/>
              <a:ext cx="391795" cy="609600"/>
            </a:xfrm>
            <a:custGeom>
              <a:avLst/>
              <a:gdLst/>
              <a:ahLst/>
              <a:cxnLst/>
              <a:rect l="l" t="t" r="r" b="b"/>
              <a:pathLst>
                <a:path w="391795" h="609600">
                  <a:moveTo>
                    <a:pt x="368553" y="0"/>
                  </a:moveTo>
                  <a:lnTo>
                    <a:pt x="368680" y="50545"/>
                  </a:lnTo>
                  <a:lnTo>
                    <a:pt x="363474" y="100329"/>
                  </a:lnTo>
                  <a:lnTo>
                    <a:pt x="353060" y="148843"/>
                  </a:lnTo>
                  <a:lnTo>
                    <a:pt x="337692" y="195706"/>
                  </a:lnTo>
                  <a:lnTo>
                    <a:pt x="317500" y="240537"/>
                  </a:lnTo>
                  <a:lnTo>
                    <a:pt x="292862" y="282955"/>
                  </a:lnTo>
                  <a:lnTo>
                    <a:pt x="263651" y="322706"/>
                  </a:lnTo>
                  <a:lnTo>
                    <a:pt x="230377" y="359409"/>
                  </a:lnTo>
                  <a:lnTo>
                    <a:pt x="193039" y="392556"/>
                  </a:lnTo>
                  <a:lnTo>
                    <a:pt x="152018" y="421766"/>
                  </a:lnTo>
                  <a:lnTo>
                    <a:pt x="139064" y="352551"/>
                  </a:lnTo>
                  <a:lnTo>
                    <a:pt x="0" y="545211"/>
                  </a:lnTo>
                  <a:lnTo>
                    <a:pt x="187198" y="609345"/>
                  </a:lnTo>
                  <a:lnTo>
                    <a:pt x="174243" y="540130"/>
                  </a:lnTo>
                  <a:lnTo>
                    <a:pt x="213994" y="511937"/>
                  </a:lnTo>
                  <a:lnTo>
                    <a:pt x="250062" y="480187"/>
                  </a:lnTo>
                  <a:lnTo>
                    <a:pt x="282448" y="445388"/>
                  </a:lnTo>
                  <a:lnTo>
                    <a:pt x="310768" y="407669"/>
                  </a:lnTo>
                  <a:lnTo>
                    <a:pt x="335152" y="367538"/>
                  </a:lnTo>
                  <a:lnTo>
                    <a:pt x="355218" y="325374"/>
                  </a:lnTo>
                  <a:lnTo>
                    <a:pt x="371093" y="281431"/>
                  </a:lnTo>
                  <a:lnTo>
                    <a:pt x="382397" y="235965"/>
                  </a:lnTo>
                  <a:lnTo>
                    <a:pt x="389254" y="189483"/>
                  </a:lnTo>
                  <a:lnTo>
                    <a:pt x="391413" y="142366"/>
                  </a:lnTo>
                  <a:lnTo>
                    <a:pt x="388747" y="94741"/>
                  </a:lnTo>
                  <a:lnTo>
                    <a:pt x="381253" y="47243"/>
                  </a:lnTo>
                  <a:lnTo>
                    <a:pt x="368553" y="0"/>
                  </a:lnTo>
                  <a:close/>
                </a:path>
              </a:pathLst>
            </a:custGeom>
            <a:solidFill>
              <a:srgbClr val="99CCFF">
                <a:alpha val="50195"/>
              </a:srgbClr>
            </a:solidFill>
          </p:spPr>
          <p:txBody>
            <a:bodyPr wrap="square" lIns="0" tIns="0" rIns="0" bIns="0" rtlCol="0"/>
            <a:lstStyle/>
            <a:p>
              <a:endParaRPr/>
            </a:p>
          </p:txBody>
        </p:sp>
        <p:sp>
          <p:nvSpPr>
            <p:cNvPr id="40" name="object 40"/>
            <p:cNvSpPr/>
            <p:nvPr/>
          </p:nvSpPr>
          <p:spPr>
            <a:xfrm>
              <a:off x="4315967" y="2404872"/>
              <a:ext cx="566420" cy="499745"/>
            </a:xfrm>
            <a:custGeom>
              <a:avLst/>
              <a:gdLst/>
              <a:ahLst/>
              <a:cxnLst/>
              <a:rect l="l" t="t" r="r" b="b"/>
              <a:pathLst>
                <a:path w="566420" h="499744">
                  <a:moveTo>
                    <a:pt x="94107" y="0"/>
                  </a:moveTo>
                  <a:lnTo>
                    <a:pt x="47244" y="1524"/>
                  </a:lnTo>
                  <a:lnTo>
                    <a:pt x="0" y="8000"/>
                  </a:lnTo>
                  <a:lnTo>
                    <a:pt x="22098" y="126237"/>
                  </a:lnTo>
                  <a:lnTo>
                    <a:pt x="69469" y="119887"/>
                  </a:lnTo>
                  <a:lnTo>
                    <a:pt x="116205" y="118237"/>
                  </a:lnTo>
                  <a:lnTo>
                    <a:pt x="162306" y="121285"/>
                  </a:lnTo>
                  <a:lnTo>
                    <a:pt x="207264" y="128904"/>
                  </a:lnTo>
                  <a:lnTo>
                    <a:pt x="250952" y="140715"/>
                  </a:lnTo>
                  <a:lnTo>
                    <a:pt x="293116" y="156590"/>
                  </a:lnTo>
                  <a:lnTo>
                    <a:pt x="333248" y="176402"/>
                  </a:lnTo>
                  <a:lnTo>
                    <a:pt x="371348" y="200025"/>
                  </a:lnTo>
                  <a:lnTo>
                    <a:pt x="407035" y="227075"/>
                  </a:lnTo>
                  <a:lnTo>
                    <a:pt x="440055" y="257555"/>
                  </a:lnTo>
                  <a:lnTo>
                    <a:pt x="470154" y="291083"/>
                  </a:lnTo>
                  <a:lnTo>
                    <a:pt x="496951" y="327660"/>
                  </a:lnTo>
                  <a:lnTo>
                    <a:pt x="520192" y="366902"/>
                  </a:lnTo>
                  <a:lnTo>
                    <a:pt x="539750" y="408813"/>
                  </a:lnTo>
                  <a:lnTo>
                    <a:pt x="555244" y="453136"/>
                  </a:lnTo>
                  <a:lnTo>
                    <a:pt x="566420" y="499744"/>
                  </a:lnTo>
                  <a:lnTo>
                    <a:pt x="544322" y="381507"/>
                  </a:lnTo>
                  <a:lnTo>
                    <a:pt x="533146" y="335025"/>
                  </a:lnTo>
                  <a:lnTo>
                    <a:pt x="517652" y="290702"/>
                  </a:lnTo>
                  <a:lnTo>
                    <a:pt x="498094" y="248792"/>
                  </a:lnTo>
                  <a:lnTo>
                    <a:pt x="474853" y="209423"/>
                  </a:lnTo>
                  <a:lnTo>
                    <a:pt x="448056" y="172847"/>
                  </a:lnTo>
                  <a:lnTo>
                    <a:pt x="417957" y="139318"/>
                  </a:lnTo>
                  <a:lnTo>
                    <a:pt x="384937" y="108838"/>
                  </a:lnTo>
                  <a:lnTo>
                    <a:pt x="349250" y="81787"/>
                  </a:lnTo>
                  <a:lnTo>
                    <a:pt x="311150" y="58165"/>
                  </a:lnTo>
                  <a:lnTo>
                    <a:pt x="270891" y="38353"/>
                  </a:lnTo>
                  <a:lnTo>
                    <a:pt x="228854" y="22478"/>
                  </a:lnTo>
                  <a:lnTo>
                    <a:pt x="185166" y="10667"/>
                  </a:lnTo>
                  <a:lnTo>
                    <a:pt x="140081" y="3048"/>
                  </a:lnTo>
                  <a:lnTo>
                    <a:pt x="94107" y="0"/>
                  </a:lnTo>
                  <a:close/>
                </a:path>
              </a:pathLst>
            </a:custGeom>
            <a:solidFill>
              <a:srgbClr val="79A2CD">
                <a:alpha val="50195"/>
              </a:srgbClr>
            </a:solidFill>
          </p:spPr>
          <p:txBody>
            <a:bodyPr wrap="square" lIns="0" tIns="0" rIns="0" bIns="0" rtlCol="0"/>
            <a:lstStyle/>
            <a:p>
              <a:endParaRPr/>
            </a:p>
          </p:txBody>
        </p:sp>
        <p:sp>
          <p:nvSpPr>
            <p:cNvPr id="41" name="object 41"/>
            <p:cNvSpPr/>
            <p:nvPr/>
          </p:nvSpPr>
          <p:spPr>
            <a:xfrm>
              <a:off x="4315967" y="2404872"/>
              <a:ext cx="574675" cy="1050290"/>
            </a:xfrm>
            <a:custGeom>
              <a:avLst/>
              <a:gdLst/>
              <a:ahLst/>
              <a:cxnLst/>
              <a:rect l="l" t="t" r="r" b="b"/>
              <a:pathLst>
                <a:path w="574675" h="1050289">
                  <a:moveTo>
                    <a:pt x="566420" y="499490"/>
                  </a:moveTo>
                  <a:lnTo>
                    <a:pt x="555244" y="452881"/>
                  </a:lnTo>
                  <a:lnTo>
                    <a:pt x="539750" y="408686"/>
                  </a:lnTo>
                  <a:lnTo>
                    <a:pt x="520192" y="366775"/>
                  </a:lnTo>
                  <a:lnTo>
                    <a:pt x="496951" y="327405"/>
                  </a:lnTo>
                  <a:lnTo>
                    <a:pt x="470154" y="290956"/>
                  </a:lnTo>
                  <a:lnTo>
                    <a:pt x="440055" y="257301"/>
                  </a:lnTo>
                  <a:lnTo>
                    <a:pt x="407035" y="226949"/>
                  </a:lnTo>
                  <a:lnTo>
                    <a:pt x="371348" y="199898"/>
                  </a:lnTo>
                  <a:lnTo>
                    <a:pt x="333248" y="176402"/>
                  </a:lnTo>
                  <a:lnTo>
                    <a:pt x="293116" y="156590"/>
                  </a:lnTo>
                  <a:lnTo>
                    <a:pt x="250952" y="140588"/>
                  </a:lnTo>
                  <a:lnTo>
                    <a:pt x="207264" y="128777"/>
                  </a:lnTo>
                  <a:lnTo>
                    <a:pt x="162306" y="121285"/>
                  </a:lnTo>
                  <a:lnTo>
                    <a:pt x="116205" y="118237"/>
                  </a:lnTo>
                  <a:lnTo>
                    <a:pt x="69469" y="119761"/>
                  </a:lnTo>
                  <a:lnTo>
                    <a:pt x="22098" y="126237"/>
                  </a:lnTo>
                  <a:lnTo>
                    <a:pt x="0" y="8000"/>
                  </a:lnTo>
                  <a:lnTo>
                    <a:pt x="47244" y="1524"/>
                  </a:lnTo>
                  <a:lnTo>
                    <a:pt x="94107" y="0"/>
                  </a:lnTo>
                  <a:lnTo>
                    <a:pt x="140081" y="3048"/>
                  </a:lnTo>
                  <a:lnTo>
                    <a:pt x="185166" y="10667"/>
                  </a:lnTo>
                  <a:lnTo>
                    <a:pt x="228854" y="22478"/>
                  </a:lnTo>
                  <a:lnTo>
                    <a:pt x="270891" y="38353"/>
                  </a:lnTo>
                  <a:lnTo>
                    <a:pt x="311150" y="58165"/>
                  </a:lnTo>
                  <a:lnTo>
                    <a:pt x="349250" y="81787"/>
                  </a:lnTo>
                  <a:lnTo>
                    <a:pt x="384937" y="108838"/>
                  </a:lnTo>
                  <a:lnTo>
                    <a:pt x="417957" y="139191"/>
                  </a:lnTo>
                  <a:lnTo>
                    <a:pt x="448056" y="172719"/>
                  </a:lnTo>
                  <a:lnTo>
                    <a:pt x="474853" y="209295"/>
                  </a:lnTo>
                  <a:lnTo>
                    <a:pt x="498094" y="248538"/>
                  </a:lnTo>
                  <a:lnTo>
                    <a:pt x="517652" y="290449"/>
                  </a:lnTo>
                  <a:lnTo>
                    <a:pt x="533146" y="334772"/>
                  </a:lnTo>
                  <a:lnTo>
                    <a:pt x="544322" y="381380"/>
                  </a:lnTo>
                  <a:lnTo>
                    <a:pt x="566420" y="499490"/>
                  </a:lnTo>
                  <a:lnTo>
                    <a:pt x="572770" y="546480"/>
                  </a:lnTo>
                  <a:lnTo>
                    <a:pt x="574294" y="593343"/>
                  </a:lnTo>
                  <a:lnTo>
                    <a:pt x="571246" y="639699"/>
                  </a:lnTo>
                  <a:lnTo>
                    <a:pt x="563753" y="685164"/>
                  </a:lnTo>
                  <a:lnTo>
                    <a:pt x="551688" y="729488"/>
                  </a:lnTo>
                  <a:lnTo>
                    <a:pt x="535559" y="772287"/>
                  </a:lnTo>
                  <a:lnTo>
                    <a:pt x="515239" y="813307"/>
                  </a:lnTo>
                  <a:lnTo>
                    <a:pt x="490982" y="852297"/>
                  </a:lnTo>
                  <a:lnTo>
                    <a:pt x="462915" y="888745"/>
                  </a:lnTo>
                  <a:lnTo>
                    <a:pt x="431165" y="922527"/>
                  </a:lnTo>
                  <a:lnTo>
                    <a:pt x="395859" y="953262"/>
                  </a:lnTo>
                  <a:lnTo>
                    <a:pt x="357124" y="980566"/>
                  </a:lnTo>
                  <a:lnTo>
                    <a:pt x="370078" y="1049781"/>
                  </a:lnTo>
                  <a:lnTo>
                    <a:pt x="183007" y="985647"/>
                  </a:lnTo>
                  <a:lnTo>
                    <a:pt x="321945" y="793241"/>
                  </a:lnTo>
                  <a:lnTo>
                    <a:pt x="334899" y="862329"/>
                  </a:lnTo>
                  <a:lnTo>
                    <a:pt x="376047" y="833119"/>
                  </a:lnTo>
                  <a:lnTo>
                    <a:pt x="413385" y="800100"/>
                  </a:lnTo>
                  <a:lnTo>
                    <a:pt x="446659" y="763524"/>
                  </a:lnTo>
                  <a:lnTo>
                    <a:pt x="475869" y="723773"/>
                  </a:lnTo>
                  <a:lnTo>
                    <a:pt x="500507" y="681354"/>
                  </a:lnTo>
                  <a:lnTo>
                    <a:pt x="520700" y="636524"/>
                  </a:lnTo>
                  <a:lnTo>
                    <a:pt x="536067" y="589661"/>
                  </a:lnTo>
                  <a:lnTo>
                    <a:pt x="546481" y="541274"/>
                  </a:lnTo>
                  <a:lnTo>
                    <a:pt x="551688" y="491616"/>
                  </a:lnTo>
                  <a:lnTo>
                    <a:pt x="551561" y="441070"/>
                  </a:lnTo>
                </a:path>
              </a:pathLst>
            </a:custGeom>
            <a:ln w="9525">
              <a:solidFill>
                <a:srgbClr val="000000"/>
              </a:solidFill>
            </a:ln>
          </p:spPr>
          <p:txBody>
            <a:bodyPr wrap="square" lIns="0" tIns="0" rIns="0" bIns="0" rtlCol="0"/>
            <a:lstStyle/>
            <a:p>
              <a:endParaRPr/>
            </a:p>
          </p:txBody>
        </p:sp>
      </p:grpSp>
      <p:sp>
        <p:nvSpPr>
          <p:cNvPr id="42" name="object 42"/>
          <p:cNvSpPr txBox="1"/>
          <p:nvPr/>
        </p:nvSpPr>
        <p:spPr>
          <a:xfrm>
            <a:off x="3960367" y="3384296"/>
            <a:ext cx="564515" cy="269240"/>
          </a:xfrm>
          <a:prstGeom prst="rect">
            <a:avLst/>
          </a:prstGeom>
        </p:spPr>
        <p:txBody>
          <a:bodyPr vert="horz" wrap="square" lIns="0" tIns="12065" rIns="0" bIns="0" rtlCol="0">
            <a:spAutoFit/>
          </a:bodyPr>
          <a:lstStyle/>
          <a:p>
            <a:pPr marL="12700">
              <a:lnSpc>
                <a:spcPct val="100000"/>
              </a:lnSpc>
              <a:spcBef>
                <a:spcPts val="95"/>
              </a:spcBef>
            </a:pPr>
            <a:r>
              <a:rPr sz="1600" b="1" spc="-15" dirty="0">
                <a:solidFill>
                  <a:srgbClr val="FFCC00"/>
                </a:solidFill>
                <a:latin typeface="Tahoma"/>
                <a:cs typeface="Tahoma"/>
              </a:rPr>
              <a:t>C</a:t>
            </a:r>
            <a:r>
              <a:rPr sz="1600" b="1" spc="-20" dirty="0">
                <a:solidFill>
                  <a:srgbClr val="FFCC00"/>
                </a:solidFill>
                <a:latin typeface="Tahoma"/>
                <a:cs typeface="Tahoma"/>
              </a:rPr>
              <a:t>h</a:t>
            </a:r>
            <a:r>
              <a:rPr sz="1600" b="1" spc="-25" dirty="0">
                <a:solidFill>
                  <a:srgbClr val="FFCC00"/>
                </a:solidFill>
                <a:latin typeface="Tahoma"/>
                <a:cs typeface="Tahoma"/>
              </a:rPr>
              <a:t>O</a:t>
            </a:r>
            <a:r>
              <a:rPr sz="1600" b="1" spc="-5" dirty="0">
                <a:solidFill>
                  <a:srgbClr val="FFCC00"/>
                </a:solidFill>
                <a:latin typeface="Tahoma"/>
                <a:cs typeface="Tahoma"/>
              </a:rPr>
              <a:t>x</a:t>
            </a:r>
            <a:endParaRPr sz="1600">
              <a:latin typeface="Tahoma"/>
              <a:cs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02152" y="3968496"/>
            <a:ext cx="2337816" cy="1676400"/>
          </a:xfrm>
          <a:prstGeom prst="rect">
            <a:avLst/>
          </a:prstGeom>
        </p:spPr>
      </p:pic>
      <p:grpSp>
        <p:nvGrpSpPr>
          <p:cNvPr id="3" name="object 3"/>
          <p:cNvGrpSpPr/>
          <p:nvPr/>
        </p:nvGrpSpPr>
        <p:grpSpPr>
          <a:xfrm>
            <a:off x="222122" y="1761744"/>
            <a:ext cx="2973070" cy="3830320"/>
            <a:chOff x="222122" y="1761744"/>
            <a:chExt cx="2973070" cy="3830320"/>
          </a:xfrm>
        </p:grpSpPr>
        <p:pic>
          <p:nvPicPr>
            <p:cNvPr id="4" name="object 4"/>
            <p:cNvPicPr/>
            <p:nvPr/>
          </p:nvPicPr>
          <p:blipFill>
            <a:blip r:embed="rId3" cstate="print"/>
            <a:stretch>
              <a:fillRect/>
            </a:stretch>
          </p:blipFill>
          <p:spPr>
            <a:xfrm>
              <a:off x="231647" y="1761744"/>
              <a:ext cx="2953512" cy="3820667"/>
            </a:xfrm>
            <a:prstGeom prst="rect">
              <a:avLst/>
            </a:prstGeom>
          </p:spPr>
        </p:pic>
        <p:sp>
          <p:nvSpPr>
            <p:cNvPr id="5" name="object 5"/>
            <p:cNvSpPr/>
            <p:nvPr/>
          </p:nvSpPr>
          <p:spPr>
            <a:xfrm>
              <a:off x="226885" y="4024629"/>
              <a:ext cx="2963545" cy="1562735"/>
            </a:xfrm>
            <a:custGeom>
              <a:avLst/>
              <a:gdLst/>
              <a:ahLst/>
              <a:cxnLst/>
              <a:rect l="l" t="t" r="r" b="b"/>
              <a:pathLst>
                <a:path w="2963545" h="1562735">
                  <a:moveTo>
                    <a:pt x="0" y="1562481"/>
                  </a:moveTo>
                  <a:lnTo>
                    <a:pt x="2963037" y="1562481"/>
                  </a:lnTo>
                  <a:lnTo>
                    <a:pt x="2963037" y="0"/>
                  </a:lnTo>
                  <a:lnTo>
                    <a:pt x="0" y="0"/>
                  </a:lnTo>
                  <a:lnTo>
                    <a:pt x="0" y="1562481"/>
                  </a:lnTo>
                  <a:close/>
                </a:path>
              </a:pathLst>
            </a:custGeom>
            <a:ln w="9524">
              <a:solidFill>
                <a:srgbClr val="4F81BC"/>
              </a:solidFill>
            </a:ln>
          </p:spPr>
          <p:txBody>
            <a:bodyPr wrap="square" lIns="0" tIns="0" rIns="0" bIns="0" rtlCol="0"/>
            <a:lstStyle/>
            <a:p>
              <a:endParaRPr/>
            </a:p>
          </p:txBody>
        </p:sp>
      </p:grpSp>
      <p:sp>
        <p:nvSpPr>
          <p:cNvPr id="6" name="object 6"/>
          <p:cNvSpPr txBox="1">
            <a:spLocks noGrp="1"/>
          </p:cNvSpPr>
          <p:nvPr>
            <p:ph type="title"/>
          </p:nvPr>
        </p:nvSpPr>
        <p:spPr>
          <a:xfrm>
            <a:off x="159207" y="918209"/>
            <a:ext cx="6418580" cy="391160"/>
          </a:xfrm>
          <a:prstGeom prst="rect">
            <a:avLst/>
          </a:prstGeom>
        </p:spPr>
        <p:txBody>
          <a:bodyPr vert="horz" wrap="square" lIns="0" tIns="12700" rIns="0" bIns="0" rtlCol="0">
            <a:spAutoFit/>
          </a:bodyPr>
          <a:lstStyle/>
          <a:p>
            <a:pPr marL="12700">
              <a:lnSpc>
                <a:spcPct val="100000"/>
              </a:lnSpc>
              <a:spcBef>
                <a:spcPts val="100"/>
              </a:spcBef>
            </a:pPr>
            <a:r>
              <a:rPr sz="2400" i="1" dirty="0">
                <a:solidFill>
                  <a:srgbClr val="FF00FF"/>
                </a:solidFill>
                <a:latin typeface="Times New Roman"/>
                <a:cs typeface="Times New Roman"/>
              </a:rPr>
              <a:t>Nanomaterials</a:t>
            </a:r>
            <a:r>
              <a:rPr sz="2400" i="1" spc="-15" dirty="0">
                <a:solidFill>
                  <a:srgbClr val="FF00FF"/>
                </a:solidFill>
                <a:latin typeface="Times New Roman"/>
                <a:cs typeface="Times New Roman"/>
              </a:rPr>
              <a:t> </a:t>
            </a:r>
            <a:r>
              <a:rPr sz="2400" i="1" dirty="0">
                <a:solidFill>
                  <a:srgbClr val="FF00FF"/>
                </a:solidFill>
                <a:latin typeface="Times New Roman"/>
                <a:cs typeface="Times New Roman"/>
              </a:rPr>
              <a:t>employed</a:t>
            </a:r>
            <a:r>
              <a:rPr sz="2400" i="1" spc="-30" dirty="0">
                <a:solidFill>
                  <a:srgbClr val="FF00FF"/>
                </a:solidFill>
                <a:latin typeface="Times New Roman"/>
                <a:cs typeface="Times New Roman"/>
              </a:rPr>
              <a:t> </a:t>
            </a:r>
            <a:r>
              <a:rPr sz="2400" i="1" spc="-5" dirty="0">
                <a:solidFill>
                  <a:srgbClr val="FF00FF"/>
                </a:solidFill>
                <a:latin typeface="Times New Roman"/>
                <a:cs typeface="Times New Roman"/>
              </a:rPr>
              <a:t>in</a:t>
            </a:r>
            <a:r>
              <a:rPr sz="2400" i="1" spc="5" dirty="0">
                <a:solidFill>
                  <a:srgbClr val="FF00FF"/>
                </a:solidFill>
                <a:latin typeface="Times New Roman"/>
                <a:cs typeface="Times New Roman"/>
              </a:rPr>
              <a:t> </a:t>
            </a:r>
            <a:r>
              <a:rPr sz="2400" i="1" spc="-5" dirty="0">
                <a:solidFill>
                  <a:srgbClr val="FF00FF"/>
                </a:solidFill>
                <a:latin typeface="Times New Roman"/>
                <a:cs typeface="Times New Roman"/>
              </a:rPr>
              <a:t>electrochemical</a:t>
            </a:r>
            <a:r>
              <a:rPr sz="2400" i="1" spc="-35" dirty="0">
                <a:solidFill>
                  <a:srgbClr val="FF00FF"/>
                </a:solidFill>
                <a:latin typeface="Times New Roman"/>
                <a:cs typeface="Times New Roman"/>
              </a:rPr>
              <a:t> </a:t>
            </a:r>
            <a:r>
              <a:rPr sz="2400" i="1" spc="-5" dirty="0">
                <a:solidFill>
                  <a:srgbClr val="FF00FF"/>
                </a:solidFill>
                <a:latin typeface="Times New Roman"/>
                <a:cs typeface="Times New Roman"/>
              </a:rPr>
              <a:t>sensor</a:t>
            </a:r>
            <a:endParaRPr sz="2400">
              <a:latin typeface="Times New Roman"/>
              <a:cs typeface="Times New Roman"/>
            </a:endParaRPr>
          </a:p>
        </p:txBody>
      </p:sp>
      <p:sp>
        <p:nvSpPr>
          <p:cNvPr id="7" name="object 7"/>
          <p:cNvSpPr txBox="1"/>
          <p:nvPr/>
        </p:nvSpPr>
        <p:spPr>
          <a:xfrm>
            <a:off x="3664458" y="1879853"/>
            <a:ext cx="2203450"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974707"/>
                </a:solidFill>
                <a:latin typeface="Times New Roman"/>
                <a:cs typeface="Times New Roman"/>
              </a:rPr>
              <a:t>Carbon</a:t>
            </a:r>
            <a:r>
              <a:rPr sz="1350" b="1" spc="-50" dirty="0">
                <a:solidFill>
                  <a:srgbClr val="974707"/>
                </a:solidFill>
                <a:latin typeface="Times New Roman"/>
                <a:cs typeface="Times New Roman"/>
              </a:rPr>
              <a:t> </a:t>
            </a:r>
            <a:r>
              <a:rPr sz="1350" b="1" dirty="0">
                <a:solidFill>
                  <a:srgbClr val="974707"/>
                </a:solidFill>
                <a:latin typeface="Times New Roman"/>
                <a:cs typeface="Times New Roman"/>
              </a:rPr>
              <a:t>based</a:t>
            </a:r>
            <a:r>
              <a:rPr sz="1350" b="1" spc="-45" dirty="0">
                <a:solidFill>
                  <a:srgbClr val="974707"/>
                </a:solidFill>
                <a:latin typeface="Times New Roman"/>
                <a:cs typeface="Times New Roman"/>
              </a:rPr>
              <a:t> </a:t>
            </a:r>
            <a:r>
              <a:rPr sz="1350" b="1" dirty="0">
                <a:solidFill>
                  <a:srgbClr val="974707"/>
                </a:solidFill>
                <a:latin typeface="Times New Roman"/>
                <a:cs typeface="Times New Roman"/>
              </a:rPr>
              <a:t>nanomaterials:</a:t>
            </a:r>
            <a:endParaRPr sz="1350">
              <a:latin typeface="Times New Roman"/>
              <a:cs typeface="Times New Roman"/>
            </a:endParaRPr>
          </a:p>
        </p:txBody>
      </p:sp>
      <p:sp>
        <p:nvSpPr>
          <p:cNvPr id="8" name="object 8"/>
          <p:cNvSpPr txBox="1"/>
          <p:nvPr/>
        </p:nvSpPr>
        <p:spPr>
          <a:xfrm>
            <a:off x="3664458" y="2085594"/>
            <a:ext cx="1020444" cy="849630"/>
          </a:xfrm>
          <a:prstGeom prst="rect">
            <a:avLst/>
          </a:prstGeom>
        </p:spPr>
        <p:txBody>
          <a:bodyPr vert="horz" wrap="square" lIns="0" tIns="13335" rIns="0" bIns="0" rtlCol="0">
            <a:spAutoFit/>
          </a:bodyPr>
          <a:lstStyle/>
          <a:p>
            <a:pPr marL="270510" indent="-257810">
              <a:lnSpc>
                <a:spcPct val="100000"/>
              </a:lnSpc>
              <a:spcBef>
                <a:spcPts val="105"/>
              </a:spcBef>
              <a:buChar char="-"/>
              <a:tabLst>
                <a:tab pos="269875" algn="l"/>
                <a:tab pos="270510" algn="l"/>
              </a:tabLst>
            </a:pPr>
            <a:r>
              <a:rPr sz="1350" dirty="0">
                <a:latin typeface="Times New Roman"/>
                <a:cs typeface="Times New Roman"/>
              </a:rPr>
              <a:t>Nan</a:t>
            </a:r>
            <a:r>
              <a:rPr sz="1350" spc="5" dirty="0">
                <a:latin typeface="Times New Roman"/>
                <a:cs typeface="Times New Roman"/>
              </a:rPr>
              <a:t>o</a:t>
            </a:r>
            <a:r>
              <a:rPr sz="1350" spc="-10" dirty="0">
                <a:latin typeface="Times New Roman"/>
                <a:cs typeface="Times New Roman"/>
              </a:rPr>
              <a:t>t</a:t>
            </a:r>
            <a:r>
              <a:rPr sz="1350" dirty="0">
                <a:latin typeface="Times New Roman"/>
                <a:cs typeface="Times New Roman"/>
              </a:rPr>
              <a:t>u</a:t>
            </a:r>
            <a:r>
              <a:rPr sz="1350" spc="-10" dirty="0">
                <a:latin typeface="Times New Roman"/>
                <a:cs typeface="Times New Roman"/>
              </a:rPr>
              <a:t>b</a:t>
            </a:r>
            <a:r>
              <a:rPr sz="1350" dirty="0">
                <a:latin typeface="Times New Roman"/>
                <a:cs typeface="Times New Roman"/>
              </a:rPr>
              <a:t>es</a:t>
            </a:r>
            <a:endParaRPr sz="1350">
              <a:latin typeface="Times New Roman"/>
              <a:cs typeface="Times New Roman"/>
            </a:endParaRPr>
          </a:p>
          <a:p>
            <a:pPr marL="270510" indent="-257810">
              <a:lnSpc>
                <a:spcPct val="100000"/>
              </a:lnSpc>
              <a:buChar char="-"/>
              <a:tabLst>
                <a:tab pos="269875" algn="l"/>
                <a:tab pos="270510" algn="l"/>
              </a:tabLst>
            </a:pPr>
            <a:r>
              <a:rPr sz="1350" dirty="0">
                <a:latin typeface="Times New Roman"/>
                <a:cs typeface="Times New Roman"/>
              </a:rPr>
              <a:t>Fullerenes</a:t>
            </a:r>
            <a:endParaRPr sz="1350">
              <a:latin typeface="Times New Roman"/>
              <a:cs typeface="Times New Roman"/>
            </a:endParaRPr>
          </a:p>
          <a:p>
            <a:pPr marL="270510" indent="-257810">
              <a:lnSpc>
                <a:spcPct val="100000"/>
              </a:lnSpc>
              <a:buChar char="-"/>
              <a:tabLst>
                <a:tab pos="269875" algn="l"/>
                <a:tab pos="270510" algn="l"/>
              </a:tabLst>
            </a:pPr>
            <a:r>
              <a:rPr sz="1350" dirty="0">
                <a:latin typeface="Times New Roman"/>
                <a:cs typeface="Times New Roman"/>
              </a:rPr>
              <a:t>Graphene</a:t>
            </a:r>
            <a:endParaRPr sz="1350">
              <a:latin typeface="Times New Roman"/>
              <a:cs typeface="Times New Roman"/>
            </a:endParaRPr>
          </a:p>
          <a:p>
            <a:pPr marL="270510" indent="-257810">
              <a:lnSpc>
                <a:spcPct val="100000"/>
              </a:lnSpc>
              <a:buChar char="-"/>
              <a:tabLst>
                <a:tab pos="269875" algn="l"/>
                <a:tab pos="270510" algn="l"/>
              </a:tabLst>
            </a:pPr>
            <a:r>
              <a:rPr sz="1350" spc="-5" dirty="0">
                <a:latin typeface="Times New Roman"/>
                <a:cs typeface="Times New Roman"/>
              </a:rPr>
              <a:t>Etc…</a:t>
            </a:r>
            <a:endParaRPr sz="1350">
              <a:latin typeface="Times New Roman"/>
              <a:cs typeface="Times New Roman"/>
            </a:endParaRPr>
          </a:p>
        </p:txBody>
      </p:sp>
      <p:sp>
        <p:nvSpPr>
          <p:cNvPr id="9" name="object 9"/>
          <p:cNvSpPr txBox="1"/>
          <p:nvPr/>
        </p:nvSpPr>
        <p:spPr>
          <a:xfrm>
            <a:off x="3664458" y="3114547"/>
            <a:ext cx="3409950" cy="43815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244060"/>
                </a:solidFill>
                <a:latin typeface="Times New Roman"/>
                <a:cs typeface="Times New Roman"/>
              </a:rPr>
              <a:t>Graphene-like</a:t>
            </a:r>
            <a:r>
              <a:rPr sz="1350" b="1" spc="-75" dirty="0">
                <a:solidFill>
                  <a:srgbClr val="244060"/>
                </a:solidFill>
                <a:latin typeface="Times New Roman"/>
                <a:cs typeface="Times New Roman"/>
              </a:rPr>
              <a:t> </a:t>
            </a:r>
            <a:r>
              <a:rPr sz="1350" b="1" dirty="0">
                <a:solidFill>
                  <a:srgbClr val="244060"/>
                </a:solidFill>
                <a:latin typeface="Times New Roman"/>
                <a:cs typeface="Times New Roman"/>
              </a:rPr>
              <a:t>nanomaterials:</a:t>
            </a:r>
            <a:endParaRPr sz="1350">
              <a:latin typeface="Times New Roman"/>
              <a:cs typeface="Times New Roman"/>
            </a:endParaRPr>
          </a:p>
          <a:p>
            <a:pPr marL="12700">
              <a:lnSpc>
                <a:spcPct val="100000"/>
              </a:lnSpc>
              <a:tabLst>
                <a:tab pos="241300" algn="l"/>
              </a:tabLst>
            </a:pPr>
            <a:r>
              <a:rPr sz="1350" dirty="0">
                <a:latin typeface="Times New Roman"/>
                <a:cs typeface="Times New Roman"/>
              </a:rPr>
              <a:t>-	</a:t>
            </a:r>
            <a:r>
              <a:rPr sz="1350" spc="-5" dirty="0">
                <a:latin typeface="Times New Roman"/>
                <a:cs typeface="Times New Roman"/>
              </a:rPr>
              <a:t>e.g.</a:t>
            </a:r>
            <a:r>
              <a:rPr sz="1350" spc="-30" dirty="0">
                <a:latin typeface="Times New Roman"/>
                <a:cs typeface="Times New Roman"/>
              </a:rPr>
              <a:t> </a:t>
            </a:r>
            <a:r>
              <a:rPr sz="1350" spc="-10" dirty="0">
                <a:latin typeface="Times New Roman"/>
                <a:cs typeface="Times New Roman"/>
              </a:rPr>
              <a:t>Transition</a:t>
            </a:r>
            <a:r>
              <a:rPr sz="1350" spc="-35" dirty="0">
                <a:latin typeface="Times New Roman"/>
                <a:cs typeface="Times New Roman"/>
              </a:rPr>
              <a:t> </a:t>
            </a:r>
            <a:r>
              <a:rPr sz="1350" spc="-5" dirty="0">
                <a:latin typeface="Times New Roman"/>
                <a:cs typeface="Times New Roman"/>
              </a:rPr>
              <a:t>Metal</a:t>
            </a:r>
            <a:r>
              <a:rPr sz="1350" spc="20" dirty="0">
                <a:latin typeface="Times New Roman"/>
                <a:cs typeface="Times New Roman"/>
              </a:rPr>
              <a:t> </a:t>
            </a:r>
            <a:r>
              <a:rPr sz="1350" dirty="0">
                <a:latin typeface="Times New Roman"/>
                <a:cs typeface="Times New Roman"/>
              </a:rPr>
              <a:t>Dicalchogenised</a:t>
            </a:r>
            <a:r>
              <a:rPr sz="1350" spc="-40" dirty="0">
                <a:latin typeface="Times New Roman"/>
                <a:cs typeface="Times New Roman"/>
              </a:rPr>
              <a:t> </a:t>
            </a:r>
            <a:r>
              <a:rPr sz="1350" dirty="0">
                <a:latin typeface="Times New Roman"/>
                <a:cs typeface="Times New Roman"/>
              </a:rPr>
              <a:t>(TMD)</a:t>
            </a:r>
            <a:endParaRPr sz="1350">
              <a:latin typeface="Times New Roman"/>
              <a:cs typeface="Times New Roman"/>
            </a:endParaRPr>
          </a:p>
        </p:txBody>
      </p:sp>
      <p:pic>
        <p:nvPicPr>
          <p:cNvPr id="10" name="object 10"/>
          <p:cNvPicPr/>
          <p:nvPr/>
        </p:nvPicPr>
        <p:blipFill>
          <a:blip r:embed="rId4" cstate="print"/>
          <a:stretch>
            <a:fillRect/>
          </a:stretch>
        </p:blipFill>
        <p:spPr>
          <a:xfrm>
            <a:off x="6224412" y="4423790"/>
            <a:ext cx="2615664" cy="779271"/>
          </a:xfrm>
          <a:prstGeom prst="rect">
            <a:avLst/>
          </a:prstGeom>
        </p:spPr>
      </p:pic>
      <p:sp>
        <p:nvSpPr>
          <p:cNvPr id="11" name="object 11"/>
          <p:cNvSpPr txBox="1"/>
          <p:nvPr/>
        </p:nvSpPr>
        <p:spPr>
          <a:xfrm>
            <a:off x="6731254" y="2230628"/>
            <a:ext cx="1106170"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622422"/>
                </a:solidFill>
                <a:latin typeface="Times New Roman"/>
                <a:cs typeface="Times New Roman"/>
              </a:rPr>
              <a:t>Nan</a:t>
            </a:r>
            <a:r>
              <a:rPr sz="1350" b="1" spc="5" dirty="0">
                <a:solidFill>
                  <a:srgbClr val="622422"/>
                </a:solidFill>
                <a:latin typeface="Times New Roman"/>
                <a:cs typeface="Times New Roman"/>
              </a:rPr>
              <a:t>o</a:t>
            </a:r>
            <a:r>
              <a:rPr sz="1350" b="1" dirty="0">
                <a:solidFill>
                  <a:srgbClr val="622422"/>
                </a:solidFill>
                <a:latin typeface="Times New Roman"/>
                <a:cs typeface="Times New Roman"/>
              </a:rPr>
              <a:t>pa</a:t>
            </a:r>
            <a:r>
              <a:rPr sz="1350" b="1" spc="-10" dirty="0">
                <a:solidFill>
                  <a:srgbClr val="622422"/>
                </a:solidFill>
                <a:latin typeface="Times New Roman"/>
                <a:cs typeface="Times New Roman"/>
              </a:rPr>
              <a:t>rti</a:t>
            </a:r>
            <a:r>
              <a:rPr sz="1350" b="1" dirty="0">
                <a:solidFill>
                  <a:srgbClr val="622422"/>
                </a:solidFill>
                <a:latin typeface="Times New Roman"/>
                <a:cs typeface="Times New Roman"/>
              </a:rPr>
              <a:t>c</a:t>
            </a:r>
            <a:r>
              <a:rPr sz="1350" b="1" spc="-10" dirty="0">
                <a:solidFill>
                  <a:srgbClr val="622422"/>
                </a:solidFill>
                <a:latin typeface="Times New Roman"/>
                <a:cs typeface="Times New Roman"/>
              </a:rPr>
              <a:t>l</a:t>
            </a:r>
            <a:r>
              <a:rPr sz="1350" b="1" dirty="0">
                <a:solidFill>
                  <a:srgbClr val="622422"/>
                </a:solidFill>
                <a:latin typeface="Times New Roman"/>
                <a:cs typeface="Times New Roman"/>
              </a:rPr>
              <a:t>e</a:t>
            </a:r>
            <a:r>
              <a:rPr sz="1350" b="1" spc="5" dirty="0">
                <a:solidFill>
                  <a:srgbClr val="622422"/>
                </a:solidFill>
                <a:latin typeface="Times New Roman"/>
                <a:cs typeface="Times New Roman"/>
              </a:rPr>
              <a:t>s</a:t>
            </a:r>
            <a:r>
              <a:rPr sz="1350" b="1" dirty="0">
                <a:solidFill>
                  <a:srgbClr val="622422"/>
                </a:solidFill>
                <a:latin typeface="Times New Roman"/>
                <a:cs typeface="Times New Roman"/>
              </a:rPr>
              <a:t>:</a:t>
            </a:r>
            <a:endParaRPr sz="1350">
              <a:latin typeface="Times New Roman"/>
              <a:cs typeface="Times New Roman"/>
            </a:endParaRPr>
          </a:p>
        </p:txBody>
      </p:sp>
      <p:sp>
        <p:nvSpPr>
          <p:cNvPr id="12" name="object 12"/>
          <p:cNvSpPr txBox="1"/>
          <p:nvPr/>
        </p:nvSpPr>
        <p:spPr>
          <a:xfrm>
            <a:off x="6731254" y="2436367"/>
            <a:ext cx="2105660" cy="438150"/>
          </a:xfrm>
          <a:prstGeom prst="rect">
            <a:avLst/>
          </a:prstGeom>
        </p:spPr>
        <p:txBody>
          <a:bodyPr vert="horz" wrap="square" lIns="0" tIns="13335" rIns="0" bIns="0" rtlCol="0">
            <a:spAutoFit/>
          </a:bodyPr>
          <a:lstStyle/>
          <a:p>
            <a:pPr marL="269875" indent="-257810">
              <a:lnSpc>
                <a:spcPct val="100000"/>
              </a:lnSpc>
              <a:spcBef>
                <a:spcPts val="105"/>
              </a:spcBef>
              <a:buChar char="-"/>
              <a:tabLst>
                <a:tab pos="269875" algn="l"/>
                <a:tab pos="270510" algn="l"/>
              </a:tabLst>
            </a:pPr>
            <a:r>
              <a:rPr sz="1350" dirty="0">
                <a:latin typeface="Times New Roman"/>
                <a:cs typeface="Times New Roman"/>
              </a:rPr>
              <a:t>Metal</a:t>
            </a:r>
            <a:r>
              <a:rPr sz="1350" spc="-15" dirty="0">
                <a:latin typeface="Times New Roman"/>
                <a:cs typeface="Times New Roman"/>
              </a:rPr>
              <a:t> </a:t>
            </a:r>
            <a:r>
              <a:rPr sz="1350" spc="-5" dirty="0">
                <a:latin typeface="Times New Roman"/>
                <a:cs typeface="Times New Roman"/>
              </a:rPr>
              <a:t>nanoparticles</a:t>
            </a:r>
            <a:endParaRPr sz="1350">
              <a:latin typeface="Times New Roman"/>
              <a:cs typeface="Times New Roman"/>
            </a:endParaRPr>
          </a:p>
          <a:p>
            <a:pPr marL="269875" indent="-257810">
              <a:lnSpc>
                <a:spcPct val="100000"/>
              </a:lnSpc>
              <a:buChar char="-"/>
              <a:tabLst>
                <a:tab pos="269875" algn="l"/>
                <a:tab pos="270510" algn="l"/>
              </a:tabLst>
            </a:pPr>
            <a:r>
              <a:rPr sz="1350" dirty="0">
                <a:latin typeface="Times New Roman"/>
                <a:cs typeface="Times New Roman"/>
              </a:rPr>
              <a:t>Metal</a:t>
            </a:r>
            <a:r>
              <a:rPr sz="1350" spc="-15" dirty="0">
                <a:latin typeface="Times New Roman"/>
                <a:cs typeface="Times New Roman"/>
              </a:rPr>
              <a:t> </a:t>
            </a:r>
            <a:r>
              <a:rPr sz="1350" dirty="0">
                <a:latin typeface="Times New Roman"/>
                <a:cs typeface="Times New Roman"/>
              </a:rPr>
              <a:t>Oxide</a:t>
            </a:r>
            <a:r>
              <a:rPr sz="1350" spc="-35" dirty="0">
                <a:latin typeface="Times New Roman"/>
                <a:cs typeface="Times New Roman"/>
              </a:rPr>
              <a:t> </a:t>
            </a:r>
            <a:r>
              <a:rPr sz="1350" spc="-5" dirty="0">
                <a:latin typeface="Times New Roman"/>
                <a:cs typeface="Times New Roman"/>
              </a:rPr>
              <a:t>nanoparticles</a:t>
            </a:r>
            <a:endParaRPr sz="1350">
              <a:latin typeface="Times New Roman"/>
              <a:cs typeface="Times New Roman"/>
            </a:endParaRPr>
          </a:p>
        </p:txBody>
      </p:sp>
      <p:pic>
        <p:nvPicPr>
          <p:cNvPr id="13" name="object 13"/>
          <p:cNvPicPr/>
          <p:nvPr/>
        </p:nvPicPr>
        <p:blipFill>
          <a:blip r:embed="rId5" cstate="print"/>
          <a:stretch>
            <a:fillRect/>
          </a:stretch>
        </p:blipFill>
        <p:spPr>
          <a:xfrm>
            <a:off x="8162543" y="858011"/>
            <a:ext cx="981455" cy="50596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46912" y="1514297"/>
            <a:ext cx="3648075" cy="382156"/>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Times New Roman"/>
                <a:cs typeface="Times New Roman"/>
              </a:rPr>
              <a:t>Diclorvos</a:t>
            </a:r>
            <a:r>
              <a:rPr sz="2400" spc="-35" dirty="0">
                <a:latin typeface="Times New Roman"/>
                <a:cs typeface="Times New Roman"/>
              </a:rPr>
              <a:t> </a:t>
            </a:r>
            <a:r>
              <a:rPr sz="2400" spc="-10" dirty="0">
                <a:latin typeface="Times New Roman"/>
                <a:cs typeface="Times New Roman"/>
              </a:rPr>
              <a:t>(organophosphate</a:t>
            </a:r>
            <a:r>
              <a:rPr sz="2400" spc="-70" dirty="0">
                <a:latin typeface="Times New Roman"/>
                <a:cs typeface="Times New Roman"/>
              </a:rPr>
              <a:t> </a:t>
            </a:r>
            <a:r>
              <a:rPr sz="2400" dirty="0">
                <a:latin typeface="Times New Roman"/>
                <a:cs typeface="Times New Roman"/>
              </a:rPr>
              <a:t>) </a:t>
            </a:r>
            <a:r>
              <a:rPr sz="2400" spc="-585" dirty="0">
                <a:latin typeface="Times New Roman"/>
                <a:cs typeface="Times New Roman"/>
              </a:rPr>
              <a:t> </a:t>
            </a:r>
            <a:r>
              <a:rPr lang="it-IT" sz="2400" spc="-5" dirty="0">
                <a:latin typeface="Times New Roman"/>
                <a:cs typeface="Times New Roman"/>
              </a:rPr>
              <a:t> </a:t>
            </a:r>
            <a:endParaRPr sz="2400" dirty="0">
              <a:latin typeface="Times New Roman"/>
              <a:cs typeface="Times New Roman"/>
            </a:endParaRPr>
          </a:p>
        </p:txBody>
      </p:sp>
      <p:sp>
        <p:nvSpPr>
          <p:cNvPr id="4" name="object 4"/>
          <p:cNvSpPr txBox="1"/>
          <p:nvPr/>
        </p:nvSpPr>
        <p:spPr>
          <a:xfrm>
            <a:off x="4809172" y="1536709"/>
            <a:ext cx="2268855" cy="391795"/>
          </a:xfrm>
          <a:prstGeom prst="rect">
            <a:avLst/>
          </a:prstGeom>
        </p:spPr>
        <p:txBody>
          <a:bodyPr vert="horz" wrap="square" lIns="0" tIns="12700" rIns="0" bIns="0" rtlCol="0">
            <a:spAutoFit/>
          </a:bodyPr>
          <a:lstStyle/>
          <a:p>
            <a:pPr marL="12700">
              <a:lnSpc>
                <a:spcPct val="100000"/>
              </a:lnSpc>
              <a:spcBef>
                <a:spcPts val="100"/>
              </a:spcBef>
            </a:pPr>
            <a:r>
              <a:rPr sz="2400" b="1" dirty="0">
                <a:latin typeface="Times New Roman"/>
                <a:cs typeface="Times New Roman"/>
              </a:rPr>
              <a:t>antic</a:t>
            </a:r>
            <a:r>
              <a:rPr sz="2400" b="1" spc="-10" dirty="0">
                <a:latin typeface="Times New Roman"/>
                <a:cs typeface="Times New Roman"/>
              </a:rPr>
              <a:t>oli</a:t>
            </a:r>
            <a:r>
              <a:rPr sz="2400" b="1" dirty="0">
                <a:latin typeface="Times New Roman"/>
                <a:cs typeface="Times New Roman"/>
              </a:rPr>
              <a:t>n</a:t>
            </a:r>
            <a:r>
              <a:rPr sz="2400" b="1" spc="-15" dirty="0">
                <a:latin typeface="Times New Roman"/>
                <a:cs typeface="Times New Roman"/>
              </a:rPr>
              <a:t>e</a:t>
            </a:r>
            <a:r>
              <a:rPr sz="2400" b="1" dirty="0">
                <a:latin typeface="Times New Roman"/>
                <a:cs typeface="Times New Roman"/>
              </a:rPr>
              <a:t>st</a:t>
            </a:r>
            <a:r>
              <a:rPr sz="2400" b="1" spc="-20" dirty="0">
                <a:latin typeface="Times New Roman"/>
                <a:cs typeface="Times New Roman"/>
              </a:rPr>
              <a:t>e</a:t>
            </a:r>
            <a:r>
              <a:rPr sz="2400" b="1" spc="-10" dirty="0">
                <a:latin typeface="Times New Roman"/>
                <a:cs typeface="Times New Roman"/>
              </a:rPr>
              <a:t>r</a:t>
            </a:r>
            <a:r>
              <a:rPr sz="2400" b="1" dirty="0">
                <a:latin typeface="Times New Roman"/>
                <a:cs typeface="Times New Roman"/>
              </a:rPr>
              <a:t>a</a:t>
            </a:r>
            <a:r>
              <a:rPr sz="2400" b="1" spc="-15" dirty="0">
                <a:latin typeface="Times New Roman"/>
                <a:cs typeface="Times New Roman"/>
              </a:rPr>
              <a:t>s</a:t>
            </a:r>
            <a:r>
              <a:rPr sz="2400" b="1" spc="-10" dirty="0">
                <a:latin typeface="Times New Roman"/>
                <a:cs typeface="Times New Roman"/>
              </a:rPr>
              <a:t>i</a:t>
            </a:r>
            <a:r>
              <a:rPr sz="2400" b="1" dirty="0">
                <a:latin typeface="Times New Roman"/>
                <a:cs typeface="Times New Roman"/>
              </a:rPr>
              <a:t>c</a:t>
            </a:r>
            <a:endParaRPr sz="2400" dirty="0">
              <a:latin typeface="Times New Roman"/>
              <a:cs typeface="Times New Roman"/>
            </a:endParaRPr>
          </a:p>
        </p:txBody>
      </p:sp>
      <p:sp>
        <p:nvSpPr>
          <p:cNvPr id="6" name="object 6"/>
          <p:cNvSpPr txBox="1"/>
          <p:nvPr/>
        </p:nvSpPr>
        <p:spPr>
          <a:xfrm>
            <a:off x="2754248" y="2956051"/>
            <a:ext cx="2334895" cy="239395"/>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660033"/>
                </a:solidFill>
                <a:latin typeface="Tahoma"/>
                <a:cs typeface="Tahoma"/>
              </a:rPr>
              <a:t>Mechanism</a:t>
            </a:r>
            <a:r>
              <a:rPr sz="1400" spc="-80" dirty="0">
                <a:solidFill>
                  <a:srgbClr val="660033"/>
                </a:solidFill>
                <a:latin typeface="Tahoma"/>
                <a:cs typeface="Tahoma"/>
              </a:rPr>
              <a:t> </a:t>
            </a:r>
            <a:r>
              <a:rPr sz="1400" dirty="0">
                <a:solidFill>
                  <a:srgbClr val="660033"/>
                </a:solidFill>
                <a:latin typeface="Tahoma"/>
                <a:cs typeface="Tahoma"/>
              </a:rPr>
              <a:t>of</a:t>
            </a:r>
            <a:r>
              <a:rPr sz="1400" spc="-40" dirty="0">
                <a:solidFill>
                  <a:srgbClr val="660033"/>
                </a:solidFill>
                <a:latin typeface="Tahoma"/>
                <a:cs typeface="Tahoma"/>
              </a:rPr>
              <a:t> </a:t>
            </a:r>
            <a:r>
              <a:rPr sz="1400" spc="-5" dirty="0">
                <a:solidFill>
                  <a:srgbClr val="660033"/>
                </a:solidFill>
                <a:latin typeface="Tahoma"/>
                <a:cs typeface="Tahoma"/>
              </a:rPr>
              <a:t>AChE</a:t>
            </a:r>
            <a:r>
              <a:rPr sz="1400" spc="-80" dirty="0">
                <a:solidFill>
                  <a:srgbClr val="660033"/>
                </a:solidFill>
                <a:latin typeface="Tahoma"/>
                <a:cs typeface="Tahoma"/>
              </a:rPr>
              <a:t> </a:t>
            </a:r>
            <a:r>
              <a:rPr sz="1400" dirty="0">
                <a:solidFill>
                  <a:srgbClr val="660033"/>
                </a:solidFill>
                <a:latin typeface="Tahoma"/>
                <a:cs typeface="Tahoma"/>
              </a:rPr>
              <a:t>inhibition</a:t>
            </a:r>
            <a:endParaRPr sz="1400">
              <a:latin typeface="Tahoma"/>
              <a:cs typeface="Tahoma"/>
            </a:endParaRPr>
          </a:p>
        </p:txBody>
      </p:sp>
      <p:sp>
        <p:nvSpPr>
          <p:cNvPr id="7" name="object 7"/>
          <p:cNvSpPr txBox="1"/>
          <p:nvPr/>
        </p:nvSpPr>
        <p:spPr>
          <a:xfrm>
            <a:off x="7137018" y="3667125"/>
            <a:ext cx="46037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Tahoma"/>
                <a:cs typeface="Tahoma"/>
              </a:rPr>
              <a:t>E</a:t>
            </a:r>
            <a:r>
              <a:rPr sz="1400" spc="-95" dirty="0">
                <a:latin typeface="Tahoma"/>
                <a:cs typeface="Tahoma"/>
              </a:rPr>
              <a:t> </a:t>
            </a:r>
            <a:r>
              <a:rPr sz="1400" dirty="0">
                <a:latin typeface="Tahoma"/>
                <a:cs typeface="Tahoma"/>
              </a:rPr>
              <a:t>+</a:t>
            </a:r>
            <a:r>
              <a:rPr sz="1400" spc="-95" dirty="0">
                <a:latin typeface="Tahoma"/>
                <a:cs typeface="Tahoma"/>
              </a:rPr>
              <a:t> </a:t>
            </a:r>
            <a:r>
              <a:rPr sz="1400" dirty="0">
                <a:latin typeface="Tahoma"/>
                <a:cs typeface="Tahoma"/>
              </a:rPr>
              <a:t>C</a:t>
            </a:r>
            <a:endParaRPr sz="1400">
              <a:latin typeface="Tahoma"/>
              <a:cs typeface="Tahoma"/>
            </a:endParaRPr>
          </a:p>
        </p:txBody>
      </p:sp>
      <p:sp>
        <p:nvSpPr>
          <p:cNvPr id="8" name="object 8"/>
          <p:cNvSpPr txBox="1"/>
          <p:nvPr/>
        </p:nvSpPr>
        <p:spPr>
          <a:xfrm>
            <a:off x="829462" y="3678427"/>
            <a:ext cx="56324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Tahoma"/>
                <a:cs typeface="Tahoma"/>
              </a:rPr>
              <a:t>E</a:t>
            </a:r>
            <a:r>
              <a:rPr sz="1400" spc="-90" dirty="0">
                <a:latin typeface="Tahoma"/>
                <a:cs typeface="Tahoma"/>
              </a:rPr>
              <a:t> </a:t>
            </a:r>
            <a:r>
              <a:rPr sz="1400" dirty="0">
                <a:latin typeface="Tahoma"/>
                <a:cs typeface="Tahoma"/>
              </a:rPr>
              <a:t>+</a:t>
            </a:r>
            <a:r>
              <a:rPr sz="1400" spc="-95" dirty="0">
                <a:latin typeface="Tahoma"/>
                <a:cs typeface="Tahoma"/>
              </a:rPr>
              <a:t> </a:t>
            </a:r>
            <a:r>
              <a:rPr sz="1400" spc="-5" dirty="0">
                <a:latin typeface="Tahoma"/>
                <a:cs typeface="Tahoma"/>
              </a:rPr>
              <a:t>CX</a:t>
            </a:r>
            <a:endParaRPr sz="1400">
              <a:latin typeface="Tahoma"/>
              <a:cs typeface="Tahoma"/>
            </a:endParaRPr>
          </a:p>
        </p:txBody>
      </p:sp>
      <p:sp>
        <p:nvSpPr>
          <p:cNvPr id="9" name="object 9"/>
          <p:cNvSpPr txBox="1"/>
          <p:nvPr/>
        </p:nvSpPr>
        <p:spPr>
          <a:xfrm>
            <a:off x="3055366" y="3678427"/>
            <a:ext cx="336550"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Tahoma"/>
                <a:cs typeface="Tahoma"/>
              </a:rPr>
              <a:t>ECX</a:t>
            </a:r>
            <a:endParaRPr sz="1400">
              <a:latin typeface="Tahoma"/>
              <a:cs typeface="Tahoma"/>
            </a:endParaRPr>
          </a:p>
        </p:txBody>
      </p:sp>
      <p:sp>
        <p:nvSpPr>
          <p:cNvPr id="10" name="object 10"/>
          <p:cNvSpPr txBox="1"/>
          <p:nvPr/>
        </p:nvSpPr>
        <p:spPr>
          <a:xfrm>
            <a:off x="4910073" y="3678427"/>
            <a:ext cx="56197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Tahoma"/>
                <a:cs typeface="Tahoma"/>
              </a:rPr>
              <a:t>EC</a:t>
            </a:r>
            <a:r>
              <a:rPr sz="1400" spc="-100" dirty="0">
                <a:latin typeface="Tahoma"/>
                <a:cs typeface="Tahoma"/>
              </a:rPr>
              <a:t> </a:t>
            </a:r>
            <a:r>
              <a:rPr sz="1400" dirty="0">
                <a:latin typeface="Tahoma"/>
                <a:cs typeface="Tahoma"/>
              </a:rPr>
              <a:t>+</a:t>
            </a:r>
            <a:r>
              <a:rPr sz="1400" spc="-110" dirty="0">
                <a:latin typeface="Tahoma"/>
                <a:cs typeface="Tahoma"/>
              </a:rPr>
              <a:t> </a:t>
            </a:r>
            <a:r>
              <a:rPr sz="1400" dirty="0">
                <a:latin typeface="Tahoma"/>
                <a:cs typeface="Tahoma"/>
              </a:rPr>
              <a:t>X</a:t>
            </a:r>
            <a:endParaRPr sz="1400">
              <a:latin typeface="Tahoma"/>
              <a:cs typeface="Tahoma"/>
            </a:endParaRPr>
          </a:p>
        </p:txBody>
      </p:sp>
      <p:sp>
        <p:nvSpPr>
          <p:cNvPr id="11" name="object 11"/>
          <p:cNvSpPr/>
          <p:nvPr/>
        </p:nvSpPr>
        <p:spPr>
          <a:xfrm>
            <a:off x="1937004" y="3724655"/>
            <a:ext cx="964565" cy="191770"/>
          </a:xfrm>
          <a:custGeom>
            <a:avLst/>
            <a:gdLst/>
            <a:ahLst/>
            <a:cxnLst/>
            <a:rect l="l" t="t" r="r" b="b"/>
            <a:pathLst>
              <a:path w="964564" h="191770">
                <a:moveTo>
                  <a:pt x="964184" y="147320"/>
                </a:moveTo>
                <a:lnTo>
                  <a:pt x="76200" y="147320"/>
                </a:lnTo>
                <a:lnTo>
                  <a:pt x="76200" y="115570"/>
                </a:lnTo>
                <a:lnTo>
                  <a:pt x="0" y="153670"/>
                </a:lnTo>
                <a:lnTo>
                  <a:pt x="76200" y="191643"/>
                </a:lnTo>
                <a:lnTo>
                  <a:pt x="76200" y="160020"/>
                </a:lnTo>
                <a:lnTo>
                  <a:pt x="964184" y="160020"/>
                </a:lnTo>
                <a:lnTo>
                  <a:pt x="964184" y="147320"/>
                </a:lnTo>
                <a:close/>
              </a:path>
              <a:path w="964564" h="191770">
                <a:moveTo>
                  <a:pt x="964184" y="37973"/>
                </a:moveTo>
                <a:lnTo>
                  <a:pt x="887984" y="0"/>
                </a:lnTo>
                <a:lnTo>
                  <a:pt x="887984" y="31750"/>
                </a:lnTo>
                <a:lnTo>
                  <a:pt x="0" y="31750"/>
                </a:lnTo>
                <a:lnTo>
                  <a:pt x="0" y="44323"/>
                </a:lnTo>
                <a:lnTo>
                  <a:pt x="887984" y="44323"/>
                </a:lnTo>
                <a:lnTo>
                  <a:pt x="887984" y="76073"/>
                </a:lnTo>
                <a:lnTo>
                  <a:pt x="964184" y="37973"/>
                </a:lnTo>
                <a:close/>
              </a:path>
            </a:pathLst>
          </a:custGeom>
          <a:solidFill>
            <a:srgbClr val="000000"/>
          </a:solidFill>
        </p:spPr>
        <p:txBody>
          <a:bodyPr wrap="square" lIns="0" tIns="0" rIns="0" bIns="0" rtlCol="0"/>
          <a:lstStyle/>
          <a:p>
            <a:endParaRPr/>
          </a:p>
        </p:txBody>
      </p:sp>
      <p:sp>
        <p:nvSpPr>
          <p:cNvPr id="12" name="object 12"/>
          <p:cNvSpPr/>
          <p:nvPr/>
        </p:nvSpPr>
        <p:spPr>
          <a:xfrm>
            <a:off x="3866388" y="3782567"/>
            <a:ext cx="964565" cy="76200"/>
          </a:xfrm>
          <a:custGeom>
            <a:avLst/>
            <a:gdLst/>
            <a:ahLst/>
            <a:cxnLst/>
            <a:rect l="l" t="t" r="r" b="b"/>
            <a:pathLst>
              <a:path w="964564" h="76200">
                <a:moveTo>
                  <a:pt x="964184" y="38100"/>
                </a:moveTo>
                <a:lnTo>
                  <a:pt x="951484" y="31750"/>
                </a:lnTo>
                <a:lnTo>
                  <a:pt x="887984" y="0"/>
                </a:lnTo>
                <a:lnTo>
                  <a:pt x="887984" y="31750"/>
                </a:lnTo>
                <a:lnTo>
                  <a:pt x="0" y="31750"/>
                </a:lnTo>
                <a:lnTo>
                  <a:pt x="0" y="44450"/>
                </a:lnTo>
                <a:lnTo>
                  <a:pt x="887984" y="44450"/>
                </a:lnTo>
                <a:lnTo>
                  <a:pt x="887984" y="76200"/>
                </a:lnTo>
                <a:lnTo>
                  <a:pt x="951484" y="44450"/>
                </a:lnTo>
                <a:lnTo>
                  <a:pt x="964184" y="38100"/>
                </a:lnTo>
                <a:close/>
              </a:path>
            </a:pathLst>
          </a:custGeom>
          <a:solidFill>
            <a:srgbClr val="000000"/>
          </a:solidFill>
        </p:spPr>
        <p:txBody>
          <a:bodyPr wrap="square" lIns="0" tIns="0" rIns="0" bIns="0" rtlCol="0"/>
          <a:lstStyle/>
          <a:p>
            <a:endParaRPr/>
          </a:p>
        </p:txBody>
      </p:sp>
      <p:sp>
        <p:nvSpPr>
          <p:cNvPr id="13" name="object 13"/>
          <p:cNvSpPr/>
          <p:nvPr/>
        </p:nvSpPr>
        <p:spPr>
          <a:xfrm>
            <a:off x="5943600" y="3782567"/>
            <a:ext cx="963294" cy="76200"/>
          </a:xfrm>
          <a:custGeom>
            <a:avLst/>
            <a:gdLst/>
            <a:ahLst/>
            <a:cxnLst/>
            <a:rect l="l" t="t" r="r" b="b"/>
            <a:pathLst>
              <a:path w="963295" h="76200">
                <a:moveTo>
                  <a:pt x="963041" y="38100"/>
                </a:moveTo>
                <a:lnTo>
                  <a:pt x="950341" y="31750"/>
                </a:lnTo>
                <a:lnTo>
                  <a:pt x="886841" y="0"/>
                </a:lnTo>
                <a:lnTo>
                  <a:pt x="886841" y="31750"/>
                </a:lnTo>
                <a:lnTo>
                  <a:pt x="0" y="31750"/>
                </a:lnTo>
                <a:lnTo>
                  <a:pt x="0" y="44450"/>
                </a:lnTo>
                <a:lnTo>
                  <a:pt x="886841" y="44450"/>
                </a:lnTo>
                <a:lnTo>
                  <a:pt x="886841" y="76200"/>
                </a:lnTo>
                <a:lnTo>
                  <a:pt x="950341" y="44450"/>
                </a:lnTo>
                <a:lnTo>
                  <a:pt x="963041" y="38100"/>
                </a:lnTo>
                <a:close/>
              </a:path>
            </a:pathLst>
          </a:custGeom>
          <a:solidFill>
            <a:srgbClr val="000000"/>
          </a:solidFill>
        </p:spPr>
        <p:txBody>
          <a:bodyPr wrap="square" lIns="0" tIns="0" rIns="0" bIns="0" rtlCol="0"/>
          <a:lstStyle/>
          <a:p>
            <a:endParaRPr/>
          </a:p>
        </p:txBody>
      </p:sp>
      <p:sp>
        <p:nvSpPr>
          <p:cNvPr id="14" name="object 14"/>
          <p:cNvSpPr txBox="1"/>
          <p:nvPr/>
        </p:nvSpPr>
        <p:spPr>
          <a:xfrm>
            <a:off x="2214117" y="3388232"/>
            <a:ext cx="227329" cy="239395"/>
          </a:xfrm>
          <a:prstGeom prst="rect">
            <a:avLst/>
          </a:prstGeom>
        </p:spPr>
        <p:txBody>
          <a:bodyPr vert="horz" wrap="square" lIns="0" tIns="13335" rIns="0" bIns="0" rtlCol="0">
            <a:spAutoFit/>
          </a:bodyPr>
          <a:lstStyle/>
          <a:p>
            <a:pPr marL="38100">
              <a:lnSpc>
                <a:spcPct val="100000"/>
              </a:lnSpc>
              <a:spcBef>
                <a:spcPts val="105"/>
              </a:spcBef>
            </a:pPr>
            <a:r>
              <a:rPr sz="1400" spc="-5" dirty="0">
                <a:latin typeface="Tahoma"/>
                <a:cs typeface="Tahoma"/>
              </a:rPr>
              <a:t>k</a:t>
            </a:r>
            <a:r>
              <a:rPr sz="1350" spc="-7" baseline="-18518" dirty="0">
                <a:latin typeface="Tahoma"/>
                <a:cs typeface="Tahoma"/>
              </a:rPr>
              <a:t>1</a:t>
            </a:r>
            <a:endParaRPr sz="1350" baseline="-18518">
              <a:latin typeface="Tahoma"/>
              <a:cs typeface="Tahoma"/>
            </a:endParaRPr>
          </a:p>
        </p:txBody>
      </p:sp>
      <p:sp>
        <p:nvSpPr>
          <p:cNvPr id="15" name="object 15"/>
          <p:cNvSpPr txBox="1"/>
          <p:nvPr/>
        </p:nvSpPr>
        <p:spPr>
          <a:xfrm>
            <a:off x="4143121" y="3446526"/>
            <a:ext cx="227329" cy="239395"/>
          </a:xfrm>
          <a:prstGeom prst="rect">
            <a:avLst/>
          </a:prstGeom>
        </p:spPr>
        <p:txBody>
          <a:bodyPr vert="horz" wrap="square" lIns="0" tIns="13335" rIns="0" bIns="0" rtlCol="0">
            <a:spAutoFit/>
          </a:bodyPr>
          <a:lstStyle/>
          <a:p>
            <a:pPr marL="38100">
              <a:lnSpc>
                <a:spcPct val="100000"/>
              </a:lnSpc>
              <a:spcBef>
                <a:spcPts val="105"/>
              </a:spcBef>
            </a:pPr>
            <a:r>
              <a:rPr sz="1400" spc="-5" dirty="0">
                <a:latin typeface="Tahoma"/>
                <a:cs typeface="Tahoma"/>
              </a:rPr>
              <a:t>k</a:t>
            </a:r>
            <a:r>
              <a:rPr sz="1350" spc="-7" baseline="-18518" dirty="0">
                <a:latin typeface="Tahoma"/>
                <a:cs typeface="Tahoma"/>
              </a:rPr>
              <a:t>2</a:t>
            </a:r>
            <a:endParaRPr sz="1350" baseline="-18518">
              <a:latin typeface="Tahoma"/>
              <a:cs typeface="Tahoma"/>
            </a:endParaRPr>
          </a:p>
        </p:txBody>
      </p:sp>
      <p:sp>
        <p:nvSpPr>
          <p:cNvPr id="16" name="object 16"/>
          <p:cNvSpPr txBox="1"/>
          <p:nvPr/>
        </p:nvSpPr>
        <p:spPr>
          <a:xfrm>
            <a:off x="6146546" y="3446526"/>
            <a:ext cx="227329" cy="239395"/>
          </a:xfrm>
          <a:prstGeom prst="rect">
            <a:avLst/>
          </a:prstGeom>
        </p:spPr>
        <p:txBody>
          <a:bodyPr vert="horz" wrap="square" lIns="0" tIns="13335" rIns="0" bIns="0" rtlCol="0">
            <a:spAutoFit/>
          </a:bodyPr>
          <a:lstStyle/>
          <a:p>
            <a:pPr marL="38100">
              <a:lnSpc>
                <a:spcPct val="100000"/>
              </a:lnSpc>
              <a:spcBef>
                <a:spcPts val="105"/>
              </a:spcBef>
            </a:pPr>
            <a:r>
              <a:rPr sz="1400" spc="-5" dirty="0">
                <a:latin typeface="Tahoma"/>
                <a:cs typeface="Tahoma"/>
              </a:rPr>
              <a:t>k</a:t>
            </a:r>
            <a:r>
              <a:rPr sz="1350" spc="-7" baseline="-18518" dirty="0">
                <a:latin typeface="Tahoma"/>
                <a:cs typeface="Tahoma"/>
              </a:rPr>
              <a:t>3</a:t>
            </a:r>
            <a:endParaRPr sz="1350" baseline="-18518">
              <a:latin typeface="Tahoma"/>
              <a:cs typeface="Tahoma"/>
            </a:endParaRPr>
          </a:p>
        </p:txBody>
      </p:sp>
      <p:grpSp>
        <p:nvGrpSpPr>
          <p:cNvPr id="17" name="object 17"/>
          <p:cNvGrpSpPr/>
          <p:nvPr/>
        </p:nvGrpSpPr>
        <p:grpSpPr>
          <a:xfrm>
            <a:off x="1083563" y="4053840"/>
            <a:ext cx="4304030" cy="411480"/>
            <a:chOff x="1083563" y="4053840"/>
            <a:chExt cx="4304030" cy="411480"/>
          </a:xfrm>
        </p:grpSpPr>
        <p:sp>
          <p:nvSpPr>
            <p:cNvPr id="18" name="object 18"/>
            <p:cNvSpPr/>
            <p:nvPr/>
          </p:nvSpPr>
          <p:spPr>
            <a:xfrm>
              <a:off x="1121663" y="4460748"/>
              <a:ext cx="4227830" cy="0"/>
            </a:xfrm>
            <a:custGeom>
              <a:avLst/>
              <a:gdLst/>
              <a:ahLst/>
              <a:cxnLst/>
              <a:rect l="l" t="t" r="r" b="b"/>
              <a:pathLst>
                <a:path w="4227830">
                  <a:moveTo>
                    <a:pt x="0" y="0"/>
                  </a:moveTo>
                  <a:lnTo>
                    <a:pt x="4227322" y="0"/>
                  </a:lnTo>
                </a:path>
              </a:pathLst>
            </a:custGeom>
            <a:ln w="9144">
              <a:solidFill>
                <a:srgbClr val="000000"/>
              </a:solidFill>
            </a:ln>
          </p:spPr>
          <p:txBody>
            <a:bodyPr wrap="square" lIns="0" tIns="0" rIns="0" bIns="0" rtlCol="0"/>
            <a:lstStyle/>
            <a:p>
              <a:endParaRPr/>
            </a:p>
          </p:txBody>
        </p:sp>
        <p:sp>
          <p:nvSpPr>
            <p:cNvPr id="19" name="object 19"/>
            <p:cNvSpPr/>
            <p:nvPr/>
          </p:nvSpPr>
          <p:spPr>
            <a:xfrm>
              <a:off x="1083564" y="4053840"/>
              <a:ext cx="4304030" cy="407034"/>
            </a:xfrm>
            <a:custGeom>
              <a:avLst/>
              <a:gdLst/>
              <a:ahLst/>
              <a:cxnLst/>
              <a:rect l="l" t="t" r="r" b="b"/>
              <a:pathLst>
                <a:path w="4304030" h="407035">
                  <a:moveTo>
                    <a:pt x="76200" y="76200"/>
                  </a:moveTo>
                  <a:lnTo>
                    <a:pt x="38100" y="0"/>
                  </a:lnTo>
                  <a:lnTo>
                    <a:pt x="0" y="76200"/>
                  </a:lnTo>
                  <a:lnTo>
                    <a:pt x="31750" y="76200"/>
                  </a:lnTo>
                  <a:lnTo>
                    <a:pt x="31750" y="406781"/>
                  </a:lnTo>
                  <a:lnTo>
                    <a:pt x="44450" y="406781"/>
                  </a:lnTo>
                  <a:lnTo>
                    <a:pt x="44450" y="76200"/>
                  </a:lnTo>
                  <a:lnTo>
                    <a:pt x="76200" y="76200"/>
                  </a:lnTo>
                  <a:close/>
                </a:path>
                <a:path w="4304030" h="407035">
                  <a:moveTo>
                    <a:pt x="4303522" y="76200"/>
                  </a:moveTo>
                  <a:lnTo>
                    <a:pt x="4265422" y="0"/>
                  </a:lnTo>
                  <a:lnTo>
                    <a:pt x="4227322" y="76200"/>
                  </a:lnTo>
                  <a:lnTo>
                    <a:pt x="4259072" y="76200"/>
                  </a:lnTo>
                  <a:lnTo>
                    <a:pt x="4259072" y="406781"/>
                  </a:lnTo>
                  <a:lnTo>
                    <a:pt x="4271772" y="406781"/>
                  </a:lnTo>
                  <a:lnTo>
                    <a:pt x="4271772" y="76200"/>
                  </a:lnTo>
                  <a:lnTo>
                    <a:pt x="4303522" y="76200"/>
                  </a:lnTo>
                  <a:close/>
                </a:path>
              </a:pathLst>
            </a:custGeom>
            <a:solidFill>
              <a:srgbClr val="000000"/>
            </a:solidFill>
          </p:spPr>
          <p:txBody>
            <a:bodyPr wrap="square" lIns="0" tIns="0" rIns="0" bIns="0" rtlCol="0"/>
            <a:lstStyle/>
            <a:p>
              <a:endParaRPr/>
            </a:p>
          </p:txBody>
        </p:sp>
      </p:grpSp>
      <p:sp>
        <p:nvSpPr>
          <p:cNvPr id="20" name="object 20"/>
          <p:cNvSpPr txBox="1"/>
          <p:nvPr/>
        </p:nvSpPr>
        <p:spPr>
          <a:xfrm>
            <a:off x="291185" y="4001261"/>
            <a:ext cx="8144509" cy="1437640"/>
          </a:xfrm>
          <a:prstGeom prst="rect">
            <a:avLst/>
          </a:prstGeom>
        </p:spPr>
        <p:txBody>
          <a:bodyPr vert="horz" wrap="square" lIns="0" tIns="12700" rIns="0" bIns="0" rtlCol="0">
            <a:spAutoFit/>
          </a:bodyPr>
          <a:lstStyle/>
          <a:p>
            <a:pPr marR="4017010" algn="ctr">
              <a:lnSpc>
                <a:spcPts val="1645"/>
              </a:lnSpc>
              <a:spcBef>
                <a:spcPts val="100"/>
              </a:spcBef>
            </a:pPr>
            <a:r>
              <a:rPr sz="2100" spc="-15" baseline="11904" dirty="0">
                <a:latin typeface="Tahoma"/>
                <a:cs typeface="Tahoma"/>
              </a:rPr>
              <a:t>k</a:t>
            </a:r>
            <a:r>
              <a:rPr sz="900" spc="-10" dirty="0">
                <a:latin typeface="Tahoma"/>
                <a:cs typeface="Tahoma"/>
              </a:rPr>
              <a:t>-1</a:t>
            </a:r>
            <a:endParaRPr sz="900">
              <a:latin typeface="Tahoma"/>
              <a:cs typeface="Tahoma"/>
            </a:endParaRPr>
          </a:p>
          <a:p>
            <a:pPr marR="2165350" algn="ctr">
              <a:lnSpc>
                <a:spcPts val="1645"/>
              </a:lnSpc>
            </a:pPr>
            <a:r>
              <a:rPr sz="1400" spc="-5" dirty="0">
                <a:latin typeface="Tahoma"/>
                <a:cs typeface="Tahoma"/>
              </a:rPr>
              <a:t>k</a:t>
            </a:r>
            <a:r>
              <a:rPr sz="1350" spc="-7" baseline="-18518" dirty="0">
                <a:latin typeface="Tahoma"/>
                <a:cs typeface="Tahoma"/>
              </a:rPr>
              <a:t>i</a:t>
            </a:r>
            <a:endParaRPr sz="1350" baseline="-18518">
              <a:latin typeface="Tahoma"/>
              <a:cs typeface="Tahoma"/>
            </a:endParaRPr>
          </a:p>
          <a:p>
            <a:pPr>
              <a:lnSpc>
                <a:spcPct val="100000"/>
              </a:lnSpc>
              <a:spcBef>
                <a:spcPts val="45"/>
              </a:spcBef>
            </a:pPr>
            <a:endParaRPr sz="1850">
              <a:latin typeface="Tahoma"/>
              <a:cs typeface="Tahoma"/>
            </a:endParaRPr>
          </a:p>
          <a:p>
            <a:pPr marL="50800" marR="43180" algn="just">
              <a:lnSpc>
                <a:spcPct val="110100"/>
              </a:lnSpc>
              <a:spcBef>
                <a:spcPts val="5"/>
              </a:spcBef>
            </a:pPr>
            <a:r>
              <a:rPr sz="1400" b="1" dirty="0">
                <a:solidFill>
                  <a:srgbClr val="333333"/>
                </a:solidFill>
                <a:latin typeface="Tahoma"/>
                <a:cs typeface="Tahoma"/>
              </a:rPr>
              <a:t>E = </a:t>
            </a:r>
            <a:r>
              <a:rPr sz="1400" b="1" spc="-5" dirty="0">
                <a:solidFill>
                  <a:srgbClr val="333333"/>
                </a:solidFill>
                <a:latin typeface="Tahoma"/>
                <a:cs typeface="Tahoma"/>
              </a:rPr>
              <a:t>enzyme; </a:t>
            </a:r>
            <a:r>
              <a:rPr sz="1400" b="1" dirty="0">
                <a:solidFill>
                  <a:srgbClr val="333333"/>
                </a:solidFill>
                <a:latin typeface="Tahoma"/>
                <a:cs typeface="Tahoma"/>
              </a:rPr>
              <a:t>CX = carbamate </a:t>
            </a:r>
            <a:r>
              <a:rPr sz="1400" b="1" spc="-5" dirty="0">
                <a:solidFill>
                  <a:srgbClr val="333333"/>
                </a:solidFill>
                <a:latin typeface="Tahoma"/>
                <a:cs typeface="Tahoma"/>
              </a:rPr>
              <a:t>or </a:t>
            </a:r>
            <a:r>
              <a:rPr sz="1400" b="1" spc="-10" dirty="0">
                <a:solidFill>
                  <a:srgbClr val="333333"/>
                </a:solidFill>
                <a:latin typeface="Tahoma"/>
                <a:cs typeface="Tahoma"/>
              </a:rPr>
              <a:t>organophosphate; </a:t>
            </a:r>
            <a:r>
              <a:rPr sz="1400" b="1" dirty="0">
                <a:solidFill>
                  <a:srgbClr val="333333"/>
                </a:solidFill>
                <a:latin typeface="Tahoma"/>
                <a:cs typeface="Tahoma"/>
              </a:rPr>
              <a:t>X = leaving </a:t>
            </a:r>
            <a:r>
              <a:rPr sz="1400" b="1" spc="-5" dirty="0">
                <a:solidFill>
                  <a:srgbClr val="333333"/>
                </a:solidFill>
                <a:latin typeface="Tahoma"/>
                <a:cs typeface="Tahoma"/>
              </a:rPr>
              <a:t>group; K</a:t>
            </a:r>
            <a:r>
              <a:rPr sz="1350" b="1" spc="-7" baseline="-18518" dirty="0">
                <a:solidFill>
                  <a:srgbClr val="333333"/>
                </a:solidFill>
                <a:latin typeface="Tahoma"/>
                <a:cs typeface="Tahoma"/>
              </a:rPr>
              <a:t>d </a:t>
            </a:r>
            <a:r>
              <a:rPr sz="1400" b="1" dirty="0">
                <a:solidFill>
                  <a:srgbClr val="333333"/>
                </a:solidFill>
                <a:latin typeface="Tahoma"/>
                <a:cs typeface="Tahoma"/>
              </a:rPr>
              <a:t>= k</a:t>
            </a:r>
            <a:r>
              <a:rPr sz="1350" b="1" baseline="-18518" dirty="0">
                <a:solidFill>
                  <a:srgbClr val="333333"/>
                </a:solidFill>
                <a:latin typeface="Tahoma"/>
                <a:cs typeface="Tahoma"/>
              </a:rPr>
              <a:t>-1 </a:t>
            </a:r>
            <a:r>
              <a:rPr sz="1400" b="1" dirty="0">
                <a:solidFill>
                  <a:srgbClr val="333333"/>
                </a:solidFill>
                <a:latin typeface="Tahoma"/>
                <a:cs typeface="Tahoma"/>
              </a:rPr>
              <a:t>/ </a:t>
            </a:r>
            <a:r>
              <a:rPr sz="1400" b="1" spc="-5" dirty="0">
                <a:solidFill>
                  <a:srgbClr val="333333"/>
                </a:solidFill>
                <a:latin typeface="Tahoma"/>
                <a:cs typeface="Tahoma"/>
              </a:rPr>
              <a:t>k</a:t>
            </a:r>
            <a:r>
              <a:rPr sz="1350" b="1" spc="-7" baseline="-18518" dirty="0">
                <a:solidFill>
                  <a:srgbClr val="333333"/>
                </a:solidFill>
                <a:latin typeface="Tahoma"/>
                <a:cs typeface="Tahoma"/>
              </a:rPr>
              <a:t>1</a:t>
            </a:r>
            <a:r>
              <a:rPr sz="1400" b="1" spc="-5" dirty="0">
                <a:solidFill>
                  <a:srgbClr val="333333"/>
                </a:solidFill>
                <a:latin typeface="Tahoma"/>
                <a:cs typeface="Tahoma"/>
              </a:rPr>
              <a:t>k</a:t>
            </a:r>
            <a:r>
              <a:rPr sz="1350" b="1" spc="-7" baseline="-18518" dirty="0">
                <a:solidFill>
                  <a:srgbClr val="333333"/>
                </a:solidFill>
                <a:latin typeface="Tahoma"/>
                <a:cs typeface="Tahoma"/>
              </a:rPr>
              <a:t>2 </a:t>
            </a:r>
            <a:r>
              <a:rPr sz="1350" b="1" baseline="-18518" dirty="0">
                <a:solidFill>
                  <a:srgbClr val="333333"/>
                </a:solidFill>
                <a:latin typeface="Tahoma"/>
                <a:cs typeface="Tahoma"/>
              </a:rPr>
              <a:t> </a:t>
            </a:r>
            <a:r>
              <a:rPr sz="1400" b="1" spc="-5" dirty="0">
                <a:solidFill>
                  <a:srgbClr val="333333"/>
                </a:solidFill>
                <a:latin typeface="Tahoma"/>
                <a:cs typeface="Tahoma"/>
              </a:rPr>
              <a:t>carbamoylation</a:t>
            </a:r>
            <a:r>
              <a:rPr sz="1400" b="1" dirty="0">
                <a:solidFill>
                  <a:srgbClr val="333333"/>
                </a:solidFill>
                <a:latin typeface="Tahoma"/>
                <a:cs typeface="Tahoma"/>
              </a:rPr>
              <a:t> </a:t>
            </a:r>
            <a:r>
              <a:rPr sz="1400" b="1" spc="-5" dirty="0">
                <a:solidFill>
                  <a:srgbClr val="333333"/>
                </a:solidFill>
                <a:latin typeface="Tahoma"/>
                <a:cs typeface="Tahoma"/>
              </a:rPr>
              <a:t>or</a:t>
            </a:r>
            <a:r>
              <a:rPr sz="1400" b="1" dirty="0">
                <a:solidFill>
                  <a:srgbClr val="333333"/>
                </a:solidFill>
                <a:latin typeface="Tahoma"/>
                <a:cs typeface="Tahoma"/>
              </a:rPr>
              <a:t> </a:t>
            </a:r>
            <a:r>
              <a:rPr sz="1400" b="1" spc="-10" dirty="0">
                <a:solidFill>
                  <a:srgbClr val="333333"/>
                </a:solidFill>
                <a:latin typeface="Tahoma"/>
                <a:cs typeface="Tahoma"/>
              </a:rPr>
              <a:t>phosphroylation</a:t>
            </a:r>
            <a:r>
              <a:rPr sz="1400" b="1" spc="-5" dirty="0">
                <a:solidFill>
                  <a:srgbClr val="333333"/>
                </a:solidFill>
                <a:latin typeface="Tahoma"/>
                <a:cs typeface="Tahoma"/>
              </a:rPr>
              <a:t> </a:t>
            </a:r>
            <a:r>
              <a:rPr sz="1400" b="1" spc="5" dirty="0">
                <a:solidFill>
                  <a:srgbClr val="333333"/>
                </a:solidFill>
                <a:latin typeface="Tahoma"/>
                <a:cs typeface="Tahoma"/>
              </a:rPr>
              <a:t>rate</a:t>
            </a:r>
            <a:r>
              <a:rPr sz="1400" b="1" spc="10" dirty="0">
                <a:solidFill>
                  <a:srgbClr val="333333"/>
                </a:solidFill>
                <a:latin typeface="Tahoma"/>
                <a:cs typeface="Tahoma"/>
              </a:rPr>
              <a:t> </a:t>
            </a:r>
            <a:r>
              <a:rPr sz="1400" b="1" spc="-5" dirty="0">
                <a:solidFill>
                  <a:srgbClr val="333333"/>
                </a:solidFill>
                <a:latin typeface="Tahoma"/>
                <a:cs typeface="Tahoma"/>
              </a:rPr>
              <a:t>constant;</a:t>
            </a:r>
            <a:r>
              <a:rPr sz="1400" b="1" dirty="0">
                <a:solidFill>
                  <a:srgbClr val="333333"/>
                </a:solidFill>
                <a:latin typeface="Tahoma"/>
                <a:cs typeface="Tahoma"/>
              </a:rPr>
              <a:t> </a:t>
            </a:r>
            <a:r>
              <a:rPr sz="1400" b="1" spc="-5" dirty="0">
                <a:solidFill>
                  <a:srgbClr val="333333"/>
                </a:solidFill>
                <a:latin typeface="Tahoma"/>
                <a:cs typeface="Tahoma"/>
              </a:rPr>
              <a:t>k</a:t>
            </a:r>
            <a:r>
              <a:rPr sz="1350" b="1" spc="-7" baseline="-18518" dirty="0">
                <a:solidFill>
                  <a:srgbClr val="333333"/>
                </a:solidFill>
                <a:latin typeface="Tahoma"/>
                <a:cs typeface="Tahoma"/>
              </a:rPr>
              <a:t>3</a:t>
            </a:r>
            <a:r>
              <a:rPr sz="1350" b="1" baseline="-18518" dirty="0">
                <a:solidFill>
                  <a:srgbClr val="333333"/>
                </a:solidFill>
                <a:latin typeface="Tahoma"/>
                <a:cs typeface="Tahoma"/>
              </a:rPr>
              <a:t> </a:t>
            </a:r>
            <a:r>
              <a:rPr sz="1400" b="1" dirty="0">
                <a:solidFill>
                  <a:srgbClr val="333333"/>
                </a:solidFill>
                <a:latin typeface="Tahoma"/>
                <a:cs typeface="Tahoma"/>
              </a:rPr>
              <a:t>=</a:t>
            </a:r>
            <a:r>
              <a:rPr sz="1400" b="1" spc="5" dirty="0">
                <a:solidFill>
                  <a:srgbClr val="333333"/>
                </a:solidFill>
                <a:latin typeface="Tahoma"/>
                <a:cs typeface="Tahoma"/>
              </a:rPr>
              <a:t> </a:t>
            </a:r>
            <a:r>
              <a:rPr sz="1400" b="1" spc="-5" dirty="0">
                <a:solidFill>
                  <a:srgbClr val="333333"/>
                </a:solidFill>
                <a:latin typeface="Tahoma"/>
                <a:cs typeface="Tahoma"/>
              </a:rPr>
              <a:t>decarbamylation</a:t>
            </a:r>
            <a:r>
              <a:rPr sz="1400" b="1" dirty="0">
                <a:solidFill>
                  <a:srgbClr val="333333"/>
                </a:solidFill>
                <a:latin typeface="Tahoma"/>
                <a:cs typeface="Tahoma"/>
              </a:rPr>
              <a:t> </a:t>
            </a:r>
            <a:r>
              <a:rPr sz="1400" b="1" spc="-15" dirty="0">
                <a:solidFill>
                  <a:srgbClr val="333333"/>
                </a:solidFill>
                <a:latin typeface="Tahoma"/>
                <a:cs typeface="Tahoma"/>
              </a:rPr>
              <a:t>or </a:t>
            </a:r>
            <a:r>
              <a:rPr sz="1400" b="1" spc="-10" dirty="0">
                <a:solidFill>
                  <a:srgbClr val="333333"/>
                </a:solidFill>
                <a:latin typeface="Tahoma"/>
                <a:cs typeface="Tahoma"/>
              </a:rPr>
              <a:t> </a:t>
            </a:r>
            <a:r>
              <a:rPr sz="1400" b="1" spc="-5" dirty="0">
                <a:solidFill>
                  <a:srgbClr val="333333"/>
                </a:solidFill>
                <a:latin typeface="Tahoma"/>
                <a:cs typeface="Tahoma"/>
              </a:rPr>
              <a:t>dephosphorilation</a:t>
            </a:r>
            <a:r>
              <a:rPr sz="1400" b="1" spc="-50" dirty="0">
                <a:solidFill>
                  <a:srgbClr val="333333"/>
                </a:solidFill>
                <a:latin typeface="Tahoma"/>
                <a:cs typeface="Tahoma"/>
              </a:rPr>
              <a:t> </a:t>
            </a:r>
            <a:r>
              <a:rPr sz="1400" b="1" dirty="0">
                <a:solidFill>
                  <a:srgbClr val="333333"/>
                </a:solidFill>
                <a:latin typeface="Tahoma"/>
                <a:cs typeface="Tahoma"/>
              </a:rPr>
              <a:t>rate</a:t>
            </a:r>
            <a:r>
              <a:rPr sz="1400" b="1" spc="5" dirty="0">
                <a:solidFill>
                  <a:srgbClr val="333333"/>
                </a:solidFill>
                <a:latin typeface="Tahoma"/>
                <a:cs typeface="Tahoma"/>
              </a:rPr>
              <a:t> </a:t>
            </a:r>
            <a:r>
              <a:rPr sz="1400" b="1" spc="-5" dirty="0">
                <a:solidFill>
                  <a:srgbClr val="333333"/>
                </a:solidFill>
                <a:latin typeface="Tahoma"/>
                <a:cs typeface="Tahoma"/>
              </a:rPr>
              <a:t>constant;</a:t>
            </a:r>
            <a:r>
              <a:rPr sz="1400" b="1" spc="-10" dirty="0">
                <a:solidFill>
                  <a:srgbClr val="333333"/>
                </a:solidFill>
                <a:latin typeface="Tahoma"/>
                <a:cs typeface="Tahoma"/>
              </a:rPr>
              <a:t> </a:t>
            </a:r>
            <a:r>
              <a:rPr sz="1400" b="1" spc="-5" dirty="0">
                <a:solidFill>
                  <a:srgbClr val="333333"/>
                </a:solidFill>
                <a:latin typeface="Tahoma"/>
                <a:cs typeface="Tahoma"/>
              </a:rPr>
              <a:t>k</a:t>
            </a:r>
            <a:r>
              <a:rPr sz="1350" b="1" spc="-7" baseline="-18518" dirty="0">
                <a:solidFill>
                  <a:srgbClr val="333333"/>
                </a:solidFill>
                <a:latin typeface="Tahoma"/>
                <a:cs typeface="Tahoma"/>
              </a:rPr>
              <a:t>i</a:t>
            </a:r>
            <a:r>
              <a:rPr sz="1350" b="1" spc="179" baseline="-18518" dirty="0">
                <a:solidFill>
                  <a:srgbClr val="333333"/>
                </a:solidFill>
                <a:latin typeface="Tahoma"/>
                <a:cs typeface="Tahoma"/>
              </a:rPr>
              <a:t> </a:t>
            </a:r>
            <a:r>
              <a:rPr sz="1400" b="1" dirty="0">
                <a:solidFill>
                  <a:srgbClr val="333333"/>
                </a:solidFill>
                <a:latin typeface="Tahoma"/>
                <a:cs typeface="Tahoma"/>
              </a:rPr>
              <a:t>= </a:t>
            </a:r>
            <a:r>
              <a:rPr sz="1400" b="1" spc="-5" dirty="0">
                <a:solidFill>
                  <a:srgbClr val="333333"/>
                </a:solidFill>
                <a:latin typeface="Tahoma"/>
                <a:cs typeface="Tahoma"/>
              </a:rPr>
              <a:t>bimolecular</a:t>
            </a:r>
            <a:r>
              <a:rPr sz="1400" b="1" spc="-10" dirty="0">
                <a:solidFill>
                  <a:srgbClr val="333333"/>
                </a:solidFill>
                <a:latin typeface="Tahoma"/>
                <a:cs typeface="Tahoma"/>
              </a:rPr>
              <a:t> </a:t>
            </a:r>
            <a:r>
              <a:rPr sz="1400" b="1" dirty="0">
                <a:solidFill>
                  <a:srgbClr val="333333"/>
                </a:solidFill>
                <a:latin typeface="Tahoma"/>
                <a:cs typeface="Tahoma"/>
              </a:rPr>
              <a:t>rate</a:t>
            </a:r>
            <a:r>
              <a:rPr sz="1400" b="1" spc="5" dirty="0">
                <a:solidFill>
                  <a:srgbClr val="333333"/>
                </a:solidFill>
                <a:latin typeface="Tahoma"/>
                <a:cs typeface="Tahoma"/>
              </a:rPr>
              <a:t> </a:t>
            </a:r>
            <a:r>
              <a:rPr sz="1400" b="1" spc="-5" dirty="0">
                <a:solidFill>
                  <a:srgbClr val="333333"/>
                </a:solidFill>
                <a:latin typeface="Tahoma"/>
                <a:cs typeface="Tahoma"/>
              </a:rPr>
              <a:t>constant</a:t>
            </a:r>
            <a:endParaRPr sz="1400">
              <a:latin typeface="Tahoma"/>
              <a:cs typeface="Tahoma"/>
            </a:endParaRPr>
          </a:p>
        </p:txBody>
      </p:sp>
      <p:sp>
        <p:nvSpPr>
          <p:cNvPr id="21" name="object 21"/>
          <p:cNvSpPr txBox="1"/>
          <p:nvPr/>
        </p:nvSpPr>
        <p:spPr>
          <a:xfrm>
            <a:off x="4851019" y="361569"/>
            <a:ext cx="2585085" cy="848994"/>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Ability</a:t>
            </a:r>
            <a:r>
              <a:rPr sz="1800" spc="-10" dirty="0">
                <a:latin typeface="Calibri"/>
                <a:cs typeface="Calibri"/>
              </a:rPr>
              <a:t> to detect</a:t>
            </a:r>
            <a:r>
              <a:rPr sz="1800" spc="5" dirty="0">
                <a:latin typeface="Calibri"/>
                <a:cs typeface="Calibri"/>
              </a:rPr>
              <a:t> </a:t>
            </a:r>
            <a:r>
              <a:rPr sz="1800" spc="-10" dirty="0">
                <a:latin typeface="Calibri"/>
                <a:cs typeface="Calibri"/>
              </a:rPr>
              <a:t>at</a:t>
            </a:r>
            <a:r>
              <a:rPr sz="1800" spc="-25" dirty="0">
                <a:latin typeface="Calibri"/>
                <a:cs typeface="Calibri"/>
              </a:rPr>
              <a:t> </a:t>
            </a:r>
            <a:r>
              <a:rPr sz="1800" spc="10" dirty="0">
                <a:latin typeface="Calibri"/>
                <a:cs typeface="Calibri"/>
              </a:rPr>
              <a:t>ng/mL;</a:t>
            </a:r>
            <a:endParaRPr sz="1800">
              <a:latin typeface="Calibri"/>
              <a:cs typeface="Calibri"/>
            </a:endParaRPr>
          </a:p>
          <a:p>
            <a:pPr marL="12700">
              <a:lnSpc>
                <a:spcPct val="100000"/>
              </a:lnSpc>
            </a:pPr>
            <a:r>
              <a:rPr sz="1800" spc="-10" dirty="0">
                <a:latin typeface="Calibri"/>
                <a:cs typeface="Calibri"/>
              </a:rPr>
              <a:t>Precision</a:t>
            </a:r>
            <a:r>
              <a:rPr sz="1800" spc="-5" dirty="0">
                <a:latin typeface="Calibri"/>
                <a:cs typeface="Calibri"/>
              </a:rPr>
              <a:t> </a:t>
            </a:r>
            <a:r>
              <a:rPr sz="1800" dirty="0">
                <a:latin typeface="Calibri"/>
                <a:cs typeface="Calibri"/>
              </a:rPr>
              <a:t>=</a:t>
            </a:r>
            <a:r>
              <a:rPr sz="1800" spc="-15" dirty="0">
                <a:latin typeface="Calibri"/>
                <a:cs typeface="Calibri"/>
              </a:rPr>
              <a:t> </a:t>
            </a:r>
            <a:r>
              <a:rPr sz="1800" dirty="0">
                <a:latin typeface="Calibri"/>
                <a:cs typeface="Calibri"/>
              </a:rPr>
              <a:t>10%;</a:t>
            </a:r>
            <a:endParaRPr sz="1800">
              <a:latin typeface="Calibri"/>
              <a:cs typeface="Calibri"/>
            </a:endParaRPr>
          </a:p>
          <a:p>
            <a:pPr marL="12700">
              <a:lnSpc>
                <a:spcPct val="100000"/>
              </a:lnSpc>
            </a:pPr>
            <a:r>
              <a:rPr sz="1800" spc="-40" dirty="0">
                <a:latin typeface="Calibri"/>
                <a:cs typeface="Calibri"/>
              </a:rPr>
              <a:t>Total</a:t>
            </a:r>
            <a:r>
              <a:rPr sz="1800" spc="-10" dirty="0">
                <a:latin typeface="Calibri"/>
                <a:cs typeface="Calibri"/>
              </a:rPr>
              <a:t> </a:t>
            </a:r>
            <a:r>
              <a:rPr sz="1800" spc="-5" dirty="0">
                <a:latin typeface="Calibri"/>
                <a:cs typeface="Calibri"/>
              </a:rPr>
              <a:t>analysis</a:t>
            </a:r>
            <a:r>
              <a:rPr sz="1800" spc="-25" dirty="0">
                <a:latin typeface="Calibri"/>
                <a:cs typeface="Calibri"/>
              </a:rPr>
              <a:t> </a:t>
            </a:r>
            <a:r>
              <a:rPr sz="1800" spc="-5" dirty="0">
                <a:latin typeface="Calibri"/>
                <a:cs typeface="Calibri"/>
              </a:rPr>
              <a:t>time </a:t>
            </a:r>
            <a:r>
              <a:rPr sz="1800" dirty="0">
                <a:latin typeface="Calibri"/>
                <a:cs typeface="Calibri"/>
              </a:rPr>
              <a:t>=</a:t>
            </a:r>
            <a:r>
              <a:rPr sz="1800" spc="-5" dirty="0">
                <a:latin typeface="Calibri"/>
                <a:cs typeface="Calibri"/>
              </a:rPr>
              <a:t> </a:t>
            </a:r>
            <a:r>
              <a:rPr sz="1800" dirty="0">
                <a:latin typeface="Calibri"/>
                <a:cs typeface="Calibri"/>
              </a:rPr>
              <a:t>20</a:t>
            </a:r>
            <a:r>
              <a:rPr sz="1800" spc="-10" dirty="0">
                <a:latin typeface="Calibri"/>
                <a:cs typeface="Calibri"/>
              </a:rPr>
              <a:t> </a:t>
            </a:r>
            <a:r>
              <a:rPr sz="1800" dirty="0">
                <a:latin typeface="Calibri"/>
                <a:cs typeface="Calibri"/>
              </a:rPr>
              <a:t>min</a:t>
            </a:r>
            <a:endParaRPr sz="180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0435" y="181813"/>
            <a:ext cx="1236345" cy="30035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6600"/>
                </a:solidFill>
                <a:latin typeface="Tahoma"/>
                <a:cs typeface="Tahoma"/>
              </a:rPr>
              <a:t>Dichlorvos</a:t>
            </a:r>
            <a:endParaRPr sz="1800">
              <a:latin typeface="Tahoma"/>
              <a:cs typeface="Tahoma"/>
            </a:endParaRPr>
          </a:p>
        </p:txBody>
      </p:sp>
      <p:sp>
        <p:nvSpPr>
          <p:cNvPr id="3" name="object 3"/>
          <p:cNvSpPr txBox="1"/>
          <p:nvPr/>
        </p:nvSpPr>
        <p:spPr>
          <a:xfrm>
            <a:off x="383235" y="4788789"/>
            <a:ext cx="8004175" cy="1140460"/>
          </a:xfrm>
          <a:prstGeom prst="rect">
            <a:avLst/>
          </a:prstGeom>
        </p:spPr>
        <p:txBody>
          <a:bodyPr vert="horz" wrap="square" lIns="0" tIns="12700" rIns="0" bIns="0" rtlCol="0">
            <a:spAutoFit/>
          </a:bodyPr>
          <a:lstStyle/>
          <a:p>
            <a:pPr marL="12700">
              <a:lnSpc>
                <a:spcPct val="100000"/>
              </a:lnSpc>
              <a:spcBef>
                <a:spcPts val="100"/>
              </a:spcBef>
            </a:pPr>
            <a:r>
              <a:rPr sz="1400" b="1" dirty="0">
                <a:latin typeface="Tahoma"/>
                <a:cs typeface="Tahoma"/>
              </a:rPr>
              <a:t>Quantitative</a:t>
            </a:r>
            <a:r>
              <a:rPr sz="1400" b="1" spc="-30" dirty="0">
                <a:latin typeface="Tahoma"/>
                <a:cs typeface="Tahoma"/>
              </a:rPr>
              <a:t> </a:t>
            </a:r>
            <a:r>
              <a:rPr sz="1400" b="1" dirty="0">
                <a:latin typeface="Tahoma"/>
                <a:cs typeface="Tahoma"/>
              </a:rPr>
              <a:t>Usage</a:t>
            </a:r>
            <a:r>
              <a:rPr sz="1400" b="1" spc="-25" dirty="0">
                <a:latin typeface="Tahoma"/>
                <a:cs typeface="Tahoma"/>
              </a:rPr>
              <a:t> </a:t>
            </a:r>
            <a:r>
              <a:rPr sz="1400" b="1" spc="-5" dirty="0">
                <a:latin typeface="Tahoma"/>
                <a:cs typeface="Tahoma"/>
              </a:rPr>
              <a:t>for</a:t>
            </a:r>
            <a:r>
              <a:rPr sz="1400" b="1" spc="-35" dirty="0">
                <a:latin typeface="Tahoma"/>
                <a:cs typeface="Tahoma"/>
              </a:rPr>
              <a:t> </a:t>
            </a:r>
            <a:r>
              <a:rPr sz="1400" b="1" dirty="0">
                <a:latin typeface="Tahoma"/>
                <a:cs typeface="Tahoma"/>
              </a:rPr>
              <a:t>dichlorvos</a:t>
            </a:r>
            <a:endParaRPr sz="1400">
              <a:latin typeface="Tahoma"/>
              <a:cs typeface="Tahoma"/>
            </a:endParaRPr>
          </a:p>
          <a:p>
            <a:pPr marL="12700" marR="5080">
              <a:lnSpc>
                <a:spcPct val="130000"/>
              </a:lnSpc>
              <a:spcBef>
                <a:spcPts val="540"/>
              </a:spcBef>
            </a:pPr>
            <a:r>
              <a:rPr sz="1400" spc="-5" dirty="0">
                <a:latin typeface="Tahoma"/>
                <a:cs typeface="Tahoma"/>
              </a:rPr>
              <a:t>The annual </a:t>
            </a:r>
            <a:r>
              <a:rPr sz="1400" spc="-10" dirty="0">
                <a:latin typeface="Tahoma"/>
                <a:cs typeface="Tahoma"/>
              </a:rPr>
              <a:t>agricultural </a:t>
            </a:r>
            <a:r>
              <a:rPr sz="1400" spc="-5" dirty="0">
                <a:latin typeface="Tahoma"/>
                <a:cs typeface="Tahoma"/>
              </a:rPr>
              <a:t>use </a:t>
            </a:r>
            <a:r>
              <a:rPr sz="1400" dirty="0">
                <a:latin typeface="Tahoma"/>
                <a:cs typeface="Tahoma"/>
              </a:rPr>
              <a:t>of </a:t>
            </a:r>
            <a:r>
              <a:rPr sz="1400" spc="-5" dirty="0">
                <a:latin typeface="Tahoma"/>
                <a:cs typeface="Tahoma"/>
              </a:rPr>
              <a:t>dichlorvos </a:t>
            </a:r>
            <a:r>
              <a:rPr sz="1400" spc="-15" dirty="0">
                <a:latin typeface="Tahoma"/>
                <a:cs typeface="Tahoma"/>
              </a:rPr>
              <a:t>was </a:t>
            </a:r>
            <a:r>
              <a:rPr sz="1400" spc="-5" dirty="0">
                <a:latin typeface="Tahoma"/>
                <a:cs typeface="Tahoma"/>
              </a:rPr>
              <a:t>estimated as 248,000/year </a:t>
            </a:r>
            <a:r>
              <a:rPr sz="1400" dirty="0">
                <a:latin typeface="Tahoma"/>
                <a:cs typeface="Tahoma"/>
              </a:rPr>
              <a:t>during 90’ </a:t>
            </a:r>
            <a:r>
              <a:rPr sz="1400" spc="-25" dirty="0">
                <a:latin typeface="Tahoma"/>
                <a:cs typeface="Tahoma"/>
              </a:rPr>
              <a:t>(ATSDR, </a:t>
            </a:r>
            <a:r>
              <a:rPr sz="1400" dirty="0">
                <a:latin typeface="Tahoma"/>
                <a:cs typeface="Tahoma"/>
              </a:rPr>
              <a:t>1997). </a:t>
            </a:r>
            <a:r>
              <a:rPr sz="1400" spc="5" dirty="0">
                <a:latin typeface="Tahoma"/>
                <a:cs typeface="Tahoma"/>
              </a:rPr>
              <a:t> </a:t>
            </a:r>
            <a:r>
              <a:rPr sz="1400" spc="-5" dirty="0">
                <a:latin typeface="Tahoma"/>
                <a:cs typeface="Tahoma"/>
              </a:rPr>
              <a:t>Estimates</a:t>
            </a:r>
            <a:r>
              <a:rPr sz="1400" spc="-45" dirty="0">
                <a:latin typeface="Tahoma"/>
                <a:cs typeface="Tahoma"/>
              </a:rPr>
              <a:t> </a:t>
            </a:r>
            <a:r>
              <a:rPr sz="1400" dirty="0">
                <a:latin typeface="Tahoma"/>
                <a:cs typeface="Tahoma"/>
              </a:rPr>
              <a:t>done</a:t>
            </a:r>
            <a:r>
              <a:rPr sz="1400" spc="-10" dirty="0">
                <a:latin typeface="Tahoma"/>
                <a:cs typeface="Tahoma"/>
              </a:rPr>
              <a:t> </a:t>
            </a:r>
            <a:r>
              <a:rPr sz="1400" dirty="0">
                <a:latin typeface="Tahoma"/>
                <a:cs typeface="Tahoma"/>
              </a:rPr>
              <a:t>in</a:t>
            </a:r>
            <a:r>
              <a:rPr sz="1400" spc="-5" dirty="0">
                <a:latin typeface="Tahoma"/>
                <a:cs typeface="Tahoma"/>
              </a:rPr>
              <a:t> </a:t>
            </a:r>
            <a:r>
              <a:rPr sz="1400" dirty="0">
                <a:latin typeface="Tahoma"/>
                <a:cs typeface="Tahoma"/>
              </a:rPr>
              <a:t>late</a:t>
            </a:r>
            <a:r>
              <a:rPr sz="1400" spc="-5" dirty="0">
                <a:latin typeface="Tahoma"/>
                <a:cs typeface="Tahoma"/>
              </a:rPr>
              <a:t> </a:t>
            </a:r>
            <a:r>
              <a:rPr sz="1400" dirty="0">
                <a:latin typeface="Tahoma"/>
                <a:cs typeface="Tahoma"/>
              </a:rPr>
              <a:t>1990s</a:t>
            </a:r>
            <a:r>
              <a:rPr sz="1400" spc="-20" dirty="0">
                <a:latin typeface="Tahoma"/>
                <a:cs typeface="Tahoma"/>
              </a:rPr>
              <a:t> </a:t>
            </a:r>
            <a:r>
              <a:rPr sz="1400" spc="-5" dirty="0">
                <a:latin typeface="Tahoma"/>
                <a:cs typeface="Tahoma"/>
              </a:rPr>
              <a:t>indicate</a:t>
            </a:r>
            <a:r>
              <a:rPr sz="1400" spc="-45" dirty="0">
                <a:latin typeface="Tahoma"/>
                <a:cs typeface="Tahoma"/>
              </a:rPr>
              <a:t> </a:t>
            </a:r>
            <a:r>
              <a:rPr sz="1400" spc="-5" dirty="0">
                <a:latin typeface="Tahoma"/>
                <a:cs typeface="Tahoma"/>
              </a:rPr>
              <a:t>that</a:t>
            </a:r>
            <a:r>
              <a:rPr sz="1400" spc="-25" dirty="0">
                <a:latin typeface="Tahoma"/>
                <a:cs typeface="Tahoma"/>
              </a:rPr>
              <a:t> </a:t>
            </a:r>
            <a:r>
              <a:rPr sz="1400" dirty="0">
                <a:latin typeface="Tahoma"/>
                <a:cs typeface="Tahoma"/>
              </a:rPr>
              <a:t>60%</a:t>
            </a:r>
            <a:r>
              <a:rPr sz="1400" spc="-20" dirty="0">
                <a:latin typeface="Tahoma"/>
                <a:cs typeface="Tahoma"/>
              </a:rPr>
              <a:t> </a:t>
            </a:r>
            <a:r>
              <a:rPr sz="1400" dirty="0">
                <a:latin typeface="Tahoma"/>
                <a:cs typeface="Tahoma"/>
              </a:rPr>
              <a:t>of</a:t>
            </a:r>
            <a:r>
              <a:rPr sz="1400" spc="-5" dirty="0">
                <a:latin typeface="Tahoma"/>
                <a:cs typeface="Tahoma"/>
              </a:rPr>
              <a:t> dichlorvos</a:t>
            </a:r>
            <a:r>
              <a:rPr sz="1400" spc="-45" dirty="0">
                <a:latin typeface="Tahoma"/>
                <a:cs typeface="Tahoma"/>
              </a:rPr>
              <a:t> </a:t>
            </a:r>
            <a:r>
              <a:rPr sz="1400" spc="-5" dirty="0">
                <a:latin typeface="Tahoma"/>
                <a:cs typeface="Tahoma"/>
              </a:rPr>
              <a:t>used</a:t>
            </a:r>
            <a:r>
              <a:rPr sz="1400" spc="-25" dirty="0">
                <a:latin typeface="Tahoma"/>
                <a:cs typeface="Tahoma"/>
              </a:rPr>
              <a:t> </a:t>
            </a:r>
            <a:r>
              <a:rPr sz="1400" dirty="0">
                <a:latin typeface="Tahoma"/>
                <a:cs typeface="Tahoma"/>
              </a:rPr>
              <a:t>worldwide</a:t>
            </a:r>
            <a:r>
              <a:rPr sz="1400" spc="-25" dirty="0">
                <a:latin typeface="Tahoma"/>
                <a:cs typeface="Tahoma"/>
              </a:rPr>
              <a:t> </a:t>
            </a:r>
            <a:r>
              <a:rPr sz="1400" spc="-15" dirty="0">
                <a:latin typeface="Tahoma"/>
                <a:cs typeface="Tahoma"/>
              </a:rPr>
              <a:t>was </a:t>
            </a:r>
            <a:r>
              <a:rPr sz="1400" spc="-5" dirty="0">
                <a:latin typeface="Tahoma"/>
                <a:cs typeface="Tahoma"/>
              </a:rPr>
              <a:t>for</a:t>
            </a:r>
            <a:r>
              <a:rPr sz="1400" spc="-15" dirty="0">
                <a:latin typeface="Tahoma"/>
                <a:cs typeface="Tahoma"/>
              </a:rPr>
              <a:t> </a:t>
            </a:r>
            <a:r>
              <a:rPr sz="1400" spc="-5" dirty="0">
                <a:latin typeface="Tahoma"/>
                <a:cs typeface="Tahoma"/>
              </a:rPr>
              <a:t>plant</a:t>
            </a:r>
            <a:r>
              <a:rPr sz="1400" spc="-10" dirty="0">
                <a:latin typeface="Tahoma"/>
                <a:cs typeface="Tahoma"/>
              </a:rPr>
              <a:t> </a:t>
            </a:r>
            <a:r>
              <a:rPr sz="1400" spc="-5" dirty="0">
                <a:latin typeface="Tahoma"/>
                <a:cs typeface="Tahoma"/>
              </a:rPr>
              <a:t>protection, </a:t>
            </a:r>
            <a:r>
              <a:rPr sz="1400" spc="-420" dirty="0">
                <a:latin typeface="Tahoma"/>
                <a:cs typeface="Tahoma"/>
              </a:rPr>
              <a:t> </a:t>
            </a:r>
            <a:r>
              <a:rPr sz="1400" dirty="0">
                <a:latin typeface="Tahoma"/>
                <a:cs typeface="Tahoma"/>
              </a:rPr>
              <a:t>30%</a:t>
            </a:r>
            <a:r>
              <a:rPr sz="1400" spc="-45" dirty="0">
                <a:latin typeface="Tahoma"/>
                <a:cs typeface="Tahoma"/>
              </a:rPr>
              <a:t> </a:t>
            </a:r>
            <a:r>
              <a:rPr sz="1400" spc="-10" dirty="0">
                <a:latin typeface="Tahoma"/>
                <a:cs typeface="Tahoma"/>
              </a:rPr>
              <a:t>was</a:t>
            </a:r>
            <a:r>
              <a:rPr sz="1400" spc="-15" dirty="0">
                <a:latin typeface="Tahoma"/>
                <a:cs typeface="Tahoma"/>
              </a:rPr>
              <a:t> </a:t>
            </a:r>
            <a:r>
              <a:rPr sz="1400" spc="-5" dirty="0">
                <a:latin typeface="Tahoma"/>
                <a:cs typeface="Tahoma"/>
              </a:rPr>
              <a:t>for</a:t>
            </a:r>
            <a:r>
              <a:rPr sz="1400" spc="-15" dirty="0">
                <a:latin typeface="Tahoma"/>
                <a:cs typeface="Tahoma"/>
              </a:rPr>
              <a:t> </a:t>
            </a:r>
            <a:r>
              <a:rPr sz="1400" dirty="0">
                <a:latin typeface="Tahoma"/>
                <a:cs typeface="Tahoma"/>
              </a:rPr>
              <a:t>public</a:t>
            </a:r>
            <a:r>
              <a:rPr sz="1400" spc="-10" dirty="0">
                <a:latin typeface="Tahoma"/>
                <a:cs typeface="Tahoma"/>
              </a:rPr>
              <a:t> hygiene</a:t>
            </a:r>
            <a:r>
              <a:rPr sz="1400" spc="-40" dirty="0">
                <a:latin typeface="Tahoma"/>
                <a:cs typeface="Tahoma"/>
              </a:rPr>
              <a:t> </a:t>
            </a:r>
            <a:r>
              <a:rPr sz="1400" spc="-5" dirty="0">
                <a:latin typeface="Tahoma"/>
                <a:cs typeface="Tahoma"/>
              </a:rPr>
              <a:t>and</a:t>
            </a:r>
            <a:r>
              <a:rPr sz="1400" spc="-15" dirty="0">
                <a:latin typeface="Tahoma"/>
                <a:cs typeface="Tahoma"/>
              </a:rPr>
              <a:t> </a:t>
            </a:r>
            <a:r>
              <a:rPr sz="1400" spc="-5" dirty="0">
                <a:latin typeface="Tahoma"/>
                <a:cs typeface="Tahoma"/>
              </a:rPr>
              <a:t>vector</a:t>
            </a:r>
            <a:r>
              <a:rPr sz="1400" spc="-60" dirty="0">
                <a:latin typeface="Tahoma"/>
                <a:cs typeface="Tahoma"/>
              </a:rPr>
              <a:t> </a:t>
            </a:r>
            <a:r>
              <a:rPr sz="1400" spc="-5" dirty="0">
                <a:latin typeface="Tahoma"/>
                <a:cs typeface="Tahoma"/>
              </a:rPr>
              <a:t>control,</a:t>
            </a:r>
            <a:r>
              <a:rPr sz="1400" spc="-40" dirty="0">
                <a:latin typeface="Tahoma"/>
                <a:cs typeface="Tahoma"/>
              </a:rPr>
              <a:t> </a:t>
            </a:r>
            <a:r>
              <a:rPr sz="1400" spc="-5" dirty="0">
                <a:latin typeface="Tahoma"/>
                <a:cs typeface="Tahoma"/>
              </a:rPr>
              <a:t>and</a:t>
            </a:r>
            <a:r>
              <a:rPr sz="1400" dirty="0">
                <a:latin typeface="Tahoma"/>
                <a:cs typeface="Tahoma"/>
              </a:rPr>
              <a:t> </a:t>
            </a:r>
            <a:r>
              <a:rPr sz="1400" b="1" u="heavy" spc="-5" dirty="0">
                <a:uFill>
                  <a:solidFill>
                    <a:srgbClr val="000000"/>
                  </a:solidFill>
                </a:uFill>
                <a:latin typeface="Tahoma"/>
                <a:cs typeface="Tahoma"/>
              </a:rPr>
              <a:t>10%</a:t>
            </a:r>
            <a:r>
              <a:rPr sz="1400" b="1" u="heavy" spc="-15" dirty="0">
                <a:uFill>
                  <a:solidFill>
                    <a:srgbClr val="000000"/>
                  </a:solidFill>
                </a:uFill>
                <a:latin typeface="Tahoma"/>
                <a:cs typeface="Tahoma"/>
              </a:rPr>
              <a:t> </a:t>
            </a:r>
            <a:r>
              <a:rPr sz="1400" b="1" u="heavy" dirty="0">
                <a:uFill>
                  <a:solidFill>
                    <a:srgbClr val="000000"/>
                  </a:solidFill>
                </a:uFill>
                <a:latin typeface="Tahoma"/>
                <a:cs typeface="Tahoma"/>
              </a:rPr>
              <a:t>to </a:t>
            </a:r>
            <a:r>
              <a:rPr sz="1400" b="1" u="heavy" spc="-5" dirty="0">
                <a:uFill>
                  <a:solidFill>
                    <a:srgbClr val="000000"/>
                  </a:solidFill>
                </a:uFill>
                <a:latin typeface="Tahoma"/>
                <a:cs typeface="Tahoma"/>
              </a:rPr>
              <a:t>protect</a:t>
            </a:r>
            <a:r>
              <a:rPr sz="1400" b="1" u="heavy" spc="-35" dirty="0">
                <a:uFill>
                  <a:solidFill>
                    <a:srgbClr val="000000"/>
                  </a:solidFill>
                </a:uFill>
                <a:latin typeface="Tahoma"/>
                <a:cs typeface="Tahoma"/>
              </a:rPr>
              <a:t> </a:t>
            </a:r>
            <a:r>
              <a:rPr sz="1400" b="1" u="heavy" dirty="0">
                <a:uFill>
                  <a:solidFill>
                    <a:srgbClr val="000000"/>
                  </a:solidFill>
                </a:uFill>
                <a:latin typeface="Tahoma"/>
                <a:cs typeface="Tahoma"/>
              </a:rPr>
              <a:t>stored</a:t>
            </a:r>
            <a:r>
              <a:rPr sz="1400" b="1" u="heavy" spc="30" dirty="0">
                <a:uFill>
                  <a:solidFill>
                    <a:srgbClr val="000000"/>
                  </a:solidFill>
                </a:uFill>
                <a:latin typeface="Tahoma"/>
                <a:cs typeface="Tahoma"/>
              </a:rPr>
              <a:t> </a:t>
            </a:r>
            <a:r>
              <a:rPr sz="1400" b="1" u="heavy" dirty="0">
                <a:uFill>
                  <a:solidFill>
                    <a:srgbClr val="000000"/>
                  </a:solidFill>
                </a:uFill>
                <a:latin typeface="Tahoma"/>
                <a:cs typeface="Tahoma"/>
              </a:rPr>
              <a:t>crops </a:t>
            </a:r>
            <a:r>
              <a:rPr sz="1400" u="heavy" dirty="0">
                <a:uFill>
                  <a:solidFill>
                    <a:srgbClr val="000000"/>
                  </a:solidFill>
                </a:uFill>
                <a:latin typeface="Tahoma"/>
                <a:cs typeface="Tahoma"/>
              </a:rPr>
              <a:t>(</a:t>
            </a:r>
            <a:r>
              <a:rPr sz="1400" b="1" u="heavy" dirty="0">
                <a:uFill>
                  <a:solidFill>
                    <a:srgbClr val="000000"/>
                  </a:solidFill>
                </a:uFill>
                <a:latin typeface="Tahoma"/>
                <a:cs typeface="Tahoma"/>
              </a:rPr>
              <a:t>WHO,</a:t>
            </a:r>
            <a:r>
              <a:rPr sz="1400" b="1" u="heavy" spc="-20" dirty="0">
                <a:uFill>
                  <a:solidFill>
                    <a:srgbClr val="000000"/>
                  </a:solidFill>
                </a:uFill>
                <a:latin typeface="Tahoma"/>
                <a:cs typeface="Tahoma"/>
              </a:rPr>
              <a:t> </a:t>
            </a:r>
            <a:r>
              <a:rPr sz="1400" b="1" u="heavy" spc="-5" dirty="0">
                <a:uFill>
                  <a:solidFill>
                    <a:srgbClr val="000000"/>
                  </a:solidFill>
                </a:uFill>
                <a:latin typeface="Tahoma"/>
                <a:cs typeface="Tahoma"/>
              </a:rPr>
              <a:t>1999</a:t>
            </a:r>
            <a:r>
              <a:rPr sz="1400" u="heavy" spc="-5" dirty="0">
                <a:uFill>
                  <a:solidFill>
                    <a:srgbClr val="000000"/>
                  </a:solidFill>
                </a:uFill>
                <a:latin typeface="Tahoma"/>
                <a:cs typeface="Tahoma"/>
              </a:rPr>
              <a:t>)</a:t>
            </a:r>
            <a:r>
              <a:rPr sz="1400" spc="-5" dirty="0">
                <a:latin typeface="Tahoma"/>
                <a:cs typeface="Tahoma"/>
              </a:rPr>
              <a:t>.</a:t>
            </a:r>
            <a:endParaRPr sz="1400">
              <a:latin typeface="Tahoma"/>
              <a:cs typeface="Tahoma"/>
            </a:endParaRPr>
          </a:p>
        </p:txBody>
      </p:sp>
      <p:sp>
        <p:nvSpPr>
          <p:cNvPr id="4" name="object 4"/>
          <p:cNvSpPr txBox="1"/>
          <p:nvPr/>
        </p:nvSpPr>
        <p:spPr>
          <a:xfrm>
            <a:off x="3736975" y="1326641"/>
            <a:ext cx="1715135" cy="239395"/>
          </a:xfrm>
          <a:prstGeom prst="rect">
            <a:avLst/>
          </a:prstGeom>
        </p:spPr>
        <p:txBody>
          <a:bodyPr vert="horz" wrap="square" lIns="0" tIns="13335" rIns="0" bIns="0" rtlCol="0">
            <a:spAutoFit/>
          </a:bodyPr>
          <a:lstStyle/>
          <a:p>
            <a:pPr marL="12700">
              <a:lnSpc>
                <a:spcPct val="100000"/>
              </a:lnSpc>
              <a:spcBef>
                <a:spcPts val="105"/>
              </a:spcBef>
            </a:pPr>
            <a:r>
              <a:rPr sz="1400" b="1" spc="-5" dirty="0">
                <a:latin typeface="Tahoma"/>
                <a:cs typeface="Tahoma"/>
              </a:rPr>
              <a:t>Solubility</a:t>
            </a:r>
            <a:r>
              <a:rPr sz="1400" b="1" spc="-90" dirty="0">
                <a:latin typeface="Tahoma"/>
                <a:cs typeface="Tahoma"/>
              </a:rPr>
              <a:t> </a:t>
            </a:r>
            <a:r>
              <a:rPr sz="1400" b="1" spc="-5" dirty="0">
                <a:latin typeface="Tahoma"/>
                <a:cs typeface="Tahoma"/>
              </a:rPr>
              <a:t>in</a:t>
            </a:r>
            <a:r>
              <a:rPr sz="1400" b="1" spc="-40" dirty="0">
                <a:latin typeface="Tahoma"/>
                <a:cs typeface="Tahoma"/>
              </a:rPr>
              <a:t> </a:t>
            </a:r>
            <a:r>
              <a:rPr sz="1400" b="1" dirty="0">
                <a:latin typeface="Tahoma"/>
                <a:cs typeface="Tahoma"/>
              </a:rPr>
              <a:t>water:</a:t>
            </a:r>
            <a:endParaRPr sz="1400">
              <a:latin typeface="Tahoma"/>
              <a:cs typeface="Tahoma"/>
            </a:endParaRPr>
          </a:p>
        </p:txBody>
      </p:sp>
      <p:sp>
        <p:nvSpPr>
          <p:cNvPr id="5" name="object 5"/>
          <p:cNvSpPr txBox="1"/>
          <p:nvPr/>
        </p:nvSpPr>
        <p:spPr>
          <a:xfrm>
            <a:off x="6480809" y="1326641"/>
            <a:ext cx="563880" cy="239395"/>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FF3300"/>
                </a:solidFill>
                <a:latin typeface="Tahoma"/>
                <a:cs typeface="Tahoma"/>
              </a:rPr>
              <a:t>1</a:t>
            </a:r>
            <a:r>
              <a:rPr sz="1400" b="1" dirty="0">
                <a:solidFill>
                  <a:srgbClr val="FF3300"/>
                </a:solidFill>
                <a:latin typeface="Tahoma"/>
                <a:cs typeface="Tahoma"/>
              </a:rPr>
              <a:t>6</a:t>
            </a:r>
            <a:r>
              <a:rPr sz="1400" b="1" spc="-85" dirty="0">
                <a:solidFill>
                  <a:srgbClr val="FF3300"/>
                </a:solidFill>
                <a:latin typeface="Tahoma"/>
                <a:cs typeface="Tahoma"/>
              </a:rPr>
              <a:t> </a:t>
            </a:r>
            <a:r>
              <a:rPr sz="1400" b="1" dirty="0">
                <a:solidFill>
                  <a:srgbClr val="FF3300"/>
                </a:solidFill>
                <a:latin typeface="Tahoma"/>
                <a:cs typeface="Tahoma"/>
              </a:rPr>
              <a:t>g/l</a:t>
            </a:r>
            <a:endParaRPr sz="1400">
              <a:latin typeface="Tahoma"/>
              <a:cs typeface="Tahoma"/>
            </a:endParaRPr>
          </a:p>
        </p:txBody>
      </p:sp>
      <p:pic>
        <p:nvPicPr>
          <p:cNvPr id="6" name="object 6"/>
          <p:cNvPicPr/>
          <p:nvPr/>
        </p:nvPicPr>
        <p:blipFill>
          <a:blip r:embed="rId2" cstate="print"/>
          <a:stretch>
            <a:fillRect/>
          </a:stretch>
        </p:blipFill>
        <p:spPr>
          <a:xfrm>
            <a:off x="636960" y="1028814"/>
            <a:ext cx="2770775" cy="715517"/>
          </a:xfrm>
          <a:prstGeom prst="rect">
            <a:avLst/>
          </a:prstGeom>
        </p:spPr>
      </p:pic>
      <p:sp>
        <p:nvSpPr>
          <p:cNvPr id="7" name="object 7"/>
          <p:cNvSpPr txBox="1"/>
          <p:nvPr/>
        </p:nvSpPr>
        <p:spPr>
          <a:xfrm>
            <a:off x="408025" y="2089150"/>
            <a:ext cx="7384415" cy="2099310"/>
          </a:xfrm>
          <a:prstGeom prst="rect">
            <a:avLst/>
          </a:prstGeom>
        </p:spPr>
        <p:txBody>
          <a:bodyPr vert="horz" wrap="square" lIns="0" tIns="13335" rIns="0" bIns="0" rtlCol="0">
            <a:spAutoFit/>
          </a:bodyPr>
          <a:lstStyle/>
          <a:p>
            <a:pPr marL="369570">
              <a:lnSpc>
                <a:spcPct val="100000"/>
              </a:lnSpc>
              <a:spcBef>
                <a:spcPts val="105"/>
              </a:spcBef>
            </a:pPr>
            <a:r>
              <a:rPr sz="1400" spc="-10" dirty="0">
                <a:latin typeface="Tahoma"/>
                <a:cs typeface="Tahoma"/>
              </a:rPr>
              <a:t>2,2-Dichlorovinyl</a:t>
            </a:r>
            <a:r>
              <a:rPr sz="1400" spc="-50" dirty="0">
                <a:latin typeface="Tahoma"/>
                <a:cs typeface="Tahoma"/>
              </a:rPr>
              <a:t> </a:t>
            </a:r>
            <a:r>
              <a:rPr sz="1400" spc="-5" dirty="0">
                <a:latin typeface="Tahoma"/>
                <a:cs typeface="Tahoma"/>
              </a:rPr>
              <a:t>dimethyl</a:t>
            </a:r>
            <a:r>
              <a:rPr sz="1400" spc="-60" dirty="0">
                <a:latin typeface="Tahoma"/>
                <a:cs typeface="Tahoma"/>
              </a:rPr>
              <a:t> </a:t>
            </a:r>
            <a:r>
              <a:rPr sz="1400" spc="-5" dirty="0">
                <a:latin typeface="Tahoma"/>
                <a:cs typeface="Tahoma"/>
              </a:rPr>
              <a:t>phosphate</a:t>
            </a:r>
            <a:endParaRPr sz="1400">
              <a:latin typeface="Tahoma"/>
              <a:cs typeface="Tahoma"/>
            </a:endParaRPr>
          </a:p>
          <a:p>
            <a:pPr>
              <a:lnSpc>
                <a:spcPct val="100000"/>
              </a:lnSpc>
              <a:spcBef>
                <a:spcPts val="45"/>
              </a:spcBef>
            </a:pPr>
            <a:endParaRPr sz="1500">
              <a:latin typeface="Tahoma"/>
              <a:cs typeface="Tahoma"/>
            </a:endParaRPr>
          </a:p>
          <a:p>
            <a:pPr marL="198755" indent="-135890">
              <a:lnSpc>
                <a:spcPct val="100000"/>
              </a:lnSpc>
              <a:buChar char="•"/>
              <a:tabLst>
                <a:tab pos="199390" algn="l"/>
              </a:tabLst>
            </a:pPr>
            <a:r>
              <a:rPr sz="1400" spc="-5" dirty="0">
                <a:latin typeface="Tahoma"/>
                <a:cs typeface="Tahoma"/>
              </a:rPr>
              <a:t>Commercial</a:t>
            </a:r>
            <a:r>
              <a:rPr sz="1400" spc="-35" dirty="0">
                <a:latin typeface="Tahoma"/>
                <a:cs typeface="Tahoma"/>
              </a:rPr>
              <a:t> </a:t>
            </a:r>
            <a:r>
              <a:rPr sz="1400" spc="-5" dirty="0">
                <a:latin typeface="Tahoma"/>
                <a:cs typeface="Tahoma"/>
              </a:rPr>
              <a:t>formulation</a:t>
            </a:r>
            <a:r>
              <a:rPr sz="1400" spc="-65" dirty="0">
                <a:latin typeface="Tahoma"/>
                <a:cs typeface="Tahoma"/>
              </a:rPr>
              <a:t> </a:t>
            </a:r>
            <a:r>
              <a:rPr sz="1400" b="1" dirty="0">
                <a:latin typeface="Tahoma"/>
                <a:cs typeface="Tahoma"/>
              </a:rPr>
              <a:t>Didivane</a:t>
            </a:r>
            <a:r>
              <a:rPr sz="1350" b="1" baseline="21604" dirty="0">
                <a:latin typeface="Tahoma"/>
                <a:cs typeface="Tahoma"/>
              </a:rPr>
              <a:t>®</a:t>
            </a:r>
            <a:r>
              <a:rPr sz="1350" b="1" spc="315" baseline="21604" dirty="0">
                <a:latin typeface="Tahoma"/>
                <a:cs typeface="Tahoma"/>
              </a:rPr>
              <a:t> </a:t>
            </a:r>
            <a:r>
              <a:rPr sz="1400" dirty="0">
                <a:latin typeface="Tahoma"/>
                <a:cs typeface="Tahoma"/>
              </a:rPr>
              <a:t>is</a:t>
            </a:r>
            <a:r>
              <a:rPr sz="1400" spc="5" dirty="0">
                <a:latin typeface="Tahoma"/>
                <a:cs typeface="Tahoma"/>
              </a:rPr>
              <a:t> </a:t>
            </a:r>
            <a:r>
              <a:rPr sz="1400" dirty="0">
                <a:latin typeface="Tahoma"/>
                <a:cs typeface="Tahoma"/>
              </a:rPr>
              <a:t>used</a:t>
            </a:r>
            <a:r>
              <a:rPr sz="1400" spc="-30" dirty="0">
                <a:latin typeface="Tahoma"/>
                <a:cs typeface="Tahoma"/>
              </a:rPr>
              <a:t> </a:t>
            </a:r>
            <a:r>
              <a:rPr sz="1400" dirty="0">
                <a:latin typeface="Tahoma"/>
                <a:cs typeface="Tahoma"/>
              </a:rPr>
              <a:t>as</a:t>
            </a:r>
            <a:r>
              <a:rPr sz="1400" spc="-5" dirty="0">
                <a:latin typeface="Tahoma"/>
                <a:cs typeface="Tahoma"/>
              </a:rPr>
              <a:t> broad</a:t>
            </a:r>
            <a:r>
              <a:rPr sz="1400" spc="-10" dirty="0">
                <a:latin typeface="Tahoma"/>
                <a:cs typeface="Tahoma"/>
              </a:rPr>
              <a:t> </a:t>
            </a:r>
            <a:r>
              <a:rPr sz="1400" spc="-5" dirty="0">
                <a:latin typeface="Tahoma"/>
                <a:cs typeface="Tahoma"/>
              </a:rPr>
              <a:t>spectrum</a:t>
            </a:r>
            <a:r>
              <a:rPr sz="1400" spc="-45" dirty="0">
                <a:latin typeface="Tahoma"/>
                <a:cs typeface="Tahoma"/>
              </a:rPr>
              <a:t> </a:t>
            </a:r>
            <a:r>
              <a:rPr sz="1400" spc="-15" dirty="0">
                <a:latin typeface="Tahoma"/>
                <a:cs typeface="Tahoma"/>
              </a:rPr>
              <a:t>grain</a:t>
            </a:r>
            <a:r>
              <a:rPr sz="1400" spc="-20" dirty="0">
                <a:latin typeface="Tahoma"/>
                <a:cs typeface="Tahoma"/>
              </a:rPr>
              <a:t> </a:t>
            </a:r>
            <a:r>
              <a:rPr sz="1400" spc="-10" dirty="0">
                <a:latin typeface="Tahoma"/>
                <a:cs typeface="Tahoma"/>
              </a:rPr>
              <a:t>protectant</a:t>
            </a:r>
            <a:r>
              <a:rPr sz="1400" spc="-65" dirty="0">
                <a:latin typeface="Tahoma"/>
                <a:cs typeface="Tahoma"/>
              </a:rPr>
              <a:t> </a:t>
            </a:r>
            <a:r>
              <a:rPr sz="1400" dirty="0">
                <a:latin typeface="Tahoma"/>
                <a:cs typeface="Tahoma"/>
              </a:rPr>
              <a:t>insecticide.</a:t>
            </a:r>
            <a:endParaRPr sz="1400">
              <a:latin typeface="Tahoma"/>
              <a:cs typeface="Tahoma"/>
            </a:endParaRPr>
          </a:p>
          <a:p>
            <a:pPr marL="198755" indent="-135890">
              <a:lnSpc>
                <a:spcPct val="100000"/>
              </a:lnSpc>
              <a:buChar char="•"/>
              <a:tabLst>
                <a:tab pos="199390" algn="l"/>
              </a:tabLst>
            </a:pPr>
            <a:r>
              <a:rPr sz="1400" spc="-5" dirty="0">
                <a:latin typeface="Tahoma"/>
                <a:cs typeface="Tahoma"/>
              </a:rPr>
              <a:t>Effective</a:t>
            </a:r>
            <a:r>
              <a:rPr sz="1400" spc="-25" dirty="0">
                <a:latin typeface="Tahoma"/>
                <a:cs typeface="Tahoma"/>
              </a:rPr>
              <a:t> </a:t>
            </a:r>
            <a:r>
              <a:rPr sz="1400" dirty="0">
                <a:latin typeface="Tahoma"/>
                <a:cs typeface="Tahoma"/>
              </a:rPr>
              <a:t>in</a:t>
            </a:r>
            <a:r>
              <a:rPr sz="1400" spc="-25" dirty="0">
                <a:latin typeface="Tahoma"/>
                <a:cs typeface="Tahoma"/>
              </a:rPr>
              <a:t> </a:t>
            </a:r>
            <a:r>
              <a:rPr sz="1400" spc="-5" dirty="0">
                <a:latin typeface="Tahoma"/>
                <a:cs typeface="Tahoma"/>
              </a:rPr>
              <a:t>controlling</a:t>
            </a:r>
            <a:r>
              <a:rPr sz="1400" spc="-60" dirty="0">
                <a:latin typeface="Tahoma"/>
                <a:cs typeface="Tahoma"/>
              </a:rPr>
              <a:t> </a:t>
            </a:r>
            <a:r>
              <a:rPr sz="1400" dirty="0">
                <a:latin typeface="Tahoma"/>
                <a:cs typeface="Tahoma"/>
              </a:rPr>
              <a:t>a</a:t>
            </a:r>
            <a:r>
              <a:rPr sz="1400" spc="5" dirty="0">
                <a:latin typeface="Tahoma"/>
                <a:cs typeface="Tahoma"/>
              </a:rPr>
              <a:t> </a:t>
            </a:r>
            <a:r>
              <a:rPr sz="1400" dirty="0">
                <a:latin typeface="Tahoma"/>
                <a:cs typeface="Tahoma"/>
              </a:rPr>
              <a:t>wide</a:t>
            </a:r>
            <a:r>
              <a:rPr sz="1400" spc="-10" dirty="0">
                <a:latin typeface="Tahoma"/>
                <a:cs typeface="Tahoma"/>
              </a:rPr>
              <a:t> </a:t>
            </a:r>
            <a:r>
              <a:rPr sz="1400" spc="-15" dirty="0">
                <a:latin typeface="Tahoma"/>
                <a:cs typeface="Tahoma"/>
              </a:rPr>
              <a:t>range</a:t>
            </a:r>
            <a:r>
              <a:rPr sz="1400" spc="-20" dirty="0">
                <a:latin typeface="Tahoma"/>
                <a:cs typeface="Tahoma"/>
              </a:rPr>
              <a:t> </a:t>
            </a:r>
            <a:r>
              <a:rPr sz="1400" dirty="0">
                <a:latin typeface="Tahoma"/>
                <a:cs typeface="Tahoma"/>
              </a:rPr>
              <a:t>of</a:t>
            </a:r>
            <a:r>
              <a:rPr sz="1400" spc="-10" dirty="0">
                <a:latin typeface="Tahoma"/>
                <a:cs typeface="Tahoma"/>
              </a:rPr>
              <a:t> </a:t>
            </a:r>
            <a:r>
              <a:rPr sz="1400" dirty="0">
                <a:latin typeface="Tahoma"/>
                <a:cs typeface="Tahoma"/>
              </a:rPr>
              <a:t>insects</a:t>
            </a:r>
            <a:r>
              <a:rPr sz="1400" spc="-25" dirty="0">
                <a:latin typeface="Tahoma"/>
                <a:cs typeface="Tahoma"/>
              </a:rPr>
              <a:t> </a:t>
            </a:r>
            <a:r>
              <a:rPr sz="1400" spc="-5" dirty="0">
                <a:latin typeface="Tahoma"/>
                <a:cs typeface="Tahoma"/>
              </a:rPr>
              <a:t>that</a:t>
            </a:r>
            <a:r>
              <a:rPr sz="1400" spc="-55" dirty="0">
                <a:latin typeface="Tahoma"/>
                <a:cs typeface="Tahoma"/>
              </a:rPr>
              <a:t> </a:t>
            </a:r>
            <a:r>
              <a:rPr sz="1400" spc="-10" dirty="0">
                <a:latin typeface="Tahoma"/>
                <a:cs typeface="Tahoma"/>
              </a:rPr>
              <a:t>attack</a:t>
            </a:r>
            <a:r>
              <a:rPr sz="1400" spc="-20" dirty="0">
                <a:latin typeface="Tahoma"/>
                <a:cs typeface="Tahoma"/>
              </a:rPr>
              <a:t> </a:t>
            </a:r>
            <a:r>
              <a:rPr sz="1400" spc="-5" dirty="0">
                <a:latin typeface="Tahoma"/>
                <a:cs typeface="Tahoma"/>
              </a:rPr>
              <a:t>stored</a:t>
            </a:r>
            <a:r>
              <a:rPr sz="1400" spc="-45" dirty="0">
                <a:latin typeface="Tahoma"/>
                <a:cs typeface="Tahoma"/>
              </a:rPr>
              <a:t> </a:t>
            </a:r>
            <a:r>
              <a:rPr sz="1400" spc="-15" dirty="0">
                <a:latin typeface="Tahoma"/>
                <a:cs typeface="Tahoma"/>
              </a:rPr>
              <a:t>grain</a:t>
            </a:r>
            <a:r>
              <a:rPr sz="1400" spc="-20" dirty="0">
                <a:latin typeface="Tahoma"/>
                <a:cs typeface="Tahoma"/>
              </a:rPr>
              <a:t> </a:t>
            </a:r>
            <a:r>
              <a:rPr sz="1400" dirty="0">
                <a:latin typeface="Tahoma"/>
                <a:cs typeface="Tahoma"/>
              </a:rPr>
              <a:t>products.</a:t>
            </a:r>
            <a:endParaRPr sz="1400">
              <a:latin typeface="Tahoma"/>
              <a:cs typeface="Tahoma"/>
            </a:endParaRPr>
          </a:p>
          <a:p>
            <a:pPr marL="198755" indent="-135890">
              <a:lnSpc>
                <a:spcPct val="100000"/>
              </a:lnSpc>
              <a:buChar char="•"/>
              <a:tabLst>
                <a:tab pos="199390" algn="l"/>
              </a:tabLst>
            </a:pPr>
            <a:r>
              <a:rPr sz="1400" dirty="0">
                <a:latin typeface="Tahoma"/>
                <a:cs typeface="Tahoma"/>
              </a:rPr>
              <a:t>It</a:t>
            </a:r>
            <a:r>
              <a:rPr sz="1400" spc="-5" dirty="0">
                <a:latin typeface="Tahoma"/>
                <a:cs typeface="Tahoma"/>
              </a:rPr>
              <a:t> provides</a:t>
            </a:r>
            <a:r>
              <a:rPr sz="1400" spc="-50" dirty="0">
                <a:latin typeface="Tahoma"/>
                <a:cs typeface="Tahoma"/>
              </a:rPr>
              <a:t> </a:t>
            </a:r>
            <a:r>
              <a:rPr sz="1400" u="sng" dirty="0">
                <a:uFill>
                  <a:solidFill>
                    <a:srgbClr val="000000"/>
                  </a:solidFill>
                </a:uFill>
                <a:latin typeface="Tahoma"/>
                <a:cs typeface="Tahoma"/>
              </a:rPr>
              <a:t>long-term</a:t>
            </a:r>
            <a:r>
              <a:rPr sz="1400" spc="-80" dirty="0">
                <a:latin typeface="Tahoma"/>
                <a:cs typeface="Tahoma"/>
              </a:rPr>
              <a:t> </a:t>
            </a:r>
            <a:r>
              <a:rPr sz="1400" spc="-5" dirty="0">
                <a:latin typeface="Tahoma"/>
                <a:cs typeface="Tahoma"/>
              </a:rPr>
              <a:t>protection</a:t>
            </a:r>
            <a:r>
              <a:rPr sz="1400" spc="-65" dirty="0">
                <a:latin typeface="Tahoma"/>
                <a:cs typeface="Tahoma"/>
              </a:rPr>
              <a:t> </a:t>
            </a:r>
            <a:r>
              <a:rPr sz="1400" spc="-5" dirty="0">
                <a:latin typeface="Tahoma"/>
                <a:cs typeface="Tahoma"/>
              </a:rPr>
              <a:t>against</a:t>
            </a:r>
            <a:r>
              <a:rPr sz="1400" spc="-30" dirty="0">
                <a:latin typeface="Tahoma"/>
                <a:cs typeface="Tahoma"/>
              </a:rPr>
              <a:t> </a:t>
            </a:r>
            <a:r>
              <a:rPr sz="1400" spc="-5" dirty="0">
                <a:latin typeface="Tahoma"/>
                <a:cs typeface="Tahoma"/>
              </a:rPr>
              <a:t>re-infestation</a:t>
            </a:r>
            <a:r>
              <a:rPr sz="1400" spc="-55" dirty="0">
                <a:latin typeface="Tahoma"/>
                <a:cs typeface="Tahoma"/>
              </a:rPr>
              <a:t> </a:t>
            </a:r>
            <a:r>
              <a:rPr sz="1400" spc="-15" dirty="0">
                <a:latin typeface="Tahoma"/>
                <a:cs typeface="Tahoma"/>
              </a:rPr>
              <a:t>from</a:t>
            </a:r>
            <a:r>
              <a:rPr sz="1400" spc="5" dirty="0">
                <a:latin typeface="Tahoma"/>
                <a:cs typeface="Tahoma"/>
              </a:rPr>
              <a:t> </a:t>
            </a:r>
            <a:r>
              <a:rPr sz="1400" spc="-5" dirty="0">
                <a:latin typeface="Tahoma"/>
                <a:cs typeface="Tahoma"/>
              </a:rPr>
              <a:t>insects.</a:t>
            </a:r>
            <a:endParaRPr sz="1400">
              <a:latin typeface="Tahoma"/>
              <a:cs typeface="Tahoma"/>
            </a:endParaRPr>
          </a:p>
          <a:p>
            <a:pPr>
              <a:lnSpc>
                <a:spcPct val="100000"/>
              </a:lnSpc>
              <a:spcBef>
                <a:spcPts val="50"/>
              </a:spcBef>
            </a:pPr>
            <a:endParaRPr sz="2200">
              <a:latin typeface="Tahoma"/>
              <a:cs typeface="Tahoma"/>
            </a:endParaRPr>
          </a:p>
          <a:p>
            <a:pPr marL="1893570" marR="1236980" algn="just">
              <a:lnSpc>
                <a:spcPct val="100000"/>
              </a:lnSpc>
            </a:pPr>
            <a:r>
              <a:rPr sz="1400" spc="-15" dirty="0">
                <a:latin typeface="Tahoma"/>
                <a:cs typeface="Tahoma"/>
              </a:rPr>
              <a:t>The</a:t>
            </a:r>
            <a:r>
              <a:rPr sz="1400" spc="-10" dirty="0">
                <a:latin typeface="Tahoma"/>
                <a:cs typeface="Tahoma"/>
              </a:rPr>
              <a:t> European</a:t>
            </a:r>
            <a:r>
              <a:rPr sz="1400" spc="-5" dirty="0">
                <a:latin typeface="Tahoma"/>
                <a:cs typeface="Tahoma"/>
              </a:rPr>
              <a:t> </a:t>
            </a:r>
            <a:r>
              <a:rPr sz="1400" dirty="0">
                <a:latin typeface="Tahoma"/>
                <a:cs typeface="Tahoma"/>
              </a:rPr>
              <a:t>Union</a:t>
            </a:r>
            <a:r>
              <a:rPr sz="1400" spc="5" dirty="0">
                <a:latin typeface="Tahoma"/>
                <a:cs typeface="Tahoma"/>
              </a:rPr>
              <a:t> </a:t>
            </a:r>
            <a:r>
              <a:rPr sz="1400" spc="-10" dirty="0">
                <a:latin typeface="Tahoma"/>
                <a:cs typeface="Tahoma"/>
              </a:rPr>
              <a:t>regulates</a:t>
            </a:r>
            <a:r>
              <a:rPr sz="1400" spc="-5" dirty="0">
                <a:latin typeface="Tahoma"/>
                <a:cs typeface="Tahoma"/>
              </a:rPr>
              <a:t> </a:t>
            </a:r>
            <a:r>
              <a:rPr sz="1400" spc="-10" dirty="0">
                <a:latin typeface="Tahoma"/>
                <a:cs typeface="Tahoma"/>
              </a:rPr>
              <a:t>the</a:t>
            </a:r>
            <a:r>
              <a:rPr sz="1400" spc="-5" dirty="0">
                <a:latin typeface="Tahoma"/>
                <a:cs typeface="Tahoma"/>
              </a:rPr>
              <a:t> </a:t>
            </a:r>
            <a:r>
              <a:rPr sz="1400" spc="-10" dirty="0">
                <a:latin typeface="Tahoma"/>
                <a:cs typeface="Tahoma"/>
              </a:rPr>
              <a:t>maximum </a:t>
            </a:r>
            <a:r>
              <a:rPr sz="1400" spc="-5" dirty="0">
                <a:latin typeface="Tahoma"/>
                <a:cs typeface="Tahoma"/>
              </a:rPr>
              <a:t> </a:t>
            </a:r>
            <a:r>
              <a:rPr sz="1400" dirty="0">
                <a:latin typeface="Tahoma"/>
                <a:cs typeface="Tahoma"/>
              </a:rPr>
              <a:t>adsmissible</a:t>
            </a:r>
            <a:r>
              <a:rPr sz="1400" spc="5" dirty="0">
                <a:latin typeface="Tahoma"/>
                <a:cs typeface="Tahoma"/>
              </a:rPr>
              <a:t> </a:t>
            </a:r>
            <a:r>
              <a:rPr sz="1400" spc="-10" dirty="0">
                <a:latin typeface="Tahoma"/>
                <a:cs typeface="Tahoma"/>
              </a:rPr>
              <a:t>level</a:t>
            </a:r>
            <a:r>
              <a:rPr sz="1400" spc="-5" dirty="0">
                <a:latin typeface="Tahoma"/>
                <a:cs typeface="Tahoma"/>
              </a:rPr>
              <a:t> in</a:t>
            </a:r>
            <a:r>
              <a:rPr sz="1400" dirty="0">
                <a:latin typeface="Tahoma"/>
                <a:cs typeface="Tahoma"/>
              </a:rPr>
              <a:t> </a:t>
            </a:r>
            <a:r>
              <a:rPr sz="1400" b="1" spc="-10" dirty="0">
                <a:latin typeface="Tahoma"/>
                <a:cs typeface="Tahoma"/>
              </a:rPr>
              <a:t>durum</a:t>
            </a:r>
            <a:r>
              <a:rPr sz="1400" b="1" spc="-5" dirty="0">
                <a:latin typeface="Tahoma"/>
                <a:cs typeface="Tahoma"/>
              </a:rPr>
              <a:t> </a:t>
            </a:r>
            <a:r>
              <a:rPr sz="1400" b="1" dirty="0">
                <a:latin typeface="Tahoma"/>
                <a:cs typeface="Tahoma"/>
              </a:rPr>
              <a:t>wheat</a:t>
            </a:r>
            <a:r>
              <a:rPr sz="1400" b="1" spc="5" dirty="0">
                <a:latin typeface="Tahoma"/>
                <a:cs typeface="Tahoma"/>
              </a:rPr>
              <a:t> </a:t>
            </a:r>
            <a:r>
              <a:rPr sz="1400" spc="-5" dirty="0">
                <a:latin typeface="Tahoma"/>
                <a:cs typeface="Tahoma"/>
              </a:rPr>
              <a:t>at</a:t>
            </a:r>
            <a:r>
              <a:rPr sz="1400" dirty="0">
                <a:latin typeface="Tahoma"/>
                <a:cs typeface="Tahoma"/>
              </a:rPr>
              <a:t> </a:t>
            </a:r>
            <a:r>
              <a:rPr sz="1400" b="1" dirty="0">
                <a:solidFill>
                  <a:srgbClr val="FF3300"/>
                </a:solidFill>
                <a:latin typeface="Tahoma"/>
                <a:cs typeface="Tahoma"/>
              </a:rPr>
              <a:t>2</a:t>
            </a:r>
            <a:r>
              <a:rPr sz="1400" b="1" spc="5" dirty="0">
                <a:solidFill>
                  <a:srgbClr val="FF3300"/>
                </a:solidFill>
                <a:latin typeface="Tahoma"/>
                <a:cs typeface="Tahoma"/>
              </a:rPr>
              <a:t> </a:t>
            </a:r>
            <a:r>
              <a:rPr sz="1400" b="1" spc="-10" dirty="0">
                <a:solidFill>
                  <a:srgbClr val="FF3300"/>
                </a:solidFill>
                <a:latin typeface="Tahoma"/>
                <a:cs typeface="Tahoma"/>
              </a:rPr>
              <a:t>mg/Kg </a:t>
            </a:r>
            <a:r>
              <a:rPr sz="1400" b="1" spc="-5" dirty="0">
                <a:solidFill>
                  <a:srgbClr val="FF3300"/>
                </a:solidFill>
                <a:latin typeface="Tahoma"/>
                <a:cs typeface="Tahoma"/>
              </a:rPr>
              <a:t> </a:t>
            </a:r>
            <a:r>
              <a:rPr sz="1400" spc="-5" dirty="0">
                <a:latin typeface="Tahoma"/>
                <a:cs typeface="Tahoma"/>
              </a:rPr>
              <a:t>(European</a:t>
            </a:r>
            <a:r>
              <a:rPr sz="1400" spc="-100" dirty="0">
                <a:latin typeface="Tahoma"/>
                <a:cs typeface="Tahoma"/>
              </a:rPr>
              <a:t> </a:t>
            </a:r>
            <a:r>
              <a:rPr sz="1400" spc="-5" dirty="0">
                <a:latin typeface="Tahoma"/>
                <a:cs typeface="Tahoma"/>
              </a:rPr>
              <a:t>Directive</a:t>
            </a:r>
            <a:r>
              <a:rPr sz="1400" spc="-30" dirty="0">
                <a:latin typeface="Tahoma"/>
                <a:cs typeface="Tahoma"/>
              </a:rPr>
              <a:t> </a:t>
            </a:r>
            <a:r>
              <a:rPr sz="1400" dirty="0">
                <a:latin typeface="Tahoma"/>
                <a:cs typeface="Tahoma"/>
              </a:rPr>
              <a:t>2001/57/CE)</a:t>
            </a:r>
            <a:endParaRPr sz="1400">
              <a:latin typeface="Tahoma"/>
              <a:cs typeface="Tahoma"/>
            </a:endParaRPr>
          </a:p>
        </p:txBody>
      </p:sp>
      <p:grpSp>
        <p:nvGrpSpPr>
          <p:cNvPr id="8" name="object 8"/>
          <p:cNvGrpSpPr/>
          <p:nvPr/>
        </p:nvGrpSpPr>
        <p:grpSpPr>
          <a:xfrm>
            <a:off x="5431535" y="3640835"/>
            <a:ext cx="1450975" cy="657225"/>
            <a:chOff x="5431535" y="3640835"/>
            <a:chExt cx="1450975" cy="657225"/>
          </a:xfrm>
        </p:grpSpPr>
        <p:sp>
          <p:nvSpPr>
            <p:cNvPr id="9" name="object 9"/>
            <p:cNvSpPr/>
            <p:nvPr/>
          </p:nvSpPr>
          <p:spPr>
            <a:xfrm>
              <a:off x="5436107" y="3645407"/>
              <a:ext cx="1441450" cy="647700"/>
            </a:xfrm>
            <a:custGeom>
              <a:avLst/>
              <a:gdLst/>
              <a:ahLst/>
              <a:cxnLst/>
              <a:rect l="l" t="t" r="r" b="b"/>
              <a:pathLst>
                <a:path w="1441450" h="647700">
                  <a:moveTo>
                    <a:pt x="720597" y="0"/>
                  </a:moveTo>
                  <a:lnTo>
                    <a:pt x="655065" y="1270"/>
                  </a:lnTo>
                  <a:lnTo>
                    <a:pt x="591057" y="5207"/>
                  </a:lnTo>
                  <a:lnTo>
                    <a:pt x="529081" y="11557"/>
                  </a:lnTo>
                  <a:lnTo>
                    <a:pt x="469138" y="20320"/>
                  </a:lnTo>
                  <a:lnTo>
                    <a:pt x="411733" y="31242"/>
                  </a:lnTo>
                  <a:lnTo>
                    <a:pt x="356869" y="44196"/>
                  </a:lnTo>
                  <a:lnTo>
                    <a:pt x="305053" y="59309"/>
                  </a:lnTo>
                  <a:lnTo>
                    <a:pt x="256286" y="76200"/>
                  </a:lnTo>
                  <a:lnTo>
                    <a:pt x="211074" y="94869"/>
                  </a:lnTo>
                  <a:lnTo>
                    <a:pt x="169417" y="115189"/>
                  </a:lnTo>
                  <a:lnTo>
                    <a:pt x="131825" y="137160"/>
                  </a:lnTo>
                  <a:lnTo>
                    <a:pt x="98425" y="160401"/>
                  </a:lnTo>
                  <a:lnTo>
                    <a:pt x="45084" y="210820"/>
                  </a:lnTo>
                  <a:lnTo>
                    <a:pt x="11556" y="265684"/>
                  </a:lnTo>
                  <a:lnTo>
                    <a:pt x="0" y="323850"/>
                  </a:lnTo>
                  <a:lnTo>
                    <a:pt x="2920" y="353314"/>
                  </a:lnTo>
                  <a:lnTo>
                    <a:pt x="25780" y="409956"/>
                  </a:lnTo>
                  <a:lnTo>
                    <a:pt x="69341" y="462661"/>
                  </a:lnTo>
                  <a:lnTo>
                    <a:pt x="131825" y="510540"/>
                  </a:lnTo>
                  <a:lnTo>
                    <a:pt x="169417" y="532511"/>
                  </a:lnTo>
                  <a:lnTo>
                    <a:pt x="211074" y="552831"/>
                  </a:lnTo>
                  <a:lnTo>
                    <a:pt x="256286" y="571500"/>
                  </a:lnTo>
                  <a:lnTo>
                    <a:pt x="305053" y="588391"/>
                  </a:lnTo>
                  <a:lnTo>
                    <a:pt x="356869" y="603504"/>
                  </a:lnTo>
                  <a:lnTo>
                    <a:pt x="411733" y="616458"/>
                  </a:lnTo>
                  <a:lnTo>
                    <a:pt x="469138" y="627380"/>
                  </a:lnTo>
                  <a:lnTo>
                    <a:pt x="529081" y="636143"/>
                  </a:lnTo>
                  <a:lnTo>
                    <a:pt x="591057" y="642493"/>
                  </a:lnTo>
                  <a:lnTo>
                    <a:pt x="655065" y="646430"/>
                  </a:lnTo>
                  <a:lnTo>
                    <a:pt x="720597" y="647700"/>
                  </a:lnTo>
                  <a:lnTo>
                    <a:pt x="786256" y="646430"/>
                  </a:lnTo>
                  <a:lnTo>
                    <a:pt x="850264" y="642493"/>
                  </a:lnTo>
                  <a:lnTo>
                    <a:pt x="912240" y="636143"/>
                  </a:lnTo>
                  <a:lnTo>
                    <a:pt x="972184" y="627380"/>
                  </a:lnTo>
                  <a:lnTo>
                    <a:pt x="1029588" y="616458"/>
                  </a:lnTo>
                  <a:lnTo>
                    <a:pt x="1084452" y="603504"/>
                  </a:lnTo>
                  <a:lnTo>
                    <a:pt x="1136268" y="588391"/>
                  </a:lnTo>
                  <a:lnTo>
                    <a:pt x="1185037" y="571500"/>
                  </a:lnTo>
                  <a:lnTo>
                    <a:pt x="1230248" y="552831"/>
                  </a:lnTo>
                  <a:lnTo>
                    <a:pt x="1271905" y="532511"/>
                  </a:lnTo>
                  <a:lnTo>
                    <a:pt x="1309496" y="510540"/>
                  </a:lnTo>
                  <a:lnTo>
                    <a:pt x="1342897" y="487299"/>
                  </a:lnTo>
                  <a:lnTo>
                    <a:pt x="1396238" y="436880"/>
                  </a:lnTo>
                  <a:lnTo>
                    <a:pt x="1429765" y="382016"/>
                  </a:lnTo>
                  <a:lnTo>
                    <a:pt x="1441322" y="323850"/>
                  </a:lnTo>
                  <a:lnTo>
                    <a:pt x="1438401" y="294386"/>
                  </a:lnTo>
                  <a:lnTo>
                    <a:pt x="1415541" y="237744"/>
                  </a:lnTo>
                  <a:lnTo>
                    <a:pt x="1371981" y="185039"/>
                  </a:lnTo>
                  <a:lnTo>
                    <a:pt x="1309496" y="137160"/>
                  </a:lnTo>
                  <a:lnTo>
                    <a:pt x="1271905" y="115189"/>
                  </a:lnTo>
                  <a:lnTo>
                    <a:pt x="1230248" y="94869"/>
                  </a:lnTo>
                  <a:lnTo>
                    <a:pt x="1185037" y="76200"/>
                  </a:lnTo>
                  <a:lnTo>
                    <a:pt x="1136268" y="59309"/>
                  </a:lnTo>
                  <a:lnTo>
                    <a:pt x="1084452" y="44196"/>
                  </a:lnTo>
                  <a:lnTo>
                    <a:pt x="1029588" y="31242"/>
                  </a:lnTo>
                  <a:lnTo>
                    <a:pt x="972184" y="20320"/>
                  </a:lnTo>
                  <a:lnTo>
                    <a:pt x="912240" y="11557"/>
                  </a:lnTo>
                  <a:lnTo>
                    <a:pt x="850264" y="5207"/>
                  </a:lnTo>
                  <a:lnTo>
                    <a:pt x="786256" y="1270"/>
                  </a:lnTo>
                  <a:lnTo>
                    <a:pt x="720597" y="0"/>
                  </a:lnTo>
                  <a:close/>
                </a:path>
              </a:pathLst>
            </a:custGeom>
            <a:solidFill>
              <a:srgbClr val="FFFF99">
                <a:alpha val="5097"/>
              </a:srgbClr>
            </a:solidFill>
          </p:spPr>
          <p:txBody>
            <a:bodyPr wrap="square" lIns="0" tIns="0" rIns="0" bIns="0" rtlCol="0"/>
            <a:lstStyle/>
            <a:p>
              <a:endParaRPr/>
            </a:p>
          </p:txBody>
        </p:sp>
        <p:sp>
          <p:nvSpPr>
            <p:cNvPr id="10" name="object 10"/>
            <p:cNvSpPr/>
            <p:nvPr/>
          </p:nvSpPr>
          <p:spPr>
            <a:xfrm>
              <a:off x="5436107" y="3645407"/>
              <a:ext cx="1441450" cy="647700"/>
            </a:xfrm>
            <a:custGeom>
              <a:avLst/>
              <a:gdLst/>
              <a:ahLst/>
              <a:cxnLst/>
              <a:rect l="l" t="t" r="r" b="b"/>
              <a:pathLst>
                <a:path w="1441450" h="647700">
                  <a:moveTo>
                    <a:pt x="0" y="323850"/>
                  </a:moveTo>
                  <a:lnTo>
                    <a:pt x="11556" y="265684"/>
                  </a:lnTo>
                  <a:lnTo>
                    <a:pt x="45084" y="210820"/>
                  </a:lnTo>
                  <a:lnTo>
                    <a:pt x="98425" y="160401"/>
                  </a:lnTo>
                  <a:lnTo>
                    <a:pt x="131825" y="137160"/>
                  </a:lnTo>
                  <a:lnTo>
                    <a:pt x="169417" y="115189"/>
                  </a:lnTo>
                  <a:lnTo>
                    <a:pt x="211074" y="94869"/>
                  </a:lnTo>
                  <a:lnTo>
                    <a:pt x="256286" y="76200"/>
                  </a:lnTo>
                  <a:lnTo>
                    <a:pt x="305053" y="59309"/>
                  </a:lnTo>
                  <a:lnTo>
                    <a:pt x="356869" y="44196"/>
                  </a:lnTo>
                  <a:lnTo>
                    <a:pt x="411733" y="31242"/>
                  </a:lnTo>
                  <a:lnTo>
                    <a:pt x="469138" y="20320"/>
                  </a:lnTo>
                  <a:lnTo>
                    <a:pt x="529081" y="11557"/>
                  </a:lnTo>
                  <a:lnTo>
                    <a:pt x="591057" y="5207"/>
                  </a:lnTo>
                  <a:lnTo>
                    <a:pt x="655065" y="1270"/>
                  </a:lnTo>
                  <a:lnTo>
                    <a:pt x="720597" y="0"/>
                  </a:lnTo>
                  <a:lnTo>
                    <a:pt x="786256" y="1270"/>
                  </a:lnTo>
                  <a:lnTo>
                    <a:pt x="850264" y="5207"/>
                  </a:lnTo>
                  <a:lnTo>
                    <a:pt x="912240" y="11557"/>
                  </a:lnTo>
                  <a:lnTo>
                    <a:pt x="972184" y="20320"/>
                  </a:lnTo>
                  <a:lnTo>
                    <a:pt x="1029588" y="31242"/>
                  </a:lnTo>
                  <a:lnTo>
                    <a:pt x="1084452" y="44196"/>
                  </a:lnTo>
                  <a:lnTo>
                    <a:pt x="1136268" y="59309"/>
                  </a:lnTo>
                  <a:lnTo>
                    <a:pt x="1185037" y="76200"/>
                  </a:lnTo>
                  <a:lnTo>
                    <a:pt x="1230248" y="94869"/>
                  </a:lnTo>
                  <a:lnTo>
                    <a:pt x="1271905" y="115189"/>
                  </a:lnTo>
                  <a:lnTo>
                    <a:pt x="1309496" y="137160"/>
                  </a:lnTo>
                  <a:lnTo>
                    <a:pt x="1342897" y="160401"/>
                  </a:lnTo>
                  <a:lnTo>
                    <a:pt x="1396238" y="210820"/>
                  </a:lnTo>
                  <a:lnTo>
                    <a:pt x="1429765" y="265684"/>
                  </a:lnTo>
                  <a:lnTo>
                    <a:pt x="1441322" y="323850"/>
                  </a:lnTo>
                  <a:lnTo>
                    <a:pt x="1438401" y="353314"/>
                  </a:lnTo>
                  <a:lnTo>
                    <a:pt x="1415541" y="409956"/>
                  </a:lnTo>
                  <a:lnTo>
                    <a:pt x="1371981" y="462661"/>
                  </a:lnTo>
                  <a:lnTo>
                    <a:pt x="1309496" y="510540"/>
                  </a:lnTo>
                  <a:lnTo>
                    <a:pt x="1271905" y="532511"/>
                  </a:lnTo>
                  <a:lnTo>
                    <a:pt x="1230248" y="552831"/>
                  </a:lnTo>
                  <a:lnTo>
                    <a:pt x="1185037" y="571500"/>
                  </a:lnTo>
                  <a:lnTo>
                    <a:pt x="1136268" y="588391"/>
                  </a:lnTo>
                  <a:lnTo>
                    <a:pt x="1084452" y="603504"/>
                  </a:lnTo>
                  <a:lnTo>
                    <a:pt x="1029588" y="616458"/>
                  </a:lnTo>
                  <a:lnTo>
                    <a:pt x="972184" y="627380"/>
                  </a:lnTo>
                  <a:lnTo>
                    <a:pt x="912240" y="636143"/>
                  </a:lnTo>
                  <a:lnTo>
                    <a:pt x="850264" y="642493"/>
                  </a:lnTo>
                  <a:lnTo>
                    <a:pt x="786256" y="646430"/>
                  </a:lnTo>
                  <a:lnTo>
                    <a:pt x="720597" y="647700"/>
                  </a:lnTo>
                  <a:lnTo>
                    <a:pt x="655065" y="646430"/>
                  </a:lnTo>
                  <a:lnTo>
                    <a:pt x="591057" y="642493"/>
                  </a:lnTo>
                  <a:lnTo>
                    <a:pt x="529081" y="636143"/>
                  </a:lnTo>
                  <a:lnTo>
                    <a:pt x="469138" y="627380"/>
                  </a:lnTo>
                  <a:lnTo>
                    <a:pt x="411733" y="616458"/>
                  </a:lnTo>
                  <a:lnTo>
                    <a:pt x="356869" y="603504"/>
                  </a:lnTo>
                  <a:lnTo>
                    <a:pt x="305053" y="588391"/>
                  </a:lnTo>
                  <a:lnTo>
                    <a:pt x="256286" y="571500"/>
                  </a:lnTo>
                  <a:lnTo>
                    <a:pt x="211074" y="552831"/>
                  </a:lnTo>
                  <a:lnTo>
                    <a:pt x="169417" y="532511"/>
                  </a:lnTo>
                  <a:lnTo>
                    <a:pt x="131825" y="510540"/>
                  </a:lnTo>
                  <a:lnTo>
                    <a:pt x="98425" y="487299"/>
                  </a:lnTo>
                  <a:lnTo>
                    <a:pt x="45084" y="436880"/>
                  </a:lnTo>
                  <a:lnTo>
                    <a:pt x="11556" y="382016"/>
                  </a:lnTo>
                  <a:lnTo>
                    <a:pt x="0" y="323850"/>
                  </a:lnTo>
                  <a:close/>
                </a:path>
              </a:pathLst>
            </a:custGeom>
            <a:ln w="9144">
              <a:solidFill>
                <a:srgbClr val="000000"/>
              </a:solidFill>
            </a:ln>
          </p:spPr>
          <p:txBody>
            <a:bodyPr wrap="square" lIns="0" tIns="0" rIns="0" bIns="0" rtlCol="0"/>
            <a:lstStyle/>
            <a:p>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98738" y="1631356"/>
            <a:ext cx="240665" cy="1647189"/>
          </a:xfrm>
          <a:prstGeom prst="rect">
            <a:avLst/>
          </a:prstGeom>
        </p:spPr>
        <p:txBody>
          <a:bodyPr vert="vert270" wrap="square" lIns="0" tIns="13335" rIns="0" bIns="0" rtlCol="0">
            <a:spAutoFit/>
          </a:bodyPr>
          <a:lstStyle/>
          <a:p>
            <a:pPr marL="12700">
              <a:lnSpc>
                <a:spcPct val="100000"/>
              </a:lnSpc>
              <a:spcBef>
                <a:spcPts val="105"/>
              </a:spcBef>
            </a:pPr>
            <a:r>
              <a:rPr sz="1400" b="1" spc="-5" dirty="0">
                <a:latin typeface="Tahoma"/>
                <a:cs typeface="Tahoma"/>
              </a:rPr>
              <a:t>Sam</a:t>
            </a:r>
            <a:r>
              <a:rPr sz="1400" b="1" spc="5" dirty="0">
                <a:latin typeface="Tahoma"/>
                <a:cs typeface="Tahoma"/>
              </a:rPr>
              <a:t>p</a:t>
            </a:r>
            <a:r>
              <a:rPr sz="1400" b="1" dirty="0">
                <a:latin typeface="Tahoma"/>
                <a:cs typeface="Tahoma"/>
              </a:rPr>
              <a:t>le</a:t>
            </a:r>
            <a:r>
              <a:rPr sz="1400" b="1" spc="-95" dirty="0">
                <a:latin typeface="Tahoma"/>
                <a:cs typeface="Tahoma"/>
              </a:rPr>
              <a:t> </a:t>
            </a:r>
            <a:r>
              <a:rPr sz="1400" b="1" spc="-10" dirty="0">
                <a:latin typeface="Tahoma"/>
                <a:cs typeface="Tahoma"/>
              </a:rPr>
              <a:t>e</a:t>
            </a:r>
            <a:r>
              <a:rPr sz="1400" b="1" spc="-5" dirty="0">
                <a:latin typeface="Tahoma"/>
                <a:cs typeface="Tahoma"/>
              </a:rPr>
              <a:t>x</a:t>
            </a:r>
            <a:r>
              <a:rPr sz="1400" b="1" spc="5" dirty="0">
                <a:latin typeface="Tahoma"/>
                <a:cs typeface="Tahoma"/>
              </a:rPr>
              <a:t>t</a:t>
            </a:r>
            <a:r>
              <a:rPr sz="1400" b="1" dirty="0">
                <a:latin typeface="Tahoma"/>
                <a:cs typeface="Tahoma"/>
              </a:rPr>
              <a:t>raction</a:t>
            </a:r>
            <a:endParaRPr sz="1400">
              <a:latin typeface="Tahoma"/>
              <a:cs typeface="Tahoma"/>
            </a:endParaRPr>
          </a:p>
        </p:txBody>
      </p:sp>
      <p:sp>
        <p:nvSpPr>
          <p:cNvPr id="3" name="object 3"/>
          <p:cNvSpPr txBox="1"/>
          <p:nvPr/>
        </p:nvSpPr>
        <p:spPr>
          <a:xfrm>
            <a:off x="2798738" y="4722887"/>
            <a:ext cx="240665" cy="1452880"/>
          </a:xfrm>
          <a:prstGeom prst="rect">
            <a:avLst/>
          </a:prstGeom>
        </p:spPr>
        <p:txBody>
          <a:bodyPr vert="vert270" wrap="square" lIns="0" tIns="13335" rIns="0" bIns="0" rtlCol="0">
            <a:spAutoFit/>
          </a:bodyPr>
          <a:lstStyle/>
          <a:p>
            <a:pPr marL="12700">
              <a:lnSpc>
                <a:spcPct val="100000"/>
              </a:lnSpc>
              <a:spcBef>
                <a:spcPts val="105"/>
              </a:spcBef>
            </a:pPr>
            <a:r>
              <a:rPr sz="1400" b="1" dirty="0">
                <a:latin typeface="Tahoma"/>
                <a:cs typeface="Tahoma"/>
              </a:rPr>
              <a:t>I</a:t>
            </a:r>
            <a:r>
              <a:rPr sz="1400" b="1" spc="-5" dirty="0">
                <a:latin typeface="Tahoma"/>
                <a:cs typeface="Tahoma"/>
              </a:rPr>
              <a:t>nhibi</a:t>
            </a:r>
            <a:r>
              <a:rPr sz="1400" b="1" dirty="0">
                <a:latin typeface="Tahoma"/>
                <a:cs typeface="Tahoma"/>
              </a:rPr>
              <a:t>tion</a:t>
            </a:r>
            <a:r>
              <a:rPr sz="1400" b="1" spc="-85" dirty="0">
                <a:latin typeface="Tahoma"/>
                <a:cs typeface="Tahoma"/>
              </a:rPr>
              <a:t> </a:t>
            </a:r>
            <a:r>
              <a:rPr sz="1400" b="1" dirty="0">
                <a:latin typeface="Tahoma"/>
                <a:cs typeface="Tahoma"/>
              </a:rPr>
              <a:t>as</a:t>
            </a:r>
            <a:r>
              <a:rPr sz="1400" b="1" spc="-10" dirty="0">
                <a:latin typeface="Tahoma"/>
                <a:cs typeface="Tahoma"/>
              </a:rPr>
              <a:t>s</a:t>
            </a:r>
            <a:r>
              <a:rPr sz="1400" b="1" dirty="0">
                <a:latin typeface="Tahoma"/>
                <a:cs typeface="Tahoma"/>
              </a:rPr>
              <a:t>ay</a:t>
            </a:r>
            <a:endParaRPr sz="1400">
              <a:latin typeface="Tahoma"/>
              <a:cs typeface="Tahoma"/>
            </a:endParaRPr>
          </a:p>
        </p:txBody>
      </p:sp>
      <p:grpSp>
        <p:nvGrpSpPr>
          <p:cNvPr id="4" name="object 4"/>
          <p:cNvGrpSpPr/>
          <p:nvPr/>
        </p:nvGrpSpPr>
        <p:grpSpPr>
          <a:xfrm>
            <a:off x="3745991" y="993647"/>
            <a:ext cx="2698115" cy="5562600"/>
            <a:chOff x="3745991" y="993647"/>
            <a:chExt cx="2698115" cy="5562600"/>
          </a:xfrm>
        </p:grpSpPr>
        <p:pic>
          <p:nvPicPr>
            <p:cNvPr id="5" name="object 5"/>
            <p:cNvPicPr/>
            <p:nvPr/>
          </p:nvPicPr>
          <p:blipFill>
            <a:blip r:embed="rId2" cstate="print"/>
            <a:stretch>
              <a:fillRect/>
            </a:stretch>
          </p:blipFill>
          <p:spPr>
            <a:xfrm>
              <a:off x="4120895" y="2060447"/>
              <a:ext cx="986027" cy="858012"/>
            </a:xfrm>
            <a:prstGeom prst="rect">
              <a:avLst/>
            </a:prstGeom>
          </p:spPr>
        </p:pic>
        <p:pic>
          <p:nvPicPr>
            <p:cNvPr id="6" name="object 6"/>
            <p:cNvPicPr/>
            <p:nvPr/>
          </p:nvPicPr>
          <p:blipFill>
            <a:blip r:embed="rId3" cstate="print"/>
            <a:stretch>
              <a:fillRect/>
            </a:stretch>
          </p:blipFill>
          <p:spPr>
            <a:xfrm>
              <a:off x="3745991" y="993647"/>
              <a:ext cx="655320" cy="583691"/>
            </a:xfrm>
            <a:prstGeom prst="rect">
              <a:avLst/>
            </a:prstGeom>
          </p:spPr>
        </p:pic>
        <p:pic>
          <p:nvPicPr>
            <p:cNvPr id="7" name="object 7"/>
            <p:cNvPicPr/>
            <p:nvPr/>
          </p:nvPicPr>
          <p:blipFill>
            <a:blip r:embed="rId4" cstate="print"/>
            <a:stretch>
              <a:fillRect/>
            </a:stretch>
          </p:blipFill>
          <p:spPr>
            <a:xfrm>
              <a:off x="4861559" y="993647"/>
              <a:ext cx="589788" cy="603503"/>
            </a:xfrm>
            <a:prstGeom prst="rect">
              <a:avLst/>
            </a:prstGeom>
          </p:spPr>
        </p:pic>
        <p:pic>
          <p:nvPicPr>
            <p:cNvPr id="8" name="object 8"/>
            <p:cNvPicPr/>
            <p:nvPr/>
          </p:nvPicPr>
          <p:blipFill>
            <a:blip r:embed="rId5" cstate="print"/>
            <a:stretch>
              <a:fillRect/>
            </a:stretch>
          </p:blipFill>
          <p:spPr>
            <a:xfrm>
              <a:off x="4335779" y="3051047"/>
              <a:ext cx="431291" cy="762000"/>
            </a:xfrm>
            <a:prstGeom prst="rect">
              <a:avLst/>
            </a:prstGeom>
          </p:spPr>
        </p:pic>
        <p:pic>
          <p:nvPicPr>
            <p:cNvPr id="9" name="object 9"/>
            <p:cNvPicPr/>
            <p:nvPr/>
          </p:nvPicPr>
          <p:blipFill>
            <a:blip r:embed="rId6" cstate="print"/>
            <a:stretch>
              <a:fillRect/>
            </a:stretch>
          </p:blipFill>
          <p:spPr>
            <a:xfrm>
              <a:off x="3941063" y="5469636"/>
              <a:ext cx="1380743" cy="1086612"/>
            </a:xfrm>
            <a:prstGeom prst="rect">
              <a:avLst/>
            </a:prstGeom>
          </p:spPr>
        </p:pic>
        <p:sp>
          <p:nvSpPr>
            <p:cNvPr id="10" name="object 10"/>
            <p:cNvSpPr/>
            <p:nvPr/>
          </p:nvSpPr>
          <p:spPr>
            <a:xfrm>
              <a:off x="6192011" y="1905000"/>
              <a:ext cx="247015" cy="582295"/>
            </a:xfrm>
            <a:custGeom>
              <a:avLst/>
              <a:gdLst/>
              <a:ahLst/>
              <a:cxnLst/>
              <a:rect l="l" t="t" r="r" b="b"/>
              <a:pathLst>
                <a:path w="247014" h="582294">
                  <a:moveTo>
                    <a:pt x="241680" y="0"/>
                  </a:moveTo>
                  <a:lnTo>
                    <a:pt x="236854" y="61849"/>
                  </a:lnTo>
                  <a:lnTo>
                    <a:pt x="227711" y="120903"/>
                  </a:lnTo>
                  <a:lnTo>
                    <a:pt x="214249" y="176529"/>
                  </a:lnTo>
                  <a:lnTo>
                    <a:pt x="196850" y="227837"/>
                  </a:lnTo>
                  <a:lnTo>
                    <a:pt x="175767" y="274447"/>
                  </a:lnTo>
                  <a:lnTo>
                    <a:pt x="151257" y="315595"/>
                  </a:lnTo>
                  <a:lnTo>
                    <a:pt x="123571" y="350647"/>
                  </a:lnTo>
                  <a:lnTo>
                    <a:pt x="92963" y="378967"/>
                  </a:lnTo>
                  <a:lnTo>
                    <a:pt x="90170" y="303911"/>
                  </a:lnTo>
                  <a:lnTo>
                    <a:pt x="0" y="479678"/>
                  </a:lnTo>
                  <a:lnTo>
                    <a:pt x="100584" y="581913"/>
                  </a:lnTo>
                  <a:lnTo>
                    <a:pt x="97789" y="506857"/>
                  </a:lnTo>
                  <a:lnTo>
                    <a:pt x="126237" y="480949"/>
                  </a:lnTo>
                  <a:lnTo>
                    <a:pt x="152018" y="449452"/>
                  </a:lnTo>
                  <a:lnTo>
                    <a:pt x="175133" y="412623"/>
                  </a:lnTo>
                  <a:lnTo>
                    <a:pt x="195325" y="371348"/>
                  </a:lnTo>
                  <a:lnTo>
                    <a:pt x="212343" y="326136"/>
                  </a:lnTo>
                  <a:lnTo>
                    <a:pt x="226187" y="277240"/>
                  </a:lnTo>
                  <a:lnTo>
                    <a:pt x="236727" y="225551"/>
                  </a:lnTo>
                  <a:lnTo>
                    <a:pt x="243586" y="171323"/>
                  </a:lnTo>
                  <a:lnTo>
                    <a:pt x="246887" y="115442"/>
                  </a:lnTo>
                  <a:lnTo>
                    <a:pt x="246252" y="58038"/>
                  </a:lnTo>
                  <a:lnTo>
                    <a:pt x="241680" y="0"/>
                  </a:lnTo>
                  <a:close/>
                </a:path>
              </a:pathLst>
            </a:custGeom>
            <a:solidFill>
              <a:srgbClr val="99CCFF"/>
            </a:solidFill>
          </p:spPr>
          <p:txBody>
            <a:bodyPr wrap="square" lIns="0" tIns="0" rIns="0" bIns="0" rtlCol="0"/>
            <a:lstStyle/>
            <a:p>
              <a:endParaRPr/>
            </a:p>
          </p:txBody>
        </p:sp>
        <p:sp>
          <p:nvSpPr>
            <p:cNvPr id="11" name="object 11"/>
            <p:cNvSpPr/>
            <p:nvPr/>
          </p:nvSpPr>
          <p:spPr>
            <a:xfrm>
              <a:off x="6153911" y="1382267"/>
              <a:ext cx="285115" cy="586740"/>
            </a:xfrm>
            <a:custGeom>
              <a:avLst/>
              <a:gdLst/>
              <a:ahLst/>
              <a:cxnLst/>
              <a:rect l="l" t="t" r="r" b="b"/>
              <a:pathLst>
                <a:path w="285114" h="586739">
                  <a:moveTo>
                    <a:pt x="0" y="0"/>
                  </a:moveTo>
                  <a:lnTo>
                    <a:pt x="4825" y="127635"/>
                  </a:lnTo>
                  <a:lnTo>
                    <a:pt x="37846" y="130048"/>
                  </a:lnTo>
                  <a:lnTo>
                    <a:pt x="69976" y="139573"/>
                  </a:lnTo>
                  <a:lnTo>
                    <a:pt x="130175" y="177927"/>
                  </a:lnTo>
                  <a:lnTo>
                    <a:pt x="157734" y="205994"/>
                  </a:lnTo>
                  <a:lnTo>
                    <a:pt x="183387" y="239395"/>
                  </a:lnTo>
                  <a:lnTo>
                    <a:pt x="206755" y="277749"/>
                  </a:lnTo>
                  <a:lnTo>
                    <a:pt x="227584" y="320548"/>
                  </a:lnTo>
                  <a:lnTo>
                    <a:pt x="245617" y="367411"/>
                  </a:lnTo>
                  <a:lnTo>
                    <a:pt x="260730" y="417830"/>
                  </a:lnTo>
                  <a:lnTo>
                    <a:pt x="272414" y="471424"/>
                  </a:lnTo>
                  <a:lnTo>
                    <a:pt x="280415" y="527812"/>
                  </a:lnTo>
                  <a:lnTo>
                    <a:pt x="284734" y="586486"/>
                  </a:lnTo>
                  <a:lnTo>
                    <a:pt x="279908" y="458851"/>
                  </a:lnTo>
                  <a:lnTo>
                    <a:pt x="275589" y="400177"/>
                  </a:lnTo>
                  <a:lnTo>
                    <a:pt x="267588" y="343789"/>
                  </a:lnTo>
                  <a:lnTo>
                    <a:pt x="255904" y="290195"/>
                  </a:lnTo>
                  <a:lnTo>
                    <a:pt x="240918" y="239776"/>
                  </a:lnTo>
                  <a:lnTo>
                    <a:pt x="222885" y="192912"/>
                  </a:lnTo>
                  <a:lnTo>
                    <a:pt x="202057" y="150114"/>
                  </a:lnTo>
                  <a:lnTo>
                    <a:pt x="178688" y="111887"/>
                  </a:lnTo>
                  <a:lnTo>
                    <a:pt x="153035" y="78486"/>
                  </a:lnTo>
                  <a:lnTo>
                    <a:pt x="125349" y="50419"/>
                  </a:lnTo>
                  <a:lnTo>
                    <a:pt x="65150" y="11937"/>
                  </a:lnTo>
                  <a:lnTo>
                    <a:pt x="33020" y="2412"/>
                  </a:lnTo>
                  <a:lnTo>
                    <a:pt x="0" y="0"/>
                  </a:lnTo>
                  <a:close/>
                </a:path>
              </a:pathLst>
            </a:custGeom>
            <a:solidFill>
              <a:srgbClr val="79A2CD"/>
            </a:solidFill>
          </p:spPr>
          <p:txBody>
            <a:bodyPr wrap="square" lIns="0" tIns="0" rIns="0" bIns="0" rtlCol="0"/>
            <a:lstStyle/>
            <a:p>
              <a:endParaRPr/>
            </a:p>
          </p:txBody>
        </p:sp>
        <p:sp>
          <p:nvSpPr>
            <p:cNvPr id="12" name="object 12"/>
            <p:cNvSpPr/>
            <p:nvPr/>
          </p:nvSpPr>
          <p:spPr>
            <a:xfrm>
              <a:off x="6153911" y="1382267"/>
              <a:ext cx="285115" cy="1104900"/>
            </a:xfrm>
            <a:custGeom>
              <a:avLst/>
              <a:gdLst/>
              <a:ahLst/>
              <a:cxnLst/>
              <a:rect l="l" t="t" r="r" b="b"/>
              <a:pathLst>
                <a:path w="285114" h="1104900">
                  <a:moveTo>
                    <a:pt x="284734" y="587375"/>
                  </a:moveTo>
                  <a:lnTo>
                    <a:pt x="280415" y="528574"/>
                  </a:lnTo>
                  <a:lnTo>
                    <a:pt x="272414" y="472186"/>
                  </a:lnTo>
                  <a:lnTo>
                    <a:pt x="260730" y="418465"/>
                  </a:lnTo>
                  <a:lnTo>
                    <a:pt x="245617" y="367919"/>
                  </a:lnTo>
                  <a:lnTo>
                    <a:pt x="227584" y="321056"/>
                  </a:lnTo>
                  <a:lnTo>
                    <a:pt x="206755" y="278257"/>
                  </a:lnTo>
                  <a:lnTo>
                    <a:pt x="183387" y="239776"/>
                  </a:lnTo>
                  <a:lnTo>
                    <a:pt x="157734" y="206375"/>
                  </a:lnTo>
                  <a:lnTo>
                    <a:pt x="130175" y="178308"/>
                  </a:lnTo>
                  <a:lnTo>
                    <a:pt x="69976" y="139827"/>
                  </a:lnTo>
                  <a:lnTo>
                    <a:pt x="4825" y="127762"/>
                  </a:lnTo>
                  <a:lnTo>
                    <a:pt x="0" y="0"/>
                  </a:lnTo>
                  <a:lnTo>
                    <a:pt x="65150" y="11937"/>
                  </a:lnTo>
                  <a:lnTo>
                    <a:pt x="125349" y="50419"/>
                  </a:lnTo>
                  <a:lnTo>
                    <a:pt x="153035" y="78612"/>
                  </a:lnTo>
                  <a:lnTo>
                    <a:pt x="178688" y="112014"/>
                  </a:lnTo>
                  <a:lnTo>
                    <a:pt x="202057" y="150368"/>
                  </a:lnTo>
                  <a:lnTo>
                    <a:pt x="222885" y="193167"/>
                  </a:lnTo>
                  <a:lnTo>
                    <a:pt x="240918" y="240157"/>
                  </a:lnTo>
                  <a:lnTo>
                    <a:pt x="255904" y="290703"/>
                  </a:lnTo>
                  <a:lnTo>
                    <a:pt x="267588" y="344297"/>
                  </a:lnTo>
                  <a:lnTo>
                    <a:pt x="275589" y="400812"/>
                  </a:lnTo>
                  <a:lnTo>
                    <a:pt x="279908" y="459613"/>
                  </a:lnTo>
                  <a:lnTo>
                    <a:pt x="284734" y="587375"/>
                  </a:lnTo>
                  <a:lnTo>
                    <a:pt x="284861" y="644525"/>
                  </a:lnTo>
                  <a:lnTo>
                    <a:pt x="281304" y="700151"/>
                  </a:lnTo>
                  <a:lnTo>
                    <a:pt x="274065" y="753745"/>
                  </a:lnTo>
                  <a:lnTo>
                    <a:pt x="263271" y="804799"/>
                  </a:lnTo>
                  <a:lnTo>
                    <a:pt x="249300" y="852805"/>
                  </a:lnTo>
                  <a:lnTo>
                    <a:pt x="232155" y="897255"/>
                  </a:lnTo>
                  <a:lnTo>
                    <a:pt x="212089" y="937768"/>
                  </a:lnTo>
                  <a:lnTo>
                    <a:pt x="189102" y="973709"/>
                  </a:lnTo>
                  <a:lnTo>
                    <a:pt x="163575" y="1004570"/>
                  </a:lnTo>
                  <a:lnTo>
                    <a:pt x="135636" y="1029843"/>
                  </a:lnTo>
                  <a:lnTo>
                    <a:pt x="138429" y="1104773"/>
                  </a:lnTo>
                  <a:lnTo>
                    <a:pt x="37718" y="1002665"/>
                  </a:lnTo>
                  <a:lnTo>
                    <a:pt x="128015" y="827151"/>
                  </a:lnTo>
                  <a:lnTo>
                    <a:pt x="130810" y="902081"/>
                  </a:lnTo>
                  <a:lnTo>
                    <a:pt x="161416" y="873887"/>
                  </a:lnTo>
                  <a:lnTo>
                    <a:pt x="189229" y="838835"/>
                  </a:lnTo>
                  <a:lnTo>
                    <a:pt x="213740" y="797814"/>
                  </a:lnTo>
                  <a:lnTo>
                    <a:pt x="234950" y="751205"/>
                  </a:lnTo>
                  <a:lnTo>
                    <a:pt x="252349" y="699897"/>
                  </a:lnTo>
                  <a:lnTo>
                    <a:pt x="265811" y="644525"/>
                  </a:lnTo>
                  <a:lnTo>
                    <a:pt x="275082" y="585470"/>
                  </a:lnTo>
                  <a:lnTo>
                    <a:pt x="279908" y="523748"/>
                  </a:lnTo>
                </a:path>
              </a:pathLst>
            </a:custGeom>
            <a:ln w="9525">
              <a:solidFill>
                <a:srgbClr val="000000"/>
              </a:solidFill>
            </a:ln>
          </p:spPr>
          <p:txBody>
            <a:bodyPr wrap="square" lIns="0" tIns="0" rIns="0" bIns="0" rtlCol="0"/>
            <a:lstStyle/>
            <a:p>
              <a:endParaRPr/>
            </a:p>
          </p:txBody>
        </p:sp>
      </p:grpSp>
      <p:sp>
        <p:nvSpPr>
          <p:cNvPr id="13" name="object 13"/>
          <p:cNvSpPr txBox="1"/>
          <p:nvPr/>
        </p:nvSpPr>
        <p:spPr>
          <a:xfrm>
            <a:off x="3707257" y="1176274"/>
            <a:ext cx="2251075" cy="595630"/>
          </a:xfrm>
          <a:prstGeom prst="rect">
            <a:avLst/>
          </a:prstGeom>
        </p:spPr>
        <p:txBody>
          <a:bodyPr vert="horz" wrap="square" lIns="0" tIns="114935" rIns="0" bIns="0" rtlCol="0">
            <a:spAutoFit/>
          </a:bodyPr>
          <a:lstStyle/>
          <a:p>
            <a:pPr marR="5080" algn="r">
              <a:lnSpc>
                <a:spcPct val="100000"/>
              </a:lnSpc>
              <a:spcBef>
                <a:spcPts val="905"/>
              </a:spcBef>
            </a:pPr>
            <a:r>
              <a:rPr sz="1200" b="1" dirty="0">
                <a:latin typeface="Tahoma"/>
                <a:cs typeface="Tahoma"/>
              </a:rPr>
              <a:t>1g</a:t>
            </a:r>
            <a:endParaRPr sz="1200">
              <a:latin typeface="Tahoma"/>
              <a:cs typeface="Tahoma"/>
            </a:endParaRPr>
          </a:p>
          <a:p>
            <a:pPr>
              <a:lnSpc>
                <a:spcPct val="100000"/>
              </a:lnSpc>
              <a:spcBef>
                <a:spcPts val="800"/>
              </a:spcBef>
              <a:tabLst>
                <a:tab pos="1115060" algn="l"/>
              </a:tabLst>
            </a:pPr>
            <a:r>
              <a:rPr sz="1200" spc="-5" dirty="0">
                <a:latin typeface="Tahoma"/>
                <a:cs typeface="Tahoma"/>
              </a:rPr>
              <a:t>Whole</a:t>
            </a:r>
            <a:r>
              <a:rPr sz="1200" spc="20" dirty="0">
                <a:latin typeface="Tahoma"/>
                <a:cs typeface="Tahoma"/>
              </a:rPr>
              <a:t> </a:t>
            </a:r>
            <a:r>
              <a:rPr sz="1200" spc="-20" dirty="0">
                <a:latin typeface="Tahoma"/>
                <a:cs typeface="Tahoma"/>
              </a:rPr>
              <a:t>grains	</a:t>
            </a:r>
            <a:r>
              <a:rPr sz="1200" dirty="0">
                <a:latin typeface="Tahoma"/>
                <a:cs typeface="Tahoma"/>
              </a:rPr>
              <a:t>Milled</a:t>
            </a:r>
            <a:r>
              <a:rPr sz="1200" spc="-70" dirty="0">
                <a:latin typeface="Tahoma"/>
                <a:cs typeface="Tahoma"/>
              </a:rPr>
              <a:t> </a:t>
            </a:r>
            <a:r>
              <a:rPr sz="1200" spc="-20" dirty="0">
                <a:latin typeface="Tahoma"/>
                <a:cs typeface="Tahoma"/>
              </a:rPr>
              <a:t>grains</a:t>
            </a:r>
            <a:endParaRPr sz="1200">
              <a:latin typeface="Tahoma"/>
              <a:cs typeface="Tahoma"/>
            </a:endParaRPr>
          </a:p>
        </p:txBody>
      </p:sp>
      <p:sp>
        <p:nvSpPr>
          <p:cNvPr id="14" name="object 14"/>
          <p:cNvSpPr txBox="1"/>
          <p:nvPr/>
        </p:nvSpPr>
        <p:spPr>
          <a:xfrm>
            <a:off x="5217540" y="2345816"/>
            <a:ext cx="963930" cy="208279"/>
          </a:xfrm>
          <a:prstGeom prst="rect">
            <a:avLst/>
          </a:prstGeom>
        </p:spPr>
        <p:txBody>
          <a:bodyPr vert="horz" wrap="square" lIns="0" tIns="12700" rIns="0" bIns="0" rtlCol="0">
            <a:spAutoFit/>
          </a:bodyPr>
          <a:lstStyle/>
          <a:p>
            <a:pPr>
              <a:lnSpc>
                <a:spcPct val="100000"/>
              </a:lnSpc>
              <a:spcBef>
                <a:spcPts val="100"/>
              </a:spcBef>
            </a:pPr>
            <a:r>
              <a:rPr sz="1200" b="1" dirty="0">
                <a:latin typeface="Tahoma"/>
                <a:cs typeface="Tahoma"/>
              </a:rPr>
              <a:t>2.5</a:t>
            </a:r>
            <a:r>
              <a:rPr sz="1200" b="1" spc="-50" dirty="0">
                <a:latin typeface="Tahoma"/>
                <a:cs typeface="Tahoma"/>
              </a:rPr>
              <a:t> </a:t>
            </a:r>
            <a:r>
              <a:rPr sz="1200" b="1" dirty="0">
                <a:latin typeface="Tahoma"/>
                <a:cs typeface="Tahoma"/>
              </a:rPr>
              <a:t>or</a:t>
            </a:r>
            <a:r>
              <a:rPr sz="1200" b="1" spc="-35" dirty="0">
                <a:latin typeface="Tahoma"/>
                <a:cs typeface="Tahoma"/>
              </a:rPr>
              <a:t> </a:t>
            </a:r>
            <a:r>
              <a:rPr sz="1200" b="1" dirty="0">
                <a:latin typeface="Tahoma"/>
                <a:cs typeface="Tahoma"/>
              </a:rPr>
              <a:t>5.0</a:t>
            </a:r>
            <a:r>
              <a:rPr sz="1200" b="1" spc="-65" dirty="0">
                <a:latin typeface="Tahoma"/>
                <a:cs typeface="Tahoma"/>
              </a:rPr>
              <a:t> </a:t>
            </a:r>
            <a:r>
              <a:rPr sz="1200" b="1" spc="-5" dirty="0">
                <a:latin typeface="Tahoma"/>
                <a:cs typeface="Tahoma"/>
              </a:rPr>
              <a:t>ml</a:t>
            </a:r>
            <a:endParaRPr sz="1200">
              <a:latin typeface="Tahoma"/>
              <a:cs typeface="Tahoma"/>
            </a:endParaRPr>
          </a:p>
        </p:txBody>
      </p:sp>
      <p:grpSp>
        <p:nvGrpSpPr>
          <p:cNvPr id="15" name="object 15"/>
          <p:cNvGrpSpPr/>
          <p:nvPr/>
        </p:nvGrpSpPr>
        <p:grpSpPr>
          <a:xfrm>
            <a:off x="3736657" y="2671381"/>
            <a:ext cx="289560" cy="965200"/>
            <a:chOff x="3736657" y="2671381"/>
            <a:chExt cx="289560" cy="965200"/>
          </a:xfrm>
        </p:grpSpPr>
        <p:sp>
          <p:nvSpPr>
            <p:cNvPr id="16" name="object 16"/>
            <p:cNvSpPr/>
            <p:nvPr/>
          </p:nvSpPr>
          <p:spPr>
            <a:xfrm>
              <a:off x="3745992" y="3144012"/>
              <a:ext cx="274320" cy="486409"/>
            </a:xfrm>
            <a:custGeom>
              <a:avLst/>
              <a:gdLst/>
              <a:ahLst/>
              <a:cxnLst/>
              <a:rect l="l" t="t" r="r" b="b"/>
              <a:pathLst>
                <a:path w="274320" h="486410">
                  <a:moveTo>
                    <a:pt x="381" y="0"/>
                  </a:moveTo>
                  <a:lnTo>
                    <a:pt x="0" y="54737"/>
                  </a:lnTo>
                  <a:lnTo>
                    <a:pt x="4318" y="108330"/>
                  </a:lnTo>
                  <a:lnTo>
                    <a:pt x="13081" y="160147"/>
                  </a:lnTo>
                  <a:lnTo>
                    <a:pt x="26162" y="209550"/>
                  </a:lnTo>
                  <a:lnTo>
                    <a:pt x="43180" y="255904"/>
                  </a:lnTo>
                  <a:lnTo>
                    <a:pt x="63881" y="298703"/>
                  </a:lnTo>
                  <a:lnTo>
                    <a:pt x="88011" y="337312"/>
                  </a:lnTo>
                  <a:lnTo>
                    <a:pt x="115443" y="371221"/>
                  </a:lnTo>
                  <a:lnTo>
                    <a:pt x="145796" y="399541"/>
                  </a:lnTo>
                  <a:lnTo>
                    <a:pt x="178816" y="422021"/>
                  </a:lnTo>
                  <a:lnTo>
                    <a:pt x="181229" y="486156"/>
                  </a:lnTo>
                  <a:lnTo>
                    <a:pt x="274193" y="392049"/>
                  </a:lnTo>
                  <a:lnTo>
                    <a:pt x="172212" y="248412"/>
                  </a:lnTo>
                  <a:lnTo>
                    <a:pt x="174625" y="312547"/>
                  </a:lnTo>
                  <a:lnTo>
                    <a:pt x="142240" y="290575"/>
                  </a:lnTo>
                  <a:lnTo>
                    <a:pt x="112268" y="262636"/>
                  </a:lnTo>
                  <a:lnTo>
                    <a:pt x="84962" y="229362"/>
                  </a:lnTo>
                  <a:lnTo>
                    <a:pt x="60833" y="191135"/>
                  </a:lnTo>
                  <a:lnTo>
                    <a:pt x="40005" y="148462"/>
                  </a:lnTo>
                  <a:lnTo>
                    <a:pt x="22733" y="102108"/>
                  </a:lnTo>
                  <a:lnTo>
                    <a:pt x="9398" y="52450"/>
                  </a:lnTo>
                  <a:lnTo>
                    <a:pt x="381" y="0"/>
                  </a:lnTo>
                  <a:close/>
                </a:path>
              </a:pathLst>
            </a:custGeom>
            <a:solidFill>
              <a:srgbClr val="99CCFF"/>
            </a:solidFill>
          </p:spPr>
          <p:txBody>
            <a:bodyPr wrap="square" lIns="0" tIns="0" rIns="0" bIns="0" rtlCol="0"/>
            <a:lstStyle/>
            <a:p>
              <a:endParaRPr/>
            </a:p>
          </p:txBody>
        </p:sp>
        <p:sp>
          <p:nvSpPr>
            <p:cNvPr id="17" name="object 17"/>
            <p:cNvSpPr/>
            <p:nvPr/>
          </p:nvSpPr>
          <p:spPr>
            <a:xfrm>
              <a:off x="3741420" y="2676144"/>
              <a:ext cx="251460" cy="522605"/>
            </a:xfrm>
            <a:custGeom>
              <a:avLst/>
              <a:gdLst/>
              <a:ahLst/>
              <a:cxnLst/>
              <a:rect l="l" t="t" r="r" b="b"/>
              <a:pathLst>
                <a:path w="251460" h="522605">
                  <a:moveTo>
                    <a:pt x="247268" y="0"/>
                  </a:moveTo>
                  <a:lnTo>
                    <a:pt x="208660" y="5841"/>
                  </a:lnTo>
                  <a:lnTo>
                    <a:pt x="172084" y="19811"/>
                  </a:lnTo>
                  <a:lnTo>
                    <a:pt x="138049" y="41528"/>
                  </a:lnTo>
                  <a:lnTo>
                    <a:pt x="106806" y="70230"/>
                  </a:lnTo>
                  <a:lnTo>
                    <a:pt x="78866" y="105282"/>
                  </a:lnTo>
                  <a:lnTo>
                    <a:pt x="54482" y="146050"/>
                  </a:lnTo>
                  <a:lnTo>
                    <a:pt x="34035" y="191769"/>
                  </a:lnTo>
                  <a:lnTo>
                    <a:pt x="18033" y="242061"/>
                  </a:lnTo>
                  <a:lnTo>
                    <a:pt x="6730" y="296036"/>
                  </a:lnTo>
                  <a:lnTo>
                    <a:pt x="634" y="353186"/>
                  </a:lnTo>
                  <a:lnTo>
                    <a:pt x="0" y="412876"/>
                  </a:lnTo>
                  <a:lnTo>
                    <a:pt x="4063" y="522604"/>
                  </a:lnTo>
                  <a:lnTo>
                    <a:pt x="4699" y="462914"/>
                  </a:lnTo>
                  <a:lnTo>
                    <a:pt x="10794" y="405764"/>
                  </a:lnTo>
                  <a:lnTo>
                    <a:pt x="22097" y="351789"/>
                  </a:lnTo>
                  <a:lnTo>
                    <a:pt x="38100" y="301497"/>
                  </a:lnTo>
                  <a:lnTo>
                    <a:pt x="58546" y="255777"/>
                  </a:lnTo>
                  <a:lnTo>
                    <a:pt x="82930" y="215010"/>
                  </a:lnTo>
                  <a:lnTo>
                    <a:pt x="110870" y="179958"/>
                  </a:lnTo>
                  <a:lnTo>
                    <a:pt x="142112" y="151383"/>
                  </a:lnTo>
                  <a:lnTo>
                    <a:pt x="176149" y="129666"/>
                  </a:lnTo>
                  <a:lnTo>
                    <a:pt x="212725" y="115569"/>
                  </a:lnTo>
                  <a:lnTo>
                    <a:pt x="251332" y="109727"/>
                  </a:lnTo>
                  <a:lnTo>
                    <a:pt x="247268" y="0"/>
                  </a:lnTo>
                  <a:close/>
                </a:path>
              </a:pathLst>
            </a:custGeom>
            <a:solidFill>
              <a:srgbClr val="79A2CD"/>
            </a:solidFill>
          </p:spPr>
          <p:txBody>
            <a:bodyPr wrap="square" lIns="0" tIns="0" rIns="0" bIns="0" rtlCol="0"/>
            <a:lstStyle/>
            <a:p>
              <a:endParaRPr/>
            </a:p>
          </p:txBody>
        </p:sp>
        <p:sp>
          <p:nvSpPr>
            <p:cNvPr id="18" name="object 18"/>
            <p:cNvSpPr/>
            <p:nvPr/>
          </p:nvSpPr>
          <p:spPr>
            <a:xfrm>
              <a:off x="3741420" y="2676144"/>
              <a:ext cx="280035" cy="955675"/>
            </a:xfrm>
            <a:custGeom>
              <a:avLst/>
              <a:gdLst/>
              <a:ahLst/>
              <a:cxnLst/>
              <a:rect l="l" t="t" r="r" b="b"/>
              <a:pathLst>
                <a:path w="280035" h="955675">
                  <a:moveTo>
                    <a:pt x="4063" y="522477"/>
                  </a:moveTo>
                  <a:lnTo>
                    <a:pt x="4699" y="462788"/>
                  </a:lnTo>
                  <a:lnTo>
                    <a:pt x="10794" y="405638"/>
                  </a:lnTo>
                  <a:lnTo>
                    <a:pt x="22097" y="351663"/>
                  </a:lnTo>
                  <a:lnTo>
                    <a:pt x="38100" y="301497"/>
                  </a:lnTo>
                  <a:lnTo>
                    <a:pt x="58546" y="255650"/>
                  </a:lnTo>
                  <a:lnTo>
                    <a:pt x="82930" y="215010"/>
                  </a:lnTo>
                  <a:lnTo>
                    <a:pt x="110997" y="179958"/>
                  </a:lnTo>
                  <a:lnTo>
                    <a:pt x="142239" y="151256"/>
                  </a:lnTo>
                  <a:lnTo>
                    <a:pt x="176402" y="129539"/>
                  </a:lnTo>
                  <a:lnTo>
                    <a:pt x="212978" y="115569"/>
                  </a:lnTo>
                  <a:lnTo>
                    <a:pt x="251587" y="109727"/>
                  </a:lnTo>
                  <a:lnTo>
                    <a:pt x="247522" y="0"/>
                  </a:lnTo>
                  <a:lnTo>
                    <a:pt x="208914" y="5841"/>
                  </a:lnTo>
                  <a:lnTo>
                    <a:pt x="172338" y="19811"/>
                  </a:lnTo>
                  <a:lnTo>
                    <a:pt x="138175" y="41528"/>
                  </a:lnTo>
                  <a:lnTo>
                    <a:pt x="106933" y="70230"/>
                  </a:lnTo>
                  <a:lnTo>
                    <a:pt x="78866" y="105282"/>
                  </a:lnTo>
                  <a:lnTo>
                    <a:pt x="54482" y="145922"/>
                  </a:lnTo>
                  <a:lnTo>
                    <a:pt x="34035" y="191769"/>
                  </a:lnTo>
                  <a:lnTo>
                    <a:pt x="18033" y="241934"/>
                  </a:lnTo>
                  <a:lnTo>
                    <a:pt x="6730" y="295909"/>
                  </a:lnTo>
                  <a:lnTo>
                    <a:pt x="634" y="353059"/>
                  </a:lnTo>
                  <a:lnTo>
                    <a:pt x="0" y="412750"/>
                  </a:lnTo>
                  <a:lnTo>
                    <a:pt x="4063" y="522477"/>
                  </a:lnTo>
                  <a:lnTo>
                    <a:pt x="8508" y="576706"/>
                  </a:lnTo>
                  <a:lnTo>
                    <a:pt x="17525" y="629030"/>
                  </a:lnTo>
                  <a:lnTo>
                    <a:pt x="30733" y="678688"/>
                  </a:lnTo>
                  <a:lnTo>
                    <a:pt x="48005" y="725169"/>
                  </a:lnTo>
                  <a:lnTo>
                    <a:pt x="68833" y="768095"/>
                  </a:lnTo>
                  <a:lnTo>
                    <a:pt x="93217" y="806576"/>
                  </a:lnTo>
                  <a:lnTo>
                    <a:pt x="120650" y="840358"/>
                  </a:lnTo>
                  <a:lnTo>
                    <a:pt x="151002" y="868552"/>
                  </a:lnTo>
                  <a:lnTo>
                    <a:pt x="183895" y="890777"/>
                  </a:lnTo>
                  <a:lnTo>
                    <a:pt x="186308" y="955166"/>
                  </a:lnTo>
                  <a:lnTo>
                    <a:pt x="279907" y="860805"/>
                  </a:lnTo>
                  <a:lnTo>
                    <a:pt x="177291" y="716788"/>
                  </a:lnTo>
                  <a:lnTo>
                    <a:pt x="179704" y="781050"/>
                  </a:lnTo>
                  <a:lnTo>
                    <a:pt x="147065" y="759078"/>
                  </a:lnTo>
                  <a:lnTo>
                    <a:pt x="116966" y="731011"/>
                  </a:lnTo>
                  <a:lnTo>
                    <a:pt x="89534" y="697610"/>
                  </a:lnTo>
                  <a:lnTo>
                    <a:pt x="65277" y="659256"/>
                  </a:lnTo>
                  <a:lnTo>
                    <a:pt x="44195" y="616457"/>
                  </a:lnTo>
                  <a:lnTo>
                    <a:pt x="26924" y="569976"/>
                  </a:lnTo>
                  <a:lnTo>
                    <a:pt x="13588" y="520064"/>
                  </a:lnTo>
                  <a:lnTo>
                    <a:pt x="4444" y="467486"/>
                  </a:lnTo>
                </a:path>
              </a:pathLst>
            </a:custGeom>
            <a:ln w="9523">
              <a:solidFill>
                <a:srgbClr val="000000"/>
              </a:solidFill>
            </a:ln>
          </p:spPr>
          <p:txBody>
            <a:bodyPr wrap="square" lIns="0" tIns="0" rIns="0" bIns="0" rtlCol="0"/>
            <a:lstStyle/>
            <a:p>
              <a:endParaRPr/>
            </a:p>
          </p:txBody>
        </p:sp>
      </p:grpSp>
      <p:sp>
        <p:nvSpPr>
          <p:cNvPr id="19" name="object 19"/>
          <p:cNvSpPr txBox="1"/>
          <p:nvPr/>
        </p:nvSpPr>
        <p:spPr>
          <a:xfrm>
            <a:off x="3378708" y="2345816"/>
            <a:ext cx="577850" cy="208279"/>
          </a:xfrm>
          <a:prstGeom prst="rect">
            <a:avLst/>
          </a:prstGeom>
        </p:spPr>
        <p:txBody>
          <a:bodyPr vert="horz" wrap="square" lIns="0" tIns="12700" rIns="0" bIns="0" rtlCol="0">
            <a:spAutoFit/>
          </a:bodyPr>
          <a:lstStyle/>
          <a:p>
            <a:pPr>
              <a:lnSpc>
                <a:spcPct val="100000"/>
              </a:lnSpc>
              <a:spcBef>
                <a:spcPts val="100"/>
              </a:spcBef>
            </a:pPr>
            <a:r>
              <a:rPr sz="1200" b="1" dirty="0">
                <a:latin typeface="Tahoma"/>
                <a:cs typeface="Tahoma"/>
              </a:rPr>
              <a:t>15</a:t>
            </a:r>
            <a:r>
              <a:rPr sz="1200" b="1" spc="-85" dirty="0">
                <a:latin typeface="Tahoma"/>
                <a:cs typeface="Tahoma"/>
              </a:rPr>
              <a:t> </a:t>
            </a:r>
            <a:r>
              <a:rPr sz="1200" b="1" spc="-5" dirty="0">
                <a:latin typeface="Tahoma"/>
                <a:cs typeface="Tahoma"/>
              </a:rPr>
              <a:t>m</a:t>
            </a:r>
            <a:r>
              <a:rPr sz="1200" b="1" dirty="0">
                <a:latin typeface="Tahoma"/>
                <a:cs typeface="Tahoma"/>
              </a:rPr>
              <a:t>in.</a:t>
            </a:r>
            <a:endParaRPr sz="1200">
              <a:latin typeface="Tahoma"/>
              <a:cs typeface="Tahoma"/>
            </a:endParaRPr>
          </a:p>
        </p:txBody>
      </p:sp>
      <p:sp>
        <p:nvSpPr>
          <p:cNvPr id="20" name="object 20"/>
          <p:cNvSpPr txBox="1"/>
          <p:nvPr/>
        </p:nvSpPr>
        <p:spPr>
          <a:xfrm>
            <a:off x="4823459" y="3336163"/>
            <a:ext cx="683260" cy="208279"/>
          </a:xfrm>
          <a:prstGeom prst="rect">
            <a:avLst/>
          </a:prstGeom>
        </p:spPr>
        <p:txBody>
          <a:bodyPr vert="horz" wrap="square" lIns="0" tIns="12700" rIns="0" bIns="0" rtlCol="0">
            <a:spAutoFit/>
          </a:bodyPr>
          <a:lstStyle/>
          <a:p>
            <a:pPr>
              <a:lnSpc>
                <a:spcPct val="100000"/>
              </a:lnSpc>
              <a:spcBef>
                <a:spcPts val="100"/>
              </a:spcBef>
            </a:pPr>
            <a:r>
              <a:rPr sz="1200" b="1" spc="-5" dirty="0">
                <a:latin typeface="Tahoma"/>
                <a:cs typeface="Tahoma"/>
              </a:rPr>
              <a:t>filtration</a:t>
            </a:r>
            <a:endParaRPr sz="1200">
              <a:latin typeface="Tahoma"/>
              <a:cs typeface="Tahoma"/>
            </a:endParaRPr>
          </a:p>
        </p:txBody>
      </p:sp>
      <p:grpSp>
        <p:nvGrpSpPr>
          <p:cNvPr id="21" name="object 21"/>
          <p:cNvGrpSpPr/>
          <p:nvPr/>
        </p:nvGrpSpPr>
        <p:grpSpPr>
          <a:xfrm>
            <a:off x="4494085" y="3357181"/>
            <a:ext cx="1294130" cy="1114425"/>
            <a:chOff x="4494085" y="3357181"/>
            <a:chExt cx="1294130" cy="1114425"/>
          </a:xfrm>
        </p:grpSpPr>
        <p:sp>
          <p:nvSpPr>
            <p:cNvPr id="22" name="object 22"/>
            <p:cNvSpPr/>
            <p:nvPr/>
          </p:nvSpPr>
          <p:spPr>
            <a:xfrm>
              <a:off x="5533643" y="3884676"/>
              <a:ext cx="249554" cy="582295"/>
            </a:xfrm>
            <a:custGeom>
              <a:avLst/>
              <a:gdLst/>
              <a:ahLst/>
              <a:cxnLst/>
              <a:rect l="l" t="t" r="r" b="b"/>
              <a:pathLst>
                <a:path w="249554" h="582295">
                  <a:moveTo>
                    <a:pt x="244347" y="0"/>
                  </a:moveTo>
                  <a:lnTo>
                    <a:pt x="240283" y="55118"/>
                  </a:lnTo>
                  <a:lnTo>
                    <a:pt x="232663" y="108076"/>
                  </a:lnTo>
                  <a:lnTo>
                    <a:pt x="221614" y="158496"/>
                  </a:lnTo>
                  <a:lnTo>
                    <a:pt x="207263" y="205612"/>
                  </a:lnTo>
                  <a:lnTo>
                    <a:pt x="189991" y="249300"/>
                  </a:lnTo>
                  <a:lnTo>
                    <a:pt x="169798" y="288925"/>
                  </a:lnTo>
                  <a:lnTo>
                    <a:pt x="146938" y="324104"/>
                  </a:lnTo>
                  <a:lnTo>
                    <a:pt x="121665" y="354203"/>
                  </a:lnTo>
                  <a:lnTo>
                    <a:pt x="93979" y="379094"/>
                  </a:lnTo>
                  <a:lnTo>
                    <a:pt x="91185" y="304038"/>
                  </a:lnTo>
                  <a:lnTo>
                    <a:pt x="0" y="479806"/>
                  </a:lnTo>
                  <a:lnTo>
                    <a:pt x="101600" y="582041"/>
                  </a:lnTo>
                  <a:lnTo>
                    <a:pt x="98805" y="506984"/>
                  </a:lnTo>
                  <a:lnTo>
                    <a:pt x="127634" y="481075"/>
                  </a:lnTo>
                  <a:lnTo>
                    <a:pt x="153669" y="449453"/>
                  </a:lnTo>
                  <a:lnTo>
                    <a:pt x="177037" y="412750"/>
                  </a:lnTo>
                  <a:lnTo>
                    <a:pt x="197357" y="371475"/>
                  </a:lnTo>
                  <a:lnTo>
                    <a:pt x="214629" y="326136"/>
                  </a:lnTo>
                  <a:lnTo>
                    <a:pt x="228600" y="277368"/>
                  </a:lnTo>
                  <a:lnTo>
                    <a:pt x="239267" y="225551"/>
                  </a:lnTo>
                  <a:lnTo>
                    <a:pt x="246252" y="171450"/>
                  </a:lnTo>
                  <a:lnTo>
                    <a:pt x="249554" y="115443"/>
                  </a:lnTo>
                  <a:lnTo>
                    <a:pt x="248919" y="58038"/>
                  </a:lnTo>
                  <a:lnTo>
                    <a:pt x="244347" y="0"/>
                  </a:lnTo>
                  <a:close/>
                </a:path>
              </a:pathLst>
            </a:custGeom>
            <a:solidFill>
              <a:srgbClr val="99CCFF"/>
            </a:solidFill>
          </p:spPr>
          <p:txBody>
            <a:bodyPr wrap="square" lIns="0" tIns="0" rIns="0" bIns="0" rtlCol="0"/>
            <a:lstStyle/>
            <a:p>
              <a:endParaRPr/>
            </a:p>
          </p:txBody>
        </p:sp>
        <p:sp>
          <p:nvSpPr>
            <p:cNvPr id="23" name="object 23"/>
            <p:cNvSpPr/>
            <p:nvPr/>
          </p:nvSpPr>
          <p:spPr>
            <a:xfrm>
              <a:off x="5497067" y="3361944"/>
              <a:ext cx="285115" cy="586740"/>
            </a:xfrm>
            <a:custGeom>
              <a:avLst/>
              <a:gdLst/>
              <a:ahLst/>
              <a:cxnLst/>
              <a:rect l="l" t="t" r="r" b="b"/>
              <a:pathLst>
                <a:path w="285114" h="586739">
                  <a:moveTo>
                    <a:pt x="0" y="0"/>
                  </a:moveTo>
                  <a:lnTo>
                    <a:pt x="4826" y="127634"/>
                  </a:lnTo>
                  <a:lnTo>
                    <a:pt x="37846" y="130047"/>
                  </a:lnTo>
                  <a:lnTo>
                    <a:pt x="69977" y="139445"/>
                  </a:lnTo>
                  <a:lnTo>
                    <a:pt x="130302" y="177926"/>
                  </a:lnTo>
                  <a:lnTo>
                    <a:pt x="157987" y="205993"/>
                  </a:lnTo>
                  <a:lnTo>
                    <a:pt x="183642" y="239394"/>
                  </a:lnTo>
                  <a:lnTo>
                    <a:pt x="207010" y="277621"/>
                  </a:lnTo>
                  <a:lnTo>
                    <a:pt x="227965" y="320420"/>
                  </a:lnTo>
                  <a:lnTo>
                    <a:pt x="245999" y="367283"/>
                  </a:lnTo>
                  <a:lnTo>
                    <a:pt x="260985" y="417702"/>
                  </a:lnTo>
                  <a:lnTo>
                    <a:pt x="272669" y="471423"/>
                  </a:lnTo>
                  <a:lnTo>
                    <a:pt x="280797" y="527811"/>
                  </a:lnTo>
                  <a:lnTo>
                    <a:pt x="284988" y="586485"/>
                  </a:lnTo>
                  <a:lnTo>
                    <a:pt x="280162" y="458850"/>
                  </a:lnTo>
                  <a:lnTo>
                    <a:pt x="275971" y="400176"/>
                  </a:lnTo>
                  <a:lnTo>
                    <a:pt x="267843" y="343788"/>
                  </a:lnTo>
                  <a:lnTo>
                    <a:pt x="256159" y="290067"/>
                  </a:lnTo>
                  <a:lnTo>
                    <a:pt x="241173" y="239648"/>
                  </a:lnTo>
                  <a:lnTo>
                    <a:pt x="223139" y="192785"/>
                  </a:lnTo>
                  <a:lnTo>
                    <a:pt x="202311" y="149986"/>
                  </a:lnTo>
                  <a:lnTo>
                    <a:pt x="178816" y="111759"/>
                  </a:lnTo>
                  <a:lnTo>
                    <a:pt x="153162" y="78358"/>
                  </a:lnTo>
                  <a:lnTo>
                    <a:pt x="125476" y="50291"/>
                  </a:lnTo>
                  <a:lnTo>
                    <a:pt x="65151" y="11937"/>
                  </a:lnTo>
                  <a:lnTo>
                    <a:pt x="33020" y="2412"/>
                  </a:lnTo>
                  <a:lnTo>
                    <a:pt x="0" y="0"/>
                  </a:lnTo>
                  <a:close/>
                </a:path>
              </a:pathLst>
            </a:custGeom>
            <a:solidFill>
              <a:srgbClr val="79A2CD"/>
            </a:solidFill>
          </p:spPr>
          <p:txBody>
            <a:bodyPr wrap="square" lIns="0" tIns="0" rIns="0" bIns="0" rtlCol="0"/>
            <a:lstStyle/>
            <a:p>
              <a:endParaRPr/>
            </a:p>
          </p:txBody>
        </p:sp>
        <p:sp>
          <p:nvSpPr>
            <p:cNvPr id="24" name="object 24"/>
            <p:cNvSpPr/>
            <p:nvPr/>
          </p:nvSpPr>
          <p:spPr>
            <a:xfrm>
              <a:off x="5497067" y="3361944"/>
              <a:ext cx="286385" cy="1104900"/>
            </a:xfrm>
            <a:custGeom>
              <a:avLst/>
              <a:gdLst/>
              <a:ahLst/>
              <a:cxnLst/>
              <a:rect l="l" t="t" r="r" b="b"/>
              <a:pathLst>
                <a:path w="286385" h="1104900">
                  <a:moveTo>
                    <a:pt x="285877" y="587374"/>
                  </a:moveTo>
                  <a:lnTo>
                    <a:pt x="281686" y="528573"/>
                  </a:lnTo>
                  <a:lnTo>
                    <a:pt x="273558" y="472058"/>
                  </a:lnTo>
                  <a:lnTo>
                    <a:pt x="261747" y="418337"/>
                  </a:lnTo>
                  <a:lnTo>
                    <a:pt x="246761" y="367918"/>
                  </a:lnTo>
                  <a:lnTo>
                    <a:pt x="228600" y="320928"/>
                  </a:lnTo>
                  <a:lnTo>
                    <a:pt x="207772" y="278129"/>
                  </a:lnTo>
                  <a:lnTo>
                    <a:pt x="184277" y="239775"/>
                  </a:lnTo>
                  <a:lnTo>
                    <a:pt x="158496" y="206247"/>
                  </a:lnTo>
                  <a:lnTo>
                    <a:pt x="130683" y="178180"/>
                  </a:lnTo>
                  <a:lnTo>
                    <a:pt x="70231" y="139700"/>
                  </a:lnTo>
                  <a:lnTo>
                    <a:pt x="4826" y="127761"/>
                  </a:lnTo>
                  <a:lnTo>
                    <a:pt x="0" y="0"/>
                  </a:lnTo>
                  <a:lnTo>
                    <a:pt x="65405" y="11937"/>
                  </a:lnTo>
                  <a:lnTo>
                    <a:pt x="125857" y="50418"/>
                  </a:lnTo>
                  <a:lnTo>
                    <a:pt x="153670" y="78485"/>
                  </a:lnTo>
                  <a:lnTo>
                    <a:pt x="179451" y="111886"/>
                  </a:lnTo>
                  <a:lnTo>
                    <a:pt x="202946" y="150240"/>
                  </a:lnTo>
                  <a:lnTo>
                    <a:pt x="223774" y="193166"/>
                  </a:lnTo>
                  <a:lnTo>
                    <a:pt x="241935" y="240029"/>
                  </a:lnTo>
                  <a:lnTo>
                    <a:pt x="256921" y="290575"/>
                  </a:lnTo>
                  <a:lnTo>
                    <a:pt x="268732" y="344296"/>
                  </a:lnTo>
                  <a:lnTo>
                    <a:pt x="276860" y="400811"/>
                  </a:lnTo>
                  <a:lnTo>
                    <a:pt x="281051" y="459612"/>
                  </a:lnTo>
                  <a:lnTo>
                    <a:pt x="285877" y="587374"/>
                  </a:lnTo>
                  <a:lnTo>
                    <a:pt x="286131" y="644524"/>
                  </a:lnTo>
                  <a:lnTo>
                    <a:pt x="282448" y="700150"/>
                  </a:lnTo>
                  <a:lnTo>
                    <a:pt x="275209" y="753617"/>
                  </a:lnTo>
                  <a:lnTo>
                    <a:pt x="264414" y="804671"/>
                  </a:lnTo>
                  <a:lnTo>
                    <a:pt x="250317" y="852677"/>
                  </a:lnTo>
                  <a:lnTo>
                    <a:pt x="233045" y="897254"/>
                  </a:lnTo>
                  <a:lnTo>
                    <a:pt x="212852" y="937640"/>
                  </a:lnTo>
                  <a:lnTo>
                    <a:pt x="189865" y="973581"/>
                  </a:lnTo>
                  <a:lnTo>
                    <a:pt x="164211" y="1004569"/>
                  </a:lnTo>
                  <a:lnTo>
                    <a:pt x="136017" y="1029842"/>
                  </a:lnTo>
                  <a:lnTo>
                    <a:pt x="138811" y="1104772"/>
                  </a:lnTo>
                  <a:lnTo>
                    <a:pt x="37592" y="1002664"/>
                  </a:lnTo>
                  <a:lnTo>
                    <a:pt x="128397" y="827150"/>
                  </a:lnTo>
                  <a:lnTo>
                    <a:pt x="131191" y="902080"/>
                  </a:lnTo>
                  <a:lnTo>
                    <a:pt x="158750" y="877315"/>
                  </a:lnTo>
                  <a:lnTo>
                    <a:pt x="184023" y="847089"/>
                  </a:lnTo>
                  <a:lnTo>
                    <a:pt x="206756" y="812037"/>
                  </a:lnTo>
                  <a:lnTo>
                    <a:pt x="226949" y="772540"/>
                  </a:lnTo>
                  <a:lnTo>
                    <a:pt x="244094" y="728979"/>
                  </a:lnTo>
                  <a:lnTo>
                    <a:pt x="258318" y="681735"/>
                  </a:lnTo>
                  <a:lnTo>
                    <a:pt x="269367" y="631570"/>
                  </a:lnTo>
                  <a:lnTo>
                    <a:pt x="276987" y="578611"/>
                  </a:lnTo>
                  <a:lnTo>
                    <a:pt x="281051" y="523620"/>
                  </a:lnTo>
                </a:path>
              </a:pathLst>
            </a:custGeom>
            <a:ln w="9523">
              <a:solidFill>
                <a:srgbClr val="000000"/>
              </a:solidFill>
            </a:ln>
          </p:spPr>
          <p:txBody>
            <a:bodyPr wrap="square" lIns="0" tIns="0" rIns="0" bIns="0" rtlCol="0"/>
            <a:lstStyle/>
            <a:p>
              <a:endParaRPr/>
            </a:p>
          </p:txBody>
        </p:sp>
        <p:sp>
          <p:nvSpPr>
            <p:cNvPr id="25" name="object 25"/>
            <p:cNvSpPr/>
            <p:nvPr/>
          </p:nvSpPr>
          <p:spPr>
            <a:xfrm>
              <a:off x="4498847" y="3933444"/>
              <a:ext cx="198120" cy="533400"/>
            </a:xfrm>
            <a:custGeom>
              <a:avLst/>
              <a:gdLst/>
              <a:ahLst/>
              <a:cxnLst/>
              <a:rect l="l" t="t" r="r" b="b"/>
              <a:pathLst>
                <a:path w="198120" h="533400">
                  <a:moveTo>
                    <a:pt x="148589" y="0"/>
                  </a:moveTo>
                  <a:lnTo>
                    <a:pt x="49529" y="0"/>
                  </a:lnTo>
                  <a:lnTo>
                    <a:pt x="49529" y="400303"/>
                  </a:lnTo>
                  <a:lnTo>
                    <a:pt x="0" y="400303"/>
                  </a:lnTo>
                  <a:lnTo>
                    <a:pt x="99060" y="533399"/>
                  </a:lnTo>
                  <a:lnTo>
                    <a:pt x="198119" y="400303"/>
                  </a:lnTo>
                  <a:lnTo>
                    <a:pt x="148589" y="400303"/>
                  </a:lnTo>
                  <a:lnTo>
                    <a:pt x="148589" y="0"/>
                  </a:lnTo>
                  <a:close/>
                </a:path>
              </a:pathLst>
            </a:custGeom>
            <a:solidFill>
              <a:srgbClr val="99CCFF"/>
            </a:solidFill>
          </p:spPr>
          <p:txBody>
            <a:bodyPr wrap="square" lIns="0" tIns="0" rIns="0" bIns="0" rtlCol="0"/>
            <a:lstStyle/>
            <a:p>
              <a:endParaRPr/>
            </a:p>
          </p:txBody>
        </p:sp>
        <p:sp>
          <p:nvSpPr>
            <p:cNvPr id="26" name="object 26"/>
            <p:cNvSpPr/>
            <p:nvPr/>
          </p:nvSpPr>
          <p:spPr>
            <a:xfrm>
              <a:off x="4498847" y="3933444"/>
              <a:ext cx="198120" cy="533400"/>
            </a:xfrm>
            <a:custGeom>
              <a:avLst/>
              <a:gdLst/>
              <a:ahLst/>
              <a:cxnLst/>
              <a:rect l="l" t="t" r="r" b="b"/>
              <a:pathLst>
                <a:path w="198120" h="533400">
                  <a:moveTo>
                    <a:pt x="0" y="400303"/>
                  </a:moveTo>
                  <a:lnTo>
                    <a:pt x="49529" y="400303"/>
                  </a:lnTo>
                  <a:lnTo>
                    <a:pt x="49529" y="0"/>
                  </a:lnTo>
                  <a:lnTo>
                    <a:pt x="148589" y="0"/>
                  </a:lnTo>
                  <a:lnTo>
                    <a:pt x="148589" y="400303"/>
                  </a:lnTo>
                  <a:lnTo>
                    <a:pt x="198119" y="400303"/>
                  </a:lnTo>
                  <a:lnTo>
                    <a:pt x="99060" y="533399"/>
                  </a:lnTo>
                  <a:lnTo>
                    <a:pt x="0" y="400303"/>
                  </a:lnTo>
                  <a:close/>
                </a:path>
              </a:pathLst>
            </a:custGeom>
            <a:ln w="9144">
              <a:solidFill>
                <a:srgbClr val="000000"/>
              </a:solidFill>
            </a:ln>
          </p:spPr>
          <p:txBody>
            <a:bodyPr wrap="square" lIns="0" tIns="0" rIns="0" bIns="0" rtlCol="0"/>
            <a:lstStyle/>
            <a:p>
              <a:endParaRPr/>
            </a:p>
          </p:txBody>
        </p:sp>
      </p:grpSp>
      <p:sp>
        <p:nvSpPr>
          <p:cNvPr id="27" name="object 27"/>
          <p:cNvSpPr txBox="1"/>
          <p:nvPr/>
        </p:nvSpPr>
        <p:spPr>
          <a:xfrm>
            <a:off x="3654805" y="5166486"/>
            <a:ext cx="2312035" cy="208279"/>
          </a:xfrm>
          <a:prstGeom prst="rect">
            <a:avLst/>
          </a:prstGeom>
        </p:spPr>
        <p:txBody>
          <a:bodyPr vert="horz" wrap="square" lIns="0" tIns="12700" rIns="0" bIns="0" rtlCol="0">
            <a:spAutoFit/>
          </a:bodyPr>
          <a:lstStyle/>
          <a:p>
            <a:pPr>
              <a:lnSpc>
                <a:spcPct val="100000"/>
              </a:lnSpc>
              <a:spcBef>
                <a:spcPts val="100"/>
              </a:spcBef>
            </a:pPr>
            <a:r>
              <a:rPr sz="1200" b="1" dirty="0">
                <a:latin typeface="Tahoma"/>
                <a:cs typeface="Tahoma"/>
              </a:rPr>
              <a:t>El</a:t>
            </a:r>
            <a:r>
              <a:rPr sz="1200" b="1" spc="-10" dirty="0">
                <a:latin typeface="Tahoma"/>
                <a:cs typeface="Tahoma"/>
              </a:rPr>
              <a:t>e</a:t>
            </a:r>
            <a:r>
              <a:rPr sz="1200" b="1" spc="-5" dirty="0">
                <a:latin typeface="Tahoma"/>
                <a:cs typeface="Tahoma"/>
              </a:rPr>
              <a:t>c</a:t>
            </a:r>
            <a:r>
              <a:rPr sz="1200" b="1" spc="5" dirty="0">
                <a:latin typeface="Tahoma"/>
                <a:cs typeface="Tahoma"/>
              </a:rPr>
              <a:t>t</a:t>
            </a:r>
            <a:r>
              <a:rPr sz="1200" b="1" spc="-5" dirty="0">
                <a:latin typeface="Tahoma"/>
                <a:cs typeface="Tahoma"/>
              </a:rPr>
              <a:t>r</a:t>
            </a:r>
            <a:r>
              <a:rPr sz="1200" b="1" dirty="0">
                <a:latin typeface="Tahoma"/>
                <a:cs typeface="Tahoma"/>
              </a:rPr>
              <a:t>o</a:t>
            </a:r>
            <a:r>
              <a:rPr sz="1200" b="1" spc="-5" dirty="0">
                <a:latin typeface="Tahoma"/>
                <a:cs typeface="Tahoma"/>
              </a:rPr>
              <a:t>c</a:t>
            </a:r>
            <a:r>
              <a:rPr sz="1200" b="1" spc="-10" dirty="0">
                <a:latin typeface="Tahoma"/>
                <a:cs typeface="Tahoma"/>
              </a:rPr>
              <a:t>h</a:t>
            </a:r>
            <a:r>
              <a:rPr sz="1200" b="1" spc="-5" dirty="0">
                <a:latin typeface="Tahoma"/>
                <a:cs typeface="Tahoma"/>
              </a:rPr>
              <a:t>em</a:t>
            </a:r>
            <a:r>
              <a:rPr sz="1200" b="1" dirty="0">
                <a:latin typeface="Tahoma"/>
                <a:cs typeface="Tahoma"/>
              </a:rPr>
              <a:t>ic</a:t>
            </a:r>
            <a:r>
              <a:rPr sz="1200" b="1" spc="-10" dirty="0">
                <a:latin typeface="Tahoma"/>
                <a:cs typeface="Tahoma"/>
              </a:rPr>
              <a:t>a</a:t>
            </a:r>
            <a:r>
              <a:rPr sz="1200" b="1" dirty="0">
                <a:latin typeface="Tahoma"/>
                <a:cs typeface="Tahoma"/>
              </a:rPr>
              <a:t>l</a:t>
            </a:r>
            <a:r>
              <a:rPr sz="1200" b="1" spc="-50" dirty="0">
                <a:latin typeface="Tahoma"/>
                <a:cs typeface="Tahoma"/>
              </a:rPr>
              <a:t> </a:t>
            </a:r>
            <a:r>
              <a:rPr sz="1200" b="1" spc="-5" dirty="0">
                <a:latin typeface="Tahoma"/>
                <a:cs typeface="Tahoma"/>
              </a:rPr>
              <a:t>me</a:t>
            </a:r>
            <a:r>
              <a:rPr sz="1200" b="1" dirty="0">
                <a:latin typeface="Tahoma"/>
                <a:cs typeface="Tahoma"/>
              </a:rPr>
              <a:t>a</a:t>
            </a:r>
            <a:r>
              <a:rPr sz="1200" b="1" spc="-5" dirty="0">
                <a:latin typeface="Tahoma"/>
                <a:cs typeface="Tahoma"/>
              </a:rPr>
              <a:t>surement</a:t>
            </a:r>
            <a:endParaRPr sz="1200">
              <a:latin typeface="Tahoma"/>
              <a:cs typeface="Tahoma"/>
            </a:endParaRPr>
          </a:p>
        </p:txBody>
      </p:sp>
      <p:grpSp>
        <p:nvGrpSpPr>
          <p:cNvPr id="28" name="object 28"/>
          <p:cNvGrpSpPr/>
          <p:nvPr/>
        </p:nvGrpSpPr>
        <p:grpSpPr>
          <a:xfrm>
            <a:off x="2615183" y="752855"/>
            <a:ext cx="3988435" cy="5893435"/>
            <a:chOff x="2615183" y="752855"/>
            <a:chExt cx="3988435" cy="5893435"/>
          </a:xfrm>
        </p:grpSpPr>
        <p:sp>
          <p:nvSpPr>
            <p:cNvPr id="29" name="object 29"/>
            <p:cNvSpPr/>
            <p:nvPr/>
          </p:nvSpPr>
          <p:spPr>
            <a:xfrm>
              <a:off x="3154679" y="1069847"/>
              <a:ext cx="262255" cy="5486400"/>
            </a:xfrm>
            <a:custGeom>
              <a:avLst/>
              <a:gdLst/>
              <a:ahLst/>
              <a:cxnLst/>
              <a:rect l="l" t="t" r="r" b="b"/>
              <a:pathLst>
                <a:path w="262254" h="5486400">
                  <a:moveTo>
                    <a:pt x="262000" y="2895600"/>
                  </a:moveTo>
                  <a:lnTo>
                    <a:pt x="195833" y="2862579"/>
                  </a:lnTo>
                  <a:lnTo>
                    <a:pt x="169418" y="2824860"/>
                  </a:lnTo>
                  <a:lnTo>
                    <a:pt x="148844" y="2776093"/>
                  </a:lnTo>
                  <a:lnTo>
                    <a:pt x="135635" y="2718308"/>
                  </a:lnTo>
                  <a:lnTo>
                    <a:pt x="131064" y="2654172"/>
                  </a:lnTo>
                  <a:lnTo>
                    <a:pt x="131064" y="1689227"/>
                  </a:lnTo>
                  <a:lnTo>
                    <a:pt x="126365" y="1625091"/>
                  </a:lnTo>
                  <a:lnTo>
                    <a:pt x="113156" y="1567306"/>
                  </a:lnTo>
                  <a:lnTo>
                    <a:pt x="92582" y="1518539"/>
                  </a:lnTo>
                  <a:lnTo>
                    <a:pt x="66167" y="1480819"/>
                  </a:lnTo>
                  <a:lnTo>
                    <a:pt x="34797" y="1456436"/>
                  </a:lnTo>
                  <a:lnTo>
                    <a:pt x="0" y="1447800"/>
                  </a:lnTo>
                  <a:lnTo>
                    <a:pt x="34797" y="1439164"/>
                  </a:lnTo>
                  <a:lnTo>
                    <a:pt x="66167" y="1414779"/>
                  </a:lnTo>
                  <a:lnTo>
                    <a:pt x="92582" y="1377061"/>
                  </a:lnTo>
                  <a:lnTo>
                    <a:pt x="113156" y="1328292"/>
                  </a:lnTo>
                  <a:lnTo>
                    <a:pt x="126365" y="1270507"/>
                  </a:lnTo>
                  <a:lnTo>
                    <a:pt x="131064" y="1206373"/>
                  </a:lnTo>
                  <a:lnTo>
                    <a:pt x="131064" y="241426"/>
                  </a:lnTo>
                  <a:lnTo>
                    <a:pt x="135635" y="177291"/>
                  </a:lnTo>
                  <a:lnTo>
                    <a:pt x="148844" y="119506"/>
                  </a:lnTo>
                  <a:lnTo>
                    <a:pt x="169418" y="70738"/>
                  </a:lnTo>
                  <a:lnTo>
                    <a:pt x="195833" y="33019"/>
                  </a:lnTo>
                  <a:lnTo>
                    <a:pt x="227203" y="8636"/>
                  </a:lnTo>
                  <a:lnTo>
                    <a:pt x="262000" y="0"/>
                  </a:lnTo>
                </a:path>
                <a:path w="262254" h="5486400">
                  <a:moveTo>
                    <a:pt x="262000" y="5486400"/>
                  </a:moveTo>
                  <a:lnTo>
                    <a:pt x="195833" y="5460365"/>
                  </a:lnTo>
                  <a:lnTo>
                    <a:pt x="169418" y="5430558"/>
                  </a:lnTo>
                  <a:lnTo>
                    <a:pt x="148844" y="5391975"/>
                  </a:lnTo>
                  <a:lnTo>
                    <a:pt x="135635" y="5346433"/>
                  </a:lnTo>
                  <a:lnTo>
                    <a:pt x="131064" y="5295760"/>
                  </a:lnTo>
                  <a:lnTo>
                    <a:pt x="131064" y="4534039"/>
                  </a:lnTo>
                  <a:lnTo>
                    <a:pt x="126365" y="4483354"/>
                  </a:lnTo>
                  <a:lnTo>
                    <a:pt x="113156" y="4437761"/>
                  </a:lnTo>
                  <a:lnTo>
                    <a:pt x="92582" y="4399280"/>
                  </a:lnTo>
                  <a:lnTo>
                    <a:pt x="66167" y="4369435"/>
                  </a:lnTo>
                  <a:lnTo>
                    <a:pt x="0" y="4343400"/>
                  </a:lnTo>
                  <a:lnTo>
                    <a:pt x="34797" y="4336542"/>
                  </a:lnTo>
                  <a:lnTo>
                    <a:pt x="92582" y="4287520"/>
                  </a:lnTo>
                  <a:lnTo>
                    <a:pt x="113156" y="4249039"/>
                  </a:lnTo>
                  <a:lnTo>
                    <a:pt x="126365" y="4203446"/>
                  </a:lnTo>
                  <a:lnTo>
                    <a:pt x="131064" y="4152773"/>
                  </a:lnTo>
                  <a:lnTo>
                    <a:pt x="131064" y="3391027"/>
                  </a:lnTo>
                  <a:lnTo>
                    <a:pt x="135635" y="3340354"/>
                  </a:lnTo>
                  <a:lnTo>
                    <a:pt x="148844" y="3294760"/>
                  </a:lnTo>
                  <a:lnTo>
                    <a:pt x="169418" y="3256279"/>
                  </a:lnTo>
                  <a:lnTo>
                    <a:pt x="195833" y="3226435"/>
                  </a:lnTo>
                  <a:lnTo>
                    <a:pt x="227203" y="3207258"/>
                  </a:lnTo>
                  <a:lnTo>
                    <a:pt x="262000" y="3200400"/>
                  </a:lnTo>
                </a:path>
              </a:pathLst>
            </a:custGeom>
            <a:ln w="9144">
              <a:solidFill>
                <a:srgbClr val="000000"/>
              </a:solidFill>
            </a:ln>
          </p:spPr>
          <p:txBody>
            <a:bodyPr wrap="square" lIns="0" tIns="0" rIns="0" bIns="0" rtlCol="0"/>
            <a:lstStyle/>
            <a:p>
              <a:endParaRPr/>
            </a:p>
          </p:txBody>
        </p:sp>
        <p:sp>
          <p:nvSpPr>
            <p:cNvPr id="30" name="object 30"/>
            <p:cNvSpPr/>
            <p:nvPr/>
          </p:nvSpPr>
          <p:spPr>
            <a:xfrm>
              <a:off x="2628137" y="765809"/>
              <a:ext cx="3962400" cy="5867400"/>
            </a:xfrm>
            <a:custGeom>
              <a:avLst/>
              <a:gdLst/>
              <a:ahLst/>
              <a:cxnLst/>
              <a:rect l="l" t="t" r="r" b="b"/>
              <a:pathLst>
                <a:path w="3962400" h="5867400">
                  <a:moveTo>
                    <a:pt x="0" y="5867400"/>
                  </a:moveTo>
                  <a:lnTo>
                    <a:pt x="3962400" y="5867400"/>
                  </a:lnTo>
                  <a:lnTo>
                    <a:pt x="3962400" y="0"/>
                  </a:lnTo>
                  <a:lnTo>
                    <a:pt x="0" y="0"/>
                  </a:lnTo>
                  <a:lnTo>
                    <a:pt x="0" y="5867400"/>
                  </a:lnTo>
                  <a:close/>
                </a:path>
              </a:pathLst>
            </a:custGeom>
            <a:ln w="25908">
              <a:solidFill>
                <a:srgbClr val="DBF5F8"/>
              </a:solidFill>
            </a:ln>
          </p:spPr>
          <p:txBody>
            <a:bodyPr wrap="square" lIns="0" tIns="0" rIns="0" bIns="0" rtlCol="0"/>
            <a:lstStyle/>
            <a:p>
              <a:endParaRPr/>
            </a:p>
          </p:txBody>
        </p:sp>
        <p:pic>
          <p:nvPicPr>
            <p:cNvPr id="31" name="object 31"/>
            <p:cNvPicPr/>
            <p:nvPr/>
          </p:nvPicPr>
          <p:blipFill>
            <a:blip r:embed="rId5" cstate="print"/>
            <a:stretch>
              <a:fillRect/>
            </a:stretch>
          </p:blipFill>
          <p:spPr>
            <a:xfrm>
              <a:off x="4354067" y="4509515"/>
              <a:ext cx="379475" cy="577595"/>
            </a:xfrm>
            <a:prstGeom prst="rect">
              <a:avLst/>
            </a:prstGeom>
          </p:spPr>
        </p:pic>
      </p:grpSp>
      <p:sp>
        <p:nvSpPr>
          <p:cNvPr id="32" name="object 32"/>
          <p:cNvSpPr txBox="1">
            <a:spLocks noGrp="1"/>
          </p:cNvSpPr>
          <p:nvPr>
            <p:ph type="title"/>
          </p:nvPr>
        </p:nvSpPr>
        <p:spPr>
          <a:xfrm>
            <a:off x="3067050" y="218643"/>
            <a:ext cx="3168015" cy="30035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6600"/>
                </a:solidFill>
                <a:latin typeface="Tahoma"/>
                <a:cs typeface="Tahoma"/>
              </a:rPr>
              <a:t>Extraction</a:t>
            </a:r>
            <a:r>
              <a:rPr sz="1800" spc="-95" dirty="0">
                <a:solidFill>
                  <a:srgbClr val="006600"/>
                </a:solidFill>
                <a:latin typeface="Tahoma"/>
                <a:cs typeface="Tahoma"/>
              </a:rPr>
              <a:t> </a:t>
            </a:r>
            <a:r>
              <a:rPr sz="1800" dirty="0">
                <a:solidFill>
                  <a:srgbClr val="006600"/>
                </a:solidFill>
                <a:latin typeface="Tahoma"/>
                <a:cs typeface="Tahoma"/>
              </a:rPr>
              <a:t>+</a:t>
            </a:r>
            <a:r>
              <a:rPr sz="1800" spc="-55" dirty="0">
                <a:solidFill>
                  <a:srgbClr val="006600"/>
                </a:solidFill>
                <a:latin typeface="Tahoma"/>
                <a:cs typeface="Tahoma"/>
              </a:rPr>
              <a:t> </a:t>
            </a:r>
            <a:r>
              <a:rPr sz="1800" spc="-5" dirty="0">
                <a:solidFill>
                  <a:srgbClr val="006600"/>
                </a:solidFill>
                <a:latin typeface="Tahoma"/>
                <a:cs typeface="Tahoma"/>
              </a:rPr>
              <a:t>assay</a:t>
            </a:r>
            <a:r>
              <a:rPr sz="1800" spc="-60" dirty="0">
                <a:solidFill>
                  <a:srgbClr val="006600"/>
                </a:solidFill>
                <a:latin typeface="Tahoma"/>
                <a:cs typeface="Tahoma"/>
              </a:rPr>
              <a:t> </a:t>
            </a:r>
            <a:r>
              <a:rPr sz="1800" dirty="0">
                <a:solidFill>
                  <a:srgbClr val="006600"/>
                </a:solidFill>
                <a:latin typeface="Tahoma"/>
                <a:cs typeface="Tahoma"/>
              </a:rPr>
              <a:t>protocol</a:t>
            </a:r>
            <a:endParaRPr sz="1800">
              <a:latin typeface="Tahoma"/>
              <a:cs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3139" y="120218"/>
            <a:ext cx="4332605" cy="30035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6600"/>
                </a:solidFill>
                <a:latin typeface="Tahoma"/>
                <a:cs typeface="Tahoma"/>
              </a:rPr>
              <a:t>Matrix</a:t>
            </a:r>
            <a:r>
              <a:rPr sz="1800" spc="-65" dirty="0">
                <a:solidFill>
                  <a:srgbClr val="006600"/>
                </a:solidFill>
                <a:latin typeface="Tahoma"/>
                <a:cs typeface="Tahoma"/>
              </a:rPr>
              <a:t> </a:t>
            </a:r>
            <a:r>
              <a:rPr sz="1800" spc="-5" dirty="0">
                <a:solidFill>
                  <a:srgbClr val="006600"/>
                </a:solidFill>
                <a:latin typeface="Tahoma"/>
                <a:cs typeface="Tahoma"/>
              </a:rPr>
              <a:t>effect</a:t>
            </a:r>
            <a:r>
              <a:rPr sz="1800" spc="-10" dirty="0">
                <a:solidFill>
                  <a:srgbClr val="006600"/>
                </a:solidFill>
                <a:latin typeface="Tahoma"/>
                <a:cs typeface="Tahoma"/>
              </a:rPr>
              <a:t> </a:t>
            </a:r>
            <a:r>
              <a:rPr sz="1800" dirty="0">
                <a:solidFill>
                  <a:srgbClr val="006600"/>
                </a:solidFill>
                <a:latin typeface="Tahoma"/>
                <a:cs typeface="Tahoma"/>
              </a:rPr>
              <a:t>on</a:t>
            </a:r>
            <a:r>
              <a:rPr sz="1800" spc="-35" dirty="0">
                <a:solidFill>
                  <a:srgbClr val="006600"/>
                </a:solidFill>
                <a:latin typeface="Tahoma"/>
                <a:cs typeface="Tahoma"/>
              </a:rPr>
              <a:t> </a:t>
            </a:r>
            <a:r>
              <a:rPr sz="1800" spc="-5" dirty="0">
                <a:solidFill>
                  <a:srgbClr val="006600"/>
                </a:solidFill>
                <a:latin typeface="Tahoma"/>
                <a:cs typeface="Tahoma"/>
              </a:rPr>
              <a:t>the</a:t>
            </a:r>
            <a:r>
              <a:rPr sz="1800" spc="-30" dirty="0">
                <a:solidFill>
                  <a:srgbClr val="006600"/>
                </a:solidFill>
                <a:latin typeface="Tahoma"/>
                <a:cs typeface="Tahoma"/>
              </a:rPr>
              <a:t> </a:t>
            </a:r>
            <a:r>
              <a:rPr sz="1800" spc="-5" dirty="0">
                <a:solidFill>
                  <a:srgbClr val="006600"/>
                </a:solidFill>
                <a:latin typeface="Tahoma"/>
                <a:cs typeface="Tahoma"/>
              </a:rPr>
              <a:t>RA% </a:t>
            </a:r>
            <a:r>
              <a:rPr sz="1800" dirty="0">
                <a:solidFill>
                  <a:srgbClr val="006600"/>
                </a:solidFill>
                <a:latin typeface="Tahoma"/>
                <a:cs typeface="Tahoma"/>
              </a:rPr>
              <a:t>and</a:t>
            </a:r>
            <a:r>
              <a:rPr sz="1800" spc="-25" dirty="0">
                <a:solidFill>
                  <a:srgbClr val="006600"/>
                </a:solidFill>
                <a:latin typeface="Tahoma"/>
                <a:cs typeface="Tahoma"/>
              </a:rPr>
              <a:t> </a:t>
            </a:r>
            <a:r>
              <a:rPr sz="1800" spc="-5" dirty="0">
                <a:solidFill>
                  <a:srgbClr val="006600"/>
                </a:solidFill>
                <a:latin typeface="Tahoma"/>
                <a:cs typeface="Tahoma"/>
              </a:rPr>
              <a:t>the</a:t>
            </a:r>
            <a:r>
              <a:rPr sz="1800" spc="-35" dirty="0">
                <a:solidFill>
                  <a:srgbClr val="006600"/>
                </a:solidFill>
                <a:latin typeface="Tahoma"/>
                <a:cs typeface="Tahoma"/>
              </a:rPr>
              <a:t> </a:t>
            </a:r>
            <a:r>
              <a:rPr sz="1800" dirty="0">
                <a:solidFill>
                  <a:srgbClr val="006600"/>
                </a:solidFill>
                <a:latin typeface="Tahoma"/>
                <a:cs typeface="Tahoma"/>
              </a:rPr>
              <a:t>I%</a:t>
            </a:r>
            <a:endParaRPr sz="1800">
              <a:latin typeface="Tahoma"/>
              <a:cs typeface="Tahoma"/>
            </a:endParaRPr>
          </a:p>
        </p:txBody>
      </p:sp>
      <p:sp>
        <p:nvSpPr>
          <p:cNvPr id="3" name="object 3"/>
          <p:cNvSpPr txBox="1"/>
          <p:nvPr/>
        </p:nvSpPr>
        <p:spPr>
          <a:xfrm>
            <a:off x="402437" y="3750690"/>
            <a:ext cx="255587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Tahoma"/>
                <a:cs typeface="Tahoma"/>
              </a:rPr>
              <a:t>Experimental</a:t>
            </a:r>
            <a:r>
              <a:rPr sz="1600" b="1" spc="-60" dirty="0">
                <a:latin typeface="Tahoma"/>
                <a:cs typeface="Tahoma"/>
              </a:rPr>
              <a:t> </a:t>
            </a:r>
            <a:r>
              <a:rPr sz="1600" b="1" spc="-15" dirty="0">
                <a:latin typeface="Tahoma"/>
                <a:cs typeface="Tahoma"/>
              </a:rPr>
              <a:t>conditions:</a:t>
            </a:r>
            <a:endParaRPr sz="1600">
              <a:latin typeface="Tahoma"/>
              <a:cs typeface="Tahoma"/>
            </a:endParaRPr>
          </a:p>
        </p:txBody>
      </p:sp>
      <p:sp>
        <p:nvSpPr>
          <p:cNvPr id="4" name="object 4"/>
          <p:cNvSpPr txBox="1"/>
          <p:nvPr/>
        </p:nvSpPr>
        <p:spPr>
          <a:xfrm>
            <a:off x="402437" y="4238371"/>
            <a:ext cx="3355975" cy="1244600"/>
          </a:xfrm>
          <a:prstGeom prst="rect">
            <a:avLst/>
          </a:prstGeom>
        </p:spPr>
        <p:txBody>
          <a:bodyPr vert="horz" wrap="square" lIns="0" tIns="12065" rIns="0" bIns="0" rtlCol="0">
            <a:spAutoFit/>
          </a:bodyPr>
          <a:lstStyle/>
          <a:p>
            <a:pPr marL="12700" marR="5080">
              <a:lnSpc>
                <a:spcPct val="100000"/>
              </a:lnSpc>
              <a:spcBef>
                <a:spcPts val="95"/>
              </a:spcBef>
            </a:pPr>
            <a:r>
              <a:rPr sz="1600" spc="-20" dirty="0">
                <a:latin typeface="Tahoma"/>
                <a:cs typeface="Tahoma"/>
              </a:rPr>
              <a:t>Phosphate</a:t>
            </a:r>
            <a:r>
              <a:rPr sz="1600" spc="45" dirty="0">
                <a:latin typeface="Tahoma"/>
                <a:cs typeface="Tahoma"/>
              </a:rPr>
              <a:t> </a:t>
            </a:r>
            <a:r>
              <a:rPr sz="1600" spc="-20" dirty="0">
                <a:latin typeface="Tahoma"/>
                <a:cs typeface="Tahoma"/>
              </a:rPr>
              <a:t>buffer</a:t>
            </a:r>
            <a:r>
              <a:rPr sz="1600" spc="25" dirty="0">
                <a:latin typeface="Tahoma"/>
                <a:cs typeface="Tahoma"/>
              </a:rPr>
              <a:t> </a:t>
            </a:r>
            <a:r>
              <a:rPr sz="1600" dirty="0">
                <a:latin typeface="Tahoma"/>
                <a:cs typeface="Tahoma"/>
              </a:rPr>
              <a:t>pH</a:t>
            </a:r>
            <a:r>
              <a:rPr sz="1600" spc="-35" dirty="0">
                <a:latin typeface="Tahoma"/>
                <a:cs typeface="Tahoma"/>
              </a:rPr>
              <a:t> </a:t>
            </a:r>
            <a:r>
              <a:rPr sz="1600" spc="-65" dirty="0">
                <a:latin typeface="Tahoma"/>
                <a:cs typeface="Tahoma"/>
              </a:rPr>
              <a:t>7.4,</a:t>
            </a:r>
            <a:r>
              <a:rPr sz="1600" spc="-15" dirty="0">
                <a:latin typeface="Tahoma"/>
                <a:cs typeface="Tahoma"/>
              </a:rPr>
              <a:t> </a:t>
            </a:r>
            <a:r>
              <a:rPr sz="1600" spc="-5" dirty="0">
                <a:latin typeface="Tahoma"/>
                <a:cs typeface="Tahoma"/>
              </a:rPr>
              <a:t>KCl</a:t>
            </a:r>
            <a:r>
              <a:rPr sz="1600" spc="-45" dirty="0">
                <a:latin typeface="Tahoma"/>
                <a:cs typeface="Tahoma"/>
              </a:rPr>
              <a:t> </a:t>
            </a:r>
            <a:r>
              <a:rPr sz="1600" spc="-5" dirty="0">
                <a:latin typeface="Tahoma"/>
                <a:cs typeface="Tahoma"/>
              </a:rPr>
              <a:t>100</a:t>
            </a:r>
            <a:r>
              <a:rPr sz="1600" spc="-15" dirty="0">
                <a:latin typeface="Tahoma"/>
                <a:cs typeface="Tahoma"/>
              </a:rPr>
              <a:t> </a:t>
            </a:r>
            <a:r>
              <a:rPr sz="1600" spc="-5" dirty="0">
                <a:latin typeface="Tahoma"/>
                <a:cs typeface="Tahoma"/>
              </a:rPr>
              <a:t>mM </a:t>
            </a:r>
            <a:r>
              <a:rPr sz="1600" spc="-484" dirty="0">
                <a:latin typeface="Tahoma"/>
                <a:cs typeface="Tahoma"/>
              </a:rPr>
              <a:t> </a:t>
            </a:r>
            <a:r>
              <a:rPr sz="1600" spc="-5" dirty="0">
                <a:latin typeface="Tahoma"/>
                <a:cs typeface="Tahoma"/>
              </a:rPr>
              <a:t>10%</a:t>
            </a:r>
            <a:r>
              <a:rPr sz="1600" spc="-25" dirty="0">
                <a:latin typeface="Tahoma"/>
                <a:cs typeface="Tahoma"/>
              </a:rPr>
              <a:t> </a:t>
            </a:r>
            <a:r>
              <a:rPr sz="1600" spc="-15" dirty="0">
                <a:latin typeface="Tahoma"/>
                <a:cs typeface="Tahoma"/>
              </a:rPr>
              <a:t>matrix</a:t>
            </a:r>
            <a:endParaRPr sz="1600">
              <a:latin typeface="Tahoma"/>
              <a:cs typeface="Tahoma"/>
            </a:endParaRPr>
          </a:p>
          <a:p>
            <a:pPr marL="12700">
              <a:lnSpc>
                <a:spcPct val="100000"/>
              </a:lnSpc>
            </a:pPr>
            <a:r>
              <a:rPr sz="1600" spc="-5" dirty="0">
                <a:latin typeface="Tahoma"/>
                <a:cs typeface="Tahoma"/>
              </a:rPr>
              <a:t>AChE</a:t>
            </a:r>
            <a:r>
              <a:rPr sz="1600" spc="-25" dirty="0">
                <a:latin typeface="Tahoma"/>
                <a:cs typeface="Tahoma"/>
              </a:rPr>
              <a:t> </a:t>
            </a:r>
            <a:r>
              <a:rPr sz="1600" spc="-5" dirty="0">
                <a:latin typeface="Tahoma"/>
                <a:cs typeface="Tahoma"/>
              </a:rPr>
              <a:t>0.125 U/ml,</a:t>
            </a:r>
            <a:r>
              <a:rPr sz="1600" spc="-10" dirty="0">
                <a:latin typeface="Tahoma"/>
                <a:cs typeface="Tahoma"/>
              </a:rPr>
              <a:t> </a:t>
            </a:r>
            <a:r>
              <a:rPr sz="1600" spc="-5" dirty="0">
                <a:latin typeface="Tahoma"/>
                <a:cs typeface="Tahoma"/>
              </a:rPr>
              <a:t>Ach</a:t>
            </a:r>
            <a:r>
              <a:rPr sz="1600" spc="-30" dirty="0">
                <a:latin typeface="Tahoma"/>
                <a:cs typeface="Tahoma"/>
              </a:rPr>
              <a:t> </a:t>
            </a:r>
            <a:r>
              <a:rPr sz="1600" spc="-5" dirty="0">
                <a:latin typeface="Tahoma"/>
                <a:cs typeface="Tahoma"/>
              </a:rPr>
              <a:t>0.3</a:t>
            </a:r>
            <a:r>
              <a:rPr sz="1600" spc="-15" dirty="0">
                <a:latin typeface="Tahoma"/>
                <a:cs typeface="Tahoma"/>
              </a:rPr>
              <a:t> </a:t>
            </a:r>
            <a:r>
              <a:rPr sz="1600" spc="-5" dirty="0">
                <a:latin typeface="Tahoma"/>
                <a:cs typeface="Tahoma"/>
              </a:rPr>
              <a:t>mM</a:t>
            </a:r>
            <a:endParaRPr sz="1600">
              <a:latin typeface="Tahoma"/>
              <a:cs typeface="Tahoma"/>
            </a:endParaRPr>
          </a:p>
          <a:p>
            <a:pPr marL="12700">
              <a:lnSpc>
                <a:spcPct val="100000"/>
              </a:lnSpc>
            </a:pPr>
            <a:r>
              <a:rPr sz="1600" dirty="0">
                <a:latin typeface="Tahoma"/>
                <a:cs typeface="Tahoma"/>
              </a:rPr>
              <a:t>200</a:t>
            </a:r>
            <a:r>
              <a:rPr sz="1600" spc="-40" dirty="0">
                <a:latin typeface="Tahoma"/>
                <a:cs typeface="Tahoma"/>
              </a:rPr>
              <a:t> </a:t>
            </a:r>
            <a:r>
              <a:rPr sz="1600" spc="-5" dirty="0">
                <a:latin typeface="Tahoma"/>
                <a:cs typeface="Tahoma"/>
              </a:rPr>
              <a:t>ng/ml</a:t>
            </a:r>
            <a:r>
              <a:rPr sz="1600" spc="-45" dirty="0">
                <a:latin typeface="Tahoma"/>
                <a:cs typeface="Tahoma"/>
              </a:rPr>
              <a:t> </a:t>
            </a:r>
            <a:r>
              <a:rPr sz="1600" spc="-20" dirty="0">
                <a:latin typeface="Tahoma"/>
                <a:cs typeface="Tahoma"/>
              </a:rPr>
              <a:t>dichlorvos</a:t>
            </a:r>
            <a:endParaRPr sz="1600">
              <a:latin typeface="Tahoma"/>
              <a:cs typeface="Tahoma"/>
            </a:endParaRPr>
          </a:p>
          <a:p>
            <a:pPr marL="12700">
              <a:lnSpc>
                <a:spcPct val="100000"/>
              </a:lnSpc>
            </a:pPr>
            <a:r>
              <a:rPr sz="1600" spc="-20" dirty="0">
                <a:latin typeface="Tahoma"/>
                <a:cs typeface="Tahoma"/>
              </a:rPr>
              <a:t>Incubation</a:t>
            </a:r>
            <a:r>
              <a:rPr sz="1600" spc="20" dirty="0">
                <a:latin typeface="Tahoma"/>
                <a:cs typeface="Tahoma"/>
              </a:rPr>
              <a:t> </a:t>
            </a:r>
            <a:r>
              <a:rPr sz="1600" spc="-5" dirty="0">
                <a:latin typeface="Tahoma"/>
                <a:cs typeface="Tahoma"/>
              </a:rPr>
              <a:t>time:</a:t>
            </a:r>
            <a:r>
              <a:rPr sz="1600" spc="-20" dirty="0">
                <a:latin typeface="Tahoma"/>
                <a:cs typeface="Tahoma"/>
              </a:rPr>
              <a:t> </a:t>
            </a:r>
            <a:r>
              <a:rPr sz="1600" spc="-5" dirty="0">
                <a:latin typeface="Tahoma"/>
                <a:cs typeface="Tahoma"/>
              </a:rPr>
              <a:t>10</a:t>
            </a:r>
            <a:r>
              <a:rPr sz="1600" spc="-30" dirty="0">
                <a:latin typeface="Tahoma"/>
                <a:cs typeface="Tahoma"/>
              </a:rPr>
              <a:t> </a:t>
            </a:r>
            <a:r>
              <a:rPr sz="1600" spc="-5" dirty="0">
                <a:latin typeface="Tahoma"/>
                <a:cs typeface="Tahoma"/>
              </a:rPr>
              <a:t>min.</a:t>
            </a:r>
            <a:endParaRPr sz="1600">
              <a:latin typeface="Tahoma"/>
              <a:cs typeface="Tahoma"/>
            </a:endParaRPr>
          </a:p>
        </p:txBody>
      </p:sp>
      <p:grpSp>
        <p:nvGrpSpPr>
          <p:cNvPr id="5" name="object 5"/>
          <p:cNvGrpSpPr/>
          <p:nvPr/>
        </p:nvGrpSpPr>
        <p:grpSpPr>
          <a:xfrm>
            <a:off x="4617592" y="3808348"/>
            <a:ext cx="4192904" cy="2245360"/>
            <a:chOff x="4617592" y="3808348"/>
            <a:chExt cx="4192904" cy="2245360"/>
          </a:xfrm>
        </p:grpSpPr>
        <p:sp>
          <p:nvSpPr>
            <p:cNvPr id="6" name="object 6"/>
            <p:cNvSpPr/>
            <p:nvPr/>
          </p:nvSpPr>
          <p:spPr>
            <a:xfrm>
              <a:off x="4620767" y="3811523"/>
              <a:ext cx="4186554" cy="2239010"/>
            </a:xfrm>
            <a:custGeom>
              <a:avLst/>
              <a:gdLst/>
              <a:ahLst/>
              <a:cxnLst/>
              <a:rect l="l" t="t" r="r" b="b"/>
              <a:pathLst>
                <a:path w="4186554" h="2239010">
                  <a:moveTo>
                    <a:pt x="0" y="2238667"/>
                  </a:moveTo>
                  <a:lnTo>
                    <a:pt x="4186301" y="2238667"/>
                  </a:lnTo>
                  <a:lnTo>
                    <a:pt x="4186301" y="0"/>
                  </a:lnTo>
                  <a:lnTo>
                    <a:pt x="0" y="0"/>
                  </a:lnTo>
                  <a:lnTo>
                    <a:pt x="0" y="2238667"/>
                  </a:lnTo>
                </a:path>
              </a:pathLst>
            </a:custGeom>
            <a:ln w="6054">
              <a:solidFill>
                <a:srgbClr val="000000"/>
              </a:solidFill>
            </a:ln>
          </p:spPr>
          <p:txBody>
            <a:bodyPr wrap="square" lIns="0" tIns="0" rIns="0" bIns="0" rtlCol="0"/>
            <a:lstStyle/>
            <a:p>
              <a:endParaRPr/>
            </a:p>
          </p:txBody>
        </p:sp>
        <p:sp>
          <p:nvSpPr>
            <p:cNvPr id="7" name="object 7"/>
            <p:cNvSpPr/>
            <p:nvPr/>
          </p:nvSpPr>
          <p:spPr>
            <a:xfrm>
              <a:off x="5387339" y="4251896"/>
              <a:ext cx="240665" cy="1526540"/>
            </a:xfrm>
            <a:custGeom>
              <a:avLst/>
              <a:gdLst/>
              <a:ahLst/>
              <a:cxnLst/>
              <a:rect l="l" t="t" r="r" b="b"/>
              <a:pathLst>
                <a:path w="240664" h="1526539">
                  <a:moveTo>
                    <a:pt x="240588" y="0"/>
                  </a:moveTo>
                  <a:lnTo>
                    <a:pt x="0" y="0"/>
                  </a:lnTo>
                  <a:lnTo>
                    <a:pt x="0" y="1526539"/>
                  </a:lnTo>
                  <a:lnTo>
                    <a:pt x="240588" y="1526539"/>
                  </a:lnTo>
                  <a:lnTo>
                    <a:pt x="240588" y="0"/>
                  </a:lnTo>
                  <a:close/>
                </a:path>
              </a:pathLst>
            </a:custGeom>
            <a:solidFill>
              <a:srgbClr val="FFFF99"/>
            </a:solidFill>
          </p:spPr>
          <p:txBody>
            <a:bodyPr wrap="square" lIns="0" tIns="0" rIns="0" bIns="0" rtlCol="0"/>
            <a:lstStyle/>
            <a:p>
              <a:endParaRPr/>
            </a:p>
          </p:txBody>
        </p:sp>
        <p:sp>
          <p:nvSpPr>
            <p:cNvPr id="8" name="object 8"/>
            <p:cNvSpPr/>
            <p:nvPr/>
          </p:nvSpPr>
          <p:spPr>
            <a:xfrm>
              <a:off x="5387339" y="4251896"/>
              <a:ext cx="240665" cy="1526540"/>
            </a:xfrm>
            <a:custGeom>
              <a:avLst/>
              <a:gdLst/>
              <a:ahLst/>
              <a:cxnLst/>
              <a:rect l="l" t="t" r="r" b="b"/>
              <a:pathLst>
                <a:path w="240664" h="1526539">
                  <a:moveTo>
                    <a:pt x="0" y="1526539"/>
                  </a:moveTo>
                  <a:lnTo>
                    <a:pt x="240588" y="1526539"/>
                  </a:lnTo>
                  <a:lnTo>
                    <a:pt x="240588" y="0"/>
                  </a:lnTo>
                  <a:lnTo>
                    <a:pt x="0" y="0"/>
                  </a:lnTo>
                  <a:lnTo>
                    <a:pt x="0" y="1526539"/>
                  </a:lnTo>
                  <a:close/>
                </a:path>
              </a:pathLst>
            </a:custGeom>
            <a:ln w="6711">
              <a:solidFill>
                <a:srgbClr val="000000"/>
              </a:solidFill>
            </a:ln>
          </p:spPr>
          <p:txBody>
            <a:bodyPr wrap="square" lIns="0" tIns="0" rIns="0" bIns="0" rtlCol="0"/>
            <a:lstStyle/>
            <a:p>
              <a:endParaRPr/>
            </a:p>
          </p:txBody>
        </p:sp>
        <p:sp>
          <p:nvSpPr>
            <p:cNvPr id="9" name="object 9"/>
            <p:cNvSpPr/>
            <p:nvPr/>
          </p:nvSpPr>
          <p:spPr>
            <a:xfrm>
              <a:off x="5975603" y="4322063"/>
              <a:ext cx="241935" cy="1455420"/>
            </a:xfrm>
            <a:custGeom>
              <a:avLst/>
              <a:gdLst/>
              <a:ahLst/>
              <a:cxnLst/>
              <a:rect l="l" t="t" r="r" b="b"/>
              <a:pathLst>
                <a:path w="241935" h="1455420">
                  <a:moveTo>
                    <a:pt x="241681" y="0"/>
                  </a:moveTo>
                  <a:lnTo>
                    <a:pt x="0" y="0"/>
                  </a:lnTo>
                  <a:lnTo>
                    <a:pt x="0" y="1455127"/>
                  </a:lnTo>
                  <a:lnTo>
                    <a:pt x="241681" y="1455127"/>
                  </a:lnTo>
                  <a:lnTo>
                    <a:pt x="241681" y="0"/>
                  </a:lnTo>
                  <a:close/>
                </a:path>
              </a:pathLst>
            </a:custGeom>
            <a:solidFill>
              <a:srgbClr val="FFFF99"/>
            </a:solidFill>
          </p:spPr>
          <p:txBody>
            <a:bodyPr wrap="square" lIns="0" tIns="0" rIns="0" bIns="0" rtlCol="0"/>
            <a:lstStyle/>
            <a:p>
              <a:endParaRPr/>
            </a:p>
          </p:txBody>
        </p:sp>
        <p:sp>
          <p:nvSpPr>
            <p:cNvPr id="10" name="object 10"/>
            <p:cNvSpPr/>
            <p:nvPr/>
          </p:nvSpPr>
          <p:spPr>
            <a:xfrm>
              <a:off x="5975603" y="4322063"/>
              <a:ext cx="241935" cy="1455420"/>
            </a:xfrm>
            <a:custGeom>
              <a:avLst/>
              <a:gdLst/>
              <a:ahLst/>
              <a:cxnLst/>
              <a:rect l="l" t="t" r="r" b="b"/>
              <a:pathLst>
                <a:path w="241935" h="1455420">
                  <a:moveTo>
                    <a:pt x="0" y="1455127"/>
                  </a:moveTo>
                  <a:lnTo>
                    <a:pt x="241681" y="1455127"/>
                  </a:lnTo>
                  <a:lnTo>
                    <a:pt x="241681" y="0"/>
                  </a:lnTo>
                  <a:lnTo>
                    <a:pt x="0" y="0"/>
                  </a:lnTo>
                  <a:lnTo>
                    <a:pt x="0" y="1455127"/>
                  </a:lnTo>
                  <a:close/>
                </a:path>
              </a:pathLst>
            </a:custGeom>
            <a:ln w="6710">
              <a:solidFill>
                <a:srgbClr val="000000"/>
              </a:solidFill>
            </a:ln>
          </p:spPr>
          <p:txBody>
            <a:bodyPr wrap="square" lIns="0" tIns="0" rIns="0" bIns="0" rtlCol="0"/>
            <a:lstStyle/>
            <a:p>
              <a:endParaRPr/>
            </a:p>
          </p:txBody>
        </p:sp>
        <p:sp>
          <p:nvSpPr>
            <p:cNvPr id="11" name="object 11"/>
            <p:cNvSpPr/>
            <p:nvPr/>
          </p:nvSpPr>
          <p:spPr>
            <a:xfrm>
              <a:off x="6565391" y="4614671"/>
              <a:ext cx="242570" cy="1162685"/>
            </a:xfrm>
            <a:custGeom>
              <a:avLst/>
              <a:gdLst/>
              <a:ahLst/>
              <a:cxnLst/>
              <a:rect l="l" t="t" r="r" b="b"/>
              <a:pathLst>
                <a:path w="242570" h="1162685">
                  <a:moveTo>
                    <a:pt x="242112" y="0"/>
                  </a:moveTo>
                  <a:lnTo>
                    <a:pt x="0" y="0"/>
                  </a:lnTo>
                  <a:lnTo>
                    <a:pt x="0" y="1162481"/>
                  </a:lnTo>
                  <a:lnTo>
                    <a:pt x="242112" y="1162481"/>
                  </a:lnTo>
                  <a:lnTo>
                    <a:pt x="242112" y="0"/>
                  </a:lnTo>
                  <a:close/>
                </a:path>
              </a:pathLst>
            </a:custGeom>
            <a:solidFill>
              <a:srgbClr val="FFFF99"/>
            </a:solidFill>
          </p:spPr>
          <p:txBody>
            <a:bodyPr wrap="square" lIns="0" tIns="0" rIns="0" bIns="0" rtlCol="0"/>
            <a:lstStyle/>
            <a:p>
              <a:endParaRPr/>
            </a:p>
          </p:txBody>
        </p:sp>
        <p:sp>
          <p:nvSpPr>
            <p:cNvPr id="12" name="object 12"/>
            <p:cNvSpPr/>
            <p:nvPr/>
          </p:nvSpPr>
          <p:spPr>
            <a:xfrm>
              <a:off x="6565391" y="4614671"/>
              <a:ext cx="242570" cy="1162685"/>
            </a:xfrm>
            <a:custGeom>
              <a:avLst/>
              <a:gdLst/>
              <a:ahLst/>
              <a:cxnLst/>
              <a:rect l="l" t="t" r="r" b="b"/>
              <a:pathLst>
                <a:path w="242570" h="1162685">
                  <a:moveTo>
                    <a:pt x="0" y="1162481"/>
                  </a:moveTo>
                  <a:lnTo>
                    <a:pt x="242112" y="1162481"/>
                  </a:lnTo>
                  <a:lnTo>
                    <a:pt x="242112" y="0"/>
                  </a:lnTo>
                  <a:lnTo>
                    <a:pt x="0" y="0"/>
                  </a:lnTo>
                  <a:lnTo>
                    <a:pt x="0" y="1162481"/>
                  </a:lnTo>
                  <a:close/>
                </a:path>
              </a:pathLst>
            </a:custGeom>
            <a:ln w="6696">
              <a:solidFill>
                <a:srgbClr val="000000"/>
              </a:solidFill>
            </a:ln>
          </p:spPr>
          <p:txBody>
            <a:bodyPr wrap="square" lIns="0" tIns="0" rIns="0" bIns="0" rtlCol="0"/>
            <a:lstStyle/>
            <a:p>
              <a:endParaRPr/>
            </a:p>
          </p:txBody>
        </p:sp>
        <p:sp>
          <p:nvSpPr>
            <p:cNvPr id="13" name="object 13"/>
            <p:cNvSpPr/>
            <p:nvPr/>
          </p:nvSpPr>
          <p:spPr>
            <a:xfrm>
              <a:off x="7155179" y="4562855"/>
              <a:ext cx="234315" cy="1216025"/>
            </a:xfrm>
            <a:custGeom>
              <a:avLst/>
              <a:gdLst/>
              <a:ahLst/>
              <a:cxnLst/>
              <a:rect l="l" t="t" r="r" b="b"/>
              <a:pathLst>
                <a:path w="234315" h="1216025">
                  <a:moveTo>
                    <a:pt x="234111" y="0"/>
                  </a:moveTo>
                  <a:lnTo>
                    <a:pt x="0" y="0"/>
                  </a:lnTo>
                  <a:lnTo>
                    <a:pt x="0" y="1215605"/>
                  </a:lnTo>
                  <a:lnTo>
                    <a:pt x="234111" y="1215605"/>
                  </a:lnTo>
                  <a:lnTo>
                    <a:pt x="234111" y="0"/>
                  </a:lnTo>
                  <a:close/>
                </a:path>
              </a:pathLst>
            </a:custGeom>
            <a:solidFill>
              <a:srgbClr val="FFFF99"/>
            </a:solidFill>
          </p:spPr>
          <p:txBody>
            <a:bodyPr wrap="square" lIns="0" tIns="0" rIns="0" bIns="0" rtlCol="0"/>
            <a:lstStyle/>
            <a:p>
              <a:endParaRPr/>
            </a:p>
          </p:txBody>
        </p:sp>
        <p:sp>
          <p:nvSpPr>
            <p:cNvPr id="14" name="object 14"/>
            <p:cNvSpPr/>
            <p:nvPr/>
          </p:nvSpPr>
          <p:spPr>
            <a:xfrm>
              <a:off x="7155179" y="4562855"/>
              <a:ext cx="234315" cy="1216025"/>
            </a:xfrm>
            <a:custGeom>
              <a:avLst/>
              <a:gdLst/>
              <a:ahLst/>
              <a:cxnLst/>
              <a:rect l="l" t="t" r="r" b="b"/>
              <a:pathLst>
                <a:path w="234315" h="1216025">
                  <a:moveTo>
                    <a:pt x="0" y="1215605"/>
                  </a:moveTo>
                  <a:lnTo>
                    <a:pt x="234111" y="1215605"/>
                  </a:lnTo>
                  <a:lnTo>
                    <a:pt x="234111" y="0"/>
                  </a:lnTo>
                  <a:lnTo>
                    <a:pt x="0" y="0"/>
                  </a:lnTo>
                  <a:lnTo>
                    <a:pt x="0" y="1215605"/>
                  </a:lnTo>
                  <a:close/>
                </a:path>
              </a:pathLst>
            </a:custGeom>
            <a:ln w="6702">
              <a:solidFill>
                <a:srgbClr val="000000"/>
              </a:solidFill>
            </a:ln>
          </p:spPr>
          <p:txBody>
            <a:bodyPr wrap="square" lIns="0" tIns="0" rIns="0" bIns="0" rtlCol="0"/>
            <a:lstStyle/>
            <a:p>
              <a:endParaRPr/>
            </a:p>
          </p:txBody>
        </p:sp>
        <p:sp>
          <p:nvSpPr>
            <p:cNvPr id="15" name="object 15"/>
            <p:cNvSpPr/>
            <p:nvPr/>
          </p:nvSpPr>
          <p:spPr>
            <a:xfrm>
              <a:off x="7738872" y="4668011"/>
              <a:ext cx="240665" cy="1109345"/>
            </a:xfrm>
            <a:custGeom>
              <a:avLst/>
              <a:gdLst/>
              <a:ahLst/>
              <a:cxnLst/>
              <a:rect l="l" t="t" r="r" b="b"/>
              <a:pathLst>
                <a:path w="240665" h="1109345">
                  <a:moveTo>
                    <a:pt x="240588" y="0"/>
                  </a:moveTo>
                  <a:lnTo>
                    <a:pt x="0" y="0"/>
                  </a:lnTo>
                  <a:lnTo>
                    <a:pt x="0" y="1109218"/>
                  </a:lnTo>
                  <a:lnTo>
                    <a:pt x="240588" y="1109218"/>
                  </a:lnTo>
                  <a:lnTo>
                    <a:pt x="240588" y="0"/>
                  </a:lnTo>
                  <a:close/>
                </a:path>
              </a:pathLst>
            </a:custGeom>
            <a:solidFill>
              <a:srgbClr val="FFFF99"/>
            </a:solidFill>
          </p:spPr>
          <p:txBody>
            <a:bodyPr wrap="square" lIns="0" tIns="0" rIns="0" bIns="0" rtlCol="0"/>
            <a:lstStyle/>
            <a:p>
              <a:endParaRPr/>
            </a:p>
          </p:txBody>
        </p:sp>
        <p:sp>
          <p:nvSpPr>
            <p:cNvPr id="16" name="object 16"/>
            <p:cNvSpPr/>
            <p:nvPr/>
          </p:nvSpPr>
          <p:spPr>
            <a:xfrm>
              <a:off x="7738872" y="4668011"/>
              <a:ext cx="240665" cy="1109345"/>
            </a:xfrm>
            <a:custGeom>
              <a:avLst/>
              <a:gdLst/>
              <a:ahLst/>
              <a:cxnLst/>
              <a:rect l="l" t="t" r="r" b="b"/>
              <a:pathLst>
                <a:path w="240665" h="1109345">
                  <a:moveTo>
                    <a:pt x="0" y="1109218"/>
                  </a:moveTo>
                  <a:lnTo>
                    <a:pt x="240588" y="1109218"/>
                  </a:lnTo>
                  <a:lnTo>
                    <a:pt x="240588" y="0"/>
                  </a:lnTo>
                  <a:lnTo>
                    <a:pt x="0" y="0"/>
                  </a:lnTo>
                  <a:lnTo>
                    <a:pt x="0" y="1109218"/>
                  </a:lnTo>
                  <a:close/>
                </a:path>
              </a:pathLst>
            </a:custGeom>
            <a:ln w="6694">
              <a:solidFill>
                <a:srgbClr val="000000"/>
              </a:solidFill>
            </a:ln>
          </p:spPr>
          <p:txBody>
            <a:bodyPr wrap="square" lIns="0" tIns="0" rIns="0" bIns="0" rtlCol="0"/>
            <a:lstStyle/>
            <a:p>
              <a:endParaRPr/>
            </a:p>
          </p:txBody>
        </p:sp>
        <p:sp>
          <p:nvSpPr>
            <p:cNvPr id="17" name="object 17"/>
            <p:cNvSpPr/>
            <p:nvPr/>
          </p:nvSpPr>
          <p:spPr>
            <a:xfrm>
              <a:off x="8327135" y="4486668"/>
              <a:ext cx="242570" cy="1292225"/>
            </a:xfrm>
            <a:custGeom>
              <a:avLst/>
              <a:gdLst/>
              <a:ahLst/>
              <a:cxnLst/>
              <a:rect l="l" t="t" r="r" b="b"/>
              <a:pathLst>
                <a:path w="242570" h="1292225">
                  <a:moveTo>
                    <a:pt x="242112" y="0"/>
                  </a:moveTo>
                  <a:lnTo>
                    <a:pt x="0" y="0"/>
                  </a:lnTo>
                  <a:lnTo>
                    <a:pt x="0" y="1291717"/>
                  </a:lnTo>
                  <a:lnTo>
                    <a:pt x="242112" y="1291717"/>
                  </a:lnTo>
                  <a:lnTo>
                    <a:pt x="242112" y="0"/>
                  </a:lnTo>
                  <a:close/>
                </a:path>
              </a:pathLst>
            </a:custGeom>
            <a:solidFill>
              <a:srgbClr val="FFFF99"/>
            </a:solidFill>
          </p:spPr>
          <p:txBody>
            <a:bodyPr wrap="square" lIns="0" tIns="0" rIns="0" bIns="0" rtlCol="0"/>
            <a:lstStyle/>
            <a:p>
              <a:endParaRPr/>
            </a:p>
          </p:txBody>
        </p:sp>
        <p:sp>
          <p:nvSpPr>
            <p:cNvPr id="18" name="object 18"/>
            <p:cNvSpPr/>
            <p:nvPr/>
          </p:nvSpPr>
          <p:spPr>
            <a:xfrm>
              <a:off x="8327135" y="4486668"/>
              <a:ext cx="242570" cy="1292225"/>
            </a:xfrm>
            <a:custGeom>
              <a:avLst/>
              <a:gdLst/>
              <a:ahLst/>
              <a:cxnLst/>
              <a:rect l="l" t="t" r="r" b="b"/>
              <a:pathLst>
                <a:path w="242570" h="1292225">
                  <a:moveTo>
                    <a:pt x="0" y="1291717"/>
                  </a:moveTo>
                  <a:lnTo>
                    <a:pt x="242112" y="1291717"/>
                  </a:lnTo>
                  <a:lnTo>
                    <a:pt x="242112" y="0"/>
                  </a:lnTo>
                  <a:lnTo>
                    <a:pt x="0" y="0"/>
                  </a:lnTo>
                  <a:lnTo>
                    <a:pt x="0" y="1291717"/>
                  </a:lnTo>
                  <a:close/>
                </a:path>
              </a:pathLst>
            </a:custGeom>
            <a:ln w="6703">
              <a:solidFill>
                <a:srgbClr val="000000"/>
              </a:solidFill>
            </a:ln>
          </p:spPr>
          <p:txBody>
            <a:bodyPr wrap="square" lIns="0" tIns="0" rIns="0" bIns="0" rtlCol="0"/>
            <a:lstStyle/>
            <a:p>
              <a:endParaRPr/>
            </a:p>
          </p:txBody>
        </p:sp>
        <p:sp>
          <p:nvSpPr>
            <p:cNvPr id="19" name="object 19"/>
            <p:cNvSpPr/>
            <p:nvPr/>
          </p:nvSpPr>
          <p:spPr>
            <a:xfrm>
              <a:off x="5487923" y="4175759"/>
              <a:ext cx="2981325" cy="573405"/>
            </a:xfrm>
            <a:custGeom>
              <a:avLst/>
              <a:gdLst/>
              <a:ahLst/>
              <a:cxnLst/>
              <a:rect l="l" t="t" r="r" b="b"/>
              <a:pathLst>
                <a:path w="2981325" h="573404">
                  <a:moveTo>
                    <a:pt x="20192" y="75945"/>
                  </a:moveTo>
                  <a:lnTo>
                    <a:pt x="20192" y="5841"/>
                  </a:lnTo>
                </a:path>
                <a:path w="2981325" h="573404">
                  <a:moveTo>
                    <a:pt x="0" y="0"/>
                  </a:moveTo>
                  <a:lnTo>
                    <a:pt x="40131" y="0"/>
                  </a:lnTo>
                </a:path>
                <a:path w="2981325" h="573404">
                  <a:moveTo>
                    <a:pt x="609473" y="146303"/>
                  </a:moveTo>
                  <a:lnTo>
                    <a:pt x="609473" y="116966"/>
                  </a:lnTo>
                </a:path>
                <a:path w="2981325" h="573404">
                  <a:moveTo>
                    <a:pt x="589534" y="110997"/>
                  </a:moveTo>
                  <a:lnTo>
                    <a:pt x="629665" y="110997"/>
                  </a:lnTo>
                </a:path>
                <a:path w="2981325" h="573404">
                  <a:moveTo>
                    <a:pt x="1199006" y="438531"/>
                  </a:moveTo>
                  <a:lnTo>
                    <a:pt x="1199006" y="309879"/>
                  </a:lnTo>
                </a:path>
                <a:path w="2981325" h="573404">
                  <a:moveTo>
                    <a:pt x="1179068" y="304164"/>
                  </a:moveTo>
                  <a:lnTo>
                    <a:pt x="1219200" y="304164"/>
                  </a:lnTo>
                </a:path>
                <a:path w="2981325" h="573404">
                  <a:moveTo>
                    <a:pt x="1781809" y="385952"/>
                  </a:moveTo>
                  <a:lnTo>
                    <a:pt x="1781809" y="233806"/>
                  </a:lnTo>
                </a:path>
                <a:path w="2981325" h="573404">
                  <a:moveTo>
                    <a:pt x="1761871" y="228219"/>
                  </a:moveTo>
                  <a:lnTo>
                    <a:pt x="1802002" y="228219"/>
                  </a:lnTo>
                </a:path>
                <a:path w="2981325" h="573404">
                  <a:moveTo>
                    <a:pt x="2371471" y="491108"/>
                  </a:moveTo>
                  <a:lnTo>
                    <a:pt x="2371471" y="467867"/>
                  </a:lnTo>
                </a:path>
                <a:path w="2981325" h="573404">
                  <a:moveTo>
                    <a:pt x="2351151" y="462025"/>
                  </a:moveTo>
                  <a:lnTo>
                    <a:pt x="2391409" y="462025"/>
                  </a:lnTo>
                </a:path>
                <a:path w="2981325" h="573404">
                  <a:moveTo>
                    <a:pt x="2960751" y="309879"/>
                  </a:moveTo>
                  <a:lnTo>
                    <a:pt x="2960751" y="146303"/>
                  </a:lnTo>
                </a:path>
                <a:path w="2981325" h="573404">
                  <a:moveTo>
                    <a:pt x="2940684" y="140462"/>
                  </a:moveTo>
                  <a:lnTo>
                    <a:pt x="2980944" y="140462"/>
                  </a:lnTo>
                </a:path>
                <a:path w="2981325" h="573404">
                  <a:moveTo>
                    <a:pt x="20192" y="75945"/>
                  </a:moveTo>
                  <a:lnTo>
                    <a:pt x="20192" y="152019"/>
                  </a:lnTo>
                </a:path>
                <a:path w="2981325" h="573404">
                  <a:moveTo>
                    <a:pt x="0" y="157860"/>
                  </a:moveTo>
                  <a:lnTo>
                    <a:pt x="40131" y="157860"/>
                  </a:lnTo>
                </a:path>
                <a:path w="2981325" h="573404">
                  <a:moveTo>
                    <a:pt x="609473" y="146303"/>
                  </a:moveTo>
                  <a:lnTo>
                    <a:pt x="609473" y="181356"/>
                  </a:lnTo>
                </a:path>
                <a:path w="2981325" h="573404">
                  <a:moveTo>
                    <a:pt x="589534" y="187197"/>
                  </a:moveTo>
                  <a:lnTo>
                    <a:pt x="629665" y="187197"/>
                  </a:lnTo>
                </a:path>
                <a:path w="2981325" h="573404">
                  <a:moveTo>
                    <a:pt x="1199006" y="438531"/>
                  </a:moveTo>
                  <a:lnTo>
                    <a:pt x="1199006" y="567182"/>
                  </a:lnTo>
                </a:path>
                <a:path w="2981325" h="573404">
                  <a:moveTo>
                    <a:pt x="1179068" y="573023"/>
                  </a:moveTo>
                  <a:lnTo>
                    <a:pt x="1219200" y="573023"/>
                  </a:lnTo>
                </a:path>
                <a:path w="2981325" h="573404">
                  <a:moveTo>
                    <a:pt x="1781809" y="385952"/>
                  </a:moveTo>
                  <a:lnTo>
                    <a:pt x="1781809" y="532129"/>
                  </a:lnTo>
                </a:path>
                <a:path w="2981325" h="573404">
                  <a:moveTo>
                    <a:pt x="1761871" y="537971"/>
                  </a:moveTo>
                  <a:lnTo>
                    <a:pt x="1802002" y="537971"/>
                  </a:lnTo>
                </a:path>
                <a:path w="2981325" h="573404">
                  <a:moveTo>
                    <a:pt x="2371471" y="491108"/>
                  </a:moveTo>
                  <a:lnTo>
                    <a:pt x="2371471" y="508888"/>
                  </a:lnTo>
                </a:path>
                <a:path w="2981325" h="573404">
                  <a:moveTo>
                    <a:pt x="2351151" y="514476"/>
                  </a:moveTo>
                  <a:lnTo>
                    <a:pt x="2391409" y="514476"/>
                  </a:lnTo>
                </a:path>
                <a:path w="2981325" h="573404">
                  <a:moveTo>
                    <a:pt x="2960751" y="309879"/>
                  </a:moveTo>
                  <a:lnTo>
                    <a:pt x="2960751" y="467867"/>
                  </a:lnTo>
                </a:path>
                <a:path w="2981325" h="573404">
                  <a:moveTo>
                    <a:pt x="2940684" y="473582"/>
                  </a:moveTo>
                  <a:lnTo>
                    <a:pt x="2980944" y="473582"/>
                  </a:lnTo>
                </a:path>
              </a:pathLst>
            </a:custGeom>
            <a:ln w="6297">
              <a:solidFill>
                <a:srgbClr val="000000"/>
              </a:solidFill>
            </a:ln>
          </p:spPr>
          <p:txBody>
            <a:bodyPr wrap="square" lIns="0" tIns="0" rIns="0" bIns="0" rtlCol="0"/>
            <a:lstStyle/>
            <a:p>
              <a:endParaRPr/>
            </a:p>
          </p:txBody>
        </p:sp>
        <p:sp>
          <p:nvSpPr>
            <p:cNvPr id="20" name="object 20"/>
            <p:cNvSpPr/>
            <p:nvPr/>
          </p:nvSpPr>
          <p:spPr>
            <a:xfrm>
              <a:off x="5180076" y="3951731"/>
              <a:ext cx="3566160" cy="1854835"/>
            </a:xfrm>
            <a:custGeom>
              <a:avLst/>
              <a:gdLst/>
              <a:ahLst/>
              <a:cxnLst/>
              <a:rect l="l" t="t" r="r" b="b"/>
              <a:pathLst>
                <a:path w="3566159" h="1854835">
                  <a:moveTo>
                    <a:pt x="26708" y="1822564"/>
                  </a:moveTo>
                  <a:lnTo>
                    <a:pt x="0" y="1822564"/>
                  </a:lnTo>
                  <a:lnTo>
                    <a:pt x="0" y="1828419"/>
                  </a:lnTo>
                  <a:lnTo>
                    <a:pt x="26708" y="1828419"/>
                  </a:lnTo>
                  <a:lnTo>
                    <a:pt x="26708" y="1822564"/>
                  </a:lnTo>
                  <a:close/>
                </a:path>
                <a:path w="3566159" h="1854835">
                  <a:moveTo>
                    <a:pt x="26708" y="1641563"/>
                  </a:moveTo>
                  <a:lnTo>
                    <a:pt x="0" y="1641563"/>
                  </a:lnTo>
                  <a:lnTo>
                    <a:pt x="0" y="1647405"/>
                  </a:lnTo>
                  <a:lnTo>
                    <a:pt x="26708" y="1647405"/>
                  </a:lnTo>
                  <a:lnTo>
                    <a:pt x="26708" y="1641563"/>
                  </a:lnTo>
                  <a:close/>
                </a:path>
                <a:path w="3566159" h="1854835">
                  <a:moveTo>
                    <a:pt x="26708" y="1460373"/>
                  </a:moveTo>
                  <a:lnTo>
                    <a:pt x="0" y="1460373"/>
                  </a:lnTo>
                  <a:lnTo>
                    <a:pt x="0" y="1466215"/>
                  </a:lnTo>
                  <a:lnTo>
                    <a:pt x="26708" y="1466215"/>
                  </a:lnTo>
                  <a:lnTo>
                    <a:pt x="26708" y="1460373"/>
                  </a:lnTo>
                  <a:close/>
                </a:path>
                <a:path w="3566159" h="1854835">
                  <a:moveTo>
                    <a:pt x="26708" y="1273543"/>
                  </a:moveTo>
                  <a:lnTo>
                    <a:pt x="0" y="1273543"/>
                  </a:lnTo>
                  <a:lnTo>
                    <a:pt x="0" y="1279398"/>
                  </a:lnTo>
                  <a:lnTo>
                    <a:pt x="26708" y="1279398"/>
                  </a:lnTo>
                  <a:lnTo>
                    <a:pt x="26708" y="1273543"/>
                  </a:lnTo>
                  <a:close/>
                </a:path>
                <a:path w="3566159" h="1854835">
                  <a:moveTo>
                    <a:pt x="26708" y="1092314"/>
                  </a:moveTo>
                  <a:lnTo>
                    <a:pt x="0" y="1092314"/>
                  </a:lnTo>
                  <a:lnTo>
                    <a:pt x="0" y="1098169"/>
                  </a:lnTo>
                  <a:lnTo>
                    <a:pt x="26708" y="1098169"/>
                  </a:lnTo>
                  <a:lnTo>
                    <a:pt x="26708" y="1092314"/>
                  </a:lnTo>
                  <a:close/>
                </a:path>
                <a:path w="3566159" h="1854835">
                  <a:moveTo>
                    <a:pt x="26708" y="911212"/>
                  </a:moveTo>
                  <a:lnTo>
                    <a:pt x="0" y="911212"/>
                  </a:lnTo>
                  <a:lnTo>
                    <a:pt x="0" y="917067"/>
                  </a:lnTo>
                  <a:lnTo>
                    <a:pt x="26708" y="917067"/>
                  </a:lnTo>
                  <a:lnTo>
                    <a:pt x="26708" y="911212"/>
                  </a:lnTo>
                  <a:close/>
                </a:path>
                <a:path w="3566159" h="1854835">
                  <a:moveTo>
                    <a:pt x="26708" y="730364"/>
                  </a:moveTo>
                  <a:lnTo>
                    <a:pt x="0" y="730364"/>
                  </a:lnTo>
                  <a:lnTo>
                    <a:pt x="0" y="736219"/>
                  </a:lnTo>
                  <a:lnTo>
                    <a:pt x="26708" y="736219"/>
                  </a:lnTo>
                  <a:lnTo>
                    <a:pt x="26708" y="730364"/>
                  </a:lnTo>
                  <a:close/>
                </a:path>
                <a:path w="3566159" h="1854835">
                  <a:moveTo>
                    <a:pt x="26708" y="549008"/>
                  </a:moveTo>
                  <a:lnTo>
                    <a:pt x="0" y="549008"/>
                  </a:lnTo>
                  <a:lnTo>
                    <a:pt x="0" y="554863"/>
                  </a:lnTo>
                  <a:lnTo>
                    <a:pt x="26708" y="554863"/>
                  </a:lnTo>
                  <a:lnTo>
                    <a:pt x="26708" y="549008"/>
                  </a:lnTo>
                  <a:close/>
                </a:path>
                <a:path w="3566159" h="1854835">
                  <a:moveTo>
                    <a:pt x="26708" y="362204"/>
                  </a:moveTo>
                  <a:lnTo>
                    <a:pt x="0" y="362204"/>
                  </a:lnTo>
                  <a:lnTo>
                    <a:pt x="0" y="368046"/>
                  </a:lnTo>
                  <a:lnTo>
                    <a:pt x="26708" y="368046"/>
                  </a:lnTo>
                  <a:lnTo>
                    <a:pt x="26708" y="362204"/>
                  </a:lnTo>
                  <a:close/>
                </a:path>
                <a:path w="3566159" h="1854835">
                  <a:moveTo>
                    <a:pt x="26708" y="180962"/>
                  </a:moveTo>
                  <a:lnTo>
                    <a:pt x="0" y="180962"/>
                  </a:lnTo>
                  <a:lnTo>
                    <a:pt x="0" y="186817"/>
                  </a:lnTo>
                  <a:lnTo>
                    <a:pt x="26708" y="186817"/>
                  </a:lnTo>
                  <a:lnTo>
                    <a:pt x="26708" y="180962"/>
                  </a:lnTo>
                  <a:close/>
                </a:path>
                <a:path w="3566159" h="1854835">
                  <a:moveTo>
                    <a:pt x="26708" y="0"/>
                  </a:moveTo>
                  <a:lnTo>
                    <a:pt x="0" y="0"/>
                  </a:lnTo>
                  <a:lnTo>
                    <a:pt x="0" y="5842"/>
                  </a:lnTo>
                  <a:lnTo>
                    <a:pt x="26708" y="5842"/>
                  </a:lnTo>
                  <a:lnTo>
                    <a:pt x="26708" y="0"/>
                  </a:lnTo>
                  <a:close/>
                </a:path>
                <a:path w="3566159" h="1854835">
                  <a:moveTo>
                    <a:pt x="36817" y="1831352"/>
                  </a:moveTo>
                  <a:lnTo>
                    <a:pt x="30099" y="1831352"/>
                  </a:lnTo>
                  <a:lnTo>
                    <a:pt x="30099" y="1854644"/>
                  </a:lnTo>
                  <a:lnTo>
                    <a:pt x="36817" y="1854644"/>
                  </a:lnTo>
                  <a:lnTo>
                    <a:pt x="36817" y="1831352"/>
                  </a:lnTo>
                  <a:close/>
                </a:path>
                <a:path w="3566159" h="1854835">
                  <a:moveTo>
                    <a:pt x="36817" y="2882"/>
                  </a:moveTo>
                  <a:lnTo>
                    <a:pt x="30099" y="2882"/>
                  </a:lnTo>
                  <a:lnTo>
                    <a:pt x="30099" y="1819617"/>
                  </a:lnTo>
                  <a:lnTo>
                    <a:pt x="36817" y="1819617"/>
                  </a:lnTo>
                  <a:lnTo>
                    <a:pt x="36817" y="2882"/>
                  </a:lnTo>
                  <a:close/>
                </a:path>
                <a:path w="3566159" h="1854835">
                  <a:moveTo>
                    <a:pt x="626224" y="1831352"/>
                  </a:moveTo>
                  <a:lnTo>
                    <a:pt x="619506" y="1831352"/>
                  </a:lnTo>
                  <a:lnTo>
                    <a:pt x="619506" y="1854644"/>
                  </a:lnTo>
                  <a:lnTo>
                    <a:pt x="626224" y="1854644"/>
                  </a:lnTo>
                  <a:lnTo>
                    <a:pt x="626224" y="1831352"/>
                  </a:lnTo>
                  <a:close/>
                </a:path>
                <a:path w="3566159" h="1854835">
                  <a:moveTo>
                    <a:pt x="1215263" y="1831352"/>
                  </a:moveTo>
                  <a:lnTo>
                    <a:pt x="1208532" y="1831352"/>
                  </a:lnTo>
                  <a:lnTo>
                    <a:pt x="1208532" y="1854644"/>
                  </a:lnTo>
                  <a:lnTo>
                    <a:pt x="1215263" y="1854644"/>
                  </a:lnTo>
                  <a:lnTo>
                    <a:pt x="1215263" y="1831352"/>
                  </a:lnTo>
                  <a:close/>
                </a:path>
                <a:path w="3566159" h="1854835">
                  <a:moveTo>
                    <a:pt x="1804784" y="1831352"/>
                  </a:moveTo>
                  <a:lnTo>
                    <a:pt x="1798066" y="1831352"/>
                  </a:lnTo>
                  <a:lnTo>
                    <a:pt x="1798066" y="1854644"/>
                  </a:lnTo>
                  <a:lnTo>
                    <a:pt x="1804784" y="1854644"/>
                  </a:lnTo>
                  <a:lnTo>
                    <a:pt x="1804784" y="1831352"/>
                  </a:lnTo>
                  <a:close/>
                </a:path>
                <a:path w="3566159" h="1854835">
                  <a:moveTo>
                    <a:pt x="2387333" y="1831352"/>
                  </a:moveTo>
                  <a:lnTo>
                    <a:pt x="2380615" y="1831352"/>
                  </a:lnTo>
                  <a:lnTo>
                    <a:pt x="2380615" y="1854644"/>
                  </a:lnTo>
                  <a:lnTo>
                    <a:pt x="2387333" y="1854644"/>
                  </a:lnTo>
                  <a:lnTo>
                    <a:pt x="2387333" y="1831352"/>
                  </a:lnTo>
                  <a:close/>
                </a:path>
                <a:path w="3566159" h="1854835">
                  <a:moveTo>
                    <a:pt x="2976740" y="1831352"/>
                  </a:moveTo>
                  <a:lnTo>
                    <a:pt x="2970022" y="1831352"/>
                  </a:lnTo>
                  <a:lnTo>
                    <a:pt x="2970022" y="1854644"/>
                  </a:lnTo>
                  <a:lnTo>
                    <a:pt x="2976740" y="1854644"/>
                  </a:lnTo>
                  <a:lnTo>
                    <a:pt x="2976740" y="1831352"/>
                  </a:lnTo>
                  <a:close/>
                </a:path>
                <a:path w="3566159" h="1854835">
                  <a:moveTo>
                    <a:pt x="3555873" y="1822564"/>
                  </a:moveTo>
                  <a:lnTo>
                    <a:pt x="33401" y="1822564"/>
                  </a:lnTo>
                  <a:lnTo>
                    <a:pt x="33401" y="1828419"/>
                  </a:lnTo>
                  <a:lnTo>
                    <a:pt x="3555873" y="1828419"/>
                  </a:lnTo>
                  <a:lnTo>
                    <a:pt x="3555873" y="1822564"/>
                  </a:lnTo>
                  <a:close/>
                </a:path>
                <a:path w="3566159" h="1854835">
                  <a:moveTo>
                    <a:pt x="3565906" y="1831352"/>
                  </a:moveTo>
                  <a:lnTo>
                    <a:pt x="3559175" y="1831352"/>
                  </a:lnTo>
                  <a:lnTo>
                    <a:pt x="3559175" y="1854644"/>
                  </a:lnTo>
                  <a:lnTo>
                    <a:pt x="3565906" y="1854644"/>
                  </a:lnTo>
                  <a:lnTo>
                    <a:pt x="3565906" y="1831352"/>
                  </a:lnTo>
                  <a:close/>
                </a:path>
              </a:pathLst>
            </a:custGeom>
            <a:solidFill>
              <a:srgbClr val="000000"/>
            </a:solidFill>
          </p:spPr>
          <p:txBody>
            <a:bodyPr wrap="square" lIns="0" tIns="0" rIns="0" bIns="0" rtlCol="0"/>
            <a:lstStyle/>
            <a:p>
              <a:endParaRPr/>
            </a:p>
          </p:txBody>
        </p:sp>
      </p:grpSp>
      <p:sp>
        <p:nvSpPr>
          <p:cNvPr id="21" name="object 21"/>
          <p:cNvSpPr txBox="1"/>
          <p:nvPr/>
        </p:nvSpPr>
        <p:spPr>
          <a:xfrm>
            <a:off x="4916170" y="3884803"/>
            <a:ext cx="207010" cy="863600"/>
          </a:xfrm>
          <a:prstGeom prst="rect">
            <a:avLst/>
          </a:prstGeom>
        </p:spPr>
        <p:txBody>
          <a:bodyPr vert="horz" wrap="square" lIns="0" tIns="12065" rIns="0" bIns="0" rtlCol="0">
            <a:spAutoFit/>
          </a:bodyPr>
          <a:lstStyle/>
          <a:p>
            <a:pPr>
              <a:lnSpc>
                <a:spcPct val="100000"/>
              </a:lnSpc>
              <a:spcBef>
                <a:spcPts val="95"/>
              </a:spcBef>
            </a:pPr>
            <a:r>
              <a:rPr sz="700" spc="75" dirty="0">
                <a:latin typeface="Arial MT"/>
                <a:cs typeface="Arial MT"/>
              </a:rPr>
              <a:t>5</a:t>
            </a:r>
            <a:r>
              <a:rPr sz="700" spc="-5" dirty="0">
                <a:latin typeface="Arial MT"/>
                <a:cs typeface="Arial MT"/>
              </a:rPr>
              <a:t>0</a:t>
            </a:r>
            <a:r>
              <a:rPr sz="700" spc="-114" dirty="0">
                <a:latin typeface="Arial MT"/>
                <a:cs typeface="Arial MT"/>
              </a:rPr>
              <a:t> </a:t>
            </a:r>
            <a:r>
              <a:rPr sz="700" spc="5" dirty="0">
                <a:latin typeface="Arial MT"/>
                <a:cs typeface="Arial MT"/>
              </a:rPr>
              <a:t>,</a:t>
            </a:r>
            <a:r>
              <a:rPr sz="700" spc="-5" dirty="0">
                <a:latin typeface="Arial MT"/>
                <a:cs typeface="Arial MT"/>
              </a:rPr>
              <a:t>0</a:t>
            </a:r>
            <a:endParaRPr sz="700">
              <a:latin typeface="Arial MT"/>
              <a:cs typeface="Arial MT"/>
            </a:endParaRPr>
          </a:p>
          <a:p>
            <a:pPr>
              <a:lnSpc>
                <a:spcPct val="100000"/>
              </a:lnSpc>
              <a:spcBef>
                <a:spcPts val="600"/>
              </a:spcBef>
            </a:pPr>
            <a:r>
              <a:rPr sz="700" spc="75" dirty="0">
                <a:latin typeface="Arial MT"/>
                <a:cs typeface="Arial MT"/>
              </a:rPr>
              <a:t>4</a:t>
            </a:r>
            <a:r>
              <a:rPr sz="700" spc="-5" dirty="0">
                <a:latin typeface="Arial MT"/>
                <a:cs typeface="Arial MT"/>
              </a:rPr>
              <a:t>5</a:t>
            </a:r>
            <a:r>
              <a:rPr sz="700" spc="-114" dirty="0">
                <a:latin typeface="Arial MT"/>
                <a:cs typeface="Arial MT"/>
              </a:rPr>
              <a:t> </a:t>
            </a:r>
            <a:r>
              <a:rPr sz="700" spc="5" dirty="0">
                <a:latin typeface="Arial MT"/>
                <a:cs typeface="Arial MT"/>
              </a:rPr>
              <a:t>,</a:t>
            </a:r>
            <a:r>
              <a:rPr sz="700" spc="-5" dirty="0">
                <a:latin typeface="Arial MT"/>
                <a:cs typeface="Arial MT"/>
              </a:rPr>
              <a:t>0</a:t>
            </a:r>
            <a:endParaRPr sz="700">
              <a:latin typeface="Arial MT"/>
              <a:cs typeface="Arial MT"/>
            </a:endParaRPr>
          </a:p>
          <a:p>
            <a:pPr>
              <a:lnSpc>
                <a:spcPct val="100000"/>
              </a:lnSpc>
              <a:spcBef>
                <a:spcPts val="600"/>
              </a:spcBef>
            </a:pPr>
            <a:r>
              <a:rPr sz="700" spc="75" dirty="0">
                <a:latin typeface="Arial MT"/>
                <a:cs typeface="Arial MT"/>
              </a:rPr>
              <a:t>4</a:t>
            </a:r>
            <a:r>
              <a:rPr sz="700" spc="-5" dirty="0">
                <a:latin typeface="Arial MT"/>
                <a:cs typeface="Arial MT"/>
              </a:rPr>
              <a:t>0</a:t>
            </a:r>
            <a:r>
              <a:rPr sz="700" spc="-114" dirty="0">
                <a:latin typeface="Arial MT"/>
                <a:cs typeface="Arial MT"/>
              </a:rPr>
              <a:t> </a:t>
            </a:r>
            <a:r>
              <a:rPr sz="700" spc="5" dirty="0">
                <a:latin typeface="Arial MT"/>
                <a:cs typeface="Arial MT"/>
              </a:rPr>
              <a:t>,</a:t>
            </a:r>
            <a:r>
              <a:rPr sz="700" spc="-5" dirty="0">
                <a:latin typeface="Arial MT"/>
                <a:cs typeface="Arial MT"/>
              </a:rPr>
              <a:t>0</a:t>
            </a:r>
            <a:endParaRPr sz="700">
              <a:latin typeface="Arial MT"/>
              <a:cs typeface="Arial MT"/>
            </a:endParaRPr>
          </a:p>
          <a:p>
            <a:pPr>
              <a:lnSpc>
                <a:spcPct val="100000"/>
              </a:lnSpc>
              <a:spcBef>
                <a:spcPts val="600"/>
              </a:spcBef>
            </a:pPr>
            <a:r>
              <a:rPr sz="700" spc="70" dirty="0">
                <a:latin typeface="Arial MT"/>
                <a:cs typeface="Arial MT"/>
              </a:rPr>
              <a:t>3</a:t>
            </a:r>
            <a:r>
              <a:rPr sz="700" spc="-5" dirty="0">
                <a:latin typeface="Arial MT"/>
                <a:cs typeface="Arial MT"/>
              </a:rPr>
              <a:t>5</a:t>
            </a:r>
            <a:r>
              <a:rPr sz="700" spc="-114" dirty="0">
                <a:latin typeface="Arial MT"/>
                <a:cs typeface="Arial MT"/>
              </a:rPr>
              <a:t> </a:t>
            </a:r>
            <a:r>
              <a:rPr sz="700" dirty="0">
                <a:latin typeface="Arial MT"/>
                <a:cs typeface="Arial MT"/>
              </a:rPr>
              <a:t>,</a:t>
            </a:r>
            <a:r>
              <a:rPr sz="700" spc="-5" dirty="0">
                <a:latin typeface="Arial MT"/>
                <a:cs typeface="Arial MT"/>
              </a:rPr>
              <a:t>0</a:t>
            </a:r>
            <a:endParaRPr sz="700">
              <a:latin typeface="Arial MT"/>
              <a:cs typeface="Arial MT"/>
            </a:endParaRPr>
          </a:p>
          <a:p>
            <a:pPr>
              <a:lnSpc>
                <a:spcPct val="100000"/>
              </a:lnSpc>
              <a:spcBef>
                <a:spcPts val="600"/>
              </a:spcBef>
            </a:pPr>
            <a:r>
              <a:rPr sz="700" spc="75" dirty="0">
                <a:latin typeface="Arial MT"/>
                <a:cs typeface="Arial MT"/>
              </a:rPr>
              <a:t>3</a:t>
            </a:r>
            <a:r>
              <a:rPr sz="700" spc="-5" dirty="0">
                <a:latin typeface="Arial MT"/>
                <a:cs typeface="Arial MT"/>
              </a:rPr>
              <a:t>0</a:t>
            </a:r>
            <a:r>
              <a:rPr sz="700" spc="-114" dirty="0">
                <a:latin typeface="Arial MT"/>
                <a:cs typeface="Arial MT"/>
              </a:rPr>
              <a:t> </a:t>
            </a:r>
            <a:r>
              <a:rPr sz="700" spc="5" dirty="0">
                <a:latin typeface="Arial MT"/>
                <a:cs typeface="Arial MT"/>
              </a:rPr>
              <a:t>,</a:t>
            </a:r>
            <a:r>
              <a:rPr sz="700" spc="-5" dirty="0">
                <a:latin typeface="Arial MT"/>
                <a:cs typeface="Arial MT"/>
              </a:rPr>
              <a:t>0</a:t>
            </a:r>
            <a:endParaRPr sz="700">
              <a:latin typeface="Arial MT"/>
              <a:cs typeface="Arial MT"/>
            </a:endParaRPr>
          </a:p>
        </p:txBody>
      </p:sp>
      <p:sp>
        <p:nvSpPr>
          <p:cNvPr id="22" name="object 22"/>
          <p:cNvSpPr txBox="1"/>
          <p:nvPr/>
        </p:nvSpPr>
        <p:spPr>
          <a:xfrm>
            <a:off x="4916170" y="4799457"/>
            <a:ext cx="208279" cy="1046480"/>
          </a:xfrm>
          <a:prstGeom prst="rect">
            <a:avLst/>
          </a:prstGeom>
        </p:spPr>
        <p:txBody>
          <a:bodyPr vert="horz" wrap="square" lIns="0" tIns="12065" rIns="0" bIns="0" rtlCol="0">
            <a:spAutoFit/>
          </a:bodyPr>
          <a:lstStyle/>
          <a:p>
            <a:pPr>
              <a:lnSpc>
                <a:spcPct val="100000"/>
              </a:lnSpc>
              <a:spcBef>
                <a:spcPts val="95"/>
              </a:spcBef>
            </a:pPr>
            <a:r>
              <a:rPr sz="700" spc="75" dirty="0">
                <a:latin typeface="Arial MT"/>
                <a:cs typeface="Arial MT"/>
              </a:rPr>
              <a:t>2</a:t>
            </a:r>
            <a:r>
              <a:rPr sz="700" spc="-5" dirty="0">
                <a:latin typeface="Arial MT"/>
                <a:cs typeface="Arial MT"/>
              </a:rPr>
              <a:t>5</a:t>
            </a:r>
            <a:r>
              <a:rPr sz="700" spc="-114" dirty="0">
                <a:latin typeface="Arial MT"/>
                <a:cs typeface="Arial MT"/>
              </a:rPr>
              <a:t> </a:t>
            </a:r>
            <a:r>
              <a:rPr sz="700" spc="5" dirty="0">
                <a:latin typeface="Arial MT"/>
                <a:cs typeface="Arial MT"/>
              </a:rPr>
              <a:t>,</a:t>
            </a:r>
            <a:r>
              <a:rPr sz="700" spc="-5" dirty="0">
                <a:latin typeface="Arial MT"/>
                <a:cs typeface="Arial MT"/>
              </a:rPr>
              <a:t>0</a:t>
            </a:r>
            <a:endParaRPr sz="700">
              <a:latin typeface="Arial MT"/>
              <a:cs typeface="Arial MT"/>
            </a:endParaRPr>
          </a:p>
          <a:p>
            <a:pPr>
              <a:lnSpc>
                <a:spcPct val="100000"/>
              </a:lnSpc>
              <a:spcBef>
                <a:spcPts val="600"/>
              </a:spcBef>
            </a:pPr>
            <a:r>
              <a:rPr sz="700" spc="75" dirty="0">
                <a:latin typeface="Arial MT"/>
                <a:cs typeface="Arial MT"/>
              </a:rPr>
              <a:t>2</a:t>
            </a:r>
            <a:r>
              <a:rPr sz="700" spc="-5" dirty="0">
                <a:latin typeface="Arial MT"/>
                <a:cs typeface="Arial MT"/>
              </a:rPr>
              <a:t>0</a:t>
            </a:r>
            <a:r>
              <a:rPr sz="700" spc="-114" dirty="0">
                <a:latin typeface="Arial MT"/>
                <a:cs typeface="Arial MT"/>
              </a:rPr>
              <a:t> </a:t>
            </a:r>
            <a:r>
              <a:rPr sz="700" spc="5" dirty="0">
                <a:latin typeface="Arial MT"/>
                <a:cs typeface="Arial MT"/>
              </a:rPr>
              <a:t>,</a:t>
            </a:r>
            <a:r>
              <a:rPr sz="700" spc="-5" dirty="0">
                <a:latin typeface="Arial MT"/>
                <a:cs typeface="Arial MT"/>
              </a:rPr>
              <a:t>0</a:t>
            </a:r>
            <a:endParaRPr sz="700">
              <a:latin typeface="Arial MT"/>
              <a:cs typeface="Arial MT"/>
            </a:endParaRPr>
          </a:p>
          <a:p>
            <a:pPr>
              <a:lnSpc>
                <a:spcPct val="100000"/>
              </a:lnSpc>
              <a:spcBef>
                <a:spcPts val="600"/>
              </a:spcBef>
            </a:pPr>
            <a:r>
              <a:rPr sz="700" spc="75" dirty="0">
                <a:latin typeface="Arial MT"/>
                <a:cs typeface="Arial MT"/>
              </a:rPr>
              <a:t>1</a:t>
            </a:r>
            <a:r>
              <a:rPr sz="700" spc="-5" dirty="0">
                <a:latin typeface="Arial MT"/>
                <a:cs typeface="Arial MT"/>
              </a:rPr>
              <a:t>5</a:t>
            </a:r>
            <a:r>
              <a:rPr sz="700" spc="-114" dirty="0">
                <a:latin typeface="Arial MT"/>
                <a:cs typeface="Arial MT"/>
              </a:rPr>
              <a:t> </a:t>
            </a:r>
            <a:r>
              <a:rPr sz="700" spc="5" dirty="0">
                <a:latin typeface="Arial MT"/>
                <a:cs typeface="Arial MT"/>
              </a:rPr>
              <a:t>,</a:t>
            </a:r>
            <a:r>
              <a:rPr sz="700" spc="-5" dirty="0">
                <a:latin typeface="Arial MT"/>
                <a:cs typeface="Arial MT"/>
              </a:rPr>
              <a:t>0</a:t>
            </a:r>
            <a:endParaRPr sz="700">
              <a:latin typeface="Arial MT"/>
              <a:cs typeface="Arial MT"/>
            </a:endParaRPr>
          </a:p>
          <a:p>
            <a:pPr>
              <a:lnSpc>
                <a:spcPct val="100000"/>
              </a:lnSpc>
              <a:spcBef>
                <a:spcPts val="600"/>
              </a:spcBef>
            </a:pPr>
            <a:r>
              <a:rPr sz="700" spc="75" dirty="0">
                <a:latin typeface="Arial MT"/>
                <a:cs typeface="Arial MT"/>
              </a:rPr>
              <a:t>1</a:t>
            </a:r>
            <a:r>
              <a:rPr sz="700" spc="-5" dirty="0">
                <a:latin typeface="Arial MT"/>
                <a:cs typeface="Arial MT"/>
              </a:rPr>
              <a:t>0</a:t>
            </a:r>
            <a:r>
              <a:rPr sz="700" spc="-114" dirty="0">
                <a:latin typeface="Arial MT"/>
                <a:cs typeface="Arial MT"/>
              </a:rPr>
              <a:t> </a:t>
            </a:r>
            <a:r>
              <a:rPr sz="700" spc="5" dirty="0">
                <a:latin typeface="Arial MT"/>
                <a:cs typeface="Arial MT"/>
              </a:rPr>
              <a:t>,</a:t>
            </a:r>
            <a:r>
              <a:rPr sz="700" spc="-5" dirty="0">
                <a:latin typeface="Arial MT"/>
                <a:cs typeface="Arial MT"/>
              </a:rPr>
              <a:t>0</a:t>
            </a:r>
            <a:endParaRPr sz="700">
              <a:latin typeface="Arial MT"/>
              <a:cs typeface="Arial MT"/>
            </a:endParaRPr>
          </a:p>
          <a:p>
            <a:pPr marL="60325">
              <a:lnSpc>
                <a:spcPct val="100000"/>
              </a:lnSpc>
              <a:spcBef>
                <a:spcPts val="600"/>
              </a:spcBef>
            </a:pPr>
            <a:r>
              <a:rPr sz="700" spc="-5" dirty="0">
                <a:latin typeface="Arial MT"/>
                <a:cs typeface="Arial MT"/>
              </a:rPr>
              <a:t>5</a:t>
            </a:r>
            <a:r>
              <a:rPr sz="700" spc="-114" dirty="0">
                <a:latin typeface="Arial MT"/>
                <a:cs typeface="Arial MT"/>
              </a:rPr>
              <a:t> </a:t>
            </a:r>
            <a:r>
              <a:rPr sz="700" spc="5" dirty="0">
                <a:latin typeface="Arial MT"/>
                <a:cs typeface="Arial MT"/>
              </a:rPr>
              <a:t>,</a:t>
            </a:r>
            <a:r>
              <a:rPr sz="700" spc="-5" dirty="0">
                <a:latin typeface="Arial MT"/>
                <a:cs typeface="Arial MT"/>
              </a:rPr>
              <a:t>0</a:t>
            </a:r>
            <a:endParaRPr sz="700">
              <a:latin typeface="Arial MT"/>
              <a:cs typeface="Arial MT"/>
            </a:endParaRPr>
          </a:p>
          <a:p>
            <a:pPr marL="60325">
              <a:lnSpc>
                <a:spcPct val="100000"/>
              </a:lnSpc>
              <a:spcBef>
                <a:spcPts val="600"/>
              </a:spcBef>
            </a:pPr>
            <a:r>
              <a:rPr sz="700" spc="-5" dirty="0">
                <a:latin typeface="Arial MT"/>
                <a:cs typeface="Arial MT"/>
              </a:rPr>
              <a:t>0</a:t>
            </a:r>
            <a:r>
              <a:rPr sz="700" spc="-114" dirty="0">
                <a:latin typeface="Arial MT"/>
                <a:cs typeface="Arial MT"/>
              </a:rPr>
              <a:t> </a:t>
            </a:r>
            <a:r>
              <a:rPr sz="700" spc="5" dirty="0">
                <a:latin typeface="Arial MT"/>
                <a:cs typeface="Arial MT"/>
              </a:rPr>
              <a:t>,</a:t>
            </a:r>
            <a:r>
              <a:rPr sz="700" spc="-5" dirty="0">
                <a:latin typeface="Arial MT"/>
                <a:cs typeface="Arial MT"/>
              </a:rPr>
              <a:t>0</a:t>
            </a:r>
            <a:endParaRPr sz="700">
              <a:latin typeface="Arial MT"/>
              <a:cs typeface="Arial MT"/>
            </a:endParaRPr>
          </a:p>
        </p:txBody>
      </p:sp>
      <p:sp>
        <p:nvSpPr>
          <p:cNvPr id="23" name="object 23"/>
          <p:cNvSpPr txBox="1"/>
          <p:nvPr/>
        </p:nvSpPr>
        <p:spPr>
          <a:xfrm>
            <a:off x="5398261" y="5843117"/>
            <a:ext cx="3279775" cy="132080"/>
          </a:xfrm>
          <a:prstGeom prst="rect">
            <a:avLst/>
          </a:prstGeom>
        </p:spPr>
        <p:txBody>
          <a:bodyPr vert="horz" wrap="square" lIns="0" tIns="12065" rIns="0" bIns="0" rtlCol="0">
            <a:spAutoFit/>
          </a:bodyPr>
          <a:lstStyle/>
          <a:p>
            <a:pPr>
              <a:lnSpc>
                <a:spcPct val="100000"/>
              </a:lnSpc>
              <a:spcBef>
                <a:spcPts val="95"/>
              </a:spcBef>
              <a:tabLst>
                <a:tab pos="441959" algn="l"/>
                <a:tab pos="1647189" algn="l"/>
                <a:tab pos="2284730" algn="l"/>
                <a:tab pos="2813685" algn="l"/>
              </a:tabLst>
            </a:pPr>
            <a:r>
              <a:rPr sz="700" spc="105" dirty="0">
                <a:latin typeface="Arial MT"/>
                <a:cs typeface="Arial MT"/>
              </a:rPr>
              <a:t>P</a:t>
            </a:r>
            <a:r>
              <a:rPr sz="700" spc="-5" dirty="0">
                <a:latin typeface="Arial MT"/>
                <a:cs typeface="Arial MT"/>
              </a:rPr>
              <a:t>B</a:t>
            </a:r>
            <a:r>
              <a:rPr sz="700" spc="-85" dirty="0">
                <a:latin typeface="Arial MT"/>
                <a:cs typeface="Arial MT"/>
              </a:rPr>
              <a:t> </a:t>
            </a:r>
            <a:r>
              <a:rPr sz="700" spc="-5" dirty="0">
                <a:latin typeface="Arial MT"/>
                <a:cs typeface="Arial MT"/>
              </a:rPr>
              <a:t>S</a:t>
            </a:r>
            <a:r>
              <a:rPr sz="700" dirty="0">
                <a:latin typeface="Arial MT"/>
                <a:cs typeface="Arial MT"/>
              </a:rPr>
              <a:t>	</a:t>
            </a:r>
            <a:r>
              <a:rPr sz="700" spc="-5" dirty="0">
                <a:latin typeface="Arial MT"/>
                <a:cs typeface="Arial MT"/>
              </a:rPr>
              <a:t>C</a:t>
            </a:r>
            <a:r>
              <a:rPr sz="700" spc="-75" dirty="0">
                <a:latin typeface="Arial MT"/>
                <a:cs typeface="Arial MT"/>
              </a:rPr>
              <a:t> </a:t>
            </a:r>
            <a:r>
              <a:rPr sz="700" spc="-5" dirty="0">
                <a:latin typeface="Arial MT"/>
                <a:cs typeface="Arial MT"/>
              </a:rPr>
              <a:t>v</a:t>
            </a:r>
            <a:r>
              <a:rPr sz="700" spc="30" dirty="0">
                <a:latin typeface="Arial MT"/>
                <a:cs typeface="Arial MT"/>
              </a:rPr>
              <a:t> </a:t>
            </a:r>
            <a:r>
              <a:rPr sz="700" spc="-5" dirty="0">
                <a:latin typeface="Arial MT"/>
                <a:cs typeface="Arial MT"/>
              </a:rPr>
              <a:t>C</a:t>
            </a:r>
            <a:r>
              <a:rPr sz="700" spc="-75" dirty="0">
                <a:latin typeface="Arial MT"/>
                <a:cs typeface="Arial MT"/>
              </a:rPr>
              <a:t> </a:t>
            </a:r>
            <a:r>
              <a:rPr sz="700" spc="-5" dirty="0">
                <a:latin typeface="Arial MT"/>
                <a:cs typeface="Arial MT"/>
              </a:rPr>
              <a:t>l</a:t>
            </a:r>
            <a:r>
              <a:rPr sz="700" spc="75" dirty="0">
                <a:latin typeface="Arial MT"/>
                <a:cs typeface="Arial MT"/>
              </a:rPr>
              <a:t>a</a:t>
            </a:r>
            <a:r>
              <a:rPr sz="700" spc="15" dirty="0">
                <a:latin typeface="Arial MT"/>
                <a:cs typeface="Arial MT"/>
              </a:rPr>
              <a:t>u</a:t>
            </a:r>
            <a:r>
              <a:rPr sz="700" spc="75" dirty="0">
                <a:latin typeface="Arial MT"/>
                <a:cs typeface="Arial MT"/>
              </a:rPr>
              <a:t>d</a:t>
            </a:r>
            <a:r>
              <a:rPr sz="700" spc="40" dirty="0">
                <a:latin typeface="Arial MT"/>
                <a:cs typeface="Arial MT"/>
              </a:rPr>
              <a:t>i</a:t>
            </a:r>
            <a:r>
              <a:rPr sz="700" spc="-5" dirty="0">
                <a:latin typeface="Arial MT"/>
                <a:cs typeface="Arial MT"/>
              </a:rPr>
              <a:t>o</a:t>
            </a:r>
            <a:r>
              <a:rPr sz="700" dirty="0">
                <a:latin typeface="Arial MT"/>
                <a:cs typeface="Arial MT"/>
              </a:rPr>
              <a:t>    </a:t>
            </a:r>
            <a:r>
              <a:rPr sz="700" spc="-65" dirty="0">
                <a:latin typeface="Arial MT"/>
                <a:cs typeface="Arial MT"/>
              </a:rPr>
              <a:t> </a:t>
            </a:r>
            <a:r>
              <a:rPr sz="700" spc="-5" dirty="0">
                <a:latin typeface="Arial MT"/>
                <a:cs typeface="Arial MT"/>
              </a:rPr>
              <a:t>C</a:t>
            </a:r>
            <a:r>
              <a:rPr sz="700" spc="-75" dirty="0">
                <a:latin typeface="Arial MT"/>
                <a:cs typeface="Arial MT"/>
              </a:rPr>
              <a:t> </a:t>
            </a:r>
            <a:r>
              <a:rPr sz="700" spc="-5" dirty="0">
                <a:latin typeface="Arial MT"/>
                <a:cs typeface="Arial MT"/>
              </a:rPr>
              <a:t>v</a:t>
            </a:r>
            <a:r>
              <a:rPr sz="700" spc="30" dirty="0">
                <a:latin typeface="Arial MT"/>
                <a:cs typeface="Arial MT"/>
              </a:rPr>
              <a:t> </a:t>
            </a:r>
            <a:r>
              <a:rPr sz="700" spc="-5" dirty="0">
                <a:latin typeface="Arial MT"/>
                <a:cs typeface="Arial MT"/>
              </a:rPr>
              <a:t>C</a:t>
            </a:r>
            <a:r>
              <a:rPr sz="700" spc="-75" dirty="0">
                <a:latin typeface="Arial MT"/>
                <a:cs typeface="Arial MT"/>
              </a:rPr>
              <a:t> </a:t>
            </a:r>
            <a:r>
              <a:rPr sz="700" spc="40" dirty="0">
                <a:latin typeface="Arial MT"/>
                <a:cs typeface="Arial MT"/>
              </a:rPr>
              <a:t>i</a:t>
            </a:r>
            <a:r>
              <a:rPr sz="700" spc="65" dirty="0">
                <a:latin typeface="Arial MT"/>
                <a:cs typeface="Arial MT"/>
              </a:rPr>
              <a:t>cc</a:t>
            </a:r>
            <a:r>
              <a:rPr sz="700" spc="40" dirty="0">
                <a:latin typeface="Arial MT"/>
                <a:cs typeface="Arial MT"/>
              </a:rPr>
              <a:t>i</a:t>
            </a:r>
            <a:r>
              <a:rPr sz="700" spc="-5" dirty="0">
                <a:latin typeface="Arial MT"/>
                <a:cs typeface="Arial MT"/>
              </a:rPr>
              <a:t>o</a:t>
            </a:r>
            <a:r>
              <a:rPr sz="700" dirty="0">
                <a:latin typeface="Arial MT"/>
                <a:cs typeface="Arial MT"/>
              </a:rPr>
              <a:t>	</a:t>
            </a:r>
            <a:r>
              <a:rPr sz="700" spc="-5" dirty="0">
                <a:latin typeface="Arial MT"/>
                <a:cs typeface="Arial MT"/>
              </a:rPr>
              <a:t>C</a:t>
            </a:r>
            <a:r>
              <a:rPr sz="700" spc="-75" dirty="0">
                <a:latin typeface="Arial MT"/>
                <a:cs typeface="Arial MT"/>
              </a:rPr>
              <a:t> </a:t>
            </a:r>
            <a:r>
              <a:rPr sz="700" spc="-5" dirty="0">
                <a:latin typeface="Arial MT"/>
                <a:cs typeface="Arial MT"/>
              </a:rPr>
              <a:t>v</a:t>
            </a:r>
            <a:r>
              <a:rPr sz="700" spc="30" dirty="0">
                <a:latin typeface="Arial MT"/>
                <a:cs typeface="Arial MT"/>
              </a:rPr>
              <a:t> </a:t>
            </a:r>
            <a:r>
              <a:rPr sz="700" spc="-5" dirty="0">
                <a:latin typeface="Arial MT"/>
                <a:cs typeface="Arial MT"/>
              </a:rPr>
              <a:t>S</a:t>
            </a:r>
            <a:r>
              <a:rPr sz="700" spc="-85" dirty="0">
                <a:latin typeface="Arial MT"/>
                <a:cs typeface="Arial MT"/>
              </a:rPr>
              <a:t> </a:t>
            </a:r>
            <a:r>
              <a:rPr sz="700" spc="5" dirty="0">
                <a:latin typeface="Arial MT"/>
                <a:cs typeface="Arial MT"/>
              </a:rPr>
              <a:t>v</a:t>
            </a:r>
            <a:r>
              <a:rPr sz="700" spc="75" dirty="0">
                <a:latin typeface="Arial MT"/>
                <a:cs typeface="Arial MT"/>
              </a:rPr>
              <a:t>e</a:t>
            </a:r>
            <a:r>
              <a:rPr sz="700" spc="5" dirty="0">
                <a:latin typeface="Arial MT"/>
                <a:cs typeface="Arial MT"/>
              </a:rPr>
              <a:t>v</a:t>
            </a:r>
            <a:r>
              <a:rPr sz="700" spc="-5" dirty="0">
                <a:latin typeface="Arial MT"/>
                <a:cs typeface="Arial MT"/>
              </a:rPr>
              <a:t>o</a:t>
            </a:r>
            <a:r>
              <a:rPr sz="700" dirty="0">
                <a:latin typeface="Arial MT"/>
                <a:cs typeface="Arial MT"/>
              </a:rPr>
              <a:t>	</a:t>
            </a:r>
            <a:r>
              <a:rPr sz="700" spc="-5" dirty="0">
                <a:latin typeface="Arial MT"/>
                <a:cs typeface="Arial MT"/>
              </a:rPr>
              <a:t>C</a:t>
            </a:r>
            <a:r>
              <a:rPr sz="700" spc="-75" dirty="0">
                <a:latin typeface="Arial MT"/>
                <a:cs typeface="Arial MT"/>
              </a:rPr>
              <a:t> </a:t>
            </a:r>
            <a:r>
              <a:rPr sz="700" spc="-5" dirty="0">
                <a:latin typeface="Arial MT"/>
                <a:cs typeface="Arial MT"/>
              </a:rPr>
              <a:t>v</a:t>
            </a:r>
            <a:r>
              <a:rPr sz="700" spc="30" dirty="0">
                <a:latin typeface="Arial MT"/>
                <a:cs typeface="Arial MT"/>
              </a:rPr>
              <a:t> </a:t>
            </a:r>
            <a:r>
              <a:rPr sz="700" spc="-55" dirty="0">
                <a:latin typeface="Arial MT"/>
                <a:cs typeface="Arial MT"/>
              </a:rPr>
              <a:t>I</a:t>
            </a:r>
            <a:r>
              <a:rPr sz="700" spc="15" dirty="0">
                <a:latin typeface="Arial MT"/>
                <a:cs typeface="Arial MT"/>
              </a:rPr>
              <a:t>r</a:t>
            </a:r>
            <a:r>
              <a:rPr sz="700" spc="40" dirty="0">
                <a:latin typeface="Arial MT"/>
                <a:cs typeface="Arial MT"/>
              </a:rPr>
              <a:t>i</a:t>
            </a:r>
            <a:r>
              <a:rPr sz="700" spc="75" dirty="0">
                <a:latin typeface="Arial MT"/>
                <a:cs typeface="Arial MT"/>
              </a:rPr>
              <a:t>d</a:t>
            </a:r>
            <a:r>
              <a:rPr sz="700" spc="-5" dirty="0">
                <a:latin typeface="Arial MT"/>
                <a:cs typeface="Arial MT"/>
              </a:rPr>
              <a:t>e</a:t>
            </a:r>
            <a:r>
              <a:rPr sz="700" dirty="0">
                <a:latin typeface="Arial MT"/>
                <a:cs typeface="Arial MT"/>
              </a:rPr>
              <a:t>	</a:t>
            </a:r>
            <a:r>
              <a:rPr sz="700" spc="-5" dirty="0">
                <a:latin typeface="Arial MT"/>
                <a:cs typeface="Arial MT"/>
              </a:rPr>
              <a:t>C</a:t>
            </a:r>
            <a:r>
              <a:rPr sz="700" spc="-75" dirty="0">
                <a:latin typeface="Arial MT"/>
                <a:cs typeface="Arial MT"/>
              </a:rPr>
              <a:t> </a:t>
            </a:r>
            <a:r>
              <a:rPr sz="700" spc="-5" dirty="0">
                <a:latin typeface="Arial MT"/>
                <a:cs typeface="Arial MT"/>
              </a:rPr>
              <a:t>v</a:t>
            </a:r>
            <a:r>
              <a:rPr sz="700" spc="30" dirty="0">
                <a:latin typeface="Arial MT"/>
                <a:cs typeface="Arial MT"/>
              </a:rPr>
              <a:t> </a:t>
            </a:r>
            <a:r>
              <a:rPr sz="700" spc="65" dirty="0">
                <a:latin typeface="Arial MT"/>
                <a:cs typeface="Arial MT"/>
              </a:rPr>
              <a:t>s</a:t>
            </a:r>
            <a:r>
              <a:rPr sz="700" spc="40" dirty="0">
                <a:latin typeface="Arial MT"/>
                <a:cs typeface="Arial MT"/>
              </a:rPr>
              <a:t>i</a:t>
            </a:r>
            <a:r>
              <a:rPr sz="700" spc="-5" dirty="0">
                <a:latin typeface="Arial MT"/>
                <a:cs typeface="Arial MT"/>
              </a:rPr>
              <a:t>m</a:t>
            </a:r>
            <a:r>
              <a:rPr sz="700" spc="-95" dirty="0">
                <a:latin typeface="Arial MT"/>
                <a:cs typeface="Arial MT"/>
              </a:rPr>
              <a:t> </a:t>
            </a:r>
            <a:r>
              <a:rPr sz="700" spc="75" dirty="0">
                <a:latin typeface="Arial MT"/>
                <a:cs typeface="Arial MT"/>
              </a:rPr>
              <a:t>e</a:t>
            </a:r>
            <a:r>
              <a:rPr sz="700" spc="5" dirty="0">
                <a:latin typeface="Arial MT"/>
                <a:cs typeface="Arial MT"/>
              </a:rPr>
              <a:t>t</a:t>
            </a:r>
            <a:r>
              <a:rPr sz="700" spc="-5" dirty="0">
                <a:latin typeface="Arial MT"/>
                <a:cs typeface="Arial MT"/>
              </a:rPr>
              <a:t>o</a:t>
            </a:r>
            <a:endParaRPr sz="700">
              <a:latin typeface="Arial MT"/>
              <a:cs typeface="Arial MT"/>
            </a:endParaRPr>
          </a:p>
        </p:txBody>
      </p:sp>
      <p:sp>
        <p:nvSpPr>
          <p:cNvPr id="24" name="object 24"/>
          <p:cNvSpPr txBox="1"/>
          <p:nvPr/>
        </p:nvSpPr>
        <p:spPr>
          <a:xfrm>
            <a:off x="4713694" y="4770500"/>
            <a:ext cx="276225" cy="359410"/>
          </a:xfrm>
          <a:prstGeom prst="rect">
            <a:avLst/>
          </a:prstGeom>
        </p:spPr>
        <p:txBody>
          <a:bodyPr vert="vert270" wrap="square" lIns="0" tIns="2540" rIns="0" bIns="0" rtlCol="0">
            <a:spAutoFit/>
          </a:bodyPr>
          <a:lstStyle/>
          <a:p>
            <a:pPr marL="12700">
              <a:lnSpc>
                <a:spcPct val="100000"/>
              </a:lnSpc>
              <a:spcBef>
                <a:spcPts val="20"/>
              </a:spcBef>
            </a:pPr>
            <a:r>
              <a:rPr sz="850" b="1" spc="25" dirty="0">
                <a:latin typeface="Arial"/>
                <a:cs typeface="Arial"/>
              </a:rPr>
              <a:t>I</a:t>
            </a:r>
            <a:r>
              <a:rPr sz="850" b="1" dirty="0">
                <a:latin typeface="Arial"/>
                <a:cs typeface="Arial"/>
              </a:rPr>
              <a:t>%</a:t>
            </a:r>
            <a:r>
              <a:rPr sz="850" b="1" spc="-35" dirty="0">
                <a:latin typeface="Arial"/>
                <a:cs typeface="Arial"/>
              </a:rPr>
              <a:t> </a:t>
            </a:r>
            <a:r>
              <a:rPr sz="850" b="1" spc="-10" dirty="0">
                <a:latin typeface="Arial"/>
                <a:cs typeface="Arial"/>
              </a:rPr>
              <a:t>200</a:t>
            </a:r>
            <a:endParaRPr sz="850">
              <a:latin typeface="Arial"/>
              <a:cs typeface="Arial"/>
            </a:endParaRPr>
          </a:p>
          <a:p>
            <a:pPr marL="12700">
              <a:lnSpc>
                <a:spcPct val="100000"/>
              </a:lnSpc>
            </a:pPr>
            <a:r>
              <a:rPr sz="850" b="1" spc="-5" dirty="0">
                <a:latin typeface="Arial"/>
                <a:cs typeface="Arial"/>
              </a:rPr>
              <a:t>ppb</a:t>
            </a:r>
            <a:endParaRPr sz="850">
              <a:latin typeface="Arial"/>
              <a:cs typeface="Arial"/>
            </a:endParaRPr>
          </a:p>
        </p:txBody>
      </p:sp>
      <p:sp>
        <p:nvSpPr>
          <p:cNvPr id="25" name="object 25"/>
          <p:cNvSpPr/>
          <p:nvPr/>
        </p:nvSpPr>
        <p:spPr>
          <a:xfrm>
            <a:off x="4620767" y="3811523"/>
            <a:ext cx="4186554" cy="2239010"/>
          </a:xfrm>
          <a:custGeom>
            <a:avLst/>
            <a:gdLst/>
            <a:ahLst/>
            <a:cxnLst/>
            <a:rect l="l" t="t" r="r" b="b"/>
            <a:pathLst>
              <a:path w="4186554" h="2239010">
                <a:moveTo>
                  <a:pt x="0" y="2238667"/>
                </a:moveTo>
                <a:lnTo>
                  <a:pt x="4186301" y="2238667"/>
                </a:lnTo>
                <a:lnTo>
                  <a:pt x="4186301" y="0"/>
                </a:lnTo>
                <a:lnTo>
                  <a:pt x="0" y="0"/>
                </a:lnTo>
                <a:lnTo>
                  <a:pt x="0" y="2238667"/>
                </a:lnTo>
              </a:path>
            </a:pathLst>
          </a:custGeom>
          <a:ln w="6054">
            <a:solidFill>
              <a:srgbClr val="000000"/>
            </a:solidFill>
          </a:ln>
        </p:spPr>
        <p:txBody>
          <a:bodyPr wrap="square" lIns="0" tIns="0" rIns="0" bIns="0" rtlCol="0"/>
          <a:lstStyle/>
          <a:p>
            <a:endParaRPr/>
          </a:p>
        </p:txBody>
      </p:sp>
      <p:sp>
        <p:nvSpPr>
          <p:cNvPr id="26" name="object 26"/>
          <p:cNvSpPr txBox="1"/>
          <p:nvPr/>
        </p:nvSpPr>
        <p:spPr>
          <a:xfrm>
            <a:off x="6524497" y="3861561"/>
            <a:ext cx="349885" cy="269240"/>
          </a:xfrm>
          <a:prstGeom prst="rect">
            <a:avLst/>
          </a:prstGeom>
        </p:spPr>
        <p:txBody>
          <a:bodyPr vert="horz" wrap="square" lIns="0" tIns="12065" rIns="0" bIns="0" rtlCol="0">
            <a:spAutoFit/>
          </a:bodyPr>
          <a:lstStyle/>
          <a:p>
            <a:pPr>
              <a:lnSpc>
                <a:spcPct val="100000"/>
              </a:lnSpc>
              <a:spcBef>
                <a:spcPts val="95"/>
              </a:spcBef>
            </a:pPr>
            <a:r>
              <a:rPr sz="1600" b="1" spc="-25" dirty="0">
                <a:latin typeface="Tahoma"/>
                <a:cs typeface="Tahoma"/>
              </a:rPr>
              <a:t>I%</a:t>
            </a:r>
            <a:endParaRPr sz="1600">
              <a:latin typeface="Tahoma"/>
              <a:cs typeface="Tahoma"/>
            </a:endParaRPr>
          </a:p>
        </p:txBody>
      </p:sp>
      <p:pic>
        <p:nvPicPr>
          <p:cNvPr id="27" name="object 27"/>
          <p:cNvPicPr/>
          <p:nvPr/>
        </p:nvPicPr>
        <p:blipFill>
          <a:blip r:embed="rId2" cstate="print"/>
          <a:stretch>
            <a:fillRect/>
          </a:stretch>
        </p:blipFill>
        <p:spPr>
          <a:xfrm>
            <a:off x="6836664" y="4383023"/>
            <a:ext cx="240792" cy="239268"/>
          </a:xfrm>
          <a:prstGeom prst="rect">
            <a:avLst/>
          </a:prstGeom>
        </p:spPr>
      </p:pic>
      <p:sp>
        <p:nvSpPr>
          <p:cNvPr id="28" name="object 28"/>
          <p:cNvSpPr txBox="1"/>
          <p:nvPr/>
        </p:nvSpPr>
        <p:spPr>
          <a:xfrm>
            <a:off x="383235" y="871219"/>
            <a:ext cx="3909695" cy="51308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Tahoma"/>
                <a:cs typeface="Tahoma"/>
              </a:rPr>
              <a:t>Experimental</a:t>
            </a:r>
            <a:r>
              <a:rPr sz="1600" b="1" spc="-30" dirty="0">
                <a:latin typeface="Tahoma"/>
                <a:cs typeface="Tahoma"/>
              </a:rPr>
              <a:t> </a:t>
            </a:r>
            <a:r>
              <a:rPr sz="1600" b="1" spc="-15" dirty="0">
                <a:latin typeface="Tahoma"/>
                <a:cs typeface="Tahoma"/>
              </a:rPr>
              <a:t>conditions:</a:t>
            </a:r>
            <a:endParaRPr sz="1600">
              <a:latin typeface="Tahoma"/>
              <a:cs typeface="Tahoma"/>
            </a:endParaRPr>
          </a:p>
          <a:p>
            <a:pPr marL="12700">
              <a:lnSpc>
                <a:spcPct val="100000"/>
              </a:lnSpc>
            </a:pPr>
            <a:r>
              <a:rPr sz="1600" u="heavy" spc="-20" dirty="0">
                <a:uFill>
                  <a:solidFill>
                    <a:srgbClr val="000000"/>
                  </a:solidFill>
                </a:uFill>
                <a:latin typeface="Tahoma"/>
                <a:cs typeface="Tahoma"/>
              </a:rPr>
              <a:t>Extraction</a:t>
            </a:r>
            <a:r>
              <a:rPr sz="1600" u="heavy" spc="50" dirty="0">
                <a:uFill>
                  <a:solidFill>
                    <a:srgbClr val="000000"/>
                  </a:solidFill>
                </a:uFill>
                <a:latin typeface="Tahoma"/>
                <a:cs typeface="Tahoma"/>
              </a:rPr>
              <a:t> </a:t>
            </a:r>
            <a:r>
              <a:rPr sz="1600" u="heavy" spc="-5" dirty="0">
                <a:uFill>
                  <a:solidFill>
                    <a:srgbClr val="000000"/>
                  </a:solidFill>
                </a:uFill>
                <a:latin typeface="Tahoma"/>
                <a:cs typeface="Tahoma"/>
              </a:rPr>
              <a:t>in</a:t>
            </a:r>
            <a:r>
              <a:rPr sz="1600" u="heavy" spc="-10" dirty="0">
                <a:uFill>
                  <a:solidFill>
                    <a:srgbClr val="000000"/>
                  </a:solidFill>
                </a:uFill>
                <a:latin typeface="Tahoma"/>
                <a:cs typeface="Tahoma"/>
              </a:rPr>
              <a:t> </a:t>
            </a:r>
            <a:r>
              <a:rPr sz="1600" b="1" u="heavy" spc="-20" dirty="0">
                <a:uFill>
                  <a:solidFill>
                    <a:srgbClr val="000000"/>
                  </a:solidFill>
                </a:uFill>
                <a:latin typeface="Tahoma"/>
                <a:cs typeface="Tahoma"/>
              </a:rPr>
              <a:t>measuring</a:t>
            </a:r>
            <a:r>
              <a:rPr sz="1600" b="1" u="heavy" spc="110" dirty="0">
                <a:uFill>
                  <a:solidFill>
                    <a:srgbClr val="000000"/>
                  </a:solidFill>
                </a:uFill>
                <a:latin typeface="Tahoma"/>
                <a:cs typeface="Tahoma"/>
              </a:rPr>
              <a:t> </a:t>
            </a:r>
            <a:r>
              <a:rPr sz="1600" b="1" u="heavy" spc="-5" dirty="0">
                <a:uFill>
                  <a:solidFill>
                    <a:srgbClr val="000000"/>
                  </a:solidFill>
                </a:uFill>
                <a:latin typeface="Tahoma"/>
                <a:cs typeface="Tahoma"/>
              </a:rPr>
              <a:t>buffer</a:t>
            </a:r>
            <a:r>
              <a:rPr sz="1600" b="1" u="heavy" spc="50" dirty="0">
                <a:uFill>
                  <a:solidFill>
                    <a:srgbClr val="000000"/>
                  </a:solidFill>
                </a:uFill>
                <a:latin typeface="Tahoma"/>
                <a:cs typeface="Tahoma"/>
              </a:rPr>
              <a:t> </a:t>
            </a:r>
            <a:r>
              <a:rPr sz="1600" u="heavy" spc="-5" dirty="0">
                <a:uFill>
                  <a:solidFill>
                    <a:srgbClr val="000000"/>
                  </a:solidFill>
                </a:uFill>
                <a:latin typeface="Tahoma"/>
                <a:cs typeface="Tahoma"/>
              </a:rPr>
              <a:t>(1g/10ml)</a:t>
            </a:r>
            <a:endParaRPr sz="1600">
              <a:latin typeface="Tahoma"/>
              <a:cs typeface="Tahoma"/>
            </a:endParaRPr>
          </a:p>
        </p:txBody>
      </p:sp>
      <p:grpSp>
        <p:nvGrpSpPr>
          <p:cNvPr id="29" name="object 29"/>
          <p:cNvGrpSpPr/>
          <p:nvPr/>
        </p:nvGrpSpPr>
        <p:grpSpPr>
          <a:xfrm>
            <a:off x="4606607" y="938339"/>
            <a:ext cx="4244975" cy="2224405"/>
            <a:chOff x="4606607" y="938339"/>
            <a:chExt cx="4244975" cy="2224405"/>
          </a:xfrm>
        </p:grpSpPr>
        <p:sp>
          <p:nvSpPr>
            <p:cNvPr id="30" name="object 30"/>
            <p:cNvSpPr/>
            <p:nvPr/>
          </p:nvSpPr>
          <p:spPr>
            <a:xfrm>
              <a:off x="4610100" y="941832"/>
              <a:ext cx="4237990" cy="2217420"/>
            </a:xfrm>
            <a:custGeom>
              <a:avLst/>
              <a:gdLst/>
              <a:ahLst/>
              <a:cxnLst/>
              <a:rect l="l" t="t" r="r" b="b"/>
              <a:pathLst>
                <a:path w="4237990" h="2217420">
                  <a:moveTo>
                    <a:pt x="0" y="2216912"/>
                  </a:moveTo>
                  <a:lnTo>
                    <a:pt x="4237863" y="2216912"/>
                  </a:lnTo>
                  <a:lnTo>
                    <a:pt x="4237863" y="0"/>
                  </a:lnTo>
                  <a:lnTo>
                    <a:pt x="0" y="0"/>
                  </a:lnTo>
                  <a:lnTo>
                    <a:pt x="0" y="2216912"/>
                  </a:lnTo>
                  <a:close/>
                </a:path>
              </a:pathLst>
            </a:custGeom>
            <a:ln w="6789">
              <a:solidFill>
                <a:srgbClr val="000000"/>
              </a:solidFill>
            </a:ln>
          </p:spPr>
          <p:txBody>
            <a:bodyPr wrap="square" lIns="0" tIns="0" rIns="0" bIns="0" rtlCol="0"/>
            <a:lstStyle/>
            <a:p>
              <a:endParaRPr/>
            </a:p>
          </p:txBody>
        </p:sp>
        <p:sp>
          <p:nvSpPr>
            <p:cNvPr id="31" name="object 31"/>
            <p:cNvSpPr/>
            <p:nvPr/>
          </p:nvSpPr>
          <p:spPr>
            <a:xfrm>
              <a:off x="5475732" y="1566710"/>
              <a:ext cx="233679" cy="1148715"/>
            </a:xfrm>
            <a:custGeom>
              <a:avLst/>
              <a:gdLst/>
              <a:ahLst/>
              <a:cxnLst/>
              <a:rect l="l" t="t" r="r" b="b"/>
              <a:pathLst>
                <a:path w="233679" h="1148714">
                  <a:moveTo>
                    <a:pt x="233095" y="0"/>
                  </a:moveTo>
                  <a:lnTo>
                    <a:pt x="0" y="0"/>
                  </a:lnTo>
                  <a:lnTo>
                    <a:pt x="0" y="1148676"/>
                  </a:lnTo>
                  <a:lnTo>
                    <a:pt x="233095" y="1148676"/>
                  </a:lnTo>
                  <a:lnTo>
                    <a:pt x="233095" y="0"/>
                  </a:lnTo>
                  <a:close/>
                </a:path>
              </a:pathLst>
            </a:custGeom>
            <a:solidFill>
              <a:srgbClr val="9999FF"/>
            </a:solidFill>
          </p:spPr>
          <p:txBody>
            <a:bodyPr wrap="square" lIns="0" tIns="0" rIns="0" bIns="0" rtlCol="0"/>
            <a:lstStyle/>
            <a:p>
              <a:endParaRPr/>
            </a:p>
          </p:txBody>
        </p:sp>
        <p:sp>
          <p:nvSpPr>
            <p:cNvPr id="32" name="object 32"/>
            <p:cNvSpPr/>
            <p:nvPr/>
          </p:nvSpPr>
          <p:spPr>
            <a:xfrm>
              <a:off x="5476494" y="1567434"/>
              <a:ext cx="233045" cy="1148715"/>
            </a:xfrm>
            <a:custGeom>
              <a:avLst/>
              <a:gdLst/>
              <a:ahLst/>
              <a:cxnLst/>
              <a:rect l="l" t="t" r="r" b="b"/>
              <a:pathLst>
                <a:path w="233045" h="1148714">
                  <a:moveTo>
                    <a:pt x="233044" y="1148714"/>
                  </a:moveTo>
                  <a:lnTo>
                    <a:pt x="233044" y="0"/>
                  </a:lnTo>
                  <a:lnTo>
                    <a:pt x="0" y="0"/>
                  </a:lnTo>
                  <a:lnTo>
                    <a:pt x="0" y="1148714"/>
                  </a:lnTo>
                  <a:lnTo>
                    <a:pt x="233044" y="1148714"/>
                  </a:lnTo>
                </a:path>
              </a:pathLst>
            </a:custGeom>
            <a:ln w="7452">
              <a:solidFill>
                <a:srgbClr val="000000"/>
              </a:solidFill>
            </a:ln>
          </p:spPr>
          <p:txBody>
            <a:bodyPr wrap="square" lIns="0" tIns="0" rIns="0" bIns="0" rtlCol="0"/>
            <a:lstStyle/>
            <a:p>
              <a:endParaRPr/>
            </a:p>
          </p:txBody>
        </p:sp>
        <p:sp>
          <p:nvSpPr>
            <p:cNvPr id="33" name="object 33"/>
            <p:cNvSpPr/>
            <p:nvPr/>
          </p:nvSpPr>
          <p:spPr>
            <a:xfrm>
              <a:off x="6053328" y="1473746"/>
              <a:ext cx="233045" cy="1242060"/>
            </a:xfrm>
            <a:custGeom>
              <a:avLst/>
              <a:gdLst/>
              <a:ahLst/>
              <a:cxnLst/>
              <a:rect l="l" t="t" r="r" b="b"/>
              <a:pathLst>
                <a:path w="233045" h="1242060">
                  <a:moveTo>
                    <a:pt x="232676" y="0"/>
                  </a:moveTo>
                  <a:lnTo>
                    <a:pt x="0" y="0"/>
                  </a:lnTo>
                  <a:lnTo>
                    <a:pt x="0" y="1241513"/>
                  </a:lnTo>
                  <a:lnTo>
                    <a:pt x="232676" y="1241513"/>
                  </a:lnTo>
                  <a:lnTo>
                    <a:pt x="232676" y="0"/>
                  </a:lnTo>
                  <a:close/>
                </a:path>
              </a:pathLst>
            </a:custGeom>
            <a:solidFill>
              <a:srgbClr val="9999FF"/>
            </a:solidFill>
          </p:spPr>
          <p:txBody>
            <a:bodyPr wrap="square" lIns="0" tIns="0" rIns="0" bIns="0" rtlCol="0"/>
            <a:lstStyle/>
            <a:p>
              <a:endParaRPr/>
            </a:p>
          </p:txBody>
        </p:sp>
        <p:sp>
          <p:nvSpPr>
            <p:cNvPr id="34" name="object 34"/>
            <p:cNvSpPr/>
            <p:nvPr/>
          </p:nvSpPr>
          <p:spPr>
            <a:xfrm>
              <a:off x="6054090" y="1474470"/>
              <a:ext cx="233045" cy="1242060"/>
            </a:xfrm>
            <a:custGeom>
              <a:avLst/>
              <a:gdLst/>
              <a:ahLst/>
              <a:cxnLst/>
              <a:rect l="l" t="t" r="r" b="b"/>
              <a:pathLst>
                <a:path w="233045" h="1242060">
                  <a:moveTo>
                    <a:pt x="232663" y="1241552"/>
                  </a:moveTo>
                  <a:lnTo>
                    <a:pt x="232663" y="0"/>
                  </a:lnTo>
                  <a:lnTo>
                    <a:pt x="0" y="0"/>
                  </a:lnTo>
                  <a:lnTo>
                    <a:pt x="0" y="1241552"/>
                  </a:lnTo>
                  <a:lnTo>
                    <a:pt x="232663" y="1241552"/>
                  </a:lnTo>
                </a:path>
              </a:pathLst>
            </a:custGeom>
            <a:ln w="7457">
              <a:solidFill>
                <a:srgbClr val="000000"/>
              </a:solidFill>
            </a:ln>
          </p:spPr>
          <p:txBody>
            <a:bodyPr wrap="square" lIns="0" tIns="0" rIns="0" bIns="0" rtlCol="0"/>
            <a:lstStyle/>
            <a:p>
              <a:endParaRPr/>
            </a:p>
          </p:txBody>
        </p:sp>
        <p:sp>
          <p:nvSpPr>
            <p:cNvPr id="35" name="object 35"/>
            <p:cNvSpPr/>
            <p:nvPr/>
          </p:nvSpPr>
          <p:spPr>
            <a:xfrm>
              <a:off x="6630924" y="1461566"/>
              <a:ext cx="240665" cy="1252855"/>
            </a:xfrm>
            <a:custGeom>
              <a:avLst/>
              <a:gdLst/>
              <a:ahLst/>
              <a:cxnLst/>
              <a:rect l="l" t="t" r="r" b="b"/>
              <a:pathLst>
                <a:path w="240665" h="1252855">
                  <a:moveTo>
                    <a:pt x="240169" y="0"/>
                  </a:moveTo>
                  <a:lnTo>
                    <a:pt x="0" y="0"/>
                  </a:lnTo>
                  <a:lnTo>
                    <a:pt x="0" y="1252677"/>
                  </a:lnTo>
                  <a:lnTo>
                    <a:pt x="240169" y="1252677"/>
                  </a:lnTo>
                  <a:lnTo>
                    <a:pt x="240169" y="0"/>
                  </a:lnTo>
                  <a:close/>
                </a:path>
              </a:pathLst>
            </a:custGeom>
            <a:solidFill>
              <a:srgbClr val="9999FF"/>
            </a:solidFill>
          </p:spPr>
          <p:txBody>
            <a:bodyPr wrap="square" lIns="0" tIns="0" rIns="0" bIns="0" rtlCol="0"/>
            <a:lstStyle/>
            <a:p>
              <a:endParaRPr/>
            </a:p>
          </p:txBody>
        </p:sp>
        <p:sp>
          <p:nvSpPr>
            <p:cNvPr id="36" name="object 36"/>
            <p:cNvSpPr/>
            <p:nvPr/>
          </p:nvSpPr>
          <p:spPr>
            <a:xfrm>
              <a:off x="6631686" y="1462278"/>
              <a:ext cx="240665" cy="1252855"/>
            </a:xfrm>
            <a:custGeom>
              <a:avLst/>
              <a:gdLst/>
              <a:ahLst/>
              <a:cxnLst/>
              <a:rect l="l" t="t" r="r" b="b"/>
              <a:pathLst>
                <a:path w="240665" h="1252855">
                  <a:moveTo>
                    <a:pt x="240157" y="1252727"/>
                  </a:moveTo>
                  <a:lnTo>
                    <a:pt x="240157" y="0"/>
                  </a:lnTo>
                  <a:lnTo>
                    <a:pt x="0" y="0"/>
                  </a:lnTo>
                  <a:lnTo>
                    <a:pt x="0" y="1252727"/>
                  </a:lnTo>
                  <a:lnTo>
                    <a:pt x="240157" y="1252727"/>
                  </a:lnTo>
                </a:path>
              </a:pathLst>
            </a:custGeom>
            <a:ln w="7456">
              <a:solidFill>
                <a:srgbClr val="000000"/>
              </a:solidFill>
            </a:ln>
          </p:spPr>
          <p:txBody>
            <a:bodyPr wrap="square" lIns="0" tIns="0" rIns="0" bIns="0" rtlCol="0"/>
            <a:lstStyle/>
            <a:p>
              <a:endParaRPr/>
            </a:p>
          </p:txBody>
        </p:sp>
        <p:sp>
          <p:nvSpPr>
            <p:cNvPr id="37" name="object 37"/>
            <p:cNvSpPr/>
            <p:nvPr/>
          </p:nvSpPr>
          <p:spPr>
            <a:xfrm>
              <a:off x="7216140" y="1341120"/>
              <a:ext cx="233045" cy="1374775"/>
            </a:xfrm>
            <a:custGeom>
              <a:avLst/>
              <a:gdLst/>
              <a:ahLst/>
              <a:cxnLst/>
              <a:rect l="l" t="t" r="r" b="b"/>
              <a:pathLst>
                <a:path w="233045" h="1374775">
                  <a:moveTo>
                    <a:pt x="232676" y="0"/>
                  </a:moveTo>
                  <a:lnTo>
                    <a:pt x="0" y="0"/>
                  </a:lnTo>
                  <a:lnTo>
                    <a:pt x="0" y="1374266"/>
                  </a:lnTo>
                  <a:lnTo>
                    <a:pt x="232676" y="1374266"/>
                  </a:lnTo>
                  <a:lnTo>
                    <a:pt x="232676" y="0"/>
                  </a:lnTo>
                  <a:close/>
                </a:path>
              </a:pathLst>
            </a:custGeom>
            <a:solidFill>
              <a:srgbClr val="9999FF"/>
            </a:solidFill>
          </p:spPr>
          <p:txBody>
            <a:bodyPr wrap="square" lIns="0" tIns="0" rIns="0" bIns="0" rtlCol="0"/>
            <a:lstStyle/>
            <a:p>
              <a:endParaRPr/>
            </a:p>
          </p:txBody>
        </p:sp>
        <p:sp>
          <p:nvSpPr>
            <p:cNvPr id="38" name="object 38"/>
            <p:cNvSpPr/>
            <p:nvPr/>
          </p:nvSpPr>
          <p:spPr>
            <a:xfrm>
              <a:off x="7216902" y="1341882"/>
              <a:ext cx="233045" cy="1374775"/>
            </a:xfrm>
            <a:custGeom>
              <a:avLst/>
              <a:gdLst/>
              <a:ahLst/>
              <a:cxnLst/>
              <a:rect l="l" t="t" r="r" b="b"/>
              <a:pathLst>
                <a:path w="233045" h="1374775">
                  <a:moveTo>
                    <a:pt x="232664" y="1374266"/>
                  </a:moveTo>
                  <a:lnTo>
                    <a:pt x="232664" y="0"/>
                  </a:lnTo>
                  <a:lnTo>
                    <a:pt x="0" y="0"/>
                  </a:lnTo>
                  <a:lnTo>
                    <a:pt x="0" y="1374266"/>
                  </a:lnTo>
                  <a:lnTo>
                    <a:pt x="232664" y="1374266"/>
                  </a:lnTo>
                </a:path>
              </a:pathLst>
            </a:custGeom>
            <a:ln w="7463">
              <a:solidFill>
                <a:srgbClr val="000000"/>
              </a:solidFill>
            </a:ln>
          </p:spPr>
          <p:txBody>
            <a:bodyPr wrap="square" lIns="0" tIns="0" rIns="0" bIns="0" rtlCol="0"/>
            <a:lstStyle/>
            <a:p>
              <a:endParaRPr/>
            </a:p>
          </p:txBody>
        </p:sp>
        <p:sp>
          <p:nvSpPr>
            <p:cNvPr id="39" name="object 39"/>
            <p:cNvSpPr/>
            <p:nvPr/>
          </p:nvSpPr>
          <p:spPr>
            <a:xfrm>
              <a:off x="7793736" y="1321308"/>
              <a:ext cx="233045" cy="1394460"/>
            </a:xfrm>
            <a:custGeom>
              <a:avLst/>
              <a:gdLst/>
              <a:ahLst/>
              <a:cxnLst/>
              <a:rect l="l" t="t" r="r" b="b"/>
              <a:pathLst>
                <a:path w="233045" h="1394460">
                  <a:moveTo>
                    <a:pt x="232676" y="0"/>
                  </a:moveTo>
                  <a:lnTo>
                    <a:pt x="0" y="0"/>
                  </a:lnTo>
                  <a:lnTo>
                    <a:pt x="0" y="1394206"/>
                  </a:lnTo>
                  <a:lnTo>
                    <a:pt x="232676" y="1394206"/>
                  </a:lnTo>
                  <a:lnTo>
                    <a:pt x="232676" y="0"/>
                  </a:lnTo>
                  <a:close/>
                </a:path>
              </a:pathLst>
            </a:custGeom>
            <a:solidFill>
              <a:srgbClr val="9999FF"/>
            </a:solidFill>
          </p:spPr>
          <p:txBody>
            <a:bodyPr wrap="square" lIns="0" tIns="0" rIns="0" bIns="0" rtlCol="0"/>
            <a:lstStyle/>
            <a:p>
              <a:endParaRPr/>
            </a:p>
          </p:txBody>
        </p:sp>
        <p:sp>
          <p:nvSpPr>
            <p:cNvPr id="40" name="object 40"/>
            <p:cNvSpPr/>
            <p:nvPr/>
          </p:nvSpPr>
          <p:spPr>
            <a:xfrm>
              <a:off x="7794498" y="1322070"/>
              <a:ext cx="233045" cy="1394460"/>
            </a:xfrm>
            <a:custGeom>
              <a:avLst/>
              <a:gdLst/>
              <a:ahLst/>
              <a:cxnLst/>
              <a:rect l="l" t="t" r="r" b="b"/>
              <a:pathLst>
                <a:path w="233045" h="1394460">
                  <a:moveTo>
                    <a:pt x="232663" y="1394205"/>
                  </a:moveTo>
                  <a:lnTo>
                    <a:pt x="232663" y="0"/>
                  </a:lnTo>
                  <a:lnTo>
                    <a:pt x="0" y="0"/>
                  </a:lnTo>
                  <a:lnTo>
                    <a:pt x="0" y="1394205"/>
                  </a:lnTo>
                  <a:lnTo>
                    <a:pt x="232663" y="1394205"/>
                  </a:lnTo>
                </a:path>
              </a:pathLst>
            </a:custGeom>
            <a:ln w="7464">
              <a:solidFill>
                <a:srgbClr val="000000"/>
              </a:solidFill>
            </a:ln>
          </p:spPr>
          <p:txBody>
            <a:bodyPr wrap="square" lIns="0" tIns="0" rIns="0" bIns="0" rtlCol="0"/>
            <a:lstStyle/>
            <a:p>
              <a:endParaRPr/>
            </a:p>
          </p:txBody>
        </p:sp>
        <p:sp>
          <p:nvSpPr>
            <p:cNvPr id="41" name="object 41"/>
            <p:cNvSpPr/>
            <p:nvPr/>
          </p:nvSpPr>
          <p:spPr>
            <a:xfrm>
              <a:off x="8371332" y="1487436"/>
              <a:ext cx="233045" cy="1228090"/>
            </a:xfrm>
            <a:custGeom>
              <a:avLst/>
              <a:gdLst/>
              <a:ahLst/>
              <a:cxnLst/>
              <a:rect l="l" t="t" r="r" b="b"/>
              <a:pathLst>
                <a:path w="233045" h="1228089">
                  <a:moveTo>
                    <a:pt x="232676" y="0"/>
                  </a:moveTo>
                  <a:lnTo>
                    <a:pt x="0" y="0"/>
                  </a:lnTo>
                  <a:lnTo>
                    <a:pt x="0" y="1227950"/>
                  </a:lnTo>
                  <a:lnTo>
                    <a:pt x="232676" y="1227950"/>
                  </a:lnTo>
                  <a:lnTo>
                    <a:pt x="232676" y="0"/>
                  </a:lnTo>
                  <a:close/>
                </a:path>
              </a:pathLst>
            </a:custGeom>
            <a:solidFill>
              <a:srgbClr val="9999FF"/>
            </a:solidFill>
          </p:spPr>
          <p:txBody>
            <a:bodyPr wrap="square" lIns="0" tIns="0" rIns="0" bIns="0" rtlCol="0"/>
            <a:lstStyle/>
            <a:p>
              <a:endParaRPr/>
            </a:p>
          </p:txBody>
        </p:sp>
        <p:sp>
          <p:nvSpPr>
            <p:cNvPr id="42" name="object 42"/>
            <p:cNvSpPr/>
            <p:nvPr/>
          </p:nvSpPr>
          <p:spPr>
            <a:xfrm>
              <a:off x="8372094" y="1488186"/>
              <a:ext cx="233045" cy="1228090"/>
            </a:xfrm>
            <a:custGeom>
              <a:avLst/>
              <a:gdLst/>
              <a:ahLst/>
              <a:cxnLst/>
              <a:rect l="l" t="t" r="r" b="b"/>
              <a:pathLst>
                <a:path w="233045" h="1228089">
                  <a:moveTo>
                    <a:pt x="232663" y="1227963"/>
                  </a:moveTo>
                  <a:lnTo>
                    <a:pt x="232663" y="0"/>
                  </a:lnTo>
                  <a:lnTo>
                    <a:pt x="0" y="0"/>
                  </a:lnTo>
                  <a:lnTo>
                    <a:pt x="0" y="1227963"/>
                  </a:lnTo>
                  <a:lnTo>
                    <a:pt x="232663" y="1227963"/>
                  </a:lnTo>
                </a:path>
              </a:pathLst>
            </a:custGeom>
            <a:ln w="7457">
              <a:solidFill>
                <a:srgbClr val="000000"/>
              </a:solidFill>
            </a:ln>
          </p:spPr>
          <p:txBody>
            <a:bodyPr wrap="square" lIns="0" tIns="0" rIns="0" bIns="0" rtlCol="0"/>
            <a:lstStyle/>
            <a:p>
              <a:endParaRPr/>
            </a:p>
          </p:txBody>
        </p:sp>
        <p:sp>
          <p:nvSpPr>
            <p:cNvPr id="43" name="object 43"/>
            <p:cNvSpPr/>
            <p:nvPr/>
          </p:nvSpPr>
          <p:spPr>
            <a:xfrm>
              <a:off x="5583936" y="1552983"/>
              <a:ext cx="7620" cy="13970"/>
            </a:xfrm>
            <a:custGeom>
              <a:avLst/>
              <a:gdLst/>
              <a:ahLst/>
              <a:cxnLst/>
              <a:rect l="l" t="t" r="r" b="b"/>
              <a:pathLst>
                <a:path w="7620" h="13969">
                  <a:moveTo>
                    <a:pt x="7487" y="0"/>
                  </a:moveTo>
                  <a:lnTo>
                    <a:pt x="0" y="0"/>
                  </a:lnTo>
                  <a:lnTo>
                    <a:pt x="0" y="13561"/>
                  </a:lnTo>
                  <a:lnTo>
                    <a:pt x="7487" y="13561"/>
                  </a:lnTo>
                  <a:lnTo>
                    <a:pt x="7487" y="0"/>
                  </a:lnTo>
                  <a:close/>
                </a:path>
              </a:pathLst>
            </a:custGeom>
            <a:solidFill>
              <a:srgbClr val="000000"/>
            </a:solidFill>
          </p:spPr>
          <p:txBody>
            <a:bodyPr wrap="square" lIns="0" tIns="0" rIns="0" bIns="0" rtlCol="0"/>
            <a:lstStyle/>
            <a:p>
              <a:endParaRPr/>
            </a:p>
          </p:txBody>
        </p:sp>
        <p:sp>
          <p:nvSpPr>
            <p:cNvPr id="44" name="object 44"/>
            <p:cNvSpPr/>
            <p:nvPr/>
          </p:nvSpPr>
          <p:spPr>
            <a:xfrm>
              <a:off x="5566410" y="1381506"/>
              <a:ext cx="622935" cy="166370"/>
            </a:xfrm>
            <a:custGeom>
              <a:avLst/>
              <a:gdLst/>
              <a:ahLst/>
              <a:cxnLst/>
              <a:rect l="l" t="t" r="r" b="b"/>
              <a:pathLst>
                <a:path w="622935" h="166369">
                  <a:moveTo>
                    <a:pt x="0" y="165862"/>
                  </a:moveTo>
                  <a:lnTo>
                    <a:pt x="45212" y="165862"/>
                  </a:lnTo>
                </a:path>
                <a:path w="622935" h="166369">
                  <a:moveTo>
                    <a:pt x="600455" y="92964"/>
                  </a:moveTo>
                  <a:lnTo>
                    <a:pt x="600455" y="6731"/>
                  </a:lnTo>
                </a:path>
                <a:path w="622935" h="166369">
                  <a:moveTo>
                    <a:pt x="577976" y="0"/>
                  </a:moveTo>
                  <a:lnTo>
                    <a:pt x="622935" y="0"/>
                  </a:lnTo>
                </a:path>
              </a:pathLst>
            </a:custGeom>
            <a:ln w="7043">
              <a:solidFill>
                <a:srgbClr val="000000"/>
              </a:solidFill>
            </a:ln>
          </p:spPr>
          <p:txBody>
            <a:bodyPr wrap="square" lIns="0" tIns="0" rIns="0" bIns="0" rtlCol="0"/>
            <a:lstStyle/>
            <a:p>
              <a:endParaRPr/>
            </a:p>
          </p:txBody>
        </p:sp>
        <p:sp>
          <p:nvSpPr>
            <p:cNvPr id="45" name="object 45"/>
            <p:cNvSpPr/>
            <p:nvPr/>
          </p:nvSpPr>
          <p:spPr>
            <a:xfrm>
              <a:off x="6747637" y="1457452"/>
              <a:ext cx="7620" cy="0"/>
            </a:xfrm>
            <a:custGeom>
              <a:avLst/>
              <a:gdLst/>
              <a:ahLst/>
              <a:cxnLst/>
              <a:rect l="l" t="t" r="r" b="b"/>
              <a:pathLst>
                <a:path w="7620">
                  <a:moveTo>
                    <a:pt x="0" y="0"/>
                  </a:moveTo>
                  <a:lnTo>
                    <a:pt x="7366" y="0"/>
                  </a:lnTo>
                </a:path>
              </a:pathLst>
            </a:custGeom>
            <a:ln w="6629">
              <a:solidFill>
                <a:srgbClr val="000000"/>
              </a:solidFill>
            </a:ln>
          </p:spPr>
          <p:txBody>
            <a:bodyPr wrap="square" lIns="0" tIns="0" rIns="0" bIns="0" rtlCol="0"/>
            <a:lstStyle/>
            <a:p>
              <a:endParaRPr/>
            </a:p>
          </p:txBody>
        </p:sp>
        <p:sp>
          <p:nvSpPr>
            <p:cNvPr id="46" name="object 46"/>
            <p:cNvSpPr/>
            <p:nvPr/>
          </p:nvSpPr>
          <p:spPr>
            <a:xfrm>
              <a:off x="6729222" y="1282446"/>
              <a:ext cx="1778635" cy="205740"/>
            </a:xfrm>
            <a:custGeom>
              <a:avLst/>
              <a:gdLst/>
              <a:ahLst/>
              <a:cxnLst/>
              <a:rect l="l" t="t" r="r" b="b"/>
              <a:pathLst>
                <a:path w="1778634" h="205740">
                  <a:moveTo>
                    <a:pt x="0" y="165988"/>
                  </a:moveTo>
                  <a:lnTo>
                    <a:pt x="44957" y="165988"/>
                  </a:lnTo>
                </a:path>
                <a:path w="1778634" h="205740">
                  <a:moveTo>
                    <a:pt x="600328" y="59689"/>
                  </a:moveTo>
                  <a:lnTo>
                    <a:pt x="600328" y="39877"/>
                  </a:lnTo>
                </a:path>
                <a:path w="1778634" h="205740">
                  <a:moveTo>
                    <a:pt x="577723" y="33146"/>
                  </a:moveTo>
                  <a:lnTo>
                    <a:pt x="622680" y="33146"/>
                  </a:lnTo>
                </a:path>
                <a:path w="1778634" h="205740">
                  <a:moveTo>
                    <a:pt x="1178052" y="39877"/>
                  </a:moveTo>
                  <a:lnTo>
                    <a:pt x="1178052" y="6603"/>
                  </a:lnTo>
                </a:path>
                <a:path w="1778634" h="205740">
                  <a:moveTo>
                    <a:pt x="1155573" y="0"/>
                  </a:moveTo>
                  <a:lnTo>
                    <a:pt x="1200530" y="0"/>
                  </a:lnTo>
                </a:path>
                <a:path w="1778634" h="205740">
                  <a:moveTo>
                    <a:pt x="1755775" y="205739"/>
                  </a:moveTo>
                  <a:lnTo>
                    <a:pt x="1755775" y="179196"/>
                  </a:lnTo>
                </a:path>
                <a:path w="1778634" h="205740">
                  <a:moveTo>
                    <a:pt x="1733169" y="172592"/>
                  </a:moveTo>
                  <a:lnTo>
                    <a:pt x="1778253" y="172592"/>
                  </a:lnTo>
                </a:path>
              </a:pathLst>
            </a:custGeom>
            <a:ln w="7043">
              <a:solidFill>
                <a:srgbClr val="000000"/>
              </a:solidFill>
            </a:ln>
          </p:spPr>
          <p:txBody>
            <a:bodyPr wrap="square" lIns="0" tIns="0" rIns="0" bIns="0" rtlCol="0"/>
            <a:lstStyle/>
            <a:p>
              <a:endParaRPr/>
            </a:p>
          </p:txBody>
        </p:sp>
        <p:sp>
          <p:nvSpPr>
            <p:cNvPr id="47" name="object 47"/>
            <p:cNvSpPr/>
            <p:nvPr/>
          </p:nvSpPr>
          <p:spPr>
            <a:xfrm>
              <a:off x="5583936" y="1566673"/>
              <a:ext cx="7620" cy="13970"/>
            </a:xfrm>
            <a:custGeom>
              <a:avLst/>
              <a:gdLst/>
              <a:ahLst/>
              <a:cxnLst/>
              <a:rect l="l" t="t" r="r" b="b"/>
              <a:pathLst>
                <a:path w="7620" h="13969">
                  <a:moveTo>
                    <a:pt x="7487" y="0"/>
                  </a:moveTo>
                  <a:lnTo>
                    <a:pt x="0" y="0"/>
                  </a:lnTo>
                  <a:lnTo>
                    <a:pt x="0" y="13714"/>
                  </a:lnTo>
                  <a:lnTo>
                    <a:pt x="7487" y="13714"/>
                  </a:lnTo>
                  <a:lnTo>
                    <a:pt x="7487" y="0"/>
                  </a:lnTo>
                  <a:close/>
                </a:path>
              </a:pathLst>
            </a:custGeom>
            <a:solidFill>
              <a:srgbClr val="000000"/>
            </a:solidFill>
          </p:spPr>
          <p:txBody>
            <a:bodyPr wrap="square" lIns="0" tIns="0" rIns="0" bIns="0" rtlCol="0"/>
            <a:lstStyle/>
            <a:p>
              <a:endParaRPr/>
            </a:p>
          </p:txBody>
        </p:sp>
        <p:sp>
          <p:nvSpPr>
            <p:cNvPr id="48" name="object 48"/>
            <p:cNvSpPr/>
            <p:nvPr/>
          </p:nvSpPr>
          <p:spPr>
            <a:xfrm>
              <a:off x="5566410" y="1474343"/>
              <a:ext cx="622935" cy="113030"/>
            </a:xfrm>
            <a:custGeom>
              <a:avLst/>
              <a:gdLst/>
              <a:ahLst/>
              <a:cxnLst/>
              <a:rect l="l" t="t" r="r" b="b"/>
              <a:pathLst>
                <a:path w="622935" h="113030">
                  <a:moveTo>
                    <a:pt x="0" y="112776"/>
                  </a:moveTo>
                  <a:lnTo>
                    <a:pt x="45212" y="112776"/>
                  </a:lnTo>
                </a:path>
                <a:path w="622935" h="113030">
                  <a:moveTo>
                    <a:pt x="600201" y="0"/>
                  </a:moveTo>
                  <a:lnTo>
                    <a:pt x="600201" y="79629"/>
                  </a:lnTo>
                </a:path>
                <a:path w="622935" h="113030">
                  <a:moveTo>
                    <a:pt x="577723" y="86106"/>
                  </a:moveTo>
                  <a:lnTo>
                    <a:pt x="622680" y="86106"/>
                  </a:lnTo>
                </a:path>
              </a:pathLst>
            </a:custGeom>
            <a:ln w="7043">
              <a:solidFill>
                <a:srgbClr val="000000"/>
              </a:solidFill>
            </a:ln>
          </p:spPr>
          <p:txBody>
            <a:bodyPr wrap="square" lIns="0" tIns="0" rIns="0" bIns="0" rtlCol="0"/>
            <a:lstStyle/>
            <a:p>
              <a:endParaRPr/>
            </a:p>
          </p:txBody>
        </p:sp>
        <p:sp>
          <p:nvSpPr>
            <p:cNvPr id="49" name="object 49"/>
            <p:cNvSpPr/>
            <p:nvPr/>
          </p:nvSpPr>
          <p:spPr>
            <a:xfrm>
              <a:off x="6751955" y="1461135"/>
              <a:ext cx="0" cy="0"/>
            </a:xfrm>
            <a:custGeom>
              <a:avLst/>
              <a:gdLst/>
              <a:ahLst/>
              <a:cxnLst/>
              <a:rect l="l" t="t" r="r" b="b"/>
              <a:pathLst>
                <a:path>
                  <a:moveTo>
                    <a:pt x="0" y="0"/>
                  </a:moveTo>
                  <a:lnTo>
                    <a:pt x="0" y="0"/>
                  </a:lnTo>
                </a:path>
              </a:pathLst>
            </a:custGeom>
            <a:ln w="7043">
              <a:solidFill>
                <a:srgbClr val="000000"/>
              </a:solidFill>
            </a:ln>
          </p:spPr>
          <p:txBody>
            <a:bodyPr wrap="square" lIns="0" tIns="0" rIns="0" bIns="0" rtlCol="0"/>
            <a:lstStyle/>
            <a:p>
              <a:endParaRPr/>
            </a:p>
          </p:txBody>
        </p:sp>
        <p:sp>
          <p:nvSpPr>
            <p:cNvPr id="50" name="object 50"/>
            <p:cNvSpPr/>
            <p:nvPr/>
          </p:nvSpPr>
          <p:spPr>
            <a:xfrm>
              <a:off x="5266182" y="1104138"/>
              <a:ext cx="3510915" cy="1647825"/>
            </a:xfrm>
            <a:custGeom>
              <a:avLst/>
              <a:gdLst/>
              <a:ahLst/>
              <a:cxnLst/>
              <a:rect l="l" t="t" r="r" b="b"/>
              <a:pathLst>
                <a:path w="3510915" h="1647825">
                  <a:moveTo>
                    <a:pt x="1463166" y="363600"/>
                  </a:moveTo>
                  <a:lnTo>
                    <a:pt x="1508124" y="363600"/>
                  </a:lnTo>
                </a:path>
                <a:path w="3510915" h="1647825">
                  <a:moveTo>
                    <a:pt x="2063495" y="237744"/>
                  </a:moveTo>
                  <a:lnTo>
                    <a:pt x="2063495" y="264160"/>
                  </a:lnTo>
                </a:path>
                <a:path w="3510915" h="1647825">
                  <a:moveTo>
                    <a:pt x="2041016" y="270763"/>
                  </a:moveTo>
                  <a:lnTo>
                    <a:pt x="2085847" y="270763"/>
                  </a:lnTo>
                </a:path>
                <a:path w="3510915" h="1647825">
                  <a:moveTo>
                    <a:pt x="2641218" y="217932"/>
                  </a:moveTo>
                  <a:lnTo>
                    <a:pt x="2641218" y="250951"/>
                  </a:lnTo>
                </a:path>
                <a:path w="3510915" h="1647825">
                  <a:moveTo>
                    <a:pt x="2618740" y="257556"/>
                  </a:moveTo>
                  <a:lnTo>
                    <a:pt x="2663697" y="257556"/>
                  </a:lnTo>
                </a:path>
                <a:path w="3510915" h="1647825">
                  <a:moveTo>
                    <a:pt x="3218941" y="383413"/>
                  </a:moveTo>
                  <a:lnTo>
                    <a:pt x="3218941" y="403351"/>
                  </a:lnTo>
                </a:path>
                <a:path w="3510915" h="1647825">
                  <a:moveTo>
                    <a:pt x="3196209" y="410083"/>
                  </a:moveTo>
                  <a:lnTo>
                    <a:pt x="3241420" y="410083"/>
                  </a:lnTo>
                </a:path>
                <a:path w="3510915" h="1647825">
                  <a:moveTo>
                    <a:pt x="37464" y="0"/>
                  </a:moveTo>
                  <a:lnTo>
                    <a:pt x="37464" y="1607820"/>
                  </a:lnTo>
                </a:path>
                <a:path w="3510915" h="1647825">
                  <a:moveTo>
                    <a:pt x="0" y="1614424"/>
                  </a:moveTo>
                  <a:lnTo>
                    <a:pt x="29971" y="1614424"/>
                  </a:lnTo>
                </a:path>
                <a:path w="3510915" h="1647825">
                  <a:moveTo>
                    <a:pt x="0" y="1382776"/>
                  </a:moveTo>
                  <a:lnTo>
                    <a:pt x="29971" y="1382776"/>
                  </a:lnTo>
                </a:path>
                <a:path w="3510915" h="1647825">
                  <a:moveTo>
                    <a:pt x="0" y="1151127"/>
                  </a:moveTo>
                  <a:lnTo>
                    <a:pt x="29971" y="1151127"/>
                  </a:lnTo>
                </a:path>
                <a:path w="3510915" h="1647825">
                  <a:moveTo>
                    <a:pt x="0" y="919734"/>
                  </a:moveTo>
                  <a:lnTo>
                    <a:pt x="29971" y="919734"/>
                  </a:lnTo>
                </a:path>
                <a:path w="3510915" h="1647825">
                  <a:moveTo>
                    <a:pt x="0" y="694689"/>
                  </a:moveTo>
                  <a:lnTo>
                    <a:pt x="29971" y="694689"/>
                  </a:lnTo>
                </a:path>
                <a:path w="3510915" h="1647825">
                  <a:moveTo>
                    <a:pt x="0" y="463041"/>
                  </a:moveTo>
                  <a:lnTo>
                    <a:pt x="29971" y="463041"/>
                  </a:lnTo>
                </a:path>
                <a:path w="3510915" h="1647825">
                  <a:moveTo>
                    <a:pt x="0" y="231648"/>
                  </a:moveTo>
                  <a:lnTo>
                    <a:pt x="29971" y="231648"/>
                  </a:lnTo>
                </a:path>
                <a:path w="3510915" h="1647825">
                  <a:moveTo>
                    <a:pt x="0" y="0"/>
                  </a:moveTo>
                  <a:lnTo>
                    <a:pt x="29971" y="0"/>
                  </a:lnTo>
                </a:path>
                <a:path w="3510915" h="1647825">
                  <a:moveTo>
                    <a:pt x="37464" y="1614424"/>
                  </a:moveTo>
                  <a:lnTo>
                    <a:pt x="3503294" y="1614424"/>
                  </a:lnTo>
                </a:path>
                <a:path w="3510915" h="1647825">
                  <a:moveTo>
                    <a:pt x="37464" y="1647316"/>
                  </a:moveTo>
                  <a:lnTo>
                    <a:pt x="37464" y="1621027"/>
                  </a:lnTo>
                </a:path>
                <a:path w="3510915" h="1647825">
                  <a:moveTo>
                    <a:pt x="615188" y="1647316"/>
                  </a:moveTo>
                  <a:lnTo>
                    <a:pt x="615188" y="1621027"/>
                  </a:lnTo>
                </a:path>
                <a:path w="3510915" h="1647825">
                  <a:moveTo>
                    <a:pt x="1192783" y="1647316"/>
                  </a:moveTo>
                  <a:lnTo>
                    <a:pt x="1192783" y="1621027"/>
                  </a:lnTo>
                </a:path>
                <a:path w="3510915" h="1647825">
                  <a:moveTo>
                    <a:pt x="1777999" y="1647316"/>
                  </a:moveTo>
                  <a:lnTo>
                    <a:pt x="1777999" y="1621027"/>
                  </a:lnTo>
                </a:path>
                <a:path w="3510915" h="1647825">
                  <a:moveTo>
                    <a:pt x="2355468" y="1647316"/>
                  </a:moveTo>
                  <a:lnTo>
                    <a:pt x="2355468" y="1621027"/>
                  </a:lnTo>
                </a:path>
                <a:path w="3510915" h="1647825">
                  <a:moveTo>
                    <a:pt x="2933191" y="1647316"/>
                  </a:moveTo>
                  <a:lnTo>
                    <a:pt x="2933191" y="1621027"/>
                  </a:lnTo>
                </a:path>
                <a:path w="3510915" h="1647825">
                  <a:moveTo>
                    <a:pt x="3510915" y="1647316"/>
                  </a:moveTo>
                  <a:lnTo>
                    <a:pt x="3510915" y="1621027"/>
                  </a:lnTo>
                </a:path>
              </a:pathLst>
            </a:custGeom>
            <a:ln w="7043">
              <a:solidFill>
                <a:srgbClr val="000000"/>
              </a:solidFill>
            </a:ln>
          </p:spPr>
          <p:txBody>
            <a:bodyPr wrap="square" lIns="0" tIns="0" rIns="0" bIns="0" rtlCol="0"/>
            <a:lstStyle/>
            <a:p>
              <a:endParaRPr/>
            </a:p>
          </p:txBody>
        </p:sp>
      </p:grpSp>
      <p:sp>
        <p:nvSpPr>
          <p:cNvPr id="51" name="object 51"/>
          <p:cNvSpPr txBox="1"/>
          <p:nvPr/>
        </p:nvSpPr>
        <p:spPr>
          <a:xfrm>
            <a:off x="4902708" y="1022984"/>
            <a:ext cx="301625" cy="147955"/>
          </a:xfrm>
          <a:prstGeom prst="rect">
            <a:avLst/>
          </a:prstGeom>
        </p:spPr>
        <p:txBody>
          <a:bodyPr vert="horz" wrap="square" lIns="0" tIns="13335" rIns="0" bIns="0" rtlCol="0">
            <a:spAutoFit/>
          </a:bodyPr>
          <a:lstStyle/>
          <a:p>
            <a:pPr>
              <a:lnSpc>
                <a:spcPct val="100000"/>
              </a:lnSpc>
              <a:spcBef>
                <a:spcPts val="105"/>
              </a:spcBef>
            </a:pPr>
            <a:r>
              <a:rPr sz="800" spc="80" dirty="0">
                <a:latin typeface="Arial MT"/>
                <a:cs typeface="Arial MT"/>
              </a:rPr>
              <a:t>14</a:t>
            </a:r>
            <a:r>
              <a:rPr sz="800" dirty="0">
                <a:latin typeface="Arial MT"/>
                <a:cs typeface="Arial MT"/>
              </a:rPr>
              <a:t>0</a:t>
            </a:r>
            <a:r>
              <a:rPr sz="800" spc="-145" dirty="0">
                <a:latin typeface="Arial MT"/>
                <a:cs typeface="Arial MT"/>
              </a:rPr>
              <a:t> </a:t>
            </a:r>
            <a:r>
              <a:rPr sz="800" spc="15" dirty="0">
                <a:latin typeface="Arial MT"/>
                <a:cs typeface="Arial MT"/>
              </a:rPr>
              <a:t>,</a:t>
            </a:r>
            <a:r>
              <a:rPr sz="800" dirty="0">
                <a:latin typeface="Arial MT"/>
                <a:cs typeface="Arial MT"/>
              </a:rPr>
              <a:t>0</a:t>
            </a:r>
            <a:endParaRPr sz="800">
              <a:latin typeface="Arial MT"/>
              <a:cs typeface="Arial MT"/>
            </a:endParaRPr>
          </a:p>
        </p:txBody>
      </p:sp>
      <p:sp>
        <p:nvSpPr>
          <p:cNvPr id="52" name="object 52"/>
          <p:cNvSpPr txBox="1"/>
          <p:nvPr/>
        </p:nvSpPr>
        <p:spPr>
          <a:xfrm>
            <a:off x="4902708" y="1263776"/>
            <a:ext cx="312420" cy="1544320"/>
          </a:xfrm>
          <a:prstGeom prst="rect">
            <a:avLst/>
          </a:prstGeom>
        </p:spPr>
        <p:txBody>
          <a:bodyPr vert="horz" wrap="square" lIns="0" tIns="13335" rIns="0" bIns="0" rtlCol="0">
            <a:spAutoFit/>
          </a:bodyPr>
          <a:lstStyle/>
          <a:p>
            <a:pPr marR="15240" algn="r">
              <a:lnSpc>
                <a:spcPct val="100000"/>
              </a:lnSpc>
              <a:spcBef>
                <a:spcPts val="105"/>
              </a:spcBef>
            </a:pPr>
            <a:r>
              <a:rPr sz="800" spc="80" dirty="0">
                <a:latin typeface="Arial MT"/>
                <a:cs typeface="Arial MT"/>
              </a:rPr>
              <a:t>12</a:t>
            </a:r>
            <a:r>
              <a:rPr sz="800" dirty="0">
                <a:latin typeface="Arial MT"/>
                <a:cs typeface="Arial MT"/>
              </a:rPr>
              <a:t>0</a:t>
            </a:r>
            <a:r>
              <a:rPr sz="800" spc="-145" dirty="0">
                <a:latin typeface="Arial MT"/>
                <a:cs typeface="Arial MT"/>
              </a:rPr>
              <a:t> </a:t>
            </a:r>
            <a:r>
              <a:rPr sz="800" spc="15" dirty="0">
                <a:latin typeface="Arial MT"/>
                <a:cs typeface="Arial MT"/>
              </a:rPr>
              <a:t>,</a:t>
            </a:r>
            <a:r>
              <a:rPr sz="800" dirty="0">
                <a:latin typeface="Arial MT"/>
                <a:cs typeface="Arial MT"/>
              </a:rPr>
              <a:t>0</a:t>
            </a:r>
            <a:endParaRPr sz="800">
              <a:latin typeface="Arial MT"/>
              <a:cs typeface="Arial MT"/>
            </a:endParaRPr>
          </a:p>
          <a:p>
            <a:pPr marR="7620" algn="r">
              <a:lnSpc>
                <a:spcPct val="100000"/>
              </a:lnSpc>
              <a:spcBef>
                <a:spcPts val="790"/>
              </a:spcBef>
            </a:pPr>
            <a:r>
              <a:rPr sz="800" spc="80" dirty="0">
                <a:latin typeface="Arial MT"/>
                <a:cs typeface="Arial MT"/>
              </a:rPr>
              <a:t>10</a:t>
            </a:r>
            <a:r>
              <a:rPr sz="800" dirty="0">
                <a:latin typeface="Arial MT"/>
                <a:cs typeface="Arial MT"/>
              </a:rPr>
              <a:t>0</a:t>
            </a:r>
            <a:r>
              <a:rPr sz="800" spc="-145" dirty="0">
                <a:latin typeface="Arial MT"/>
                <a:cs typeface="Arial MT"/>
              </a:rPr>
              <a:t> </a:t>
            </a:r>
            <a:r>
              <a:rPr sz="800" spc="15" dirty="0">
                <a:latin typeface="Arial MT"/>
                <a:cs typeface="Arial MT"/>
              </a:rPr>
              <a:t>,</a:t>
            </a:r>
            <a:r>
              <a:rPr sz="800" dirty="0">
                <a:latin typeface="Arial MT"/>
                <a:cs typeface="Arial MT"/>
              </a:rPr>
              <a:t>0</a:t>
            </a:r>
            <a:endParaRPr sz="800">
              <a:latin typeface="Arial MT"/>
              <a:cs typeface="Arial MT"/>
            </a:endParaRPr>
          </a:p>
          <a:p>
            <a:pPr>
              <a:lnSpc>
                <a:spcPct val="100000"/>
              </a:lnSpc>
              <a:spcBef>
                <a:spcPts val="35"/>
              </a:spcBef>
            </a:pPr>
            <a:endParaRPr sz="750">
              <a:latin typeface="Arial MT"/>
              <a:cs typeface="Arial MT"/>
            </a:endParaRPr>
          </a:p>
          <a:p>
            <a:pPr marR="5080" algn="r">
              <a:lnSpc>
                <a:spcPct val="100000"/>
              </a:lnSpc>
            </a:pPr>
            <a:r>
              <a:rPr sz="800" spc="40" dirty="0">
                <a:latin typeface="Arial MT"/>
                <a:cs typeface="Arial MT"/>
              </a:rPr>
              <a:t>80,0</a:t>
            </a:r>
            <a:endParaRPr sz="800">
              <a:latin typeface="Arial MT"/>
              <a:cs typeface="Arial MT"/>
            </a:endParaRPr>
          </a:p>
          <a:p>
            <a:pPr>
              <a:lnSpc>
                <a:spcPct val="100000"/>
              </a:lnSpc>
              <a:spcBef>
                <a:spcPts val="35"/>
              </a:spcBef>
            </a:pPr>
            <a:endParaRPr sz="700">
              <a:latin typeface="Arial MT"/>
              <a:cs typeface="Arial MT"/>
            </a:endParaRPr>
          </a:p>
          <a:p>
            <a:pPr marR="5080" algn="r">
              <a:lnSpc>
                <a:spcPct val="100000"/>
              </a:lnSpc>
            </a:pPr>
            <a:r>
              <a:rPr sz="800" spc="40" dirty="0">
                <a:latin typeface="Arial MT"/>
                <a:cs typeface="Arial MT"/>
              </a:rPr>
              <a:t>60,0</a:t>
            </a:r>
            <a:endParaRPr sz="800">
              <a:latin typeface="Arial MT"/>
              <a:cs typeface="Arial MT"/>
            </a:endParaRPr>
          </a:p>
          <a:p>
            <a:pPr>
              <a:lnSpc>
                <a:spcPct val="100000"/>
              </a:lnSpc>
              <a:spcBef>
                <a:spcPts val="40"/>
              </a:spcBef>
            </a:pPr>
            <a:endParaRPr sz="750">
              <a:latin typeface="Arial MT"/>
              <a:cs typeface="Arial MT"/>
            </a:endParaRPr>
          </a:p>
          <a:p>
            <a:pPr marR="5080" algn="r">
              <a:lnSpc>
                <a:spcPct val="100000"/>
              </a:lnSpc>
            </a:pPr>
            <a:r>
              <a:rPr sz="800" spc="40" dirty="0">
                <a:latin typeface="Arial MT"/>
                <a:cs typeface="Arial MT"/>
              </a:rPr>
              <a:t>40,0</a:t>
            </a:r>
            <a:endParaRPr sz="800">
              <a:latin typeface="Arial MT"/>
              <a:cs typeface="Arial MT"/>
            </a:endParaRPr>
          </a:p>
          <a:p>
            <a:pPr>
              <a:lnSpc>
                <a:spcPct val="100000"/>
              </a:lnSpc>
              <a:spcBef>
                <a:spcPts val="35"/>
              </a:spcBef>
            </a:pPr>
            <a:endParaRPr sz="750">
              <a:latin typeface="Arial MT"/>
              <a:cs typeface="Arial MT"/>
            </a:endParaRPr>
          </a:p>
          <a:p>
            <a:pPr marR="5080" algn="r">
              <a:lnSpc>
                <a:spcPct val="100000"/>
              </a:lnSpc>
            </a:pPr>
            <a:r>
              <a:rPr sz="800" spc="40" dirty="0">
                <a:latin typeface="Arial MT"/>
                <a:cs typeface="Arial MT"/>
              </a:rPr>
              <a:t>20,0</a:t>
            </a:r>
            <a:endParaRPr sz="800">
              <a:latin typeface="Arial MT"/>
              <a:cs typeface="Arial MT"/>
            </a:endParaRPr>
          </a:p>
          <a:p>
            <a:pPr>
              <a:lnSpc>
                <a:spcPct val="100000"/>
              </a:lnSpc>
              <a:spcBef>
                <a:spcPts val="40"/>
              </a:spcBef>
            </a:pPr>
            <a:endParaRPr sz="750">
              <a:latin typeface="Arial MT"/>
              <a:cs typeface="Arial MT"/>
            </a:endParaRPr>
          </a:p>
          <a:p>
            <a:pPr marR="5080" algn="r">
              <a:lnSpc>
                <a:spcPct val="100000"/>
              </a:lnSpc>
            </a:pPr>
            <a:r>
              <a:rPr sz="800" spc="35" dirty="0">
                <a:latin typeface="Arial MT"/>
                <a:cs typeface="Arial MT"/>
              </a:rPr>
              <a:t>0,0</a:t>
            </a:r>
            <a:endParaRPr sz="800">
              <a:latin typeface="Arial MT"/>
              <a:cs typeface="Arial MT"/>
            </a:endParaRPr>
          </a:p>
        </p:txBody>
      </p:sp>
      <p:sp>
        <p:nvSpPr>
          <p:cNvPr id="53" name="object 53"/>
          <p:cNvSpPr txBox="1"/>
          <p:nvPr/>
        </p:nvSpPr>
        <p:spPr>
          <a:xfrm>
            <a:off x="5420614" y="2767939"/>
            <a:ext cx="3250565" cy="294005"/>
          </a:xfrm>
          <a:prstGeom prst="rect">
            <a:avLst/>
          </a:prstGeom>
        </p:spPr>
        <p:txBody>
          <a:bodyPr vert="horz" wrap="square" lIns="0" tIns="12700" rIns="0" bIns="0" rtlCol="0">
            <a:spAutoFit/>
          </a:bodyPr>
          <a:lstStyle/>
          <a:p>
            <a:pPr marL="546735" marR="5080" indent="-547370">
              <a:lnSpc>
                <a:spcPct val="110000"/>
              </a:lnSpc>
              <a:spcBef>
                <a:spcPts val="100"/>
              </a:spcBef>
              <a:tabLst>
                <a:tab pos="667385" algn="l"/>
                <a:tab pos="1162685" algn="l"/>
                <a:tab pos="1244600" algn="l"/>
                <a:tab pos="1642745" algn="l"/>
                <a:tab pos="2872740" algn="l"/>
                <a:tab pos="2977515" algn="l"/>
              </a:tabLst>
            </a:pPr>
            <a:r>
              <a:rPr sz="800" spc="50" dirty="0">
                <a:latin typeface="Arial MT"/>
                <a:cs typeface="Arial MT"/>
              </a:rPr>
              <a:t>bianco		</a:t>
            </a:r>
            <a:r>
              <a:rPr sz="800" spc="35" dirty="0">
                <a:latin typeface="Arial MT"/>
                <a:cs typeface="Arial MT"/>
              </a:rPr>
              <a:t>Cv.		Cv.	Cv.</a:t>
            </a:r>
            <a:r>
              <a:rPr sz="800" spc="45" dirty="0">
                <a:latin typeface="Arial MT"/>
                <a:cs typeface="Arial MT"/>
              </a:rPr>
              <a:t> Svevo  </a:t>
            </a:r>
            <a:r>
              <a:rPr sz="800" spc="160" dirty="0">
                <a:latin typeface="Arial MT"/>
                <a:cs typeface="Arial MT"/>
              </a:rPr>
              <a:t> </a:t>
            </a:r>
            <a:r>
              <a:rPr sz="800" spc="35" dirty="0">
                <a:latin typeface="Arial MT"/>
                <a:cs typeface="Arial MT"/>
              </a:rPr>
              <a:t>Cv.</a:t>
            </a:r>
            <a:r>
              <a:rPr sz="800" spc="50" dirty="0">
                <a:latin typeface="Arial MT"/>
                <a:cs typeface="Arial MT"/>
              </a:rPr>
              <a:t> </a:t>
            </a:r>
            <a:r>
              <a:rPr sz="800" spc="25" dirty="0">
                <a:latin typeface="Arial MT"/>
                <a:cs typeface="Arial MT"/>
              </a:rPr>
              <a:t>Iride		</a:t>
            </a:r>
            <a:r>
              <a:rPr sz="800" spc="35" dirty="0">
                <a:latin typeface="Arial MT"/>
                <a:cs typeface="Arial MT"/>
              </a:rPr>
              <a:t>Cv. </a:t>
            </a:r>
            <a:r>
              <a:rPr sz="800" spc="40" dirty="0">
                <a:latin typeface="Arial MT"/>
                <a:cs typeface="Arial MT"/>
              </a:rPr>
              <a:t> </a:t>
            </a:r>
            <a:r>
              <a:rPr sz="800" dirty="0">
                <a:latin typeface="Arial MT"/>
                <a:cs typeface="Arial MT"/>
              </a:rPr>
              <a:t>C</a:t>
            </a:r>
            <a:r>
              <a:rPr sz="800" spc="-110" dirty="0">
                <a:latin typeface="Arial MT"/>
                <a:cs typeface="Arial MT"/>
              </a:rPr>
              <a:t> </a:t>
            </a:r>
            <a:r>
              <a:rPr sz="800" dirty="0">
                <a:latin typeface="Arial MT"/>
                <a:cs typeface="Arial MT"/>
              </a:rPr>
              <a:t>l</a:t>
            </a:r>
            <a:r>
              <a:rPr sz="800" spc="80" dirty="0">
                <a:latin typeface="Arial MT"/>
                <a:cs typeface="Arial MT"/>
              </a:rPr>
              <a:t>a</a:t>
            </a:r>
            <a:r>
              <a:rPr sz="800" spc="20" dirty="0">
                <a:latin typeface="Arial MT"/>
                <a:cs typeface="Arial MT"/>
              </a:rPr>
              <a:t>u</a:t>
            </a:r>
            <a:r>
              <a:rPr sz="800" spc="80" dirty="0">
                <a:latin typeface="Arial MT"/>
                <a:cs typeface="Arial MT"/>
              </a:rPr>
              <a:t>d</a:t>
            </a:r>
            <a:r>
              <a:rPr sz="800" spc="45" dirty="0">
                <a:latin typeface="Arial MT"/>
                <a:cs typeface="Arial MT"/>
              </a:rPr>
              <a:t>i</a:t>
            </a:r>
            <a:r>
              <a:rPr sz="800" dirty="0">
                <a:latin typeface="Arial MT"/>
                <a:cs typeface="Arial MT"/>
              </a:rPr>
              <a:t>o	C</a:t>
            </a:r>
            <a:r>
              <a:rPr sz="800" spc="-110" dirty="0">
                <a:latin typeface="Arial MT"/>
                <a:cs typeface="Arial MT"/>
              </a:rPr>
              <a:t> </a:t>
            </a:r>
            <a:r>
              <a:rPr sz="800" spc="45" dirty="0">
                <a:latin typeface="Arial MT"/>
                <a:cs typeface="Arial MT"/>
              </a:rPr>
              <a:t>i</a:t>
            </a:r>
            <a:r>
              <a:rPr sz="800" spc="75" dirty="0">
                <a:latin typeface="Arial MT"/>
                <a:cs typeface="Arial MT"/>
              </a:rPr>
              <a:t>cc</a:t>
            </a:r>
            <a:r>
              <a:rPr sz="800" spc="45" dirty="0">
                <a:latin typeface="Arial MT"/>
                <a:cs typeface="Arial MT"/>
              </a:rPr>
              <a:t>i</a:t>
            </a:r>
            <a:r>
              <a:rPr sz="800" dirty="0">
                <a:latin typeface="Arial MT"/>
                <a:cs typeface="Arial MT"/>
              </a:rPr>
              <a:t>o		S</a:t>
            </a:r>
            <a:r>
              <a:rPr sz="800" spc="-114" dirty="0">
                <a:latin typeface="Arial MT"/>
                <a:cs typeface="Arial MT"/>
              </a:rPr>
              <a:t> </a:t>
            </a:r>
            <a:r>
              <a:rPr sz="800" spc="45" dirty="0">
                <a:latin typeface="Arial MT"/>
                <a:cs typeface="Arial MT"/>
              </a:rPr>
              <a:t>i</a:t>
            </a:r>
            <a:r>
              <a:rPr sz="800" dirty="0">
                <a:latin typeface="Arial MT"/>
                <a:cs typeface="Arial MT"/>
              </a:rPr>
              <a:t>m</a:t>
            </a:r>
            <a:r>
              <a:rPr sz="800" spc="-114" dirty="0">
                <a:latin typeface="Arial MT"/>
                <a:cs typeface="Arial MT"/>
              </a:rPr>
              <a:t> </a:t>
            </a:r>
            <a:r>
              <a:rPr sz="800" spc="80" dirty="0">
                <a:latin typeface="Arial MT"/>
                <a:cs typeface="Arial MT"/>
              </a:rPr>
              <a:t>e</a:t>
            </a:r>
            <a:r>
              <a:rPr sz="800" spc="15" dirty="0">
                <a:latin typeface="Arial MT"/>
                <a:cs typeface="Arial MT"/>
              </a:rPr>
              <a:t>t</a:t>
            </a:r>
            <a:r>
              <a:rPr sz="800" dirty="0">
                <a:latin typeface="Arial MT"/>
                <a:cs typeface="Arial MT"/>
              </a:rPr>
              <a:t>o</a:t>
            </a:r>
            <a:endParaRPr sz="800">
              <a:latin typeface="Arial MT"/>
              <a:cs typeface="Arial MT"/>
            </a:endParaRPr>
          </a:p>
        </p:txBody>
      </p:sp>
      <p:sp>
        <p:nvSpPr>
          <p:cNvPr id="54" name="object 54"/>
          <p:cNvSpPr txBox="1"/>
          <p:nvPr/>
        </p:nvSpPr>
        <p:spPr>
          <a:xfrm>
            <a:off x="4706132" y="1851790"/>
            <a:ext cx="261620" cy="168910"/>
          </a:xfrm>
          <a:prstGeom prst="rect">
            <a:avLst/>
          </a:prstGeom>
        </p:spPr>
        <p:txBody>
          <a:bodyPr vert="vert270" wrap="square" lIns="0" tIns="3175" rIns="0" bIns="0" rtlCol="0">
            <a:spAutoFit/>
          </a:bodyPr>
          <a:lstStyle/>
          <a:p>
            <a:pPr marL="12700">
              <a:lnSpc>
                <a:spcPct val="100000"/>
              </a:lnSpc>
              <a:spcBef>
                <a:spcPts val="25"/>
              </a:spcBef>
            </a:pPr>
            <a:r>
              <a:rPr sz="800" b="1" spc="-20" dirty="0">
                <a:latin typeface="Arial"/>
                <a:cs typeface="Arial"/>
              </a:rPr>
              <a:t>RA</a:t>
            </a:r>
            <a:endParaRPr sz="800">
              <a:latin typeface="Arial"/>
              <a:cs typeface="Arial"/>
            </a:endParaRPr>
          </a:p>
          <a:p>
            <a:pPr marL="12700">
              <a:lnSpc>
                <a:spcPct val="100000"/>
              </a:lnSpc>
            </a:pPr>
            <a:r>
              <a:rPr sz="800" b="1" dirty="0">
                <a:latin typeface="Arial"/>
                <a:cs typeface="Arial"/>
              </a:rPr>
              <a:t>%</a:t>
            </a:r>
            <a:endParaRPr sz="800">
              <a:latin typeface="Arial"/>
              <a:cs typeface="Arial"/>
            </a:endParaRPr>
          </a:p>
        </p:txBody>
      </p:sp>
      <p:grpSp>
        <p:nvGrpSpPr>
          <p:cNvPr id="55" name="object 55"/>
          <p:cNvGrpSpPr/>
          <p:nvPr/>
        </p:nvGrpSpPr>
        <p:grpSpPr>
          <a:xfrm>
            <a:off x="4606705" y="938437"/>
            <a:ext cx="4244975" cy="2223770"/>
            <a:chOff x="4606705" y="938437"/>
            <a:chExt cx="4244975" cy="2223770"/>
          </a:xfrm>
        </p:grpSpPr>
        <p:sp>
          <p:nvSpPr>
            <p:cNvPr id="56" name="object 56"/>
            <p:cNvSpPr/>
            <p:nvPr/>
          </p:nvSpPr>
          <p:spPr>
            <a:xfrm>
              <a:off x="4610100" y="941832"/>
              <a:ext cx="4237990" cy="2217420"/>
            </a:xfrm>
            <a:custGeom>
              <a:avLst/>
              <a:gdLst/>
              <a:ahLst/>
              <a:cxnLst/>
              <a:rect l="l" t="t" r="r" b="b"/>
              <a:pathLst>
                <a:path w="4237990" h="2217420">
                  <a:moveTo>
                    <a:pt x="0" y="2216912"/>
                  </a:moveTo>
                  <a:lnTo>
                    <a:pt x="4237863" y="2216912"/>
                  </a:lnTo>
                  <a:lnTo>
                    <a:pt x="4237863" y="0"/>
                  </a:lnTo>
                  <a:lnTo>
                    <a:pt x="0" y="0"/>
                  </a:lnTo>
                  <a:lnTo>
                    <a:pt x="0" y="2216912"/>
                  </a:lnTo>
                  <a:close/>
                </a:path>
              </a:pathLst>
            </a:custGeom>
            <a:ln w="6789">
              <a:solidFill>
                <a:srgbClr val="000000"/>
              </a:solidFill>
            </a:ln>
          </p:spPr>
          <p:txBody>
            <a:bodyPr wrap="square" lIns="0" tIns="0" rIns="0" bIns="0" rtlCol="0"/>
            <a:lstStyle/>
            <a:p>
              <a:endParaRPr/>
            </a:p>
          </p:txBody>
        </p:sp>
        <p:sp>
          <p:nvSpPr>
            <p:cNvPr id="57" name="object 57"/>
            <p:cNvSpPr/>
            <p:nvPr/>
          </p:nvSpPr>
          <p:spPr>
            <a:xfrm>
              <a:off x="5292852" y="1563623"/>
              <a:ext cx="3528060" cy="0"/>
            </a:xfrm>
            <a:custGeom>
              <a:avLst/>
              <a:gdLst/>
              <a:ahLst/>
              <a:cxnLst/>
              <a:rect l="l" t="t" r="r" b="b"/>
              <a:pathLst>
                <a:path w="3528059">
                  <a:moveTo>
                    <a:pt x="0" y="0"/>
                  </a:moveTo>
                  <a:lnTo>
                    <a:pt x="3528059" y="0"/>
                  </a:lnTo>
                </a:path>
              </a:pathLst>
            </a:custGeom>
            <a:ln w="12192">
              <a:solidFill>
                <a:srgbClr val="666699"/>
              </a:solidFill>
            </a:ln>
          </p:spPr>
          <p:txBody>
            <a:bodyPr wrap="square" lIns="0" tIns="0" rIns="0" bIns="0" rtlCol="0"/>
            <a:lstStyle/>
            <a:p>
              <a:endParaRPr/>
            </a:p>
          </p:txBody>
        </p:sp>
      </p:grpSp>
      <p:sp>
        <p:nvSpPr>
          <p:cNvPr id="58" name="object 58"/>
          <p:cNvSpPr txBox="1"/>
          <p:nvPr/>
        </p:nvSpPr>
        <p:spPr>
          <a:xfrm>
            <a:off x="6472428" y="1044321"/>
            <a:ext cx="542290" cy="269240"/>
          </a:xfrm>
          <a:prstGeom prst="rect">
            <a:avLst/>
          </a:prstGeom>
        </p:spPr>
        <p:txBody>
          <a:bodyPr vert="horz" wrap="square" lIns="0" tIns="12065" rIns="0" bIns="0" rtlCol="0">
            <a:spAutoFit/>
          </a:bodyPr>
          <a:lstStyle/>
          <a:p>
            <a:pPr>
              <a:lnSpc>
                <a:spcPct val="100000"/>
              </a:lnSpc>
              <a:spcBef>
                <a:spcPts val="95"/>
              </a:spcBef>
            </a:pPr>
            <a:r>
              <a:rPr sz="1600" b="1" spc="-5" dirty="0">
                <a:latin typeface="Tahoma"/>
                <a:cs typeface="Tahoma"/>
              </a:rPr>
              <a:t>RA%</a:t>
            </a:r>
            <a:endParaRPr sz="1600">
              <a:latin typeface="Tahoma"/>
              <a:cs typeface="Tahoma"/>
            </a:endParaRPr>
          </a:p>
        </p:txBody>
      </p:sp>
      <p:sp>
        <p:nvSpPr>
          <p:cNvPr id="59" name="object 59"/>
          <p:cNvSpPr txBox="1"/>
          <p:nvPr/>
        </p:nvSpPr>
        <p:spPr>
          <a:xfrm>
            <a:off x="358140" y="1602486"/>
            <a:ext cx="3411220" cy="1470025"/>
          </a:xfrm>
          <a:prstGeom prst="rect">
            <a:avLst/>
          </a:prstGeom>
        </p:spPr>
        <p:txBody>
          <a:bodyPr vert="horz" wrap="square" lIns="0" tIns="12065" rIns="0" bIns="0" rtlCol="0">
            <a:spAutoFit/>
          </a:bodyPr>
          <a:lstStyle/>
          <a:p>
            <a:pPr marL="38100" marR="30480">
              <a:lnSpc>
                <a:spcPct val="100000"/>
              </a:lnSpc>
              <a:spcBef>
                <a:spcPts val="95"/>
              </a:spcBef>
            </a:pPr>
            <a:r>
              <a:rPr sz="1600" spc="-10" dirty="0">
                <a:latin typeface="Tahoma"/>
                <a:cs typeface="Tahoma"/>
              </a:rPr>
              <a:t>Phosphate </a:t>
            </a:r>
            <a:r>
              <a:rPr sz="1600" spc="-20" dirty="0">
                <a:latin typeface="Tahoma"/>
                <a:cs typeface="Tahoma"/>
              </a:rPr>
              <a:t>buffer </a:t>
            </a:r>
            <a:r>
              <a:rPr sz="1600" dirty="0">
                <a:latin typeface="Tahoma"/>
                <a:cs typeface="Tahoma"/>
              </a:rPr>
              <a:t>pH </a:t>
            </a:r>
            <a:r>
              <a:rPr sz="1600" spc="-65" dirty="0">
                <a:latin typeface="Tahoma"/>
                <a:cs typeface="Tahoma"/>
              </a:rPr>
              <a:t>7.4, </a:t>
            </a:r>
            <a:r>
              <a:rPr sz="1600" spc="-5" dirty="0">
                <a:latin typeface="Tahoma"/>
                <a:cs typeface="Tahoma"/>
              </a:rPr>
              <a:t>KCl 100 mM </a:t>
            </a:r>
            <a:r>
              <a:rPr sz="1600" spc="-484" dirty="0">
                <a:latin typeface="Tahoma"/>
                <a:cs typeface="Tahoma"/>
              </a:rPr>
              <a:t> </a:t>
            </a:r>
            <a:r>
              <a:rPr sz="1600" spc="-5" dirty="0">
                <a:latin typeface="Tahoma"/>
                <a:cs typeface="Tahoma"/>
              </a:rPr>
              <a:t>10%</a:t>
            </a:r>
            <a:r>
              <a:rPr sz="1600" spc="-50" dirty="0">
                <a:latin typeface="Tahoma"/>
                <a:cs typeface="Tahoma"/>
              </a:rPr>
              <a:t> </a:t>
            </a:r>
            <a:r>
              <a:rPr sz="1600" spc="-15" dirty="0">
                <a:latin typeface="Tahoma"/>
                <a:cs typeface="Tahoma"/>
              </a:rPr>
              <a:t>matrix</a:t>
            </a:r>
            <a:endParaRPr sz="1600">
              <a:latin typeface="Tahoma"/>
              <a:cs typeface="Tahoma"/>
            </a:endParaRPr>
          </a:p>
          <a:p>
            <a:pPr marL="38100">
              <a:lnSpc>
                <a:spcPct val="100000"/>
              </a:lnSpc>
            </a:pPr>
            <a:r>
              <a:rPr sz="1600" spc="-5" dirty="0">
                <a:latin typeface="Tahoma"/>
                <a:cs typeface="Tahoma"/>
              </a:rPr>
              <a:t>AChE</a:t>
            </a:r>
            <a:r>
              <a:rPr sz="1600" spc="-35" dirty="0">
                <a:latin typeface="Tahoma"/>
                <a:cs typeface="Tahoma"/>
              </a:rPr>
              <a:t> </a:t>
            </a:r>
            <a:r>
              <a:rPr sz="1600" dirty="0">
                <a:latin typeface="Tahoma"/>
                <a:cs typeface="Tahoma"/>
              </a:rPr>
              <a:t>0.125</a:t>
            </a:r>
            <a:r>
              <a:rPr sz="1600" spc="-40" dirty="0">
                <a:latin typeface="Tahoma"/>
                <a:cs typeface="Tahoma"/>
              </a:rPr>
              <a:t> </a:t>
            </a:r>
            <a:r>
              <a:rPr sz="1600" spc="-5" dirty="0">
                <a:latin typeface="Tahoma"/>
                <a:cs typeface="Tahoma"/>
              </a:rPr>
              <a:t>U/ml,</a:t>
            </a:r>
            <a:r>
              <a:rPr sz="1600" spc="5" dirty="0">
                <a:latin typeface="Tahoma"/>
                <a:cs typeface="Tahoma"/>
              </a:rPr>
              <a:t> </a:t>
            </a:r>
            <a:r>
              <a:rPr sz="1600" spc="-5" dirty="0">
                <a:latin typeface="Tahoma"/>
                <a:cs typeface="Tahoma"/>
              </a:rPr>
              <a:t>Ach</a:t>
            </a:r>
            <a:r>
              <a:rPr sz="1600" spc="-35" dirty="0">
                <a:latin typeface="Tahoma"/>
                <a:cs typeface="Tahoma"/>
              </a:rPr>
              <a:t> </a:t>
            </a:r>
            <a:r>
              <a:rPr sz="1600" spc="-5" dirty="0">
                <a:latin typeface="Tahoma"/>
                <a:cs typeface="Tahoma"/>
              </a:rPr>
              <a:t>0.3</a:t>
            </a:r>
            <a:r>
              <a:rPr sz="1600" spc="-15" dirty="0">
                <a:latin typeface="Tahoma"/>
                <a:cs typeface="Tahoma"/>
              </a:rPr>
              <a:t> </a:t>
            </a:r>
            <a:r>
              <a:rPr sz="1600" spc="-5" dirty="0">
                <a:latin typeface="Tahoma"/>
                <a:cs typeface="Tahoma"/>
              </a:rPr>
              <a:t>mM</a:t>
            </a:r>
            <a:endParaRPr sz="1600">
              <a:latin typeface="Tahoma"/>
              <a:cs typeface="Tahoma"/>
            </a:endParaRPr>
          </a:p>
          <a:p>
            <a:pPr marL="38100">
              <a:lnSpc>
                <a:spcPct val="100000"/>
              </a:lnSpc>
            </a:pPr>
            <a:r>
              <a:rPr sz="1600" spc="-20" dirty="0">
                <a:latin typeface="Tahoma"/>
                <a:cs typeface="Tahoma"/>
              </a:rPr>
              <a:t>Incubation</a:t>
            </a:r>
            <a:r>
              <a:rPr sz="1600" spc="35" dirty="0">
                <a:latin typeface="Tahoma"/>
                <a:cs typeface="Tahoma"/>
              </a:rPr>
              <a:t> </a:t>
            </a:r>
            <a:r>
              <a:rPr sz="1600" spc="-5" dirty="0">
                <a:latin typeface="Tahoma"/>
                <a:cs typeface="Tahoma"/>
              </a:rPr>
              <a:t>time:</a:t>
            </a:r>
            <a:r>
              <a:rPr sz="1600" spc="-20" dirty="0">
                <a:latin typeface="Tahoma"/>
                <a:cs typeface="Tahoma"/>
              </a:rPr>
              <a:t> </a:t>
            </a:r>
            <a:r>
              <a:rPr sz="1600" spc="-5" dirty="0">
                <a:latin typeface="Tahoma"/>
                <a:cs typeface="Tahoma"/>
              </a:rPr>
              <a:t>10</a:t>
            </a:r>
            <a:r>
              <a:rPr sz="1600" spc="-15" dirty="0">
                <a:latin typeface="Tahoma"/>
                <a:cs typeface="Tahoma"/>
              </a:rPr>
              <a:t> </a:t>
            </a:r>
            <a:r>
              <a:rPr sz="1600" spc="-5" dirty="0">
                <a:latin typeface="Tahoma"/>
                <a:cs typeface="Tahoma"/>
              </a:rPr>
              <a:t>min.</a:t>
            </a:r>
            <a:endParaRPr sz="1600">
              <a:latin typeface="Tahoma"/>
              <a:cs typeface="Tahoma"/>
            </a:endParaRPr>
          </a:p>
          <a:p>
            <a:pPr marL="200660">
              <a:lnSpc>
                <a:spcPct val="100000"/>
              </a:lnSpc>
              <a:spcBef>
                <a:spcPts val="1295"/>
              </a:spcBef>
            </a:pPr>
            <a:r>
              <a:rPr sz="2000" spc="-10" dirty="0">
                <a:latin typeface="Tahoma"/>
                <a:cs typeface="Tahoma"/>
              </a:rPr>
              <a:t>RA%=100-(I</a:t>
            </a:r>
            <a:r>
              <a:rPr sz="1950" spc="-15" baseline="-17094" dirty="0">
                <a:latin typeface="Tahoma"/>
                <a:cs typeface="Tahoma"/>
              </a:rPr>
              <a:t>0</a:t>
            </a:r>
            <a:r>
              <a:rPr sz="2000" spc="-10" dirty="0">
                <a:latin typeface="Tahoma"/>
                <a:cs typeface="Tahoma"/>
              </a:rPr>
              <a:t>-I</a:t>
            </a:r>
            <a:r>
              <a:rPr sz="1950" spc="-15" baseline="-17094" dirty="0">
                <a:latin typeface="Tahoma"/>
                <a:cs typeface="Tahoma"/>
              </a:rPr>
              <a:t>s</a:t>
            </a:r>
            <a:r>
              <a:rPr sz="2000" spc="-10" dirty="0">
                <a:latin typeface="Tahoma"/>
                <a:cs typeface="Tahoma"/>
              </a:rPr>
              <a:t>/I</a:t>
            </a:r>
            <a:r>
              <a:rPr sz="1950" spc="-15" baseline="-17094" dirty="0">
                <a:latin typeface="Tahoma"/>
                <a:cs typeface="Tahoma"/>
              </a:rPr>
              <a:t>0</a:t>
            </a:r>
            <a:r>
              <a:rPr sz="2000" spc="-10" dirty="0">
                <a:latin typeface="Tahoma"/>
                <a:cs typeface="Tahoma"/>
              </a:rPr>
              <a:t>)*100</a:t>
            </a:r>
            <a:endParaRPr sz="2000">
              <a:latin typeface="Tahoma"/>
              <a:cs typeface="Tahom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04263" y="29971"/>
            <a:ext cx="581914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008000"/>
                </a:solidFill>
                <a:latin typeface="Tahoma"/>
                <a:cs typeface="Tahoma"/>
              </a:rPr>
              <a:t>Calibration</a:t>
            </a:r>
            <a:r>
              <a:rPr sz="1800" b="1" spc="-45" dirty="0">
                <a:solidFill>
                  <a:srgbClr val="008000"/>
                </a:solidFill>
                <a:latin typeface="Tahoma"/>
                <a:cs typeface="Tahoma"/>
              </a:rPr>
              <a:t> </a:t>
            </a:r>
            <a:r>
              <a:rPr sz="1800" b="1" dirty="0">
                <a:solidFill>
                  <a:srgbClr val="008000"/>
                </a:solidFill>
                <a:latin typeface="Tahoma"/>
                <a:cs typeface="Tahoma"/>
              </a:rPr>
              <a:t>of</a:t>
            </a:r>
            <a:r>
              <a:rPr sz="1800" b="1" spc="-65" dirty="0">
                <a:solidFill>
                  <a:srgbClr val="008000"/>
                </a:solidFill>
                <a:latin typeface="Tahoma"/>
                <a:cs typeface="Tahoma"/>
              </a:rPr>
              <a:t> </a:t>
            </a:r>
            <a:r>
              <a:rPr sz="1800" b="1" spc="-10" dirty="0">
                <a:solidFill>
                  <a:srgbClr val="008000"/>
                </a:solidFill>
                <a:latin typeface="Tahoma"/>
                <a:cs typeface="Tahoma"/>
              </a:rPr>
              <a:t>Dichlorvos</a:t>
            </a:r>
            <a:r>
              <a:rPr sz="1800" b="1" spc="-70" dirty="0">
                <a:solidFill>
                  <a:srgbClr val="008000"/>
                </a:solidFill>
                <a:latin typeface="Tahoma"/>
                <a:cs typeface="Tahoma"/>
              </a:rPr>
              <a:t> </a:t>
            </a:r>
            <a:r>
              <a:rPr sz="1800" b="1" spc="-5" dirty="0">
                <a:solidFill>
                  <a:srgbClr val="008000"/>
                </a:solidFill>
                <a:latin typeface="Tahoma"/>
                <a:cs typeface="Tahoma"/>
              </a:rPr>
              <a:t>in</a:t>
            </a:r>
            <a:r>
              <a:rPr sz="1800" b="1" spc="-25" dirty="0">
                <a:solidFill>
                  <a:srgbClr val="008000"/>
                </a:solidFill>
                <a:latin typeface="Tahoma"/>
                <a:cs typeface="Tahoma"/>
              </a:rPr>
              <a:t> </a:t>
            </a:r>
            <a:r>
              <a:rPr sz="1800" b="1" spc="-5" dirty="0">
                <a:solidFill>
                  <a:srgbClr val="008000"/>
                </a:solidFill>
                <a:latin typeface="Tahoma"/>
                <a:cs typeface="Tahoma"/>
              </a:rPr>
              <a:t>buffer</a:t>
            </a:r>
            <a:r>
              <a:rPr sz="1800" b="1" spc="-40" dirty="0">
                <a:solidFill>
                  <a:srgbClr val="008000"/>
                </a:solidFill>
                <a:latin typeface="Tahoma"/>
                <a:cs typeface="Tahoma"/>
              </a:rPr>
              <a:t> </a:t>
            </a:r>
            <a:r>
              <a:rPr sz="1800" b="1" dirty="0">
                <a:solidFill>
                  <a:srgbClr val="008000"/>
                </a:solidFill>
                <a:latin typeface="Tahoma"/>
                <a:cs typeface="Tahoma"/>
              </a:rPr>
              <a:t>and</a:t>
            </a:r>
            <a:r>
              <a:rPr sz="1800" b="1" spc="-5" dirty="0">
                <a:solidFill>
                  <a:srgbClr val="008000"/>
                </a:solidFill>
                <a:latin typeface="Tahoma"/>
                <a:cs typeface="Tahoma"/>
              </a:rPr>
              <a:t> </a:t>
            </a:r>
            <a:r>
              <a:rPr sz="1800" b="1" dirty="0">
                <a:solidFill>
                  <a:srgbClr val="008000"/>
                </a:solidFill>
                <a:latin typeface="Tahoma"/>
                <a:cs typeface="Tahoma"/>
              </a:rPr>
              <a:t>10% matrix</a:t>
            </a:r>
            <a:endParaRPr sz="1800">
              <a:latin typeface="Tahoma"/>
              <a:cs typeface="Tahoma"/>
            </a:endParaRPr>
          </a:p>
        </p:txBody>
      </p:sp>
      <p:sp>
        <p:nvSpPr>
          <p:cNvPr id="3" name="object 3"/>
          <p:cNvSpPr txBox="1"/>
          <p:nvPr/>
        </p:nvSpPr>
        <p:spPr>
          <a:xfrm>
            <a:off x="6799453" y="829183"/>
            <a:ext cx="487680" cy="208279"/>
          </a:xfrm>
          <a:prstGeom prst="rect">
            <a:avLst/>
          </a:prstGeom>
        </p:spPr>
        <p:txBody>
          <a:bodyPr vert="horz" wrap="square" lIns="0" tIns="12700" rIns="0" bIns="0" rtlCol="0">
            <a:spAutoFit/>
          </a:bodyPr>
          <a:lstStyle/>
          <a:p>
            <a:pPr>
              <a:lnSpc>
                <a:spcPct val="100000"/>
              </a:lnSpc>
              <a:spcBef>
                <a:spcPts val="100"/>
              </a:spcBef>
            </a:pPr>
            <a:r>
              <a:rPr sz="1200" b="1" dirty="0">
                <a:latin typeface="Tahoma"/>
                <a:cs typeface="Tahoma"/>
              </a:rPr>
              <a:t>B</a:t>
            </a:r>
            <a:r>
              <a:rPr sz="1200" b="1" spc="-5" dirty="0">
                <a:latin typeface="Tahoma"/>
                <a:cs typeface="Tahoma"/>
              </a:rPr>
              <a:t>uffe</a:t>
            </a:r>
            <a:r>
              <a:rPr sz="1200" b="1" dirty="0">
                <a:latin typeface="Tahoma"/>
                <a:cs typeface="Tahoma"/>
              </a:rPr>
              <a:t>r</a:t>
            </a:r>
            <a:endParaRPr sz="1200">
              <a:latin typeface="Tahoma"/>
              <a:cs typeface="Tahoma"/>
            </a:endParaRPr>
          </a:p>
        </p:txBody>
      </p:sp>
      <p:sp>
        <p:nvSpPr>
          <p:cNvPr id="4" name="object 4"/>
          <p:cNvSpPr/>
          <p:nvPr/>
        </p:nvSpPr>
        <p:spPr>
          <a:xfrm>
            <a:off x="6791706" y="1326641"/>
            <a:ext cx="1873250" cy="0"/>
          </a:xfrm>
          <a:custGeom>
            <a:avLst/>
            <a:gdLst/>
            <a:ahLst/>
            <a:cxnLst/>
            <a:rect l="l" t="t" r="r" b="b"/>
            <a:pathLst>
              <a:path w="1873250">
                <a:moveTo>
                  <a:pt x="0" y="0"/>
                </a:moveTo>
                <a:lnTo>
                  <a:pt x="1872869" y="0"/>
                </a:lnTo>
              </a:path>
            </a:pathLst>
          </a:custGeom>
          <a:ln w="6975">
            <a:solidFill>
              <a:srgbClr val="000000"/>
            </a:solidFill>
          </a:ln>
        </p:spPr>
        <p:txBody>
          <a:bodyPr wrap="square" lIns="0" tIns="0" rIns="0" bIns="0" rtlCol="0"/>
          <a:lstStyle/>
          <a:p>
            <a:endParaRPr/>
          </a:p>
        </p:txBody>
      </p:sp>
      <p:sp>
        <p:nvSpPr>
          <p:cNvPr id="5" name="object 5"/>
          <p:cNvSpPr txBox="1"/>
          <p:nvPr/>
        </p:nvSpPr>
        <p:spPr>
          <a:xfrm>
            <a:off x="6806438" y="1587246"/>
            <a:ext cx="94615" cy="223520"/>
          </a:xfrm>
          <a:prstGeom prst="rect">
            <a:avLst/>
          </a:prstGeom>
        </p:spPr>
        <p:txBody>
          <a:bodyPr vert="horz" wrap="square" lIns="0" tIns="12065" rIns="0" bIns="0" rtlCol="0">
            <a:spAutoFit/>
          </a:bodyPr>
          <a:lstStyle/>
          <a:p>
            <a:pPr>
              <a:lnSpc>
                <a:spcPct val="100000"/>
              </a:lnSpc>
              <a:spcBef>
                <a:spcPts val="95"/>
              </a:spcBef>
            </a:pPr>
            <a:r>
              <a:rPr sz="1300" spc="-5" dirty="0">
                <a:latin typeface="Symbol"/>
                <a:cs typeface="Symbol"/>
              </a:rPr>
              <a:t></a:t>
            </a:r>
            <a:endParaRPr sz="1300">
              <a:latin typeface="Symbol"/>
              <a:cs typeface="Symbol"/>
            </a:endParaRPr>
          </a:p>
        </p:txBody>
      </p:sp>
      <p:sp>
        <p:nvSpPr>
          <p:cNvPr id="6" name="object 6"/>
          <p:cNvSpPr txBox="1"/>
          <p:nvPr/>
        </p:nvSpPr>
        <p:spPr>
          <a:xfrm>
            <a:off x="6806438" y="1321435"/>
            <a:ext cx="94615" cy="223520"/>
          </a:xfrm>
          <a:prstGeom prst="rect">
            <a:avLst/>
          </a:prstGeom>
        </p:spPr>
        <p:txBody>
          <a:bodyPr vert="horz" wrap="square" lIns="0" tIns="12065" rIns="0" bIns="0" rtlCol="0">
            <a:spAutoFit/>
          </a:bodyPr>
          <a:lstStyle/>
          <a:p>
            <a:pPr>
              <a:lnSpc>
                <a:spcPct val="100000"/>
              </a:lnSpc>
              <a:spcBef>
                <a:spcPts val="95"/>
              </a:spcBef>
            </a:pPr>
            <a:r>
              <a:rPr sz="1300" spc="-5" dirty="0">
                <a:latin typeface="Symbol"/>
                <a:cs typeface="Symbol"/>
              </a:rPr>
              <a:t></a:t>
            </a:r>
            <a:endParaRPr sz="1300">
              <a:latin typeface="Symbol"/>
              <a:cs typeface="Symbol"/>
            </a:endParaRPr>
          </a:p>
        </p:txBody>
      </p:sp>
      <p:sp>
        <p:nvSpPr>
          <p:cNvPr id="7" name="object 7"/>
          <p:cNvSpPr txBox="1"/>
          <p:nvPr/>
        </p:nvSpPr>
        <p:spPr>
          <a:xfrm>
            <a:off x="8446516" y="1453972"/>
            <a:ext cx="230504" cy="223520"/>
          </a:xfrm>
          <a:prstGeom prst="rect">
            <a:avLst/>
          </a:prstGeom>
        </p:spPr>
        <p:txBody>
          <a:bodyPr vert="horz" wrap="square" lIns="0" tIns="12065" rIns="0" bIns="0" rtlCol="0">
            <a:spAutoFit/>
          </a:bodyPr>
          <a:lstStyle/>
          <a:p>
            <a:pPr marL="25400">
              <a:lnSpc>
                <a:spcPct val="100000"/>
              </a:lnSpc>
              <a:spcBef>
                <a:spcPts val="95"/>
              </a:spcBef>
            </a:pPr>
            <a:r>
              <a:rPr sz="1950" spc="-7" baseline="-10683" dirty="0">
                <a:latin typeface="Symbol"/>
                <a:cs typeface="Symbol"/>
              </a:rPr>
              <a:t></a:t>
            </a:r>
            <a:r>
              <a:rPr sz="1950" spc="-232" baseline="-10683" dirty="0">
                <a:latin typeface="Times New Roman"/>
                <a:cs typeface="Times New Roman"/>
              </a:rPr>
              <a:t> </a:t>
            </a:r>
            <a:r>
              <a:rPr sz="1300" spc="-5" dirty="0">
                <a:latin typeface="Symbol"/>
                <a:cs typeface="Symbol"/>
              </a:rPr>
              <a:t></a:t>
            </a:r>
            <a:endParaRPr sz="1300">
              <a:latin typeface="Symbol"/>
              <a:cs typeface="Symbol"/>
            </a:endParaRPr>
          </a:p>
        </p:txBody>
      </p:sp>
      <p:sp>
        <p:nvSpPr>
          <p:cNvPr id="8" name="object 8"/>
          <p:cNvSpPr txBox="1"/>
          <p:nvPr/>
        </p:nvSpPr>
        <p:spPr>
          <a:xfrm>
            <a:off x="8471281" y="1582292"/>
            <a:ext cx="180975" cy="223520"/>
          </a:xfrm>
          <a:prstGeom prst="rect">
            <a:avLst/>
          </a:prstGeom>
        </p:spPr>
        <p:txBody>
          <a:bodyPr vert="horz" wrap="square" lIns="0" tIns="12065" rIns="0" bIns="0" rtlCol="0">
            <a:spAutoFit/>
          </a:bodyPr>
          <a:lstStyle/>
          <a:p>
            <a:pPr>
              <a:lnSpc>
                <a:spcPct val="100000"/>
              </a:lnSpc>
              <a:spcBef>
                <a:spcPts val="95"/>
              </a:spcBef>
            </a:pPr>
            <a:r>
              <a:rPr sz="1950" spc="-7" baseline="2136" dirty="0">
                <a:latin typeface="Symbol"/>
                <a:cs typeface="Symbol"/>
              </a:rPr>
              <a:t></a:t>
            </a:r>
            <a:r>
              <a:rPr sz="1950" spc="-209" baseline="2136" dirty="0">
                <a:latin typeface="Times New Roman"/>
                <a:cs typeface="Times New Roman"/>
              </a:rPr>
              <a:t> </a:t>
            </a:r>
            <a:r>
              <a:rPr sz="1300" spc="-5" dirty="0">
                <a:latin typeface="Symbol"/>
                <a:cs typeface="Symbol"/>
              </a:rPr>
              <a:t></a:t>
            </a:r>
            <a:endParaRPr sz="1300">
              <a:latin typeface="Symbol"/>
              <a:cs typeface="Symbol"/>
            </a:endParaRPr>
          </a:p>
        </p:txBody>
      </p:sp>
      <p:sp>
        <p:nvSpPr>
          <p:cNvPr id="9" name="object 9"/>
          <p:cNvSpPr txBox="1"/>
          <p:nvPr/>
        </p:nvSpPr>
        <p:spPr>
          <a:xfrm>
            <a:off x="7247255" y="1573148"/>
            <a:ext cx="76200" cy="223520"/>
          </a:xfrm>
          <a:prstGeom prst="rect">
            <a:avLst/>
          </a:prstGeom>
        </p:spPr>
        <p:txBody>
          <a:bodyPr vert="horz" wrap="square" lIns="0" tIns="12065" rIns="0" bIns="0" rtlCol="0">
            <a:spAutoFit/>
          </a:bodyPr>
          <a:lstStyle/>
          <a:p>
            <a:pPr>
              <a:lnSpc>
                <a:spcPct val="100000"/>
              </a:lnSpc>
              <a:spcBef>
                <a:spcPts val="95"/>
              </a:spcBef>
            </a:pPr>
            <a:r>
              <a:rPr sz="1300" spc="-5" dirty="0">
                <a:latin typeface="Symbol"/>
                <a:cs typeface="Symbol"/>
              </a:rPr>
              <a:t></a:t>
            </a:r>
            <a:endParaRPr sz="1300">
              <a:latin typeface="Symbol"/>
              <a:cs typeface="Symbol"/>
            </a:endParaRPr>
          </a:p>
        </p:txBody>
      </p:sp>
      <p:sp>
        <p:nvSpPr>
          <p:cNvPr id="10" name="object 10"/>
          <p:cNvSpPr txBox="1"/>
          <p:nvPr/>
        </p:nvSpPr>
        <p:spPr>
          <a:xfrm>
            <a:off x="7689215" y="1550288"/>
            <a:ext cx="567690" cy="223520"/>
          </a:xfrm>
          <a:prstGeom prst="rect">
            <a:avLst/>
          </a:prstGeom>
        </p:spPr>
        <p:txBody>
          <a:bodyPr vert="horz" wrap="square" lIns="0" tIns="12065" rIns="0" bIns="0" rtlCol="0">
            <a:spAutoFit/>
          </a:bodyPr>
          <a:lstStyle/>
          <a:p>
            <a:pPr>
              <a:lnSpc>
                <a:spcPct val="100000"/>
              </a:lnSpc>
              <a:spcBef>
                <a:spcPts val="95"/>
              </a:spcBef>
            </a:pPr>
            <a:r>
              <a:rPr sz="1300" spc="100" dirty="0">
                <a:latin typeface="Times New Roman"/>
                <a:cs typeface="Times New Roman"/>
              </a:rPr>
              <a:t>303.60</a:t>
            </a:r>
            <a:r>
              <a:rPr sz="1300" spc="-170" dirty="0">
                <a:latin typeface="Times New Roman"/>
                <a:cs typeface="Times New Roman"/>
              </a:rPr>
              <a:t> </a:t>
            </a:r>
            <a:endParaRPr sz="1300">
              <a:latin typeface="Times New Roman"/>
              <a:cs typeface="Times New Roman"/>
            </a:endParaRPr>
          </a:p>
        </p:txBody>
      </p:sp>
      <p:sp>
        <p:nvSpPr>
          <p:cNvPr id="11" name="object 11"/>
          <p:cNvSpPr txBox="1"/>
          <p:nvPr/>
        </p:nvSpPr>
        <p:spPr>
          <a:xfrm>
            <a:off x="7394447" y="1080008"/>
            <a:ext cx="662305" cy="223520"/>
          </a:xfrm>
          <a:prstGeom prst="rect">
            <a:avLst/>
          </a:prstGeom>
        </p:spPr>
        <p:txBody>
          <a:bodyPr vert="horz" wrap="square" lIns="0" tIns="12065" rIns="0" bIns="0" rtlCol="0">
            <a:spAutoFit/>
          </a:bodyPr>
          <a:lstStyle/>
          <a:p>
            <a:pPr>
              <a:lnSpc>
                <a:spcPct val="100000"/>
              </a:lnSpc>
              <a:spcBef>
                <a:spcPts val="95"/>
              </a:spcBef>
            </a:pPr>
            <a:r>
              <a:rPr sz="1300" spc="100" dirty="0">
                <a:latin typeface="Times New Roman"/>
                <a:cs typeface="Times New Roman"/>
              </a:rPr>
              <a:t>1124.83</a:t>
            </a:r>
            <a:r>
              <a:rPr sz="1300" spc="-170" dirty="0">
                <a:latin typeface="Times New Roman"/>
                <a:cs typeface="Times New Roman"/>
              </a:rPr>
              <a:t> </a:t>
            </a:r>
            <a:endParaRPr sz="1300">
              <a:latin typeface="Times New Roman"/>
              <a:cs typeface="Times New Roman"/>
            </a:endParaRPr>
          </a:p>
        </p:txBody>
      </p:sp>
      <p:sp>
        <p:nvSpPr>
          <p:cNvPr id="12" name="object 12"/>
          <p:cNvSpPr txBox="1"/>
          <p:nvPr/>
        </p:nvSpPr>
        <p:spPr>
          <a:xfrm>
            <a:off x="7247255" y="1282649"/>
            <a:ext cx="1394460" cy="285750"/>
          </a:xfrm>
          <a:prstGeom prst="rect">
            <a:avLst/>
          </a:prstGeom>
        </p:spPr>
        <p:txBody>
          <a:bodyPr vert="horz" wrap="square" lIns="0" tIns="13335" rIns="0" bIns="0" rtlCol="0">
            <a:spAutoFit/>
          </a:bodyPr>
          <a:lstStyle/>
          <a:p>
            <a:pPr>
              <a:lnSpc>
                <a:spcPct val="100000"/>
              </a:lnSpc>
              <a:spcBef>
                <a:spcPts val="105"/>
              </a:spcBef>
              <a:tabLst>
                <a:tab pos="240665" algn="l"/>
              </a:tabLst>
            </a:pPr>
            <a:r>
              <a:rPr sz="1300" spc="-5" dirty="0">
                <a:latin typeface="Symbol"/>
                <a:cs typeface="Symbol"/>
              </a:rPr>
              <a:t></a:t>
            </a:r>
            <a:r>
              <a:rPr sz="1300" spc="-5" dirty="0">
                <a:latin typeface="Times New Roman"/>
                <a:cs typeface="Times New Roman"/>
              </a:rPr>
              <a:t>	</a:t>
            </a:r>
            <a:r>
              <a:rPr sz="2550" u="sng" spc="-7" baseline="1633" dirty="0">
                <a:uFill>
                  <a:solidFill>
                    <a:srgbClr val="000000"/>
                  </a:solidFill>
                </a:uFill>
                <a:latin typeface="Symbol"/>
                <a:cs typeface="Symbol"/>
              </a:rPr>
              <a:t></a:t>
            </a:r>
            <a:r>
              <a:rPr sz="1950" i="1" u="sng" spc="-7" baseline="4273" dirty="0">
                <a:uFill>
                  <a:solidFill>
                    <a:srgbClr val="000000"/>
                  </a:solidFill>
                </a:uFill>
                <a:latin typeface="Times New Roman"/>
                <a:cs typeface="Times New Roman"/>
              </a:rPr>
              <a:t>x</a:t>
            </a:r>
            <a:r>
              <a:rPr sz="1950" i="1" u="sng" spc="120" baseline="4273" dirty="0">
                <a:uFill>
                  <a:solidFill>
                    <a:srgbClr val="000000"/>
                  </a:solidFill>
                </a:uFill>
                <a:latin typeface="Times New Roman"/>
                <a:cs typeface="Times New Roman"/>
              </a:rPr>
              <a:t> </a:t>
            </a:r>
            <a:r>
              <a:rPr sz="1950" u="sng" spc="-7" baseline="4273" dirty="0">
                <a:uFill>
                  <a:solidFill>
                    <a:srgbClr val="000000"/>
                  </a:solidFill>
                </a:uFill>
                <a:latin typeface="Symbol"/>
                <a:cs typeface="Symbol"/>
              </a:rPr>
              <a:t></a:t>
            </a:r>
            <a:r>
              <a:rPr sz="1950" u="sng" spc="150" baseline="4273" dirty="0">
                <a:uFill>
                  <a:solidFill>
                    <a:srgbClr val="000000"/>
                  </a:solidFill>
                </a:uFill>
                <a:latin typeface="Times New Roman"/>
                <a:cs typeface="Times New Roman"/>
              </a:rPr>
              <a:t> </a:t>
            </a:r>
            <a:r>
              <a:rPr sz="1950" u="sng" spc="225" baseline="4273" dirty="0">
                <a:uFill>
                  <a:solidFill>
                    <a:srgbClr val="000000"/>
                  </a:solidFill>
                </a:uFill>
                <a:latin typeface="Times New Roman"/>
                <a:cs typeface="Times New Roman"/>
              </a:rPr>
              <a:t>7</a:t>
            </a:r>
            <a:r>
              <a:rPr sz="1950" u="sng" spc="217" baseline="4273" dirty="0">
                <a:uFill>
                  <a:solidFill>
                    <a:srgbClr val="000000"/>
                  </a:solidFill>
                </a:uFill>
                <a:latin typeface="Times New Roman"/>
                <a:cs typeface="Times New Roman"/>
              </a:rPr>
              <a:t>7</a:t>
            </a:r>
            <a:r>
              <a:rPr sz="1950" u="sng" spc="165" baseline="4273" dirty="0">
                <a:uFill>
                  <a:solidFill>
                    <a:srgbClr val="000000"/>
                  </a:solidFill>
                </a:uFill>
                <a:latin typeface="Times New Roman"/>
                <a:cs typeface="Times New Roman"/>
              </a:rPr>
              <a:t>6</a:t>
            </a:r>
            <a:r>
              <a:rPr sz="1950" u="sng" spc="97" baseline="4273" dirty="0">
                <a:uFill>
                  <a:solidFill>
                    <a:srgbClr val="000000"/>
                  </a:solidFill>
                </a:uFill>
                <a:latin typeface="Times New Roman"/>
                <a:cs typeface="Times New Roman"/>
              </a:rPr>
              <a:t>.</a:t>
            </a:r>
            <a:r>
              <a:rPr sz="1950" u="sng" spc="217" baseline="4273" dirty="0">
                <a:uFill>
                  <a:solidFill>
                    <a:srgbClr val="000000"/>
                  </a:solidFill>
                </a:uFill>
                <a:latin typeface="Times New Roman"/>
                <a:cs typeface="Times New Roman"/>
              </a:rPr>
              <a:t>5</a:t>
            </a:r>
            <a:r>
              <a:rPr sz="1950" u="sng" spc="-7" baseline="4273" dirty="0">
                <a:uFill>
                  <a:solidFill>
                    <a:srgbClr val="000000"/>
                  </a:solidFill>
                </a:uFill>
                <a:latin typeface="Times New Roman"/>
                <a:cs typeface="Times New Roman"/>
              </a:rPr>
              <a:t>4</a:t>
            </a:r>
            <a:r>
              <a:rPr sz="1950" u="sng" spc="-225" baseline="4273" dirty="0">
                <a:uFill>
                  <a:solidFill>
                    <a:srgbClr val="000000"/>
                  </a:solidFill>
                </a:uFill>
                <a:latin typeface="Times New Roman"/>
                <a:cs typeface="Times New Roman"/>
              </a:rPr>
              <a:t> </a:t>
            </a:r>
            <a:r>
              <a:rPr sz="2550" u="sng" spc="-7" baseline="1633" dirty="0">
                <a:uFill>
                  <a:solidFill>
                    <a:srgbClr val="000000"/>
                  </a:solidFill>
                </a:uFill>
                <a:latin typeface="Symbol"/>
                <a:cs typeface="Symbol"/>
              </a:rPr>
              <a:t></a:t>
            </a:r>
            <a:r>
              <a:rPr sz="1300" spc="-5" dirty="0">
                <a:latin typeface="Symbol"/>
                <a:cs typeface="Symbol"/>
              </a:rPr>
              <a:t></a:t>
            </a:r>
            <a:r>
              <a:rPr sz="1300" spc="-140" dirty="0">
                <a:latin typeface="Times New Roman"/>
                <a:cs typeface="Times New Roman"/>
              </a:rPr>
              <a:t> </a:t>
            </a:r>
            <a:r>
              <a:rPr sz="1950" spc="-7" baseline="4273" dirty="0">
                <a:latin typeface="Symbol"/>
                <a:cs typeface="Symbol"/>
              </a:rPr>
              <a:t></a:t>
            </a:r>
            <a:endParaRPr sz="1950" baseline="4273">
              <a:latin typeface="Symbol"/>
              <a:cs typeface="Symbol"/>
            </a:endParaRPr>
          </a:p>
        </p:txBody>
      </p:sp>
      <p:sp>
        <p:nvSpPr>
          <p:cNvPr id="13" name="object 13"/>
          <p:cNvSpPr txBox="1"/>
          <p:nvPr/>
        </p:nvSpPr>
        <p:spPr>
          <a:xfrm>
            <a:off x="6781418" y="1421968"/>
            <a:ext cx="672465" cy="223520"/>
          </a:xfrm>
          <a:prstGeom prst="rect">
            <a:avLst/>
          </a:prstGeom>
        </p:spPr>
        <p:txBody>
          <a:bodyPr vert="horz" wrap="square" lIns="0" tIns="12065" rIns="0" bIns="0" rtlCol="0">
            <a:spAutoFit/>
          </a:bodyPr>
          <a:lstStyle/>
          <a:p>
            <a:pPr marL="25400">
              <a:lnSpc>
                <a:spcPct val="100000"/>
              </a:lnSpc>
              <a:spcBef>
                <a:spcPts val="95"/>
              </a:spcBef>
            </a:pPr>
            <a:r>
              <a:rPr sz="1950" spc="-52" baseline="-8547" dirty="0">
                <a:latin typeface="Symbol"/>
                <a:cs typeface="Symbol"/>
              </a:rPr>
              <a:t></a:t>
            </a:r>
            <a:r>
              <a:rPr sz="1300" spc="-5" dirty="0">
                <a:latin typeface="Times New Roman"/>
                <a:cs typeface="Times New Roman"/>
              </a:rPr>
              <a:t>1</a:t>
            </a:r>
            <a:r>
              <a:rPr sz="1300" spc="-65" dirty="0">
                <a:latin typeface="Times New Roman"/>
                <a:cs typeface="Times New Roman"/>
              </a:rPr>
              <a:t> </a:t>
            </a:r>
            <a:r>
              <a:rPr sz="1300" spc="-5" dirty="0">
                <a:latin typeface="Symbol"/>
                <a:cs typeface="Symbol"/>
              </a:rPr>
              <a:t></a:t>
            </a:r>
            <a:r>
              <a:rPr sz="1300" spc="110" dirty="0">
                <a:latin typeface="Times New Roman"/>
                <a:cs typeface="Times New Roman"/>
              </a:rPr>
              <a:t> </a:t>
            </a:r>
            <a:r>
              <a:rPr sz="1300" i="1" spc="-5" dirty="0">
                <a:latin typeface="Times New Roman"/>
                <a:cs typeface="Times New Roman"/>
              </a:rPr>
              <a:t>e</a:t>
            </a:r>
            <a:r>
              <a:rPr sz="1300" i="1" spc="-135" dirty="0">
                <a:latin typeface="Times New Roman"/>
                <a:cs typeface="Times New Roman"/>
              </a:rPr>
              <a:t> </a:t>
            </a:r>
            <a:r>
              <a:rPr sz="1950" spc="-7" baseline="-19230" dirty="0">
                <a:latin typeface="Symbol"/>
                <a:cs typeface="Symbol"/>
              </a:rPr>
              <a:t></a:t>
            </a:r>
            <a:r>
              <a:rPr sz="1950" spc="-284" baseline="-19230" dirty="0">
                <a:latin typeface="Times New Roman"/>
                <a:cs typeface="Times New Roman"/>
              </a:rPr>
              <a:t> </a:t>
            </a:r>
            <a:r>
              <a:rPr sz="1300" spc="-5" dirty="0">
                <a:latin typeface="Symbol"/>
                <a:cs typeface="Symbol"/>
              </a:rPr>
              <a:t></a:t>
            </a:r>
            <a:endParaRPr sz="1300">
              <a:latin typeface="Symbol"/>
              <a:cs typeface="Symbol"/>
            </a:endParaRPr>
          </a:p>
        </p:txBody>
      </p:sp>
      <p:sp>
        <p:nvSpPr>
          <p:cNvPr id="14" name="object 14"/>
          <p:cNvSpPr txBox="1"/>
          <p:nvPr/>
        </p:nvSpPr>
        <p:spPr>
          <a:xfrm>
            <a:off x="5536946" y="1185163"/>
            <a:ext cx="1200785" cy="223520"/>
          </a:xfrm>
          <a:prstGeom prst="rect">
            <a:avLst/>
          </a:prstGeom>
        </p:spPr>
        <p:txBody>
          <a:bodyPr vert="horz" wrap="square" lIns="0" tIns="12065" rIns="0" bIns="0" rtlCol="0">
            <a:spAutoFit/>
          </a:bodyPr>
          <a:lstStyle/>
          <a:p>
            <a:pPr>
              <a:lnSpc>
                <a:spcPct val="100000"/>
              </a:lnSpc>
              <a:spcBef>
                <a:spcPts val="95"/>
              </a:spcBef>
            </a:pPr>
            <a:r>
              <a:rPr sz="1300" i="1" spc="-5" dirty="0">
                <a:latin typeface="Times New Roman"/>
                <a:cs typeface="Times New Roman"/>
              </a:rPr>
              <a:t>y </a:t>
            </a:r>
            <a:r>
              <a:rPr sz="1300" i="1" spc="-110" dirty="0">
                <a:latin typeface="Times New Roman"/>
                <a:cs typeface="Times New Roman"/>
              </a:rPr>
              <a:t> </a:t>
            </a:r>
            <a:r>
              <a:rPr sz="1300" spc="-5" dirty="0">
                <a:latin typeface="Symbol"/>
                <a:cs typeface="Symbol"/>
              </a:rPr>
              <a:t></a:t>
            </a:r>
            <a:r>
              <a:rPr sz="1300" dirty="0">
                <a:latin typeface="Times New Roman"/>
                <a:cs typeface="Times New Roman"/>
              </a:rPr>
              <a:t> </a:t>
            </a:r>
            <a:r>
              <a:rPr sz="1300" spc="-130" dirty="0">
                <a:latin typeface="Times New Roman"/>
                <a:cs typeface="Times New Roman"/>
              </a:rPr>
              <a:t> </a:t>
            </a:r>
            <a:r>
              <a:rPr sz="1300" spc="-5" dirty="0">
                <a:latin typeface="Symbol"/>
                <a:cs typeface="Symbol"/>
              </a:rPr>
              <a:t></a:t>
            </a:r>
            <a:r>
              <a:rPr sz="1300" spc="-175" dirty="0">
                <a:latin typeface="Times New Roman"/>
                <a:cs typeface="Times New Roman"/>
              </a:rPr>
              <a:t> </a:t>
            </a:r>
            <a:r>
              <a:rPr sz="1300" spc="150" dirty="0">
                <a:latin typeface="Times New Roman"/>
                <a:cs typeface="Times New Roman"/>
              </a:rPr>
              <a:t>103</a:t>
            </a:r>
            <a:r>
              <a:rPr sz="1300" spc="100" dirty="0">
                <a:latin typeface="Times New Roman"/>
                <a:cs typeface="Times New Roman"/>
              </a:rPr>
              <a:t>5</a:t>
            </a:r>
            <a:r>
              <a:rPr sz="1300" spc="65" dirty="0">
                <a:latin typeface="Times New Roman"/>
                <a:cs typeface="Times New Roman"/>
              </a:rPr>
              <a:t>.</a:t>
            </a:r>
            <a:r>
              <a:rPr sz="1300" spc="150" dirty="0">
                <a:latin typeface="Times New Roman"/>
                <a:cs typeface="Times New Roman"/>
              </a:rPr>
              <a:t>2</a:t>
            </a:r>
            <a:r>
              <a:rPr sz="1300" spc="-5" dirty="0">
                <a:latin typeface="Times New Roman"/>
                <a:cs typeface="Times New Roman"/>
              </a:rPr>
              <a:t>6</a:t>
            </a:r>
            <a:r>
              <a:rPr sz="1300" spc="85" dirty="0">
                <a:latin typeface="Times New Roman"/>
                <a:cs typeface="Times New Roman"/>
              </a:rPr>
              <a:t> </a:t>
            </a:r>
            <a:r>
              <a:rPr sz="1300" spc="-5" dirty="0">
                <a:latin typeface="Symbol"/>
                <a:cs typeface="Symbol"/>
              </a:rPr>
              <a:t></a:t>
            </a:r>
            <a:endParaRPr sz="1300">
              <a:latin typeface="Symbol"/>
              <a:cs typeface="Symbol"/>
            </a:endParaRPr>
          </a:p>
        </p:txBody>
      </p:sp>
      <p:sp>
        <p:nvSpPr>
          <p:cNvPr id="15" name="object 15"/>
          <p:cNvSpPr txBox="1"/>
          <p:nvPr/>
        </p:nvSpPr>
        <p:spPr>
          <a:xfrm>
            <a:off x="5579617" y="1591183"/>
            <a:ext cx="685800" cy="208279"/>
          </a:xfrm>
          <a:prstGeom prst="rect">
            <a:avLst/>
          </a:prstGeom>
        </p:spPr>
        <p:txBody>
          <a:bodyPr vert="horz" wrap="square" lIns="0" tIns="12700" rIns="0" bIns="0" rtlCol="0">
            <a:spAutoFit/>
          </a:bodyPr>
          <a:lstStyle/>
          <a:p>
            <a:pPr>
              <a:lnSpc>
                <a:spcPct val="100000"/>
              </a:lnSpc>
              <a:spcBef>
                <a:spcPts val="100"/>
              </a:spcBef>
            </a:pPr>
            <a:r>
              <a:rPr sz="1200" b="1" spc="-5" dirty="0">
                <a:latin typeface="Tahoma"/>
                <a:cs typeface="Tahoma"/>
              </a:rPr>
              <a:t>R=0.998</a:t>
            </a:r>
            <a:endParaRPr sz="1200">
              <a:latin typeface="Tahoma"/>
              <a:cs typeface="Tahoma"/>
            </a:endParaRPr>
          </a:p>
        </p:txBody>
      </p:sp>
      <p:sp>
        <p:nvSpPr>
          <p:cNvPr id="16" name="object 16"/>
          <p:cNvSpPr txBox="1"/>
          <p:nvPr/>
        </p:nvSpPr>
        <p:spPr>
          <a:xfrm>
            <a:off x="5554598" y="1774063"/>
            <a:ext cx="1312545" cy="391160"/>
          </a:xfrm>
          <a:prstGeom prst="rect">
            <a:avLst/>
          </a:prstGeom>
        </p:spPr>
        <p:txBody>
          <a:bodyPr vert="horz" wrap="square" lIns="0" tIns="12700" rIns="0" bIns="0" rtlCol="0">
            <a:spAutoFit/>
          </a:bodyPr>
          <a:lstStyle/>
          <a:p>
            <a:pPr marL="25400" marR="30480">
              <a:lnSpc>
                <a:spcPct val="100000"/>
              </a:lnSpc>
              <a:spcBef>
                <a:spcPts val="100"/>
              </a:spcBef>
            </a:pPr>
            <a:r>
              <a:rPr sz="1200" b="1" spc="-5" dirty="0">
                <a:latin typeface="Tahoma"/>
                <a:cs typeface="Tahoma"/>
              </a:rPr>
              <a:t>LOD= </a:t>
            </a:r>
            <a:r>
              <a:rPr sz="1200" b="1" dirty="0">
                <a:latin typeface="Tahoma"/>
                <a:cs typeface="Tahoma"/>
              </a:rPr>
              <a:t>8 </a:t>
            </a:r>
            <a:r>
              <a:rPr sz="1200" b="1" spc="-5" dirty="0">
                <a:latin typeface="Tahoma"/>
                <a:cs typeface="Tahoma"/>
              </a:rPr>
              <a:t>ng/ml </a:t>
            </a:r>
            <a:r>
              <a:rPr sz="1200" b="1" dirty="0">
                <a:latin typeface="Tahoma"/>
                <a:cs typeface="Tahoma"/>
              </a:rPr>
              <a:t> </a:t>
            </a:r>
            <a:r>
              <a:rPr sz="1200" b="1" spc="-5" dirty="0">
                <a:latin typeface="Tahoma"/>
                <a:cs typeface="Tahoma"/>
              </a:rPr>
              <a:t>I</a:t>
            </a:r>
            <a:r>
              <a:rPr sz="1200" b="1" baseline="-17361" dirty="0">
                <a:latin typeface="Tahoma"/>
                <a:cs typeface="Tahoma"/>
              </a:rPr>
              <a:t>50</a:t>
            </a:r>
            <a:r>
              <a:rPr sz="1200" b="1" spc="-7" baseline="-17361" dirty="0">
                <a:latin typeface="Tahoma"/>
                <a:cs typeface="Tahoma"/>
              </a:rPr>
              <a:t>%</a:t>
            </a:r>
            <a:r>
              <a:rPr sz="1200" b="1" spc="-5" dirty="0">
                <a:latin typeface="Tahoma"/>
                <a:cs typeface="Tahoma"/>
              </a:rPr>
              <a:t>=</a:t>
            </a:r>
            <a:r>
              <a:rPr sz="1200" b="1" dirty="0">
                <a:latin typeface="Tahoma"/>
                <a:cs typeface="Tahoma"/>
              </a:rPr>
              <a:t>2</a:t>
            </a:r>
            <a:r>
              <a:rPr sz="1200" b="1" spc="-10" dirty="0">
                <a:latin typeface="Tahoma"/>
                <a:cs typeface="Tahoma"/>
              </a:rPr>
              <a:t>3</a:t>
            </a:r>
            <a:r>
              <a:rPr sz="1200" b="1" dirty="0">
                <a:latin typeface="Tahoma"/>
                <a:cs typeface="Tahoma"/>
              </a:rPr>
              <a:t>0</a:t>
            </a:r>
            <a:r>
              <a:rPr sz="1200" b="1" spc="-60" dirty="0">
                <a:latin typeface="Tahoma"/>
                <a:cs typeface="Tahoma"/>
              </a:rPr>
              <a:t> </a:t>
            </a:r>
            <a:r>
              <a:rPr sz="1200" b="1" spc="-5" dirty="0">
                <a:latin typeface="Tahoma"/>
                <a:cs typeface="Tahoma"/>
              </a:rPr>
              <a:t>n</a:t>
            </a:r>
            <a:r>
              <a:rPr sz="1200" b="1" spc="-15" dirty="0">
                <a:latin typeface="Tahoma"/>
                <a:cs typeface="Tahoma"/>
              </a:rPr>
              <a:t>g</a:t>
            </a:r>
            <a:r>
              <a:rPr sz="1200" b="1" spc="-10" dirty="0">
                <a:latin typeface="Tahoma"/>
                <a:cs typeface="Tahoma"/>
              </a:rPr>
              <a:t>/</a:t>
            </a:r>
            <a:r>
              <a:rPr sz="1200" b="1" spc="-5" dirty="0">
                <a:latin typeface="Tahoma"/>
                <a:cs typeface="Tahoma"/>
              </a:rPr>
              <a:t>m</a:t>
            </a:r>
            <a:r>
              <a:rPr sz="1200" b="1" dirty="0">
                <a:latin typeface="Tahoma"/>
                <a:cs typeface="Tahoma"/>
              </a:rPr>
              <a:t>l</a:t>
            </a:r>
            <a:endParaRPr sz="1200">
              <a:latin typeface="Tahoma"/>
              <a:cs typeface="Tahoma"/>
            </a:endParaRPr>
          </a:p>
        </p:txBody>
      </p:sp>
      <p:sp>
        <p:nvSpPr>
          <p:cNvPr id="17" name="object 17"/>
          <p:cNvSpPr/>
          <p:nvPr/>
        </p:nvSpPr>
        <p:spPr>
          <a:xfrm>
            <a:off x="5258561" y="646937"/>
            <a:ext cx="3505200" cy="1676400"/>
          </a:xfrm>
          <a:custGeom>
            <a:avLst/>
            <a:gdLst/>
            <a:ahLst/>
            <a:cxnLst/>
            <a:rect l="l" t="t" r="r" b="b"/>
            <a:pathLst>
              <a:path w="3505200" h="1676400">
                <a:moveTo>
                  <a:pt x="0" y="1676400"/>
                </a:moveTo>
                <a:lnTo>
                  <a:pt x="3505199" y="1676400"/>
                </a:lnTo>
                <a:lnTo>
                  <a:pt x="3505199" y="0"/>
                </a:lnTo>
                <a:lnTo>
                  <a:pt x="0" y="0"/>
                </a:lnTo>
                <a:lnTo>
                  <a:pt x="0" y="1676400"/>
                </a:lnTo>
                <a:close/>
              </a:path>
            </a:pathLst>
          </a:custGeom>
          <a:ln w="25908">
            <a:solidFill>
              <a:srgbClr val="000080"/>
            </a:solidFill>
          </a:ln>
        </p:spPr>
        <p:txBody>
          <a:bodyPr wrap="square" lIns="0" tIns="0" rIns="0" bIns="0" rtlCol="0"/>
          <a:lstStyle/>
          <a:p>
            <a:endParaRPr/>
          </a:p>
        </p:txBody>
      </p:sp>
      <p:sp>
        <p:nvSpPr>
          <p:cNvPr id="18" name="object 18"/>
          <p:cNvSpPr/>
          <p:nvPr/>
        </p:nvSpPr>
        <p:spPr>
          <a:xfrm>
            <a:off x="1831085" y="3600450"/>
            <a:ext cx="1878964" cy="0"/>
          </a:xfrm>
          <a:custGeom>
            <a:avLst/>
            <a:gdLst/>
            <a:ahLst/>
            <a:cxnLst/>
            <a:rect l="l" t="t" r="r" b="b"/>
            <a:pathLst>
              <a:path w="1878964">
                <a:moveTo>
                  <a:pt x="0" y="0"/>
                </a:moveTo>
                <a:lnTo>
                  <a:pt x="1878456" y="0"/>
                </a:lnTo>
              </a:path>
            </a:pathLst>
          </a:custGeom>
          <a:ln w="6946">
            <a:solidFill>
              <a:srgbClr val="000000"/>
            </a:solidFill>
          </a:ln>
        </p:spPr>
        <p:txBody>
          <a:bodyPr wrap="square" lIns="0" tIns="0" rIns="0" bIns="0" rtlCol="0"/>
          <a:lstStyle/>
          <a:p>
            <a:endParaRPr/>
          </a:p>
        </p:txBody>
      </p:sp>
      <p:sp>
        <p:nvSpPr>
          <p:cNvPr id="19" name="object 19"/>
          <p:cNvSpPr txBox="1"/>
          <p:nvPr/>
        </p:nvSpPr>
        <p:spPr>
          <a:xfrm>
            <a:off x="3604005" y="3860419"/>
            <a:ext cx="94615" cy="223520"/>
          </a:xfrm>
          <a:prstGeom prst="rect">
            <a:avLst/>
          </a:prstGeom>
        </p:spPr>
        <p:txBody>
          <a:bodyPr vert="horz" wrap="square" lIns="0" tIns="12065" rIns="0" bIns="0" rtlCol="0">
            <a:spAutoFit/>
          </a:bodyPr>
          <a:lstStyle/>
          <a:p>
            <a:pPr>
              <a:lnSpc>
                <a:spcPct val="100000"/>
              </a:lnSpc>
              <a:spcBef>
                <a:spcPts val="95"/>
              </a:spcBef>
            </a:pPr>
            <a:r>
              <a:rPr sz="1300" spc="-5" dirty="0">
                <a:latin typeface="Symbol"/>
                <a:cs typeface="Symbol"/>
              </a:rPr>
              <a:t></a:t>
            </a:r>
            <a:endParaRPr sz="1300">
              <a:latin typeface="Symbol"/>
              <a:cs typeface="Symbol"/>
            </a:endParaRPr>
          </a:p>
        </p:txBody>
      </p:sp>
      <p:sp>
        <p:nvSpPr>
          <p:cNvPr id="20" name="object 20"/>
          <p:cNvSpPr txBox="1"/>
          <p:nvPr/>
        </p:nvSpPr>
        <p:spPr>
          <a:xfrm>
            <a:off x="1844675" y="3860419"/>
            <a:ext cx="94615" cy="223520"/>
          </a:xfrm>
          <a:prstGeom prst="rect">
            <a:avLst/>
          </a:prstGeom>
        </p:spPr>
        <p:txBody>
          <a:bodyPr vert="horz" wrap="square" lIns="0" tIns="12065" rIns="0" bIns="0" rtlCol="0">
            <a:spAutoFit/>
          </a:bodyPr>
          <a:lstStyle/>
          <a:p>
            <a:pPr>
              <a:lnSpc>
                <a:spcPct val="100000"/>
              </a:lnSpc>
              <a:spcBef>
                <a:spcPts val="95"/>
              </a:spcBef>
            </a:pPr>
            <a:r>
              <a:rPr sz="1300" spc="-5" dirty="0">
                <a:latin typeface="Symbol"/>
                <a:cs typeface="Symbol"/>
              </a:rPr>
              <a:t></a:t>
            </a:r>
            <a:endParaRPr sz="1300">
              <a:latin typeface="Symbol"/>
              <a:cs typeface="Symbol"/>
            </a:endParaRPr>
          </a:p>
        </p:txBody>
      </p:sp>
      <p:sp>
        <p:nvSpPr>
          <p:cNvPr id="21" name="object 21"/>
          <p:cNvSpPr txBox="1"/>
          <p:nvPr/>
        </p:nvSpPr>
        <p:spPr>
          <a:xfrm>
            <a:off x="1844675" y="3595497"/>
            <a:ext cx="94615" cy="223520"/>
          </a:xfrm>
          <a:prstGeom prst="rect">
            <a:avLst/>
          </a:prstGeom>
        </p:spPr>
        <p:txBody>
          <a:bodyPr vert="horz" wrap="square" lIns="0" tIns="12065" rIns="0" bIns="0" rtlCol="0">
            <a:spAutoFit/>
          </a:bodyPr>
          <a:lstStyle/>
          <a:p>
            <a:pPr>
              <a:lnSpc>
                <a:spcPct val="100000"/>
              </a:lnSpc>
              <a:spcBef>
                <a:spcPts val="95"/>
              </a:spcBef>
            </a:pPr>
            <a:r>
              <a:rPr sz="1300" spc="-5" dirty="0">
                <a:latin typeface="Symbol"/>
                <a:cs typeface="Symbol"/>
              </a:rPr>
              <a:t></a:t>
            </a:r>
            <a:endParaRPr sz="1300">
              <a:latin typeface="Symbol"/>
              <a:cs typeface="Symbol"/>
            </a:endParaRPr>
          </a:p>
        </p:txBody>
      </p:sp>
      <p:sp>
        <p:nvSpPr>
          <p:cNvPr id="22" name="object 22"/>
          <p:cNvSpPr txBox="1"/>
          <p:nvPr/>
        </p:nvSpPr>
        <p:spPr>
          <a:xfrm>
            <a:off x="3489833" y="3728084"/>
            <a:ext cx="257810" cy="223520"/>
          </a:xfrm>
          <a:prstGeom prst="rect">
            <a:avLst/>
          </a:prstGeom>
        </p:spPr>
        <p:txBody>
          <a:bodyPr vert="horz" wrap="square" lIns="0" tIns="12065" rIns="0" bIns="0" rtlCol="0">
            <a:spAutoFit/>
          </a:bodyPr>
          <a:lstStyle/>
          <a:p>
            <a:pPr marL="25400">
              <a:lnSpc>
                <a:spcPct val="100000"/>
              </a:lnSpc>
              <a:spcBef>
                <a:spcPts val="95"/>
              </a:spcBef>
            </a:pPr>
            <a:r>
              <a:rPr sz="1950" spc="-60" baseline="-10683" dirty="0">
                <a:latin typeface="Symbol"/>
                <a:cs typeface="Symbol"/>
              </a:rPr>
              <a:t></a:t>
            </a:r>
            <a:r>
              <a:rPr sz="1950" spc="-60" baseline="-34188" dirty="0">
                <a:latin typeface="Symbol"/>
                <a:cs typeface="Symbol"/>
              </a:rPr>
              <a:t></a:t>
            </a:r>
            <a:r>
              <a:rPr sz="1300" spc="-40" dirty="0">
                <a:latin typeface="Symbol"/>
                <a:cs typeface="Symbol"/>
              </a:rPr>
              <a:t></a:t>
            </a:r>
            <a:endParaRPr sz="1300">
              <a:latin typeface="Symbol"/>
              <a:cs typeface="Symbol"/>
            </a:endParaRPr>
          </a:p>
        </p:txBody>
      </p:sp>
      <p:sp>
        <p:nvSpPr>
          <p:cNvPr id="23" name="object 23"/>
          <p:cNvSpPr txBox="1"/>
          <p:nvPr/>
        </p:nvSpPr>
        <p:spPr>
          <a:xfrm>
            <a:off x="2735326" y="3823461"/>
            <a:ext cx="570865" cy="223520"/>
          </a:xfrm>
          <a:prstGeom prst="rect">
            <a:avLst/>
          </a:prstGeom>
        </p:spPr>
        <p:txBody>
          <a:bodyPr vert="horz" wrap="square" lIns="0" tIns="12065" rIns="0" bIns="0" rtlCol="0">
            <a:spAutoFit/>
          </a:bodyPr>
          <a:lstStyle/>
          <a:p>
            <a:pPr>
              <a:lnSpc>
                <a:spcPct val="100000"/>
              </a:lnSpc>
              <a:spcBef>
                <a:spcPts val="95"/>
              </a:spcBef>
            </a:pPr>
            <a:r>
              <a:rPr sz="1300" spc="150" dirty="0">
                <a:latin typeface="Times New Roman"/>
                <a:cs typeface="Times New Roman"/>
              </a:rPr>
              <a:t>48</a:t>
            </a:r>
            <a:r>
              <a:rPr sz="1300" spc="-5" dirty="0">
                <a:latin typeface="Times New Roman"/>
                <a:cs typeface="Times New Roman"/>
              </a:rPr>
              <a:t>9</a:t>
            </a:r>
            <a:r>
              <a:rPr sz="1300" spc="-195" dirty="0">
                <a:latin typeface="Times New Roman"/>
                <a:cs typeface="Times New Roman"/>
              </a:rPr>
              <a:t> </a:t>
            </a:r>
            <a:r>
              <a:rPr sz="1300" spc="65" dirty="0">
                <a:latin typeface="Times New Roman"/>
                <a:cs typeface="Times New Roman"/>
              </a:rPr>
              <a:t>.</a:t>
            </a:r>
            <a:r>
              <a:rPr sz="1300" spc="150" dirty="0">
                <a:latin typeface="Times New Roman"/>
                <a:cs typeface="Times New Roman"/>
              </a:rPr>
              <a:t>9</a:t>
            </a:r>
            <a:r>
              <a:rPr sz="1300" spc="-5" dirty="0">
                <a:latin typeface="Times New Roman"/>
                <a:cs typeface="Times New Roman"/>
              </a:rPr>
              <a:t>8</a:t>
            </a:r>
            <a:r>
              <a:rPr sz="1300" spc="-170" dirty="0">
                <a:latin typeface="Times New Roman"/>
                <a:cs typeface="Times New Roman"/>
              </a:rPr>
              <a:t> </a:t>
            </a:r>
            <a:endParaRPr sz="1300">
              <a:latin typeface="Times New Roman"/>
              <a:cs typeface="Times New Roman"/>
            </a:endParaRPr>
          </a:p>
        </p:txBody>
      </p:sp>
      <p:sp>
        <p:nvSpPr>
          <p:cNvPr id="24" name="object 24"/>
          <p:cNvSpPr txBox="1"/>
          <p:nvPr/>
        </p:nvSpPr>
        <p:spPr>
          <a:xfrm>
            <a:off x="2490470" y="3354781"/>
            <a:ext cx="570865" cy="223520"/>
          </a:xfrm>
          <a:prstGeom prst="rect">
            <a:avLst/>
          </a:prstGeom>
        </p:spPr>
        <p:txBody>
          <a:bodyPr vert="horz" wrap="square" lIns="0" tIns="12065" rIns="0" bIns="0" rtlCol="0">
            <a:spAutoFit/>
          </a:bodyPr>
          <a:lstStyle/>
          <a:p>
            <a:pPr>
              <a:lnSpc>
                <a:spcPct val="100000"/>
              </a:lnSpc>
              <a:spcBef>
                <a:spcPts val="95"/>
              </a:spcBef>
            </a:pPr>
            <a:r>
              <a:rPr sz="1300" spc="150" dirty="0">
                <a:latin typeface="Times New Roman"/>
                <a:cs typeface="Times New Roman"/>
              </a:rPr>
              <a:t>5</a:t>
            </a:r>
            <a:r>
              <a:rPr sz="1300" spc="145" dirty="0">
                <a:latin typeface="Times New Roman"/>
                <a:cs typeface="Times New Roman"/>
              </a:rPr>
              <a:t>6</a:t>
            </a:r>
            <a:r>
              <a:rPr sz="1300" spc="-5" dirty="0">
                <a:latin typeface="Times New Roman"/>
                <a:cs typeface="Times New Roman"/>
              </a:rPr>
              <a:t>6</a:t>
            </a:r>
            <a:r>
              <a:rPr sz="1300" spc="-195" dirty="0">
                <a:latin typeface="Times New Roman"/>
                <a:cs typeface="Times New Roman"/>
              </a:rPr>
              <a:t> </a:t>
            </a:r>
            <a:r>
              <a:rPr sz="1300" spc="65" dirty="0">
                <a:latin typeface="Times New Roman"/>
                <a:cs typeface="Times New Roman"/>
              </a:rPr>
              <a:t>.</a:t>
            </a:r>
            <a:r>
              <a:rPr sz="1300" spc="150" dirty="0">
                <a:latin typeface="Times New Roman"/>
                <a:cs typeface="Times New Roman"/>
              </a:rPr>
              <a:t>3</a:t>
            </a:r>
            <a:r>
              <a:rPr sz="1300" spc="-5" dirty="0">
                <a:latin typeface="Times New Roman"/>
                <a:cs typeface="Times New Roman"/>
              </a:rPr>
              <a:t>0</a:t>
            </a:r>
            <a:r>
              <a:rPr sz="1300" spc="-170" dirty="0">
                <a:latin typeface="Times New Roman"/>
                <a:cs typeface="Times New Roman"/>
              </a:rPr>
              <a:t> </a:t>
            </a:r>
            <a:endParaRPr sz="1300">
              <a:latin typeface="Times New Roman"/>
              <a:cs typeface="Times New Roman"/>
            </a:endParaRPr>
          </a:p>
        </p:txBody>
      </p:sp>
      <p:sp>
        <p:nvSpPr>
          <p:cNvPr id="25" name="object 25"/>
          <p:cNvSpPr txBox="1"/>
          <p:nvPr/>
        </p:nvSpPr>
        <p:spPr>
          <a:xfrm>
            <a:off x="2286889" y="3557396"/>
            <a:ext cx="1400810" cy="285115"/>
          </a:xfrm>
          <a:prstGeom prst="rect">
            <a:avLst/>
          </a:prstGeom>
        </p:spPr>
        <p:txBody>
          <a:bodyPr vert="horz" wrap="square" lIns="0" tIns="13335" rIns="0" bIns="0" rtlCol="0">
            <a:spAutoFit/>
          </a:bodyPr>
          <a:lstStyle/>
          <a:p>
            <a:pPr>
              <a:lnSpc>
                <a:spcPct val="100000"/>
              </a:lnSpc>
              <a:spcBef>
                <a:spcPts val="105"/>
              </a:spcBef>
              <a:tabLst>
                <a:tab pos="240665" algn="l"/>
              </a:tabLst>
            </a:pPr>
            <a:r>
              <a:rPr sz="1300" spc="-5" dirty="0">
                <a:latin typeface="Symbol"/>
                <a:cs typeface="Symbol"/>
              </a:rPr>
              <a:t></a:t>
            </a:r>
            <a:r>
              <a:rPr sz="1300" spc="-5" dirty="0">
                <a:latin typeface="Times New Roman"/>
                <a:cs typeface="Times New Roman"/>
              </a:rPr>
              <a:t>	</a:t>
            </a:r>
            <a:r>
              <a:rPr sz="2550" u="sng" spc="7" baseline="1633" dirty="0">
                <a:uFill>
                  <a:solidFill>
                    <a:srgbClr val="000000"/>
                  </a:solidFill>
                </a:uFill>
                <a:latin typeface="Symbol"/>
                <a:cs typeface="Symbol"/>
              </a:rPr>
              <a:t></a:t>
            </a:r>
            <a:r>
              <a:rPr sz="1950" i="1" u="sng" spc="-7" baseline="4273" dirty="0">
                <a:uFill>
                  <a:solidFill>
                    <a:srgbClr val="000000"/>
                  </a:solidFill>
                </a:uFill>
                <a:latin typeface="Times New Roman"/>
                <a:cs typeface="Times New Roman"/>
              </a:rPr>
              <a:t>x</a:t>
            </a:r>
            <a:r>
              <a:rPr sz="1950" i="1" u="sng" spc="142" baseline="4273" dirty="0">
                <a:uFill>
                  <a:solidFill>
                    <a:srgbClr val="000000"/>
                  </a:solidFill>
                </a:uFill>
                <a:latin typeface="Times New Roman"/>
                <a:cs typeface="Times New Roman"/>
              </a:rPr>
              <a:t> </a:t>
            </a:r>
            <a:r>
              <a:rPr sz="1950" u="sng" spc="-7" baseline="4273" dirty="0">
                <a:uFill>
                  <a:solidFill>
                    <a:srgbClr val="000000"/>
                  </a:solidFill>
                </a:uFill>
                <a:latin typeface="Symbol"/>
                <a:cs typeface="Symbol"/>
              </a:rPr>
              <a:t></a:t>
            </a:r>
            <a:r>
              <a:rPr sz="1950" u="sng" spc="150" baseline="4273" dirty="0">
                <a:uFill>
                  <a:solidFill>
                    <a:srgbClr val="000000"/>
                  </a:solidFill>
                </a:uFill>
                <a:latin typeface="Times New Roman"/>
                <a:cs typeface="Times New Roman"/>
              </a:rPr>
              <a:t> </a:t>
            </a:r>
            <a:r>
              <a:rPr sz="1950" u="sng" spc="225" baseline="4273" dirty="0">
                <a:uFill>
                  <a:solidFill>
                    <a:srgbClr val="000000"/>
                  </a:solidFill>
                </a:uFill>
                <a:latin typeface="Times New Roman"/>
                <a:cs typeface="Times New Roman"/>
              </a:rPr>
              <a:t>75</a:t>
            </a:r>
            <a:r>
              <a:rPr sz="1950" u="sng" spc="-7" baseline="4273" dirty="0">
                <a:uFill>
                  <a:solidFill>
                    <a:srgbClr val="000000"/>
                  </a:solidFill>
                </a:uFill>
                <a:latin typeface="Times New Roman"/>
                <a:cs typeface="Times New Roman"/>
              </a:rPr>
              <a:t>5</a:t>
            </a:r>
            <a:r>
              <a:rPr sz="1950" u="sng" spc="-292" baseline="4273" dirty="0">
                <a:uFill>
                  <a:solidFill>
                    <a:srgbClr val="000000"/>
                  </a:solidFill>
                </a:uFill>
                <a:latin typeface="Times New Roman"/>
                <a:cs typeface="Times New Roman"/>
              </a:rPr>
              <a:t> </a:t>
            </a:r>
            <a:r>
              <a:rPr sz="1950" u="sng" spc="97" baseline="4273" dirty="0">
                <a:uFill>
                  <a:solidFill>
                    <a:srgbClr val="000000"/>
                  </a:solidFill>
                </a:uFill>
                <a:latin typeface="Times New Roman"/>
                <a:cs typeface="Times New Roman"/>
              </a:rPr>
              <a:t>.</a:t>
            </a:r>
            <a:r>
              <a:rPr sz="1950" u="sng" spc="225" baseline="4273" dirty="0">
                <a:uFill>
                  <a:solidFill>
                    <a:srgbClr val="000000"/>
                  </a:solidFill>
                </a:uFill>
                <a:latin typeface="Times New Roman"/>
                <a:cs typeface="Times New Roman"/>
              </a:rPr>
              <a:t>3</a:t>
            </a:r>
            <a:r>
              <a:rPr sz="1950" u="sng" spc="-7" baseline="4273" dirty="0">
                <a:uFill>
                  <a:solidFill>
                    <a:srgbClr val="000000"/>
                  </a:solidFill>
                </a:uFill>
                <a:latin typeface="Times New Roman"/>
                <a:cs typeface="Times New Roman"/>
              </a:rPr>
              <a:t>6</a:t>
            </a:r>
            <a:r>
              <a:rPr sz="1950" u="sng" spc="-202" baseline="4273" dirty="0">
                <a:uFill>
                  <a:solidFill>
                    <a:srgbClr val="000000"/>
                  </a:solidFill>
                </a:uFill>
                <a:latin typeface="Times New Roman"/>
                <a:cs typeface="Times New Roman"/>
              </a:rPr>
              <a:t> </a:t>
            </a:r>
            <a:r>
              <a:rPr sz="2550" u="sng" spc="-7" baseline="1633" dirty="0">
                <a:uFill>
                  <a:solidFill>
                    <a:srgbClr val="000000"/>
                  </a:solidFill>
                </a:uFill>
                <a:latin typeface="Symbol"/>
                <a:cs typeface="Symbol"/>
              </a:rPr>
              <a:t></a:t>
            </a:r>
            <a:r>
              <a:rPr sz="1300" spc="-5" dirty="0">
                <a:latin typeface="Symbol"/>
                <a:cs typeface="Symbol"/>
              </a:rPr>
              <a:t></a:t>
            </a:r>
            <a:r>
              <a:rPr sz="1300" spc="-140" dirty="0">
                <a:latin typeface="Times New Roman"/>
                <a:cs typeface="Times New Roman"/>
              </a:rPr>
              <a:t> </a:t>
            </a:r>
            <a:r>
              <a:rPr sz="1950" spc="-7" baseline="4273" dirty="0">
                <a:latin typeface="Symbol"/>
                <a:cs typeface="Symbol"/>
              </a:rPr>
              <a:t></a:t>
            </a:r>
            <a:endParaRPr sz="1950" baseline="4273">
              <a:latin typeface="Symbol"/>
              <a:cs typeface="Symbol"/>
            </a:endParaRPr>
          </a:p>
        </p:txBody>
      </p:sp>
      <p:sp>
        <p:nvSpPr>
          <p:cNvPr id="26" name="object 26"/>
          <p:cNvSpPr txBox="1"/>
          <p:nvPr/>
        </p:nvSpPr>
        <p:spPr>
          <a:xfrm>
            <a:off x="1819910" y="3696080"/>
            <a:ext cx="673735" cy="223520"/>
          </a:xfrm>
          <a:prstGeom prst="rect">
            <a:avLst/>
          </a:prstGeom>
        </p:spPr>
        <p:txBody>
          <a:bodyPr vert="horz" wrap="square" lIns="0" tIns="12065" rIns="0" bIns="0" rtlCol="0">
            <a:spAutoFit/>
          </a:bodyPr>
          <a:lstStyle/>
          <a:p>
            <a:pPr marL="25400">
              <a:lnSpc>
                <a:spcPct val="100000"/>
              </a:lnSpc>
              <a:spcBef>
                <a:spcPts val="95"/>
              </a:spcBef>
            </a:pPr>
            <a:r>
              <a:rPr sz="1950" spc="-52" baseline="-8547" dirty="0">
                <a:latin typeface="Symbol"/>
                <a:cs typeface="Symbol"/>
              </a:rPr>
              <a:t></a:t>
            </a:r>
            <a:r>
              <a:rPr sz="1300" spc="-5" dirty="0">
                <a:latin typeface="Times New Roman"/>
                <a:cs typeface="Times New Roman"/>
              </a:rPr>
              <a:t>1</a:t>
            </a:r>
            <a:r>
              <a:rPr sz="1300" spc="-65" dirty="0">
                <a:latin typeface="Times New Roman"/>
                <a:cs typeface="Times New Roman"/>
              </a:rPr>
              <a:t> </a:t>
            </a:r>
            <a:r>
              <a:rPr sz="1300" spc="-5" dirty="0">
                <a:latin typeface="Symbol"/>
                <a:cs typeface="Symbol"/>
              </a:rPr>
              <a:t></a:t>
            </a:r>
            <a:r>
              <a:rPr sz="1300" spc="125" dirty="0">
                <a:latin typeface="Times New Roman"/>
                <a:cs typeface="Times New Roman"/>
              </a:rPr>
              <a:t> </a:t>
            </a:r>
            <a:r>
              <a:rPr sz="1300" i="1" spc="-5" dirty="0">
                <a:latin typeface="Times New Roman"/>
                <a:cs typeface="Times New Roman"/>
              </a:rPr>
              <a:t>e</a:t>
            </a:r>
            <a:r>
              <a:rPr sz="1300" i="1" spc="-135" dirty="0">
                <a:latin typeface="Times New Roman"/>
                <a:cs typeface="Times New Roman"/>
              </a:rPr>
              <a:t> </a:t>
            </a:r>
            <a:r>
              <a:rPr sz="1950" spc="-757" baseline="-19230" dirty="0">
                <a:latin typeface="Symbol"/>
                <a:cs typeface="Symbol"/>
              </a:rPr>
              <a:t></a:t>
            </a:r>
            <a:r>
              <a:rPr sz="1950" spc="-7" baseline="-40598" dirty="0">
                <a:latin typeface="Symbol"/>
                <a:cs typeface="Symbol"/>
              </a:rPr>
              <a:t></a:t>
            </a:r>
            <a:r>
              <a:rPr sz="1950" spc="-284" baseline="-40598" dirty="0">
                <a:latin typeface="Times New Roman"/>
                <a:cs typeface="Times New Roman"/>
              </a:rPr>
              <a:t> </a:t>
            </a:r>
            <a:r>
              <a:rPr sz="1300" spc="-5" dirty="0">
                <a:latin typeface="Symbol"/>
                <a:cs typeface="Symbol"/>
              </a:rPr>
              <a:t></a:t>
            </a:r>
            <a:endParaRPr sz="1300">
              <a:latin typeface="Symbol"/>
              <a:cs typeface="Symbol"/>
            </a:endParaRPr>
          </a:p>
        </p:txBody>
      </p:sp>
      <p:sp>
        <p:nvSpPr>
          <p:cNvPr id="27" name="object 27"/>
          <p:cNvSpPr txBox="1"/>
          <p:nvPr/>
        </p:nvSpPr>
        <p:spPr>
          <a:xfrm>
            <a:off x="673303" y="3459860"/>
            <a:ext cx="1104900" cy="223520"/>
          </a:xfrm>
          <a:prstGeom prst="rect">
            <a:avLst/>
          </a:prstGeom>
        </p:spPr>
        <p:txBody>
          <a:bodyPr vert="horz" wrap="square" lIns="0" tIns="12065" rIns="0" bIns="0" rtlCol="0">
            <a:spAutoFit/>
          </a:bodyPr>
          <a:lstStyle/>
          <a:p>
            <a:pPr>
              <a:lnSpc>
                <a:spcPct val="100000"/>
              </a:lnSpc>
              <a:spcBef>
                <a:spcPts val="95"/>
              </a:spcBef>
            </a:pPr>
            <a:r>
              <a:rPr sz="1300" i="1" spc="-5" dirty="0">
                <a:latin typeface="Times New Roman"/>
                <a:cs typeface="Times New Roman"/>
              </a:rPr>
              <a:t>y </a:t>
            </a:r>
            <a:r>
              <a:rPr sz="1300" i="1" spc="-110" dirty="0">
                <a:latin typeface="Times New Roman"/>
                <a:cs typeface="Times New Roman"/>
              </a:rPr>
              <a:t> </a:t>
            </a:r>
            <a:r>
              <a:rPr sz="1300" spc="-5" dirty="0">
                <a:latin typeface="Symbol"/>
                <a:cs typeface="Symbol"/>
              </a:rPr>
              <a:t></a:t>
            </a:r>
            <a:r>
              <a:rPr sz="1300" dirty="0">
                <a:latin typeface="Times New Roman"/>
                <a:cs typeface="Times New Roman"/>
              </a:rPr>
              <a:t> </a:t>
            </a:r>
            <a:r>
              <a:rPr sz="1300" spc="-114" dirty="0">
                <a:latin typeface="Times New Roman"/>
                <a:cs typeface="Times New Roman"/>
              </a:rPr>
              <a:t> </a:t>
            </a:r>
            <a:r>
              <a:rPr sz="1300" spc="-5" dirty="0">
                <a:latin typeface="Symbol"/>
                <a:cs typeface="Symbol"/>
              </a:rPr>
              <a:t></a:t>
            </a:r>
            <a:r>
              <a:rPr sz="1300" spc="-175" dirty="0">
                <a:latin typeface="Times New Roman"/>
                <a:cs typeface="Times New Roman"/>
              </a:rPr>
              <a:t> </a:t>
            </a:r>
            <a:r>
              <a:rPr sz="1300" spc="150" dirty="0">
                <a:latin typeface="Times New Roman"/>
                <a:cs typeface="Times New Roman"/>
              </a:rPr>
              <a:t>46</a:t>
            </a:r>
            <a:r>
              <a:rPr sz="1300" spc="-5" dirty="0">
                <a:latin typeface="Times New Roman"/>
                <a:cs typeface="Times New Roman"/>
              </a:rPr>
              <a:t>3</a:t>
            </a:r>
            <a:r>
              <a:rPr sz="1300" spc="-195" dirty="0">
                <a:latin typeface="Times New Roman"/>
                <a:cs typeface="Times New Roman"/>
              </a:rPr>
              <a:t> </a:t>
            </a:r>
            <a:r>
              <a:rPr sz="1300" spc="65" dirty="0">
                <a:latin typeface="Times New Roman"/>
                <a:cs typeface="Times New Roman"/>
              </a:rPr>
              <a:t>.</a:t>
            </a:r>
            <a:r>
              <a:rPr sz="1300" spc="150" dirty="0">
                <a:latin typeface="Times New Roman"/>
                <a:cs typeface="Times New Roman"/>
              </a:rPr>
              <a:t>2</a:t>
            </a:r>
            <a:r>
              <a:rPr sz="1300" spc="-5" dirty="0">
                <a:latin typeface="Times New Roman"/>
                <a:cs typeface="Times New Roman"/>
              </a:rPr>
              <a:t>0</a:t>
            </a:r>
            <a:r>
              <a:rPr sz="1300" spc="95" dirty="0">
                <a:latin typeface="Times New Roman"/>
                <a:cs typeface="Times New Roman"/>
              </a:rPr>
              <a:t> </a:t>
            </a:r>
            <a:r>
              <a:rPr sz="1300" spc="-5" dirty="0">
                <a:latin typeface="Symbol"/>
                <a:cs typeface="Symbol"/>
              </a:rPr>
              <a:t></a:t>
            </a:r>
            <a:endParaRPr sz="1300">
              <a:latin typeface="Symbol"/>
              <a:cs typeface="Symbol"/>
            </a:endParaRPr>
          </a:p>
        </p:txBody>
      </p:sp>
      <p:sp>
        <p:nvSpPr>
          <p:cNvPr id="28" name="object 28"/>
          <p:cNvSpPr/>
          <p:nvPr/>
        </p:nvSpPr>
        <p:spPr>
          <a:xfrm>
            <a:off x="395477" y="2999994"/>
            <a:ext cx="3581400" cy="1676400"/>
          </a:xfrm>
          <a:custGeom>
            <a:avLst/>
            <a:gdLst/>
            <a:ahLst/>
            <a:cxnLst/>
            <a:rect l="l" t="t" r="r" b="b"/>
            <a:pathLst>
              <a:path w="3581400" h="1676400">
                <a:moveTo>
                  <a:pt x="0" y="1676399"/>
                </a:moveTo>
                <a:lnTo>
                  <a:pt x="3581400" y="1676399"/>
                </a:lnTo>
                <a:lnTo>
                  <a:pt x="3581400" y="0"/>
                </a:lnTo>
                <a:lnTo>
                  <a:pt x="0" y="0"/>
                </a:lnTo>
                <a:lnTo>
                  <a:pt x="0" y="1676399"/>
                </a:lnTo>
                <a:close/>
              </a:path>
            </a:pathLst>
          </a:custGeom>
          <a:ln w="25906">
            <a:solidFill>
              <a:srgbClr val="FF0000"/>
            </a:solidFill>
          </a:ln>
        </p:spPr>
        <p:txBody>
          <a:bodyPr wrap="square" lIns="0" tIns="0" rIns="0" bIns="0" rtlCol="0"/>
          <a:lstStyle/>
          <a:p>
            <a:endParaRPr/>
          </a:p>
        </p:txBody>
      </p:sp>
      <p:sp>
        <p:nvSpPr>
          <p:cNvPr id="29" name="object 29"/>
          <p:cNvSpPr/>
          <p:nvPr/>
        </p:nvSpPr>
        <p:spPr>
          <a:xfrm>
            <a:off x="1881377" y="5506973"/>
            <a:ext cx="1876425" cy="0"/>
          </a:xfrm>
          <a:custGeom>
            <a:avLst/>
            <a:gdLst/>
            <a:ahLst/>
            <a:cxnLst/>
            <a:rect l="l" t="t" r="r" b="b"/>
            <a:pathLst>
              <a:path w="1876425">
                <a:moveTo>
                  <a:pt x="0" y="0"/>
                </a:moveTo>
                <a:lnTo>
                  <a:pt x="1875917" y="0"/>
                </a:lnTo>
              </a:path>
            </a:pathLst>
          </a:custGeom>
          <a:ln w="6960">
            <a:solidFill>
              <a:srgbClr val="000000"/>
            </a:solidFill>
          </a:ln>
        </p:spPr>
        <p:txBody>
          <a:bodyPr wrap="square" lIns="0" tIns="0" rIns="0" bIns="0" rtlCol="0"/>
          <a:lstStyle/>
          <a:p>
            <a:endParaRPr/>
          </a:p>
        </p:txBody>
      </p:sp>
      <p:sp>
        <p:nvSpPr>
          <p:cNvPr id="30" name="object 30"/>
          <p:cNvSpPr txBox="1"/>
          <p:nvPr/>
        </p:nvSpPr>
        <p:spPr>
          <a:xfrm>
            <a:off x="3651503" y="5767527"/>
            <a:ext cx="94615" cy="223520"/>
          </a:xfrm>
          <a:prstGeom prst="rect">
            <a:avLst/>
          </a:prstGeom>
        </p:spPr>
        <p:txBody>
          <a:bodyPr vert="horz" wrap="square" lIns="0" tIns="12065" rIns="0" bIns="0" rtlCol="0">
            <a:spAutoFit/>
          </a:bodyPr>
          <a:lstStyle/>
          <a:p>
            <a:pPr>
              <a:lnSpc>
                <a:spcPct val="100000"/>
              </a:lnSpc>
              <a:spcBef>
                <a:spcPts val="95"/>
              </a:spcBef>
            </a:pPr>
            <a:r>
              <a:rPr sz="1300" spc="-5" dirty="0">
                <a:latin typeface="Symbol"/>
                <a:cs typeface="Symbol"/>
              </a:rPr>
              <a:t></a:t>
            </a:r>
            <a:endParaRPr sz="1300">
              <a:latin typeface="Symbol"/>
              <a:cs typeface="Symbol"/>
            </a:endParaRPr>
          </a:p>
        </p:txBody>
      </p:sp>
      <p:sp>
        <p:nvSpPr>
          <p:cNvPr id="31" name="object 31"/>
          <p:cNvSpPr txBox="1"/>
          <p:nvPr/>
        </p:nvSpPr>
        <p:spPr>
          <a:xfrm>
            <a:off x="1895601" y="5767527"/>
            <a:ext cx="94615" cy="223520"/>
          </a:xfrm>
          <a:prstGeom prst="rect">
            <a:avLst/>
          </a:prstGeom>
        </p:spPr>
        <p:txBody>
          <a:bodyPr vert="horz" wrap="square" lIns="0" tIns="12065" rIns="0" bIns="0" rtlCol="0">
            <a:spAutoFit/>
          </a:bodyPr>
          <a:lstStyle/>
          <a:p>
            <a:pPr>
              <a:lnSpc>
                <a:spcPct val="100000"/>
              </a:lnSpc>
              <a:spcBef>
                <a:spcPts val="95"/>
              </a:spcBef>
            </a:pPr>
            <a:r>
              <a:rPr sz="1300" spc="-5" dirty="0">
                <a:latin typeface="Symbol"/>
                <a:cs typeface="Symbol"/>
              </a:rPr>
              <a:t></a:t>
            </a:r>
            <a:endParaRPr sz="1300">
              <a:latin typeface="Symbol"/>
              <a:cs typeface="Symbol"/>
            </a:endParaRPr>
          </a:p>
        </p:txBody>
      </p:sp>
      <p:sp>
        <p:nvSpPr>
          <p:cNvPr id="32" name="object 32"/>
          <p:cNvSpPr txBox="1"/>
          <p:nvPr/>
        </p:nvSpPr>
        <p:spPr>
          <a:xfrm>
            <a:off x="1895601" y="5502046"/>
            <a:ext cx="94615" cy="223520"/>
          </a:xfrm>
          <a:prstGeom prst="rect">
            <a:avLst/>
          </a:prstGeom>
        </p:spPr>
        <p:txBody>
          <a:bodyPr vert="horz" wrap="square" lIns="0" tIns="12065" rIns="0" bIns="0" rtlCol="0">
            <a:spAutoFit/>
          </a:bodyPr>
          <a:lstStyle/>
          <a:p>
            <a:pPr>
              <a:lnSpc>
                <a:spcPct val="100000"/>
              </a:lnSpc>
              <a:spcBef>
                <a:spcPts val="95"/>
              </a:spcBef>
            </a:pPr>
            <a:r>
              <a:rPr sz="1300" spc="-5" dirty="0">
                <a:latin typeface="Symbol"/>
                <a:cs typeface="Symbol"/>
              </a:rPr>
              <a:t></a:t>
            </a:r>
            <a:endParaRPr sz="1300">
              <a:latin typeface="Symbol"/>
              <a:cs typeface="Symbol"/>
            </a:endParaRPr>
          </a:p>
        </p:txBody>
      </p:sp>
      <p:sp>
        <p:nvSpPr>
          <p:cNvPr id="33" name="object 33"/>
          <p:cNvSpPr txBox="1"/>
          <p:nvPr/>
        </p:nvSpPr>
        <p:spPr>
          <a:xfrm>
            <a:off x="3537711" y="5634938"/>
            <a:ext cx="257810" cy="223520"/>
          </a:xfrm>
          <a:prstGeom prst="rect">
            <a:avLst/>
          </a:prstGeom>
        </p:spPr>
        <p:txBody>
          <a:bodyPr vert="horz" wrap="square" lIns="0" tIns="12065" rIns="0" bIns="0" rtlCol="0">
            <a:spAutoFit/>
          </a:bodyPr>
          <a:lstStyle/>
          <a:p>
            <a:pPr marL="25400">
              <a:lnSpc>
                <a:spcPct val="100000"/>
              </a:lnSpc>
              <a:spcBef>
                <a:spcPts val="95"/>
              </a:spcBef>
            </a:pPr>
            <a:r>
              <a:rPr sz="1950" spc="-60" baseline="-10683" dirty="0">
                <a:latin typeface="Symbol"/>
                <a:cs typeface="Symbol"/>
              </a:rPr>
              <a:t></a:t>
            </a:r>
            <a:r>
              <a:rPr sz="1950" spc="-60" baseline="-34188" dirty="0">
                <a:latin typeface="Symbol"/>
                <a:cs typeface="Symbol"/>
              </a:rPr>
              <a:t></a:t>
            </a:r>
            <a:r>
              <a:rPr sz="1300" spc="-40" dirty="0">
                <a:latin typeface="Symbol"/>
                <a:cs typeface="Symbol"/>
              </a:rPr>
              <a:t></a:t>
            </a:r>
            <a:endParaRPr sz="1300">
              <a:latin typeface="Symbol"/>
              <a:cs typeface="Symbol"/>
            </a:endParaRPr>
          </a:p>
        </p:txBody>
      </p:sp>
      <p:sp>
        <p:nvSpPr>
          <p:cNvPr id="34" name="object 34"/>
          <p:cNvSpPr txBox="1"/>
          <p:nvPr/>
        </p:nvSpPr>
        <p:spPr>
          <a:xfrm>
            <a:off x="2782823" y="5730036"/>
            <a:ext cx="570865" cy="223520"/>
          </a:xfrm>
          <a:prstGeom prst="rect">
            <a:avLst/>
          </a:prstGeom>
        </p:spPr>
        <p:txBody>
          <a:bodyPr vert="horz" wrap="square" lIns="0" tIns="12065" rIns="0" bIns="0" rtlCol="0">
            <a:spAutoFit/>
          </a:bodyPr>
          <a:lstStyle/>
          <a:p>
            <a:pPr>
              <a:lnSpc>
                <a:spcPct val="100000"/>
              </a:lnSpc>
              <a:spcBef>
                <a:spcPts val="95"/>
              </a:spcBef>
            </a:pPr>
            <a:r>
              <a:rPr sz="1300" spc="150" dirty="0">
                <a:latin typeface="Times New Roman"/>
                <a:cs typeface="Times New Roman"/>
              </a:rPr>
              <a:t>2</a:t>
            </a:r>
            <a:r>
              <a:rPr sz="1300" spc="145" dirty="0">
                <a:latin typeface="Times New Roman"/>
                <a:cs typeface="Times New Roman"/>
              </a:rPr>
              <a:t>1</a:t>
            </a:r>
            <a:r>
              <a:rPr sz="1300" spc="-5" dirty="0">
                <a:latin typeface="Times New Roman"/>
                <a:cs typeface="Times New Roman"/>
              </a:rPr>
              <a:t>8</a:t>
            </a:r>
            <a:r>
              <a:rPr sz="1300" spc="-195" dirty="0">
                <a:latin typeface="Times New Roman"/>
                <a:cs typeface="Times New Roman"/>
              </a:rPr>
              <a:t> </a:t>
            </a:r>
            <a:r>
              <a:rPr sz="1300" spc="65" dirty="0">
                <a:latin typeface="Times New Roman"/>
                <a:cs typeface="Times New Roman"/>
              </a:rPr>
              <a:t>.</a:t>
            </a:r>
            <a:r>
              <a:rPr sz="1300" spc="150" dirty="0">
                <a:latin typeface="Times New Roman"/>
                <a:cs typeface="Times New Roman"/>
              </a:rPr>
              <a:t>0</a:t>
            </a:r>
            <a:r>
              <a:rPr sz="1300" spc="-5" dirty="0">
                <a:latin typeface="Times New Roman"/>
                <a:cs typeface="Times New Roman"/>
              </a:rPr>
              <a:t>4</a:t>
            </a:r>
            <a:r>
              <a:rPr sz="1300" spc="-170" dirty="0">
                <a:latin typeface="Times New Roman"/>
                <a:cs typeface="Times New Roman"/>
              </a:rPr>
              <a:t> </a:t>
            </a:r>
            <a:endParaRPr sz="1300">
              <a:latin typeface="Times New Roman"/>
              <a:cs typeface="Times New Roman"/>
            </a:endParaRPr>
          </a:p>
        </p:txBody>
      </p:sp>
      <p:sp>
        <p:nvSpPr>
          <p:cNvPr id="35" name="object 35"/>
          <p:cNvSpPr txBox="1"/>
          <p:nvPr/>
        </p:nvSpPr>
        <p:spPr>
          <a:xfrm>
            <a:off x="2588386" y="5261228"/>
            <a:ext cx="470534" cy="223520"/>
          </a:xfrm>
          <a:prstGeom prst="rect">
            <a:avLst/>
          </a:prstGeom>
        </p:spPr>
        <p:txBody>
          <a:bodyPr vert="horz" wrap="square" lIns="0" tIns="12065" rIns="0" bIns="0" rtlCol="0">
            <a:spAutoFit/>
          </a:bodyPr>
          <a:lstStyle/>
          <a:p>
            <a:pPr>
              <a:lnSpc>
                <a:spcPct val="100000"/>
              </a:lnSpc>
              <a:spcBef>
                <a:spcPts val="95"/>
              </a:spcBef>
            </a:pPr>
            <a:r>
              <a:rPr sz="1300" spc="150" dirty="0">
                <a:latin typeface="Times New Roman"/>
                <a:cs typeface="Times New Roman"/>
              </a:rPr>
              <a:t>8</a:t>
            </a:r>
            <a:r>
              <a:rPr sz="1300" spc="-5" dirty="0">
                <a:latin typeface="Times New Roman"/>
                <a:cs typeface="Times New Roman"/>
              </a:rPr>
              <a:t>3</a:t>
            </a:r>
            <a:r>
              <a:rPr sz="1300" spc="-180" dirty="0">
                <a:latin typeface="Times New Roman"/>
                <a:cs typeface="Times New Roman"/>
              </a:rPr>
              <a:t> </a:t>
            </a:r>
            <a:r>
              <a:rPr sz="1300" spc="65" dirty="0">
                <a:latin typeface="Times New Roman"/>
                <a:cs typeface="Times New Roman"/>
              </a:rPr>
              <a:t>.</a:t>
            </a:r>
            <a:r>
              <a:rPr sz="1300" spc="150" dirty="0">
                <a:latin typeface="Times New Roman"/>
                <a:cs typeface="Times New Roman"/>
              </a:rPr>
              <a:t>8</a:t>
            </a:r>
            <a:r>
              <a:rPr sz="1300" spc="-5" dirty="0">
                <a:latin typeface="Times New Roman"/>
                <a:cs typeface="Times New Roman"/>
              </a:rPr>
              <a:t>2</a:t>
            </a:r>
            <a:r>
              <a:rPr sz="1300" spc="-170" dirty="0">
                <a:latin typeface="Times New Roman"/>
                <a:cs typeface="Times New Roman"/>
              </a:rPr>
              <a:t> </a:t>
            </a:r>
            <a:endParaRPr sz="1300">
              <a:latin typeface="Times New Roman"/>
              <a:cs typeface="Times New Roman"/>
            </a:endParaRPr>
          </a:p>
        </p:txBody>
      </p:sp>
      <p:sp>
        <p:nvSpPr>
          <p:cNvPr id="36" name="object 36"/>
          <p:cNvSpPr txBox="1"/>
          <p:nvPr/>
        </p:nvSpPr>
        <p:spPr>
          <a:xfrm>
            <a:off x="2337561" y="5463336"/>
            <a:ext cx="1398905" cy="285115"/>
          </a:xfrm>
          <a:prstGeom prst="rect">
            <a:avLst/>
          </a:prstGeom>
        </p:spPr>
        <p:txBody>
          <a:bodyPr vert="horz" wrap="square" lIns="0" tIns="12700" rIns="0" bIns="0" rtlCol="0">
            <a:spAutoFit/>
          </a:bodyPr>
          <a:lstStyle/>
          <a:p>
            <a:pPr>
              <a:lnSpc>
                <a:spcPct val="100000"/>
              </a:lnSpc>
              <a:spcBef>
                <a:spcPts val="100"/>
              </a:spcBef>
              <a:tabLst>
                <a:tab pos="241935" algn="l"/>
              </a:tabLst>
            </a:pPr>
            <a:r>
              <a:rPr sz="1300" spc="-5" dirty="0">
                <a:latin typeface="Symbol"/>
                <a:cs typeface="Symbol"/>
              </a:rPr>
              <a:t></a:t>
            </a:r>
            <a:r>
              <a:rPr sz="1300" spc="-5" dirty="0">
                <a:latin typeface="Times New Roman"/>
                <a:cs typeface="Times New Roman"/>
              </a:rPr>
              <a:t>	</a:t>
            </a:r>
            <a:r>
              <a:rPr sz="2550" u="sng" spc="-7" baseline="1633" dirty="0">
                <a:uFill>
                  <a:solidFill>
                    <a:srgbClr val="000000"/>
                  </a:solidFill>
                </a:uFill>
                <a:latin typeface="Symbol"/>
                <a:cs typeface="Symbol"/>
              </a:rPr>
              <a:t></a:t>
            </a:r>
            <a:r>
              <a:rPr sz="1950" i="1" u="sng" spc="-7" baseline="4273" dirty="0">
                <a:uFill>
                  <a:solidFill>
                    <a:srgbClr val="000000"/>
                  </a:solidFill>
                </a:uFill>
                <a:latin typeface="Times New Roman"/>
                <a:cs typeface="Times New Roman"/>
              </a:rPr>
              <a:t>x</a:t>
            </a:r>
            <a:r>
              <a:rPr sz="1950" i="1" u="sng" spc="142" baseline="4273" dirty="0">
                <a:uFill>
                  <a:solidFill>
                    <a:srgbClr val="000000"/>
                  </a:solidFill>
                </a:uFill>
                <a:latin typeface="Times New Roman"/>
                <a:cs typeface="Times New Roman"/>
              </a:rPr>
              <a:t> </a:t>
            </a:r>
            <a:r>
              <a:rPr sz="1950" u="sng" spc="-7" baseline="4273" dirty="0">
                <a:uFill>
                  <a:solidFill>
                    <a:srgbClr val="000000"/>
                  </a:solidFill>
                </a:uFill>
                <a:latin typeface="Symbol"/>
                <a:cs typeface="Symbol"/>
              </a:rPr>
              <a:t></a:t>
            </a:r>
            <a:r>
              <a:rPr sz="1950" u="sng" spc="172" baseline="4273" dirty="0">
                <a:uFill>
                  <a:solidFill>
                    <a:srgbClr val="000000"/>
                  </a:solidFill>
                </a:uFill>
                <a:latin typeface="Times New Roman"/>
                <a:cs typeface="Times New Roman"/>
              </a:rPr>
              <a:t> </a:t>
            </a:r>
            <a:r>
              <a:rPr sz="1950" u="sng" spc="225" baseline="4273" dirty="0">
                <a:uFill>
                  <a:solidFill>
                    <a:srgbClr val="000000"/>
                  </a:solidFill>
                </a:uFill>
                <a:latin typeface="Times New Roman"/>
                <a:cs typeface="Times New Roman"/>
              </a:rPr>
              <a:t>27</a:t>
            </a:r>
            <a:r>
              <a:rPr sz="1950" u="sng" spc="-7" baseline="4273" dirty="0">
                <a:uFill>
                  <a:solidFill>
                    <a:srgbClr val="000000"/>
                  </a:solidFill>
                </a:uFill>
                <a:latin typeface="Times New Roman"/>
                <a:cs typeface="Times New Roman"/>
              </a:rPr>
              <a:t>6</a:t>
            </a:r>
            <a:r>
              <a:rPr sz="1950" u="sng" spc="-292" baseline="4273" dirty="0">
                <a:uFill>
                  <a:solidFill>
                    <a:srgbClr val="000000"/>
                  </a:solidFill>
                </a:uFill>
                <a:latin typeface="Times New Roman"/>
                <a:cs typeface="Times New Roman"/>
              </a:rPr>
              <a:t> </a:t>
            </a:r>
            <a:r>
              <a:rPr sz="1950" u="sng" spc="97" baseline="4273" dirty="0">
                <a:uFill>
                  <a:solidFill>
                    <a:srgbClr val="000000"/>
                  </a:solidFill>
                </a:uFill>
                <a:latin typeface="Times New Roman"/>
                <a:cs typeface="Times New Roman"/>
              </a:rPr>
              <a:t>.</a:t>
            </a:r>
            <a:r>
              <a:rPr sz="1950" u="sng" spc="225" baseline="4273" dirty="0">
                <a:uFill>
                  <a:solidFill>
                    <a:srgbClr val="000000"/>
                  </a:solidFill>
                </a:uFill>
                <a:latin typeface="Times New Roman"/>
                <a:cs typeface="Times New Roman"/>
              </a:rPr>
              <a:t>1</a:t>
            </a:r>
            <a:r>
              <a:rPr sz="1950" u="sng" spc="-7" baseline="4273" dirty="0">
                <a:uFill>
                  <a:solidFill>
                    <a:srgbClr val="000000"/>
                  </a:solidFill>
                </a:uFill>
                <a:latin typeface="Times New Roman"/>
                <a:cs typeface="Times New Roman"/>
              </a:rPr>
              <a:t>5</a:t>
            </a:r>
            <a:r>
              <a:rPr sz="1950" u="sng" spc="-254" baseline="4273" dirty="0">
                <a:uFill>
                  <a:solidFill>
                    <a:srgbClr val="000000"/>
                  </a:solidFill>
                </a:uFill>
                <a:latin typeface="Times New Roman"/>
                <a:cs typeface="Times New Roman"/>
              </a:rPr>
              <a:t> </a:t>
            </a:r>
            <a:r>
              <a:rPr sz="2550" u="sng" spc="7" baseline="1633" dirty="0">
                <a:uFill>
                  <a:solidFill>
                    <a:srgbClr val="000000"/>
                  </a:solidFill>
                </a:uFill>
                <a:latin typeface="Symbol"/>
                <a:cs typeface="Symbol"/>
              </a:rPr>
              <a:t></a:t>
            </a:r>
            <a:r>
              <a:rPr sz="1300" spc="-5" dirty="0">
                <a:latin typeface="Symbol"/>
                <a:cs typeface="Symbol"/>
              </a:rPr>
              <a:t></a:t>
            </a:r>
            <a:r>
              <a:rPr sz="1300" spc="-140" dirty="0">
                <a:latin typeface="Times New Roman"/>
                <a:cs typeface="Times New Roman"/>
              </a:rPr>
              <a:t> </a:t>
            </a:r>
            <a:r>
              <a:rPr sz="1950" spc="-7" baseline="4273" dirty="0">
                <a:latin typeface="Symbol"/>
                <a:cs typeface="Symbol"/>
              </a:rPr>
              <a:t></a:t>
            </a:r>
            <a:endParaRPr sz="1950" baseline="4273">
              <a:latin typeface="Symbol"/>
              <a:cs typeface="Symbol"/>
            </a:endParaRPr>
          </a:p>
        </p:txBody>
      </p:sp>
      <p:sp>
        <p:nvSpPr>
          <p:cNvPr id="37" name="object 37"/>
          <p:cNvSpPr txBox="1"/>
          <p:nvPr/>
        </p:nvSpPr>
        <p:spPr>
          <a:xfrm>
            <a:off x="1870455" y="5602935"/>
            <a:ext cx="673735" cy="223520"/>
          </a:xfrm>
          <a:prstGeom prst="rect">
            <a:avLst/>
          </a:prstGeom>
        </p:spPr>
        <p:txBody>
          <a:bodyPr vert="horz" wrap="square" lIns="0" tIns="12065" rIns="0" bIns="0" rtlCol="0">
            <a:spAutoFit/>
          </a:bodyPr>
          <a:lstStyle/>
          <a:p>
            <a:pPr marL="25400">
              <a:lnSpc>
                <a:spcPct val="100000"/>
              </a:lnSpc>
              <a:spcBef>
                <a:spcPts val="95"/>
              </a:spcBef>
            </a:pPr>
            <a:r>
              <a:rPr sz="1950" spc="-52" baseline="-8547" dirty="0">
                <a:latin typeface="Symbol"/>
                <a:cs typeface="Symbol"/>
              </a:rPr>
              <a:t></a:t>
            </a:r>
            <a:r>
              <a:rPr sz="1300" spc="-5" dirty="0">
                <a:latin typeface="Times New Roman"/>
                <a:cs typeface="Times New Roman"/>
              </a:rPr>
              <a:t>1</a:t>
            </a:r>
            <a:r>
              <a:rPr sz="1300" spc="-65" dirty="0">
                <a:latin typeface="Times New Roman"/>
                <a:cs typeface="Times New Roman"/>
              </a:rPr>
              <a:t> </a:t>
            </a:r>
            <a:r>
              <a:rPr sz="1300" spc="-5" dirty="0">
                <a:latin typeface="Symbol"/>
                <a:cs typeface="Symbol"/>
              </a:rPr>
              <a:t></a:t>
            </a:r>
            <a:r>
              <a:rPr sz="1300" spc="125" dirty="0">
                <a:latin typeface="Times New Roman"/>
                <a:cs typeface="Times New Roman"/>
              </a:rPr>
              <a:t> </a:t>
            </a:r>
            <a:r>
              <a:rPr sz="1300" i="1" spc="-5" dirty="0">
                <a:latin typeface="Times New Roman"/>
                <a:cs typeface="Times New Roman"/>
              </a:rPr>
              <a:t>e</a:t>
            </a:r>
            <a:r>
              <a:rPr sz="1300" i="1" spc="-135" dirty="0">
                <a:latin typeface="Times New Roman"/>
                <a:cs typeface="Times New Roman"/>
              </a:rPr>
              <a:t> </a:t>
            </a:r>
            <a:r>
              <a:rPr sz="1950" spc="-757" baseline="-19230" dirty="0">
                <a:latin typeface="Symbol"/>
                <a:cs typeface="Symbol"/>
              </a:rPr>
              <a:t></a:t>
            </a:r>
            <a:r>
              <a:rPr sz="1950" spc="-7" baseline="-40598" dirty="0">
                <a:latin typeface="Symbol"/>
                <a:cs typeface="Symbol"/>
              </a:rPr>
              <a:t></a:t>
            </a:r>
            <a:r>
              <a:rPr sz="1950" spc="-284" baseline="-40598" dirty="0">
                <a:latin typeface="Times New Roman"/>
                <a:cs typeface="Times New Roman"/>
              </a:rPr>
              <a:t> </a:t>
            </a:r>
            <a:r>
              <a:rPr sz="1300" spc="-5" dirty="0">
                <a:latin typeface="Symbol"/>
                <a:cs typeface="Symbol"/>
              </a:rPr>
              <a:t></a:t>
            </a:r>
            <a:endParaRPr sz="1300">
              <a:latin typeface="Symbol"/>
              <a:cs typeface="Symbol"/>
            </a:endParaRPr>
          </a:p>
        </p:txBody>
      </p:sp>
      <p:sp>
        <p:nvSpPr>
          <p:cNvPr id="38" name="object 38"/>
          <p:cNvSpPr txBox="1"/>
          <p:nvPr/>
        </p:nvSpPr>
        <p:spPr>
          <a:xfrm>
            <a:off x="825398" y="5366130"/>
            <a:ext cx="1002665" cy="223520"/>
          </a:xfrm>
          <a:prstGeom prst="rect">
            <a:avLst/>
          </a:prstGeom>
        </p:spPr>
        <p:txBody>
          <a:bodyPr vert="horz" wrap="square" lIns="0" tIns="12065" rIns="0" bIns="0" rtlCol="0">
            <a:spAutoFit/>
          </a:bodyPr>
          <a:lstStyle/>
          <a:p>
            <a:pPr>
              <a:lnSpc>
                <a:spcPct val="100000"/>
              </a:lnSpc>
              <a:spcBef>
                <a:spcPts val="95"/>
              </a:spcBef>
            </a:pPr>
            <a:r>
              <a:rPr sz="1300" i="1" spc="-5" dirty="0">
                <a:latin typeface="Times New Roman"/>
                <a:cs typeface="Times New Roman"/>
              </a:rPr>
              <a:t>y </a:t>
            </a:r>
            <a:r>
              <a:rPr sz="1300" i="1" spc="-110" dirty="0">
                <a:latin typeface="Times New Roman"/>
                <a:cs typeface="Times New Roman"/>
              </a:rPr>
              <a:t> </a:t>
            </a:r>
            <a:r>
              <a:rPr sz="1300" spc="-5" dirty="0">
                <a:latin typeface="Symbol"/>
                <a:cs typeface="Symbol"/>
              </a:rPr>
              <a:t></a:t>
            </a:r>
            <a:r>
              <a:rPr sz="1300" dirty="0">
                <a:latin typeface="Times New Roman"/>
                <a:cs typeface="Times New Roman"/>
              </a:rPr>
              <a:t> </a:t>
            </a:r>
            <a:r>
              <a:rPr sz="1300" spc="-114" dirty="0">
                <a:latin typeface="Times New Roman"/>
                <a:cs typeface="Times New Roman"/>
              </a:rPr>
              <a:t> </a:t>
            </a:r>
            <a:r>
              <a:rPr sz="1300" spc="-5" dirty="0">
                <a:latin typeface="Symbol"/>
                <a:cs typeface="Symbol"/>
              </a:rPr>
              <a:t></a:t>
            </a:r>
            <a:r>
              <a:rPr sz="1300" spc="-170" dirty="0">
                <a:latin typeface="Times New Roman"/>
                <a:cs typeface="Times New Roman"/>
              </a:rPr>
              <a:t> </a:t>
            </a:r>
            <a:r>
              <a:rPr sz="1300" spc="150" dirty="0">
                <a:latin typeface="Times New Roman"/>
                <a:cs typeface="Times New Roman"/>
              </a:rPr>
              <a:t>2</a:t>
            </a:r>
            <a:r>
              <a:rPr sz="1300" spc="-5" dirty="0">
                <a:latin typeface="Times New Roman"/>
                <a:cs typeface="Times New Roman"/>
              </a:rPr>
              <a:t>0</a:t>
            </a:r>
            <a:r>
              <a:rPr sz="1300" spc="-185" dirty="0">
                <a:latin typeface="Times New Roman"/>
                <a:cs typeface="Times New Roman"/>
              </a:rPr>
              <a:t> </a:t>
            </a:r>
            <a:r>
              <a:rPr sz="1300" spc="65" dirty="0">
                <a:latin typeface="Times New Roman"/>
                <a:cs typeface="Times New Roman"/>
              </a:rPr>
              <a:t>.</a:t>
            </a:r>
            <a:r>
              <a:rPr sz="1300" spc="150" dirty="0">
                <a:latin typeface="Times New Roman"/>
                <a:cs typeface="Times New Roman"/>
              </a:rPr>
              <a:t>8</a:t>
            </a:r>
            <a:r>
              <a:rPr sz="1300" spc="-5" dirty="0">
                <a:latin typeface="Times New Roman"/>
                <a:cs typeface="Times New Roman"/>
              </a:rPr>
              <a:t>6</a:t>
            </a:r>
            <a:r>
              <a:rPr sz="1300" spc="80" dirty="0">
                <a:latin typeface="Times New Roman"/>
                <a:cs typeface="Times New Roman"/>
              </a:rPr>
              <a:t> </a:t>
            </a:r>
            <a:r>
              <a:rPr sz="1300" spc="-5" dirty="0">
                <a:latin typeface="Symbol"/>
                <a:cs typeface="Symbol"/>
              </a:rPr>
              <a:t></a:t>
            </a:r>
            <a:endParaRPr sz="1300">
              <a:latin typeface="Symbol"/>
              <a:cs typeface="Symbol"/>
            </a:endParaRPr>
          </a:p>
        </p:txBody>
      </p:sp>
      <p:sp>
        <p:nvSpPr>
          <p:cNvPr id="39" name="object 39"/>
          <p:cNvSpPr txBox="1"/>
          <p:nvPr/>
        </p:nvSpPr>
        <p:spPr>
          <a:xfrm>
            <a:off x="842975" y="6001308"/>
            <a:ext cx="1348740" cy="574675"/>
          </a:xfrm>
          <a:prstGeom prst="rect">
            <a:avLst/>
          </a:prstGeom>
        </p:spPr>
        <p:txBody>
          <a:bodyPr vert="horz" wrap="square" lIns="0" tIns="12700" rIns="0" bIns="0" rtlCol="0">
            <a:spAutoFit/>
          </a:bodyPr>
          <a:lstStyle/>
          <a:p>
            <a:pPr marL="25400">
              <a:lnSpc>
                <a:spcPct val="100000"/>
              </a:lnSpc>
              <a:spcBef>
                <a:spcPts val="100"/>
              </a:spcBef>
            </a:pPr>
            <a:r>
              <a:rPr sz="1200" b="1" spc="-5" dirty="0">
                <a:latin typeface="Tahoma"/>
                <a:cs typeface="Tahoma"/>
              </a:rPr>
              <a:t>R=0.998</a:t>
            </a:r>
            <a:endParaRPr sz="1200" dirty="0">
              <a:latin typeface="Tahoma"/>
              <a:cs typeface="Tahoma"/>
            </a:endParaRPr>
          </a:p>
          <a:p>
            <a:pPr marL="25400" marR="30480">
              <a:lnSpc>
                <a:spcPct val="100000"/>
              </a:lnSpc>
              <a:spcBef>
                <a:spcPts val="5"/>
              </a:spcBef>
            </a:pPr>
            <a:r>
              <a:rPr sz="1200" b="1" spc="-5" dirty="0">
                <a:latin typeface="Tahoma"/>
                <a:cs typeface="Tahoma"/>
              </a:rPr>
              <a:t>LOD</a:t>
            </a:r>
            <a:r>
              <a:rPr sz="1200" b="1" dirty="0">
                <a:latin typeface="Tahoma"/>
                <a:cs typeface="Tahoma"/>
              </a:rPr>
              <a:t>=</a:t>
            </a:r>
            <a:r>
              <a:rPr sz="1200" b="1" spc="-50" dirty="0">
                <a:latin typeface="Tahoma"/>
                <a:cs typeface="Tahoma"/>
              </a:rPr>
              <a:t> </a:t>
            </a:r>
            <a:r>
              <a:rPr sz="1200" b="1" dirty="0">
                <a:latin typeface="Tahoma"/>
                <a:cs typeface="Tahoma"/>
              </a:rPr>
              <a:t>130</a:t>
            </a:r>
            <a:r>
              <a:rPr sz="1200" b="1" spc="-60" dirty="0">
                <a:latin typeface="Tahoma"/>
                <a:cs typeface="Tahoma"/>
              </a:rPr>
              <a:t> </a:t>
            </a:r>
            <a:r>
              <a:rPr sz="1200" b="1" spc="-5" dirty="0">
                <a:latin typeface="Tahoma"/>
                <a:cs typeface="Tahoma"/>
              </a:rPr>
              <a:t>ng</a:t>
            </a:r>
            <a:r>
              <a:rPr sz="1200" b="1" dirty="0">
                <a:latin typeface="Tahoma"/>
                <a:cs typeface="Tahoma"/>
              </a:rPr>
              <a:t>/</a:t>
            </a:r>
            <a:r>
              <a:rPr sz="1200" b="1" spc="-5" dirty="0">
                <a:latin typeface="Tahoma"/>
                <a:cs typeface="Tahoma"/>
              </a:rPr>
              <a:t>m</a:t>
            </a:r>
            <a:r>
              <a:rPr sz="1200" b="1" dirty="0">
                <a:latin typeface="Tahoma"/>
                <a:cs typeface="Tahoma"/>
              </a:rPr>
              <a:t>l  </a:t>
            </a:r>
            <a:r>
              <a:rPr sz="1200" b="1" spc="-5" dirty="0">
                <a:latin typeface="Tahoma"/>
                <a:cs typeface="Tahoma"/>
              </a:rPr>
              <a:t>I</a:t>
            </a:r>
            <a:r>
              <a:rPr sz="1200" b="1" baseline="-17361" dirty="0">
                <a:latin typeface="Tahoma"/>
                <a:cs typeface="Tahoma"/>
              </a:rPr>
              <a:t>50</a:t>
            </a:r>
            <a:r>
              <a:rPr sz="1200" b="1" spc="-7" baseline="-17361" dirty="0">
                <a:latin typeface="Tahoma"/>
                <a:cs typeface="Tahoma"/>
              </a:rPr>
              <a:t>%</a:t>
            </a:r>
            <a:r>
              <a:rPr sz="1200" b="1" spc="-5" dirty="0">
                <a:latin typeface="Tahoma"/>
                <a:cs typeface="Tahoma"/>
              </a:rPr>
              <a:t>=</a:t>
            </a:r>
            <a:r>
              <a:rPr sz="1200" b="1" dirty="0">
                <a:latin typeface="Tahoma"/>
                <a:cs typeface="Tahoma"/>
              </a:rPr>
              <a:t>6</a:t>
            </a:r>
            <a:r>
              <a:rPr sz="1200" b="1" spc="-10" dirty="0">
                <a:latin typeface="Tahoma"/>
                <a:cs typeface="Tahoma"/>
              </a:rPr>
              <a:t>5</a:t>
            </a:r>
            <a:r>
              <a:rPr sz="1200" b="1" dirty="0">
                <a:latin typeface="Tahoma"/>
                <a:cs typeface="Tahoma"/>
              </a:rPr>
              <a:t>0</a:t>
            </a:r>
            <a:r>
              <a:rPr sz="1200" b="1" spc="-60" dirty="0">
                <a:latin typeface="Tahoma"/>
                <a:cs typeface="Tahoma"/>
              </a:rPr>
              <a:t> </a:t>
            </a:r>
            <a:r>
              <a:rPr sz="1200" b="1" spc="-5" dirty="0">
                <a:latin typeface="Tahoma"/>
                <a:cs typeface="Tahoma"/>
              </a:rPr>
              <a:t>n</a:t>
            </a:r>
            <a:r>
              <a:rPr sz="1200" b="1" spc="-15" dirty="0">
                <a:latin typeface="Tahoma"/>
                <a:cs typeface="Tahoma"/>
              </a:rPr>
              <a:t>g</a:t>
            </a:r>
            <a:r>
              <a:rPr sz="1200" b="1" spc="-10" dirty="0">
                <a:latin typeface="Tahoma"/>
                <a:cs typeface="Tahoma"/>
              </a:rPr>
              <a:t>/</a:t>
            </a:r>
            <a:r>
              <a:rPr sz="1200" b="1" spc="-5" dirty="0">
                <a:latin typeface="Tahoma"/>
                <a:cs typeface="Tahoma"/>
              </a:rPr>
              <a:t>m</a:t>
            </a:r>
            <a:r>
              <a:rPr sz="1200" b="1" dirty="0">
                <a:latin typeface="Tahoma"/>
                <a:cs typeface="Tahoma"/>
              </a:rPr>
              <a:t>l</a:t>
            </a:r>
            <a:endParaRPr sz="1200" dirty="0">
              <a:latin typeface="Tahoma"/>
              <a:cs typeface="Tahoma"/>
            </a:endParaRPr>
          </a:p>
        </p:txBody>
      </p:sp>
      <p:sp>
        <p:nvSpPr>
          <p:cNvPr id="40" name="object 40"/>
          <p:cNvSpPr txBox="1"/>
          <p:nvPr/>
        </p:nvSpPr>
        <p:spPr>
          <a:xfrm>
            <a:off x="740460" y="4019169"/>
            <a:ext cx="2581275" cy="1191895"/>
          </a:xfrm>
          <a:prstGeom prst="rect">
            <a:avLst/>
          </a:prstGeom>
        </p:spPr>
        <p:txBody>
          <a:bodyPr vert="horz" wrap="square" lIns="0" tIns="12700" rIns="0" bIns="0" rtlCol="0">
            <a:spAutoFit/>
          </a:bodyPr>
          <a:lstStyle/>
          <a:p>
            <a:pPr marL="50800">
              <a:lnSpc>
                <a:spcPct val="100000"/>
              </a:lnSpc>
              <a:spcBef>
                <a:spcPts val="100"/>
              </a:spcBef>
            </a:pPr>
            <a:r>
              <a:rPr sz="1200" b="1" spc="-5" dirty="0">
                <a:latin typeface="Tahoma"/>
                <a:cs typeface="Tahoma"/>
              </a:rPr>
              <a:t>R=0.992</a:t>
            </a:r>
            <a:endParaRPr sz="1200">
              <a:latin typeface="Tahoma"/>
              <a:cs typeface="Tahoma"/>
            </a:endParaRPr>
          </a:p>
          <a:p>
            <a:pPr marL="50800" marR="1276985">
              <a:lnSpc>
                <a:spcPct val="100000"/>
              </a:lnSpc>
            </a:pPr>
            <a:r>
              <a:rPr sz="1200" b="1" spc="-5" dirty="0">
                <a:latin typeface="Tahoma"/>
                <a:cs typeface="Tahoma"/>
              </a:rPr>
              <a:t>LOD= </a:t>
            </a:r>
            <a:r>
              <a:rPr sz="1200" b="1" dirty="0">
                <a:latin typeface="Tahoma"/>
                <a:cs typeface="Tahoma"/>
              </a:rPr>
              <a:t>45 </a:t>
            </a:r>
            <a:r>
              <a:rPr sz="1200" b="1" spc="-5" dirty="0">
                <a:latin typeface="Tahoma"/>
                <a:cs typeface="Tahoma"/>
              </a:rPr>
              <a:t>ng/ml </a:t>
            </a:r>
            <a:r>
              <a:rPr sz="1200" b="1" spc="-340" dirty="0">
                <a:latin typeface="Tahoma"/>
                <a:cs typeface="Tahoma"/>
              </a:rPr>
              <a:t> </a:t>
            </a:r>
            <a:r>
              <a:rPr sz="1200" b="1" spc="-5" dirty="0">
                <a:latin typeface="Tahoma"/>
                <a:cs typeface="Tahoma"/>
              </a:rPr>
              <a:t>I</a:t>
            </a:r>
            <a:r>
              <a:rPr sz="1200" b="1" baseline="-17361" dirty="0">
                <a:latin typeface="Tahoma"/>
                <a:cs typeface="Tahoma"/>
              </a:rPr>
              <a:t>50</a:t>
            </a:r>
            <a:r>
              <a:rPr sz="1200" b="1" spc="-7" baseline="-17361" dirty="0">
                <a:latin typeface="Tahoma"/>
                <a:cs typeface="Tahoma"/>
              </a:rPr>
              <a:t>%</a:t>
            </a:r>
            <a:r>
              <a:rPr sz="1200" b="1" spc="-5" dirty="0">
                <a:latin typeface="Tahoma"/>
                <a:cs typeface="Tahoma"/>
              </a:rPr>
              <a:t>=</a:t>
            </a:r>
            <a:r>
              <a:rPr sz="1200" b="1" dirty="0">
                <a:latin typeface="Tahoma"/>
                <a:cs typeface="Tahoma"/>
              </a:rPr>
              <a:t>3</a:t>
            </a:r>
            <a:r>
              <a:rPr sz="1200" b="1" spc="-10" dirty="0">
                <a:latin typeface="Tahoma"/>
                <a:cs typeface="Tahoma"/>
              </a:rPr>
              <a:t>6</a:t>
            </a:r>
            <a:r>
              <a:rPr sz="1200" b="1" dirty="0">
                <a:latin typeface="Tahoma"/>
                <a:cs typeface="Tahoma"/>
              </a:rPr>
              <a:t>0</a:t>
            </a:r>
            <a:r>
              <a:rPr sz="1200" b="1" spc="-110" dirty="0">
                <a:latin typeface="Tahoma"/>
                <a:cs typeface="Tahoma"/>
              </a:rPr>
              <a:t> </a:t>
            </a:r>
            <a:r>
              <a:rPr sz="1200" b="1" spc="-5" dirty="0">
                <a:latin typeface="Tahoma"/>
                <a:cs typeface="Tahoma"/>
              </a:rPr>
              <a:t>ng</a:t>
            </a:r>
            <a:r>
              <a:rPr sz="1200" b="1" dirty="0">
                <a:latin typeface="Tahoma"/>
                <a:cs typeface="Tahoma"/>
              </a:rPr>
              <a:t>/</a:t>
            </a:r>
            <a:r>
              <a:rPr sz="1200" b="1" spc="-5" dirty="0">
                <a:latin typeface="Tahoma"/>
                <a:cs typeface="Tahoma"/>
              </a:rPr>
              <a:t>m</a:t>
            </a:r>
            <a:r>
              <a:rPr sz="1200" b="1" dirty="0">
                <a:latin typeface="Tahoma"/>
                <a:cs typeface="Tahoma"/>
              </a:rPr>
              <a:t>l</a:t>
            </a:r>
            <a:endParaRPr sz="1200">
              <a:latin typeface="Tahoma"/>
              <a:cs typeface="Tahoma"/>
            </a:endParaRPr>
          </a:p>
          <a:p>
            <a:pPr>
              <a:lnSpc>
                <a:spcPct val="100000"/>
              </a:lnSpc>
            </a:pPr>
            <a:endParaRPr sz="1600">
              <a:latin typeface="Tahoma"/>
              <a:cs typeface="Tahoma"/>
            </a:endParaRPr>
          </a:p>
          <a:p>
            <a:pPr>
              <a:lnSpc>
                <a:spcPct val="100000"/>
              </a:lnSpc>
              <a:spcBef>
                <a:spcPts val="40"/>
              </a:spcBef>
            </a:pPr>
            <a:endParaRPr sz="1200">
              <a:latin typeface="Tahoma"/>
              <a:cs typeface="Tahoma"/>
            </a:endParaRPr>
          </a:p>
          <a:p>
            <a:pPr marL="431800">
              <a:lnSpc>
                <a:spcPct val="100000"/>
              </a:lnSpc>
            </a:pPr>
            <a:r>
              <a:rPr sz="1200" b="1" spc="-5" dirty="0">
                <a:latin typeface="Tahoma"/>
                <a:cs typeface="Tahoma"/>
              </a:rPr>
              <a:t>milled</a:t>
            </a:r>
            <a:r>
              <a:rPr sz="1200" b="1" spc="-30" dirty="0">
                <a:latin typeface="Tahoma"/>
                <a:cs typeface="Tahoma"/>
              </a:rPr>
              <a:t> </a:t>
            </a:r>
            <a:r>
              <a:rPr sz="1200" b="1" spc="-5" dirty="0">
                <a:latin typeface="Tahoma"/>
                <a:cs typeface="Tahoma"/>
              </a:rPr>
              <a:t>grains</a:t>
            </a:r>
            <a:r>
              <a:rPr sz="1200" b="1" spc="-60" dirty="0">
                <a:latin typeface="Tahoma"/>
                <a:cs typeface="Tahoma"/>
              </a:rPr>
              <a:t> </a:t>
            </a:r>
            <a:r>
              <a:rPr sz="1200" b="1" spc="-5" dirty="0">
                <a:latin typeface="Tahoma"/>
                <a:cs typeface="Tahoma"/>
              </a:rPr>
              <a:t>extract</a:t>
            </a:r>
            <a:r>
              <a:rPr sz="1200" b="1" spc="-65" dirty="0">
                <a:latin typeface="Tahoma"/>
                <a:cs typeface="Tahoma"/>
              </a:rPr>
              <a:t> </a:t>
            </a:r>
            <a:r>
              <a:rPr sz="1200" b="1" spc="-5" dirty="0">
                <a:latin typeface="Tahoma"/>
                <a:cs typeface="Tahoma"/>
              </a:rPr>
              <a:t>(10%)</a:t>
            </a:r>
            <a:endParaRPr sz="1200">
              <a:latin typeface="Tahoma"/>
              <a:cs typeface="Tahoma"/>
            </a:endParaRPr>
          </a:p>
        </p:txBody>
      </p:sp>
      <p:sp>
        <p:nvSpPr>
          <p:cNvPr id="41" name="object 41"/>
          <p:cNvSpPr/>
          <p:nvPr/>
        </p:nvSpPr>
        <p:spPr>
          <a:xfrm>
            <a:off x="471677" y="4981194"/>
            <a:ext cx="3581400" cy="1676400"/>
          </a:xfrm>
          <a:custGeom>
            <a:avLst/>
            <a:gdLst/>
            <a:ahLst/>
            <a:cxnLst/>
            <a:rect l="l" t="t" r="r" b="b"/>
            <a:pathLst>
              <a:path w="3581400" h="1676400">
                <a:moveTo>
                  <a:pt x="0" y="1676399"/>
                </a:moveTo>
                <a:lnTo>
                  <a:pt x="3581400" y="1676399"/>
                </a:lnTo>
                <a:lnTo>
                  <a:pt x="3581400" y="0"/>
                </a:lnTo>
                <a:lnTo>
                  <a:pt x="0" y="0"/>
                </a:lnTo>
                <a:lnTo>
                  <a:pt x="0" y="1676399"/>
                </a:lnTo>
                <a:close/>
              </a:path>
            </a:pathLst>
          </a:custGeom>
          <a:ln w="25908">
            <a:solidFill>
              <a:srgbClr val="FFCC00"/>
            </a:solidFill>
          </a:ln>
        </p:spPr>
        <p:txBody>
          <a:bodyPr wrap="square" lIns="0" tIns="0" rIns="0" bIns="0" rtlCol="0"/>
          <a:lstStyle/>
          <a:p>
            <a:endParaRPr/>
          </a:p>
        </p:txBody>
      </p:sp>
      <p:sp>
        <p:nvSpPr>
          <p:cNvPr id="42" name="object 42"/>
          <p:cNvSpPr txBox="1"/>
          <p:nvPr/>
        </p:nvSpPr>
        <p:spPr>
          <a:xfrm>
            <a:off x="4991480" y="3679063"/>
            <a:ext cx="249110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3300"/>
                </a:solidFill>
                <a:latin typeface="Times New Roman"/>
                <a:cs typeface="Times New Roman"/>
              </a:rPr>
              <a:t>LOD</a:t>
            </a:r>
            <a:r>
              <a:rPr sz="2400" b="1" spc="-65" dirty="0">
                <a:solidFill>
                  <a:srgbClr val="FF3300"/>
                </a:solidFill>
                <a:latin typeface="Times New Roman"/>
                <a:cs typeface="Times New Roman"/>
              </a:rPr>
              <a:t> </a:t>
            </a:r>
            <a:r>
              <a:rPr sz="2400" b="1" spc="-5" dirty="0">
                <a:solidFill>
                  <a:srgbClr val="FF3300"/>
                </a:solidFill>
                <a:latin typeface="Times New Roman"/>
                <a:cs typeface="Times New Roman"/>
              </a:rPr>
              <a:t>=</a:t>
            </a:r>
            <a:r>
              <a:rPr sz="2400" b="1" spc="-45" dirty="0">
                <a:solidFill>
                  <a:srgbClr val="FF3300"/>
                </a:solidFill>
                <a:latin typeface="Times New Roman"/>
                <a:cs typeface="Times New Roman"/>
              </a:rPr>
              <a:t> </a:t>
            </a:r>
            <a:r>
              <a:rPr sz="2400" b="1" spc="-5" dirty="0">
                <a:solidFill>
                  <a:srgbClr val="FF3300"/>
                </a:solidFill>
                <a:latin typeface="Times New Roman"/>
                <a:cs typeface="Times New Roman"/>
              </a:rPr>
              <a:t>0.45</a:t>
            </a:r>
            <a:r>
              <a:rPr sz="2400" b="1" spc="-50" dirty="0">
                <a:solidFill>
                  <a:srgbClr val="FF3300"/>
                </a:solidFill>
                <a:latin typeface="Times New Roman"/>
                <a:cs typeface="Times New Roman"/>
              </a:rPr>
              <a:t> </a:t>
            </a:r>
            <a:r>
              <a:rPr sz="2400" b="1" dirty="0">
                <a:solidFill>
                  <a:srgbClr val="FF3300"/>
                </a:solidFill>
                <a:latin typeface="Times New Roman"/>
                <a:cs typeface="Times New Roman"/>
              </a:rPr>
              <a:t>mg/Kg</a:t>
            </a:r>
            <a:endParaRPr sz="2400" dirty="0">
              <a:latin typeface="Times New Roman"/>
              <a:cs typeface="Times New Roman"/>
            </a:endParaRPr>
          </a:p>
        </p:txBody>
      </p:sp>
      <p:sp>
        <p:nvSpPr>
          <p:cNvPr id="43" name="object 43"/>
          <p:cNvSpPr txBox="1"/>
          <p:nvPr/>
        </p:nvSpPr>
        <p:spPr>
          <a:xfrm>
            <a:off x="5083555" y="5748020"/>
            <a:ext cx="2339340"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CC9900"/>
                </a:solidFill>
                <a:latin typeface="Times New Roman"/>
                <a:cs typeface="Times New Roman"/>
              </a:rPr>
              <a:t>LOD</a:t>
            </a:r>
            <a:r>
              <a:rPr sz="2400" b="1" spc="-75" dirty="0">
                <a:solidFill>
                  <a:srgbClr val="CC9900"/>
                </a:solidFill>
                <a:latin typeface="Times New Roman"/>
                <a:cs typeface="Times New Roman"/>
              </a:rPr>
              <a:t> </a:t>
            </a:r>
            <a:r>
              <a:rPr sz="2400" b="1" dirty="0">
                <a:solidFill>
                  <a:srgbClr val="CC9900"/>
                </a:solidFill>
                <a:latin typeface="Times New Roman"/>
                <a:cs typeface="Times New Roman"/>
              </a:rPr>
              <a:t>=</a:t>
            </a:r>
            <a:r>
              <a:rPr sz="2400" b="1" spc="-50" dirty="0">
                <a:solidFill>
                  <a:srgbClr val="CC9900"/>
                </a:solidFill>
                <a:latin typeface="Times New Roman"/>
                <a:cs typeface="Times New Roman"/>
              </a:rPr>
              <a:t> </a:t>
            </a:r>
            <a:r>
              <a:rPr sz="2400" b="1" spc="-5" dirty="0">
                <a:solidFill>
                  <a:srgbClr val="CC9900"/>
                </a:solidFill>
                <a:latin typeface="Times New Roman"/>
                <a:cs typeface="Times New Roman"/>
              </a:rPr>
              <a:t>1.3</a:t>
            </a:r>
            <a:r>
              <a:rPr sz="2400" b="1" spc="-60" dirty="0">
                <a:solidFill>
                  <a:srgbClr val="CC9900"/>
                </a:solidFill>
                <a:latin typeface="Times New Roman"/>
                <a:cs typeface="Times New Roman"/>
              </a:rPr>
              <a:t> </a:t>
            </a:r>
            <a:r>
              <a:rPr sz="2400" b="1" dirty="0">
                <a:solidFill>
                  <a:srgbClr val="CC9900"/>
                </a:solidFill>
                <a:latin typeface="Times New Roman"/>
                <a:cs typeface="Times New Roman"/>
              </a:rPr>
              <a:t>mg/Kg</a:t>
            </a:r>
            <a:endParaRPr sz="2400">
              <a:latin typeface="Times New Roman"/>
              <a:cs typeface="Times New Roman"/>
            </a:endParaRPr>
          </a:p>
        </p:txBody>
      </p:sp>
      <p:grpSp>
        <p:nvGrpSpPr>
          <p:cNvPr id="44" name="object 44"/>
          <p:cNvGrpSpPr/>
          <p:nvPr/>
        </p:nvGrpSpPr>
        <p:grpSpPr>
          <a:xfrm>
            <a:off x="1048321" y="280225"/>
            <a:ext cx="3970654" cy="2295525"/>
            <a:chOff x="1048321" y="280225"/>
            <a:chExt cx="3970654" cy="2295525"/>
          </a:xfrm>
        </p:grpSpPr>
        <p:sp>
          <p:nvSpPr>
            <p:cNvPr id="45" name="object 45"/>
            <p:cNvSpPr/>
            <p:nvPr/>
          </p:nvSpPr>
          <p:spPr>
            <a:xfrm>
              <a:off x="1053083" y="284988"/>
              <a:ext cx="3961129" cy="2286000"/>
            </a:xfrm>
            <a:custGeom>
              <a:avLst/>
              <a:gdLst/>
              <a:ahLst/>
              <a:cxnLst/>
              <a:rect l="l" t="t" r="r" b="b"/>
              <a:pathLst>
                <a:path w="3961129" h="2286000">
                  <a:moveTo>
                    <a:pt x="32283" y="0"/>
                  </a:moveTo>
                  <a:lnTo>
                    <a:pt x="32283" y="2275712"/>
                  </a:lnTo>
                </a:path>
                <a:path w="3961129" h="2286000">
                  <a:moveTo>
                    <a:pt x="0" y="2285745"/>
                  </a:moveTo>
                  <a:lnTo>
                    <a:pt x="24218" y="2285745"/>
                  </a:lnTo>
                </a:path>
                <a:path w="3961129" h="2286000">
                  <a:moveTo>
                    <a:pt x="0" y="1955037"/>
                  </a:moveTo>
                  <a:lnTo>
                    <a:pt x="24218" y="1955037"/>
                  </a:lnTo>
                </a:path>
                <a:path w="3961129" h="2286000">
                  <a:moveTo>
                    <a:pt x="0" y="1634235"/>
                  </a:moveTo>
                  <a:lnTo>
                    <a:pt x="24218" y="1634235"/>
                  </a:lnTo>
                </a:path>
                <a:path w="3961129" h="2286000">
                  <a:moveTo>
                    <a:pt x="0" y="1303400"/>
                  </a:moveTo>
                  <a:lnTo>
                    <a:pt x="24218" y="1303400"/>
                  </a:lnTo>
                </a:path>
                <a:path w="3961129" h="2286000">
                  <a:moveTo>
                    <a:pt x="0" y="982344"/>
                  </a:moveTo>
                  <a:lnTo>
                    <a:pt x="24218" y="982344"/>
                  </a:lnTo>
                </a:path>
                <a:path w="3961129" h="2286000">
                  <a:moveTo>
                    <a:pt x="0" y="651509"/>
                  </a:moveTo>
                  <a:lnTo>
                    <a:pt x="24218" y="651509"/>
                  </a:lnTo>
                </a:path>
                <a:path w="3961129" h="2286000">
                  <a:moveTo>
                    <a:pt x="0" y="330707"/>
                  </a:moveTo>
                  <a:lnTo>
                    <a:pt x="24218" y="330707"/>
                  </a:lnTo>
                </a:path>
                <a:path w="3961129" h="2286000">
                  <a:moveTo>
                    <a:pt x="0" y="0"/>
                  </a:moveTo>
                  <a:lnTo>
                    <a:pt x="24218" y="0"/>
                  </a:lnTo>
                </a:path>
                <a:path w="3961129" h="2286000">
                  <a:moveTo>
                    <a:pt x="32283" y="1955037"/>
                  </a:moveTo>
                  <a:lnTo>
                    <a:pt x="3952875" y="1955037"/>
                  </a:lnTo>
                </a:path>
                <a:path w="3961129" h="2286000">
                  <a:moveTo>
                    <a:pt x="32283" y="1994915"/>
                  </a:moveTo>
                  <a:lnTo>
                    <a:pt x="32283" y="1964943"/>
                  </a:lnTo>
                </a:path>
                <a:path w="3961129" h="2286000">
                  <a:moveTo>
                    <a:pt x="687070" y="1994915"/>
                  </a:moveTo>
                  <a:lnTo>
                    <a:pt x="687070" y="1964943"/>
                  </a:lnTo>
                </a:path>
                <a:path w="3961129" h="2286000">
                  <a:moveTo>
                    <a:pt x="1341755" y="1994915"/>
                  </a:moveTo>
                  <a:lnTo>
                    <a:pt x="1341755" y="1964943"/>
                  </a:lnTo>
                </a:path>
                <a:path w="3961129" h="2286000">
                  <a:moveTo>
                    <a:pt x="1996439" y="1994915"/>
                  </a:moveTo>
                  <a:lnTo>
                    <a:pt x="1996439" y="1964943"/>
                  </a:lnTo>
                </a:path>
                <a:path w="3961129" h="2286000">
                  <a:moveTo>
                    <a:pt x="2651125" y="1994915"/>
                  </a:moveTo>
                  <a:lnTo>
                    <a:pt x="2651125" y="1964943"/>
                  </a:lnTo>
                </a:path>
                <a:path w="3961129" h="2286000">
                  <a:moveTo>
                    <a:pt x="3305937" y="1994915"/>
                  </a:moveTo>
                  <a:lnTo>
                    <a:pt x="3305937" y="1964943"/>
                  </a:lnTo>
                </a:path>
                <a:path w="3961129" h="2286000">
                  <a:moveTo>
                    <a:pt x="3960876" y="1994915"/>
                  </a:moveTo>
                  <a:lnTo>
                    <a:pt x="3960876" y="1964943"/>
                  </a:lnTo>
                </a:path>
                <a:path w="3961129" h="2286000">
                  <a:moveTo>
                    <a:pt x="114058" y="1563369"/>
                  </a:moveTo>
                  <a:lnTo>
                    <a:pt x="114058" y="1523364"/>
                  </a:lnTo>
                </a:path>
                <a:path w="3961129" h="2286000">
                  <a:moveTo>
                    <a:pt x="89915" y="1513331"/>
                  </a:moveTo>
                  <a:lnTo>
                    <a:pt x="138455" y="1513331"/>
                  </a:lnTo>
                </a:path>
              </a:pathLst>
            </a:custGeom>
            <a:ln w="9014">
              <a:solidFill>
                <a:srgbClr val="000000"/>
              </a:solidFill>
            </a:ln>
          </p:spPr>
          <p:txBody>
            <a:bodyPr wrap="square" lIns="0" tIns="0" rIns="0" bIns="0" rtlCol="0"/>
            <a:lstStyle/>
            <a:p>
              <a:endParaRPr/>
            </a:p>
          </p:txBody>
        </p:sp>
        <p:sp>
          <p:nvSpPr>
            <p:cNvPr id="46" name="object 46"/>
            <p:cNvSpPr/>
            <p:nvPr/>
          </p:nvSpPr>
          <p:spPr>
            <a:xfrm>
              <a:off x="1244879" y="1704466"/>
              <a:ext cx="8255" cy="0"/>
            </a:xfrm>
            <a:custGeom>
              <a:avLst/>
              <a:gdLst/>
              <a:ahLst/>
              <a:cxnLst/>
              <a:rect l="l" t="t" r="r" b="b"/>
              <a:pathLst>
                <a:path w="8255">
                  <a:moveTo>
                    <a:pt x="0" y="0"/>
                  </a:moveTo>
                  <a:lnTo>
                    <a:pt x="8077" y="0"/>
                  </a:lnTo>
                </a:path>
              </a:pathLst>
            </a:custGeom>
            <a:ln w="9997">
              <a:solidFill>
                <a:srgbClr val="000000"/>
              </a:solidFill>
            </a:ln>
          </p:spPr>
          <p:txBody>
            <a:bodyPr wrap="square" lIns="0" tIns="0" rIns="0" bIns="0" rtlCol="0"/>
            <a:lstStyle/>
            <a:p>
              <a:endParaRPr/>
            </a:p>
          </p:txBody>
        </p:sp>
        <p:sp>
          <p:nvSpPr>
            <p:cNvPr id="47" name="object 47"/>
            <p:cNvSpPr/>
            <p:nvPr/>
          </p:nvSpPr>
          <p:spPr>
            <a:xfrm>
              <a:off x="1223771" y="1066800"/>
              <a:ext cx="541020" cy="621665"/>
            </a:xfrm>
            <a:custGeom>
              <a:avLst/>
              <a:gdLst/>
              <a:ahLst/>
              <a:cxnLst/>
              <a:rect l="l" t="t" r="r" b="b"/>
              <a:pathLst>
                <a:path w="541019" h="621664">
                  <a:moveTo>
                    <a:pt x="0" y="621284"/>
                  </a:moveTo>
                  <a:lnTo>
                    <a:pt x="48387" y="621284"/>
                  </a:lnTo>
                </a:path>
                <a:path w="541019" h="621664">
                  <a:moveTo>
                    <a:pt x="193675" y="340867"/>
                  </a:moveTo>
                  <a:lnTo>
                    <a:pt x="193675" y="260603"/>
                  </a:lnTo>
                </a:path>
                <a:path w="541019" h="621664">
                  <a:moveTo>
                    <a:pt x="169544" y="250698"/>
                  </a:moveTo>
                  <a:lnTo>
                    <a:pt x="217805" y="250698"/>
                  </a:lnTo>
                </a:path>
                <a:path w="541019" h="621664">
                  <a:moveTo>
                    <a:pt x="516509" y="50291"/>
                  </a:moveTo>
                  <a:lnTo>
                    <a:pt x="516509" y="10287"/>
                  </a:lnTo>
                </a:path>
                <a:path w="541019" h="621664">
                  <a:moveTo>
                    <a:pt x="492378" y="0"/>
                  </a:moveTo>
                  <a:lnTo>
                    <a:pt x="540766" y="0"/>
                  </a:lnTo>
                </a:path>
              </a:pathLst>
            </a:custGeom>
            <a:ln w="9014">
              <a:solidFill>
                <a:srgbClr val="000000"/>
              </a:solidFill>
            </a:ln>
          </p:spPr>
          <p:txBody>
            <a:bodyPr wrap="square" lIns="0" tIns="0" rIns="0" bIns="0" rtlCol="0"/>
            <a:lstStyle/>
            <a:p>
              <a:endParaRPr/>
            </a:p>
          </p:txBody>
        </p:sp>
        <p:sp>
          <p:nvSpPr>
            <p:cNvPr id="48" name="object 48"/>
            <p:cNvSpPr/>
            <p:nvPr/>
          </p:nvSpPr>
          <p:spPr>
            <a:xfrm>
              <a:off x="2723133" y="751967"/>
              <a:ext cx="8255" cy="0"/>
            </a:xfrm>
            <a:custGeom>
              <a:avLst/>
              <a:gdLst/>
              <a:ahLst/>
              <a:cxnLst/>
              <a:rect l="l" t="t" r="r" b="b"/>
              <a:pathLst>
                <a:path w="8255">
                  <a:moveTo>
                    <a:pt x="0" y="0"/>
                  </a:moveTo>
                  <a:lnTo>
                    <a:pt x="8128" y="0"/>
                  </a:lnTo>
                </a:path>
              </a:pathLst>
            </a:custGeom>
            <a:ln w="9997">
              <a:solidFill>
                <a:srgbClr val="000000"/>
              </a:solidFill>
            </a:ln>
          </p:spPr>
          <p:txBody>
            <a:bodyPr wrap="square" lIns="0" tIns="0" rIns="0" bIns="0" rtlCol="0"/>
            <a:lstStyle/>
            <a:p>
              <a:endParaRPr/>
            </a:p>
          </p:txBody>
        </p:sp>
        <p:sp>
          <p:nvSpPr>
            <p:cNvPr id="49" name="object 49"/>
            <p:cNvSpPr/>
            <p:nvPr/>
          </p:nvSpPr>
          <p:spPr>
            <a:xfrm>
              <a:off x="2702813" y="736854"/>
              <a:ext cx="48260" cy="0"/>
            </a:xfrm>
            <a:custGeom>
              <a:avLst/>
              <a:gdLst/>
              <a:ahLst/>
              <a:cxnLst/>
              <a:rect l="l" t="t" r="r" b="b"/>
              <a:pathLst>
                <a:path w="48260">
                  <a:moveTo>
                    <a:pt x="0" y="0"/>
                  </a:moveTo>
                  <a:lnTo>
                    <a:pt x="48260" y="0"/>
                  </a:lnTo>
                </a:path>
              </a:pathLst>
            </a:custGeom>
            <a:ln w="9962">
              <a:solidFill>
                <a:srgbClr val="000000"/>
              </a:solidFill>
            </a:ln>
          </p:spPr>
          <p:txBody>
            <a:bodyPr wrap="square" lIns="0" tIns="0" rIns="0" bIns="0" rtlCol="0"/>
            <a:lstStyle/>
            <a:p>
              <a:endParaRPr/>
            </a:p>
          </p:txBody>
        </p:sp>
        <p:sp>
          <p:nvSpPr>
            <p:cNvPr id="50" name="object 50"/>
            <p:cNvSpPr/>
            <p:nvPr/>
          </p:nvSpPr>
          <p:spPr>
            <a:xfrm>
              <a:off x="4355337" y="611759"/>
              <a:ext cx="8255" cy="0"/>
            </a:xfrm>
            <a:custGeom>
              <a:avLst/>
              <a:gdLst/>
              <a:ahLst/>
              <a:cxnLst/>
              <a:rect l="l" t="t" r="r" b="b"/>
              <a:pathLst>
                <a:path w="8254">
                  <a:moveTo>
                    <a:pt x="0" y="0"/>
                  </a:moveTo>
                  <a:lnTo>
                    <a:pt x="8127" y="0"/>
                  </a:lnTo>
                </a:path>
              </a:pathLst>
            </a:custGeom>
            <a:ln w="9997">
              <a:solidFill>
                <a:srgbClr val="000000"/>
              </a:solidFill>
            </a:ln>
          </p:spPr>
          <p:txBody>
            <a:bodyPr wrap="square" lIns="0" tIns="0" rIns="0" bIns="0" rtlCol="0"/>
            <a:lstStyle/>
            <a:p>
              <a:endParaRPr/>
            </a:p>
          </p:txBody>
        </p:sp>
        <p:sp>
          <p:nvSpPr>
            <p:cNvPr id="51" name="object 51"/>
            <p:cNvSpPr/>
            <p:nvPr/>
          </p:nvSpPr>
          <p:spPr>
            <a:xfrm>
              <a:off x="1142999" y="595884"/>
              <a:ext cx="3239770" cy="1293495"/>
            </a:xfrm>
            <a:custGeom>
              <a:avLst/>
              <a:gdLst/>
              <a:ahLst/>
              <a:cxnLst/>
              <a:rect l="l" t="t" r="r" b="b"/>
              <a:pathLst>
                <a:path w="3239770" h="1293495">
                  <a:moveTo>
                    <a:pt x="3191129" y="0"/>
                  </a:moveTo>
                  <a:lnTo>
                    <a:pt x="3239770" y="0"/>
                  </a:lnTo>
                </a:path>
                <a:path w="3239770" h="1293495">
                  <a:moveTo>
                    <a:pt x="24193" y="1253489"/>
                  </a:moveTo>
                  <a:lnTo>
                    <a:pt x="24193" y="1283462"/>
                  </a:lnTo>
                </a:path>
                <a:path w="3239770" h="1293495">
                  <a:moveTo>
                    <a:pt x="0" y="1293494"/>
                  </a:moveTo>
                  <a:lnTo>
                    <a:pt x="48653" y="1293494"/>
                  </a:lnTo>
                </a:path>
              </a:pathLst>
            </a:custGeom>
            <a:ln w="9014">
              <a:solidFill>
                <a:srgbClr val="000000"/>
              </a:solidFill>
            </a:ln>
          </p:spPr>
          <p:txBody>
            <a:bodyPr wrap="square" lIns="0" tIns="0" rIns="0" bIns="0" rtlCol="0"/>
            <a:lstStyle/>
            <a:p>
              <a:endParaRPr/>
            </a:p>
          </p:txBody>
        </p:sp>
        <p:sp>
          <p:nvSpPr>
            <p:cNvPr id="52" name="object 52"/>
            <p:cNvSpPr/>
            <p:nvPr/>
          </p:nvSpPr>
          <p:spPr>
            <a:xfrm>
              <a:off x="1248105" y="1709165"/>
              <a:ext cx="0" cy="0"/>
            </a:xfrm>
            <a:custGeom>
              <a:avLst/>
              <a:gdLst/>
              <a:ahLst/>
              <a:cxnLst/>
              <a:rect l="l" t="t" r="r" b="b"/>
              <a:pathLst>
                <a:path>
                  <a:moveTo>
                    <a:pt x="0" y="0"/>
                  </a:moveTo>
                  <a:lnTo>
                    <a:pt x="0" y="0"/>
                  </a:lnTo>
                </a:path>
              </a:pathLst>
            </a:custGeom>
            <a:ln w="9014">
              <a:solidFill>
                <a:srgbClr val="000000"/>
              </a:solidFill>
            </a:ln>
          </p:spPr>
          <p:txBody>
            <a:bodyPr wrap="square" lIns="0" tIns="0" rIns="0" bIns="0" rtlCol="0"/>
            <a:lstStyle/>
            <a:p>
              <a:endParaRPr/>
            </a:p>
          </p:txBody>
        </p:sp>
        <p:sp>
          <p:nvSpPr>
            <p:cNvPr id="53" name="object 53"/>
            <p:cNvSpPr/>
            <p:nvPr/>
          </p:nvSpPr>
          <p:spPr>
            <a:xfrm>
              <a:off x="1223924" y="1117346"/>
              <a:ext cx="541655" cy="601980"/>
            </a:xfrm>
            <a:custGeom>
              <a:avLst/>
              <a:gdLst/>
              <a:ahLst/>
              <a:cxnLst/>
              <a:rect l="l" t="t" r="r" b="b"/>
              <a:pathLst>
                <a:path w="541655" h="601980">
                  <a:moveTo>
                    <a:pt x="0" y="601726"/>
                  </a:moveTo>
                  <a:lnTo>
                    <a:pt x="48361" y="601726"/>
                  </a:lnTo>
                </a:path>
                <a:path w="541655" h="601980">
                  <a:moveTo>
                    <a:pt x="193776" y="290829"/>
                  </a:moveTo>
                  <a:lnTo>
                    <a:pt x="193776" y="371093"/>
                  </a:lnTo>
                </a:path>
                <a:path w="541655" h="601980">
                  <a:moveTo>
                    <a:pt x="169646" y="381126"/>
                  </a:moveTo>
                  <a:lnTo>
                    <a:pt x="218033" y="381126"/>
                  </a:lnTo>
                </a:path>
                <a:path w="541655" h="601980">
                  <a:moveTo>
                    <a:pt x="516991" y="0"/>
                  </a:moveTo>
                  <a:lnTo>
                    <a:pt x="516991" y="50037"/>
                  </a:lnTo>
                </a:path>
                <a:path w="541655" h="601980">
                  <a:moveTo>
                    <a:pt x="492861" y="60070"/>
                  </a:moveTo>
                  <a:lnTo>
                    <a:pt x="541121" y="60070"/>
                  </a:lnTo>
                </a:path>
              </a:pathLst>
            </a:custGeom>
            <a:ln w="9014">
              <a:solidFill>
                <a:srgbClr val="000000"/>
              </a:solidFill>
            </a:ln>
          </p:spPr>
          <p:txBody>
            <a:bodyPr wrap="square" lIns="0" tIns="0" rIns="0" bIns="0" rtlCol="0"/>
            <a:lstStyle/>
            <a:p>
              <a:endParaRPr/>
            </a:p>
          </p:txBody>
        </p:sp>
        <p:sp>
          <p:nvSpPr>
            <p:cNvPr id="54" name="object 54"/>
            <p:cNvSpPr/>
            <p:nvPr/>
          </p:nvSpPr>
          <p:spPr>
            <a:xfrm>
              <a:off x="2723133" y="761872"/>
              <a:ext cx="8255" cy="0"/>
            </a:xfrm>
            <a:custGeom>
              <a:avLst/>
              <a:gdLst/>
              <a:ahLst/>
              <a:cxnLst/>
              <a:rect l="l" t="t" r="r" b="b"/>
              <a:pathLst>
                <a:path w="8255">
                  <a:moveTo>
                    <a:pt x="0" y="0"/>
                  </a:moveTo>
                  <a:lnTo>
                    <a:pt x="8128" y="0"/>
                  </a:lnTo>
                </a:path>
              </a:pathLst>
            </a:custGeom>
            <a:ln w="9997">
              <a:solidFill>
                <a:srgbClr val="000000"/>
              </a:solidFill>
            </a:ln>
          </p:spPr>
          <p:txBody>
            <a:bodyPr wrap="square" lIns="0" tIns="0" rIns="0" bIns="0" rtlCol="0"/>
            <a:lstStyle/>
            <a:p>
              <a:endParaRPr/>
            </a:p>
          </p:txBody>
        </p:sp>
        <p:sp>
          <p:nvSpPr>
            <p:cNvPr id="55" name="object 55"/>
            <p:cNvSpPr/>
            <p:nvPr/>
          </p:nvSpPr>
          <p:spPr>
            <a:xfrm>
              <a:off x="2702051" y="777113"/>
              <a:ext cx="48895" cy="0"/>
            </a:xfrm>
            <a:custGeom>
              <a:avLst/>
              <a:gdLst/>
              <a:ahLst/>
              <a:cxnLst/>
              <a:rect l="l" t="t" r="r" b="b"/>
              <a:pathLst>
                <a:path w="48894">
                  <a:moveTo>
                    <a:pt x="0" y="0"/>
                  </a:moveTo>
                  <a:lnTo>
                    <a:pt x="48387" y="0"/>
                  </a:lnTo>
                </a:path>
              </a:pathLst>
            </a:custGeom>
            <a:ln w="9014">
              <a:solidFill>
                <a:srgbClr val="000000"/>
              </a:solidFill>
            </a:ln>
          </p:spPr>
          <p:txBody>
            <a:bodyPr wrap="square" lIns="0" tIns="0" rIns="0" bIns="0" rtlCol="0"/>
            <a:lstStyle/>
            <a:p>
              <a:endParaRPr/>
            </a:p>
          </p:txBody>
        </p:sp>
        <p:sp>
          <p:nvSpPr>
            <p:cNvPr id="56" name="object 56"/>
            <p:cNvSpPr/>
            <p:nvPr/>
          </p:nvSpPr>
          <p:spPr>
            <a:xfrm>
              <a:off x="4359655" y="615696"/>
              <a:ext cx="0" cy="0"/>
            </a:xfrm>
            <a:custGeom>
              <a:avLst/>
              <a:gdLst/>
              <a:ahLst/>
              <a:cxnLst/>
              <a:rect l="l" t="t" r="r" b="b"/>
              <a:pathLst>
                <a:path>
                  <a:moveTo>
                    <a:pt x="0" y="0"/>
                  </a:moveTo>
                  <a:lnTo>
                    <a:pt x="0" y="0"/>
                  </a:lnTo>
                </a:path>
              </a:pathLst>
            </a:custGeom>
            <a:ln w="9014">
              <a:solidFill>
                <a:srgbClr val="000000"/>
              </a:solidFill>
            </a:ln>
          </p:spPr>
          <p:txBody>
            <a:bodyPr wrap="square" lIns="0" tIns="0" rIns="0" bIns="0" rtlCol="0"/>
            <a:lstStyle/>
            <a:p>
              <a:endParaRPr/>
            </a:p>
          </p:txBody>
        </p:sp>
        <p:sp>
          <p:nvSpPr>
            <p:cNvPr id="57" name="object 57"/>
            <p:cNvSpPr/>
            <p:nvPr/>
          </p:nvSpPr>
          <p:spPr>
            <a:xfrm>
              <a:off x="4335399" y="625729"/>
              <a:ext cx="48895" cy="0"/>
            </a:xfrm>
            <a:custGeom>
              <a:avLst/>
              <a:gdLst/>
              <a:ahLst/>
              <a:cxnLst/>
              <a:rect l="l" t="t" r="r" b="b"/>
              <a:pathLst>
                <a:path w="48895">
                  <a:moveTo>
                    <a:pt x="0" y="0"/>
                  </a:moveTo>
                  <a:lnTo>
                    <a:pt x="48767" y="0"/>
                  </a:lnTo>
                </a:path>
              </a:pathLst>
            </a:custGeom>
            <a:ln w="9014">
              <a:solidFill>
                <a:srgbClr val="000000"/>
              </a:solidFill>
            </a:ln>
          </p:spPr>
          <p:txBody>
            <a:bodyPr wrap="square" lIns="0" tIns="0" rIns="0" bIns="0" rtlCol="0"/>
            <a:lstStyle/>
            <a:p>
              <a:endParaRPr/>
            </a:p>
          </p:txBody>
        </p:sp>
        <p:sp>
          <p:nvSpPr>
            <p:cNvPr id="58" name="object 58"/>
            <p:cNvSpPr/>
            <p:nvPr/>
          </p:nvSpPr>
          <p:spPr>
            <a:xfrm>
              <a:off x="1164107" y="2235580"/>
              <a:ext cx="8255" cy="0"/>
            </a:xfrm>
            <a:custGeom>
              <a:avLst/>
              <a:gdLst/>
              <a:ahLst/>
              <a:cxnLst/>
              <a:rect l="l" t="t" r="r" b="b"/>
              <a:pathLst>
                <a:path w="8255">
                  <a:moveTo>
                    <a:pt x="0" y="0"/>
                  </a:moveTo>
                  <a:lnTo>
                    <a:pt x="8077" y="0"/>
                  </a:lnTo>
                </a:path>
              </a:pathLst>
            </a:custGeom>
            <a:ln w="9997">
              <a:solidFill>
                <a:srgbClr val="000000"/>
              </a:solidFill>
            </a:ln>
          </p:spPr>
          <p:txBody>
            <a:bodyPr wrap="square" lIns="0" tIns="0" rIns="0" bIns="0" rtlCol="0"/>
            <a:lstStyle/>
            <a:p>
              <a:endParaRPr/>
            </a:p>
          </p:txBody>
        </p:sp>
        <p:sp>
          <p:nvSpPr>
            <p:cNvPr id="59" name="object 59"/>
            <p:cNvSpPr/>
            <p:nvPr/>
          </p:nvSpPr>
          <p:spPr>
            <a:xfrm>
              <a:off x="1143761" y="2219705"/>
              <a:ext cx="48895" cy="0"/>
            </a:xfrm>
            <a:custGeom>
              <a:avLst/>
              <a:gdLst/>
              <a:ahLst/>
              <a:cxnLst/>
              <a:rect l="l" t="t" r="r" b="b"/>
              <a:pathLst>
                <a:path w="48894">
                  <a:moveTo>
                    <a:pt x="0" y="0"/>
                  </a:moveTo>
                  <a:lnTo>
                    <a:pt x="48539" y="0"/>
                  </a:lnTo>
                </a:path>
              </a:pathLst>
            </a:custGeom>
            <a:ln w="9962">
              <a:solidFill>
                <a:srgbClr val="000000"/>
              </a:solidFill>
            </a:ln>
          </p:spPr>
          <p:txBody>
            <a:bodyPr wrap="square" lIns="0" tIns="0" rIns="0" bIns="0" rtlCol="0"/>
            <a:lstStyle/>
            <a:p>
              <a:endParaRPr/>
            </a:p>
          </p:txBody>
        </p:sp>
        <p:sp>
          <p:nvSpPr>
            <p:cNvPr id="60" name="object 60"/>
            <p:cNvSpPr/>
            <p:nvPr/>
          </p:nvSpPr>
          <p:spPr>
            <a:xfrm>
              <a:off x="1244879" y="2095245"/>
              <a:ext cx="8255" cy="0"/>
            </a:xfrm>
            <a:custGeom>
              <a:avLst/>
              <a:gdLst/>
              <a:ahLst/>
              <a:cxnLst/>
              <a:rect l="l" t="t" r="r" b="b"/>
              <a:pathLst>
                <a:path w="8255">
                  <a:moveTo>
                    <a:pt x="0" y="0"/>
                  </a:moveTo>
                  <a:lnTo>
                    <a:pt x="8077" y="0"/>
                  </a:lnTo>
                </a:path>
              </a:pathLst>
            </a:custGeom>
            <a:ln w="10316">
              <a:solidFill>
                <a:srgbClr val="000000"/>
              </a:solidFill>
            </a:ln>
          </p:spPr>
          <p:txBody>
            <a:bodyPr wrap="square" lIns="0" tIns="0" rIns="0" bIns="0" rtlCol="0"/>
            <a:lstStyle/>
            <a:p>
              <a:endParaRPr/>
            </a:p>
          </p:txBody>
        </p:sp>
        <p:sp>
          <p:nvSpPr>
            <p:cNvPr id="61" name="object 61"/>
            <p:cNvSpPr/>
            <p:nvPr/>
          </p:nvSpPr>
          <p:spPr>
            <a:xfrm>
              <a:off x="1223771" y="1699260"/>
              <a:ext cx="541020" cy="381000"/>
            </a:xfrm>
            <a:custGeom>
              <a:avLst/>
              <a:gdLst/>
              <a:ahLst/>
              <a:cxnLst/>
              <a:rect l="l" t="t" r="r" b="b"/>
              <a:pathLst>
                <a:path w="541019" h="381000">
                  <a:moveTo>
                    <a:pt x="0" y="380491"/>
                  </a:moveTo>
                  <a:lnTo>
                    <a:pt x="48387" y="380491"/>
                  </a:lnTo>
                </a:path>
                <a:path w="541019" h="381000">
                  <a:moveTo>
                    <a:pt x="193675" y="200405"/>
                  </a:moveTo>
                  <a:lnTo>
                    <a:pt x="193675" y="180086"/>
                  </a:lnTo>
                </a:path>
                <a:path w="541019" h="381000">
                  <a:moveTo>
                    <a:pt x="169544" y="170052"/>
                  </a:moveTo>
                  <a:lnTo>
                    <a:pt x="217805" y="170052"/>
                  </a:lnTo>
                </a:path>
                <a:path w="541019" h="381000">
                  <a:moveTo>
                    <a:pt x="516509" y="49911"/>
                  </a:moveTo>
                  <a:lnTo>
                    <a:pt x="516509" y="10032"/>
                  </a:lnTo>
                </a:path>
                <a:path w="541019" h="381000">
                  <a:moveTo>
                    <a:pt x="492378" y="0"/>
                  </a:moveTo>
                  <a:lnTo>
                    <a:pt x="540766" y="0"/>
                  </a:lnTo>
                </a:path>
              </a:pathLst>
            </a:custGeom>
            <a:ln w="9014">
              <a:solidFill>
                <a:srgbClr val="000000"/>
              </a:solidFill>
            </a:ln>
          </p:spPr>
          <p:txBody>
            <a:bodyPr wrap="square" lIns="0" tIns="0" rIns="0" bIns="0" rtlCol="0"/>
            <a:lstStyle/>
            <a:p>
              <a:endParaRPr/>
            </a:p>
          </p:txBody>
        </p:sp>
        <p:sp>
          <p:nvSpPr>
            <p:cNvPr id="62" name="object 62"/>
            <p:cNvSpPr/>
            <p:nvPr/>
          </p:nvSpPr>
          <p:spPr>
            <a:xfrm>
              <a:off x="1164107" y="2245486"/>
              <a:ext cx="8255" cy="0"/>
            </a:xfrm>
            <a:custGeom>
              <a:avLst/>
              <a:gdLst/>
              <a:ahLst/>
              <a:cxnLst/>
              <a:rect l="l" t="t" r="r" b="b"/>
              <a:pathLst>
                <a:path w="8255">
                  <a:moveTo>
                    <a:pt x="0" y="0"/>
                  </a:moveTo>
                  <a:lnTo>
                    <a:pt x="8077" y="0"/>
                  </a:lnTo>
                </a:path>
              </a:pathLst>
            </a:custGeom>
            <a:ln w="9983">
              <a:solidFill>
                <a:srgbClr val="000000"/>
              </a:solidFill>
            </a:ln>
          </p:spPr>
          <p:txBody>
            <a:bodyPr wrap="square" lIns="0" tIns="0" rIns="0" bIns="0" rtlCol="0"/>
            <a:lstStyle/>
            <a:p>
              <a:endParaRPr/>
            </a:p>
          </p:txBody>
        </p:sp>
        <p:sp>
          <p:nvSpPr>
            <p:cNvPr id="63" name="object 63"/>
            <p:cNvSpPr/>
            <p:nvPr/>
          </p:nvSpPr>
          <p:spPr>
            <a:xfrm>
              <a:off x="1142999" y="2259964"/>
              <a:ext cx="48895" cy="0"/>
            </a:xfrm>
            <a:custGeom>
              <a:avLst/>
              <a:gdLst/>
              <a:ahLst/>
              <a:cxnLst/>
              <a:rect l="l" t="t" r="r" b="b"/>
              <a:pathLst>
                <a:path w="48894">
                  <a:moveTo>
                    <a:pt x="0" y="0"/>
                  </a:moveTo>
                  <a:lnTo>
                    <a:pt x="48628" y="0"/>
                  </a:lnTo>
                </a:path>
              </a:pathLst>
            </a:custGeom>
            <a:ln w="9014">
              <a:solidFill>
                <a:srgbClr val="000000"/>
              </a:solidFill>
            </a:ln>
          </p:spPr>
          <p:txBody>
            <a:bodyPr wrap="square" lIns="0" tIns="0" rIns="0" bIns="0" rtlCol="0"/>
            <a:lstStyle/>
            <a:p>
              <a:endParaRPr/>
            </a:p>
          </p:txBody>
        </p:sp>
        <p:sp>
          <p:nvSpPr>
            <p:cNvPr id="64" name="object 64"/>
            <p:cNvSpPr/>
            <p:nvPr/>
          </p:nvSpPr>
          <p:spPr>
            <a:xfrm>
              <a:off x="1248054" y="2099564"/>
              <a:ext cx="0" cy="0"/>
            </a:xfrm>
            <a:custGeom>
              <a:avLst/>
              <a:gdLst/>
              <a:ahLst/>
              <a:cxnLst/>
              <a:rect l="l" t="t" r="r" b="b"/>
              <a:pathLst>
                <a:path>
                  <a:moveTo>
                    <a:pt x="0" y="0"/>
                  </a:moveTo>
                  <a:lnTo>
                    <a:pt x="0" y="0"/>
                  </a:lnTo>
                </a:path>
              </a:pathLst>
            </a:custGeom>
            <a:ln w="9014">
              <a:solidFill>
                <a:srgbClr val="000000"/>
              </a:solidFill>
            </a:ln>
          </p:spPr>
          <p:txBody>
            <a:bodyPr wrap="square" lIns="0" tIns="0" rIns="0" bIns="0" rtlCol="0"/>
            <a:lstStyle/>
            <a:p>
              <a:endParaRPr/>
            </a:p>
          </p:txBody>
        </p:sp>
        <p:sp>
          <p:nvSpPr>
            <p:cNvPr id="65" name="object 65"/>
            <p:cNvSpPr/>
            <p:nvPr/>
          </p:nvSpPr>
          <p:spPr>
            <a:xfrm>
              <a:off x="1223873" y="1748027"/>
              <a:ext cx="541020" cy="361950"/>
            </a:xfrm>
            <a:custGeom>
              <a:avLst/>
              <a:gdLst/>
              <a:ahLst/>
              <a:cxnLst/>
              <a:rect l="l" t="t" r="r" b="b"/>
              <a:pathLst>
                <a:path w="541019" h="361950">
                  <a:moveTo>
                    <a:pt x="0" y="361569"/>
                  </a:moveTo>
                  <a:lnTo>
                    <a:pt x="48412" y="361569"/>
                  </a:lnTo>
                </a:path>
                <a:path w="541019" h="361950">
                  <a:moveTo>
                    <a:pt x="193700" y="150749"/>
                  </a:moveTo>
                  <a:lnTo>
                    <a:pt x="193700" y="180848"/>
                  </a:lnTo>
                </a:path>
                <a:path w="541019" h="361950">
                  <a:moveTo>
                    <a:pt x="169570" y="190754"/>
                  </a:moveTo>
                  <a:lnTo>
                    <a:pt x="217957" y="190754"/>
                  </a:lnTo>
                </a:path>
                <a:path w="541019" h="361950">
                  <a:moveTo>
                    <a:pt x="516788" y="0"/>
                  </a:moveTo>
                  <a:lnTo>
                    <a:pt x="516788" y="30099"/>
                  </a:lnTo>
                </a:path>
                <a:path w="541019" h="361950">
                  <a:moveTo>
                    <a:pt x="492531" y="40005"/>
                  </a:moveTo>
                  <a:lnTo>
                    <a:pt x="540918" y="40005"/>
                  </a:lnTo>
                </a:path>
              </a:pathLst>
            </a:custGeom>
            <a:ln w="9014">
              <a:solidFill>
                <a:srgbClr val="000000"/>
              </a:solidFill>
            </a:ln>
          </p:spPr>
          <p:txBody>
            <a:bodyPr wrap="square" lIns="0" tIns="0" rIns="0" bIns="0" rtlCol="0"/>
            <a:lstStyle/>
            <a:p>
              <a:endParaRPr/>
            </a:p>
          </p:txBody>
        </p:sp>
        <p:sp>
          <p:nvSpPr>
            <p:cNvPr id="66" name="object 66"/>
            <p:cNvSpPr/>
            <p:nvPr/>
          </p:nvSpPr>
          <p:spPr>
            <a:xfrm>
              <a:off x="1167180" y="2240026"/>
              <a:ext cx="0" cy="0"/>
            </a:xfrm>
            <a:custGeom>
              <a:avLst/>
              <a:gdLst/>
              <a:ahLst/>
              <a:cxnLst/>
              <a:rect l="l" t="t" r="r" b="b"/>
              <a:pathLst>
                <a:path>
                  <a:moveTo>
                    <a:pt x="0" y="0"/>
                  </a:moveTo>
                  <a:lnTo>
                    <a:pt x="0" y="0"/>
                  </a:lnTo>
                </a:path>
              </a:pathLst>
            </a:custGeom>
            <a:ln w="9014">
              <a:solidFill>
                <a:srgbClr val="000000"/>
              </a:solidFill>
            </a:ln>
          </p:spPr>
          <p:txBody>
            <a:bodyPr wrap="square" lIns="0" tIns="0" rIns="0" bIns="0" rtlCol="0"/>
            <a:lstStyle/>
            <a:p>
              <a:endParaRPr/>
            </a:p>
          </p:txBody>
        </p:sp>
        <p:sp>
          <p:nvSpPr>
            <p:cNvPr id="67" name="object 67"/>
            <p:cNvSpPr/>
            <p:nvPr/>
          </p:nvSpPr>
          <p:spPr>
            <a:xfrm>
              <a:off x="1142999" y="2209927"/>
              <a:ext cx="129539" cy="30480"/>
            </a:xfrm>
            <a:custGeom>
              <a:avLst/>
              <a:gdLst/>
              <a:ahLst/>
              <a:cxnLst/>
              <a:rect l="l" t="t" r="r" b="b"/>
              <a:pathLst>
                <a:path w="129540" h="30480">
                  <a:moveTo>
                    <a:pt x="0" y="30099"/>
                  </a:moveTo>
                  <a:lnTo>
                    <a:pt x="48628" y="30099"/>
                  </a:lnTo>
                </a:path>
                <a:path w="129540" h="30480">
                  <a:moveTo>
                    <a:pt x="105054" y="30099"/>
                  </a:moveTo>
                  <a:lnTo>
                    <a:pt x="105054" y="10033"/>
                  </a:lnTo>
                </a:path>
                <a:path w="129540" h="30480">
                  <a:moveTo>
                    <a:pt x="80873" y="0"/>
                  </a:moveTo>
                  <a:lnTo>
                    <a:pt x="129286" y="0"/>
                  </a:lnTo>
                </a:path>
              </a:pathLst>
            </a:custGeom>
            <a:ln w="9014">
              <a:solidFill>
                <a:srgbClr val="000000"/>
              </a:solidFill>
            </a:ln>
          </p:spPr>
          <p:txBody>
            <a:bodyPr wrap="square" lIns="0" tIns="0" rIns="0" bIns="0" rtlCol="0"/>
            <a:lstStyle/>
            <a:p>
              <a:endParaRPr/>
            </a:p>
          </p:txBody>
        </p:sp>
        <p:sp>
          <p:nvSpPr>
            <p:cNvPr id="68" name="object 68"/>
            <p:cNvSpPr/>
            <p:nvPr/>
          </p:nvSpPr>
          <p:spPr>
            <a:xfrm>
              <a:off x="1414017" y="2125090"/>
              <a:ext cx="8255" cy="0"/>
            </a:xfrm>
            <a:custGeom>
              <a:avLst/>
              <a:gdLst/>
              <a:ahLst/>
              <a:cxnLst/>
              <a:rect l="l" t="t" r="r" b="b"/>
              <a:pathLst>
                <a:path w="8255">
                  <a:moveTo>
                    <a:pt x="0" y="0"/>
                  </a:moveTo>
                  <a:lnTo>
                    <a:pt x="8128" y="0"/>
                  </a:lnTo>
                </a:path>
              </a:pathLst>
            </a:custGeom>
            <a:ln w="9983">
              <a:solidFill>
                <a:srgbClr val="000000"/>
              </a:solidFill>
            </a:ln>
          </p:spPr>
          <p:txBody>
            <a:bodyPr wrap="square" lIns="0" tIns="0" rIns="0" bIns="0" rtlCol="0"/>
            <a:lstStyle/>
            <a:p>
              <a:endParaRPr/>
            </a:p>
          </p:txBody>
        </p:sp>
        <p:sp>
          <p:nvSpPr>
            <p:cNvPr id="69" name="object 69"/>
            <p:cNvSpPr/>
            <p:nvPr/>
          </p:nvSpPr>
          <p:spPr>
            <a:xfrm>
              <a:off x="1393443" y="2108835"/>
              <a:ext cx="48895" cy="0"/>
            </a:xfrm>
            <a:custGeom>
              <a:avLst/>
              <a:gdLst/>
              <a:ahLst/>
              <a:cxnLst/>
              <a:rect l="l" t="t" r="r" b="b"/>
              <a:pathLst>
                <a:path w="48894">
                  <a:moveTo>
                    <a:pt x="0" y="0"/>
                  </a:moveTo>
                  <a:lnTo>
                    <a:pt x="48387" y="0"/>
                  </a:lnTo>
                </a:path>
              </a:pathLst>
            </a:custGeom>
            <a:ln w="9014">
              <a:solidFill>
                <a:srgbClr val="000000"/>
              </a:solidFill>
            </a:ln>
          </p:spPr>
          <p:txBody>
            <a:bodyPr wrap="square" lIns="0" tIns="0" rIns="0" bIns="0" rtlCol="0"/>
            <a:lstStyle/>
            <a:p>
              <a:endParaRPr/>
            </a:p>
          </p:txBody>
        </p:sp>
        <p:sp>
          <p:nvSpPr>
            <p:cNvPr id="70" name="object 70"/>
            <p:cNvSpPr/>
            <p:nvPr/>
          </p:nvSpPr>
          <p:spPr>
            <a:xfrm>
              <a:off x="1740661" y="2028443"/>
              <a:ext cx="0" cy="0"/>
            </a:xfrm>
            <a:custGeom>
              <a:avLst/>
              <a:gdLst/>
              <a:ahLst/>
              <a:cxnLst/>
              <a:rect l="l" t="t" r="r" b="b"/>
              <a:pathLst>
                <a:path>
                  <a:moveTo>
                    <a:pt x="0" y="0"/>
                  </a:moveTo>
                  <a:lnTo>
                    <a:pt x="0" y="0"/>
                  </a:lnTo>
                </a:path>
              </a:pathLst>
            </a:custGeom>
            <a:ln w="9014">
              <a:solidFill>
                <a:srgbClr val="000000"/>
              </a:solidFill>
            </a:ln>
          </p:spPr>
          <p:txBody>
            <a:bodyPr wrap="square" lIns="0" tIns="0" rIns="0" bIns="0" rtlCol="0"/>
            <a:lstStyle/>
            <a:p>
              <a:endParaRPr/>
            </a:p>
          </p:txBody>
        </p:sp>
        <p:sp>
          <p:nvSpPr>
            <p:cNvPr id="71" name="object 71"/>
            <p:cNvSpPr/>
            <p:nvPr/>
          </p:nvSpPr>
          <p:spPr>
            <a:xfrm>
              <a:off x="1716404" y="2028443"/>
              <a:ext cx="48895" cy="0"/>
            </a:xfrm>
            <a:custGeom>
              <a:avLst/>
              <a:gdLst/>
              <a:ahLst/>
              <a:cxnLst/>
              <a:rect l="l" t="t" r="r" b="b"/>
              <a:pathLst>
                <a:path w="48894">
                  <a:moveTo>
                    <a:pt x="0" y="0"/>
                  </a:moveTo>
                  <a:lnTo>
                    <a:pt x="48387" y="0"/>
                  </a:lnTo>
                </a:path>
              </a:pathLst>
            </a:custGeom>
            <a:ln w="9014">
              <a:solidFill>
                <a:srgbClr val="000000"/>
              </a:solidFill>
            </a:ln>
          </p:spPr>
          <p:txBody>
            <a:bodyPr wrap="square" lIns="0" tIns="0" rIns="0" bIns="0" rtlCol="0"/>
            <a:lstStyle/>
            <a:p>
              <a:endParaRPr/>
            </a:p>
          </p:txBody>
        </p:sp>
        <p:sp>
          <p:nvSpPr>
            <p:cNvPr id="72" name="object 72"/>
            <p:cNvSpPr/>
            <p:nvPr/>
          </p:nvSpPr>
          <p:spPr>
            <a:xfrm>
              <a:off x="1167180" y="2239390"/>
              <a:ext cx="0" cy="0"/>
            </a:xfrm>
            <a:custGeom>
              <a:avLst/>
              <a:gdLst/>
              <a:ahLst/>
              <a:cxnLst/>
              <a:rect l="l" t="t" r="r" b="b"/>
              <a:pathLst>
                <a:path>
                  <a:moveTo>
                    <a:pt x="0" y="0"/>
                  </a:moveTo>
                  <a:lnTo>
                    <a:pt x="0" y="0"/>
                  </a:lnTo>
                </a:path>
              </a:pathLst>
            </a:custGeom>
            <a:ln w="9014">
              <a:solidFill>
                <a:srgbClr val="000000"/>
              </a:solidFill>
            </a:ln>
          </p:spPr>
          <p:txBody>
            <a:bodyPr wrap="square" lIns="0" tIns="0" rIns="0" bIns="0" rtlCol="0"/>
            <a:lstStyle/>
            <a:p>
              <a:endParaRPr/>
            </a:p>
          </p:txBody>
        </p:sp>
        <p:sp>
          <p:nvSpPr>
            <p:cNvPr id="73" name="object 73"/>
            <p:cNvSpPr/>
            <p:nvPr/>
          </p:nvSpPr>
          <p:spPr>
            <a:xfrm>
              <a:off x="1142999" y="2128901"/>
              <a:ext cx="299085" cy="150495"/>
            </a:xfrm>
            <a:custGeom>
              <a:avLst/>
              <a:gdLst/>
              <a:ahLst/>
              <a:cxnLst/>
              <a:rect l="l" t="t" r="r" b="b"/>
              <a:pathLst>
                <a:path w="299084" h="150494">
                  <a:moveTo>
                    <a:pt x="0" y="110489"/>
                  </a:moveTo>
                  <a:lnTo>
                    <a:pt x="48628" y="110489"/>
                  </a:lnTo>
                </a:path>
                <a:path w="299084" h="150494">
                  <a:moveTo>
                    <a:pt x="105054" y="110489"/>
                  </a:moveTo>
                  <a:lnTo>
                    <a:pt x="105054" y="140588"/>
                  </a:lnTo>
                </a:path>
                <a:path w="299084" h="150494">
                  <a:moveTo>
                    <a:pt x="80873" y="150495"/>
                  </a:moveTo>
                  <a:lnTo>
                    <a:pt x="129286" y="150495"/>
                  </a:lnTo>
                </a:path>
                <a:path w="299084" h="150494">
                  <a:moveTo>
                    <a:pt x="274574" y="0"/>
                  </a:moveTo>
                  <a:lnTo>
                    <a:pt x="274574" y="20065"/>
                  </a:lnTo>
                </a:path>
                <a:path w="299084" h="150494">
                  <a:moveTo>
                    <a:pt x="250444" y="30099"/>
                  </a:moveTo>
                  <a:lnTo>
                    <a:pt x="298831" y="30099"/>
                  </a:lnTo>
                </a:path>
              </a:pathLst>
            </a:custGeom>
            <a:ln w="9014">
              <a:solidFill>
                <a:srgbClr val="000000"/>
              </a:solidFill>
            </a:ln>
          </p:spPr>
          <p:txBody>
            <a:bodyPr wrap="square" lIns="0" tIns="0" rIns="0" bIns="0" rtlCol="0"/>
            <a:lstStyle/>
            <a:p>
              <a:endParaRPr/>
            </a:p>
          </p:txBody>
        </p:sp>
        <p:sp>
          <p:nvSpPr>
            <p:cNvPr id="74" name="object 74"/>
            <p:cNvSpPr/>
            <p:nvPr/>
          </p:nvSpPr>
          <p:spPr>
            <a:xfrm>
              <a:off x="1740661" y="2028443"/>
              <a:ext cx="0" cy="0"/>
            </a:xfrm>
            <a:custGeom>
              <a:avLst/>
              <a:gdLst/>
              <a:ahLst/>
              <a:cxnLst/>
              <a:rect l="l" t="t" r="r" b="b"/>
              <a:pathLst>
                <a:path>
                  <a:moveTo>
                    <a:pt x="0" y="0"/>
                  </a:moveTo>
                  <a:lnTo>
                    <a:pt x="0" y="0"/>
                  </a:lnTo>
                </a:path>
              </a:pathLst>
            </a:custGeom>
            <a:ln w="9014">
              <a:solidFill>
                <a:srgbClr val="000000"/>
              </a:solidFill>
            </a:ln>
          </p:spPr>
          <p:txBody>
            <a:bodyPr wrap="square" lIns="0" tIns="0" rIns="0" bIns="0" rtlCol="0"/>
            <a:lstStyle/>
            <a:p>
              <a:endParaRPr/>
            </a:p>
          </p:txBody>
        </p:sp>
        <p:sp>
          <p:nvSpPr>
            <p:cNvPr id="75" name="object 75"/>
            <p:cNvSpPr/>
            <p:nvPr/>
          </p:nvSpPr>
          <p:spPr>
            <a:xfrm>
              <a:off x="1716404" y="2028443"/>
              <a:ext cx="48895" cy="0"/>
            </a:xfrm>
            <a:custGeom>
              <a:avLst/>
              <a:gdLst/>
              <a:ahLst/>
              <a:cxnLst/>
              <a:rect l="l" t="t" r="r" b="b"/>
              <a:pathLst>
                <a:path w="48894">
                  <a:moveTo>
                    <a:pt x="0" y="0"/>
                  </a:moveTo>
                  <a:lnTo>
                    <a:pt x="48387" y="0"/>
                  </a:lnTo>
                </a:path>
              </a:pathLst>
            </a:custGeom>
            <a:ln w="9014">
              <a:solidFill>
                <a:srgbClr val="000000"/>
              </a:solidFill>
            </a:ln>
          </p:spPr>
          <p:txBody>
            <a:bodyPr wrap="square" lIns="0" tIns="0" rIns="0" bIns="0" rtlCol="0"/>
            <a:lstStyle/>
            <a:p>
              <a:endParaRPr/>
            </a:p>
          </p:txBody>
        </p:sp>
        <p:sp>
          <p:nvSpPr>
            <p:cNvPr id="76" name="object 76"/>
            <p:cNvSpPr/>
            <p:nvPr/>
          </p:nvSpPr>
          <p:spPr>
            <a:xfrm>
              <a:off x="1142999" y="1818132"/>
              <a:ext cx="48895" cy="60960"/>
            </a:xfrm>
            <a:custGeom>
              <a:avLst/>
              <a:gdLst/>
              <a:ahLst/>
              <a:cxnLst/>
              <a:rect l="l" t="t" r="r" b="b"/>
              <a:pathLst>
                <a:path w="48894" h="60960">
                  <a:moveTo>
                    <a:pt x="24142" y="0"/>
                  </a:moveTo>
                  <a:lnTo>
                    <a:pt x="0" y="30225"/>
                  </a:lnTo>
                  <a:lnTo>
                    <a:pt x="24142" y="60578"/>
                  </a:lnTo>
                  <a:lnTo>
                    <a:pt x="48539" y="30225"/>
                  </a:lnTo>
                  <a:lnTo>
                    <a:pt x="24142" y="0"/>
                  </a:lnTo>
                  <a:close/>
                </a:path>
              </a:pathLst>
            </a:custGeom>
            <a:solidFill>
              <a:srgbClr val="000080"/>
            </a:solidFill>
          </p:spPr>
          <p:txBody>
            <a:bodyPr wrap="square" lIns="0" tIns="0" rIns="0" bIns="0" rtlCol="0"/>
            <a:lstStyle/>
            <a:p>
              <a:endParaRPr/>
            </a:p>
          </p:txBody>
        </p:sp>
        <p:sp>
          <p:nvSpPr>
            <p:cNvPr id="77" name="object 77"/>
            <p:cNvSpPr/>
            <p:nvPr/>
          </p:nvSpPr>
          <p:spPr>
            <a:xfrm>
              <a:off x="1142999" y="1818132"/>
              <a:ext cx="48895" cy="60960"/>
            </a:xfrm>
            <a:custGeom>
              <a:avLst/>
              <a:gdLst/>
              <a:ahLst/>
              <a:cxnLst/>
              <a:rect l="l" t="t" r="r" b="b"/>
              <a:pathLst>
                <a:path w="48894" h="60960">
                  <a:moveTo>
                    <a:pt x="24142" y="0"/>
                  </a:moveTo>
                  <a:lnTo>
                    <a:pt x="48539" y="30225"/>
                  </a:lnTo>
                  <a:lnTo>
                    <a:pt x="24142" y="60578"/>
                  </a:lnTo>
                  <a:lnTo>
                    <a:pt x="0" y="30225"/>
                  </a:lnTo>
                  <a:lnTo>
                    <a:pt x="24142" y="0"/>
                  </a:lnTo>
                  <a:close/>
                </a:path>
              </a:pathLst>
            </a:custGeom>
            <a:ln w="8821">
              <a:solidFill>
                <a:srgbClr val="000080"/>
              </a:solidFill>
            </a:ln>
          </p:spPr>
          <p:txBody>
            <a:bodyPr wrap="square" lIns="0" tIns="0" rIns="0" bIns="0" rtlCol="0"/>
            <a:lstStyle/>
            <a:p>
              <a:endParaRPr/>
            </a:p>
          </p:txBody>
        </p:sp>
        <p:sp>
          <p:nvSpPr>
            <p:cNvPr id="78" name="object 78"/>
            <p:cNvSpPr/>
            <p:nvPr/>
          </p:nvSpPr>
          <p:spPr>
            <a:xfrm>
              <a:off x="1223771" y="1677924"/>
              <a:ext cx="48260" cy="60960"/>
            </a:xfrm>
            <a:custGeom>
              <a:avLst/>
              <a:gdLst/>
              <a:ahLst/>
              <a:cxnLst/>
              <a:rect l="l" t="t" r="r" b="b"/>
              <a:pathLst>
                <a:path w="48259" h="60960">
                  <a:moveTo>
                    <a:pt x="24142" y="0"/>
                  </a:moveTo>
                  <a:lnTo>
                    <a:pt x="0" y="30734"/>
                  </a:lnTo>
                  <a:lnTo>
                    <a:pt x="24142" y="60833"/>
                  </a:lnTo>
                  <a:lnTo>
                    <a:pt x="48259" y="30734"/>
                  </a:lnTo>
                  <a:lnTo>
                    <a:pt x="24142" y="0"/>
                  </a:lnTo>
                  <a:close/>
                </a:path>
              </a:pathLst>
            </a:custGeom>
            <a:solidFill>
              <a:srgbClr val="000080"/>
            </a:solidFill>
          </p:spPr>
          <p:txBody>
            <a:bodyPr wrap="square" lIns="0" tIns="0" rIns="0" bIns="0" rtlCol="0"/>
            <a:lstStyle/>
            <a:p>
              <a:endParaRPr/>
            </a:p>
          </p:txBody>
        </p:sp>
        <p:sp>
          <p:nvSpPr>
            <p:cNvPr id="79" name="object 79"/>
            <p:cNvSpPr/>
            <p:nvPr/>
          </p:nvSpPr>
          <p:spPr>
            <a:xfrm>
              <a:off x="1223771" y="1677924"/>
              <a:ext cx="48260" cy="60960"/>
            </a:xfrm>
            <a:custGeom>
              <a:avLst/>
              <a:gdLst/>
              <a:ahLst/>
              <a:cxnLst/>
              <a:rect l="l" t="t" r="r" b="b"/>
              <a:pathLst>
                <a:path w="48259" h="60960">
                  <a:moveTo>
                    <a:pt x="24142" y="0"/>
                  </a:moveTo>
                  <a:lnTo>
                    <a:pt x="48259" y="30734"/>
                  </a:lnTo>
                  <a:lnTo>
                    <a:pt x="24142" y="60833"/>
                  </a:lnTo>
                  <a:lnTo>
                    <a:pt x="0" y="30734"/>
                  </a:lnTo>
                  <a:lnTo>
                    <a:pt x="24142" y="0"/>
                  </a:lnTo>
                  <a:close/>
                </a:path>
              </a:pathLst>
            </a:custGeom>
            <a:ln w="8811">
              <a:solidFill>
                <a:srgbClr val="000080"/>
              </a:solidFill>
            </a:ln>
          </p:spPr>
          <p:txBody>
            <a:bodyPr wrap="square" lIns="0" tIns="0" rIns="0" bIns="0" rtlCol="0"/>
            <a:lstStyle/>
            <a:p>
              <a:endParaRPr/>
            </a:p>
          </p:txBody>
        </p:sp>
        <p:sp>
          <p:nvSpPr>
            <p:cNvPr id="80" name="object 80"/>
            <p:cNvSpPr/>
            <p:nvPr/>
          </p:nvSpPr>
          <p:spPr>
            <a:xfrm>
              <a:off x="1392935" y="1377696"/>
              <a:ext cx="48260" cy="60960"/>
            </a:xfrm>
            <a:custGeom>
              <a:avLst/>
              <a:gdLst/>
              <a:ahLst/>
              <a:cxnLst/>
              <a:rect l="l" t="t" r="r" b="b"/>
              <a:pathLst>
                <a:path w="48259" h="60959">
                  <a:moveTo>
                    <a:pt x="24129" y="0"/>
                  </a:moveTo>
                  <a:lnTo>
                    <a:pt x="0" y="30606"/>
                  </a:lnTo>
                  <a:lnTo>
                    <a:pt x="24129" y="60832"/>
                  </a:lnTo>
                  <a:lnTo>
                    <a:pt x="48259" y="30606"/>
                  </a:lnTo>
                  <a:lnTo>
                    <a:pt x="24129" y="0"/>
                  </a:lnTo>
                  <a:close/>
                </a:path>
              </a:pathLst>
            </a:custGeom>
            <a:solidFill>
              <a:srgbClr val="000080"/>
            </a:solidFill>
          </p:spPr>
          <p:txBody>
            <a:bodyPr wrap="square" lIns="0" tIns="0" rIns="0" bIns="0" rtlCol="0"/>
            <a:lstStyle/>
            <a:p>
              <a:endParaRPr/>
            </a:p>
          </p:txBody>
        </p:sp>
        <p:sp>
          <p:nvSpPr>
            <p:cNvPr id="81" name="object 81"/>
            <p:cNvSpPr/>
            <p:nvPr/>
          </p:nvSpPr>
          <p:spPr>
            <a:xfrm>
              <a:off x="1392935" y="1377696"/>
              <a:ext cx="48260" cy="60960"/>
            </a:xfrm>
            <a:custGeom>
              <a:avLst/>
              <a:gdLst/>
              <a:ahLst/>
              <a:cxnLst/>
              <a:rect l="l" t="t" r="r" b="b"/>
              <a:pathLst>
                <a:path w="48259" h="60959">
                  <a:moveTo>
                    <a:pt x="24129" y="0"/>
                  </a:moveTo>
                  <a:lnTo>
                    <a:pt x="48259" y="30606"/>
                  </a:lnTo>
                  <a:lnTo>
                    <a:pt x="24129" y="60832"/>
                  </a:lnTo>
                  <a:lnTo>
                    <a:pt x="0" y="30606"/>
                  </a:lnTo>
                  <a:lnTo>
                    <a:pt x="24129" y="0"/>
                  </a:lnTo>
                  <a:close/>
                </a:path>
              </a:pathLst>
            </a:custGeom>
            <a:ln w="8811">
              <a:solidFill>
                <a:srgbClr val="000080"/>
              </a:solidFill>
            </a:ln>
          </p:spPr>
          <p:txBody>
            <a:bodyPr wrap="square" lIns="0" tIns="0" rIns="0" bIns="0" rtlCol="0"/>
            <a:lstStyle/>
            <a:p>
              <a:endParaRPr/>
            </a:p>
          </p:txBody>
        </p:sp>
        <p:sp>
          <p:nvSpPr>
            <p:cNvPr id="82" name="object 82"/>
            <p:cNvSpPr/>
            <p:nvPr/>
          </p:nvSpPr>
          <p:spPr>
            <a:xfrm>
              <a:off x="1716023" y="1086611"/>
              <a:ext cx="48260" cy="60960"/>
            </a:xfrm>
            <a:custGeom>
              <a:avLst/>
              <a:gdLst/>
              <a:ahLst/>
              <a:cxnLst/>
              <a:rect l="l" t="t" r="r" b="b"/>
              <a:pathLst>
                <a:path w="48260" h="60959">
                  <a:moveTo>
                    <a:pt x="24130" y="0"/>
                  </a:moveTo>
                  <a:lnTo>
                    <a:pt x="0" y="30352"/>
                  </a:lnTo>
                  <a:lnTo>
                    <a:pt x="24130" y="60578"/>
                  </a:lnTo>
                  <a:lnTo>
                    <a:pt x="48259" y="30352"/>
                  </a:lnTo>
                  <a:lnTo>
                    <a:pt x="24130" y="0"/>
                  </a:lnTo>
                  <a:close/>
                </a:path>
              </a:pathLst>
            </a:custGeom>
            <a:solidFill>
              <a:srgbClr val="000080"/>
            </a:solidFill>
          </p:spPr>
          <p:txBody>
            <a:bodyPr wrap="square" lIns="0" tIns="0" rIns="0" bIns="0" rtlCol="0"/>
            <a:lstStyle/>
            <a:p>
              <a:endParaRPr/>
            </a:p>
          </p:txBody>
        </p:sp>
        <p:sp>
          <p:nvSpPr>
            <p:cNvPr id="83" name="object 83"/>
            <p:cNvSpPr/>
            <p:nvPr/>
          </p:nvSpPr>
          <p:spPr>
            <a:xfrm>
              <a:off x="1716023" y="1086611"/>
              <a:ext cx="48260" cy="60960"/>
            </a:xfrm>
            <a:custGeom>
              <a:avLst/>
              <a:gdLst/>
              <a:ahLst/>
              <a:cxnLst/>
              <a:rect l="l" t="t" r="r" b="b"/>
              <a:pathLst>
                <a:path w="48260" h="60959">
                  <a:moveTo>
                    <a:pt x="24130" y="0"/>
                  </a:moveTo>
                  <a:lnTo>
                    <a:pt x="48259" y="30352"/>
                  </a:lnTo>
                  <a:lnTo>
                    <a:pt x="24130" y="60578"/>
                  </a:lnTo>
                  <a:lnTo>
                    <a:pt x="0" y="30352"/>
                  </a:lnTo>
                  <a:lnTo>
                    <a:pt x="24130" y="0"/>
                  </a:lnTo>
                  <a:close/>
                </a:path>
              </a:pathLst>
            </a:custGeom>
            <a:ln w="8814">
              <a:solidFill>
                <a:srgbClr val="000080"/>
              </a:solidFill>
            </a:ln>
          </p:spPr>
          <p:txBody>
            <a:bodyPr wrap="square" lIns="0" tIns="0" rIns="0" bIns="0" rtlCol="0"/>
            <a:lstStyle/>
            <a:p>
              <a:endParaRPr/>
            </a:p>
          </p:txBody>
        </p:sp>
        <p:sp>
          <p:nvSpPr>
            <p:cNvPr id="84" name="object 84"/>
            <p:cNvSpPr/>
            <p:nvPr/>
          </p:nvSpPr>
          <p:spPr>
            <a:xfrm>
              <a:off x="2702051" y="726947"/>
              <a:ext cx="48260" cy="59690"/>
            </a:xfrm>
            <a:custGeom>
              <a:avLst/>
              <a:gdLst/>
              <a:ahLst/>
              <a:cxnLst/>
              <a:rect l="l" t="t" r="r" b="b"/>
              <a:pathLst>
                <a:path w="48260" h="59690">
                  <a:moveTo>
                    <a:pt x="24130" y="0"/>
                  </a:moveTo>
                  <a:lnTo>
                    <a:pt x="0" y="29590"/>
                  </a:lnTo>
                  <a:lnTo>
                    <a:pt x="24130" y="59309"/>
                  </a:lnTo>
                  <a:lnTo>
                    <a:pt x="48260" y="29590"/>
                  </a:lnTo>
                  <a:lnTo>
                    <a:pt x="24130" y="0"/>
                  </a:lnTo>
                  <a:close/>
                </a:path>
              </a:pathLst>
            </a:custGeom>
            <a:solidFill>
              <a:srgbClr val="000080"/>
            </a:solidFill>
          </p:spPr>
          <p:txBody>
            <a:bodyPr wrap="square" lIns="0" tIns="0" rIns="0" bIns="0" rtlCol="0"/>
            <a:lstStyle/>
            <a:p>
              <a:endParaRPr/>
            </a:p>
          </p:txBody>
        </p:sp>
        <p:sp>
          <p:nvSpPr>
            <p:cNvPr id="85" name="object 85"/>
            <p:cNvSpPr/>
            <p:nvPr/>
          </p:nvSpPr>
          <p:spPr>
            <a:xfrm>
              <a:off x="2702051" y="726947"/>
              <a:ext cx="48260" cy="59690"/>
            </a:xfrm>
            <a:custGeom>
              <a:avLst/>
              <a:gdLst/>
              <a:ahLst/>
              <a:cxnLst/>
              <a:rect l="l" t="t" r="r" b="b"/>
              <a:pathLst>
                <a:path w="48260" h="59690">
                  <a:moveTo>
                    <a:pt x="24130" y="0"/>
                  </a:moveTo>
                  <a:lnTo>
                    <a:pt x="48260" y="29590"/>
                  </a:lnTo>
                  <a:lnTo>
                    <a:pt x="24130" y="59309"/>
                  </a:lnTo>
                  <a:lnTo>
                    <a:pt x="0" y="29590"/>
                  </a:lnTo>
                  <a:lnTo>
                    <a:pt x="24130" y="0"/>
                  </a:lnTo>
                  <a:close/>
                </a:path>
              </a:pathLst>
            </a:custGeom>
            <a:ln w="8809">
              <a:solidFill>
                <a:srgbClr val="000080"/>
              </a:solidFill>
            </a:ln>
          </p:spPr>
          <p:txBody>
            <a:bodyPr wrap="square" lIns="0" tIns="0" rIns="0" bIns="0" rtlCol="0"/>
            <a:lstStyle/>
            <a:p>
              <a:endParaRPr/>
            </a:p>
          </p:txBody>
        </p:sp>
        <p:sp>
          <p:nvSpPr>
            <p:cNvPr id="86" name="object 86"/>
            <p:cNvSpPr/>
            <p:nvPr/>
          </p:nvSpPr>
          <p:spPr>
            <a:xfrm>
              <a:off x="4334255" y="586740"/>
              <a:ext cx="48895" cy="59055"/>
            </a:xfrm>
            <a:custGeom>
              <a:avLst/>
              <a:gdLst/>
              <a:ahLst/>
              <a:cxnLst/>
              <a:rect l="l" t="t" r="r" b="b"/>
              <a:pathLst>
                <a:path w="48895" h="59054">
                  <a:moveTo>
                    <a:pt x="24130" y="0"/>
                  </a:moveTo>
                  <a:lnTo>
                    <a:pt x="0" y="29590"/>
                  </a:lnTo>
                  <a:lnTo>
                    <a:pt x="24130" y="59055"/>
                  </a:lnTo>
                  <a:lnTo>
                    <a:pt x="48514" y="29590"/>
                  </a:lnTo>
                  <a:lnTo>
                    <a:pt x="24130" y="0"/>
                  </a:lnTo>
                  <a:close/>
                </a:path>
              </a:pathLst>
            </a:custGeom>
            <a:solidFill>
              <a:srgbClr val="000080"/>
            </a:solidFill>
          </p:spPr>
          <p:txBody>
            <a:bodyPr wrap="square" lIns="0" tIns="0" rIns="0" bIns="0" rtlCol="0"/>
            <a:lstStyle/>
            <a:p>
              <a:endParaRPr/>
            </a:p>
          </p:txBody>
        </p:sp>
        <p:sp>
          <p:nvSpPr>
            <p:cNvPr id="87" name="object 87"/>
            <p:cNvSpPr/>
            <p:nvPr/>
          </p:nvSpPr>
          <p:spPr>
            <a:xfrm>
              <a:off x="4334255" y="586740"/>
              <a:ext cx="48895" cy="59055"/>
            </a:xfrm>
            <a:custGeom>
              <a:avLst/>
              <a:gdLst/>
              <a:ahLst/>
              <a:cxnLst/>
              <a:rect l="l" t="t" r="r" b="b"/>
              <a:pathLst>
                <a:path w="48895" h="59054">
                  <a:moveTo>
                    <a:pt x="24130" y="0"/>
                  </a:moveTo>
                  <a:lnTo>
                    <a:pt x="48514" y="29590"/>
                  </a:lnTo>
                  <a:lnTo>
                    <a:pt x="24130" y="59055"/>
                  </a:lnTo>
                  <a:lnTo>
                    <a:pt x="0" y="29590"/>
                  </a:lnTo>
                  <a:lnTo>
                    <a:pt x="24130" y="0"/>
                  </a:lnTo>
                  <a:close/>
                </a:path>
              </a:pathLst>
            </a:custGeom>
            <a:ln w="8820">
              <a:solidFill>
                <a:srgbClr val="000080"/>
              </a:solidFill>
            </a:ln>
          </p:spPr>
          <p:txBody>
            <a:bodyPr wrap="square" lIns="0" tIns="0" rIns="0" bIns="0" rtlCol="0"/>
            <a:lstStyle/>
            <a:p>
              <a:endParaRPr/>
            </a:p>
          </p:txBody>
        </p:sp>
        <p:sp>
          <p:nvSpPr>
            <p:cNvPr id="88" name="object 88"/>
            <p:cNvSpPr/>
            <p:nvPr/>
          </p:nvSpPr>
          <p:spPr>
            <a:xfrm>
              <a:off x="1138428" y="902182"/>
              <a:ext cx="3232785" cy="1353185"/>
            </a:xfrm>
            <a:custGeom>
              <a:avLst/>
              <a:gdLst/>
              <a:ahLst/>
              <a:cxnLst/>
              <a:rect l="l" t="t" r="r" b="b"/>
              <a:pathLst>
                <a:path w="3232785" h="1353185">
                  <a:moveTo>
                    <a:pt x="40601" y="1302766"/>
                  </a:moveTo>
                  <a:lnTo>
                    <a:pt x="0" y="1302766"/>
                  </a:lnTo>
                  <a:lnTo>
                    <a:pt x="0" y="1352702"/>
                  </a:lnTo>
                  <a:lnTo>
                    <a:pt x="40601" y="1352702"/>
                  </a:lnTo>
                  <a:lnTo>
                    <a:pt x="40601" y="1302766"/>
                  </a:lnTo>
                  <a:close/>
                </a:path>
                <a:path w="3232785" h="1353185">
                  <a:moveTo>
                    <a:pt x="121259" y="1162354"/>
                  </a:moveTo>
                  <a:lnTo>
                    <a:pt x="80937" y="1162354"/>
                  </a:lnTo>
                  <a:lnTo>
                    <a:pt x="80937" y="1212621"/>
                  </a:lnTo>
                  <a:lnTo>
                    <a:pt x="121259" y="1212621"/>
                  </a:lnTo>
                  <a:lnTo>
                    <a:pt x="121259" y="1162354"/>
                  </a:lnTo>
                  <a:close/>
                </a:path>
                <a:path w="3232785" h="1353185">
                  <a:moveTo>
                    <a:pt x="290906" y="961936"/>
                  </a:moveTo>
                  <a:lnTo>
                    <a:pt x="250571" y="961936"/>
                  </a:lnTo>
                  <a:lnTo>
                    <a:pt x="250571" y="1012215"/>
                  </a:lnTo>
                  <a:lnTo>
                    <a:pt x="290906" y="1012215"/>
                  </a:lnTo>
                  <a:lnTo>
                    <a:pt x="290906" y="961936"/>
                  </a:lnTo>
                  <a:close/>
                </a:path>
                <a:path w="3232785" h="1353185">
                  <a:moveTo>
                    <a:pt x="614121" y="811784"/>
                  </a:moveTo>
                  <a:lnTo>
                    <a:pt x="573786" y="811784"/>
                  </a:lnTo>
                  <a:lnTo>
                    <a:pt x="573786" y="861720"/>
                  </a:lnTo>
                  <a:lnTo>
                    <a:pt x="614121" y="861720"/>
                  </a:lnTo>
                  <a:lnTo>
                    <a:pt x="614121" y="811784"/>
                  </a:lnTo>
                  <a:close/>
                </a:path>
                <a:path w="3232785" h="1353185">
                  <a:moveTo>
                    <a:pt x="1599882" y="290690"/>
                  </a:moveTo>
                  <a:lnTo>
                    <a:pt x="1559560" y="290690"/>
                  </a:lnTo>
                  <a:lnTo>
                    <a:pt x="1559560" y="340639"/>
                  </a:lnTo>
                  <a:lnTo>
                    <a:pt x="1599882" y="340639"/>
                  </a:lnTo>
                  <a:lnTo>
                    <a:pt x="1599882" y="290690"/>
                  </a:lnTo>
                  <a:close/>
                </a:path>
                <a:path w="3232785" h="1353185">
                  <a:moveTo>
                    <a:pt x="3232226" y="0"/>
                  </a:moveTo>
                  <a:lnTo>
                    <a:pt x="3191637" y="0"/>
                  </a:lnTo>
                  <a:lnTo>
                    <a:pt x="3191637" y="49936"/>
                  </a:lnTo>
                  <a:lnTo>
                    <a:pt x="3232226" y="49936"/>
                  </a:lnTo>
                  <a:lnTo>
                    <a:pt x="3232226" y="0"/>
                  </a:lnTo>
                  <a:close/>
                </a:path>
              </a:pathLst>
            </a:custGeom>
            <a:solidFill>
              <a:srgbClr val="FF0000"/>
            </a:solidFill>
          </p:spPr>
          <p:txBody>
            <a:bodyPr wrap="square" lIns="0" tIns="0" rIns="0" bIns="0" rtlCol="0"/>
            <a:lstStyle/>
            <a:p>
              <a:endParaRPr/>
            </a:p>
          </p:txBody>
        </p:sp>
        <p:sp>
          <p:nvSpPr>
            <p:cNvPr id="89" name="object 89"/>
            <p:cNvSpPr/>
            <p:nvPr/>
          </p:nvSpPr>
          <p:spPr>
            <a:xfrm>
              <a:off x="1142999" y="2209799"/>
              <a:ext cx="48895" cy="59055"/>
            </a:xfrm>
            <a:custGeom>
              <a:avLst/>
              <a:gdLst/>
              <a:ahLst/>
              <a:cxnLst/>
              <a:rect l="l" t="t" r="r" b="b"/>
              <a:pathLst>
                <a:path w="48894" h="59055">
                  <a:moveTo>
                    <a:pt x="24142" y="0"/>
                  </a:moveTo>
                  <a:lnTo>
                    <a:pt x="0" y="59054"/>
                  </a:lnTo>
                  <a:lnTo>
                    <a:pt x="48539" y="59054"/>
                  </a:lnTo>
                  <a:lnTo>
                    <a:pt x="24142" y="0"/>
                  </a:lnTo>
                  <a:close/>
                </a:path>
              </a:pathLst>
            </a:custGeom>
            <a:solidFill>
              <a:srgbClr val="FFCC00"/>
            </a:solidFill>
          </p:spPr>
          <p:txBody>
            <a:bodyPr wrap="square" lIns="0" tIns="0" rIns="0" bIns="0" rtlCol="0"/>
            <a:lstStyle/>
            <a:p>
              <a:endParaRPr/>
            </a:p>
          </p:txBody>
        </p:sp>
        <p:sp>
          <p:nvSpPr>
            <p:cNvPr id="90" name="object 90"/>
            <p:cNvSpPr/>
            <p:nvPr/>
          </p:nvSpPr>
          <p:spPr>
            <a:xfrm>
              <a:off x="1142999" y="2209799"/>
              <a:ext cx="48895" cy="59055"/>
            </a:xfrm>
            <a:custGeom>
              <a:avLst/>
              <a:gdLst/>
              <a:ahLst/>
              <a:cxnLst/>
              <a:rect l="l" t="t" r="r" b="b"/>
              <a:pathLst>
                <a:path w="48894" h="59055">
                  <a:moveTo>
                    <a:pt x="24142" y="0"/>
                  </a:moveTo>
                  <a:lnTo>
                    <a:pt x="48539" y="59054"/>
                  </a:lnTo>
                  <a:lnTo>
                    <a:pt x="0" y="59054"/>
                  </a:lnTo>
                  <a:lnTo>
                    <a:pt x="24142" y="0"/>
                  </a:lnTo>
                  <a:close/>
                </a:path>
              </a:pathLst>
            </a:custGeom>
            <a:ln w="8820">
              <a:solidFill>
                <a:srgbClr val="FFFF00"/>
              </a:solidFill>
            </a:ln>
          </p:spPr>
          <p:txBody>
            <a:bodyPr wrap="square" lIns="0" tIns="0" rIns="0" bIns="0" rtlCol="0"/>
            <a:lstStyle/>
            <a:p>
              <a:endParaRPr/>
            </a:p>
          </p:txBody>
        </p:sp>
        <p:sp>
          <p:nvSpPr>
            <p:cNvPr id="91" name="object 91"/>
            <p:cNvSpPr/>
            <p:nvPr/>
          </p:nvSpPr>
          <p:spPr>
            <a:xfrm>
              <a:off x="1223771" y="2209799"/>
              <a:ext cx="48260" cy="59055"/>
            </a:xfrm>
            <a:custGeom>
              <a:avLst/>
              <a:gdLst/>
              <a:ahLst/>
              <a:cxnLst/>
              <a:rect l="l" t="t" r="r" b="b"/>
              <a:pathLst>
                <a:path w="48259" h="59055">
                  <a:moveTo>
                    <a:pt x="24142" y="0"/>
                  </a:moveTo>
                  <a:lnTo>
                    <a:pt x="0" y="59054"/>
                  </a:lnTo>
                  <a:lnTo>
                    <a:pt x="48259" y="59054"/>
                  </a:lnTo>
                  <a:lnTo>
                    <a:pt x="24142" y="0"/>
                  </a:lnTo>
                  <a:close/>
                </a:path>
              </a:pathLst>
            </a:custGeom>
            <a:solidFill>
              <a:srgbClr val="FFCC00"/>
            </a:solidFill>
          </p:spPr>
          <p:txBody>
            <a:bodyPr wrap="square" lIns="0" tIns="0" rIns="0" bIns="0" rtlCol="0"/>
            <a:lstStyle/>
            <a:p>
              <a:endParaRPr/>
            </a:p>
          </p:txBody>
        </p:sp>
        <p:sp>
          <p:nvSpPr>
            <p:cNvPr id="92" name="object 92"/>
            <p:cNvSpPr/>
            <p:nvPr/>
          </p:nvSpPr>
          <p:spPr>
            <a:xfrm>
              <a:off x="1223771" y="2209799"/>
              <a:ext cx="48260" cy="59055"/>
            </a:xfrm>
            <a:custGeom>
              <a:avLst/>
              <a:gdLst/>
              <a:ahLst/>
              <a:cxnLst/>
              <a:rect l="l" t="t" r="r" b="b"/>
              <a:pathLst>
                <a:path w="48259" h="59055">
                  <a:moveTo>
                    <a:pt x="24142" y="0"/>
                  </a:moveTo>
                  <a:lnTo>
                    <a:pt x="48259" y="59054"/>
                  </a:lnTo>
                  <a:lnTo>
                    <a:pt x="0" y="59054"/>
                  </a:lnTo>
                  <a:lnTo>
                    <a:pt x="24142" y="0"/>
                  </a:lnTo>
                  <a:close/>
                </a:path>
              </a:pathLst>
            </a:custGeom>
            <a:ln w="8815">
              <a:solidFill>
                <a:srgbClr val="FFFF00"/>
              </a:solidFill>
            </a:ln>
          </p:spPr>
          <p:txBody>
            <a:bodyPr wrap="square" lIns="0" tIns="0" rIns="0" bIns="0" rtlCol="0"/>
            <a:lstStyle/>
            <a:p>
              <a:endParaRPr/>
            </a:p>
          </p:txBody>
        </p:sp>
        <p:sp>
          <p:nvSpPr>
            <p:cNvPr id="93" name="object 93"/>
            <p:cNvSpPr/>
            <p:nvPr/>
          </p:nvSpPr>
          <p:spPr>
            <a:xfrm>
              <a:off x="1392935" y="2100071"/>
              <a:ext cx="48260" cy="59055"/>
            </a:xfrm>
            <a:custGeom>
              <a:avLst/>
              <a:gdLst/>
              <a:ahLst/>
              <a:cxnLst/>
              <a:rect l="l" t="t" r="r" b="b"/>
              <a:pathLst>
                <a:path w="48259" h="59055">
                  <a:moveTo>
                    <a:pt x="24129" y="0"/>
                  </a:moveTo>
                  <a:lnTo>
                    <a:pt x="0" y="59054"/>
                  </a:lnTo>
                  <a:lnTo>
                    <a:pt x="48259" y="59054"/>
                  </a:lnTo>
                  <a:lnTo>
                    <a:pt x="24129" y="0"/>
                  </a:lnTo>
                  <a:close/>
                </a:path>
              </a:pathLst>
            </a:custGeom>
            <a:solidFill>
              <a:srgbClr val="FFCC00"/>
            </a:solidFill>
          </p:spPr>
          <p:txBody>
            <a:bodyPr wrap="square" lIns="0" tIns="0" rIns="0" bIns="0" rtlCol="0"/>
            <a:lstStyle/>
            <a:p>
              <a:endParaRPr/>
            </a:p>
          </p:txBody>
        </p:sp>
        <p:sp>
          <p:nvSpPr>
            <p:cNvPr id="94" name="object 94"/>
            <p:cNvSpPr/>
            <p:nvPr/>
          </p:nvSpPr>
          <p:spPr>
            <a:xfrm>
              <a:off x="1392935" y="2100071"/>
              <a:ext cx="48260" cy="59055"/>
            </a:xfrm>
            <a:custGeom>
              <a:avLst/>
              <a:gdLst/>
              <a:ahLst/>
              <a:cxnLst/>
              <a:rect l="l" t="t" r="r" b="b"/>
              <a:pathLst>
                <a:path w="48259" h="59055">
                  <a:moveTo>
                    <a:pt x="24129" y="0"/>
                  </a:moveTo>
                  <a:lnTo>
                    <a:pt x="48259" y="59054"/>
                  </a:lnTo>
                  <a:lnTo>
                    <a:pt x="0" y="59054"/>
                  </a:lnTo>
                  <a:lnTo>
                    <a:pt x="24129" y="0"/>
                  </a:lnTo>
                  <a:close/>
                </a:path>
              </a:pathLst>
            </a:custGeom>
            <a:ln w="8814">
              <a:solidFill>
                <a:srgbClr val="FFFF00"/>
              </a:solidFill>
            </a:ln>
          </p:spPr>
          <p:txBody>
            <a:bodyPr wrap="square" lIns="0" tIns="0" rIns="0" bIns="0" rtlCol="0"/>
            <a:lstStyle/>
            <a:p>
              <a:endParaRPr/>
            </a:p>
          </p:txBody>
        </p:sp>
        <p:sp>
          <p:nvSpPr>
            <p:cNvPr id="95" name="object 95"/>
            <p:cNvSpPr/>
            <p:nvPr/>
          </p:nvSpPr>
          <p:spPr>
            <a:xfrm>
              <a:off x="1716023" y="1999488"/>
              <a:ext cx="48260" cy="59055"/>
            </a:xfrm>
            <a:custGeom>
              <a:avLst/>
              <a:gdLst/>
              <a:ahLst/>
              <a:cxnLst/>
              <a:rect l="l" t="t" r="r" b="b"/>
              <a:pathLst>
                <a:path w="48260" h="59055">
                  <a:moveTo>
                    <a:pt x="24130" y="0"/>
                  </a:moveTo>
                  <a:lnTo>
                    <a:pt x="0" y="59054"/>
                  </a:lnTo>
                  <a:lnTo>
                    <a:pt x="48259" y="59054"/>
                  </a:lnTo>
                  <a:lnTo>
                    <a:pt x="24130" y="0"/>
                  </a:lnTo>
                  <a:close/>
                </a:path>
              </a:pathLst>
            </a:custGeom>
            <a:solidFill>
              <a:srgbClr val="FFCC00"/>
            </a:solidFill>
          </p:spPr>
          <p:txBody>
            <a:bodyPr wrap="square" lIns="0" tIns="0" rIns="0" bIns="0" rtlCol="0"/>
            <a:lstStyle/>
            <a:p>
              <a:endParaRPr/>
            </a:p>
          </p:txBody>
        </p:sp>
        <p:sp>
          <p:nvSpPr>
            <p:cNvPr id="96" name="object 96"/>
            <p:cNvSpPr/>
            <p:nvPr/>
          </p:nvSpPr>
          <p:spPr>
            <a:xfrm>
              <a:off x="1716023" y="1999488"/>
              <a:ext cx="48260" cy="59055"/>
            </a:xfrm>
            <a:custGeom>
              <a:avLst/>
              <a:gdLst/>
              <a:ahLst/>
              <a:cxnLst/>
              <a:rect l="l" t="t" r="r" b="b"/>
              <a:pathLst>
                <a:path w="48260" h="59055">
                  <a:moveTo>
                    <a:pt x="24130" y="0"/>
                  </a:moveTo>
                  <a:lnTo>
                    <a:pt x="48259" y="59054"/>
                  </a:lnTo>
                  <a:lnTo>
                    <a:pt x="0" y="59054"/>
                  </a:lnTo>
                  <a:lnTo>
                    <a:pt x="24130" y="0"/>
                  </a:lnTo>
                  <a:close/>
                </a:path>
              </a:pathLst>
            </a:custGeom>
            <a:ln w="8814">
              <a:solidFill>
                <a:srgbClr val="FFFF00"/>
              </a:solidFill>
            </a:ln>
          </p:spPr>
          <p:txBody>
            <a:bodyPr wrap="square" lIns="0" tIns="0" rIns="0" bIns="0" rtlCol="0"/>
            <a:lstStyle/>
            <a:p>
              <a:endParaRPr/>
            </a:p>
          </p:txBody>
        </p:sp>
        <p:sp>
          <p:nvSpPr>
            <p:cNvPr id="97" name="object 97"/>
            <p:cNvSpPr/>
            <p:nvPr/>
          </p:nvSpPr>
          <p:spPr>
            <a:xfrm>
              <a:off x="2702051" y="1548384"/>
              <a:ext cx="48260" cy="59690"/>
            </a:xfrm>
            <a:custGeom>
              <a:avLst/>
              <a:gdLst/>
              <a:ahLst/>
              <a:cxnLst/>
              <a:rect l="l" t="t" r="r" b="b"/>
              <a:pathLst>
                <a:path w="48260" h="59690">
                  <a:moveTo>
                    <a:pt x="24130" y="0"/>
                  </a:moveTo>
                  <a:lnTo>
                    <a:pt x="0" y="59308"/>
                  </a:lnTo>
                  <a:lnTo>
                    <a:pt x="48260" y="59308"/>
                  </a:lnTo>
                  <a:lnTo>
                    <a:pt x="24130" y="0"/>
                  </a:lnTo>
                  <a:close/>
                </a:path>
              </a:pathLst>
            </a:custGeom>
            <a:solidFill>
              <a:srgbClr val="FFCC00"/>
            </a:solidFill>
          </p:spPr>
          <p:txBody>
            <a:bodyPr wrap="square" lIns="0" tIns="0" rIns="0" bIns="0" rtlCol="0"/>
            <a:lstStyle/>
            <a:p>
              <a:endParaRPr/>
            </a:p>
          </p:txBody>
        </p:sp>
        <p:sp>
          <p:nvSpPr>
            <p:cNvPr id="98" name="object 98"/>
            <p:cNvSpPr/>
            <p:nvPr/>
          </p:nvSpPr>
          <p:spPr>
            <a:xfrm>
              <a:off x="2702051" y="1548384"/>
              <a:ext cx="48260" cy="59690"/>
            </a:xfrm>
            <a:custGeom>
              <a:avLst/>
              <a:gdLst/>
              <a:ahLst/>
              <a:cxnLst/>
              <a:rect l="l" t="t" r="r" b="b"/>
              <a:pathLst>
                <a:path w="48260" h="59690">
                  <a:moveTo>
                    <a:pt x="24130" y="0"/>
                  </a:moveTo>
                  <a:lnTo>
                    <a:pt x="48260" y="59308"/>
                  </a:lnTo>
                  <a:lnTo>
                    <a:pt x="0" y="59308"/>
                  </a:lnTo>
                  <a:lnTo>
                    <a:pt x="24130" y="0"/>
                  </a:lnTo>
                  <a:close/>
                </a:path>
              </a:pathLst>
            </a:custGeom>
            <a:ln w="8809">
              <a:solidFill>
                <a:srgbClr val="FFFF00"/>
              </a:solidFill>
            </a:ln>
          </p:spPr>
          <p:txBody>
            <a:bodyPr wrap="square" lIns="0" tIns="0" rIns="0" bIns="0" rtlCol="0"/>
            <a:lstStyle/>
            <a:p>
              <a:endParaRPr/>
            </a:p>
          </p:txBody>
        </p:sp>
        <p:sp>
          <p:nvSpPr>
            <p:cNvPr id="99" name="object 99"/>
            <p:cNvSpPr/>
            <p:nvPr/>
          </p:nvSpPr>
          <p:spPr>
            <a:xfrm>
              <a:off x="4334255" y="1237488"/>
              <a:ext cx="48895" cy="60960"/>
            </a:xfrm>
            <a:custGeom>
              <a:avLst/>
              <a:gdLst/>
              <a:ahLst/>
              <a:cxnLst/>
              <a:rect l="l" t="t" r="r" b="b"/>
              <a:pathLst>
                <a:path w="48895" h="60959">
                  <a:moveTo>
                    <a:pt x="24130" y="0"/>
                  </a:moveTo>
                  <a:lnTo>
                    <a:pt x="0" y="60833"/>
                  </a:lnTo>
                  <a:lnTo>
                    <a:pt x="48514" y="60833"/>
                  </a:lnTo>
                  <a:lnTo>
                    <a:pt x="24130" y="0"/>
                  </a:lnTo>
                  <a:close/>
                </a:path>
              </a:pathLst>
            </a:custGeom>
            <a:solidFill>
              <a:srgbClr val="FFCC00"/>
            </a:solidFill>
          </p:spPr>
          <p:txBody>
            <a:bodyPr wrap="square" lIns="0" tIns="0" rIns="0" bIns="0" rtlCol="0"/>
            <a:lstStyle/>
            <a:p>
              <a:endParaRPr/>
            </a:p>
          </p:txBody>
        </p:sp>
        <p:sp>
          <p:nvSpPr>
            <p:cNvPr id="100" name="object 100"/>
            <p:cNvSpPr/>
            <p:nvPr/>
          </p:nvSpPr>
          <p:spPr>
            <a:xfrm>
              <a:off x="4334255" y="1237488"/>
              <a:ext cx="48895" cy="60960"/>
            </a:xfrm>
            <a:custGeom>
              <a:avLst/>
              <a:gdLst/>
              <a:ahLst/>
              <a:cxnLst/>
              <a:rect l="l" t="t" r="r" b="b"/>
              <a:pathLst>
                <a:path w="48895" h="60959">
                  <a:moveTo>
                    <a:pt x="24130" y="0"/>
                  </a:moveTo>
                  <a:lnTo>
                    <a:pt x="48514" y="60833"/>
                  </a:lnTo>
                  <a:lnTo>
                    <a:pt x="0" y="60833"/>
                  </a:lnTo>
                  <a:lnTo>
                    <a:pt x="24130" y="0"/>
                  </a:lnTo>
                  <a:close/>
                </a:path>
              </a:pathLst>
            </a:custGeom>
            <a:ln w="8815">
              <a:solidFill>
                <a:srgbClr val="FFFF00"/>
              </a:solidFill>
            </a:ln>
          </p:spPr>
          <p:txBody>
            <a:bodyPr wrap="square" lIns="0" tIns="0" rIns="0" bIns="0" rtlCol="0"/>
            <a:lstStyle/>
            <a:p>
              <a:endParaRPr/>
            </a:p>
          </p:txBody>
        </p:sp>
      </p:grpSp>
      <p:sp>
        <p:nvSpPr>
          <p:cNvPr id="101" name="object 101"/>
          <p:cNvSpPr txBox="1"/>
          <p:nvPr/>
        </p:nvSpPr>
        <p:spPr>
          <a:xfrm>
            <a:off x="923645" y="2127885"/>
            <a:ext cx="10350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Arial MT"/>
                <a:cs typeface="Arial MT"/>
              </a:rPr>
              <a:t>0</a:t>
            </a:r>
            <a:endParaRPr sz="1100">
              <a:latin typeface="Arial MT"/>
              <a:cs typeface="Arial MT"/>
            </a:endParaRPr>
          </a:p>
        </p:txBody>
      </p:sp>
      <p:sp>
        <p:nvSpPr>
          <p:cNvPr id="102" name="object 102"/>
          <p:cNvSpPr txBox="1"/>
          <p:nvPr/>
        </p:nvSpPr>
        <p:spPr>
          <a:xfrm>
            <a:off x="859027" y="1807210"/>
            <a:ext cx="154940"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20</a:t>
            </a:r>
            <a:endParaRPr sz="1100">
              <a:latin typeface="Arial MT"/>
              <a:cs typeface="Arial MT"/>
            </a:endParaRPr>
          </a:p>
        </p:txBody>
      </p:sp>
      <p:sp>
        <p:nvSpPr>
          <p:cNvPr id="103" name="object 103"/>
          <p:cNvSpPr txBox="1"/>
          <p:nvPr/>
        </p:nvSpPr>
        <p:spPr>
          <a:xfrm>
            <a:off x="859027" y="1476501"/>
            <a:ext cx="154940"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40</a:t>
            </a:r>
            <a:endParaRPr sz="1100">
              <a:latin typeface="Arial MT"/>
              <a:cs typeface="Arial MT"/>
            </a:endParaRPr>
          </a:p>
        </p:txBody>
      </p:sp>
      <p:sp>
        <p:nvSpPr>
          <p:cNvPr id="104" name="object 104"/>
          <p:cNvSpPr txBox="1"/>
          <p:nvPr/>
        </p:nvSpPr>
        <p:spPr>
          <a:xfrm>
            <a:off x="859027" y="1155953"/>
            <a:ext cx="154940"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60</a:t>
            </a:r>
            <a:endParaRPr sz="1100">
              <a:latin typeface="Arial MT"/>
              <a:cs typeface="Arial MT"/>
            </a:endParaRPr>
          </a:p>
        </p:txBody>
      </p:sp>
      <p:sp>
        <p:nvSpPr>
          <p:cNvPr id="105" name="object 105"/>
          <p:cNvSpPr txBox="1"/>
          <p:nvPr/>
        </p:nvSpPr>
        <p:spPr>
          <a:xfrm>
            <a:off x="859027" y="825245"/>
            <a:ext cx="154940"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80</a:t>
            </a:r>
            <a:endParaRPr sz="1100">
              <a:latin typeface="Arial MT"/>
              <a:cs typeface="Arial MT"/>
            </a:endParaRPr>
          </a:p>
        </p:txBody>
      </p:sp>
      <p:sp>
        <p:nvSpPr>
          <p:cNvPr id="106" name="object 106"/>
          <p:cNvSpPr txBox="1"/>
          <p:nvPr/>
        </p:nvSpPr>
        <p:spPr>
          <a:xfrm>
            <a:off x="794105" y="504189"/>
            <a:ext cx="219075"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100</a:t>
            </a:r>
            <a:endParaRPr sz="1100">
              <a:latin typeface="Arial MT"/>
              <a:cs typeface="Arial MT"/>
            </a:endParaRPr>
          </a:p>
        </p:txBody>
      </p:sp>
      <p:sp>
        <p:nvSpPr>
          <p:cNvPr id="107" name="object 107"/>
          <p:cNvSpPr txBox="1"/>
          <p:nvPr/>
        </p:nvSpPr>
        <p:spPr>
          <a:xfrm>
            <a:off x="794105" y="173482"/>
            <a:ext cx="219075" cy="193675"/>
          </a:xfrm>
          <a:prstGeom prst="rect">
            <a:avLst/>
          </a:prstGeom>
        </p:spPr>
        <p:txBody>
          <a:bodyPr vert="horz" wrap="square" lIns="0" tIns="12700" rIns="0" bIns="0" rtlCol="0">
            <a:spAutoFit/>
          </a:bodyPr>
          <a:lstStyle/>
          <a:p>
            <a:pPr marL="12700">
              <a:lnSpc>
                <a:spcPct val="100000"/>
              </a:lnSpc>
              <a:spcBef>
                <a:spcPts val="100"/>
              </a:spcBef>
            </a:pPr>
            <a:r>
              <a:rPr sz="1100" spc="-110" dirty="0">
                <a:latin typeface="Arial MT"/>
                <a:cs typeface="Arial MT"/>
              </a:rPr>
              <a:t>120</a:t>
            </a:r>
            <a:endParaRPr sz="1100">
              <a:latin typeface="Arial MT"/>
              <a:cs typeface="Arial MT"/>
            </a:endParaRPr>
          </a:p>
        </p:txBody>
      </p:sp>
      <p:sp>
        <p:nvSpPr>
          <p:cNvPr id="108" name="object 108"/>
          <p:cNvSpPr txBox="1"/>
          <p:nvPr/>
        </p:nvSpPr>
        <p:spPr>
          <a:xfrm>
            <a:off x="1036421" y="2313177"/>
            <a:ext cx="10350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Arial MT"/>
                <a:cs typeface="Arial MT"/>
              </a:rPr>
              <a:t>0</a:t>
            </a:r>
            <a:endParaRPr sz="1100">
              <a:latin typeface="Arial MT"/>
              <a:cs typeface="Arial MT"/>
            </a:endParaRPr>
          </a:p>
        </p:txBody>
      </p:sp>
      <p:sp>
        <p:nvSpPr>
          <p:cNvPr id="109" name="object 109"/>
          <p:cNvSpPr txBox="1"/>
          <p:nvPr/>
        </p:nvSpPr>
        <p:spPr>
          <a:xfrm>
            <a:off x="818489" y="2465577"/>
            <a:ext cx="191770" cy="193675"/>
          </a:xfrm>
          <a:prstGeom prst="rect">
            <a:avLst/>
          </a:prstGeom>
        </p:spPr>
        <p:txBody>
          <a:bodyPr vert="horz" wrap="square" lIns="0" tIns="13335" rIns="0" bIns="0" rtlCol="0">
            <a:spAutoFit/>
          </a:bodyPr>
          <a:lstStyle/>
          <a:p>
            <a:pPr marL="12700">
              <a:lnSpc>
                <a:spcPct val="100000"/>
              </a:lnSpc>
              <a:spcBef>
                <a:spcPts val="105"/>
              </a:spcBef>
            </a:pPr>
            <a:r>
              <a:rPr sz="1100" spc="-95" dirty="0">
                <a:latin typeface="Arial MT"/>
                <a:cs typeface="Arial MT"/>
              </a:rPr>
              <a:t>-</a:t>
            </a:r>
            <a:r>
              <a:rPr sz="1100" spc="-100" dirty="0">
                <a:latin typeface="Arial MT"/>
                <a:cs typeface="Arial MT"/>
              </a:rPr>
              <a:t>20</a:t>
            </a:r>
            <a:endParaRPr sz="1100">
              <a:latin typeface="Arial MT"/>
              <a:cs typeface="Arial MT"/>
            </a:endParaRPr>
          </a:p>
        </p:txBody>
      </p:sp>
      <p:sp>
        <p:nvSpPr>
          <p:cNvPr id="110" name="object 110"/>
          <p:cNvSpPr txBox="1"/>
          <p:nvPr/>
        </p:nvSpPr>
        <p:spPr>
          <a:xfrm>
            <a:off x="1626489" y="2328418"/>
            <a:ext cx="219075"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200</a:t>
            </a:r>
            <a:endParaRPr sz="1100">
              <a:latin typeface="Arial MT"/>
              <a:cs typeface="Arial MT"/>
            </a:endParaRPr>
          </a:p>
        </p:txBody>
      </p:sp>
      <p:sp>
        <p:nvSpPr>
          <p:cNvPr id="111" name="object 111"/>
          <p:cNvSpPr txBox="1"/>
          <p:nvPr/>
        </p:nvSpPr>
        <p:spPr>
          <a:xfrm>
            <a:off x="2281554" y="2328418"/>
            <a:ext cx="219075"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400</a:t>
            </a:r>
            <a:endParaRPr sz="1100">
              <a:latin typeface="Arial MT"/>
              <a:cs typeface="Arial MT"/>
            </a:endParaRPr>
          </a:p>
        </p:txBody>
      </p:sp>
      <p:sp>
        <p:nvSpPr>
          <p:cNvPr id="112" name="object 112"/>
          <p:cNvSpPr txBox="1"/>
          <p:nvPr/>
        </p:nvSpPr>
        <p:spPr>
          <a:xfrm>
            <a:off x="2936239" y="2328418"/>
            <a:ext cx="219075"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600</a:t>
            </a:r>
            <a:endParaRPr sz="1100">
              <a:latin typeface="Arial MT"/>
              <a:cs typeface="Arial MT"/>
            </a:endParaRPr>
          </a:p>
        </p:txBody>
      </p:sp>
      <p:sp>
        <p:nvSpPr>
          <p:cNvPr id="113" name="object 113"/>
          <p:cNvSpPr txBox="1"/>
          <p:nvPr/>
        </p:nvSpPr>
        <p:spPr>
          <a:xfrm>
            <a:off x="3590925" y="2328418"/>
            <a:ext cx="219075"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800</a:t>
            </a:r>
            <a:endParaRPr sz="1100">
              <a:latin typeface="Arial MT"/>
              <a:cs typeface="Arial MT"/>
            </a:endParaRPr>
          </a:p>
        </p:txBody>
      </p:sp>
      <p:sp>
        <p:nvSpPr>
          <p:cNvPr id="114" name="object 114"/>
          <p:cNvSpPr txBox="1"/>
          <p:nvPr/>
        </p:nvSpPr>
        <p:spPr>
          <a:xfrm>
            <a:off x="4213352" y="2328418"/>
            <a:ext cx="283210"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1000</a:t>
            </a:r>
            <a:endParaRPr sz="1100">
              <a:latin typeface="Arial MT"/>
              <a:cs typeface="Arial MT"/>
            </a:endParaRPr>
          </a:p>
        </p:txBody>
      </p:sp>
      <p:sp>
        <p:nvSpPr>
          <p:cNvPr id="115" name="object 115"/>
          <p:cNvSpPr txBox="1"/>
          <p:nvPr/>
        </p:nvSpPr>
        <p:spPr>
          <a:xfrm>
            <a:off x="4867783" y="2328418"/>
            <a:ext cx="283210" cy="193675"/>
          </a:xfrm>
          <a:prstGeom prst="rect">
            <a:avLst/>
          </a:prstGeom>
        </p:spPr>
        <p:txBody>
          <a:bodyPr vert="horz" wrap="square" lIns="0" tIns="13335" rIns="0" bIns="0" rtlCol="0">
            <a:spAutoFit/>
          </a:bodyPr>
          <a:lstStyle/>
          <a:p>
            <a:pPr marL="12700">
              <a:lnSpc>
                <a:spcPct val="100000"/>
              </a:lnSpc>
              <a:spcBef>
                <a:spcPts val="105"/>
              </a:spcBef>
            </a:pPr>
            <a:r>
              <a:rPr sz="1100" spc="-110" dirty="0">
                <a:latin typeface="Arial MT"/>
                <a:cs typeface="Arial MT"/>
              </a:rPr>
              <a:t>1200</a:t>
            </a:r>
            <a:endParaRPr sz="1100">
              <a:latin typeface="Arial MT"/>
              <a:cs typeface="Arial MT"/>
            </a:endParaRPr>
          </a:p>
        </p:txBody>
      </p:sp>
      <p:sp>
        <p:nvSpPr>
          <p:cNvPr id="116" name="object 116"/>
          <p:cNvSpPr txBox="1"/>
          <p:nvPr/>
        </p:nvSpPr>
        <p:spPr>
          <a:xfrm>
            <a:off x="1020470" y="2699385"/>
            <a:ext cx="2550160" cy="539115"/>
          </a:xfrm>
          <a:prstGeom prst="rect">
            <a:avLst/>
          </a:prstGeom>
        </p:spPr>
        <p:txBody>
          <a:bodyPr vert="horz" wrap="square" lIns="0" tIns="13335" rIns="0" bIns="0" rtlCol="0">
            <a:spAutoFit/>
          </a:bodyPr>
          <a:lstStyle/>
          <a:p>
            <a:pPr marL="1508125">
              <a:lnSpc>
                <a:spcPct val="100000"/>
              </a:lnSpc>
              <a:spcBef>
                <a:spcPts val="105"/>
              </a:spcBef>
            </a:pPr>
            <a:r>
              <a:rPr sz="1100" b="1" spc="-175" dirty="0">
                <a:latin typeface="Arial"/>
                <a:cs typeface="Arial"/>
              </a:rPr>
              <a:t>D</a:t>
            </a:r>
            <a:r>
              <a:rPr sz="1100" b="1" spc="-55" dirty="0">
                <a:latin typeface="Arial"/>
                <a:cs typeface="Arial"/>
              </a:rPr>
              <a:t>i</a:t>
            </a:r>
            <a:r>
              <a:rPr sz="1100" b="1" spc="-110" dirty="0">
                <a:latin typeface="Arial"/>
                <a:cs typeface="Arial"/>
              </a:rPr>
              <a:t>c</a:t>
            </a:r>
            <a:r>
              <a:rPr sz="1100" b="1" spc="-114" dirty="0">
                <a:latin typeface="Arial"/>
                <a:cs typeface="Arial"/>
              </a:rPr>
              <a:t>h</a:t>
            </a:r>
            <a:r>
              <a:rPr sz="1100" b="1" spc="-55" dirty="0">
                <a:latin typeface="Arial"/>
                <a:cs typeface="Arial"/>
              </a:rPr>
              <a:t>l</a:t>
            </a:r>
            <a:r>
              <a:rPr sz="1100" b="1" spc="-114" dirty="0">
                <a:latin typeface="Arial"/>
                <a:cs typeface="Arial"/>
              </a:rPr>
              <a:t>o</a:t>
            </a:r>
            <a:r>
              <a:rPr sz="1100" b="1" spc="-60" dirty="0">
                <a:latin typeface="Arial"/>
                <a:cs typeface="Arial"/>
              </a:rPr>
              <a:t>rv</a:t>
            </a:r>
            <a:r>
              <a:rPr sz="1100" b="1" spc="-114" dirty="0">
                <a:latin typeface="Arial"/>
                <a:cs typeface="Arial"/>
              </a:rPr>
              <a:t>o</a:t>
            </a:r>
            <a:r>
              <a:rPr sz="1100" b="1" dirty="0">
                <a:latin typeface="Arial"/>
                <a:cs typeface="Arial"/>
              </a:rPr>
              <a:t>s</a:t>
            </a:r>
            <a:r>
              <a:rPr sz="1100" b="1" spc="-155" dirty="0">
                <a:latin typeface="Arial"/>
                <a:cs typeface="Arial"/>
              </a:rPr>
              <a:t> </a:t>
            </a:r>
            <a:r>
              <a:rPr sz="1100" b="1" spc="-60" dirty="0">
                <a:latin typeface="Arial"/>
                <a:cs typeface="Arial"/>
              </a:rPr>
              <a:t>(</a:t>
            </a:r>
            <a:r>
              <a:rPr sz="1100" b="1" spc="-114" dirty="0">
                <a:latin typeface="Arial"/>
                <a:cs typeface="Arial"/>
              </a:rPr>
              <a:t>ng</a:t>
            </a:r>
            <a:r>
              <a:rPr sz="1100" b="1" spc="-55" dirty="0">
                <a:latin typeface="Arial"/>
                <a:cs typeface="Arial"/>
              </a:rPr>
              <a:t>/</a:t>
            </a:r>
            <a:r>
              <a:rPr sz="1100" b="1" spc="-215" dirty="0">
                <a:latin typeface="Arial"/>
                <a:cs typeface="Arial"/>
              </a:rPr>
              <a:t>m</a:t>
            </a:r>
            <a:r>
              <a:rPr sz="1100" b="1" spc="-55" dirty="0">
                <a:latin typeface="Arial"/>
                <a:cs typeface="Arial"/>
              </a:rPr>
              <a:t>l</a:t>
            </a:r>
            <a:r>
              <a:rPr sz="1100" b="1" dirty="0">
                <a:latin typeface="Arial"/>
                <a:cs typeface="Arial"/>
              </a:rPr>
              <a:t>)</a:t>
            </a:r>
            <a:endParaRPr sz="1100">
              <a:latin typeface="Arial"/>
              <a:cs typeface="Arial"/>
            </a:endParaRPr>
          </a:p>
          <a:p>
            <a:pPr>
              <a:lnSpc>
                <a:spcPct val="100000"/>
              </a:lnSpc>
              <a:spcBef>
                <a:spcPts val="10"/>
              </a:spcBef>
            </a:pPr>
            <a:endParaRPr sz="1100">
              <a:latin typeface="Arial"/>
              <a:cs typeface="Arial"/>
            </a:endParaRPr>
          </a:p>
          <a:p>
            <a:pPr>
              <a:lnSpc>
                <a:spcPct val="100000"/>
              </a:lnSpc>
              <a:spcBef>
                <a:spcPts val="5"/>
              </a:spcBef>
            </a:pPr>
            <a:r>
              <a:rPr sz="1200" b="1" dirty="0">
                <a:latin typeface="Tahoma"/>
                <a:cs typeface="Tahoma"/>
              </a:rPr>
              <a:t>Whole</a:t>
            </a:r>
            <a:r>
              <a:rPr sz="1200" b="1" spc="-60" dirty="0">
                <a:latin typeface="Tahoma"/>
                <a:cs typeface="Tahoma"/>
              </a:rPr>
              <a:t> </a:t>
            </a:r>
            <a:r>
              <a:rPr sz="1200" b="1" spc="-5" dirty="0">
                <a:latin typeface="Tahoma"/>
                <a:cs typeface="Tahoma"/>
              </a:rPr>
              <a:t>grains</a:t>
            </a:r>
            <a:r>
              <a:rPr sz="1200" b="1" spc="-70" dirty="0">
                <a:latin typeface="Tahoma"/>
                <a:cs typeface="Tahoma"/>
              </a:rPr>
              <a:t> </a:t>
            </a:r>
            <a:r>
              <a:rPr sz="1200" b="1" spc="-5" dirty="0">
                <a:latin typeface="Tahoma"/>
                <a:cs typeface="Tahoma"/>
              </a:rPr>
              <a:t>extract</a:t>
            </a:r>
            <a:r>
              <a:rPr sz="1200" b="1" spc="-10" dirty="0">
                <a:latin typeface="Tahoma"/>
                <a:cs typeface="Tahoma"/>
              </a:rPr>
              <a:t> </a:t>
            </a:r>
            <a:r>
              <a:rPr sz="1200" b="1" spc="-5" dirty="0">
                <a:latin typeface="Tahoma"/>
                <a:cs typeface="Tahoma"/>
              </a:rPr>
              <a:t>(10%)</a:t>
            </a:r>
            <a:endParaRPr sz="1200">
              <a:latin typeface="Tahoma"/>
              <a:cs typeface="Tahoma"/>
            </a:endParaRPr>
          </a:p>
        </p:txBody>
      </p:sp>
      <p:sp>
        <p:nvSpPr>
          <p:cNvPr id="117" name="object 117"/>
          <p:cNvSpPr txBox="1"/>
          <p:nvPr/>
        </p:nvSpPr>
        <p:spPr>
          <a:xfrm>
            <a:off x="606508" y="1348244"/>
            <a:ext cx="153670" cy="159385"/>
          </a:xfrm>
          <a:prstGeom prst="rect">
            <a:avLst/>
          </a:prstGeom>
        </p:spPr>
        <p:txBody>
          <a:bodyPr vert="vert270" wrap="square" lIns="0" tIns="1905" rIns="0" bIns="0" rtlCol="0">
            <a:spAutoFit/>
          </a:bodyPr>
          <a:lstStyle/>
          <a:p>
            <a:pPr marL="12700">
              <a:lnSpc>
                <a:spcPct val="100000"/>
              </a:lnSpc>
              <a:spcBef>
                <a:spcPts val="15"/>
              </a:spcBef>
            </a:pPr>
            <a:r>
              <a:rPr sz="900" b="1" dirty="0">
                <a:latin typeface="Arial"/>
                <a:cs typeface="Arial"/>
              </a:rPr>
              <a:t>I%</a:t>
            </a:r>
            <a:endParaRPr sz="900">
              <a:latin typeface="Arial"/>
              <a:cs typeface="Arial"/>
            </a:endParaRPr>
          </a:p>
        </p:txBody>
      </p:sp>
      <p:grpSp>
        <p:nvGrpSpPr>
          <p:cNvPr id="118" name="object 118"/>
          <p:cNvGrpSpPr/>
          <p:nvPr/>
        </p:nvGrpSpPr>
        <p:grpSpPr>
          <a:xfrm>
            <a:off x="3546347" y="1483014"/>
            <a:ext cx="57785" cy="509905"/>
            <a:chOff x="3546347" y="1483014"/>
            <a:chExt cx="57785" cy="509905"/>
          </a:xfrm>
        </p:grpSpPr>
        <p:sp>
          <p:nvSpPr>
            <p:cNvPr id="119" name="object 119"/>
            <p:cNvSpPr/>
            <p:nvPr/>
          </p:nvSpPr>
          <p:spPr>
            <a:xfrm>
              <a:off x="3550919" y="1487424"/>
              <a:ext cx="48895" cy="60960"/>
            </a:xfrm>
            <a:custGeom>
              <a:avLst/>
              <a:gdLst/>
              <a:ahLst/>
              <a:cxnLst/>
              <a:rect l="l" t="t" r="r" b="b"/>
              <a:pathLst>
                <a:path w="48895" h="60959">
                  <a:moveTo>
                    <a:pt x="24383" y="0"/>
                  </a:moveTo>
                  <a:lnTo>
                    <a:pt x="0" y="30352"/>
                  </a:lnTo>
                  <a:lnTo>
                    <a:pt x="24383" y="60578"/>
                  </a:lnTo>
                  <a:lnTo>
                    <a:pt x="48513" y="30352"/>
                  </a:lnTo>
                  <a:lnTo>
                    <a:pt x="24383" y="0"/>
                  </a:lnTo>
                  <a:close/>
                </a:path>
              </a:pathLst>
            </a:custGeom>
            <a:solidFill>
              <a:srgbClr val="000080"/>
            </a:solidFill>
          </p:spPr>
          <p:txBody>
            <a:bodyPr wrap="square" lIns="0" tIns="0" rIns="0" bIns="0" rtlCol="0"/>
            <a:lstStyle/>
            <a:p>
              <a:endParaRPr/>
            </a:p>
          </p:txBody>
        </p:sp>
        <p:sp>
          <p:nvSpPr>
            <p:cNvPr id="120" name="object 120"/>
            <p:cNvSpPr/>
            <p:nvPr/>
          </p:nvSpPr>
          <p:spPr>
            <a:xfrm>
              <a:off x="3550919" y="1487424"/>
              <a:ext cx="48895" cy="60960"/>
            </a:xfrm>
            <a:custGeom>
              <a:avLst/>
              <a:gdLst/>
              <a:ahLst/>
              <a:cxnLst/>
              <a:rect l="l" t="t" r="r" b="b"/>
              <a:pathLst>
                <a:path w="48895" h="60959">
                  <a:moveTo>
                    <a:pt x="24383" y="0"/>
                  </a:moveTo>
                  <a:lnTo>
                    <a:pt x="48513" y="30352"/>
                  </a:lnTo>
                  <a:lnTo>
                    <a:pt x="24383" y="60578"/>
                  </a:lnTo>
                  <a:lnTo>
                    <a:pt x="0" y="30352"/>
                  </a:lnTo>
                  <a:lnTo>
                    <a:pt x="24383" y="0"/>
                  </a:lnTo>
                  <a:close/>
                </a:path>
              </a:pathLst>
            </a:custGeom>
            <a:ln w="8820">
              <a:solidFill>
                <a:srgbClr val="000080"/>
              </a:solidFill>
            </a:ln>
          </p:spPr>
          <p:txBody>
            <a:bodyPr wrap="square" lIns="0" tIns="0" rIns="0" bIns="0" rtlCol="0"/>
            <a:lstStyle/>
            <a:p>
              <a:endParaRPr/>
            </a:p>
          </p:txBody>
        </p:sp>
        <p:sp>
          <p:nvSpPr>
            <p:cNvPr id="121" name="object 121"/>
            <p:cNvSpPr/>
            <p:nvPr/>
          </p:nvSpPr>
          <p:spPr>
            <a:xfrm>
              <a:off x="3546347" y="1703805"/>
              <a:ext cx="41275" cy="50165"/>
            </a:xfrm>
            <a:custGeom>
              <a:avLst/>
              <a:gdLst/>
              <a:ahLst/>
              <a:cxnLst/>
              <a:rect l="l" t="t" r="r" b="b"/>
              <a:pathLst>
                <a:path w="41275" h="50164">
                  <a:moveTo>
                    <a:pt x="41114" y="0"/>
                  </a:moveTo>
                  <a:lnTo>
                    <a:pt x="0" y="0"/>
                  </a:lnTo>
                  <a:lnTo>
                    <a:pt x="0" y="50064"/>
                  </a:lnTo>
                  <a:lnTo>
                    <a:pt x="41114" y="50064"/>
                  </a:lnTo>
                  <a:lnTo>
                    <a:pt x="41114" y="0"/>
                  </a:lnTo>
                  <a:close/>
                </a:path>
              </a:pathLst>
            </a:custGeom>
            <a:solidFill>
              <a:srgbClr val="FF0000"/>
            </a:solidFill>
          </p:spPr>
          <p:txBody>
            <a:bodyPr wrap="square" lIns="0" tIns="0" rIns="0" bIns="0" rtlCol="0"/>
            <a:lstStyle/>
            <a:p>
              <a:endParaRPr/>
            </a:p>
          </p:txBody>
        </p:sp>
        <p:sp>
          <p:nvSpPr>
            <p:cNvPr id="122" name="object 122"/>
            <p:cNvSpPr/>
            <p:nvPr/>
          </p:nvSpPr>
          <p:spPr>
            <a:xfrm>
              <a:off x="3550919" y="1929384"/>
              <a:ext cx="48895" cy="59055"/>
            </a:xfrm>
            <a:custGeom>
              <a:avLst/>
              <a:gdLst/>
              <a:ahLst/>
              <a:cxnLst/>
              <a:rect l="l" t="t" r="r" b="b"/>
              <a:pathLst>
                <a:path w="48895" h="59055">
                  <a:moveTo>
                    <a:pt x="24383" y="0"/>
                  </a:moveTo>
                  <a:lnTo>
                    <a:pt x="0" y="59054"/>
                  </a:lnTo>
                  <a:lnTo>
                    <a:pt x="48513" y="59054"/>
                  </a:lnTo>
                  <a:lnTo>
                    <a:pt x="24383" y="0"/>
                  </a:lnTo>
                  <a:close/>
                </a:path>
              </a:pathLst>
            </a:custGeom>
            <a:solidFill>
              <a:srgbClr val="FFCC00"/>
            </a:solidFill>
          </p:spPr>
          <p:txBody>
            <a:bodyPr wrap="square" lIns="0" tIns="0" rIns="0" bIns="0" rtlCol="0"/>
            <a:lstStyle/>
            <a:p>
              <a:endParaRPr/>
            </a:p>
          </p:txBody>
        </p:sp>
        <p:sp>
          <p:nvSpPr>
            <p:cNvPr id="123" name="object 123"/>
            <p:cNvSpPr/>
            <p:nvPr/>
          </p:nvSpPr>
          <p:spPr>
            <a:xfrm>
              <a:off x="3550919" y="1929384"/>
              <a:ext cx="48895" cy="59055"/>
            </a:xfrm>
            <a:custGeom>
              <a:avLst/>
              <a:gdLst/>
              <a:ahLst/>
              <a:cxnLst/>
              <a:rect l="l" t="t" r="r" b="b"/>
              <a:pathLst>
                <a:path w="48895" h="59055">
                  <a:moveTo>
                    <a:pt x="24383" y="0"/>
                  </a:moveTo>
                  <a:lnTo>
                    <a:pt x="48513" y="59054"/>
                  </a:lnTo>
                  <a:lnTo>
                    <a:pt x="0" y="59054"/>
                  </a:lnTo>
                  <a:lnTo>
                    <a:pt x="24383" y="0"/>
                  </a:lnTo>
                  <a:close/>
                </a:path>
              </a:pathLst>
            </a:custGeom>
            <a:ln w="8821">
              <a:solidFill>
                <a:srgbClr val="FFFF00"/>
              </a:solidFill>
            </a:ln>
          </p:spPr>
          <p:txBody>
            <a:bodyPr wrap="square" lIns="0" tIns="0" rIns="0" bIns="0" rtlCol="0"/>
            <a:lstStyle/>
            <a:p>
              <a:endParaRPr/>
            </a:p>
          </p:txBody>
        </p:sp>
      </p:grpSp>
      <p:sp>
        <p:nvSpPr>
          <p:cNvPr id="124" name="object 124"/>
          <p:cNvSpPr txBox="1"/>
          <p:nvPr/>
        </p:nvSpPr>
        <p:spPr>
          <a:xfrm>
            <a:off x="3497579" y="1392936"/>
            <a:ext cx="1125220" cy="661670"/>
          </a:xfrm>
          <a:prstGeom prst="rect">
            <a:avLst/>
          </a:prstGeom>
          <a:ln w="9611">
            <a:solidFill>
              <a:srgbClr val="000000"/>
            </a:solidFill>
          </a:ln>
        </p:spPr>
        <p:txBody>
          <a:bodyPr vert="horz" wrap="square" lIns="0" tIns="26669" rIns="0" bIns="0" rtlCol="0">
            <a:spAutoFit/>
          </a:bodyPr>
          <a:lstStyle/>
          <a:p>
            <a:pPr marL="146050">
              <a:lnSpc>
                <a:spcPct val="100000"/>
              </a:lnSpc>
              <a:spcBef>
                <a:spcPts val="209"/>
              </a:spcBef>
            </a:pPr>
            <a:r>
              <a:rPr sz="1100" spc="-175" dirty="0">
                <a:latin typeface="Arial MT"/>
                <a:cs typeface="Arial MT"/>
              </a:rPr>
              <a:t>PBS</a:t>
            </a:r>
            <a:endParaRPr sz="1100">
              <a:latin typeface="Arial MT"/>
              <a:cs typeface="Arial MT"/>
            </a:endParaRPr>
          </a:p>
          <a:p>
            <a:pPr marL="146050">
              <a:lnSpc>
                <a:spcPct val="100000"/>
              </a:lnSpc>
              <a:spcBef>
                <a:spcPts val="310"/>
              </a:spcBef>
            </a:pPr>
            <a:r>
              <a:rPr sz="1100" spc="-250" dirty="0">
                <a:latin typeface="Arial MT"/>
                <a:cs typeface="Arial MT"/>
              </a:rPr>
              <a:t>w</a:t>
            </a:r>
            <a:r>
              <a:rPr sz="1100" spc="-110" dirty="0">
                <a:latin typeface="Arial MT"/>
                <a:cs typeface="Arial MT"/>
              </a:rPr>
              <a:t>ho</a:t>
            </a:r>
            <a:r>
              <a:rPr sz="1100" spc="-70" dirty="0">
                <a:latin typeface="Arial MT"/>
                <a:cs typeface="Arial MT"/>
              </a:rPr>
              <a:t>l</a:t>
            </a:r>
            <a:r>
              <a:rPr sz="1100" dirty="0">
                <a:latin typeface="Arial MT"/>
                <a:cs typeface="Arial MT"/>
              </a:rPr>
              <a:t>e</a:t>
            </a:r>
            <a:r>
              <a:rPr sz="1100" spc="-155" dirty="0">
                <a:latin typeface="Arial MT"/>
                <a:cs typeface="Arial MT"/>
              </a:rPr>
              <a:t> </a:t>
            </a:r>
            <a:r>
              <a:rPr sz="1100" spc="-100" dirty="0">
                <a:latin typeface="Arial MT"/>
                <a:cs typeface="Arial MT"/>
              </a:rPr>
              <a:t>g</a:t>
            </a:r>
            <a:r>
              <a:rPr sz="1100" spc="-60" dirty="0">
                <a:latin typeface="Arial MT"/>
                <a:cs typeface="Arial MT"/>
              </a:rPr>
              <a:t>r</a:t>
            </a:r>
            <a:r>
              <a:rPr sz="1100" spc="-110" dirty="0">
                <a:latin typeface="Arial MT"/>
                <a:cs typeface="Arial MT"/>
              </a:rPr>
              <a:t>a</a:t>
            </a:r>
            <a:r>
              <a:rPr sz="1100" spc="-70" dirty="0">
                <a:latin typeface="Arial MT"/>
                <a:cs typeface="Arial MT"/>
              </a:rPr>
              <a:t>i</a:t>
            </a:r>
            <a:r>
              <a:rPr sz="1100" dirty="0">
                <a:latin typeface="Arial MT"/>
                <a:cs typeface="Arial MT"/>
              </a:rPr>
              <a:t>n</a:t>
            </a:r>
            <a:r>
              <a:rPr sz="1100" spc="-180" dirty="0">
                <a:latin typeface="Arial MT"/>
                <a:cs typeface="Arial MT"/>
              </a:rPr>
              <a:t> </a:t>
            </a:r>
            <a:r>
              <a:rPr sz="1100" spc="-110" dirty="0">
                <a:latin typeface="Arial MT"/>
                <a:cs typeface="Arial MT"/>
              </a:rPr>
              <a:t>e</a:t>
            </a:r>
            <a:r>
              <a:rPr sz="1100" spc="-180" dirty="0">
                <a:latin typeface="Arial MT"/>
                <a:cs typeface="Arial MT"/>
              </a:rPr>
              <a:t>x</a:t>
            </a:r>
            <a:r>
              <a:rPr sz="1100" spc="-55" dirty="0">
                <a:latin typeface="Arial MT"/>
                <a:cs typeface="Arial MT"/>
              </a:rPr>
              <a:t>tr</a:t>
            </a:r>
            <a:r>
              <a:rPr sz="1100" spc="-110" dirty="0">
                <a:latin typeface="Arial MT"/>
                <a:cs typeface="Arial MT"/>
              </a:rPr>
              <a:t>a</a:t>
            </a:r>
            <a:r>
              <a:rPr sz="1100" spc="-75" dirty="0">
                <a:latin typeface="Arial MT"/>
                <a:cs typeface="Arial MT"/>
              </a:rPr>
              <a:t>c</a:t>
            </a:r>
            <a:r>
              <a:rPr sz="1100" dirty="0">
                <a:latin typeface="Arial MT"/>
                <a:cs typeface="Arial MT"/>
              </a:rPr>
              <a:t>t</a:t>
            </a:r>
            <a:endParaRPr sz="1100">
              <a:latin typeface="Arial MT"/>
              <a:cs typeface="Arial MT"/>
            </a:endParaRPr>
          </a:p>
          <a:p>
            <a:pPr marL="146050">
              <a:lnSpc>
                <a:spcPct val="100000"/>
              </a:lnSpc>
              <a:spcBef>
                <a:spcPts val="370"/>
              </a:spcBef>
            </a:pPr>
            <a:r>
              <a:rPr sz="1100" spc="-210" dirty="0">
                <a:latin typeface="Arial MT"/>
                <a:cs typeface="Arial MT"/>
              </a:rPr>
              <a:t>m</a:t>
            </a:r>
            <a:r>
              <a:rPr sz="1100" spc="-70" dirty="0">
                <a:latin typeface="Arial MT"/>
                <a:cs typeface="Arial MT"/>
              </a:rPr>
              <a:t>ill</a:t>
            </a:r>
            <a:r>
              <a:rPr sz="1100" spc="-114" dirty="0">
                <a:latin typeface="Arial MT"/>
                <a:cs typeface="Arial MT"/>
              </a:rPr>
              <a:t>e</a:t>
            </a:r>
            <a:r>
              <a:rPr sz="1100" dirty="0">
                <a:latin typeface="Arial MT"/>
                <a:cs typeface="Arial MT"/>
              </a:rPr>
              <a:t>d</a:t>
            </a:r>
            <a:r>
              <a:rPr sz="1100" spc="-165" dirty="0">
                <a:latin typeface="Arial MT"/>
                <a:cs typeface="Arial MT"/>
              </a:rPr>
              <a:t> </a:t>
            </a:r>
            <a:r>
              <a:rPr sz="1100" spc="-100" dirty="0">
                <a:latin typeface="Arial MT"/>
                <a:cs typeface="Arial MT"/>
              </a:rPr>
              <a:t>g</a:t>
            </a:r>
            <a:r>
              <a:rPr sz="1100" spc="-60" dirty="0">
                <a:latin typeface="Arial MT"/>
                <a:cs typeface="Arial MT"/>
              </a:rPr>
              <a:t>r</a:t>
            </a:r>
            <a:r>
              <a:rPr sz="1100" spc="-114" dirty="0">
                <a:latin typeface="Arial MT"/>
                <a:cs typeface="Arial MT"/>
              </a:rPr>
              <a:t>a</a:t>
            </a:r>
            <a:r>
              <a:rPr sz="1100" spc="-70" dirty="0">
                <a:latin typeface="Arial MT"/>
                <a:cs typeface="Arial MT"/>
              </a:rPr>
              <a:t>i</a:t>
            </a:r>
            <a:r>
              <a:rPr sz="1100" dirty="0">
                <a:latin typeface="Arial MT"/>
                <a:cs typeface="Arial MT"/>
              </a:rPr>
              <a:t>n</a:t>
            </a:r>
            <a:r>
              <a:rPr sz="1100" spc="-180" dirty="0">
                <a:latin typeface="Arial MT"/>
                <a:cs typeface="Arial MT"/>
              </a:rPr>
              <a:t> </a:t>
            </a:r>
            <a:r>
              <a:rPr sz="1100" spc="-114" dirty="0">
                <a:latin typeface="Arial MT"/>
                <a:cs typeface="Arial MT"/>
              </a:rPr>
              <a:t>e</a:t>
            </a:r>
            <a:r>
              <a:rPr sz="1100" spc="-185" dirty="0">
                <a:latin typeface="Arial MT"/>
                <a:cs typeface="Arial MT"/>
              </a:rPr>
              <a:t>x</a:t>
            </a:r>
            <a:r>
              <a:rPr sz="1100" spc="-60" dirty="0">
                <a:latin typeface="Arial MT"/>
                <a:cs typeface="Arial MT"/>
              </a:rPr>
              <a:t>t</a:t>
            </a:r>
            <a:r>
              <a:rPr sz="1100" spc="-55" dirty="0">
                <a:latin typeface="Arial MT"/>
                <a:cs typeface="Arial MT"/>
              </a:rPr>
              <a:t>r</a:t>
            </a:r>
            <a:r>
              <a:rPr sz="1100" spc="-114" dirty="0">
                <a:latin typeface="Arial MT"/>
                <a:cs typeface="Arial MT"/>
              </a:rPr>
              <a:t>a</a:t>
            </a:r>
            <a:r>
              <a:rPr sz="1100" spc="-90" dirty="0">
                <a:latin typeface="Arial MT"/>
                <a:cs typeface="Arial MT"/>
              </a:rPr>
              <a:t>ct</a:t>
            </a:r>
            <a:endParaRPr sz="1100">
              <a:latin typeface="Arial MT"/>
              <a:cs typeface="Arial MT"/>
            </a:endParaRPr>
          </a:p>
        </p:txBody>
      </p:sp>
      <p:sp>
        <p:nvSpPr>
          <p:cNvPr id="125" name="CasellaDiTesto 124">
            <a:extLst>
              <a:ext uri="{FF2B5EF4-FFF2-40B4-BE49-F238E27FC236}">
                <a16:creationId xmlns:a16="http://schemas.microsoft.com/office/drawing/2014/main" id="{1E3F8AE9-EA60-48FA-94A6-A99144394BF9}"/>
              </a:ext>
            </a:extLst>
          </p:cNvPr>
          <p:cNvSpPr txBox="1"/>
          <p:nvPr/>
        </p:nvSpPr>
        <p:spPr>
          <a:xfrm>
            <a:off x="4245660" y="4417058"/>
            <a:ext cx="4822140" cy="923330"/>
          </a:xfrm>
          <a:prstGeom prst="rect">
            <a:avLst/>
          </a:prstGeom>
          <a:noFill/>
        </p:spPr>
        <p:txBody>
          <a:bodyPr wrap="square" rtlCol="0">
            <a:spAutoFit/>
          </a:bodyPr>
          <a:lstStyle/>
          <a:p>
            <a:pPr marL="285750" indent="-285750">
              <a:buFont typeface="Arial" panose="020B0604020202020204" pitchFamily="34" charset="0"/>
              <a:buChar char="•"/>
            </a:pPr>
            <a:r>
              <a:rPr lang="it-IT" b="1" dirty="0">
                <a:latin typeface="Times New Roman" panose="02020603050405020304" pitchFamily="18" charset="0"/>
                <a:cs typeface="Times New Roman" panose="02020603050405020304" pitchFamily="18" charset="0"/>
              </a:rPr>
              <a:t>LOD = 2 x SD of no </a:t>
            </a:r>
            <a:r>
              <a:rPr lang="it-IT" b="1" dirty="0" err="1">
                <a:latin typeface="Times New Roman" panose="02020603050405020304" pitchFamily="18" charset="0"/>
                <a:cs typeface="Times New Roman" panose="02020603050405020304" pitchFamily="18" charset="0"/>
              </a:rPr>
              <a:t>ihnibition</a:t>
            </a:r>
            <a:r>
              <a:rPr lang="it-IT" b="1" dirty="0">
                <a:latin typeface="Times New Roman" panose="02020603050405020304" pitchFamily="18" charset="0"/>
                <a:cs typeface="Times New Roman" panose="02020603050405020304" pitchFamily="18" charset="0"/>
              </a:rPr>
              <a:t> </a:t>
            </a:r>
            <a:r>
              <a:rPr lang="it-IT" b="1" dirty="0" err="1">
                <a:latin typeface="Times New Roman" panose="02020603050405020304" pitchFamily="18" charset="0"/>
                <a:cs typeface="Times New Roman" panose="02020603050405020304" pitchFamily="18" charset="0"/>
              </a:rPr>
              <a:t>measurement</a:t>
            </a:r>
            <a:endParaRPr lang="it-IT" b="1" dirty="0">
              <a:latin typeface="Times New Roman" panose="02020603050405020304" pitchFamily="18" charset="0"/>
              <a:cs typeface="Times New Roman" panose="02020603050405020304" pitchFamily="18" charset="0"/>
            </a:endParaRPr>
          </a:p>
          <a:p>
            <a:endParaRPr lang="it-IT"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it-IT" sz="1800" b="1" spc="-5" dirty="0">
                <a:latin typeface="Times New Roman" panose="02020603050405020304" pitchFamily="18" charset="0"/>
                <a:cs typeface="Times New Roman" panose="02020603050405020304" pitchFamily="18" charset="0"/>
              </a:rPr>
              <a:t>I</a:t>
            </a:r>
            <a:r>
              <a:rPr lang="it-IT" sz="1800" b="1" baseline="-17361" dirty="0">
                <a:latin typeface="Times New Roman" panose="02020603050405020304" pitchFamily="18" charset="0"/>
                <a:cs typeface="Times New Roman" panose="02020603050405020304" pitchFamily="18" charset="0"/>
              </a:rPr>
              <a:t>50</a:t>
            </a:r>
            <a:r>
              <a:rPr lang="it-IT" sz="1800" b="1" spc="-7" baseline="-17361" dirty="0">
                <a:latin typeface="Times New Roman" panose="02020603050405020304" pitchFamily="18" charset="0"/>
                <a:cs typeface="Times New Roman" panose="02020603050405020304" pitchFamily="18" charset="0"/>
              </a:rPr>
              <a:t>% = </a:t>
            </a:r>
            <a:r>
              <a:rPr lang="it-IT" sz="1800" b="1" spc="-7" dirty="0">
                <a:latin typeface="Times New Roman" panose="02020603050405020304" pitchFamily="18" charset="0"/>
                <a:cs typeface="Times New Roman" panose="02020603050405020304" pitchFamily="18" charset="0"/>
              </a:rPr>
              <a:t>50% of </a:t>
            </a:r>
            <a:r>
              <a:rPr lang="it-IT" sz="1800" b="1" spc="-7" dirty="0" err="1">
                <a:latin typeface="Times New Roman" panose="02020603050405020304" pitchFamily="18" charset="0"/>
                <a:cs typeface="Times New Roman" panose="02020603050405020304" pitchFamily="18" charset="0"/>
              </a:rPr>
              <a:t>inhibition</a:t>
            </a:r>
            <a:r>
              <a:rPr lang="it-IT" sz="1800" b="1" spc="-7" dirty="0">
                <a:latin typeface="Times New Roman" panose="02020603050405020304" pitchFamily="18" charset="0"/>
                <a:cs typeface="Times New Roman" panose="02020603050405020304" pitchFamily="18" charset="0"/>
              </a:rPr>
              <a:t> </a:t>
            </a:r>
            <a:endParaRPr lang="it-IT"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3139" y="120218"/>
            <a:ext cx="4783455" cy="30035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8000"/>
                </a:solidFill>
                <a:latin typeface="Tahoma"/>
                <a:cs typeface="Tahoma"/>
              </a:rPr>
              <a:t>Recovery</a:t>
            </a:r>
            <a:r>
              <a:rPr sz="1800" spc="-55" dirty="0">
                <a:solidFill>
                  <a:srgbClr val="008000"/>
                </a:solidFill>
                <a:latin typeface="Tahoma"/>
                <a:cs typeface="Tahoma"/>
              </a:rPr>
              <a:t> </a:t>
            </a:r>
            <a:r>
              <a:rPr sz="1800" spc="-5" dirty="0">
                <a:solidFill>
                  <a:srgbClr val="008000"/>
                </a:solidFill>
                <a:latin typeface="Tahoma"/>
                <a:cs typeface="Tahoma"/>
              </a:rPr>
              <a:t>from</a:t>
            </a:r>
            <a:r>
              <a:rPr sz="1800" spc="-55" dirty="0">
                <a:solidFill>
                  <a:srgbClr val="008000"/>
                </a:solidFill>
                <a:latin typeface="Tahoma"/>
                <a:cs typeface="Tahoma"/>
              </a:rPr>
              <a:t> </a:t>
            </a:r>
            <a:r>
              <a:rPr sz="1800" spc="-5" dirty="0">
                <a:solidFill>
                  <a:srgbClr val="008000"/>
                </a:solidFill>
                <a:latin typeface="Tahoma"/>
                <a:cs typeface="Tahoma"/>
              </a:rPr>
              <a:t>spiked</a:t>
            </a:r>
            <a:r>
              <a:rPr sz="1800" spc="-20" dirty="0">
                <a:solidFill>
                  <a:srgbClr val="008000"/>
                </a:solidFill>
                <a:latin typeface="Tahoma"/>
                <a:cs typeface="Tahoma"/>
              </a:rPr>
              <a:t> </a:t>
            </a:r>
            <a:r>
              <a:rPr sz="1800" spc="-5" dirty="0">
                <a:solidFill>
                  <a:srgbClr val="008000"/>
                </a:solidFill>
                <a:latin typeface="Tahoma"/>
                <a:cs typeface="Tahoma"/>
              </a:rPr>
              <a:t>samples</a:t>
            </a:r>
            <a:r>
              <a:rPr sz="1800" spc="-45" dirty="0">
                <a:solidFill>
                  <a:srgbClr val="008000"/>
                </a:solidFill>
                <a:latin typeface="Tahoma"/>
                <a:cs typeface="Tahoma"/>
              </a:rPr>
              <a:t> </a:t>
            </a:r>
            <a:r>
              <a:rPr sz="1800" spc="-5" dirty="0">
                <a:solidFill>
                  <a:srgbClr val="008000"/>
                </a:solidFill>
                <a:latin typeface="Tahoma"/>
                <a:cs typeface="Tahoma"/>
              </a:rPr>
              <a:t>(2</a:t>
            </a:r>
            <a:r>
              <a:rPr sz="1800" spc="-30" dirty="0">
                <a:solidFill>
                  <a:srgbClr val="008000"/>
                </a:solidFill>
                <a:latin typeface="Tahoma"/>
                <a:cs typeface="Tahoma"/>
              </a:rPr>
              <a:t> </a:t>
            </a:r>
            <a:r>
              <a:rPr sz="1800" spc="-5" dirty="0">
                <a:solidFill>
                  <a:srgbClr val="008000"/>
                </a:solidFill>
                <a:latin typeface="Tahoma"/>
                <a:cs typeface="Tahoma"/>
              </a:rPr>
              <a:t>mg/Kg)</a:t>
            </a:r>
            <a:endParaRPr sz="1800">
              <a:latin typeface="Tahoma"/>
              <a:cs typeface="Tahoma"/>
            </a:endParaRPr>
          </a:p>
        </p:txBody>
      </p:sp>
      <p:sp>
        <p:nvSpPr>
          <p:cNvPr id="3" name="object 3"/>
          <p:cNvSpPr txBox="1"/>
          <p:nvPr/>
        </p:nvSpPr>
        <p:spPr>
          <a:xfrm>
            <a:off x="535635" y="1251330"/>
            <a:ext cx="191897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Tahoma"/>
                <a:cs typeface="Tahoma"/>
              </a:rPr>
              <a:t>E</a:t>
            </a:r>
            <a:r>
              <a:rPr sz="1200" b="1" spc="-10" dirty="0">
                <a:latin typeface="Tahoma"/>
                <a:cs typeface="Tahoma"/>
              </a:rPr>
              <a:t>x</a:t>
            </a:r>
            <a:r>
              <a:rPr sz="1200" b="1" spc="-5" dirty="0">
                <a:latin typeface="Tahoma"/>
                <a:cs typeface="Tahoma"/>
              </a:rPr>
              <a:t>per</a:t>
            </a:r>
            <a:r>
              <a:rPr sz="1200" b="1" dirty="0">
                <a:latin typeface="Tahoma"/>
                <a:cs typeface="Tahoma"/>
              </a:rPr>
              <a:t>i</a:t>
            </a:r>
            <a:r>
              <a:rPr sz="1200" b="1" spc="-10" dirty="0">
                <a:latin typeface="Tahoma"/>
                <a:cs typeface="Tahoma"/>
              </a:rPr>
              <a:t>m</a:t>
            </a:r>
            <a:r>
              <a:rPr sz="1200" b="1" spc="-5" dirty="0">
                <a:latin typeface="Tahoma"/>
                <a:cs typeface="Tahoma"/>
              </a:rPr>
              <a:t>en</a:t>
            </a:r>
            <a:r>
              <a:rPr sz="1200" b="1" dirty="0">
                <a:latin typeface="Tahoma"/>
                <a:cs typeface="Tahoma"/>
              </a:rPr>
              <a:t>t</a:t>
            </a:r>
            <a:r>
              <a:rPr sz="1200" b="1" spc="-15" dirty="0">
                <a:latin typeface="Tahoma"/>
                <a:cs typeface="Tahoma"/>
              </a:rPr>
              <a:t>a</a:t>
            </a:r>
            <a:r>
              <a:rPr sz="1200" b="1" dirty="0">
                <a:latin typeface="Tahoma"/>
                <a:cs typeface="Tahoma"/>
              </a:rPr>
              <a:t>l</a:t>
            </a:r>
            <a:r>
              <a:rPr sz="1200" b="1" spc="-90" dirty="0">
                <a:latin typeface="Tahoma"/>
                <a:cs typeface="Tahoma"/>
              </a:rPr>
              <a:t> </a:t>
            </a:r>
            <a:r>
              <a:rPr sz="1200" b="1" spc="-5" dirty="0">
                <a:latin typeface="Tahoma"/>
                <a:cs typeface="Tahoma"/>
              </a:rPr>
              <a:t>c</a:t>
            </a:r>
            <a:r>
              <a:rPr sz="1200" b="1" spc="5" dirty="0">
                <a:latin typeface="Tahoma"/>
                <a:cs typeface="Tahoma"/>
              </a:rPr>
              <a:t>o</a:t>
            </a:r>
            <a:r>
              <a:rPr sz="1200" b="1" spc="-5" dirty="0">
                <a:latin typeface="Tahoma"/>
                <a:cs typeface="Tahoma"/>
              </a:rPr>
              <a:t>ndi</a:t>
            </a:r>
            <a:r>
              <a:rPr sz="1200" b="1" spc="-10" dirty="0">
                <a:latin typeface="Tahoma"/>
                <a:cs typeface="Tahoma"/>
              </a:rPr>
              <a:t>t</a:t>
            </a:r>
            <a:r>
              <a:rPr sz="1200" b="1" dirty="0">
                <a:latin typeface="Tahoma"/>
                <a:cs typeface="Tahoma"/>
              </a:rPr>
              <a:t>i</a:t>
            </a:r>
            <a:r>
              <a:rPr sz="1200" b="1" spc="-15" dirty="0">
                <a:latin typeface="Tahoma"/>
                <a:cs typeface="Tahoma"/>
              </a:rPr>
              <a:t>on</a:t>
            </a:r>
            <a:r>
              <a:rPr sz="1200" b="1" spc="-10" dirty="0">
                <a:latin typeface="Tahoma"/>
                <a:cs typeface="Tahoma"/>
              </a:rPr>
              <a:t>s</a:t>
            </a:r>
            <a:r>
              <a:rPr sz="1200" b="1" dirty="0">
                <a:latin typeface="Tahoma"/>
                <a:cs typeface="Tahoma"/>
              </a:rPr>
              <a:t>:</a:t>
            </a:r>
            <a:endParaRPr sz="1200">
              <a:latin typeface="Tahoma"/>
              <a:cs typeface="Tahoma"/>
            </a:endParaRPr>
          </a:p>
        </p:txBody>
      </p:sp>
      <p:sp>
        <p:nvSpPr>
          <p:cNvPr id="4" name="object 4"/>
          <p:cNvSpPr txBox="1"/>
          <p:nvPr/>
        </p:nvSpPr>
        <p:spPr>
          <a:xfrm>
            <a:off x="535635" y="1617345"/>
            <a:ext cx="3503929" cy="940435"/>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Spi</a:t>
            </a:r>
            <a:r>
              <a:rPr sz="1200" spc="-15" dirty="0">
                <a:latin typeface="Tahoma"/>
                <a:cs typeface="Tahoma"/>
              </a:rPr>
              <a:t>k</a:t>
            </a:r>
            <a:r>
              <a:rPr sz="1200" dirty="0">
                <a:latin typeface="Tahoma"/>
                <a:cs typeface="Tahoma"/>
              </a:rPr>
              <a:t>ed</a:t>
            </a:r>
            <a:r>
              <a:rPr sz="1200" spc="-80" dirty="0">
                <a:latin typeface="Tahoma"/>
                <a:cs typeface="Tahoma"/>
              </a:rPr>
              <a:t> </a:t>
            </a:r>
            <a:r>
              <a:rPr sz="1200" dirty="0">
                <a:latin typeface="Tahoma"/>
                <a:cs typeface="Tahoma"/>
              </a:rPr>
              <a:t>s</a:t>
            </a:r>
            <a:r>
              <a:rPr sz="1200" spc="-10" dirty="0">
                <a:latin typeface="Tahoma"/>
                <a:cs typeface="Tahoma"/>
              </a:rPr>
              <a:t>a</a:t>
            </a:r>
            <a:r>
              <a:rPr sz="1200" dirty="0">
                <a:latin typeface="Tahoma"/>
                <a:cs typeface="Tahoma"/>
              </a:rPr>
              <a:t>mples</a:t>
            </a:r>
            <a:endParaRPr sz="1200">
              <a:latin typeface="Tahoma"/>
              <a:cs typeface="Tahoma"/>
            </a:endParaRPr>
          </a:p>
          <a:p>
            <a:pPr marL="12700" marR="5080">
              <a:lnSpc>
                <a:spcPct val="100000"/>
              </a:lnSpc>
            </a:pPr>
            <a:r>
              <a:rPr sz="1200" spc="-10" dirty="0">
                <a:latin typeface="Tahoma"/>
                <a:cs typeface="Tahoma"/>
              </a:rPr>
              <a:t>Extraction:1g</a:t>
            </a:r>
            <a:r>
              <a:rPr sz="1200" spc="-50" dirty="0">
                <a:latin typeface="Tahoma"/>
                <a:cs typeface="Tahoma"/>
              </a:rPr>
              <a:t> </a:t>
            </a:r>
            <a:r>
              <a:rPr sz="1200" b="1" dirty="0">
                <a:latin typeface="Tahoma"/>
                <a:cs typeface="Tahoma"/>
              </a:rPr>
              <a:t>whole</a:t>
            </a:r>
            <a:r>
              <a:rPr sz="1200" b="1" spc="-25" dirty="0">
                <a:latin typeface="Tahoma"/>
                <a:cs typeface="Tahoma"/>
              </a:rPr>
              <a:t> </a:t>
            </a:r>
            <a:r>
              <a:rPr sz="1200" b="1" spc="-5" dirty="0">
                <a:latin typeface="Tahoma"/>
                <a:cs typeface="Tahoma"/>
              </a:rPr>
              <a:t>grains</a:t>
            </a:r>
            <a:r>
              <a:rPr sz="1200" b="1" spc="-55" dirty="0">
                <a:latin typeface="Tahoma"/>
                <a:cs typeface="Tahoma"/>
              </a:rPr>
              <a:t> </a:t>
            </a:r>
            <a:r>
              <a:rPr sz="1200" b="1" spc="-5" dirty="0">
                <a:latin typeface="Tahoma"/>
                <a:cs typeface="Tahoma"/>
              </a:rPr>
              <a:t>sample</a:t>
            </a:r>
            <a:r>
              <a:rPr sz="1200" b="1" spc="-35" dirty="0">
                <a:latin typeface="Tahoma"/>
                <a:cs typeface="Tahoma"/>
              </a:rPr>
              <a:t> </a:t>
            </a:r>
            <a:r>
              <a:rPr sz="1200" dirty="0">
                <a:latin typeface="Tahoma"/>
                <a:cs typeface="Tahoma"/>
              </a:rPr>
              <a:t>in</a:t>
            </a:r>
            <a:r>
              <a:rPr sz="1200" spc="-5" dirty="0">
                <a:latin typeface="Tahoma"/>
                <a:cs typeface="Tahoma"/>
              </a:rPr>
              <a:t> </a:t>
            </a:r>
            <a:r>
              <a:rPr sz="1200" dirty="0">
                <a:latin typeface="Tahoma"/>
                <a:cs typeface="Tahoma"/>
              </a:rPr>
              <a:t>10ml</a:t>
            </a:r>
            <a:r>
              <a:rPr sz="1200" spc="-15" dirty="0">
                <a:latin typeface="Tahoma"/>
                <a:cs typeface="Tahoma"/>
              </a:rPr>
              <a:t> </a:t>
            </a:r>
            <a:r>
              <a:rPr sz="1200" spc="-5" dirty="0">
                <a:latin typeface="Tahoma"/>
                <a:cs typeface="Tahoma"/>
              </a:rPr>
              <a:t>buffer </a:t>
            </a:r>
            <a:r>
              <a:rPr sz="1200" spc="-360" dirty="0">
                <a:latin typeface="Tahoma"/>
                <a:cs typeface="Tahoma"/>
              </a:rPr>
              <a:t> </a:t>
            </a:r>
            <a:r>
              <a:rPr sz="1200" dirty="0">
                <a:latin typeface="Tahoma"/>
                <a:cs typeface="Tahoma"/>
              </a:rPr>
              <a:t>AChE</a:t>
            </a:r>
            <a:r>
              <a:rPr sz="1200" spc="25" dirty="0">
                <a:latin typeface="Tahoma"/>
                <a:cs typeface="Tahoma"/>
              </a:rPr>
              <a:t> </a:t>
            </a:r>
            <a:r>
              <a:rPr sz="1200" dirty="0">
                <a:latin typeface="Tahoma"/>
                <a:cs typeface="Tahoma"/>
              </a:rPr>
              <a:t>0.125</a:t>
            </a:r>
            <a:r>
              <a:rPr sz="1200" spc="-45" dirty="0">
                <a:latin typeface="Tahoma"/>
                <a:cs typeface="Tahoma"/>
              </a:rPr>
              <a:t> </a:t>
            </a:r>
            <a:r>
              <a:rPr sz="1200" spc="-5" dirty="0">
                <a:latin typeface="Tahoma"/>
                <a:cs typeface="Tahoma"/>
              </a:rPr>
              <a:t>U/ml,</a:t>
            </a:r>
            <a:r>
              <a:rPr sz="1200" spc="-25" dirty="0">
                <a:latin typeface="Tahoma"/>
                <a:cs typeface="Tahoma"/>
              </a:rPr>
              <a:t> </a:t>
            </a:r>
            <a:r>
              <a:rPr sz="1200" dirty="0">
                <a:latin typeface="Tahoma"/>
                <a:cs typeface="Tahoma"/>
              </a:rPr>
              <a:t>Ach</a:t>
            </a:r>
            <a:r>
              <a:rPr sz="1200" spc="-5" dirty="0">
                <a:latin typeface="Tahoma"/>
                <a:cs typeface="Tahoma"/>
              </a:rPr>
              <a:t> </a:t>
            </a:r>
            <a:r>
              <a:rPr sz="1200" dirty="0">
                <a:latin typeface="Tahoma"/>
                <a:cs typeface="Tahoma"/>
              </a:rPr>
              <a:t>0.3</a:t>
            </a:r>
            <a:r>
              <a:rPr sz="1200" spc="-30" dirty="0">
                <a:latin typeface="Tahoma"/>
                <a:cs typeface="Tahoma"/>
              </a:rPr>
              <a:t> </a:t>
            </a:r>
            <a:r>
              <a:rPr sz="1200" dirty="0">
                <a:latin typeface="Tahoma"/>
                <a:cs typeface="Tahoma"/>
              </a:rPr>
              <a:t>mM</a:t>
            </a:r>
            <a:endParaRPr sz="1200">
              <a:latin typeface="Tahoma"/>
              <a:cs typeface="Tahoma"/>
            </a:endParaRPr>
          </a:p>
          <a:p>
            <a:pPr marL="12700">
              <a:lnSpc>
                <a:spcPct val="100000"/>
              </a:lnSpc>
            </a:pPr>
            <a:r>
              <a:rPr sz="1200" spc="-5" dirty="0">
                <a:latin typeface="Tahoma"/>
                <a:cs typeface="Tahoma"/>
              </a:rPr>
              <a:t>Incubation</a:t>
            </a:r>
            <a:r>
              <a:rPr sz="1200" spc="-60" dirty="0">
                <a:latin typeface="Tahoma"/>
                <a:cs typeface="Tahoma"/>
              </a:rPr>
              <a:t> </a:t>
            </a:r>
            <a:r>
              <a:rPr sz="1200" spc="-5" dirty="0">
                <a:latin typeface="Tahoma"/>
                <a:cs typeface="Tahoma"/>
              </a:rPr>
              <a:t>time:</a:t>
            </a:r>
            <a:r>
              <a:rPr sz="1200" spc="-55" dirty="0">
                <a:latin typeface="Tahoma"/>
                <a:cs typeface="Tahoma"/>
              </a:rPr>
              <a:t> </a:t>
            </a:r>
            <a:r>
              <a:rPr sz="1200" dirty="0">
                <a:latin typeface="Tahoma"/>
                <a:cs typeface="Tahoma"/>
              </a:rPr>
              <a:t>10</a:t>
            </a:r>
            <a:r>
              <a:rPr sz="1200" spc="-65" dirty="0">
                <a:latin typeface="Tahoma"/>
                <a:cs typeface="Tahoma"/>
              </a:rPr>
              <a:t> </a:t>
            </a:r>
            <a:r>
              <a:rPr sz="1200" dirty="0">
                <a:latin typeface="Tahoma"/>
                <a:cs typeface="Tahoma"/>
              </a:rPr>
              <a:t>min.</a:t>
            </a:r>
            <a:endParaRPr sz="1200">
              <a:latin typeface="Tahoma"/>
              <a:cs typeface="Tahoma"/>
            </a:endParaRPr>
          </a:p>
          <a:p>
            <a:pPr marL="12700">
              <a:lnSpc>
                <a:spcPct val="100000"/>
              </a:lnSpc>
            </a:pPr>
            <a:r>
              <a:rPr sz="1200" b="1" spc="-5" dirty="0">
                <a:latin typeface="Tahoma"/>
                <a:cs typeface="Tahoma"/>
              </a:rPr>
              <a:t>n=5</a:t>
            </a:r>
            <a:endParaRPr sz="1200">
              <a:latin typeface="Tahoma"/>
              <a:cs typeface="Tahoma"/>
            </a:endParaRPr>
          </a:p>
        </p:txBody>
      </p:sp>
      <p:grpSp>
        <p:nvGrpSpPr>
          <p:cNvPr id="5" name="object 5"/>
          <p:cNvGrpSpPr/>
          <p:nvPr/>
        </p:nvGrpSpPr>
        <p:grpSpPr>
          <a:xfrm>
            <a:off x="5490971" y="1076231"/>
            <a:ext cx="3093085" cy="1249680"/>
            <a:chOff x="5490971" y="1076231"/>
            <a:chExt cx="3093085" cy="1249680"/>
          </a:xfrm>
        </p:grpSpPr>
        <p:sp>
          <p:nvSpPr>
            <p:cNvPr id="6" name="object 6"/>
            <p:cNvSpPr/>
            <p:nvPr/>
          </p:nvSpPr>
          <p:spPr>
            <a:xfrm>
              <a:off x="5990843" y="1304543"/>
              <a:ext cx="610870" cy="967740"/>
            </a:xfrm>
            <a:custGeom>
              <a:avLst/>
              <a:gdLst/>
              <a:ahLst/>
              <a:cxnLst/>
              <a:rect l="l" t="t" r="r" b="b"/>
              <a:pathLst>
                <a:path w="610870" h="967739">
                  <a:moveTo>
                    <a:pt x="610615" y="0"/>
                  </a:moveTo>
                  <a:lnTo>
                    <a:pt x="0" y="0"/>
                  </a:lnTo>
                  <a:lnTo>
                    <a:pt x="0" y="967358"/>
                  </a:lnTo>
                  <a:lnTo>
                    <a:pt x="610615" y="967358"/>
                  </a:lnTo>
                  <a:lnTo>
                    <a:pt x="610615" y="0"/>
                  </a:lnTo>
                  <a:close/>
                </a:path>
              </a:pathLst>
            </a:custGeom>
            <a:solidFill>
              <a:srgbClr val="000080"/>
            </a:solidFill>
          </p:spPr>
          <p:txBody>
            <a:bodyPr wrap="square" lIns="0" tIns="0" rIns="0" bIns="0" rtlCol="0"/>
            <a:lstStyle/>
            <a:p>
              <a:endParaRPr/>
            </a:p>
          </p:txBody>
        </p:sp>
        <p:sp>
          <p:nvSpPr>
            <p:cNvPr id="7" name="object 7"/>
            <p:cNvSpPr/>
            <p:nvPr/>
          </p:nvSpPr>
          <p:spPr>
            <a:xfrm>
              <a:off x="5990843" y="1304543"/>
              <a:ext cx="610870" cy="967740"/>
            </a:xfrm>
            <a:custGeom>
              <a:avLst/>
              <a:gdLst/>
              <a:ahLst/>
              <a:cxnLst/>
              <a:rect l="l" t="t" r="r" b="b"/>
              <a:pathLst>
                <a:path w="610870" h="967739">
                  <a:moveTo>
                    <a:pt x="610615" y="967358"/>
                  </a:moveTo>
                  <a:lnTo>
                    <a:pt x="610615" y="0"/>
                  </a:lnTo>
                  <a:lnTo>
                    <a:pt x="0" y="0"/>
                  </a:lnTo>
                  <a:lnTo>
                    <a:pt x="0" y="967358"/>
                  </a:lnTo>
                  <a:lnTo>
                    <a:pt x="610615" y="967358"/>
                  </a:lnTo>
                </a:path>
              </a:pathLst>
            </a:custGeom>
            <a:ln w="5426">
              <a:solidFill>
                <a:srgbClr val="000000"/>
              </a:solidFill>
            </a:ln>
          </p:spPr>
          <p:txBody>
            <a:bodyPr wrap="square" lIns="0" tIns="0" rIns="0" bIns="0" rtlCol="0"/>
            <a:lstStyle/>
            <a:p>
              <a:endParaRPr/>
            </a:p>
          </p:txBody>
        </p:sp>
        <p:sp>
          <p:nvSpPr>
            <p:cNvPr id="8" name="object 8"/>
            <p:cNvSpPr/>
            <p:nvPr/>
          </p:nvSpPr>
          <p:spPr>
            <a:xfrm>
              <a:off x="6275069" y="1302257"/>
              <a:ext cx="38100" cy="68580"/>
            </a:xfrm>
            <a:custGeom>
              <a:avLst/>
              <a:gdLst/>
              <a:ahLst/>
              <a:cxnLst/>
              <a:rect l="l" t="t" r="r" b="b"/>
              <a:pathLst>
                <a:path w="38100" h="68580">
                  <a:moveTo>
                    <a:pt x="16255" y="0"/>
                  </a:moveTo>
                  <a:lnTo>
                    <a:pt x="16255" y="68452"/>
                  </a:lnTo>
                </a:path>
                <a:path w="38100" h="68580">
                  <a:moveTo>
                    <a:pt x="0" y="68452"/>
                  </a:moveTo>
                  <a:lnTo>
                    <a:pt x="37845" y="68452"/>
                  </a:lnTo>
                </a:path>
              </a:pathLst>
            </a:custGeom>
            <a:ln w="11044">
              <a:solidFill>
                <a:srgbClr val="FFFFFF"/>
              </a:solidFill>
            </a:ln>
          </p:spPr>
          <p:txBody>
            <a:bodyPr wrap="square" lIns="0" tIns="0" rIns="0" bIns="0" rtlCol="0"/>
            <a:lstStyle/>
            <a:p>
              <a:endParaRPr/>
            </a:p>
          </p:txBody>
        </p:sp>
        <p:sp>
          <p:nvSpPr>
            <p:cNvPr id="9" name="object 9"/>
            <p:cNvSpPr/>
            <p:nvPr/>
          </p:nvSpPr>
          <p:spPr>
            <a:xfrm>
              <a:off x="7514843" y="1321307"/>
              <a:ext cx="609600" cy="950594"/>
            </a:xfrm>
            <a:custGeom>
              <a:avLst/>
              <a:gdLst/>
              <a:ahLst/>
              <a:cxnLst/>
              <a:rect l="l" t="t" r="r" b="b"/>
              <a:pathLst>
                <a:path w="609600" h="950594">
                  <a:moveTo>
                    <a:pt x="609307" y="0"/>
                  </a:moveTo>
                  <a:lnTo>
                    <a:pt x="0" y="0"/>
                  </a:lnTo>
                  <a:lnTo>
                    <a:pt x="0" y="950468"/>
                  </a:lnTo>
                  <a:lnTo>
                    <a:pt x="609307" y="950468"/>
                  </a:lnTo>
                  <a:lnTo>
                    <a:pt x="609307" y="0"/>
                  </a:lnTo>
                  <a:close/>
                </a:path>
              </a:pathLst>
            </a:custGeom>
            <a:solidFill>
              <a:srgbClr val="000080"/>
            </a:solidFill>
          </p:spPr>
          <p:txBody>
            <a:bodyPr wrap="square" lIns="0" tIns="0" rIns="0" bIns="0" rtlCol="0"/>
            <a:lstStyle/>
            <a:p>
              <a:endParaRPr/>
            </a:p>
          </p:txBody>
        </p:sp>
        <p:sp>
          <p:nvSpPr>
            <p:cNvPr id="10" name="object 10"/>
            <p:cNvSpPr/>
            <p:nvPr/>
          </p:nvSpPr>
          <p:spPr>
            <a:xfrm>
              <a:off x="7514843" y="1321307"/>
              <a:ext cx="609600" cy="950594"/>
            </a:xfrm>
            <a:custGeom>
              <a:avLst/>
              <a:gdLst/>
              <a:ahLst/>
              <a:cxnLst/>
              <a:rect l="l" t="t" r="r" b="b"/>
              <a:pathLst>
                <a:path w="609600" h="950594">
                  <a:moveTo>
                    <a:pt x="609346" y="950467"/>
                  </a:moveTo>
                  <a:lnTo>
                    <a:pt x="609346" y="0"/>
                  </a:lnTo>
                  <a:lnTo>
                    <a:pt x="0" y="0"/>
                  </a:lnTo>
                  <a:lnTo>
                    <a:pt x="0" y="950467"/>
                  </a:lnTo>
                  <a:lnTo>
                    <a:pt x="609346" y="950467"/>
                  </a:lnTo>
                </a:path>
              </a:pathLst>
            </a:custGeom>
            <a:ln w="5430">
              <a:solidFill>
                <a:srgbClr val="000000"/>
              </a:solidFill>
            </a:ln>
          </p:spPr>
          <p:txBody>
            <a:bodyPr wrap="square" lIns="0" tIns="0" rIns="0" bIns="0" rtlCol="0"/>
            <a:lstStyle/>
            <a:p>
              <a:endParaRPr/>
            </a:p>
          </p:txBody>
        </p:sp>
        <p:sp>
          <p:nvSpPr>
            <p:cNvPr id="11" name="object 11"/>
            <p:cNvSpPr/>
            <p:nvPr/>
          </p:nvSpPr>
          <p:spPr>
            <a:xfrm>
              <a:off x="7799069" y="1319784"/>
              <a:ext cx="38100" cy="46355"/>
            </a:xfrm>
            <a:custGeom>
              <a:avLst/>
              <a:gdLst/>
              <a:ahLst/>
              <a:cxnLst/>
              <a:rect l="l" t="t" r="r" b="b"/>
              <a:pathLst>
                <a:path w="38100" h="46355">
                  <a:moveTo>
                    <a:pt x="16128" y="0"/>
                  </a:moveTo>
                  <a:lnTo>
                    <a:pt x="16128" y="46100"/>
                  </a:lnTo>
                </a:path>
                <a:path w="38100" h="46355">
                  <a:moveTo>
                    <a:pt x="0" y="46100"/>
                  </a:moveTo>
                  <a:lnTo>
                    <a:pt x="37719" y="46100"/>
                  </a:lnTo>
                </a:path>
              </a:pathLst>
            </a:custGeom>
            <a:ln w="11044">
              <a:solidFill>
                <a:srgbClr val="FFFFFF"/>
              </a:solidFill>
            </a:ln>
          </p:spPr>
          <p:txBody>
            <a:bodyPr wrap="square" lIns="0" tIns="0" rIns="0" bIns="0" rtlCol="0"/>
            <a:lstStyle/>
            <a:p>
              <a:endParaRPr/>
            </a:p>
          </p:txBody>
        </p:sp>
        <p:sp>
          <p:nvSpPr>
            <p:cNvPr id="12" name="object 12"/>
            <p:cNvSpPr/>
            <p:nvPr/>
          </p:nvSpPr>
          <p:spPr>
            <a:xfrm>
              <a:off x="5490971" y="1078991"/>
              <a:ext cx="42545" cy="1195070"/>
            </a:xfrm>
            <a:custGeom>
              <a:avLst/>
              <a:gdLst/>
              <a:ahLst/>
              <a:cxnLst/>
              <a:rect l="l" t="t" r="r" b="b"/>
              <a:pathLst>
                <a:path w="42545" h="1195070">
                  <a:moveTo>
                    <a:pt x="42544" y="0"/>
                  </a:moveTo>
                  <a:lnTo>
                    <a:pt x="42544" y="1188847"/>
                  </a:lnTo>
                </a:path>
                <a:path w="42545" h="1195070">
                  <a:moveTo>
                    <a:pt x="0" y="1194689"/>
                  </a:moveTo>
                  <a:lnTo>
                    <a:pt x="37211" y="1194689"/>
                  </a:lnTo>
                </a:path>
                <a:path w="42545" h="1195070">
                  <a:moveTo>
                    <a:pt x="0" y="957834"/>
                  </a:moveTo>
                  <a:lnTo>
                    <a:pt x="37211" y="957834"/>
                  </a:lnTo>
                </a:path>
                <a:path w="42545" h="1195070">
                  <a:moveTo>
                    <a:pt x="0" y="715645"/>
                  </a:moveTo>
                  <a:lnTo>
                    <a:pt x="37211" y="715645"/>
                  </a:lnTo>
                </a:path>
                <a:path w="42545" h="1195070">
                  <a:moveTo>
                    <a:pt x="0" y="479044"/>
                  </a:moveTo>
                  <a:lnTo>
                    <a:pt x="37211" y="479044"/>
                  </a:lnTo>
                </a:path>
                <a:path w="42545" h="1195070">
                  <a:moveTo>
                    <a:pt x="0" y="236728"/>
                  </a:moveTo>
                  <a:lnTo>
                    <a:pt x="37211" y="236728"/>
                  </a:lnTo>
                </a:path>
                <a:path w="42545" h="1195070">
                  <a:moveTo>
                    <a:pt x="0" y="0"/>
                  </a:moveTo>
                  <a:lnTo>
                    <a:pt x="37211" y="0"/>
                  </a:lnTo>
                </a:path>
              </a:pathLst>
            </a:custGeom>
            <a:ln w="5521">
              <a:solidFill>
                <a:srgbClr val="949494"/>
              </a:solidFill>
            </a:ln>
          </p:spPr>
          <p:txBody>
            <a:bodyPr wrap="square" lIns="0" tIns="0" rIns="0" bIns="0" rtlCol="0"/>
            <a:lstStyle/>
            <a:p>
              <a:endParaRPr/>
            </a:p>
          </p:txBody>
        </p:sp>
        <p:sp>
          <p:nvSpPr>
            <p:cNvPr id="13" name="object 13"/>
            <p:cNvSpPr/>
            <p:nvPr/>
          </p:nvSpPr>
          <p:spPr>
            <a:xfrm>
              <a:off x="5533643" y="2273808"/>
              <a:ext cx="3048000" cy="52069"/>
            </a:xfrm>
            <a:custGeom>
              <a:avLst/>
              <a:gdLst/>
              <a:ahLst/>
              <a:cxnLst/>
              <a:rect l="l" t="t" r="r" b="b"/>
              <a:pathLst>
                <a:path w="3048000" h="52069">
                  <a:moveTo>
                    <a:pt x="0" y="0"/>
                  </a:moveTo>
                  <a:lnTo>
                    <a:pt x="3041904" y="0"/>
                  </a:lnTo>
                </a:path>
                <a:path w="3048000" h="52069">
                  <a:moveTo>
                    <a:pt x="0" y="51562"/>
                  </a:moveTo>
                  <a:lnTo>
                    <a:pt x="0" y="5714"/>
                  </a:lnTo>
                </a:path>
                <a:path w="3048000" h="52069">
                  <a:moveTo>
                    <a:pt x="1523746" y="51562"/>
                  </a:moveTo>
                  <a:lnTo>
                    <a:pt x="1523746" y="5714"/>
                  </a:lnTo>
                </a:path>
                <a:path w="3048000" h="52069">
                  <a:moveTo>
                    <a:pt x="3047491" y="51562"/>
                  </a:moveTo>
                  <a:lnTo>
                    <a:pt x="3047491" y="5714"/>
                  </a:lnTo>
                </a:path>
              </a:pathLst>
            </a:custGeom>
            <a:ln w="5521">
              <a:solidFill>
                <a:srgbClr val="808080"/>
              </a:solidFill>
            </a:ln>
          </p:spPr>
          <p:txBody>
            <a:bodyPr wrap="square" lIns="0" tIns="0" rIns="0" bIns="0" rtlCol="0"/>
            <a:lstStyle/>
            <a:p>
              <a:endParaRPr/>
            </a:p>
          </p:txBody>
        </p:sp>
      </p:grpSp>
      <p:sp>
        <p:nvSpPr>
          <p:cNvPr id="14" name="object 14"/>
          <p:cNvSpPr txBox="1"/>
          <p:nvPr/>
        </p:nvSpPr>
        <p:spPr>
          <a:xfrm>
            <a:off x="5089016" y="913866"/>
            <a:ext cx="361315" cy="1438910"/>
          </a:xfrm>
          <a:prstGeom prst="rect">
            <a:avLst/>
          </a:prstGeom>
        </p:spPr>
        <p:txBody>
          <a:bodyPr vert="horz" wrap="square" lIns="0" tIns="76200" rIns="0" bIns="0" rtlCol="0">
            <a:spAutoFit/>
          </a:bodyPr>
          <a:lstStyle/>
          <a:p>
            <a:pPr marR="8890" algn="r">
              <a:lnSpc>
                <a:spcPct val="100000"/>
              </a:lnSpc>
              <a:spcBef>
                <a:spcPts val="600"/>
              </a:spcBef>
            </a:pPr>
            <a:r>
              <a:rPr sz="1100" spc="-35" dirty="0">
                <a:latin typeface="Arial MT"/>
                <a:cs typeface="Arial MT"/>
              </a:rPr>
              <a:t>100.0</a:t>
            </a:r>
            <a:endParaRPr sz="1100">
              <a:latin typeface="Arial MT"/>
              <a:cs typeface="Arial MT"/>
            </a:endParaRPr>
          </a:p>
          <a:p>
            <a:pPr marR="5080" algn="r">
              <a:lnSpc>
                <a:spcPct val="100000"/>
              </a:lnSpc>
              <a:spcBef>
                <a:spcPts val="505"/>
              </a:spcBef>
            </a:pPr>
            <a:r>
              <a:rPr sz="1100" spc="-30" dirty="0">
                <a:latin typeface="Arial MT"/>
                <a:cs typeface="Arial MT"/>
              </a:rPr>
              <a:t>80.0</a:t>
            </a:r>
            <a:endParaRPr sz="1100">
              <a:latin typeface="Arial MT"/>
              <a:cs typeface="Arial MT"/>
            </a:endParaRPr>
          </a:p>
          <a:p>
            <a:pPr marR="5080" algn="r">
              <a:lnSpc>
                <a:spcPct val="100000"/>
              </a:lnSpc>
              <a:spcBef>
                <a:spcPts val="600"/>
              </a:spcBef>
            </a:pPr>
            <a:r>
              <a:rPr sz="1100" spc="-30" dirty="0">
                <a:latin typeface="Arial MT"/>
                <a:cs typeface="Arial MT"/>
              </a:rPr>
              <a:t>60.0</a:t>
            </a:r>
            <a:endParaRPr sz="1100">
              <a:latin typeface="Arial MT"/>
              <a:cs typeface="Arial MT"/>
            </a:endParaRPr>
          </a:p>
          <a:p>
            <a:pPr marR="5080" algn="r">
              <a:lnSpc>
                <a:spcPct val="100000"/>
              </a:lnSpc>
              <a:spcBef>
                <a:spcPts val="495"/>
              </a:spcBef>
            </a:pPr>
            <a:r>
              <a:rPr sz="1100" spc="-30" dirty="0">
                <a:latin typeface="Arial MT"/>
                <a:cs typeface="Arial MT"/>
              </a:rPr>
              <a:t>40.0</a:t>
            </a:r>
            <a:endParaRPr sz="1100">
              <a:latin typeface="Arial MT"/>
              <a:cs typeface="Arial MT"/>
            </a:endParaRPr>
          </a:p>
          <a:p>
            <a:pPr marR="5080" algn="r">
              <a:lnSpc>
                <a:spcPct val="100000"/>
              </a:lnSpc>
              <a:spcBef>
                <a:spcPts val="600"/>
              </a:spcBef>
            </a:pPr>
            <a:r>
              <a:rPr sz="1100" spc="-30" dirty="0">
                <a:latin typeface="Arial MT"/>
                <a:cs typeface="Arial MT"/>
              </a:rPr>
              <a:t>20.0</a:t>
            </a:r>
            <a:endParaRPr sz="1100">
              <a:latin typeface="Arial MT"/>
              <a:cs typeface="Arial MT"/>
            </a:endParaRPr>
          </a:p>
          <a:p>
            <a:pPr marR="6350" algn="r">
              <a:lnSpc>
                <a:spcPct val="100000"/>
              </a:lnSpc>
              <a:spcBef>
                <a:spcPts val="505"/>
              </a:spcBef>
            </a:pPr>
            <a:r>
              <a:rPr sz="1100" spc="-15" dirty="0">
                <a:latin typeface="Arial MT"/>
                <a:cs typeface="Arial MT"/>
              </a:rPr>
              <a:t>0.0</a:t>
            </a:r>
            <a:endParaRPr sz="1100">
              <a:latin typeface="Arial MT"/>
              <a:cs typeface="Arial MT"/>
            </a:endParaRPr>
          </a:p>
        </p:txBody>
      </p:sp>
      <p:sp>
        <p:nvSpPr>
          <p:cNvPr id="15" name="object 15"/>
          <p:cNvSpPr txBox="1"/>
          <p:nvPr/>
        </p:nvSpPr>
        <p:spPr>
          <a:xfrm>
            <a:off x="5943727" y="2396108"/>
            <a:ext cx="706755" cy="215900"/>
          </a:xfrm>
          <a:prstGeom prst="rect">
            <a:avLst/>
          </a:prstGeom>
        </p:spPr>
        <p:txBody>
          <a:bodyPr vert="horz" wrap="square" lIns="0" tIns="12065" rIns="0" bIns="0" rtlCol="0">
            <a:spAutoFit/>
          </a:bodyPr>
          <a:lstStyle/>
          <a:p>
            <a:pPr marL="12700">
              <a:lnSpc>
                <a:spcPct val="100000"/>
              </a:lnSpc>
              <a:spcBef>
                <a:spcPts val="95"/>
              </a:spcBef>
            </a:pPr>
            <a:r>
              <a:rPr sz="1250" spc="-80" dirty="0">
                <a:latin typeface="Arial MT"/>
                <a:cs typeface="Arial MT"/>
              </a:rPr>
              <a:t>D</a:t>
            </a:r>
            <a:r>
              <a:rPr sz="1250" spc="-35" dirty="0">
                <a:latin typeface="Arial MT"/>
                <a:cs typeface="Arial MT"/>
              </a:rPr>
              <a:t>i</a:t>
            </a:r>
            <a:r>
              <a:rPr sz="1250" spc="-45" dirty="0">
                <a:latin typeface="Arial MT"/>
                <a:cs typeface="Arial MT"/>
              </a:rPr>
              <a:t>c</a:t>
            </a:r>
            <a:r>
              <a:rPr sz="1250" spc="-30" dirty="0">
                <a:latin typeface="Arial MT"/>
                <a:cs typeface="Arial MT"/>
              </a:rPr>
              <a:t>hl</a:t>
            </a:r>
            <a:r>
              <a:rPr sz="1250" spc="-75" dirty="0">
                <a:latin typeface="Arial MT"/>
                <a:cs typeface="Arial MT"/>
              </a:rPr>
              <a:t>o</a:t>
            </a:r>
            <a:r>
              <a:rPr sz="1250" spc="-50" dirty="0">
                <a:latin typeface="Arial MT"/>
                <a:cs typeface="Arial MT"/>
              </a:rPr>
              <a:t>r</a:t>
            </a:r>
            <a:r>
              <a:rPr sz="1250" spc="-105" dirty="0">
                <a:latin typeface="Arial MT"/>
                <a:cs typeface="Arial MT"/>
              </a:rPr>
              <a:t>v</a:t>
            </a:r>
            <a:r>
              <a:rPr sz="1250" spc="-75" dirty="0">
                <a:latin typeface="Arial MT"/>
                <a:cs typeface="Arial MT"/>
              </a:rPr>
              <a:t>o</a:t>
            </a:r>
            <a:r>
              <a:rPr sz="1250" spc="-5" dirty="0">
                <a:latin typeface="Arial MT"/>
                <a:cs typeface="Arial MT"/>
              </a:rPr>
              <a:t>s</a:t>
            </a:r>
            <a:endParaRPr sz="1250">
              <a:latin typeface="Arial MT"/>
              <a:cs typeface="Arial MT"/>
            </a:endParaRPr>
          </a:p>
        </p:txBody>
      </p:sp>
      <p:sp>
        <p:nvSpPr>
          <p:cNvPr id="16" name="object 16"/>
          <p:cNvSpPr txBox="1"/>
          <p:nvPr/>
        </p:nvSpPr>
        <p:spPr>
          <a:xfrm>
            <a:off x="7526273" y="2396108"/>
            <a:ext cx="600075" cy="215900"/>
          </a:xfrm>
          <a:prstGeom prst="rect">
            <a:avLst/>
          </a:prstGeom>
        </p:spPr>
        <p:txBody>
          <a:bodyPr vert="horz" wrap="square" lIns="0" tIns="12065" rIns="0" bIns="0" rtlCol="0">
            <a:spAutoFit/>
          </a:bodyPr>
          <a:lstStyle/>
          <a:p>
            <a:pPr marL="12700">
              <a:lnSpc>
                <a:spcPct val="100000"/>
              </a:lnSpc>
              <a:spcBef>
                <a:spcPts val="95"/>
              </a:spcBef>
            </a:pPr>
            <a:r>
              <a:rPr sz="1250" spc="-80" dirty="0">
                <a:latin typeface="Arial MT"/>
                <a:cs typeface="Arial MT"/>
              </a:rPr>
              <a:t>D</a:t>
            </a:r>
            <a:r>
              <a:rPr sz="1250" spc="-30" dirty="0">
                <a:latin typeface="Arial MT"/>
                <a:cs typeface="Arial MT"/>
              </a:rPr>
              <a:t>idi</a:t>
            </a:r>
            <a:r>
              <a:rPr sz="1250" spc="-105" dirty="0">
                <a:latin typeface="Arial MT"/>
                <a:cs typeface="Arial MT"/>
              </a:rPr>
              <a:t>v</a:t>
            </a:r>
            <a:r>
              <a:rPr sz="1250" spc="-75" dirty="0">
                <a:latin typeface="Arial MT"/>
                <a:cs typeface="Arial MT"/>
              </a:rPr>
              <a:t>a</a:t>
            </a:r>
            <a:r>
              <a:rPr sz="1250" spc="-30" dirty="0">
                <a:latin typeface="Arial MT"/>
                <a:cs typeface="Arial MT"/>
              </a:rPr>
              <a:t>n</a:t>
            </a:r>
            <a:r>
              <a:rPr sz="1250" spc="-5" dirty="0">
                <a:latin typeface="Arial MT"/>
                <a:cs typeface="Arial MT"/>
              </a:rPr>
              <a:t>e</a:t>
            </a:r>
            <a:endParaRPr sz="1250">
              <a:latin typeface="Arial MT"/>
              <a:cs typeface="Arial MT"/>
            </a:endParaRPr>
          </a:p>
        </p:txBody>
      </p:sp>
      <p:sp>
        <p:nvSpPr>
          <p:cNvPr id="17" name="object 17"/>
          <p:cNvSpPr txBox="1"/>
          <p:nvPr/>
        </p:nvSpPr>
        <p:spPr>
          <a:xfrm>
            <a:off x="4920917" y="1601453"/>
            <a:ext cx="117475" cy="164465"/>
          </a:xfrm>
          <a:prstGeom prst="rect">
            <a:avLst/>
          </a:prstGeom>
        </p:spPr>
        <p:txBody>
          <a:bodyPr vert="vert270" wrap="square" lIns="0" tIns="4445" rIns="0" bIns="0" rtlCol="0">
            <a:spAutoFit/>
          </a:bodyPr>
          <a:lstStyle/>
          <a:p>
            <a:pPr marL="12700">
              <a:lnSpc>
                <a:spcPct val="100000"/>
              </a:lnSpc>
              <a:spcBef>
                <a:spcPts val="35"/>
              </a:spcBef>
            </a:pPr>
            <a:r>
              <a:rPr sz="650" b="1" spc="20" dirty="0">
                <a:latin typeface="Arial"/>
                <a:cs typeface="Arial"/>
              </a:rPr>
              <a:t>R%</a:t>
            </a:r>
            <a:endParaRPr sz="650">
              <a:latin typeface="Arial"/>
              <a:cs typeface="Arial"/>
            </a:endParaRPr>
          </a:p>
        </p:txBody>
      </p:sp>
      <p:sp>
        <p:nvSpPr>
          <p:cNvPr id="18" name="object 18"/>
          <p:cNvSpPr txBox="1"/>
          <p:nvPr/>
        </p:nvSpPr>
        <p:spPr>
          <a:xfrm>
            <a:off x="4880609" y="2821050"/>
            <a:ext cx="1982470" cy="571500"/>
          </a:xfrm>
          <a:prstGeom prst="rect">
            <a:avLst/>
          </a:prstGeom>
        </p:spPr>
        <p:txBody>
          <a:bodyPr vert="horz" wrap="square" lIns="0" tIns="102235" rIns="0" bIns="0" rtlCol="0">
            <a:spAutoFit/>
          </a:bodyPr>
          <a:lstStyle/>
          <a:p>
            <a:pPr marL="12700">
              <a:lnSpc>
                <a:spcPct val="100000"/>
              </a:lnSpc>
              <a:spcBef>
                <a:spcPts val="805"/>
              </a:spcBef>
            </a:pPr>
            <a:r>
              <a:rPr sz="1200" b="1" spc="-5" dirty="0">
                <a:latin typeface="Tahoma"/>
                <a:cs typeface="Tahoma"/>
              </a:rPr>
              <a:t>Mean</a:t>
            </a:r>
            <a:r>
              <a:rPr sz="1200" b="1" spc="-60" dirty="0">
                <a:latin typeface="Tahoma"/>
                <a:cs typeface="Tahoma"/>
              </a:rPr>
              <a:t> </a:t>
            </a:r>
            <a:r>
              <a:rPr sz="1200" b="1" spc="-5" dirty="0">
                <a:latin typeface="Tahoma"/>
                <a:cs typeface="Tahoma"/>
              </a:rPr>
              <a:t>I%:</a:t>
            </a:r>
            <a:r>
              <a:rPr sz="1200" b="1" spc="-60" dirty="0">
                <a:latin typeface="Tahoma"/>
                <a:cs typeface="Tahoma"/>
              </a:rPr>
              <a:t> </a:t>
            </a:r>
            <a:r>
              <a:rPr sz="1200" b="1" spc="-5" dirty="0">
                <a:latin typeface="Tahoma"/>
                <a:cs typeface="Tahoma"/>
              </a:rPr>
              <a:t>21.0±1.3</a:t>
            </a:r>
            <a:endParaRPr sz="1200">
              <a:latin typeface="Tahoma"/>
              <a:cs typeface="Tahoma"/>
            </a:endParaRPr>
          </a:p>
          <a:p>
            <a:pPr marL="12700">
              <a:lnSpc>
                <a:spcPct val="100000"/>
              </a:lnSpc>
              <a:spcBef>
                <a:spcPts val="710"/>
              </a:spcBef>
            </a:pPr>
            <a:r>
              <a:rPr sz="1200" b="1" spc="-5" dirty="0">
                <a:latin typeface="Tahoma"/>
                <a:cs typeface="Tahoma"/>
              </a:rPr>
              <a:t>Mean</a:t>
            </a:r>
            <a:r>
              <a:rPr sz="1200" b="1" spc="-75" dirty="0">
                <a:latin typeface="Tahoma"/>
                <a:cs typeface="Tahoma"/>
              </a:rPr>
              <a:t> </a:t>
            </a:r>
            <a:r>
              <a:rPr sz="1200" b="1" spc="-5" dirty="0">
                <a:latin typeface="Tahoma"/>
                <a:cs typeface="Tahoma"/>
              </a:rPr>
              <a:t>recovery:</a:t>
            </a:r>
            <a:r>
              <a:rPr sz="1200" b="1" spc="-65" dirty="0">
                <a:latin typeface="Tahoma"/>
                <a:cs typeface="Tahoma"/>
              </a:rPr>
              <a:t> </a:t>
            </a:r>
            <a:r>
              <a:rPr sz="1200" b="1" dirty="0">
                <a:latin typeface="Tahoma"/>
                <a:cs typeface="Tahoma"/>
              </a:rPr>
              <a:t>81.3</a:t>
            </a:r>
            <a:r>
              <a:rPr sz="1200" b="1" spc="-60" dirty="0">
                <a:latin typeface="Tahoma"/>
                <a:cs typeface="Tahoma"/>
              </a:rPr>
              <a:t> </a:t>
            </a:r>
            <a:r>
              <a:rPr sz="1200" b="1" dirty="0">
                <a:latin typeface="Tahoma"/>
                <a:cs typeface="Tahoma"/>
              </a:rPr>
              <a:t>±5.8</a:t>
            </a:r>
            <a:endParaRPr sz="1200">
              <a:latin typeface="Tahoma"/>
              <a:cs typeface="Tahoma"/>
            </a:endParaRPr>
          </a:p>
        </p:txBody>
      </p:sp>
      <p:sp>
        <p:nvSpPr>
          <p:cNvPr id="19" name="object 19"/>
          <p:cNvSpPr txBox="1"/>
          <p:nvPr/>
        </p:nvSpPr>
        <p:spPr>
          <a:xfrm>
            <a:off x="7014718" y="2821050"/>
            <a:ext cx="1983105" cy="571500"/>
          </a:xfrm>
          <a:prstGeom prst="rect">
            <a:avLst/>
          </a:prstGeom>
        </p:spPr>
        <p:txBody>
          <a:bodyPr vert="horz" wrap="square" lIns="0" tIns="102235" rIns="0" bIns="0" rtlCol="0">
            <a:spAutoFit/>
          </a:bodyPr>
          <a:lstStyle/>
          <a:p>
            <a:pPr marL="12700">
              <a:lnSpc>
                <a:spcPct val="100000"/>
              </a:lnSpc>
              <a:spcBef>
                <a:spcPts val="805"/>
              </a:spcBef>
            </a:pPr>
            <a:r>
              <a:rPr sz="1200" b="1" spc="-5" dirty="0">
                <a:latin typeface="Tahoma"/>
                <a:cs typeface="Tahoma"/>
              </a:rPr>
              <a:t>Mean</a:t>
            </a:r>
            <a:r>
              <a:rPr sz="1200" b="1" spc="-55" dirty="0">
                <a:latin typeface="Tahoma"/>
                <a:cs typeface="Tahoma"/>
              </a:rPr>
              <a:t> </a:t>
            </a:r>
            <a:r>
              <a:rPr sz="1200" b="1" spc="-5" dirty="0">
                <a:latin typeface="Tahoma"/>
                <a:cs typeface="Tahoma"/>
              </a:rPr>
              <a:t>I%:</a:t>
            </a:r>
            <a:r>
              <a:rPr sz="1200" b="1" spc="-60" dirty="0">
                <a:latin typeface="Tahoma"/>
                <a:cs typeface="Tahoma"/>
              </a:rPr>
              <a:t> </a:t>
            </a:r>
            <a:r>
              <a:rPr sz="1200" b="1" spc="-5" dirty="0">
                <a:latin typeface="Tahoma"/>
                <a:cs typeface="Tahoma"/>
              </a:rPr>
              <a:t>19.2±1.2</a:t>
            </a:r>
            <a:endParaRPr sz="1200">
              <a:latin typeface="Tahoma"/>
              <a:cs typeface="Tahoma"/>
            </a:endParaRPr>
          </a:p>
          <a:p>
            <a:pPr marL="12700">
              <a:lnSpc>
                <a:spcPct val="100000"/>
              </a:lnSpc>
              <a:spcBef>
                <a:spcPts val="710"/>
              </a:spcBef>
            </a:pPr>
            <a:r>
              <a:rPr sz="1200" b="1" spc="-5" dirty="0">
                <a:latin typeface="Tahoma"/>
                <a:cs typeface="Tahoma"/>
              </a:rPr>
              <a:t>Mean</a:t>
            </a:r>
            <a:r>
              <a:rPr sz="1200" b="1" spc="-75" dirty="0">
                <a:latin typeface="Tahoma"/>
                <a:cs typeface="Tahoma"/>
              </a:rPr>
              <a:t> </a:t>
            </a:r>
            <a:r>
              <a:rPr sz="1200" b="1" spc="-5" dirty="0">
                <a:latin typeface="Tahoma"/>
                <a:cs typeface="Tahoma"/>
              </a:rPr>
              <a:t>recovery:</a:t>
            </a:r>
            <a:r>
              <a:rPr sz="1200" b="1" spc="-60" dirty="0">
                <a:latin typeface="Tahoma"/>
                <a:cs typeface="Tahoma"/>
              </a:rPr>
              <a:t> </a:t>
            </a:r>
            <a:r>
              <a:rPr sz="1200" b="1" dirty="0">
                <a:latin typeface="Tahoma"/>
                <a:cs typeface="Tahoma"/>
              </a:rPr>
              <a:t>79.5</a:t>
            </a:r>
            <a:r>
              <a:rPr sz="1200" b="1" spc="-60" dirty="0">
                <a:latin typeface="Tahoma"/>
                <a:cs typeface="Tahoma"/>
              </a:rPr>
              <a:t> </a:t>
            </a:r>
            <a:r>
              <a:rPr sz="1200" b="1" dirty="0">
                <a:latin typeface="Tahoma"/>
                <a:cs typeface="Tahoma"/>
              </a:rPr>
              <a:t>±3.5</a:t>
            </a:r>
            <a:endParaRPr sz="1200">
              <a:latin typeface="Tahoma"/>
              <a:cs typeface="Tahoma"/>
            </a:endParaRPr>
          </a:p>
        </p:txBody>
      </p:sp>
      <p:sp>
        <p:nvSpPr>
          <p:cNvPr id="20" name="object 20"/>
          <p:cNvSpPr txBox="1"/>
          <p:nvPr/>
        </p:nvSpPr>
        <p:spPr>
          <a:xfrm>
            <a:off x="6176009" y="723391"/>
            <a:ext cx="1191895" cy="239395"/>
          </a:xfrm>
          <a:prstGeom prst="rect">
            <a:avLst/>
          </a:prstGeom>
        </p:spPr>
        <p:txBody>
          <a:bodyPr vert="horz" wrap="square" lIns="0" tIns="13335" rIns="0" bIns="0" rtlCol="0">
            <a:spAutoFit/>
          </a:bodyPr>
          <a:lstStyle/>
          <a:p>
            <a:pPr marL="12700">
              <a:lnSpc>
                <a:spcPct val="100000"/>
              </a:lnSpc>
              <a:spcBef>
                <a:spcPts val="105"/>
              </a:spcBef>
            </a:pPr>
            <a:r>
              <a:rPr sz="1400" b="1" dirty="0">
                <a:latin typeface="Tahoma"/>
                <a:cs typeface="Tahoma"/>
              </a:rPr>
              <a:t>Who</a:t>
            </a:r>
            <a:r>
              <a:rPr sz="1400" b="1" spc="-10" dirty="0">
                <a:latin typeface="Tahoma"/>
                <a:cs typeface="Tahoma"/>
              </a:rPr>
              <a:t>l</a:t>
            </a:r>
            <a:r>
              <a:rPr sz="1400" b="1" dirty="0">
                <a:latin typeface="Tahoma"/>
                <a:cs typeface="Tahoma"/>
              </a:rPr>
              <a:t>e</a:t>
            </a:r>
            <a:r>
              <a:rPr sz="1400" b="1" spc="-70" dirty="0">
                <a:latin typeface="Tahoma"/>
                <a:cs typeface="Tahoma"/>
              </a:rPr>
              <a:t> </a:t>
            </a:r>
            <a:r>
              <a:rPr sz="1400" b="1" dirty="0">
                <a:latin typeface="Tahoma"/>
                <a:cs typeface="Tahoma"/>
              </a:rPr>
              <a:t>grains</a:t>
            </a:r>
            <a:endParaRPr sz="1400">
              <a:latin typeface="Tahoma"/>
              <a:cs typeface="Tahoma"/>
            </a:endParaRPr>
          </a:p>
        </p:txBody>
      </p:sp>
      <p:sp>
        <p:nvSpPr>
          <p:cNvPr id="21" name="object 21"/>
          <p:cNvSpPr txBox="1"/>
          <p:nvPr/>
        </p:nvSpPr>
        <p:spPr>
          <a:xfrm>
            <a:off x="535635" y="4451095"/>
            <a:ext cx="1920239"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Tahoma"/>
                <a:cs typeface="Tahoma"/>
              </a:rPr>
              <a:t>E</a:t>
            </a:r>
            <a:r>
              <a:rPr sz="1200" b="1" spc="-10" dirty="0">
                <a:latin typeface="Tahoma"/>
                <a:cs typeface="Tahoma"/>
              </a:rPr>
              <a:t>x</a:t>
            </a:r>
            <a:r>
              <a:rPr sz="1200" b="1" spc="-5" dirty="0">
                <a:latin typeface="Tahoma"/>
                <a:cs typeface="Tahoma"/>
              </a:rPr>
              <a:t>per</a:t>
            </a:r>
            <a:r>
              <a:rPr sz="1200" b="1" dirty="0">
                <a:latin typeface="Tahoma"/>
                <a:cs typeface="Tahoma"/>
              </a:rPr>
              <a:t>i</a:t>
            </a:r>
            <a:r>
              <a:rPr sz="1200" b="1" spc="-10" dirty="0">
                <a:latin typeface="Tahoma"/>
                <a:cs typeface="Tahoma"/>
              </a:rPr>
              <a:t>m</a:t>
            </a:r>
            <a:r>
              <a:rPr sz="1200" b="1" spc="-5" dirty="0">
                <a:latin typeface="Tahoma"/>
                <a:cs typeface="Tahoma"/>
              </a:rPr>
              <a:t>en</a:t>
            </a:r>
            <a:r>
              <a:rPr sz="1200" b="1" dirty="0">
                <a:latin typeface="Tahoma"/>
                <a:cs typeface="Tahoma"/>
              </a:rPr>
              <a:t>t</a:t>
            </a:r>
            <a:r>
              <a:rPr sz="1200" b="1" spc="-15" dirty="0">
                <a:latin typeface="Tahoma"/>
                <a:cs typeface="Tahoma"/>
              </a:rPr>
              <a:t>a</a:t>
            </a:r>
            <a:r>
              <a:rPr sz="1200" b="1" dirty="0">
                <a:latin typeface="Tahoma"/>
                <a:cs typeface="Tahoma"/>
              </a:rPr>
              <a:t>l</a:t>
            </a:r>
            <a:r>
              <a:rPr sz="1200" b="1" spc="-75" dirty="0">
                <a:latin typeface="Tahoma"/>
                <a:cs typeface="Tahoma"/>
              </a:rPr>
              <a:t> </a:t>
            </a:r>
            <a:r>
              <a:rPr sz="1200" b="1" spc="-5" dirty="0">
                <a:latin typeface="Tahoma"/>
                <a:cs typeface="Tahoma"/>
              </a:rPr>
              <a:t>c</a:t>
            </a:r>
            <a:r>
              <a:rPr sz="1200" b="1" spc="5" dirty="0">
                <a:latin typeface="Tahoma"/>
                <a:cs typeface="Tahoma"/>
              </a:rPr>
              <a:t>o</a:t>
            </a:r>
            <a:r>
              <a:rPr sz="1200" b="1" spc="-5" dirty="0">
                <a:latin typeface="Tahoma"/>
                <a:cs typeface="Tahoma"/>
              </a:rPr>
              <a:t>ndi</a:t>
            </a:r>
            <a:r>
              <a:rPr sz="1200" b="1" spc="-10" dirty="0">
                <a:latin typeface="Tahoma"/>
                <a:cs typeface="Tahoma"/>
              </a:rPr>
              <a:t>t</a:t>
            </a:r>
            <a:r>
              <a:rPr sz="1200" b="1" dirty="0">
                <a:latin typeface="Tahoma"/>
                <a:cs typeface="Tahoma"/>
              </a:rPr>
              <a:t>i</a:t>
            </a:r>
            <a:r>
              <a:rPr sz="1200" b="1" spc="-15" dirty="0">
                <a:latin typeface="Tahoma"/>
                <a:cs typeface="Tahoma"/>
              </a:rPr>
              <a:t>on</a:t>
            </a:r>
            <a:r>
              <a:rPr sz="1200" b="1" spc="-10" dirty="0">
                <a:latin typeface="Tahoma"/>
                <a:cs typeface="Tahoma"/>
              </a:rPr>
              <a:t>s</a:t>
            </a:r>
            <a:r>
              <a:rPr sz="1200" b="1" dirty="0">
                <a:latin typeface="Tahoma"/>
                <a:cs typeface="Tahoma"/>
              </a:rPr>
              <a:t>:</a:t>
            </a:r>
            <a:endParaRPr sz="1200">
              <a:latin typeface="Tahoma"/>
              <a:cs typeface="Tahoma"/>
            </a:endParaRPr>
          </a:p>
        </p:txBody>
      </p:sp>
      <p:sp>
        <p:nvSpPr>
          <p:cNvPr id="22" name="object 22"/>
          <p:cNvSpPr txBox="1"/>
          <p:nvPr/>
        </p:nvSpPr>
        <p:spPr>
          <a:xfrm>
            <a:off x="535635" y="4817745"/>
            <a:ext cx="3507104" cy="940435"/>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Spi</a:t>
            </a:r>
            <a:r>
              <a:rPr sz="1200" spc="-15" dirty="0">
                <a:latin typeface="Tahoma"/>
                <a:cs typeface="Tahoma"/>
              </a:rPr>
              <a:t>k</a:t>
            </a:r>
            <a:r>
              <a:rPr sz="1200" dirty="0">
                <a:latin typeface="Tahoma"/>
                <a:cs typeface="Tahoma"/>
              </a:rPr>
              <a:t>ed</a:t>
            </a:r>
            <a:r>
              <a:rPr sz="1200" spc="-80" dirty="0">
                <a:latin typeface="Tahoma"/>
                <a:cs typeface="Tahoma"/>
              </a:rPr>
              <a:t> </a:t>
            </a:r>
            <a:r>
              <a:rPr sz="1200" dirty="0">
                <a:latin typeface="Tahoma"/>
                <a:cs typeface="Tahoma"/>
              </a:rPr>
              <a:t>s</a:t>
            </a:r>
            <a:r>
              <a:rPr sz="1200" spc="-10" dirty="0">
                <a:latin typeface="Tahoma"/>
                <a:cs typeface="Tahoma"/>
              </a:rPr>
              <a:t>a</a:t>
            </a:r>
            <a:r>
              <a:rPr sz="1200" dirty="0">
                <a:latin typeface="Tahoma"/>
                <a:cs typeface="Tahoma"/>
              </a:rPr>
              <a:t>mples</a:t>
            </a:r>
            <a:endParaRPr sz="1200">
              <a:latin typeface="Tahoma"/>
              <a:cs typeface="Tahoma"/>
            </a:endParaRPr>
          </a:p>
          <a:p>
            <a:pPr marL="12700" marR="5080">
              <a:lnSpc>
                <a:spcPct val="100000"/>
              </a:lnSpc>
            </a:pPr>
            <a:r>
              <a:rPr sz="1200" spc="-10" dirty="0">
                <a:latin typeface="Tahoma"/>
                <a:cs typeface="Tahoma"/>
              </a:rPr>
              <a:t>Extraction:1g</a:t>
            </a:r>
            <a:r>
              <a:rPr sz="1200" spc="-50" dirty="0">
                <a:latin typeface="Tahoma"/>
                <a:cs typeface="Tahoma"/>
              </a:rPr>
              <a:t> </a:t>
            </a:r>
            <a:r>
              <a:rPr sz="1200" b="1" spc="-5" dirty="0">
                <a:latin typeface="Tahoma"/>
                <a:cs typeface="Tahoma"/>
              </a:rPr>
              <a:t>milled</a:t>
            </a:r>
            <a:r>
              <a:rPr sz="1200" b="1" spc="-20" dirty="0">
                <a:latin typeface="Tahoma"/>
                <a:cs typeface="Tahoma"/>
              </a:rPr>
              <a:t> </a:t>
            </a:r>
            <a:r>
              <a:rPr sz="1200" b="1" spc="-5" dirty="0">
                <a:latin typeface="Tahoma"/>
                <a:cs typeface="Tahoma"/>
              </a:rPr>
              <a:t>grains</a:t>
            </a:r>
            <a:r>
              <a:rPr sz="1200" b="1" spc="-60" dirty="0">
                <a:latin typeface="Tahoma"/>
                <a:cs typeface="Tahoma"/>
              </a:rPr>
              <a:t> </a:t>
            </a:r>
            <a:r>
              <a:rPr sz="1200" b="1" spc="-5" dirty="0">
                <a:latin typeface="Tahoma"/>
                <a:cs typeface="Tahoma"/>
              </a:rPr>
              <a:t>sample</a:t>
            </a:r>
            <a:r>
              <a:rPr sz="1200" b="1" spc="-30" dirty="0">
                <a:latin typeface="Tahoma"/>
                <a:cs typeface="Tahoma"/>
              </a:rPr>
              <a:t> </a:t>
            </a:r>
            <a:r>
              <a:rPr sz="1200" dirty="0">
                <a:latin typeface="Tahoma"/>
                <a:cs typeface="Tahoma"/>
              </a:rPr>
              <a:t>in 10ml</a:t>
            </a:r>
            <a:r>
              <a:rPr sz="1200" spc="-15" dirty="0">
                <a:latin typeface="Tahoma"/>
                <a:cs typeface="Tahoma"/>
              </a:rPr>
              <a:t> </a:t>
            </a:r>
            <a:r>
              <a:rPr sz="1200" spc="-5" dirty="0">
                <a:latin typeface="Tahoma"/>
                <a:cs typeface="Tahoma"/>
              </a:rPr>
              <a:t>buffer </a:t>
            </a:r>
            <a:r>
              <a:rPr sz="1200" spc="-360" dirty="0">
                <a:latin typeface="Tahoma"/>
                <a:cs typeface="Tahoma"/>
              </a:rPr>
              <a:t> </a:t>
            </a:r>
            <a:r>
              <a:rPr sz="1200" dirty="0">
                <a:latin typeface="Tahoma"/>
                <a:cs typeface="Tahoma"/>
              </a:rPr>
              <a:t>AChE</a:t>
            </a:r>
            <a:r>
              <a:rPr sz="1200" spc="25" dirty="0">
                <a:latin typeface="Tahoma"/>
                <a:cs typeface="Tahoma"/>
              </a:rPr>
              <a:t> </a:t>
            </a:r>
            <a:r>
              <a:rPr sz="1200" dirty="0">
                <a:latin typeface="Tahoma"/>
                <a:cs typeface="Tahoma"/>
              </a:rPr>
              <a:t>0.125</a:t>
            </a:r>
            <a:r>
              <a:rPr sz="1200" spc="-45" dirty="0">
                <a:latin typeface="Tahoma"/>
                <a:cs typeface="Tahoma"/>
              </a:rPr>
              <a:t> </a:t>
            </a:r>
            <a:r>
              <a:rPr sz="1200" spc="-5" dirty="0">
                <a:latin typeface="Tahoma"/>
                <a:cs typeface="Tahoma"/>
              </a:rPr>
              <a:t>U/ml,</a:t>
            </a:r>
            <a:r>
              <a:rPr sz="1200" spc="-25" dirty="0">
                <a:latin typeface="Tahoma"/>
                <a:cs typeface="Tahoma"/>
              </a:rPr>
              <a:t> </a:t>
            </a:r>
            <a:r>
              <a:rPr sz="1200" dirty="0">
                <a:latin typeface="Tahoma"/>
                <a:cs typeface="Tahoma"/>
              </a:rPr>
              <a:t>Ach</a:t>
            </a:r>
            <a:r>
              <a:rPr sz="1200" spc="-5" dirty="0">
                <a:latin typeface="Tahoma"/>
                <a:cs typeface="Tahoma"/>
              </a:rPr>
              <a:t> </a:t>
            </a:r>
            <a:r>
              <a:rPr sz="1200" dirty="0">
                <a:latin typeface="Tahoma"/>
                <a:cs typeface="Tahoma"/>
              </a:rPr>
              <a:t>0.3</a:t>
            </a:r>
            <a:r>
              <a:rPr sz="1200" spc="-30" dirty="0">
                <a:latin typeface="Tahoma"/>
                <a:cs typeface="Tahoma"/>
              </a:rPr>
              <a:t> </a:t>
            </a:r>
            <a:r>
              <a:rPr sz="1200" dirty="0">
                <a:latin typeface="Tahoma"/>
                <a:cs typeface="Tahoma"/>
              </a:rPr>
              <a:t>mM</a:t>
            </a:r>
            <a:endParaRPr sz="1200">
              <a:latin typeface="Tahoma"/>
              <a:cs typeface="Tahoma"/>
            </a:endParaRPr>
          </a:p>
          <a:p>
            <a:pPr marL="12700">
              <a:lnSpc>
                <a:spcPct val="100000"/>
              </a:lnSpc>
            </a:pPr>
            <a:r>
              <a:rPr sz="1200" spc="-5" dirty="0">
                <a:latin typeface="Tahoma"/>
                <a:cs typeface="Tahoma"/>
              </a:rPr>
              <a:t>Incubation</a:t>
            </a:r>
            <a:r>
              <a:rPr sz="1200" spc="-60" dirty="0">
                <a:latin typeface="Tahoma"/>
                <a:cs typeface="Tahoma"/>
              </a:rPr>
              <a:t> </a:t>
            </a:r>
            <a:r>
              <a:rPr sz="1200" spc="-5" dirty="0">
                <a:latin typeface="Tahoma"/>
                <a:cs typeface="Tahoma"/>
              </a:rPr>
              <a:t>time:</a:t>
            </a:r>
            <a:r>
              <a:rPr sz="1200" spc="-55" dirty="0">
                <a:latin typeface="Tahoma"/>
                <a:cs typeface="Tahoma"/>
              </a:rPr>
              <a:t> </a:t>
            </a:r>
            <a:r>
              <a:rPr sz="1200" dirty="0">
                <a:latin typeface="Tahoma"/>
                <a:cs typeface="Tahoma"/>
              </a:rPr>
              <a:t>10</a:t>
            </a:r>
            <a:r>
              <a:rPr sz="1200" spc="-65" dirty="0">
                <a:latin typeface="Tahoma"/>
                <a:cs typeface="Tahoma"/>
              </a:rPr>
              <a:t> </a:t>
            </a:r>
            <a:r>
              <a:rPr sz="1200" dirty="0">
                <a:latin typeface="Tahoma"/>
                <a:cs typeface="Tahoma"/>
              </a:rPr>
              <a:t>min.</a:t>
            </a:r>
            <a:endParaRPr sz="1200">
              <a:latin typeface="Tahoma"/>
              <a:cs typeface="Tahoma"/>
            </a:endParaRPr>
          </a:p>
          <a:p>
            <a:pPr marL="12700">
              <a:lnSpc>
                <a:spcPct val="100000"/>
              </a:lnSpc>
            </a:pPr>
            <a:r>
              <a:rPr sz="1200" b="1" spc="-5" dirty="0">
                <a:latin typeface="Tahoma"/>
                <a:cs typeface="Tahoma"/>
              </a:rPr>
              <a:t>n=5</a:t>
            </a:r>
            <a:endParaRPr sz="1200">
              <a:latin typeface="Tahoma"/>
              <a:cs typeface="Tahoma"/>
            </a:endParaRPr>
          </a:p>
        </p:txBody>
      </p:sp>
      <p:grpSp>
        <p:nvGrpSpPr>
          <p:cNvPr id="23" name="object 23"/>
          <p:cNvGrpSpPr/>
          <p:nvPr/>
        </p:nvGrpSpPr>
        <p:grpSpPr>
          <a:xfrm>
            <a:off x="4110228" y="5024628"/>
            <a:ext cx="314325" cy="238125"/>
            <a:chOff x="4110228" y="5024628"/>
            <a:chExt cx="314325" cy="238125"/>
          </a:xfrm>
        </p:grpSpPr>
        <p:sp>
          <p:nvSpPr>
            <p:cNvPr id="24" name="object 24"/>
            <p:cNvSpPr/>
            <p:nvPr/>
          </p:nvSpPr>
          <p:spPr>
            <a:xfrm>
              <a:off x="4114800" y="5029200"/>
              <a:ext cx="304800" cy="228600"/>
            </a:xfrm>
            <a:custGeom>
              <a:avLst/>
              <a:gdLst/>
              <a:ahLst/>
              <a:cxnLst/>
              <a:rect l="l" t="t" r="r" b="b"/>
              <a:pathLst>
                <a:path w="304800" h="228600">
                  <a:moveTo>
                    <a:pt x="228600" y="0"/>
                  </a:moveTo>
                  <a:lnTo>
                    <a:pt x="228600" y="57150"/>
                  </a:lnTo>
                  <a:lnTo>
                    <a:pt x="0" y="57150"/>
                  </a:lnTo>
                  <a:lnTo>
                    <a:pt x="0" y="171450"/>
                  </a:lnTo>
                  <a:lnTo>
                    <a:pt x="228600" y="171450"/>
                  </a:lnTo>
                  <a:lnTo>
                    <a:pt x="228600" y="228600"/>
                  </a:lnTo>
                  <a:lnTo>
                    <a:pt x="304800" y="114300"/>
                  </a:lnTo>
                  <a:lnTo>
                    <a:pt x="228600" y="0"/>
                  </a:lnTo>
                  <a:close/>
                </a:path>
              </a:pathLst>
            </a:custGeom>
            <a:solidFill>
              <a:srgbClr val="FF0000"/>
            </a:solidFill>
          </p:spPr>
          <p:txBody>
            <a:bodyPr wrap="square" lIns="0" tIns="0" rIns="0" bIns="0" rtlCol="0"/>
            <a:lstStyle/>
            <a:p>
              <a:endParaRPr/>
            </a:p>
          </p:txBody>
        </p:sp>
        <p:sp>
          <p:nvSpPr>
            <p:cNvPr id="25" name="object 25"/>
            <p:cNvSpPr/>
            <p:nvPr/>
          </p:nvSpPr>
          <p:spPr>
            <a:xfrm>
              <a:off x="4114800" y="5029200"/>
              <a:ext cx="304800" cy="228600"/>
            </a:xfrm>
            <a:custGeom>
              <a:avLst/>
              <a:gdLst/>
              <a:ahLst/>
              <a:cxnLst/>
              <a:rect l="l" t="t" r="r" b="b"/>
              <a:pathLst>
                <a:path w="304800" h="228600">
                  <a:moveTo>
                    <a:pt x="0" y="57150"/>
                  </a:moveTo>
                  <a:lnTo>
                    <a:pt x="228600" y="57150"/>
                  </a:lnTo>
                  <a:lnTo>
                    <a:pt x="228600" y="0"/>
                  </a:lnTo>
                  <a:lnTo>
                    <a:pt x="304800" y="114300"/>
                  </a:lnTo>
                  <a:lnTo>
                    <a:pt x="228600" y="228600"/>
                  </a:lnTo>
                  <a:lnTo>
                    <a:pt x="228600" y="171450"/>
                  </a:lnTo>
                  <a:lnTo>
                    <a:pt x="0" y="171450"/>
                  </a:lnTo>
                  <a:lnTo>
                    <a:pt x="0" y="57150"/>
                  </a:lnTo>
                  <a:close/>
                </a:path>
              </a:pathLst>
            </a:custGeom>
            <a:ln w="9144">
              <a:solidFill>
                <a:srgbClr val="000000"/>
              </a:solidFill>
            </a:ln>
          </p:spPr>
          <p:txBody>
            <a:bodyPr wrap="square" lIns="0" tIns="0" rIns="0" bIns="0" rtlCol="0"/>
            <a:lstStyle/>
            <a:p>
              <a:endParaRPr/>
            </a:p>
          </p:txBody>
        </p:sp>
      </p:grpSp>
      <p:sp>
        <p:nvSpPr>
          <p:cNvPr id="26" name="object 26"/>
          <p:cNvSpPr txBox="1"/>
          <p:nvPr/>
        </p:nvSpPr>
        <p:spPr>
          <a:xfrm>
            <a:off x="4652009" y="4819269"/>
            <a:ext cx="2079625" cy="842644"/>
          </a:xfrm>
          <a:prstGeom prst="rect">
            <a:avLst/>
          </a:prstGeom>
        </p:spPr>
        <p:txBody>
          <a:bodyPr vert="horz" wrap="square" lIns="0" tIns="102235" rIns="0" bIns="0" rtlCol="0">
            <a:spAutoFit/>
          </a:bodyPr>
          <a:lstStyle/>
          <a:p>
            <a:pPr marL="12700">
              <a:lnSpc>
                <a:spcPct val="100000"/>
              </a:lnSpc>
              <a:spcBef>
                <a:spcPts val="805"/>
              </a:spcBef>
            </a:pPr>
            <a:r>
              <a:rPr sz="1200" b="1" spc="-5" dirty="0">
                <a:latin typeface="Tahoma"/>
                <a:cs typeface="Tahoma"/>
              </a:rPr>
              <a:t>Dichlorvos</a:t>
            </a:r>
            <a:endParaRPr sz="1200">
              <a:latin typeface="Tahoma"/>
              <a:cs typeface="Tahoma"/>
            </a:endParaRPr>
          </a:p>
          <a:p>
            <a:pPr marL="12700">
              <a:lnSpc>
                <a:spcPct val="100000"/>
              </a:lnSpc>
              <a:spcBef>
                <a:spcPts val="710"/>
              </a:spcBef>
            </a:pPr>
            <a:r>
              <a:rPr sz="1200" b="1" spc="-5" dirty="0">
                <a:latin typeface="Tahoma"/>
                <a:cs typeface="Tahoma"/>
              </a:rPr>
              <a:t>Mean</a:t>
            </a:r>
            <a:r>
              <a:rPr sz="1200" b="1" spc="-65" dirty="0">
                <a:latin typeface="Tahoma"/>
                <a:cs typeface="Tahoma"/>
              </a:rPr>
              <a:t> </a:t>
            </a:r>
            <a:r>
              <a:rPr sz="1200" b="1" spc="-5" dirty="0">
                <a:latin typeface="Tahoma"/>
                <a:cs typeface="Tahoma"/>
              </a:rPr>
              <a:t>I%:</a:t>
            </a:r>
            <a:r>
              <a:rPr sz="1200" b="1" spc="-70" dirty="0">
                <a:latin typeface="Tahoma"/>
                <a:cs typeface="Tahoma"/>
              </a:rPr>
              <a:t> </a:t>
            </a:r>
            <a:r>
              <a:rPr sz="1200" b="1" dirty="0">
                <a:latin typeface="Tahoma"/>
                <a:cs typeface="Tahoma"/>
              </a:rPr>
              <a:t>9.3±1.9</a:t>
            </a:r>
            <a:endParaRPr sz="1200">
              <a:latin typeface="Tahoma"/>
              <a:cs typeface="Tahoma"/>
            </a:endParaRPr>
          </a:p>
          <a:p>
            <a:pPr marL="12700">
              <a:lnSpc>
                <a:spcPct val="100000"/>
              </a:lnSpc>
              <a:spcBef>
                <a:spcPts val="695"/>
              </a:spcBef>
            </a:pPr>
            <a:r>
              <a:rPr sz="1200" b="1" spc="-5" dirty="0">
                <a:latin typeface="Tahoma"/>
                <a:cs typeface="Tahoma"/>
              </a:rPr>
              <a:t>Mean</a:t>
            </a:r>
            <a:r>
              <a:rPr sz="1200" b="1" spc="-75" dirty="0">
                <a:latin typeface="Tahoma"/>
                <a:cs typeface="Tahoma"/>
              </a:rPr>
              <a:t> </a:t>
            </a:r>
            <a:r>
              <a:rPr sz="1200" b="1" spc="-5" dirty="0">
                <a:latin typeface="Tahoma"/>
                <a:cs typeface="Tahoma"/>
              </a:rPr>
              <a:t>recovery:</a:t>
            </a:r>
            <a:r>
              <a:rPr sz="1200" b="1" spc="-50" dirty="0">
                <a:latin typeface="Tahoma"/>
                <a:cs typeface="Tahoma"/>
              </a:rPr>
              <a:t> </a:t>
            </a:r>
            <a:r>
              <a:rPr sz="1200" b="1" dirty="0">
                <a:latin typeface="Tahoma"/>
                <a:cs typeface="Tahoma"/>
              </a:rPr>
              <a:t>81.3</a:t>
            </a:r>
            <a:r>
              <a:rPr sz="1200" b="1" spc="-70" dirty="0">
                <a:latin typeface="Tahoma"/>
                <a:cs typeface="Tahoma"/>
              </a:rPr>
              <a:t> </a:t>
            </a:r>
            <a:r>
              <a:rPr sz="1200" b="1" dirty="0">
                <a:latin typeface="Tahoma"/>
                <a:cs typeface="Tahoma"/>
              </a:rPr>
              <a:t>±16.1</a:t>
            </a:r>
            <a:endParaRPr sz="1200">
              <a:latin typeface="Tahoma"/>
              <a:cs typeface="Tahoma"/>
            </a:endParaRPr>
          </a:p>
        </p:txBody>
      </p:sp>
      <p:sp>
        <p:nvSpPr>
          <p:cNvPr id="27" name="object 27"/>
          <p:cNvSpPr txBox="1"/>
          <p:nvPr/>
        </p:nvSpPr>
        <p:spPr>
          <a:xfrm>
            <a:off x="6938518" y="4819269"/>
            <a:ext cx="2081530" cy="842644"/>
          </a:xfrm>
          <a:prstGeom prst="rect">
            <a:avLst/>
          </a:prstGeom>
        </p:spPr>
        <p:txBody>
          <a:bodyPr vert="horz" wrap="square" lIns="0" tIns="102235" rIns="0" bIns="0" rtlCol="0">
            <a:spAutoFit/>
          </a:bodyPr>
          <a:lstStyle/>
          <a:p>
            <a:pPr marL="12700">
              <a:lnSpc>
                <a:spcPct val="100000"/>
              </a:lnSpc>
              <a:spcBef>
                <a:spcPts val="805"/>
              </a:spcBef>
            </a:pPr>
            <a:r>
              <a:rPr sz="1200" b="1" spc="-5" dirty="0">
                <a:latin typeface="Tahoma"/>
                <a:cs typeface="Tahoma"/>
              </a:rPr>
              <a:t>Didivane</a:t>
            </a:r>
            <a:endParaRPr sz="1200">
              <a:latin typeface="Tahoma"/>
              <a:cs typeface="Tahoma"/>
            </a:endParaRPr>
          </a:p>
          <a:p>
            <a:pPr marL="12700">
              <a:lnSpc>
                <a:spcPct val="100000"/>
              </a:lnSpc>
              <a:spcBef>
                <a:spcPts val="710"/>
              </a:spcBef>
            </a:pPr>
            <a:r>
              <a:rPr sz="1200" b="1" spc="-5" dirty="0">
                <a:latin typeface="Tahoma"/>
                <a:cs typeface="Tahoma"/>
              </a:rPr>
              <a:t>Mean</a:t>
            </a:r>
            <a:r>
              <a:rPr sz="1200" b="1" spc="-55" dirty="0">
                <a:latin typeface="Tahoma"/>
                <a:cs typeface="Tahoma"/>
              </a:rPr>
              <a:t> </a:t>
            </a:r>
            <a:r>
              <a:rPr sz="1200" b="1" spc="-5" dirty="0">
                <a:latin typeface="Tahoma"/>
                <a:cs typeface="Tahoma"/>
              </a:rPr>
              <a:t>I%:</a:t>
            </a:r>
            <a:r>
              <a:rPr sz="1200" b="1" spc="-60" dirty="0">
                <a:latin typeface="Tahoma"/>
                <a:cs typeface="Tahoma"/>
              </a:rPr>
              <a:t> </a:t>
            </a:r>
            <a:r>
              <a:rPr sz="1200" b="1" spc="-5" dirty="0">
                <a:latin typeface="Tahoma"/>
                <a:cs typeface="Tahoma"/>
              </a:rPr>
              <a:t>10.2±2.1</a:t>
            </a:r>
            <a:endParaRPr sz="1200">
              <a:latin typeface="Tahoma"/>
              <a:cs typeface="Tahoma"/>
            </a:endParaRPr>
          </a:p>
          <a:p>
            <a:pPr marL="12700">
              <a:lnSpc>
                <a:spcPct val="100000"/>
              </a:lnSpc>
              <a:spcBef>
                <a:spcPts val="695"/>
              </a:spcBef>
            </a:pPr>
            <a:r>
              <a:rPr sz="1200" b="1" spc="-5" dirty="0">
                <a:latin typeface="Tahoma"/>
                <a:cs typeface="Tahoma"/>
              </a:rPr>
              <a:t>Mean</a:t>
            </a:r>
            <a:r>
              <a:rPr sz="1200" b="1" spc="-75" dirty="0">
                <a:latin typeface="Tahoma"/>
                <a:cs typeface="Tahoma"/>
              </a:rPr>
              <a:t> </a:t>
            </a:r>
            <a:r>
              <a:rPr sz="1200" b="1" spc="-5" dirty="0">
                <a:latin typeface="Tahoma"/>
                <a:cs typeface="Tahoma"/>
              </a:rPr>
              <a:t>recovery:</a:t>
            </a:r>
            <a:r>
              <a:rPr sz="1200" b="1" spc="-50" dirty="0">
                <a:latin typeface="Tahoma"/>
                <a:cs typeface="Tahoma"/>
              </a:rPr>
              <a:t> </a:t>
            </a:r>
            <a:r>
              <a:rPr sz="1200" b="1" dirty="0">
                <a:latin typeface="Tahoma"/>
                <a:cs typeface="Tahoma"/>
              </a:rPr>
              <a:t>89.5</a:t>
            </a:r>
            <a:r>
              <a:rPr sz="1200" b="1" spc="-60" dirty="0">
                <a:latin typeface="Tahoma"/>
                <a:cs typeface="Tahoma"/>
              </a:rPr>
              <a:t> </a:t>
            </a:r>
            <a:r>
              <a:rPr sz="1200" b="1" dirty="0">
                <a:latin typeface="Tahoma"/>
                <a:cs typeface="Tahoma"/>
              </a:rPr>
              <a:t>±19.0</a:t>
            </a:r>
            <a:endParaRPr sz="1200">
              <a:latin typeface="Tahoma"/>
              <a:cs typeface="Tahoma"/>
            </a:endParaRPr>
          </a:p>
        </p:txBody>
      </p:sp>
      <p:sp>
        <p:nvSpPr>
          <p:cNvPr id="28" name="object 28"/>
          <p:cNvSpPr txBox="1"/>
          <p:nvPr/>
        </p:nvSpPr>
        <p:spPr>
          <a:xfrm>
            <a:off x="5998717" y="5965952"/>
            <a:ext cx="1605280" cy="300355"/>
          </a:xfrm>
          <a:prstGeom prst="rect">
            <a:avLst/>
          </a:prstGeom>
        </p:spPr>
        <p:txBody>
          <a:bodyPr vert="horz" wrap="square" lIns="0" tIns="12700" rIns="0" bIns="0" rtlCol="0">
            <a:spAutoFit/>
          </a:bodyPr>
          <a:lstStyle/>
          <a:p>
            <a:pPr marL="38100">
              <a:lnSpc>
                <a:spcPct val="100000"/>
              </a:lnSpc>
              <a:spcBef>
                <a:spcPts val="100"/>
              </a:spcBef>
            </a:pPr>
            <a:r>
              <a:rPr sz="1800" b="1" spc="-5" dirty="0">
                <a:solidFill>
                  <a:srgbClr val="FF0000"/>
                </a:solidFill>
                <a:latin typeface="Tahoma"/>
                <a:cs typeface="Tahoma"/>
              </a:rPr>
              <a:t>I%</a:t>
            </a:r>
            <a:r>
              <a:rPr sz="1800" b="1" spc="-7" baseline="-16203" dirty="0">
                <a:solidFill>
                  <a:srgbClr val="FF0000"/>
                </a:solidFill>
                <a:latin typeface="Tahoma"/>
                <a:cs typeface="Tahoma"/>
              </a:rPr>
              <a:t>LOD</a:t>
            </a:r>
            <a:r>
              <a:rPr sz="1800" b="1" spc="-5" dirty="0">
                <a:solidFill>
                  <a:srgbClr val="FF0000"/>
                </a:solidFill>
                <a:latin typeface="Tahoma"/>
                <a:cs typeface="Tahoma"/>
              </a:rPr>
              <a:t>=8%</a:t>
            </a:r>
            <a:r>
              <a:rPr sz="1800" b="1" spc="-95" dirty="0">
                <a:solidFill>
                  <a:srgbClr val="FF0000"/>
                </a:solidFill>
                <a:latin typeface="Tahoma"/>
                <a:cs typeface="Tahoma"/>
              </a:rPr>
              <a:t> </a:t>
            </a:r>
            <a:r>
              <a:rPr sz="1800" b="1" spc="-10" dirty="0">
                <a:solidFill>
                  <a:srgbClr val="FF0000"/>
                </a:solidFill>
                <a:latin typeface="Tahoma"/>
                <a:cs typeface="Tahoma"/>
              </a:rPr>
              <a:t>!!</a:t>
            </a:r>
            <a:endParaRPr sz="1800">
              <a:latin typeface="Tahoma"/>
              <a:cs typeface="Tahoma"/>
            </a:endParaRPr>
          </a:p>
        </p:txBody>
      </p:sp>
      <p:sp>
        <p:nvSpPr>
          <p:cNvPr id="29" name="object 29"/>
          <p:cNvSpPr txBox="1"/>
          <p:nvPr/>
        </p:nvSpPr>
        <p:spPr>
          <a:xfrm>
            <a:off x="6176009" y="4146550"/>
            <a:ext cx="1163320" cy="239395"/>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Tahoma"/>
                <a:cs typeface="Tahoma"/>
              </a:rPr>
              <a:t>M</a:t>
            </a:r>
            <a:r>
              <a:rPr sz="1400" b="1" dirty="0">
                <a:latin typeface="Tahoma"/>
                <a:cs typeface="Tahoma"/>
              </a:rPr>
              <a:t>i</a:t>
            </a:r>
            <a:r>
              <a:rPr sz="1400" b="1" spc="-10" dirty="0">
                <a:latin typeface="Tahoma"/>
                <a:cs typeface="Tahoma"/>
              </a:rPr>
              <a:t>l</a:t>
            </a:r>
            <a:r>
              <a:rPr sz="1400" b="1" dirty="0">
                <a:latin typeface="Tahoma"/>
                <a:cs typeface="Tahoma"/>
              </a:rPr>
              <a:t>l</a:t>
            </a:r>
            <a:r>
              <a:rPr sz="1400" b="1" spc="-10" dirty="0">
                <a:latin typeface="Tahoma"/>
                <a:cs typeface="Tahoma"/>
              </a:rPr>
              <a:t>e</a:t>
            </a:r>
            <a:r>
              <a:rPr sz="1400" b="1" dirty="0">
                <a:latin typeface="Tahoma"/>
                <a:cs typeface="Tahoma"/>
              </a:rPr>
              <a:t>d</a:t>
            </a:r>
            <a:r>
              <a:rPr sz="1400" b="1" spc="-60" dirty="0">
                <a:latin typeface="Tahoma"/>
                <a:cs typeface="Tahoma"/>
              </a:rPr>
              <a:t> </a:t>
            </a:r>
            <a:r>
              <a:rPr sz="1400" b="1" dirty="0">
                <a:latin typeface="Tahoma"/>
                <a:cs typeface="Tahoma"/>
              </a:rPr>
              <a:t>grains</a:t>
            </a:r>
            <a:endParaRPr sz="1400">
              <a:latin typeface="Tahoma"/>
              <a:cs typeface="Tahoma"/>
            </a:endParaRPr>
          </a:p>
        </p:txBody>
      </p:sp>
      <p:sp>
        <p:nvSpPr>
          <p:cNvPr id="30" name="object 30"/>
          <p:cNvSpPr/>
          <p:nvPr/>
        </p:nvSpPr>
        <p:spPr>
          <a:xfrm>
            <a:off x="4502658" y="5086350"/>
            <a:ext cx="1656714" cy="433070"/>
          </a:xfrm>
          <a:custGeom>
            <a:avLst/>
            <a:gdLst/>
            <a:ahLst/>
            <a:cxnLst/>
            <a:rect l="l" t="t" r="r" b="b"/>
            <a:pathLst>
              <a:path w="1656714" h="433070">
                <a:moveTo>
                  <a:pt x="0" y="216281"/>
                </a:moveTo>
                <a:lnTo>
                  <a:pt x="11937" y="179450"/>
                </a:lnTo>
                <a:lnTo>
                  <a:pt x="46608" y="144525"/>
                </a:lnTo>
                <a:lnTo>
                  <a:pt x="101980" y="112268"/>
                </a:lnTo>
                <a:lnTo>
                  <a:pt x="176021" y="82931"/>
                </a:lnTo>
                <a:lnTo>
                  <a:pt x="219455" y="69595"/>
                </a:lnTo>
                <a:lnTo>
                  <a:pt x="266700" y="57276"/>
                </a:lnTo>
                <a:lnTo>
                  <a:pt x="317753" y="45974"/>
                </a:lnTo>
                <a:lnTo>
                  <a:pt x="372109" y="35687"/>
                </a:lnTo>
                <a:lnTo>
                  <a:pt x="429767" y="26669"/>
                </a:lnTo>
                <a:lnTo>
                  <a:pt x="490219" y="18795"/>
                </a:lnTo>
                <a:lnTo>
                  <a:pt x="553465" y="12192"/>
                </a:lnTo>
                <a:lnTo>
                  <a:pt x="619125" y="6985"/>
                </a:lnTo>
                <a:lnTo>
                  <a:pt x="686942" y="3175"/>
                </a:lnTo>
                <a:lnTo>
                  <a:pt x="756792" y="762"/>
                </a:lnTo>
                <a:lnTo>
                  <a:pt x="828166" y="0"/>
                </a:lnTo>
                <a:lnTo>
                  <a:pt x="899667" y="762"/>
                </a:lnTo>
                <a:lnTo>
                  <a:pt x="969517" y="3175"/>
                </a:lnTo>
                <a:lnTo>
                  <a:pt x="1037336" y="6985"/>
                </a:lnTo>
                <a:lnTo>
                  <a:pt x="1102994" y="12192"/>
                </a:lnTo>
                <a:lnTo>
                  <a:pt x="1166240" y="18795"/>
                </a:lnTo>
                <a:lnTo>
                  <a:pt x="1226692" y="26669"/>
                </a:lnTo>
                <a:lnTo>
                  <a:pt x="1284351" y="35687"/>
                </a:lnTo>
                <a:lnTo>
                  <a:pt x="1338706" y="45974"/>
                </a:lnTo>
                <a:lnTo>
                  <a:pt x="1389761" y="57276"/>
                </a:lnTo>
                <a:lnTo>
                  <a:pt x="1437004" y="69595"/>
                </a:lnTo>
                <a:lnTo>
                  <a:pt x="1480439" y="82931"/>
                </a:lnTo>
                <a:lnTo>
                  <a:pt x="1519681" y="97155"/>
                </a:lnTo>
                <a:lnTo>
                  <a:pt x="1584578" y="128016"/>
                </a:lnTo>
                <a:lnTo>
                  <a:pt x="1629790" y="161671"/>
                </a:lnTo>
                <a:lnTo>
                  <a:pt x="1653413" y="197612"/>
                </a:lnTo>
                <a:lnTo>
                  <a:pt x="1656461" y="216281"/>
                </a:lnTo>
                <a:lnTo>
                  <a:pt x="1653413" y="234950"/>
                </a:lnTo>
                <a:lnTo>
                  <a:pt x="1629790" y="270891"/>
                </a:lnTo>
                <a:lnTo>
                  <a:pt x="1584578" y="304546"/>
                </a:lnTo>
                <a:lnTo>
                  <a:pt x="1519681" y="335406"/>
                </a:lnTo>
                <a:lnTo>
                  <a:pt x="1480439" y="349631"/>
                </a:lnTo>
                <a:lnTo>
                  <a:pt x="1437004" y="362966"/>
                </a:lnTo>
                <a:lnTo>
                  <a:pt x="1389761" y="375284"/>
                </a:lnTo>
                <a:lnTo>
                  <a:pt x="1338706" y="386588"/>
                </a:lnTo>
                <a:lnTo>
                  <a:pt x="1284351" y="396875"/>
                </a:lnTo>
                <a:lnTo>
                  <a:pt x="1226692" y="405891"/>
                </a:lnTo>
                <a:lnTo>
                  <a:pt x="1166240" y="413766"/>
                </a:lnTo>
                <a:lnTo>
                  <a:pt x="1102994" y="420369"/>
                </a:lnTo>
                <a:lnTo>
                  <a:pt x="1037336" y="425577"/>
                </a:lnTo>
                <a:lnTo>
                  <a:pt x="969517" y="429387"/>
                </a:lnTo>
                <a:lnTo>
                  <a:pt x="899667" y="431800"/>
                </a:lnTo>
                <a:lnTo>
                  <a:pt x="828166" y="432562"/>
                </a:lnTo>
                <a:lnTo>
                  <a:pt x="756792" y="431800"/>
                </a:lnTo>
                <a:lnTo>
                  <a:pt x="686942" y="429387"/>
                </a:lnTo>
                <a:lnTo>
                  <a:pt x="619125" y="425577"/>
                </a:lnTo>
                <a:lnTo>
                  <a:pt x="553465" y="420369"/>
                </a:lnTo>
                <a:lnTo>
                  <a:pt x="490219" y="413766"/>
                </a:lnTo>
                <a:lnTo>
                  <a:pt x="429767" y="405891"/>
                </a:lnTo>
                <a:lnTo>
                  <a:pt x="372109" y="396875"/>
                </a:lnTo>
                <a:lnTo>
                  <a:pt x="317753" y="386588"/>
                </a:lnTo>
                <a:lnTo>
                  <a:pt x="266700" y="375284"/>
                </a:lnTo>
                <a:lnTo>
                  <a:pt x="219455" y="362966"/>
                </a:lnTo>
                <a:lnTo>
                  <a:pt x="176021" y="349631"/>
                </a:lnTo>
                <a:lnTo>
                  <a:pt x="136778" y="335406"/>
                </a:lnTo>
                <a:lnTo>
                  <a:pt x="71881" y="304546"/>
                </a:lnTo>
                <a:lnTo>
                  <a:pt x="26669" y="270891"/>
                </a:lnTo>
                <a:lnTo>
                  <a:pt x="3047" y="234950"/>
                </a:lnTo>
                <a:lnTo>
                  <a:pt x="0" y="216281"/>
                </a:lnTo>
                <a:close/>
              </a:path>
            </a:pathLst>
          </a:custGeom>
          <a:ln w="25907">
            <a:solidFill>
              <a:srgbClr val="000080"/>
            </a:solidFill>
          </a:ln>
        </p:spPr>
        <p:txBody>
          <a:bodyPr wrap="square" lIns="0" tIns="0" rIns="0" bIns="0" rtlCol="0"/>
          <a:lstStyle/>
          <a:p>
            <a:endParaRPr/>
          </a:p>
        </p:txBody>
      </p:sp>
      <p:sp>
        <p:nvSpPr>
          <p:cNvPr id="31" name="object 31"/>
          <p:cNvSpPr/>
          <p:nvPr/>
        </p:nvSpPr>
        <p:spPr>
          <a:xfrm>
            <a:off x="6878573" y="5086350"/>
            <a:ext cx="1656714" cy="433070"/>
          </a:xfrm>
          <a:custGeom>
            <a:avLst/>
            <a:gdLst/>
            <a:ahLst/>
            <a:cxnLst/>
            <a:rect l="l" t="t" r="r" b="b"/>
            <a:pathLst>
              <a:path w="1656715" h="433070">
                <a:moveTo>
                  <a:pt x="0" y="216281"/>
                </a:moveTo>
                <a:lnTo>
                  <a:pt x="11937" y="179450"/>
                </a:lnTo>
                <a:lnTo>
                  <a:pt x="46608" y="144525"/>
                </a:lnTo>
                <a:lnTo>
                  <a:pt x="101980" y="112268"/>
                </a:lnTo>
                <a:lnTo>
                  <a:pt x="176022" y="82931"/>
                </a:lnTo>
                <a:lnTo>
                  <a:pt x="219328" y="69595"/>
                </a:lnTo>
                <a:lnTo>
                  <a:pt x="266700" y="57276"/>
                </a:lnTo>
                <a:lnTo>
                  <a:pt x="317626" y="45974"/>
                </a:lnTo>
                <a:lnTo>
                  <a:pt x="372109" y="35687"/>
                </a:lnTo>
                <a:lnTo>
                  <a:pt x="429641" y="26669"/>
                </a:lnTo>
                <a:lnTo>
                  <a:pt x="490220" y="18795"/>
                </a:lnTo>
                <a:lnTo>
                  <a:pt x="553339" y="12192"/>
                </a:lnTo>
                <a:lnTo>
                  <a:pt x="618998" y="6985"/>
                </a:lnTo>
                <a:lnTo>
                  <a:pt x="686816" y="3175"/>
                </a:lnTo>
                <a:lnTo>
                  <a:pt x="756666" y="762"/>
                </a:lnTo>
                <a:lnTo>
                  <a:pt x="828040" y="0"/>
                </a:lnTo>
                <a:lnTo>
                  <a:pt x="899541" y="762"/>
                </a:lnTo>
                <a:lnTo>
                  <a:pt x="969391" y="3175"/>
                </a:lnTo>
                <a:lnTo>
                  <a:pt x="1037208" y="6985"/>
                </a:lnTo>
                <a:lnTo>
                  <a:pt x="1102741" y="12192"/>
                </a:lnTo>
                <a:lnTo>
                  <a:pt x="1165986" y="18795"/>
                </a:lnTo>
                <a:lnTo>
                  <a:pt x="1226566" y="26669"/>
                </a:lnTo>
                <a:lnTo>
                  <a:pt x="1284097" y="35687"/>
                </a:lnTo>
                <a:lnTo>
                  <a:pt x="1338579" y="45974"/>
                </a:lnTo>
                <a:lnTo>
                  <a:pt x="1389506" y="57276"/>
                </a:lnTo>
                <a:lnTo>
                  <a:pt x="1436877" y="69595"/>
                </a:lnTo>
                <a:lnTo>
                  <a:pt x="1480184" y="82931"/>
                </a:lnTo>
                <a:lnTo>
                  <a:pt x="1519427" y="97155"/>
                </a:lnTo>
                <a:lnTo>
                  <a:pt x="1584325" y="128016"/>
                </a:lnTo>
                <a:lnTo>
                  <a:pt x="1629536" y="161671"/>
                </a:lnTo>
                <a:lnTo>
                  <a:pt x="1653158" y="197612"/>
                </a:lnTo>
                <a:lnTo>
                  <a:pt x="1656206" y="216281"/>
                </a:lnTo>
                <a:lnTo>
                  <a:pt x="1653158" y="234950"/>
                </a:lnTo>
                <a:lnTo>
                  <a:pt x="1629536" y="270891"/>
                </a:lnTo>
                <a:lnTo>
                  <a:pt x="1584325" y="304546"/>
                </a:lnTo>
                <a:lnTo>
                  <a:pt x="1519427" y="335406"/>
                </a:lnTo>
                <a:lnTo>
                  <a:pt x="1480184" y="349631"/>
                </a:lnTo>
                <a:lnTo>
                  <a:pt x="1436877" y="362966"/>
                </a:lnTo>
                <a:lnTo>
                  <a:pt x="1389506" y="375284"/>
                </a:lnTo>
                <a:lnTo>
                  <a:pt x="1338579" y="386588"/>
                </a:lnTo>
                <a:lnTo>
                  <a:pt x="1284097" y="396875"/>
                </a:lnTo>
                <a:lnTo>
                  <a:pt x="1226566" y="405891"/>
                </a:lnTo>
                <a:lnTo>
                  <a:pt x="1165986" y="413766"/>
                </a:lnTo>
                <a:lnTo>
                  <a:pt x="1102741" y="420369"/>
                </a:lnTo>
                <a:lnTo>
                  <a:pt x="1037208" y="425577"/>
                </a:lnTo>
                <a:lnTo>
                  <a:pt x="969391" y="429387"/>
                </a:lnTo>
                <a:lnTo>
                  <a:pt x="899541" y="431800"/>
                </a:lnTo>
                <a:lnTo>
                  <a:pt x="828040" y="432562"/>
                </a:lnTo>
                <a:lnTo>
                  <a:pt x="756666" y="431800"/>
                </a:lnTo>
                <a:lnTo>
                  <a:pt x="686816" y="429387"/>
                </a:lnTo>
                <a:lnTo>
                  <a:pt x="618998" y="425577"/>
                </a:lnTo>
                <a:lnTo>
                  <a:pt x="553339" y="420369"/>
                </a:lnTo>
                <a:lnTo>
                  <a:pt x="490220" y="413766"/>
                </a:lnTo>
                <a:lnTo>
                  <a:pt x="429641" y="405891"/>
                </a:lnTo>
                <a:lnTo>
                  <a:pt x="372109" y="396875"/>
                </a:lnTo>
                <a:lnTo>
                  <a:pt x="317626" y="386588"/>
                </a:lnTo>
                <a:lnTo>
                  <a:pt x="266700" y="375284"/>
                </a:lnTo>
                <a:lnTo>
                  <a:pt x="219328" y="362966"/>
                </a:lnTo>
                <a:lnTo>
                  <a:pt x="176022" y="349631"/>
                </a:lnTo>
                <a:lnTo>
                  <a:pt x="136778" y="335406"/>
                </a:lnTo>
                <a:lnTo>
                  <a:pt x="71881" y="304546"/>
                </a:lnTo>
                <a:lnTo>
                  <a:pt x="26670" y="270891"/>
                </a:lnTo>
                <a:lnTo>
                  <a:pt x="3048" y="234950"/>
                </a:lnTo>
                <a:lnTo>
                  <a:pt x="0" y="216281"/>
                </a:lnTo>
                <a:close/>
              </a:path>
            </a:pathLst>
          </a:custGeom>
          <a:ln w="25907">
            <a:solidFill>
              <a:srgbClr val="000080"/>
            </a:solidFill>
          </a:ln>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1261" y="29971"/>
            <a:ext cx="563245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6600"/>
                </a:solidFill>
                <a:latin typeface="Tahoma"/>
                <a:cs typeface="Tahoma"/>
              </a:rPr>
              <a:t>Use</a:t>
            </a:r>
            <a:r>
              <a:rPr sz="1800" spc="-35" dirty="0">
                <a:solidFill>
                  <a:srgbClr val="006600"/>
                </a:solidFill>
                <a:latin typeface="Tahoma"/>
                <a:cs typeface="Tahoma"/>
              </a:rPr>
              <a:t> </a:t>
            </a:r>
            <a:r>
              <a:rPr sz="1800" dirty="0">
                <a:solidFill>
                  <a:srgbClr val="006600"/>
                </a:solidFill>
                <a:latin typeface="Tahoma"/>
                <a:cs typeface="Tahoma"/>
              </a:rPr>
              <a:t>of</a:t>
            </a:r>
            <a:r>
              <a:rPr sz="1800" spc="-45" dirty="0">
                <a:solidFill>
                  <a:srgbClr val="006600"/>
                </a:solidFill>
                <a:latin typeface="Tahoma"/>
                <a:cs typeface="Tahoma"/>
              </a:rPr>
              <a:t> </a:t>
            </a:r>
            <a:r>
              <a:rPr sz="1800" dirty="0">
                <a:solidFill>
                  <a:srgbClr val="006600"/>
                </a:solidFill>
                <a:latin typeface="Tahoma"/>
                <a:cs typeface="Tahoma"/>
              </a:rPr>
              <a:t>recombinant</a:t>
            </a:r>
            <a:r>
              <a:rPr sz="1800" spc="-70" dirty="0">
                <a:solidFill>
                  <a:srgbClr val="006600"/>
                </a:solidFill>
                <a:latin typeface="Tahoma"/>
                <a:cs typeface="Tahoma"/>
              </a:rPr>
              <a:t> </a:t>
            </a:r>
            <a:r>
              <a:rPr sz="1800" spc="-5" dirty="0">
                <a:solidFill>
                  <a:srgbClr val="006600"/>
                </a:solidFill>
                <a:latin typeface="Tahoma"/>
                <a:cs typeface="Tahoma"/>
              </a:rPr>
              <a:t>acetylcholinesterase</a:t>
            </a:r>
            <a:r>
              <a:rPr sz="1800" spc="-45" dirty="0">
                <a:solidFill>
                  <a:srgbClr val="006600"/>
                </a:solidFill>
                <a:latin typeface="Tahoma"/>
                <a:cs typeface="Tahoma"/>
              </a:rPr>
              <a:t> </a:t>
            </a:r>
            <a:r>
              <a:rPr sz="1800" spc="-5" dirty="0">
                <a:solidFill>
                  <a:srgbClr val="006600"/>
                </a:solidFill>
                <a:latin typeface="Tahoma"/>
                <a:cs typeface="Tahoma"/>
              </a:rPr>
              <a:t>(rAChE)</a:t>
            </a:r>
            <a:endParaRPr sz="1800">
              <a:latin typeface="Tahoma"/>
              <a:cs typeface="Tahoma"/>
            </a:endParaRPr>
          </a:p>
        </p:txBody>
      </p:sp>
      <p:sp>
        <p:nvSpPr>
          <p:cNvPr id="3" name="object 3"/>
          <p:cNvSpPr txBox="1"/>
          <p:nvPr/>
        </p:nvSpPr>
        <p:spPr>
          <a:xfrm>
            <a:off x="377342" y="2045030"/>
            <a:ext cx="1504950" cy="574675"/>
          </a:xfrm>
          <a:prstGeom prst="rect">
            <a:avLst/>
          </a:prstGeom>
        </p:spPr>
        <p:txBody>
          <a:bodyPr vert="horz" wrap="square" lIns="0" tIns="12700" rIns="0" bIns="0" rtlCol="0">
            <a:spAutoFit/>
          </a:bodyPr>
          <a:lstStyle/>
          <a:p>
            <a:pPr marL="38100">
              <a:lnSpc>
                <a:spcPct val="100000"/>
              </a:lnSpc>
              <a:spcBef>
                <a:spcPts val="100"/>
              </a:spcBef>
            </a:pPr>
            <a:r>
              <a:rPr sz="1200" dirty="0">
                <a:latin typeface="Tahoma"/>
                <a:cs typeface="Tahoma"/>
              </a:rPr>
              <a:t>R=0.997</a:t>
            </a:r>
            <a:endParaRPr sz="1200">
              <a:latin typeface="Tahoma"/>
              <a:cs typeface="Tahoma"/>
            </a:endParaRPr>
          </a:p>
          <a:p>
            <a:pPr marL="38100" marR="30480">
              <a:lnSpc>
                <a:spcPct val="100000"/>
              </a:lnSpc>
              <a:spcBef>
                <a:spcPts val="5"/>
              </a:spcBef>
            </a:pPr>
            <a:r>
              <a:rPr sz="1200" b="1" spc="-5" dirty="0">
                <a:latin typeface="Tahoma"/>
                <a:cs typeface="Tahoma"/>
              </a:rPr>
              <a:t>LOD</a:t>
            </a:r>
            <a:r>
              <a:rPr sz="1200" b="1" dirty="0">
                <a:latin typeface="Tahoma"/>
                <a:cs typeface="Tahoma"/>
              </a:rPr>
              <a:t>=</a:t>
            </a:r>
            <a:r>
              <a:rPr sz="1200" b="1" spc="-50" dirty="0">
                <a:latin typeface="Tahoma"/>
                <a:cs typeface="Tahoma"/>
              </a:rPr>
              <a:t> </a:t>
            </a:r>
            <a:r>
              <a:rPr sz="1200" b="1" spc="5" dirty="0">
                <a:latin typeface="Tahoma"/>
                <a:cs typeface="Tahoma"/>
              </a:rPr>
              <a:t>0</a:t>
            </a:r>
            <a:r>
              <a:rPr sz="1200" b="1" dirty="0">
                <a:latin typeface="Tahoma"/>
                <a:cs typeface="Tahoma"/>
              </a:rPr>
              <a:t>.0</a:t>
            </a:r>
            <a:r>
              <a:rPr sz="1200" b="1" spc="5" dirty="0">
                <a:latin typeface="Tahoma"/>
                <a:cs typeface="Tahoma"/>
              </a:rPr>
              <a:t>4</a:t>
            </a:r>
            <a:r>
              <a:rPr sz="1200" b="1" dirty="0">
                <a:latin typeface="Tahoma"/>
                <a:cs typeface="Tahoma"/>
              </a:rPr>
              <a:t>5</a:t>
            </a:r>
            <a:r>
              <a:rPr sz="1200" b="1" spc="-75" dirty="0">
                <a:latin typeface="Tahoma"/>
                <a:cs typeface="Tahoma"/>
              </a:rPr>
              <a:t> </a:t>
            </a:r>
            <a:r>
              <a:rPr sz="1200" b="1" spc="-5" dirty="0">
                <a:latin typeface="Tahoma"/>
                <a:cs typeface="Tahoma"/>
              </a:rPr>
              <a:t>ng</a:t>
            </a:r>
            <a:r>
              <a:rPr sz="1200" b="1" dirty="0">
                <a:latin typeface="Tahoma"/>
                <a:cs typeface="Tahoma"/>
              </a:rPr>
              <a:t>/</a:t>
            </a:r>
            <a:r>
              <a:rPr sz="1200" b="1" spc="-5" dirty="0">
                <a:latin typeface="Tahoma"/>
                <a:cs typeface="Tahoma"/>
              </a:rPr>
              <a:t>m</a:t>
            </a:r>
            <a:r>
              <a:rPr sz="1200" b="1" dirty="0">
                <a:latin typeface="Tahoma"/>
                <a:cs typeface="Tahoma"/>
              </a:rPr>
              <a:t>l  </a:t>
            </a:r>
            <a:r>
              <a:rPr sz="1200" b="1" spc="-5" dirty="0">
                <a:latin typeface="Tahoma"/>
                <a:cs typeface="Tahoma"/>
              </a:rPr>
              <a:t>I</a:t>
            </a:r>
            <a:r>
              <a:rPr sz="1200" b="1" spc="-7" baseline="-17361" dirty="0">
                <a:latin typeface="Tahoma"/>
                <a:cs typeface="Tahoma"/>
              </a:rPr>
              <a:t>50%</a:t>
            </a:r>
            <a:r>
              <a:rPr sz="1200" b="1" spc="-5" dirty="0">
                <a:latin typeface="Tahoma"/>
                <a:cs typeface="Tahoma"/>
              </a:rPr>
              <a:t>=0.37</a:t>
            </a:r>
            <a:r>
              <a:rPr sz="1200" b="1" spc="-60" dirty="0">
                <a:latin typeface="Tahoma"/>
                <a:cs typeface="Tahoma"/>
              </a:rPr>
              <a:t> </a:t>
            </a:r>
            <a:r>
              <a:rPr sz="1200" b="1" spc="-10" dirty="0">
                <a:latin typeface="Tahoma"/>
                <a:cs typeface="Tahoma"/>
              </a:rPr>
              <a:t>ng/ml</a:t>
            </a:r>
            <a:endParaRPr sz="1200">
              <a:latin typeface="Tahoma"/>
              <a:cs typeface="Tahoma"/>
            </a:endParaRPr>
          </a:p>
        </p:txBody>
      </p:sp>
      <p:sp>
        <p:nvSpPr>
          <p:cNvPr id="4" name="object 4"/>
          <p:cNvSpPr txBox="1"/>
          <p:nvPr/>
        </p:nvSpPr>
        <p:spPr>
          <a:xfrm>
            <a:off x="707237" y="1588770"/>
            <a:ext cx="579755" cy="239395"/>
          </a:xfrm>
          <a:prstGeom prst="rect">
            <a:avLst/>
          </a:prstGeom>
        </p:spPr>
        <p:txBody>
          <a:bodyPr vert="horz" wrap="square" lIns="0" tIns="13335" rIns="0" bIns="0" rtlCol="0">
            <a:spAutoFit/>
          </a:bodyPr>
          <a:lstStyle/>
          <a:p>
            <a:pPr marL="12700">
              <a:lnSpc>
                <a:spcPct val="100000"/>
              </a:lnSpc>
              <a:spcBef>
                <a:spcPts val="105"/>
              </a:spcBef>
            </a:pPr>
            <a:r>
              <a:rPr sz="1400" b="1" dirty="0">
                <a:latin typeface="Tahoma"/>
                <a:cs typeface="Tahoma"/>
              </a:rPr>
              <a:t>Buff</a:t>
            </a:r>
            <a:r>
              <a:rPr sz="1400" b="1" spc="-20" dirty="0">
                <a:latin typeface="Tahoma"/>
                <a:cs typeface="Tahoma"/>
              </a:rPr>
              <a:t>e</a:t>
            </a:r>
            <a:r>
              <a:rPr sz="1400" b="1" dirty="0">
                <a:latin typeface="Tahoma"/>
                <a:cs typeface="Tahoma"/>
              </a:rPr>
              <a:t>r</a:t>
            </a:r>
            <a:endParaRPr sz="1400">
              <a:latin typeface="Tahoma"/>
              <a:cs typeface="Tahoma"/>
            </a:endParaRPr>
          </a:p>
        </p:txBody>
      </p:sp>
      <p:sp>
        <p:nvSpPr>
          <p:cNvPr id="5" name="object 5"/>
          <p:cNvSpPr txBox="1"/>
          <p:nvPr/>
        </p:nvSpPr>
        <p:spPr>
          <a:xfrm>
            <a:off x="5922517" y="1588770"/>
            <a:ext cx="2475865" cy="953769"/>
          </a:xfrm>
          <a:prstGeom prst="rect">
            <a:avLst/>
          </a:prstGeom>
        </p:spPr>
        <p:txBody>
          <a:bodyPr vert="horz" wrap="square" lIns="0" tIns="13335" rIns="0" bIns="0" rtlCol="0">
            <a:spAutoFit/>
          </a:bodyPr>
          <a:lstStyle/>
          <a:p>
            <a:pPr marL="38100">
              <a:lnSpc>
                <a:spcPct val="100000"/>
              </a:lnSpc>
              <a:spcBef>
                <a:spcPts val="105"/>
              </a:spcBef>
            </a:pPr>
            <a:r>
              <a:rPr sz="1400" b="1" u="heavy" spc="-5" dirty="0">
                <a:uFill>
                  <a:solidFill>
                    <a:srgbClr val="000000"/>
                  </a:solidFill>
                </a:uFill>
                <a:latin typeface="Tahoma"/>
                <a:cs typeface="Tahoma"/>
              </a:rPr>
              <a:t>milled</a:t>
            </a:r>
            <a:r>
              <a:rPr sz="1400" b="1" u="heavy" spc="-35" dirty="0">
                <a:uFill>
                  <a:solidFill>
                    <a:srgbClr val="000000"/>
                  </a:solidFill>
                </a:uFill>
                <a:latin typeface="Tahoma"/>
                <a:cs typeface="Tahoma"/>
              </a:rPr>
              <a:t> </a:t>
            </a:r>
            <a:r>
              <a:rPr sz="1400" b="1" u="heavy" dirty="0">
                <a:uFill>
                  <a:solidFill>
                    <a:srgbClr val="000000"/>
                  </a:solidFill>
                </a:uFill>
                <a:latin typeface="Tahoma"/>
                <a:cs typeface="Tahoma"/>
              </a:rPr>
              <a:t>wheat Extract</a:t>
            </a:r>
            <a:r>
              <a:rPr sz="1400" b="1" u="heavy" spc="-55" dirty="0">
                <a:uFill>
                  <a:solidFill>
                    <a:srgbClr val="000000"/>
                  </a:solidFill>
                </a:uFill>
                <a:latin typeface="Tahoma"/>
                <a:cs typeface="Tahoma"/>
              </a:rPr>
              <a:t> </a:t>
            </a:r>
            <a:r>
              <a:rPr sz="1400" b="1" u="heavy" spc="-5" dirty="0">
                <a:uFill>
                  <a:solidFill>
                    <a:srgbClr val="000000"/>
                  </a:solidFill>
                </a:uFill>
                <a:latin typeface="Tahoma"/>
                <a:cs typeface="Tahoma"/>
              </a:rPr>
              <a:t>0.1%</a:t>
            </a:r>
            <a:endParaRPr sz="1400">
              <a:latin typeface="Tahoma"/>
              <a:cs typeface="Tahoma"/>
            </a:endParaRPr>
          </a:p>
          <a:p>
            <a:pPr marL="461645">
              <a:lnSpc>
                <a:spcPct val="100000"/>
              </a:lnSpc>
              <a:spcBef>
                <a:spcPts val="1300"/>
              </a:spcBef>
            </a:pPr>
            <a:r>
              <a:rPr sz="1200" dirty="0">
                <a:latin typeface="Tahoma"/>
                <a:cs typeface="Tahoma"/>
              </a:rPr>
              <a:t>R=0.995</a:t>
            </a:r>
            <a:endParaRPr sz="1200">
              <a:latin typeface="Tahoma"/>
              <a:cs typeface="Tahoma"/>
            </a:endParaRPr>
          </a:p>
          <a:p>
            <a:pPr marL="461645" marR="577215">
              <a:lnSpc>
                <a:spcPct val="100000"/>
              </a:lnSpc>
              <a:spcBef>
                <a:spcPts val="5"/>
              </a:spcBef>
            </a:pPr>
            <a:r>
              <a:rPr sz="1200" b="1" spc="-5" dirty="0">
                <a:latin typeface="Tahoma"/>
                <a:cs typeface="Tahoma"/>
              </a:rPr>
              <a:t>LOD</a:t>
            </a:r>
            <a:r>
              <a:rPr sz="1200" b="1" dirty="0">
                <a:latin typeface="Tahoma"/>
                <a:cs typeface="Tahoma"/>
              </a:rPr>
              <a:t>=</a:t>
            </a:r>
            <a:r>
              <a:rPr sz="1200" b="1" spc="-50" dirty="0">
                <a:latin typeface="Tahoma"/>
                <a:cs typeface="Tahoma"/>
              </a:rPr>
              <a:t> </a:t>
            </a:r>
            <a:r>
              <a:rPr sz="1200" b="1" dirty="0">
                <a:latin typeface="Tahoma"/>
                <a:cs typeface="Tahoma"/>
              </a:rPr>
              <a:t>0.065</a:t>
            </a:r>
            <a:r>
              <a:rPr sz="1200" b="1" spc="-70" dirty="0">
                <a:latin typeface="Tahoma"/>
                <a:cs typeface="Tahoma"/>
              </a:rPr>
              <a:t> </a:t>
            </a:r>
            <a:r>
              <a:rPr sz="1200" b="1" spc="-5" dirty="0">
                <a:latin typeface="Tahoma"/>
                <a:cs typeface="Tahoma"/>
              </a:rPr>
              <a:t>ng</a:t>
            </a:r>
            <a:r>
              <a:rPr sz="1200" b="1" dirty="0">
                <a:latin typeface="Tahoma"/>
                <a:cs typeface="Tahoma"/>
              </a:rPr>
              <a:t>/</a:t>
            </a:r>
            <a:r>
              <a:rPr sz="1200" b="1" spc="-5" dirty="0">
                <a:latin typeface="Tahoma"/>
                <a:cs typeface="Tahoma"/>
              </a:rPr>
              <a:t>m</a:t>
            </a:r>
            <a:r>
              <a:rPr sz="1200" b="1" dirty="0">
                <a:latin typeface="Tahoma"/>
                <a:cs typeface="Tahoma"/>
              </a:rPr>
              <a:t>l  </a:t>
            </a:r>
            <a:r>
              <a:rPr sz="1200" b="1" spc="-5" dirty="0">
                <a:latin typeface="Tahoma"/>
                <a:cs typeface="Tahoma"/>
              </a:rPr>
              <a:t>I</a:t>
            </a:r>
            <a:r>
              <a:rPr sz="1200" b="1" spc="-7" baseline="-17361" dirty="0">
                <a:latin typeface="Tahoma"/>
                <a:cs typeface="Tahoma"/>
              </a:rPr>
              <a:t>50%</a:t>
            </a:r>
            <a:r>
              <a:rPr sz="1200" b="1" spc="-5" dirty="0">
                <a:latin typeface="Tahoma"/>
                <a:cs typeface="Tahoma"/>
              </a:rPr>
              <a:t>=0.85</a:t>
            </a:r>
            <a:r>
              <a:rPr sz="1200" b="1" spc="-60" dirty="0">
                <a:latin typeface="Tahoma"/>
                <a:cs typeface="Tahoma"/>
              </a:rPr>
              <a:t> </a:t>
            </a:r>
            <a:r>
              <a:rPr sz="1200" b="1" spc="-10" dirty="0">
                <a:latin typeface="Tahoma"/>
                <a:cs typeface="Tahoma"/>
              </a:rPr>
              <a:t>ng/ml</a:t>
            </a:r>
            <a:endParaRPr sz="1200">
              <a:latin typeface="Tahoma"/>
              <a:cs typeface="Tahoma"/>
            </a:endParaRPr>
          </a:p>
        </p:txBody>
      </p:sp>
      <p:grpSp>
        <p:nvGrpSpPr>
          <p:cNvPr id="6" name="object 6"/>
          <p:cNvGrpSpPr/>
          <p:nvPr/>
        </p:nvGrpSpPr>
        <p:grpSpPr>
          <a:xfrm>
            <a:off x="2651760" y="1464606"/>
            <a:ext cx="3002280" cy="1589405"/>
            <a:chOff x="2651760" y="1464606"/>
            <a:chExt cx="3002280" cy="1589405"/>
          </a:xfrm>
        </p:grpSpPr>
        <p:sp>
          <p:nvSpPr>
            <p:cNvPr id="7" name="object 7"/>
            <p:cNvSpPr/>
            <p:nvPr/>
          </p:nvSpPr>
          <p:spPr>
            <a:xfrm>
              <a:off x="2651760" y="1464614"/>
              <a:ext cx="3002280" cy="1589405"/>
            </a:xfrm>
            <a:custGeom>
              <a:avLst/>
              <a:gdLst/>
              <a:ahLst/>
              <a:cxnLst/>
              <a:rect l="l" t="t" r="r" b="b"/>
              <a:pathLst>
                <a:path w="3002279" h="1589405">
                  <a:moveTo>
                    <a:pt x="31153" y="1534668"/>
                  </a:moveTo>
                  <a:lnTo>
                    <a:pt x="0" y="1534668"/>
                  </a:lnTo>
                  <a:lnTo>
                    <a:pt x="0" y="1544523"/>
                  </a:lnTo>
                  <a:lnTo>
                    <a:pt x="31153" y="1544523"/>
                  </a:lnTo>
                  <a:lnTo>
                    <a:pt x="31153" y="1534668"/>
                  </a:lnTo>
                  <a:close/>
                </a:path>
                <a:path w="3002279" h="1589405">
                  <a:moveTo>
                    <a:pt x="31153" y="1277239"/>
                  </a:moveTo>
                  <a:lnTo>
                    <a:pt x="0" y="1277239"/>
                  </a:lnTo>
                  <a:lnTo>
                    <a:pt x="0" y="1287094"/>
                  </a:lnTo>
                  <a:lnTo>
                    <a:pt x="31153" y="1287094"/>
                  </a:lnTo>
                  <a:lnTo>
                    <a:pt x="31153" y="1277239"/>
                  </a:lnTo>
                  <a:close/>
                </a:path>
                <a:path w="3002279" h="1589405">
                  <a:moveTo>
                    <a:pt x="31153" y="1019683"/>
                  </a:moveTo>
                  <a:lnTo>
                    <a:pt x="0" y="1019683"/>
                  </a:lnTo>
                  <a:lnTo>
                    <a:pt x="0" y="1029538"/>
                  </a:lnTo>
                  <a:lnTo>
                    <a:pt x="31153" y="1029538"/>
                  </a:lnTo>
                  <a:lnTo>
                    <a:pt x="31153" y="1019683"/>
                  </a:lnTo>
                  <a:close/>
                </a:path>
                <a:path w="3002279" h="1589405">
                  <a:moveTo>
                    <a:pt x="31153" y="772287"/>
                  </a:moveTo>
                  <a:lnTo>
                    <a:pt x="0" y="772287"/>
                  </a:lnTo>
                  <a:lnTo>
                    <a:pt x="0" y="782142"/>
                  </a:lnTo>
                  <a:lnTo>
                    <a:pt x="31153" y="782142"/>
                  </a:lnTo>
                  <a:lnTo>
                    <a:pt x="31153" y="772287"/>
                  </a:lnTo>
                  <a:close/>
                </a:path>
                <a:path w="3002279" h="1589405">
                  <a:moveTo>
                    <a:pt x="31153" y="514731"/>
                  </a:moveTo>
                  <a:lnTo>
                    <a:pt x="0" y="514731"/>
                  </a:lnTo>
                  <a:lnTo>
                    <a:pt x="0" y="524586"/>
                  </a:lnTo>
                  <a:lnTo>
                    <a:pt x="31153" y="524586"/>
                  </a:lnTo>
                  <a:lnTo>
                    <a:pt x="31153" y="514731"/>
                  </a:lnTo>
                  <a:close/>
                </a:path>
                <a:path w="3002279" h="1589405">
                  <a:moveTo>
                    <a:pt x="31153" y="257429"/>
                  </a:moveTo>
                  <a:lnTo>
                    <a:pt x="0" y="257429"/>
                  </a:lnTo>
                  <a:lnTo>
                    <a:pt x="0" y="267284"/>
                  </a:lnTo>
                  <a:lnTo>
                    <a:pt x="31153" y="267284"/>
                  </a:lnTo>
                  <a:lnTo>
                    <a:pt x="31153" y="257429"/>
                  </a:lnTo>
                  <a:close/>
                </a:path>
                <a:path w="3002279" h="1589405">
                  <a:moveTo>
                    <a:pt x="31153" y="0"/>
                  </a:moveTo>
                  <a:lnTo>
                    <a:pt x="0" y="0"/>
                  </a:lnTo>
                  <a:lnTo>
                    <a:pt x="0" y="9855"/>
                  </a:lnTo>
                  <a:lnTo>
                    <a:pt x="31153" y="9855"/>
                  </a:lnTo>
                  <a:lnTo>
                    <a:pt x="31153" y="0"/>
                  </a:lnTo>
                  <a:close/>
                </a:path>
                <a:path w="3002279" h="1589405">
                  <a:moveTo>
                    <a:pt x="42824" y="1549501"/>
                  </a:moveTo>
                  <a:lnTo>
                    <a:pt x="35052" y="1549501"/>
                  </a:lnTo>
                  <a:lnTo>
                    <a:pt x="35052" y="1589227"/>
                  </a:lnTo>
                  <a:lnTo>
                    <a:pt x="42824" y="1589227"/>
                  </a:lnTo>
                  <a:lnTo>
                    <a:pt x="42824" y="1549501"/>
                  </a:lnTo>
                  <a:close/>
                </a:path>
                <a:path w="3002279" h="1589405">
                  <a:moveTo>
                    <a:pt x="42824" y="4902"/>
                  </a:moveTo>
                  <a:lnTo>
                    <a:pt x="35052" y="4902"/>
                  </a:lnTo>
                  <a:lnTo>
                    <a:pt x="35052" y="1529791"/>
                  </a:lnTo>
                  <a:lnTo>
                    <a:pt x="42824" y="1529791"/>
                  </a:lnTo>
                  <a:lnTo>
                    <a:pt x="42824" y="4902"/>
                  </a:lnTo>
                  <a:close/>
                </a:path>
                <a:path w="3002279" h="1589405">
                  <a:moveTo>
                    <a:pt x="636295" y="1549501"/>
                  </a:moveTo>
                  <a:lnTo>
                    <a:pt x="628523" y="1549501"/>
                  </a:lnTo>
                  <a:lnTo>
                    <a:pt x="628523" y="1589227"/>
                  </a:lnTo>
                  <a:lnTo>
                    <a:pt x="636295" y="1589227"/>
                  </a:lnTo>
                  <a:lnTo>
                    <a:pt x="636295" y="1549501"/>
                  </a:lnTo>
                  <a:close/>
                </a:path>
                <a:path w="3002279" h="1589405">
                  <a:moveTo>
                    <a:pt x="1229652" y="1549501"/>
                  </a:moveTo>
                  <a:lnTo>
                    <a:pt x="1221867" y="1549501"/>
                  </a:lnTo>
                  <a:lnTo>
                    <a:pt x="1221867" y="1589227"/>
                  </a:lnTo>
                  <a:lnTo>
                    <a:pt x="1229652" y="1589227"/>
                  </a:lnTo>
                  <a:lnTo>
                    <a:pt x="1229652" y="1549501"/>
                  </a:lnTo>
                  <a:close/>
                </a:path>
                <a:path w="3002279" h="1589405">
                  <a:moveTo>
                    <a:pt x="1815261" y="1549501"/>
                  </a:moveTo>
                  <a:lnTo>
                    <a:pt x="1807464" y="1549501"/>
                  </a:lnTo>
                  <a:lnTo>
                    <a:pt x="1807464" y="1589227"/>
                  </a:lnTo>
                  <a:lnTo>
                    <a:pt x="1815261" y="1589227"/>
                  </a:lnTo>
                  <a:lnTo>
                    <a:pt x="1815261" y="1549501"/>
                  </a:lnTo>
                  <a:close/>
                </a:path>
                <a:path w="3002279" h="1589405">
                  <a:moveTo>
                    <a:pt x="2408478" y="1549501"/>
                  </a:moveTo>
                  <a:lnTo>
                    <a:pt x="2400681" y="1549501"/>
                  </a:lnTo>
                  <a:lnTo>
                    <a:pt x="2400681" y="1589227"/>
                  </a:lnTo>
                  <a:lnTo>
                    <a:pt x="2408478" y="1589227"/>
                  </a:lnTo>
                  <a:lnTo>
                    <a:pt x="2408478" y="1549501"/>
                  </a:lnTo>
                  <a:close/>
                </a:path>
                <a:path w="3002279" h="1589405">
                  <a:moveTo>
                    <a:pt x="2990215" y="1534668"/>
                  </a:moveTo>
                  <a:lnTo>
                    <a:pt x="38989" y="1534668"/>
                  </a:lnTo>
                  <a:lnTo>
                    <a:pt x="38989" y="1544523"/>
                  </a:lnTo>
                  <a:lnTo>
                    <a:pt x="2990215" y="1544523"/>
                  </a:lnTo>
                  <a:lnTo>
                    <a:pt x="2990215" y="1534668"/>
                  </a:lnTo>
                  <a:close/>
                </a:path>
                <a:path w="3002279" h="1589405">
                  <a:moveTo>
                    <a:pt x="3001797" y="1549501"/>
                  </a:moveTo>
                  <a:lnTo>
                    <a:pt x="2994025" y="1549501"/>
                  </a:lnTo>
                  <a:lnTo>
                    <a:pt x="2994025" y="1589227"/>
                  </a:lnTo>
                  <a:lnTo>
                    <a:pt x="3001797" y="1589227"/>
                  </a:lnTo>
                  <a:lnTo>
                    <a:pt x="3001797" y="1549501"/>
                  </a:lnTo>
                  <a:close/>
                </a:path>
              </a:pathLst>
            </a:custGeom>
            <a:solidFill>
              <a:srgbClr val="000000"/>
            </a:solidFill>
          </p:spPr>
          <p:txBody>
            <a:bodyPr wrap="square" lIns="0" tIns="0" rIns="0" bIns="0" rtlCol="0"/>
            <a:lstStyle/>
            <a:p>
              <a:endParaRPr/>
            </a:p>
          </p:txBody>
        </p:sp>
        <p:sp>
          <p:nvSpPr>
            <p:cNvPr id="8" name="object 8"/>
            <p:cNvSpPr/>
            <p:nvPr/>
          </p:nvSpPr>
          <p:spPr>
            <a:xfrm>
              <a:off x="2705989" y="2915411"/>
              <a:ext cx="0" cy="0"/>
            </a:xfrm>
            <a:custGeom>
              <a:avLst/>
              <a:gdLst/>
              <a:ahLst/>
              <a:cxnLst/>
              <a:rect l="l" t="t" r="r" b="b"/>
              <a:pathLst>
                <a:path>
                  <a:moveTo>
                    <a:pt x="0" y="0"/>
                  </a:moveTo>
                  <a:lnTo>
                    <a:pt x="0" y="0"/>
                  </a:lnTo>
                </a:path>
              </a:pathLst>
            </a:custGeom>
            <a:ln w="8828">
              <a:solidFill>
                <a:srgbClr val="000000"/>
              </a:solidFill>
            </a:ln>
          </p:spPr>
          <p:txBody>
            <a:bodyPr wrap="square" lIns="0" tIns="0" rIns="0" bIns="0" rtlCol="0"/>
            <a:lstStyle/>
            <a:p>
              <a:endParaRPr/>
            </a:p>
          </p:txBody>
        </p:sp>
        <p:sp>
          <p:nvSpPr>
            <p:cNvPr id="9" name="object 9"/>
            <p:cNvSpPr/>
            <p:nvPr/>
          </p:nvSpPr>
          <p:spPr>
            <a:xfrm>
              <a:off x="2682240" y="2915411"/>
              <a:ext cx="47625" cy="0"/>
            </a:xfrm>
            <a:custGeom>
              <a:avLst/>
              <a:gdLst/>
              <a:ahLst/>
              <a:cxnLst/>
              <a:rect l="l" t="t" r="r" b="b"/>
              <a:pathLst>
                <a:path w="47625">
                  <a:moveTo>
                    <a:pt x="0" y="0"/>
                  </a:moveTo>
                  <a:lnTo>
                    <a:pt x="47243" y="0"/>
                  </a:lnTo>
                </a:path>
              </a:pathLst>
            </a:custGeom>
            <a:ln w="8828">
              <a:solidFill>
                <a:srgbClr val="000000"/>
              </a:solidFill>
            </a:ln>
          </p:spPr>
          <p:txBody>
            <a:bodyPr wrap="square" lIns="0" tIns="0" rIns="0" bIns="0" rtlCol="0"/>
            <a:lstStyle/>
            <a:p>
              <a:endParaRPr/>
            </a:p>
          </p:txBody>
        </p:sp>
        <p:sp>
          <p:nvSpPr>
            <p:cNvPr id="10" name="object 10"/>
            <p:cNvSpPr/>
            <p:nvPr/>
          </p:nvSpPr>
          <p:spPr>
            <a:xfrm>
              <a:off x="2752979" y="2747009"/>
              <a:ext cx="0" cy="0"/>
            </a:xfrm>
            <a:custGeom>
              <a:avLst/>
              <a:gdLst/>
              <a:ahLst/>
              <a:cxnLst/>
              <a:rect l="l" t="t" r="r" b="b"/>
              <a:pathLst>
                <a:path>
                  <a:moveTo>
                    <a:pt x="0" y="0"/>
                  </a:moveTo>
                  <a:lnTo>
                    <a:pt x="0" y="0"/>
                  </a:lnTo>
                </a:path>
              </a:pathLst>
            </a:custGeom>
            <a:ln w="8828">
              <a:solidFill>
                <a:srgbClr val="000000"/>
              </a:solidFill>
            </a:ln>
          </p:spPr>
          <p:txBody>
            <a:bodyPr wrap="square" lIns="0" tIns="0" rIns="0" bIns="0" rtlCol="0"/>
            <a:lstStyle/>
            <a:p>
              <a:endParaRPr/>
            </a:p>
          </p:txBody>
        </p:sp>
        <p:sp>
          <p:nvSpPr>
            <p:cNvPr id="11" name="object 11"/>
            <p:cNvSpPr/>
            <p:nvPr/>
          </p:nvSpPr>
          <p:spPr>
            <a:xfrm>
              <a:off x="2729484" y="2737103"/>
              <a:ext cx="46990" cy="0"/>
            </a:xfrm>
            <a:custGeom>
              <a:avLst/>
              <a:gdLst/>
              <a:ahLst/>
              <a:cxnLst/>
              <a:rect l="l" t="t" r="r" b="b"/>
              <a:pathLst>
                <a:path w="46989">
                  <a:moveTo>
                    <a:pt x="0" y="0"/>
                  </a:moveTo>
                  <a:lnTo>
                    <a:pt x="46990" y="0"/>
                  </a:lnTo>
                </a:path>
              </a:pathLst>
            </a:custGeom>
            <a:ln w="8828">
              <a:solidFill>
                <a:srgbClr val="000000"/>
              </a:solidFill>
            </a:ln>
          </p:spPr>
          <p:txBody>
            <a:bodyPr wrap="square" lIns="0" tIns="0" rIns="0" bIns="0" rtlCol="0"/>
            <a:lstStyle/>
            <a:p>
              <a:endParaRPr/>
            </a:p>
          </p:txBody>
        </p:sp>
        <p:sp>
          <p:nvSpPr>
            <p:cNvPr id="12" name="object 12"/>
            <p:cNvSpPr/>
            <p:nvPr/>
          </p:nvSpPr>
          <p:spPr>
            <a:xfrm>
              <a:off x="2866517" y="2455036"/>
              <a:ext cx="8255" cy="0"/>
            </a:xfrm>
            <a:custGeom>
              <a:avLst/>
              <a:gdLst/>
              <a:ahLst/>
              <a:cxnLst/>
              <a:rect l="l" t="t" r="r" b="b"/>
              <a:pathLst>
                <a:path w="8255">
                  <a:moveTo>
                    <a:pt x="0" y="0"/>
                  </a:moveTo>
                  <a:lnTo>
                    <a:pt x="7874" y="0"/>
                  </a:lnTo>
                </a:path>
              </a:pathLst>
            </a:custGeom>
            <a:ln w="9911">
              <a:solidFill>
                <a:srgbClr val="000000"/>
              </a:solidFill>
            </a:ln>
          </p:spPr>
          <p:txBody>
            <a:bodyPr wrap="square" lIns="0" tIns="0" rIns="0" bIns="0" rtlCol="0"/>
            <a:lstStyle/>
            <a:p>
              <a:endParaRPr/>
            </a:p>
          </p:txBody>
        </p:sp>
        <p:sp>
          <p:nvSpPr>
            <p:cNvPr id="13" name="object 13"/>
            <p:cNvSpPr/>
            <p:nvPr/>
          </p:nvSpPr>
          <p:spPr>
            <a:xfrm>
              <a:off x="2846324" y="1676399"/>
              <a:ext cx="2233295" cy="763270"/>
            </a:xfrm>
            <a:custGeom>
              <a:avLst/>
              <a:gdLst/>
              <a:ahLst/>
              <a:cxnLst/>
              <a:rect l="l" t="t" r="r" b="b"/>
              <a:pathLst>
                <a:path w="2233295" h="763269">
                  <a:moveTo>
                    <a:pt x="0" y="763270"/>
                  </a:moveTo>
                  <a:lnTo>
                    <a:pt x="46736" y="763270"/>
                  </a:lnTo>
                </a:path>
                <a:path w="2233295" h="763269">
                  <a:moveTo>
                    <a:pt x="437134" y="218059"/>
                  </a:moveTo>
                  <a:lnTo>
                    <a:pt x="437134" y="178180"/>
                  </a:lnTo>
                </a:path>
                <a:path w="2233295" h="763269">
                  <a:moveTo>
                    <a:pt x="413765" y="168401"/>
                  </a:moveTo>
                  <a:lnTo>
                    <a:pt x="460501" y="168401"/>
                  </a:lnTo>
                </a:path>
                <a:path w="2233295" h="763269">
                  <a:moveTo>
                    <a:pt x="1030604" y="49657"/>
                  </a:moveTo>
                  <a:lnTo>
                    <a:pt x="1030604" y="9778"/>
                  </a:lnTo>
                </a:path>
                <a:path w="2233295" h="763269">
                  <a:moveTo>
                    <a:pt x="1007237" y="0"/>
                  </a:moveTo>
                  <a:lnTo>
                    <a:pt x="1053846" y="0"/>
                  </a:lnTo>
                </a:path>
                <a:path w="2233295" h="763269">
                  <a:moveTo>
                    <a:pt x="2209418" y="49657"/>
                  </a:moveTo>
                  <a:lnTo>
                    <a:pt x="2209418" y="9778"/>
                  </a:lnTo>
                </a:path>
                <a:path w="2233295" h="763269">
                  <a:moveTo>
                    <a:pt x="2186051" y="0"/>
                  </a:moveTo>
                  <a:lnTo>
                    <a:pt x="2233041" y="0"/>
                  </a:lnTo>
                </a:path>
              </a:pathLst>
            </a:custGeom>
            <a:ln w="8828">
              <a:solidFill>
                <a:srgbClr val="000000"/>
              </a:solidFill>
            </a:ln>
          </p:spPr>
          <p:txBody>
            <a:bodyPr wrap="square" lIns="0" tIns="0" rIns="0" bIns="0" rtlCol="0"/>
            <a:lstStyle/>
            <a:p>
              <a:endParaRPr/>
            </a:p>
          </p:txBody>
        </p:sp>
        <p:sp>
          <p:nvSpPr>
            <p:cNvPr id="14" name="object 14"/>
            <p:cNvSpPr/>
            <p:nvPr/>
          </p:nvSpPr>
          <p:spPr>
            <a:xfrm>
              <a:off x="2705862" y="2915538"/>
              <a:ext cx="0" cy="0"/>
            </a:xfrm>
            <a:custGeom>
              <a:avLst/>
              <a:gdLst/>
              <a:ahLst/>
              <a:cxnLst/>
              <a:rect l="l" t="t" r="r" b="b"/>
              <a:pathLst>
                <a:path>
                  <a:moveTo>
                    <a:pt x="0" y="0"/>
                  </a:moveTo>
                  <a:lnTo>
                    <a:pt x="0" y="0"/>
                  </a:lnTo>
                </a:path>
              </a:pathLst>
            </a:custGeom>
            <a:ln w="8828">
              <a:solidFill>
                <a:srgbClr val="000000"/>
              </a:solidFill>
            </a:ln>
          </p:spPr>
          <p:txBody>
            <a:bodyPr wrap="square" lIns="0" tIns="0" rIns="0" bIns="0" rtlCol="0"/>
            <a:lstStyle/>
            <a:p>
              <a:endParaRPr/>
            </a:p>
          </p:txBody>
        </p:sp>
        <p:sp>
          <p:nvSpPr>
            <p:cNvPr id="15" name="object 15"/>
            <p:cNvSpPr/>
            <p:nvPr/>
          </p:nvSpPr>
          <p:spPr>
            <a:xfrm>
              <a:off x="2682240" y="2915538"/>
              <a:ext cx="46990" cy="0"/>
            </a:xfrm>
            <a:custGeom>
              <a:avLst/>
              <a:gdLst/>
              <a:ahLst/>
              <a:cxnLst/>
              <a:rect l="l" t="t" r="r" b="b"/>
              <a:pathLst>
                <a:path w="46989">
                  <a:moveTo>
                    <a:pt x="0" y="0"/>
                  </a:moveTo>
                  <a:lnTo>
                    <a:pt x="46990" y="0"/>
                  </a:lnTo>
                </a:path>
              </a:pathLst>
            </a:custGeom>
            <a:ln w="8828">
              <a:solidFill>
                <a:srgbClr val="000000"/>
              </a:solidFill>
            </a:ln>
          </p:spPr>
          <p:txBody>
            <a:bodyPr wrap="square" lIns="0" tIns="0" rIns="0" bIns="0" rtlCol="0"/>
            <a:lstStyle/>
            <a:p>
              <a:endParaRPr/>
            </a:p>
          </p:txBody>
        </p:sp>
        <p:sp>
          <p:nvSpPr>
            <p:cNvPr id="16" name="object 16"/>
            <p:cNvSpPr/>
            <p:nvPr/>
          </p:nvSpPr>
          <p:spPr>
            <a:xfrm>
              <a:off x="2752598" y="2746883"/>
              <a:ext cx="0" cy="0"/>
            </a:xfrm>
            <a:custGeom>
              <a:avLst/>
              <a:gdLst/>
              <a:ahLst/>
              <a:cxnLst/>
              <a:rect l="l" t="t" r="r" b="b"/>
              <a:pathLst>
                <a:path>
                  <a:moveTo>
                    <a:pt x="0" y="0"/>
                  </a:moveTo>
                  <a:lnTo>
                    <a:pt x="0" y="0"/>
                  </a:lnTo>
                </a:path>
              </a:pathLst>
            </a:custGeom>
            <a:ln w="8828">
              <a:solidFill>
                <a:srgbClr val="000000"/>
              </a:solidFill>
            </a:ln>
          </p:spPr>
          <p:txBody>
            <a:bodyPr wrap="square" lIns="0" tIns="0" rIns="0" bIns="0" rtlCol="0"/>
            <a:lstStyle/>
            <a:p>
              <a:endParaRPr/>
            </a:p>
          </p:txBody>
        </p:sp>
        <p:sp>
          <p:nvSpPr>
            <p:cNvPr id="17" name="object 17"/>
            <p:cNvSpPr/>
            <p:nvPr/>
          </p:nvSpPr>
          <p:spPr>
            <a:xfrm>
              <a:off x="2729230" y="1726056"/>
              <a:ext cx="2350135" cy="1031240"/>
            </a:xfrm>
            <a:custGeom>
              <a:avLst/>
              <a:gdLst/>
              <a:ahLst/>
              <a:cxnLst/>
              <a:rect l="l" t="t" r="r" b="b"/>
              <a:pathLst>
                <a:path w="2350135" h="1031239">
                  <a:moveTo>
                    <a:pt x="0" y="1030731"/>
                  </a:moveTo>
                  <a:lnTo>
                    <a:pt x="46736" y="1030731"/>
                  </a:lnTo>
                </a:path>
                <a:path w="2350135" h="1031239">
                  <a:moveTo>
                    <a:pt x="140462" y="733425"/>
                  </a:moveTo>
                  <a:lnTo>
                    <a:pt x="140462" y="753109"/>
                  </a:lnTo>
                </a:path>
                <a:path w="2350135" h="1031239">
                  <a:moveTo>
                    <a:pt x="117093" y="763015"/>
                  </a:moveTo>
                  <a:lnTo>
                    <a:pt x="163830" y="763015"/>
                  </a:lnTo>
                </a:path>
                <a:path w="2350135" h="1031239">
                  <a:moveTo>
                    <a:pt x="554228" y="168401"/>
                  </a:moveTo>
                  <a:lnTo>
                    <a:pt x="554228" y="197992"/>
                  </a:lnTo>
                </a:path>
                <a:path w="2350135" h="1031239">
                  <a:moveTo>
                    <a:pt x="530859" y="208152"/>
                  </a:moveTo>
                  <a:lnTo>
                    <a:pt x="577595" y="208152"/>
                  </a:lnTo>
                </a:path>
                <a:path w="2350135" h="1031239">
                  <a:moveTo>
                    <a:pt x="1147698" y="0"/>
                  </a:moveTo>
                  <a:lnTo>
                    <a:pt x="1147698" y="39496"/>
                  </a:lnTo>
                </a:path>
                <a:path w="2350135" h="1031239">
                  <a:moveTo>
                    <a:pt x="1124331" y="49275"/>
                  </a:moveTo>
                  <a:lnTo>
                    <a:pt x="1170940" y="49275"/>
                  </a:lnTo>
                </a:path>
                <a:path w="2350135" h="1031239">
                  <a:moveTo>
                    <a:pt x="2326512" y="0"/>
                  </a:moveTo>
                  <a:lnTo>
                    <a:pt x="2326512" y="39496"/>
                  </a:lnTo>
                </a:path>
                <a:path w="2350135" h="1031239">
                  <a:moveTo>
                    <a:pt x="2303145" y="49275"/>
                  </a:moveTo>
                  <a:lnTo>
                    <a:pt x="2350135" y="49275"/>
                  </a:lnTo>
                </a:path>
              </a:pathLst>
            </a:custGeom>
            <a:ln w="8828">
              <a:solidFill>
                <a:srgbClr val="000000"/>
              </a:solidFill>
            </a:ln>
          </p:spPr>
          <p:txBody>
            <a:bodyPr wrap="square" lIns="0" tIns="0" rIns="0" bIns="0" rtlCol="0"/>
            <a:lstStyle/>
            <a:p>
              <a:endParaRPr/>
            </a:p>
          </p:txBody>
        </p:sp>
        <p:sp>
          <p:nvSpPr>
            <p:cNvPr id="18" name="object 18"/>
            <p:cNvSpPr/>
            <p:nvPr/>
          </p:nvSpPr>
          <p:spPr>
            <a:xfrm>
              <a:off x="2705862" y="3004692"/>
              <a:ext cx="0" cy="0"/>
            </a:xfrm>
            <a:custGeom>
              <a:avLst/>
              <a:gdLst/>
              <a:ahLst/>
              <a:cxnLst/>
              <a:rect l="l" t="t" r="r" b="b"/>
              <a:pathLst>
                <a:path>
                  <a:moveTo>
                    <a:pt x="0" y="0"/>
                  </a:moveTo>
                  <a:lnTo>
                    <a:pt x="0" y="0"/>
                  </a:lnTo>
                </a:path>
              </a:pathLst>
            </a:custGeom>
            <a:ln w="8828">
              <a:solidFill>
                <a:srgbClr val="000000"/>
              </a:solidFill>
            </a:ln>
          </p:spPr>
          <p:txBody>
            <a:bodyPr wrap="square" lIns="0" tIns="0" rIns="0" bIns="0" rtlCol="0"/>
            <a:lstStyle/>
            <a:p>
              <a:endParaRPr/>
            </a:p>
          </p:txBody>
        </p:sp>
        <p:sp>
          <p:nvSpPr>
            <p:cNvPr id="19" name="object 19"/>
            <p:cNvSpPr/>
            <p:nvPr/>
          </p:nvSpPr>
          <p:spPr>
            <a:xfrm>
              <a:off x="2682240" y="3004692"/>
              <a:ext cx="46990" cy="0"/>
            </a:xfrm>
            <a:custGeom>
              <a:avLst/>
              <a:gdLst/>
              <a:ahLst/>
              <a:cxnLst/>
              <a:rect l="l" t="t" r="r" b="b"/>
              <a:pathLst>
                <a:path w="46989">
                  <a:moveTo>
                    <a:pt x="0" y="0"/>
                  </a:moveTo>
                  <a:lnTo>
                    <a:pt x="46990" y="0"/>
                  </a:lnTo>
                </a:path>
              </a:pathLst>
            </a:custGeom>
            <a:ln w="8828">
              <a:solidFill>
                <a:srgbClr val="000000"/>
              </a:solidFill>
            </a:ln>
          </p:spPr>
          <p:txBody>
            <a:bodyPr wrap="square" lIns="0" tIns="0" rIns="0" bIns="0" rtlCol="0"/>
            <a:lstStyle/>
            <a:p>
              <a:endParaRPr/>
            </a:p>
          </p:txBody>
        </p:sp>
        <p:sp>
          <p:nvSpPr>
            <p:cNvPr id="20" name="object 20"/>
            <p:cNvSpPr/>
            <p:nvPr/>
          </p:nvSpPr>
          <p:spPr>
            <a:xfrm>
              <a:off x="2748407" y="2850514"/>
              <a:ext cx="8255" cy="0"/>
            </a:xfrm>
            <a:custGeom>
              <a:avLst/>
              <a:gdLst/>
              <a:ahLst/>
              <a:cxnLst/>
              <a:rect l="l" t="t" r="r" b="b"/>
              <a:pathLst>
                <a:path w="8255">
                  <a:moveTo>
                    <a:pt x="0" y="0"/>
                  </a:moveTo>
                  <a:lnTo>
                    <a:pt x="7874" y="0"/>
                  </a:lnTo>
                </a:path>
              </a:pathLst>
            </a:custGeom>
            <a:ln w="9867">
              <a:solidFill>
                <a:srgbClr val="000000"/>
              </a:solidFill>
            </a:ln>
          </p:spPr>
          <p:txBody>
            <a:bodyPr wrap="square" lIns="0" tIns="0" rIns="0" bIns="0" rtlCol="0"/>
            <a:lstStyle/>
            <a:p>
              <a:endParaRPr/>
            </a:p>
          </p:txBody>
        </p:sp>
        <p:sp>
          <p:nvSpPr>
            <p:cNvPr id="21" name="object 21"/>
            <p:cNvSpPr/>
            <p:nvPr/>
          </p:nvSpPr>
          <p:spPr>
            <a:xfrm>
              <a:off x="2729484" y="2836163"/>
              <a:ext cx="46990" cy="0"/>
            </a:xfrm>
            <a:custGeom>
              <a:avLst/>
              <a:gdLst/>
              <a:ahLst/>
              <a:cxnLst/>
              <a:rect l="l" t="t" r="r" b="b"/>
              <a:pathLst>
                <a:path w="46989">
                  <a:moveTo>
                    <a:pt x="0" y="0"/>
                  </a:moveTo>
                  <a:lnTo>
                    <a:pt x="46990" y="0"/>
                  </a:lnTo>
                </a:path>
              </a:pathLst>
            </a:custGeom>
            <a:ln w="9864">
              <a:solidFill>
                <a:srgbClr val="000000"/>
              </a:solidFill>
            </a:ln>
          </p:spPr>
          <p:txBody>
            <a:bodyPr wrap="square" lIns="0" tIns="0" rIns="0" bIns="0" rtlCol="0"/>
            <a:lstStyle/>
            <a:p>
              <a:endParaRPr/>
            </a:p>
          </p:txBody>
        </p:sp>
        <p:sp>
          <p:nvSpPr>
            <p:cNvPr id="22" name="object 22"/>
            <p:cNvSpPr/>
            <p:nvPr/>
          </p:nvSpPr>
          <p:spPr>
            <a:xfrm>
              <a:off x="2865755" y="2652394"/>
              <a:ext cx="8255" cy="0"/>
            </a:xfrm>
            <a:custGeom>
              <a:avLst/>
              <a:gdLst/>
              <a:ahLst/>
              <a:cxnLst/>
              <a:rect l="l" t="t" r="r" b="b"/>
              <a:pathLst>
                <a:path w="8255">
                  <a:moveTo>
                    <a:pt x="0" y="0"/>
                  </a:moveTo>
                  <a:lnTo>
                    <a:pt x="7874" y="0"/>
                  </a:lnTo>
                </a:path>
              </a:pathLst>
            </a:custGeom>
            <a:ln w="9867">
              <a:solidFill>
                <a:srgbClr val="000000"/>
              </a:solidFill>
            </a:ln>
          </p:spPr>
          <p:txBody>
            <a:bodyPr wrap="square" lIns="0" tIns="0" rIns="0" bIns="0" rtlCol="0"/>
            <a:lstStyle/>
            <a:p>
              <a:endParaRPr/>
            </a:p>
          </p:txBody>
        </p:sp>
        <p:sp>
          <p:nvSpPr>
            <p:cNvPr id="23" name="object 23"/>
            <p:cNvSpPr/>
            <p:nvPr/>
          </p:nvSpPr>
          <p:spPr>
            <a:xfrm>
              <a:off x="2846324" y="1636775"/>
              <a:ext cx="2233295" cy="1000760"/>
            </a:xfrm>
            <a:custGeom>
              <a:avLst/>
              <a:gdLst/>
              <a:ahLst/>
              <a:cxnLst/>
              <a:rect l="l" t="t" r="r" b="b"/>
              <a:pathLst>
                <a:path w="2233295" h="1000760">
                  <a:moveTo>
                    <a:pt x="0" y="1000506"/>
                  </a:moveTo>
                  <a:lnTo>
                    <a:pt x="46736" y="1000506"/>
                  </a:lnTo>
                </a:path>
                <a:path w="2233295" h="1000760">
                  <a:moveTo>
                    <a:pt x="437134" y="653796"/>
                  </a:moveTo>
                  <a:lnTo>
                    <a:pt x="437134" y="614045"/>
                  </a:lnTo>
                </a:path>
                <a:path w="2233295" h="1000760">
                  <a:moveTo>
                    <a:pt x="413765" y="604265"/>
                  </a:moveTo>
                  <a:lnTo>
                    <a:pt x="460501" y="604265"/>
                  </a:lnTo>
                </a:path>
                <a:path w="2233295" h="1000760">
                  <a:moveTo>
                    <a:pt x="1030604" y="386461"/>
                  </a:moveTo>
                  <a:lnTo>
                    <a:pt x="1030604" y="326898"/>
                  </a:lnTo>
                </a:path>
                <a:path w="2233295" h="1000760">
                  <a:moveTo>
                    <a:pt x="1007237" y="316991"/>
                  </a:moveTo>
                  <a:lnTo>
                    <a:pt x="1053846" y="316991"/>
                  </a:lnTo>
                </a:path>
                <a:path w="2233295" h="1000760">
                  <a:moveTo>
                    <a:pt x="2209418" y="89281"/>
                  </a:moveTo>
                  <a:lnTo>
                    <a:pt x="2209418" y="9906"/>
                  </a:lnTo>
                </a:path>
                <a:path w="2233295" h="1000760">
                  <a:moveTo>
                    <a:pt x="2186051" y="0"/>
                  </a:moveTo>
                  <a:lnTo>
                    <a:pt x="2233041" y="0"/>
                  </a:lnTo>
                </a:path>
              </a:pathLst>
            </a:custGeom>
            <a:ln w="8828">
              <a:solidFill>
                <a:srgbClr val="000000"/>
              </a:solidFill>
            </a:ln>
          </p:spPr>
          <p:txBody>
            <a:bodyPr wrap="square" lIns="0" tIns="0" rIns="0" bIns="0" rtlCol="0"/>
            <a:lstStyle/>
            <a:p>
              <a:endParaRPr/>
            </a:p>
          </p:txBody>
        </p:sp>
        <p:sp>
          <p:nvSpPr>
            <p:cNvPr id="24" name="object 24"/>
            <p:cNvSpPr/>
            <p:nvPr/>
          </p:nvSpPr>
          <p:spPr>
            <a:xfrm>
              <a:off x="2705862" y="3003550"/>
              <a:ext cx="0" cy="0"/>
            </a:xfrm>
            <a:custGeom>
              <a:avLst/>
              <a:gdLst/>
              <a:ahLst/>
              <a:cxnLst/>
              <a:rect l="l" t="t" r="r" b="b"/>
              <a:pathLst>
                <a:path>
                  <a:moveTo>
                    <a:pt x="0" y="0"/>
                  </a:moveTo>
                  <a:lnTo>
                    <a:pt x="0" y="0"/>
                  </a:lnTo>
                </a:path>
              </a:pathLst>
            </a:custGeom>
            <a:ln w="8828">
              <a:solidFill>
                <a:srgbClr val="000000"/>
              </a:solidFill>
            </a:ln>
          </p:spPr>
          <p:txBody>
            <a:bodyPr wrap="square" lIns="0" tIns="0" rIns="0" bIns="0" rtlCol="0"/>
            <a:lstStyle/>
            <a:p>
              <a:endParaRPr/>
            </a:p>
          </p:txBody>
        </p:sp>
        <p:sp>
          <p:nvSpPr>
            <p:cNvPr id="25" name="object 25"/>
            <p:cNvSpPr/>
            <p:nvPr/>
          </p:nvSpPr>
          <p:spPr>
            <a:xfrm>
              <a:off x="2682240" y="3003550"/>
              <a:ext cx="46990" cy="0"/>
            </a:xfrm>
            <a:custGeom>
              <a:avLst/>
              <a:gdLst/>
              <a:ahLst/>
              <a:cxnLst/>
              <a:rect l="l" t="t" r="r" b="b"/>
              <a:pathLst>
                <a:path w="46989">
                  <a:moveTo>
                    <a:pt x="0" y="0"/>
                  </a:moveTo>
                  <a:lnTo>
                    <a:pt x="46990" y="0"/>
                  </a:lnTo>
                </a:path>
              </a:pathLst>
            </a:custGeom>
            <a:ln w="8828">
              <a:solidFill>
                <a:srgbClr val="000000"/>
              </a:solidFill>
            </a:ln>
          </p:spPr>
          <p:txBody>
            <a:bodyPr wrap="square" lIns="0" tIns="0" rIns="0" bIns="0" rtlCol="0"/>
            <a:lstStyle/>
            <a:p>
              <a:endParaRPr/>
            </a:p>
          </p:txBody>
        </p:sp>
        <p:sp>
          <p:nvSpPr>
            <p:cNvPr id="26" name="object 26"/>
            <p:cNvSpPr/>
            <p:nvPr/>
          </p:nvSpPr>
          <p:spPr>
            <a:xfrm>
              <a:off x="2752598" y="2855086"/>
              <a:ext cx="0" cy="0"/>
            </a:xfrm>
            <a:custGeom>
              <a:avLst/>
              <a:gdLst/>
              <a:ahLst/>
              <a:cxnLst/>
              <a:rect l="l" t="t" r="r" b="b"/>
              <a:pathLst>
                <a:path>
                  <a:moveTo>
                    <a:pt x="0" y="0"/>
                  </a:moveTo>
                  <a:lnTo>
                    <a:pt x="0" y="0"/>
                  </a:lnTo>
                </a:path>
              </a:pathLst>
            </a:custGeom>
            <a:ln w="8828">
              <a:solidFill>
                <a:srgbClr val="000000"/>
              </a:solidFill>
            </a:ln>
          </p:spPr>
          <p:txBody>
            <a:bodyPr wrap="square" lIns="0" tIns="0" rIns="0" bIns="0" rtlCol="0"/>
            <a:lstStyle/>
            <a:p>
              <a:endParaRPr/>
            </a:p>
          </p:txBody>
        </p:sp>
        <p:sp>
          <p:nvSpPr>
            <p:cNvPr id="27" name="object 27"/>
            <p:cNvSpPr/>
            <p:nvPr/>
          </p:nvSpPr>
          <p:spPr>
            <a:xfrm>
              <a:off x="2729230" y="1726056"/>
              <a:ext cx="2350135" cy="1139190"/>
            </a:xfrm>
            <a:custGeom>
              <a:avLst/>
              <a:gdLst/>
              <a:ahLst/>
              <a:cxnLst/>
              <a:rect l="l" t="t" r="r" b="b"/>
              <a:pathLst>
                <a:path w="2350135" h="1139189">
                  <a:moveTo>
                    <a:pt x="0" y="1138935"/>
                  </a:moveTo>
                  <a:lnTo>
                    <a:pt x="46736" y="1138935"/>
                  </a:lnTo>
                </a:path>
                <a:path w="2350135" h="1139189">
                  <a:moveTo>
                    <a:pt x="140462" y="930909"/>
                  </a:moveTo>
                  <a:lnTo>
                    <a:pt x="140462" y="950594"/>
                  </a:lnTo>
                </a:path>
                <a:path w="2350135" h="1139189">
                  <a:moveTo>
                    <a:pt x="117093" y="960501"/>
                  </a:moveTo>
                  <a:lnTo>
                    <a:pt x="163830" y="960501"/>
                  </a:lnTo>
                </a:path>
                <a:path w="2350135" h="1139189">
                  <a:moveTo>
                    <a:pt x="554228" y="564514"/>
                  </a:moveTo>
                  <a:lnTo>
                    <a:pt x="554228" y="603884"/>
                  </a:lnTo>
                </a:path>
                <a:path w="2350135" h="1139189">
                  <a:moveTo>
                    <a:pt x="530859" y="613917"/>
                  </a:moveTo>
                  <a:lnTo>
                    <a:pt x="577595" y="613917"/>
                  </a:lnTo>
                </a:path>
                <a:path w="2350135" h="1139189">
                  <a:moveTo>
                    <a:pt x="1147698" y="297179"/>
                  </a:moveTo>
                  <a:lnTo>
                    <a:pt x="1147698" y="356488"/>
                  </a:lnTo>
                </a:path>
                <a:path w="2350135" h="1139189">
                  <a:moveTo>
                    <a:pt x="1124331" y="366394"/>
                  </a:moveTo>
                  <a:lnTo>
                    <a:pt x="1170940" y="366394"/>
                  </a:lnTo>
                </a:path>
                <a:path w="2350135" h="1139189">
                  <a:moveTo>
                    <a:pt x="2326512" y="0"/>
                  </a:moveTo>
                  <a:lnTo>
                    <a:pt x="2326512" y="79247"/>
                  </a:lnTo>
                </a:path>
                <a:path w="2350135" h="1139189">
                  <a:moveTo>
                    <a:pt x="2303145" y="89153"/>
                  </a:moveTo>
                  <a:lnTo>
                    <a:pt x="2350135" y="89153"/>
                  </a:lnTo>
                </a:path>
              </a:pathLst>
            </a:custGeom>
            <a:ln w="8828">
              <a:solidFill>
                <a:srgbClr val="000000"/>
              </a:solidFill>
            </a:ln>
          </p:spPr>
          <p:txBody>
            <a:bodyPr wrap="square" lIns="0" tIns="0" rIns="0" bIns="0" rtlCol="0"/>
            <a:lstStyle/>
            <a:p>
              <a:endParaRPr/>
            </a:p>
          </p:txBody>
        </p:sp>
        <p:sp>
          <p:nvSpPr>
            <p:cNvPr id="28" name="object 28"/>
            <p:cNvSpPr/>
            <p:nvPr/>
          </p:nvSpPr>
          <p:spPr>
            <a:xfrm>
              <a:off x="2682240" y="2884931"/>
              <a:ext cx="47625" cy="59690"/>
            </a:xfrm>
            <a:custGeom>
              <a:avLst/>
              <a:gdLst/>
              <a:ahLst/>
              <a:cxnLst/>
              <a:rect l="l" t="t" r="r" b="b"/>
              <a:pathLst>
                <a:path w="47625" h="59689">
                  <a:moveTo>
                    <a:pt x="23749" y="0"/>
                  </a:moveTo>
                  <a:lnTo>
                    <a:pt x="0" y="29717"/>
                  </a:lnTo>
                  <a:lnTo>
                    <a:pt x="23749" y="59181"/>
                  </a:lnTo>
                  <a:lnTo>
                    <a:pt x="47243" y="29717"/>
                  </a:lnTo>
                  <a:lnTo>
                    <a:pt x="23749" y="0"/>
                  </a:lnTo>
                  <a:close/>
                </a:path>
              </a:pathLst>
            </a:custGeom>
            <a:solidFill>
              <a:srgbClr val="000080"/>
            </a:solidFill>
          </p:spPr>
          <p:txBody>
            <a:bodyPr wrap="square" lIns="0" tIns="0" rIns="0" bIns="0" rtlCol="0"/>
            <a:lstStyle/>
            <a:p>
              <a:endParaRPr/>
            </a:p>
          </p:txBody>
        </p:sp>
        <p:sp>
          <p:nvSpPr>
            <p:cNvPr id="29" name="object 29"/>
            <p:cNvSpPr/>
            <p:nvPr/>
          </p:nvSpPr>
          <p:spPr>
            <a:xfrm>
              <a:off x="2682240" y="2884931"/>
              <a:ext cx="47625" cy="59690"/>
            </a:xfrm>
            <a:custGeom>
              <a:avLst/>
              <a:gdLst/>
              <a:ahLst/>
              <a:cxnLst/>
              <a:rect l="l" t="t" r="r" b="b"/>
              <a:pathLst>
                <a:path w="47625" h="59689">
                  <a:moveTo>
                    <a:pt x="23749" y="0"/>
                  </a:moveTo>
                  <a:lnTo>
                    <a:pt x="47243" y="29717"/>
                  </a:lnTo>
                  <a:lnTo>
                    <a:pt x="23749" y="59181"/>
                  </a:lnTo>
                  <a:lnTo>
                    <a:pt x="0" y="29717"/>
                  </a:lnTo>
                  <a:lnTo>
                    <a:pt x="23749" y="0"/>
                  </a:lnTo>
                  <a:close/>
                </a:path>
              </a:pathLst>
            </a:custGeom>
            <a:ln w="8586">
              <a:solidFill>
                <a:srgbClr val="000080"/>
              </a:solidFill>
            </a:ln>
          </p:spPr>
          <p:txBody>
            <a:bodyPr wrap="square" lIns="0" tIns="0" rIns="0" bIns="0" rtlCol="0"/>
            <a:lstStyle/>
            <a:p>
              <a:endParaRPr/>
            </a:p>
          </p:txBody>
        </p:sp>
        <p:sp>
          <p:nvSpPr>
            <p:cNvPr id="30" name="object 30"/>
            <p:cNvSpPr/>
            <p:nvPr/>
          </p:nvSpPr>
          <p:spPr>
            <a:xfrm>
              <a:off x="2729484" y="2717291"/>
              <a:ext cx="46990" cy="59690"/>
            </a:xfrm>
            <a:custGeom>
              <a:avLst/>
              <a:gdLst/>
              <a:ahLst/>
              <a:cxnLst/>
              <a:rect l="l" t="t" r="r" b="b"/>
              <a:pathLst>
                <a:path w="46989" h="59689">
                  <a:moveTo>
                    <a:pt x="23495" y="0"/>
                  </a:moveTo>
                  <a:lnTo>
                    <a:pt x="0" y="29463"/>
                  </a:lnTo>
                  <a:lnTo>
                    <a:pt x="23495" y="59182"/>
                  </a:lnTo>
                  <a:lnTo>
                    <a:pt x="46990" y="29463"/>
                  </a:lnTo>
                  <a:lnTo>
                    <a:pt x="23495" y="0"/>
                  </a:lnTo>
                  <a:close/>
                </a:path>
              </a:pathLst>
            </a:custGeom>
            <a:solidFill>
              <a:srgbClr val="000080"/>
            </a:solidFill>
          </p:spPr>
          <p:txBody>
            <a:bodyPr wrap="square" lIns="0" tIns="0" rIns="0" bIns="0" rtlCol="0"/>
            <a:lstStyle/>
            <a:p>
              <a:endParaRPr/>
            </a:p>
          </p:txBody>
        </p:sp>
        <p:sp>
          <p:nvSpPr>
            <p:cNvPr id="31" name="object 31"/>
            <p:cNvSpPr/>
            <p:nvPr/>
          </p:nvSpPr>
          <p:spPr>
            <a:xfrm>
              <a:off x="2729484" y="2717291"/>
              <a:ext cx="46990" cy="59690"/>
            </a:xfrm>
            <a:custGeom>
              <a:avLst/>
              <a:gdLst/>
              <a:ahLst/>
              <a:cxnLst/>
              <a:rect l="l" t="t" r="r" b="b"/>
              <a:pathLst>
                <a:path w="46989" h="59689">
                  <a:moveTo>
                    <a:pt x="23495" y="0"/>
                  </a:moveTo>
                  <a:lnTo>
                    <a:pt x="46990" y="29463"/>
                  </a:lnTo>
                  <a:lnTo>
                    <a:pt x="23495" y="59182"/>
                  </a:lnTo>
                  <a:lnTo>
                    <a:pt x="0" y="29463"/>
                  </a:lnTo>
                  <a:lnTo>
                    <a:pt x="23495" y="0"/>
                  </a:lnTo>
                  <a:close/>
                </a:path>
              </a:pathLst>
            </a:custGeom>
            <a:ln w="8583">
              <a:solidFill>
                <a:srgbClr val="000080"/>
              </a:solidFill>
            </a:ln>
          </p:spPr>
          <p:txBody>
            <a:bodyPr wrap="square" lIns="0" tIns="0" rIns="0" bIns="0" rtlCol="0"/>
            <a:lstStyle/>
            <a:p>
              <a:endParaRPr/>
            </a:p>
          </p:txBody>
        </p:sp>
        <p:sp>
          <p:nvSpPr>
            <p:cNvPr id="32" name="object 32"/>
            <p:cNvSpPr/>
            <p:nvPr/>
          </p:nvSpPr>
          <p:spPr>
            <a:xfrm>
              <a:off x="2846832" y="2429255"/>
              <a:ext cx="46990" cy="59055"/>
            </a:xfrm>
            <a:custGeom>
              <a:avLst/>
              <a:gdLst/>
              <a:ahLst/>
              <a:cxnLst/>
              <a:rect l="l" t="t" r="r" b="b"/>
              <a:pathLst>
                <a:path w="46989" h="59055">
                  <a:moveTo>
                    <a:pt x="23494" y="0"/>
                  </a:moveTo>
                  <a:lnTo>
                    <a:pt x="0" y="29464"/>
                  </a:lnTo>
                  <a:lnTo>
                    <a:pt x="23494" y="59055"/>
                  </a:lnTo>
                  <a:lnTo>
                    <a:pt x="46990" y="29464"/>
                  </a:lnTo>
                  <a:lnTo>
                    <a:pt x="23494" y="0"/>
                  </a:lnTo>
                  <a:close/>
                </a:path>
              </a:pathLst>
            </a:custGeom>
            <a:solidFill>
              <a:srgbClr val="000080"/>
            </a:solidFill>
          </p:spPr>
          <p:txBody>
            <a:bodyPr wrap="square" lIns="0" tIns="0" rIns="0" bIns="0" rtlCol="0"/>
            <a:lstStyle/>
            <a:p>
              <a:endParaRPr/>
            </a:p>
          </p:txBody>
        </p:sp>
        <p:sp>
          <p:nvSpPr>
            <p:cNvPr id="33" name="object 33"/>
            <p:cNvSpPr/>
            <p:nvPr/>
          </p:nvSpPr>
          <p:spPr>
            <a:xfrm>
              <a:off x="2846832" y="2429255"/>
              <a:ext cx="46990" cy="59055"/>
            </a:xfrm>
            <a:custGeom>
              <a:avLst/>
              <a:gdLst/>
              <a:ahLst/>
              <a:cxnLst/>
              <a:rect l="l" t="t" r="r" b="b"/>
              <a:pathLst>
                <a:path w="46989" h="59055">
                  <a:moveTo>
                    <a:pt x="23494" y="0"/>
                  </a:moveTo>
                  <a:lnTo>
                    <a:pt x="46990" y="29464"/>
                  </a:lnTo>
                  <a:lnTo>
                    <a:pt x="23494" y="59055"/>
                  </a:lnTo>
                  <a:lnTo>
                    <a:pt x="0" y="29464"/>
                  </a:lnTo>
                  <a:lnTo>
                    <a:pt x="23494" y="0"/>
                  </a:lnTo>
                  <a:close/>
                </a:path>
              </a:pathLst>
            </a:custGeom>
            <a:ln w="8585">
              <a:solidFill>
                <a:srgbClr val="000080"/>
              </a:solidFill>
            </a:ln>
          </p:spPr>
          <p:txBody>
            <a:bodyPr wrap="square" lIns="0" tIns="0" rIns="0" bIns="0" rtlCol="0"/>
            <a:lstStyle/>
            <a:p>
              <a:endParaRPr/>
            </a:p>
          </p:txBody>
        </p:sp>
        <p:sp>
          <p:nvSpPr>
            <p:cNvPr id="34" name="object 34"/>
            <p:cNvSpPr/>
            <p:nvPr/>
          </p:nvSpPr>
          <p:spPr>
            <a:xfrm>
              <a:off x="3259836" y="1865375"/>
              <a:ext cx="46990" cy="59055"/>
            </a:xfrm>
            <a:custGeom>
              <a:avLst/>
              <a:gdLst/>
              <a:ahLst/>
              <a:cxnLst/>
              <a:rect l="l" t="t" r="r" b="b"/>
              <a:pathLst>
                <a:path w="46989" h="59055">
                  <a:moveTo>
                    <a:pt x="23494" y="0"/>
                  </a:moveTo>
                  <a:lnTo>
                    <a:pt x="0" y="29463"/>
                  </a:lnTo>
                  <a:lnTo>
                    <a:pt x="23494" y="59054"/>
                  </a:lnTo>
                  <a:lnTo>
                    <a:pt x="46989" y="29463"/>
                  </a:lnTo>
                  <a:lnTo>
                    <a:pt x="23494" y="0"/>
                  </a:lnTo>
                  <a:close/>
                </a:path>
              </a:pathLst>
            </a:custGeom>
            <a:solidFill>
              <a:srgbClr val="000080"/>
            </a:solidFill>
          </p:spPr>
          <p:txBody>
            <a:bodyPr wrap="square" lIns="0" tIns="0" rIns="0" bIns="0" rtlCol="0"/>
            <a:lstStyle/>
            <a:p>
              <a:endParaRPr/>
            </a:p>
          </p:txBody>
        </p:sp>
        <p:sp>
          <p:nvSpPr>
            <p:cNvPr id="35" name="object 35"/>
            <p:cNvSpPr/>
            <p:nvPr/>
          </p:nvSpPr>
          <p:spPr>
            <a:xfrm>
              <a:off x="3259836" y="1865375"/>
              <a:ext cx="46990" cy="59055"/>
            </a:xfrm>
            <a:custGeom>
              <a:avLst/>
              <a:gdLst/>
              <a:ahLst/>
              <a:cxnLst/>
              <a:rect l="l" t="t" r="r" b="b"/>
              <a:pathLst>
                <a:path w="46989" h="59055">
                  <a:moveTo>
                    <a:pt x="23494" y="0"/>
                  </a:moveTo>
                  <a:lnTo>
                    <a:pt x="46989" y="29463"/>
                  </a:lnTo>
                  <a:lnTo>
                    <a:pt x="23494" y="59054"/>
                  </a:lnTo>
                  <a:lnTo>
                    <a:pt x="0" y="29463"/>
                  </a:lnTo>
                  <a:lnTo>
                    <a:pt x="23494" y="0"/>
                  </a:lnTo>
                  <a:close/>
                </a:path>
              </a:pathLst>
            </a:custGeom>
            <a:ln w="8584">
              <a:solidFill>
                <a:srgbClr val="000080"/>
              </a:solidFill>
            </a:ln>
          </p:spPr>
          <p:txBody>
            <a:bodyPr wrap="square" lIns="0" tIns="0" rIns="0" bIns="0" rtlCol="0"/>
            <a:lstStyle/>
            <a:p>
              <a:endParaRPr/>
            </a:p>
          </p:txBody>
        </p:sp>
        <p:sp>
          <p:nvSpPr>
            <p:cNvPr id="36" name="object 36"/>
            <p:cNvSpPr/>
            <p:nvPr/>
          </p:nvSpPr>
          <p:spPr>
            <a:xfrm>
              <a:off x="3854196" y="1696211"/>
              <a:ext cx="46990" cy="59690"/>
            </a:xfrm>
            <a:custGeom>
              <a:avLst/>
              <a:gdLst/>
              <a:ahLst/>
              <a:cxnLst/>
              <a:rect l="l" t="t" r="r" b="b"/>
              <a:pathLst>
                <a:path w="46989" h="59689">
                  <a:moveTo>
                    <a:pt x="23494" y="0"/>
                  </a:moveTo>
                  <a:lnTo>
                    <a:pt x="0" y="29717"/>
                  </a:lnTo>
                  <a:lnTo>
                    <a:pt x="23494" y="59182"/>
                  </a:lnTo>
                  <a:lnTo>
                    <a:pt x="46989" y="29717"/>
                  </a:lnTo>
                  <a:lnTo>
                    <a:pt x="23494" y="0"/>
                  </a:lnTo>
                  <a:close/>
                </a:path>
              </a:pathLst>
            </a:custGeom>
            <a:solidFill>
              <a:srgbClr val="000080"/>
            </a:solidFill>
          </p:spPr>
          <p:txBody>
            <a:bodyPr wrap="square" lIns="0" tIns="0" rIns="0" bIns="0" rtlCol="0"/>
            <a:lstStyle/>
            <a:p>
              <a:endParaRPr/>
            </a:p>
          </p:txBody>
        </p:sp>
        <p:sp>
          <p:nvSpPr>
            <p:cNvPr id="37" name="object 37"/>
            <p:cNvSpPr/>
            <p:nvPr/>
          </p:nvSpPr>
          <p:spPr>
            <a:xfrm>
              <a:off x="3854196" y="1696211"/>
              <a:ext cx="46990" cy="59690"/>
            </a:xfrm>
            <a:custGeom>
              <a:avLst/>
              <a:gdLst/>
              <a:ahLst/>
              <a:cxnLst/>
              <a:rect l="l" t="t" r="r" b="b"/>
              <a:pathLst>
                <a:path w="46989" h="59689">
                  <a:moveTo>
                    <a:pt x="23494" y="0"/>
                  </a:moveTo>
                  <a:lnTo>
                    <a:pt x="46989" y="29717"/>
                  </a:lnTo>
                  <a:lnTo>
                    <a:pt x="23494" y="59182"/>
                  </a:lnTo>
                  <a:lnTo>
                    <a:pt x="0" y="29717"/>
                  </a:lnTo>
                  <a:lnTo>
                    <a:pt x="23494" y="0"/>
                  </a:lnTo>
                  <a:close/>
                </a:path>
              </a:pathLst>
            </a:custGeom>
            <a:ln w="8582">
              <a:solidFill>
                <a:srgbClr val="000080"/>
              </a:solidFill>
            </a:ln>
          </p:spPr>
          <p:txBody>
            <a:bodyPr wrap="square" lIns="0" tIns="0" rIns="0" bIns="0" rtlCol="0"/>
            <a:lstStyle/>
            <a:p>
              <a:endParaRPr/>
            </a:p>
          </p:txBody>
        </p:sp>
        <p:sp>
          <p:nvSpPr>
            <p:cNvPr id="38" name="object 38"/>
            <p:cNvSpPr/>
            <p:nvPr/>
          </p:nvSpPr>
          <p:spPr>
            <a:xfrm>
              <a:off x="5032248" y="1696211"/>
              <a:ext cx="47625" cy="59690"/>
            </a:xfrm>
            <a:custGeom>
              <a:avLst/>
              <a:gdLst/>
              <a:ahLst/>
              <a:cxnLst/>
              <a:rect l="l" t="t" r="r" b="b"/>
              <a:pathLst>
                <a:path w="47625" h="59689">
                  <a:moveTo>
                    <a:pt x="23494" y="0"/>
                  </a:moveTo>
                  <a:lnTo>
                    <a:pt x="0" y="29717"/>
                  </a:lnTo>
                  <a:lnTo>
                    <a:pt x="23494" y="59182"/>
                  </a:lnTo>
                  <a:lnTo>
                    <a:pt x="47243" y="29717"/>
                  </a:lnTo>
                  <a:lnTo>
                    <a:pt x="23494" y="0"/>
                  </a:lnTo>
                  <a:close/>
                </a:path>
              </a:pathLst>
            </a:custGeom>
            <a:solidFill>
              <a:srgbClr val="000080"/>
            </a:solidFill>
          </p:spPr>
          <p:txBody>
            <a:bodyPr wrap="square" lIns="0" tIns="0" rIns="0" bIns="0" rtlCol="0"/>
            <a:lstStyle/>
            <a:p>
              <a:endParaRPr/>
            </a:p>
          </p:txBody>
        </p:sp>
        <p:sp>
          <p:nvSpPr>
            <p:cNvPr id="39" name="object 39"/>
            <p:cNvSpPr/>
            <p:nvPr/>
          </p:nvSpPr>
          <p:spPr>
            <a:xfrm>
              <a:off x="5032248" y="1696211"/>
              <a:ext cx="47625" cy="59690"/>
            </a:xfrm>
            <a:custGeom>
              <a:avLst/>
              <a:gdLst/>
              <a:ahLst/>
              <a:cxnLst/>
              <a:rect l="l" t="t" r="r" b="b"/>
              <a:pathLst>
                <a:path w="47625" h="59689">
                  <a:moveTo>
                    <a:pt x="23494" y="0"/>
                  </a:moveTo>
                  <a:lnTo>
                    <a:pt x="47243" y="29717"/>
                  </a:lnTo>
                  <a:lnTo>
                    <a:pt x="23494" y="59182"/>
                  </a:lnTo>
                  <a:lnTo>
                    <a:pt x="0" y="29717"/>
                  </a:lnTo>
                  <a:lnTo>
                    <a:pt x="23494" y="0"/>
                  </a:lnTo>
                  <a:close/>
                </a:path>
              </a:pathLst>
            </a:custGeom>
            <a:ln w="8586">
              <a:solidFill>
                <a:srgbClr val="000080"/>
              </a:solidFill>
            </a:ln>
          </p:spPr>
          <p:txBody>
            <a:bodyPr wrap="square" lIns="0" tIns="0" rIns="0" bIns="0" rtlCol="0"/>
            <a:lstStyle/>
            <a:p>
              <a:endParaRPr/>
            </a:p>
          </p:txBody>
        </p:sp>
        <p:sp>
          <p:nvSpPr>
            <p:cNvPr id="40" name="object 40"/>
            <p:cNvSpPr/>
            <p:nvPr/>
          </p:nvSpPr>
          <p:spPr>
            <a:xfrm>
              <a:off x="2679192" y="1691588"/>
              <a:ext cx="2389505" cy="1327150"/>
            </a:xfrm>
            <a:custGeom>
              <a:avLst/>
              <a:gdLst/>
              <a:ahLst/>
              <a:cxnLst/>
              <a:rect l="l" t="t" r="r" b="b"/>
              <a:pathLst>
                <a:path w="2389504" h="1327150">
                  <a:moveTo>
                    <a:pt x="39166" y="1277239"/>
                  </a:moveTo>
                  <a:lnTo>
                    <a:pt x="0" y="1277239"/>
                  </a:lnTo>
                  <a:lnTo>
                    <a:pt x="0" y="1326819"/>
                  </a:lnTo>
                  <a:lnTo>
                    <a:pt x="39166" y="1326819"/>
                  </a:lnTo>
                  <a:lnTo>
                    <a:pt x="39166" y="1277239"/>
                  </a:lnTo>
                  <a:close/>
                </a:path>
                <a:path w="2389504" h="1327150">
                  <a:moveTo>
                    <a:pt x="85940" y="1128776"/>
                  </a:moveTo>
                  <a:lnTo>
                    <a:pt x="46990" y="1128776"/>
                  </a:lnTo>
                  <a:lnTo>
                    <a:pt x="46990" y="1178356"/>
                  </a:lnTo>
                  <a:lnTo>
                    <a:pt x="85940" y="1178356"/>
                  </a:lnTo>
                  <a:lnTo>
                    <a:pt x="85940" y="1128776"/>
                  </a:lnTo>
                  <a:close/>
                </a:path>
                <a:path w="2389504" h="1327150">
                  <a:moveTo>
                    <a:pt x="203034" y="930783"/>
                  </a:moveTo>
                  <a:lnTo>
                    <a:pt x="164084" y="930783"/>
                  </a:lnTo>
                  <a:lnTo>
                    <a:pt x="164084" y="980363"/>
                  </a:lnTo>
                  <a:lnTo>
                    <a:pt x="203034" y="980363"/>
                  </a:lnTo>
                  <a:lnTo>
                    <a:pt x="203034" y="930783"/>
                  </a:lnTo>
                  <a:close/>
                </a:path>
                <a:path w="2389504" h="1327150">
                  <a:moveTo>
                    <a:pt x="616800" y="564400"/>
                  </a:moveTo>
                  <a:lnTo>
                    <a:pt x="577837" y="564400"/>
                  </a:lnTo>
                  <a:lnTo>
                    <a:pt x="577837" y="613968"/>
                  </a:lnTo>
                  <a:lnTo>
                    <a:pt x="616800" y="613968"/>
                  </a:lnTo>
                  <a:lnTo>
                    <a:pt x="616800" y="564400"/>
                  </a:lnTo>
                  <a:close/>
                </a:path>
                <a:path w="2389504" h="1327150">
                  <a:moveTo>
                    <a:pt x="1210271" y="297053"/>
                  </a:moveTo>
                  <a:lnTo>
                    <a:pt x="1171321" y="297053"/>
                  </a:lnTo>
                  <a:lnTo>
                    <a:pt x="1171321" y="346633"/>
                  </a:lnTo>
                  <a:lnTo>
                    <a:pt x="1210271" y="346633"/>
                  </a:lnTo>
                  <a:lnTo>
                    <a:pt x="1210271" y="297053"/>
                  </a:lnTo>
                  <a:close/>
                </a:path>
                <a:path w="2389504" h="1327150">
                  <a:moveTo>
                    <a:pt x="2389086" y="0"/>
                  </a:moveTo>
                  <a:lnTo>
                    <a:pt x="2350135" y="0"/>
                  </a:lnTo>
                  <a:lnTo>
                    <a:pt x="2350135" y="49580"/>
                  </a:lnTo>
                  <a:lnTo>
                    <a:pt x="2389086" y="49580"/>
                  </a:lnTo>
                  <a:lnTo>
                    <a:pt x="2389086" y="0"/>
                  </a:lnTo>
                  <a:close/>
                </a:path>
              </a:pathLst>
            </a:custGeom>
            <a:solidFill>
              <a:srgbClr val="FF0000"/>
            </a:solidFill>
          </p:spPr>
          <p:txBody>
            <a:bodyPr wrap="square" lIns="0" tIns="0" rIns="0" bIns="0" rtlCol="0"/>
            <a:lstStyle/>
            <a:p>
              <a:endParaRPr/>
            </a:p>
          </p:txBody>
        </p:sp>
        <p:sp>
          <p:nvSpPr>
            <p:cNvPr id="41" name="object 41"/>
            <p:cNvSpPr/>
            <p:nvPr/>
          </p:nvSpPr>
          <p:spPr>
            <a:xfrm>
              <a:off x="4111752" y="2250947"/>
              <a:ext cx="47625" cy="59690"/>
            </a:xfrm>
            <a:custGeom>
              <a:avLst/>
              <a:gdLst/>
              <a:ahLst/>
              <a:cxnLst/>
              <a:rect l="l" t="t" r="r" b="b"/>
              <a:pathLst>
                <a:path w="47625" h="59689">
                  <a:moveTo>
                    <a:pt x="23495" y="0"/>
                  </a:moveTo>
                  <a:lnTo>
                    <a:pt x="0" y="29463"/>
                  </a:lnTo>
                  <a:lnTo>
                    <a:pt x="23495" y="59181"/>
                  </a:lnTo>
                  <a:lnTo>
                    <a:pt x="47244" y="29463"/>
                  </a:lnTo>
                  <a:lnTo>
                    <a:pt x="23495" y="0"/>
                  </a:lnTo>
                  <a:close/>
                </a:path>
              </a:pathLst>
            </a:custGeom>
            <a:solidFill>
              <a:srgbClr val="000080"/>
            </a:solidFill>
          </p:spPr>
          <p:txBody>
            <a:bodyPr wrap="square" lIns="0" tIns="0" rIns="0" bIns="0" rtlCol="0"/>
            <a:lstStyle/>
            <a:p>
              <a:endParaRPr/>
            </a:p>
          </p:txBody>
        </p:sp>
        <p:sp>
          <p:nvSpPr>
            <p:cNvPr id="42" name="object 42"/>
            <p:cNvSpPr/>
            <p:nvPr/>
          </p:nvSpPr>
          <p:spPr>
            <a:xfrm>
              <a:off x="4111752" y="2250947"/>
              <a:ext cx="47625" cy="59690"/>
            </a:xfrm>
            <a:custGeom>
              <a:avLst/>
              <a:gdLst/>
              <a:ahLst/>
              <a:cxnLst/>
              <a:rect l="l" t="t" r="r" b="b"/>
              <a:pathLst>
                <a:path w="47625" h="59689">
                  <a:moveTo>
                    <a:pt x="23495" y="0"/>
                  </a:moveTo>
                  <a:lnTo>
                    <a:pt x="47244" y="29463"/>
                  </a:lnTo>
                  <a:lnTo>
                    <a:pt x="23495" y="59181"/>
                  </a:lnTo>
                  <a:lnTo>
                    <a:pt x="0" y="29463"/>
                  </a:lnTo>
                  <a:lnTo>
                    <a:pt x="23495" y="0"/>
                  </a:lnTo>
                  <a:close/>
                </a:path>
              </a:pathLst>
            </a:custGeom>
            <a:ln w="8586">
              <a:solidFill>
                <a:srgbClr val="000080"/>
              </a:solidFill>
            </a:ln>
          </p:spPr>
          <p:txBody>
            <a:bodyPr wrap="square" lIns="0" tIns="0" rIns="0" bIns="0" rtlCol="0"/>
            <a:lstStyle/>
            <a:p>
              <a:endParaRPr/>
            </a:p>
          </p:txBody>
        </p:sp>
        <p:sp>
          <p:nvSpPr>
            <p:cNvPr id="43" name="object 43"/>
            <p:cNvSpPr/>
            <p:nvPr/>
          </p:nvSpPr>
          <p:spPr>
            <a:xfrm>
              <a:off x="4107180" y="2473507"/>
              <a:ext cx="40005" cy="50165"/>
            </a:xfrm>
            <a:custGeom>
              <a:avLst/>
              <a:gdLst/>
              <a:ahLst/>
              <a:cxnLst/>
              <a:rect l="l" t="t" r="r" b="b"/>
              <a:pathLst>
                <a:path w="40004" h="50164">
                  <a:moveTo>
                    <a:pt x="39423" y="0"/>
                  </a:moveTo>
                  <a:lnTo>
                    <a:pt x="0" y="0"/>
                  </a:lnTo>
                  <a:lnTo>
                    <a:pt x="0" y="49728"/>
                  </a:lnTo>
                  <a:lnTo>
                    <a:pt x="39423" y="49728"/>
                  </a:lnTo>
                  <a:lnTo>
                    <a:pt x="39423" y="0"/>
                  </a:lnTo>
                  <a:close/>
                </a:path>
              </a:pathLst>
            </a:custGeom>
            <a:solidFill>
              <a:srgbClr val="FF0000"/>
            </a:solidFill>
          </p:spPr>
          <p:txBody>
            <a:bodyPr wrap="square" lIns="0" tIns="0" rIns="0" bIns="0" rtlCol="0"/>
            <a:lstStyle/>
            <a:p>
              <a:endParaRPr/>
            </a:p>
          </p:txBody>
        </p:sp>
      </p:grpSp>
      <p:sp>
        <p:nvSpPr>
          <p:cNvPr id="44" name="object 44"/>
          <p:cNvSpPr txBox="1"/>
          <p:nvPr/>
        </p:nvSpPr>
        <p:spPr>
          <a:xfrm>
            <a:off x="2404998" y="1287322"/>
            <a:ext cx="226060" cy="1837689"/>
          </a:xfrm>
          <a:prstGeom prst="rect">
            <a:avLst/>
          </a:prstGeom>
        </p:spPr>
        <p:txBody>
          <a:bodyPr vert="horz" wrap="square" lIns="0" tIns="88900" rIns="0" bIns="0" rtlCol="0">
            <a:spAutoFit/>
          </a:bodyPr>
          <a:lstStyle/>
          <a:p>
            <a:pPr marL="12700">
              <a:lnSpc>
                <a:spcPct val="100000"/>
              </a:lnSpc>
              <a:spcBef>
                <a:spcPts val="700"/>
              </a:spcBef>
            </a:pPr>
            <a:r>
              <a:rPr sz="1150" spc="-150" dirty="0">
                <a:latin typeface="Tahoma"/>
                <a:cs typeface="Tahoma"/>
              </a:rPr>
              <a:t>120</a:t>
            </a:r>
            <a:endParaRPr sz="1150">
              <a:latin typeface="Tahoma"/>
              <a:cs typeface="Tahoma"/>
            </a:endParaRPr>
          </a:p>
          <a:p>
            <a:pPr marL="12700">
              <a:lnSpc>
                <a:spcPct val="100000"/>
              </a:lnSpc>
              <a:spcBef>
                <a:spcPts val="600"/>
              </a:spcBef>
            </a:pPr>
            <a:r>
              <a:rPr sz="1150" spc="-150" dirty="0">
                <a:latin typeface="Tahoma"/>
                <a:cs typeface="Tahoma"/>
              </a:rPr>
              <a:t>100</a:t>
            </a:r>
            <a:endParaRPr sz="1150">
              <a:latin typeface="Tahoma"/>
              <a:cs typeface="Tahoma"/>
            </a:endParaRPr>
          </a:p>
          <a:p>
            <a:pPr marL="73025">
              <a:lnSpc>
                <a:spcPct val="100000"/>
              </a:lnSpc>
              <a:spcBef>
                <a:spcPts val="705"/>
              </a:spcBef>
            </a:pPr>
            <a:r>
              <a:rPr sz="1150" spc="-150" dirty="0">
                <a:latin typeface="Tahoma"/>
                <a:cs typeface="Tahoma"/>
              </a:rPr>
              <a:t>80</a:t>
            </a:r>
            <a:endParaRPr sz="1150">
              <a:latin typeface="Tahoma"/>
              <a:cs typeface="Tahoma"/>
            </a:endParaRPr>
          </a:p>
          <a:p>
            <a:pPr marL="73025">
              <a:lnSpc>
                <a:spcPct val="100000"/>
              </a:lnSpc>
              <a:spcBef>
                <a:spcPts val="700"/>
              </a:spcBef>
            </a:pPr>
            <a:r>
              <a:rPr sz="1150" spc="-150" dirty="0">
                <a:latin typeface="Tahoma"/>
                <a:cs typeface="Tahoma"/>
              </a:rPr>
              <a:t>60</a:t>
            </a:r>
            <a:endParaRPr sz="1150">
              <a:latin typeface="Tahoma"/>
              <a:cs typeface="Tahoma"/>
            </a:endParaRPr>
          </a:p>
          <a:p>
            <a:pPr marL="73025">
              <a:lnSpc>
                <a:spcPct val="100000"/>
              </a:lnSpc>
              <a:spcBef>
                <a:spcPts val="600"/>
              </a:spcBef>
            </a:pPr>
            <a:r>
              <a:rPr sz="1150" spc="-150" dirty="0">
                <a:latin typeface="Tahoma"/>
                <a:cs typeface="Tahoma"/>
              </a:rPr>
              <a:t>40</a:t>
            </a:r>
            <a:endParaRPr sz="1150">
              <a:latin typeface="Tahoma"/>
              <a:cs typeface="Tahoma"/>
            </a:endParaRPr>
          </a:p>
          <a:p>
            <a:pPr marL="73025">
              <a:lnSpc>
                <a:spcPct val="100000"/>
              </a:lnSpc>
              <a:spcBef>
                <a:spcPts val="695"/>
              </a:spcBef>
            </a:pPr>
            <a:r>
              <a:rPr sz="1150" spc="-150" dirty="0">
                <a:latin typeface="Tahoma"/>
                <a:cs typeface="Tahoma"/>
              </a:rPr>
              <a:t>20</a:t>
            </a:r>
            <a:endParaRPr sz="1150">
              <a:latin typeface="Tahoma"/>
              <a:cs typeface="Tahoma"/>
            </a:endParaRPr>
          </a:p>
          <a:p>
            <a:pPr marL="132715">
              <a:lnSpc>
                <a:spcPct val="100000"/>
              </a:lnSpc>
              <a:spcBef>
                <a:spcPts val="710"/>
              </a:spcBef>
            </a:pPr>
            <a:r>
              <a:rPr sz="1150" dirty="0">
                <a:latin typeface="Tahoma"/>
                <a:cs typeface="Tahoma"/>
              </a:rPr>
              <a:t>0</a:t>
            </a:r>
            <a:endParaRPr sz="1150">
              <a:latin typeface="Tahoma"/>
              <a:cs typeface="Tahoma"/>
            </a:endParaRPr>
          </a:p>
        </p:txBody>
      </p:sp>
      <p:sp>
        <p:nvSpPr>
          <p:cNvPr id="45" name="object 45"/>
          <p:cNvSpPr txBox="1"/>
          <p:nvPr/>
        </p:nvSpPr>
        <p:spPr>
          <a:xfrm>
            <a:off x="2595752" y="3116961"/>
            <a:ext cx="204470" cy="201295"/>
          </a:xfrm>
          <a:prstGeom prst="rect">
            <a:avLst/>
          </a:prstGeom>
        </p:spPr>
        <p:txBody>
          <a:bodyPr vert="horz" wrap="square" lIns="0" tIns="12700" rIns="0" bIns="0" rtlCol="0">
            <a:spAutoFit/>
          </a:bodyPr>
          <a:lstStyle/>
          <a:p>
            <a:pPr marL="12700">
              <a:lnSpc>
                <a:spcPct val="100000"/>
              </a:lnSpc>
              <a:spcBef>
                <a:spcPts val="100"/>
              </a:spcBef>
            </a:pPr>
            <a:r>
              <a:rPr sz="1150" spc="-150" dirty="0">
                <a:latin typeface="Tahoma"/>
                <a:cs typeface="Tahoma"/>
              </a:rPr>
              <a:t>0</a:t>
            </a:r>
            <a:r>
              <a:rPr sz="1150" spc="-50" dirty="0">
                <a:latin typeface="Tahoma"/>
                <a:cs typeface="Tahoma"/>
              </a:rPr>
              <a:t>,</a:t>
            </a:r>
            <a:r>
              <a:rPr sz="1150" dirty="0">
                <a:latin typeface="Tahoma"/>
                <a:cs typeface="Tahoma"/>
              </a:rPr>
              <a:t>0</a:t>
            </a:r>
            <a:endParaRPr sz="1150">
              <a:latin typeface="Tahoma"/>
              <a:cs typeface="Tahoma"/>
            </a:endParaRPr>
          </a:p>
        </p:txBody>
      </p:sp>
      <p:sp>
        <p:nvSpPr>
          <p:cNvPr id="46" name="object 46"/>
          <p:cNvSpPr txBox="1"/>
          <p:nvPr/>
        </p:nvSpPr>
        <p:spPr>
          <a:xfrm>
            <a:off x="3188970" y="3116961"/>
            <a:ext cx="204470" cy="201295"/>
          </a:xfrm>
          <a:prstGeom prst="rect">
            <a:avLst/>
          </a:prstGeom>
        </p:spPr>
        <p:txBody>
          <a:bodyPr vert="horz" wrap="square" lIns="0" tIns="12700" rIns="0" bIns="0" rtlCol="0">
            <a:spAutoFit/>
          </a:bodyPr>
          <a:lstStyle/>
          <a:p>
            <a:pPr marL="12700">
              <a:lnSpc>
                <a:spcPct val="100000"/>
              </a:lnSpc>
              <a:spcBef>
                <a:spcPts val="100"/>
              </a:spcBef>
            </a:pPr>
            <a:r>
              <a:rPr sz="1150" spc="-150" dirty="0">
                <a:latin typeface="Tahoma"/>
                <a:cs typeface="Tahoma"/>
              </a:rPr>
              <a:t>1</a:t>
            </a:r>
            <a:r>
              <a:rPr sz="1150" spc="-50" dirty="0">
                <a:latin typeface="Tahoma"/>
                <a:cs typeface="Tahoma"/>
              </a:rPr>
              <a:t>,</a:t>
            </a:r>
            <a:r>
              <a:rPr sz="1150" dirty="0">
                <a:latin typeface="Tahoma"/>
                <a:cs typeface="Tahoma"/>
              </a:rPr>
              <a:t>0</a:t>
            </a:r>
            <a:endParaRPr sz="1150">
              <a:latin typeface="Tahoma"/>
              <a:cs typeface="Tahoma"/>
            </a:endParaRPr>
          </a:p>
        </p:txBody>
      </p:sp>
      <p:sp>
        <p:nvSpPr>
          <p:cNvPr id="47" name="object 47"/>
          <p:cNvSpPr txBox="1"/>
          <p:nvPr/>
        </p:nvSpPr>
        <p:spPr>
          <a:xfrm>
            <a:off x="3782314" y="3116961"/>
            <a:ext cx="205104" cy="201295"/>
          </a:xfrm>
          <a:prstGeom prst="rect">
            <a:avLst/>
          </a:prstGeom>
        </p:spPr>
        <p:txBody>
          <a:bodyPr vert="horz" wrap="square" lIns="0" tIns="12700" rIns="0" bIns="0" rtlCol="0">
            <a:spAutoFit/>
          </a:bodyPr>
          <a:lstStyle/>
          <a:p>
            <a:pPr marL="12700">
              <a:lnSpc>
                <a:spcPct val="100000"/>
              </a:lnSpc>
              <a:spcBef>
                <a:spcPts val="100"/>
              </a:spcBef>
            </a:pPr>
            <a:r>
              <a:rPr sz="1150" spc="-150" dirty="0">
                <a:latin typeface="Tahoma"/>
                <a:cs typeface="Tahoma"/>
              </a:rPr>
              <a:t>2</a:t>
            </a:r>
            <a:r>
              <a:rPr sz="1150" spc="-50" dirty="0">
                <a:latin typeface="Tahoma"/>
                <a:cs typeface="Tahoma"/>
              </a:rPr>
              <a:t>,</a:t>
            </a:r>
            <a:r>
              <a:rPr sz="1150" dirty="0">
                <a:latin typeface="Tahoma"/>
                <a:cs typeface="Tahoma"/>
              </a:rPr>
              <a:t>0</a:t>
            </a:r>
            <a:endParaRPr sz="1150">
              <a:latin typeface="Tahoma"/>
              <a:cs typeface="Tahoma"/>
            </a:endParaRPr>
          </a:p>
        </p:txBody>
      </p:sp>
      <p:sp>
        <p:nvSpPr>
          <p:cNvPr id="48" name="object 48"/>
          <p:cNvSpPr txBox="1"/>
          <p:nvPr/>
        </p:nvSpPr>
        <p:spPr>
          <a:xfrm>
            <a:off x="4368165" y="3116961"/>
            <a:ext cx="204470" cy="201295"/>
          </a:xfrm>
          <a:prstGeom prst="rect">
            <a:avLst/>
          </a:prstGeom>
        </p:spPr>
        <p:txBody>
          <a:bodyPr vert="horz" wrap="square" lIns="0" tIns="12700" rIns="0" bIns="0" rtlCol="0">
            <a:spAutoFit/>
          </a:bodyPr>
          <a:lstStyle/>
          <a:p>
            <a:pPr marL="12700">
              <a:lnSpc>
                <a:spcPct val="100000"/>
              </a:lnSpc>
              <a:spcBef>
                <a:spcPts val="100"/>
              </a:spcBef>
            </a:pPr>
            <a:r>
              <a:rPr sz="1150" spc="-150" dirty="0">
                <a:latin typeface="Tahoma"/>
                <a:cs typeface="Tahoma"/>
              </a:rPr>
              <a:t>3</a:t>
            </a:r>
            <a:r>
              <a:rPr sz="1150" spc="-50" dirty="0">
                <a:latin typeface="Tahoma"/>
                <a:cs typeface="Tahoma"/>
              </a:rPr>
              <a:t>,</a:t>
            </a:r>
            <a:r>
              <a:rPr sz="1150" dirty="0">
                <a:latin typeface="Tahoma"/>
                <a:cs typeface="Tahoma"/>
              </a:rPr>
              <a:t>0</a:t>
            </a:r>
            <a:endParaRPr sz="1150">
              <a:latin typeface="Tahoma"/>
              <a:cs typeface="Tahoma"/>
            </a:endParaRPr>
          </a:p>
        </p:txBody>
      </p:sp>
      <p:sp>
        <p:nvSpPr>
          <p:cNvPr id="49" name="object 49"/>
          <p:cNvSpPr txBox="1"/>
          <p:nvPr/>
        </p:nvSpPr>
        <p:spPr>
          <a:xfrm>
            <a:off x="4961635" y="3116961"/>
            <a:ext cx="204470" cy="201295"/>
          </a:xfrm>
          <a:prstGeom prst="rect">
            <a:avLst/>
          </a:prstGeom>
        </p:spPr>
        <p:txBody>
          <a:bodyPr vert="horz" wrap="square" lIns="0" tIns="12700" rIns="0" bIns="0" rtlCol="0">
            <a:spAutoFit/>
          </a:bodyPr>
          <a:lstStyle/>
          <a:p>
            <a:pPr marL="12700">
              <a:lnSpc>
                <a:spcPct val="100000"/>
              </a:lnSpc>
              <a:spcBef>
                <a:spcPts val="100"/>
              </a:spcBef>
            </a:pPr>
            <a:r>
              <a:rPr sz="1150" spc="-150" dirty="0">
                <a:latin typeface="Tahoma"/>
                <a:cs typeface="Tahoma"/>
              </a:rPr>
              <a:t>4</a:t>
            </a:r>
            <a:r>
              <a:rPr sz="1150" spc="-50" dirty="0">
                <a:latin typeface="Tahoma"/>
                <a:cs typeface="Tahoma"/>
              </a:rPr>
              <a:t>,</a:t>
            </a:r>
            <a:r>
              <a:rPr sz="1150" dirty="0">
                <a:latin typeface="Tahoma"/>
                <a:cs typeface="Tahoma"/>
              </a:rPr>
              <a:t>0</a:t>
            </a:r>
            <a:endParaRPr sz="1150">
              <a:latin typeface="Tahoma"/>
              <a:cs typeface="Tahoma"/>
            </a:endParaRPr>
          </a:p>
        </p:txBody>
      </p:sp>
      <p:sp>
        <p:nvSpPr>
          <p:cNvPr id="50" name="object 50"/>
          <p:cNvSpPr txBox="1"/>
          <p:nvPr/>
        </p:nvSpPr>
        <p:spPr>
          <a:xfrm>
            <a:off x="5555107" y="3116961"/>
            <a:ext cx="204470" cy="201295"/>
          </a:xfrm>
          <a:prstGeom prst="rect">
            <a:avLst/>
          </a:prstGeom>
        </p:spPr>
        <p:txBody>
          <a:bodyPr vert="horz" wrap="square" lIns="0" tIns="12700" rIns="0" bIns="0" rtlCol="0">
            <a:spAutoFit/>
          </a:bodyPr>
          <a:lstStyle/>
          <a:p>
            <a:pPr marL="12700">
              <a:lnSpc>
                <a:spcPct val="100000"/>
              </a:lnSpc>
              <a:spcBef>
                <a:spcPts val="100"/>
              </a:spcBef>
            </a:pPr>
            <a:r>
              <a:rPr sz="1150" spc="-150" dirty="0">
                <a:latin typeface="Tahoma"/>
                <a:cs typeface="Tahoma"/>
              </a:rPr>
              <a:t>5</a:t>
            </a:r>
            <a:r>
              <a:rPr sz="1150" spc="-50" dirty="0">
                <a:latin typeface="Tahoma"/>
                <a:cs typeface="Tahoma"/>
              </a:rPr>
              <a:t>,</a:t>
            </a:r>
            <a:r>
              <a:rPr sz="1150" dirty="0">
                <a:latin typeface="Tahoma"/>
                <a:cs typeface="Tahoma"/>
              </a:rPr>
              <a:t>0</a:t>
            </a:r>
            <a:endParaRPr sz="1150">
              <a:latin typeface="Tahoma"/>
              <a:cs typeface="Tahoma"/>
            </a:endParaRPr>
          </a:p>
        </p:txBody>
      </p:sp>
      <p:sp>
        <p:nvSpPr>
          <p:cNvPr id="51" name="object 51"/>
          <p:cNvSpPr txBox="1"/>
          <p:nvPr/>
        </p:nvSpPr>
        <p:spPr>
          <a:xfrm>
            <a:off x="4008882" y="3364484"/>
            <a:ext cx="328930" cy="201295"/>
          </a:xfrm>
          <a:prstGeom prst="rect">
            <a:avLst/>
          </a:prstGeom>
        </p:spPr>
        <p:txBody>
          <a:bodyPr vert="horz" wrap="square" lIns="0" tIns="12700" rIns="0" bIns="0" rtlCol="0">
            <a:spAutoFit/>
          </a:bodyPr>
          <a:lstStyle/>
          <a:p>
            <a:pPr marL="12700">
              <a:lnSpc>
                <a:spcPct val="100000"/>
              </a:lnSpc>
              <a:spcBef>
                <a:spcPts val="100"/>
              </a:spcBef>
            </a:pPr>
            <a:r>
              <a:rPr sz="1150" spc="-155" dirty="0">
                <a:latin typeface="Tahoma"/>
                <a:cs typeface="Tahoma"/>
              </a:rPr>
              <a:t>n</a:t>
            </a:r>
            <a:r>
              <a:rPr sz="1150" spc="-160" dirty="0">
                <a:latin typeface="Tahoma"/>
                <a:cs typeface="Tahoma"/>
              </a:rPr>
              <a:t>g</a:t>
            </a:r>
            <a:r>
              <a:rPr sz="1150" spc="-85" dirty="0">
                <a:latin typeface="Tahoma"/>
                <a:cs typeface="Tahoma"/>
              </a:rPr>
              <a:t>/</a:t>
            </a:r>
            <a:r>
              <a:rPr sz="1150" spc="-180" dirty="0">
                <a:latin typeface="Tahoma"/>
                <a:cs typeface="Tahoma"/>
              </a:rPr>
              <a:t>m</a:t>
            </a:r>
            <a:r>
              <a:rPr sz="1150" dirty="0">
                <a:latin typeface="Tahoma"/>
                <a:cs typeface="Tahoma"/>
              </a:rPr>
              <a:t>l</a:t>
            </a:r>
            <a:endParaRPr sz="1150">
              <a:latin typeface="Tahoma"/>
              <a:cs typeface="Tahoma"/>
            </a:endParaRPr>
          </a:p>
        </p:txBody>
      </p:sp>
      <p:sp>
        <p:nvSpPr>
          <p:cNvPr id="52" name="object 52"/>
          <p:cNvSpPr txBox="1"/>
          <p:nvPr/>
        </p:nvSpPr>
        <p:spPr>
          <a:xfrm>
            <a:off x="2200727" y="2163424"/>
            <a:ext cx="163830" cy="186055"/>
          </a:xfrm>
          <a:prstGeom prst="rect">
            <a:avLst/>
          </a:prstGeom>
        </p:spPr>
        <p:txBody>
          <a:bodyPr vert="vert270" wrap="square" lIns="0" tIns="12700" rIns="0" bIns="0" rtlCol="0">
            <a:spAutoFit/>
          </a:bodyPr>
          <a:lstStyle/>
          <a:p>
            <a:pPr marL="12700">
              <a:lnSpc>
                <a:spcPct val="100000"/>
              </a:lnSpc>
              <a:spcBef>
                <a:spcPts val="100"/>
              </a:spcBef>
            </a:pPr>
            <a:r>
              <a:rPr sz="900" spc="20" dirty="0">
                <a:latin typeface="Tahoma"/>
                <a:cs typeface="Tahoma"/>
              </a:rPr>
              <a:t>I%</a:t>
            </a:r>
            <a:endParaRPr sz="900">
              <a:latin typeface="Tahoma"/>
              <a:cs typeface="Tahoma"/>
            </a:endParaRPr>
          </a:p>
        </p:txBody>
      </p:sp>
      <p:sp>
        <p:nvSpPr>
          <p:cNvPr id="53" name="object 53"/>
          <p:cNvSpPr txBox="1"/>
          <p:nvPr/>
        </p:nvSpPr>
        <p:spPr>
          <a:xfrm>
            <a:off x="4052315" y="2147316"/>
            <a:ext cx="1211580" cy="455930"/>
          </a:xfrm>
          <a:prstGeom prst="rect">
            <a:avLst/>
          </a:prstGeom>
          <a:ln w="9696">
            <a:solidFill>
              <a:srgbClr val="000000"/>
            </a:solidFill>
          </a:ln>
        </p:spPr>
        <p:txBody>
          <a:bodyPr vert="horz" wrap="square" lIns="0" tIns="30480" rIns="0" bIns="0" rtlCol="0">
            <a:spAutoFit/>
          </a:bodyPr>
          <a:lstStyle/>
          <a:p>
            <a:pPr marL="148590">
              <a:lnSpc>
                <a:spcPct val="100000"/>
              </a:lnSpc>
              <a:spcBef>
                <a:spcPts val="240"/>
              </a:spcBef>
            </a:pPr>
            <a:r>
              <a:rPr sz="1150" spc="-90" dirty="0">
                <a:latin typeface="Tahoma"/>
                <a:cs typeface="Tahoma"/>
              </a:rPr>
              <a:t>buffer</a:t>
            </a:r>
            <a:endParaRPr sz="1150">
              <a:latin typeface="Tahoma"/>
              <a:cs typeface="Tahoma"/>
            </a:endParaRPr>
          </a:p>
          <a:p>
            <a:pPr marL="148590">
              <a:lnSpc>
                <a:spcPct val="100000"/>
              </a:lnSpc>
              <a:spcBef>
                <a:spcPts val="409"/>
              </a:spcBef>
            </a:pPr>
            <a:r>
              <a:rPr sz="1150" spc="-180" dirty="0">
                <a:latin typeface="Tahoma"/>
                <a:cs typeface="Tahoma"/>
              </a:rPr>
              <a:t>m</a:t>
            </a:r>
            <a:r>
              <a:rPr sz="1150" spc="-125" dirty="0">
                <a:latin typeface="Tahoma"/>
                <a:cs typeface="Tahoma"/>
              </a:rPr>
              <a:t>a</a:t>
            </a:r>
            <a:r>
              <a:rPr sz="1150" spc="-90" dirty="0">
                <a:latin typeface="Tahoma"/>
                <a:cs typeface="Tahoma"/>
              </a:rPr>
              <a:t>t</a:t>
            </a:r>
            <a:r>
              <a:rPr sz="1150" spc="-120" dirty="0">
                <a:latin typeface="Tahoma"/>
                <a:cs typeface="Tahoma"/>
              </a:rPr>
              <a:t>r</a:t>
            </a:r>
            <a:r>
              <a:rPr sz="1150" spc="-145" dirty="0">
                <a:latin typeface="Tahoma"/>
                <a:cs typeface="Tahoma"/>
              </a:rPr>
              <a:t>i</a:t>
            </a:r>
            <a:r>
              <a:rPr sz="1150" dirty="0">
                <a:latin typeface="Tahoma"/>
                <a:cs typeface="Tahoma"/>
              </a:rPr>
              <a:t>x</a:t>
            </a:r>
            <a:r>
              <a:rPr sz="1150" spc="-130" dirty="0">
                <a:latin typeface="Tahoma"/>
                <a:cs typeface="Tahoma"/>
              </a:rPr>
              <a:t> </a:t>
            </a:r>
            <a:r>
              <a:rPr sz="1150" spc="-114" dirty="0">
                <a:latin typeface="Tahoma"/>
                <a:cs typeface="Tahoma"/>
              </a:rPr>
              <a:t>e</a:t>
            </a:r>
            <a:r>
              <a:rPr sz="1150" spc="-80" dirty="0">
                <a:latin typeface="Tahoma"/>
                <a:cs typeface="Tahoma"/>
              </a:rPr>
              <a:t>x</a:t>
            </a:r>
            <a:r>
              <a:rPr sz="1150" spc="-90" dirty="0">
                <a:latin typeface="Tahoma"/>
                <a:cs typeface="Tahoma"/>
              </a:rPr>
              <a:t>t</a:t>
            </a:r>
            <a:r>
              <a:rPr sz="1150" spc="-120" dirty="0">
                <a:latin typeface="Tahoma"/>
                <a:cs typeface="Tahoma"/>
              </a:rPr>
              <a:t>r</a:t>
            </a:r>
            <a:r>
              <a:rPr sz="1150" spc="-125" dirty="0">
                <a:latin typeface="Tahoma"/>
                <a:cs typeface="Tahoma"/>
              </a:rPr>
              <a:t>a</a:t>
            </a:r>
            <a:r>
              <a:rPr sz="1150" spc="-100" dirty="0">
                <a:latin typeface="Tahoma"/>
                <a:cs typeface="Tahoma"/>
              </a:rPr>
              <a:t>c</a:t>
            </a:r>
            <a:r>
              <a:rPr sz="1150" dirty="0">
                <a:latin typeface="Tahoma"/>
                <a:cs typeface="Tahoma"/>
              </a:rPr>
              <a:t>t</a:t>
            </a:r>
            <a:r>
              <a:rPr sz="1150" spc="-160" dirty="0">
                <a:latin typeface="Tahoma"/>
                <a:cs typeface="Tahoma"/>
              </a:rPr>
              <a:t> </a:t>
            </a:r>
            <a:r>
              <a:rPr sz="1150" spc="-150" dirty="0">
                <a:latin typeface="Tahoma"/>
                <a:cs typeface="Tahoma"/>
              </a:rPr>
              <a:t>0</a:t>
            </a:r>
            <a:r>
              <a:rPr sz="1150" spc="-50" dirty="0">
                <a:latin typeface="Tahoma"/>
                <a:cs typeface="Tahoma"/>
              </a:rPr>
              <a:t>.</a:t>
            </a:r>
            <a:r>
              <a:rPr sz="1150" spc="-150" dirty="0">
                <a:latin typeface="Tahoma"/>
                <a:cs typeface="Tahoma"/>
              </a:rPr>
              <a:t>1</a:t>
            </a:r>
            <a:r>
              <a:rPr sz="1150" dirty="0">
                <a:latin typeface="Tahoma"/>
                <a:cs typeface="Tahoma"/>
              </a:rPr>
              <a:t>%</a:t>
            </a:r>
            <a:endParaRPr sz="1150">
              <a:latin typeface="Tahoma"/>
              <a:cs typeface="Tahoma"/>
            </a:endParaRPr>
          </a:p>
        </p:txBody>
      </p:sp>
      <p:sp>
        <p:nvSpPr>
          <p:cNvPr id="54" name="object 54"/>
          <p:cNvSpPr txBox="1"/>
          <p:nvPr/>
        </p:nvSpPr>
        <p:spPr>
          <a:xfrm>
            <a:off x="473760" y="604469"/>
            <a:ext cx="6342380" cy="39243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5F5F5F"/>
                </a:solidFill>
                <a:latin typeface="Tahoma"/>
                <a:cs typeface="Tahoma"/>
              </a:rPr>
              <a:t>rAChE:</a:t>
            </a:r>
            <a:r>
              <a:rPr sz="1200" b="1" spc="-35" dirty="0">
                <a:solidFill>
                  <a:srgbClr val="5F5F5F"/>
                </a:solidFill>
                <a:latin typeface="Tahoma"/>
                <a:cs typeface="Tahoma"/>
              </a:rPr>
              <a:t> </a:t>
            </a:r>
            <a:r>
              <a:rPr sz="1200" b="1" spc="-10" dirty="0">
                <a:solidFill>
                  <a:srgbClr val="5F5F5F"/>
                </a:solidFill>
                <a:latin typeface="Tahoma"/>
                <a:cs typeface="Tahoma"/>
              </a:rPr>
              <a:t>Mutant</a:t>
            </a:r>
            <a:r>
              <a:rPr sz="1200" b="1" spc="-45" dirty="0">
                <a:solidFill>
                  <a:srgbClr val="5F5F5F"/>
                </a:solidFill>
                <a:latin typeface="Tahoma"/>
                <a:cs typeface="Tahoma"/>
              </a:rPr>
              <a:t> </a:t>
            </a:r>
            <a:r>
              <a:rPr sz="1200" b="1" spc="-5" dirty="0">
                <a:solidFill>
                  <a:srgbClr val="5F5F5F"/>
                </a:solidFill>
                <a:latin typeface="Tahoma"/>
                <a:cs typeface="Tahoma"/>
              </a:rPr>
              <a:t>AChE</a:t>
            </a:r>
            <a:r>
              <a:rPr sz="1200" b="1" spc="-25" dirty="0">
                <a:solidFill>
                  <a:srgbClr val="5F5F5F"/>
                </a:solidFill>
                <a:latin typeface="Tahoma"/>
                <a:cs typeface="Tahoma"/>
              </a:rPr>
              <a:t> </a:t>
            </a:r>
            <a:r>
              <a:rPr sz="1200" b="1" spc="-5" dirty="0">
                <a:solidFill>
                  <a:srgbClr val="5F5F5F"/>
                </a:solidFill>
                <a:latin typeface="Tahoma"/>
                <a:cs typeface="Tahoma"/>
              </a:rPr>
              <a:t>from Drosophila</a:t>
            </a:r>
            <a:r>
              <a:rPr sz="1200" b="1" spc="-55" dirty="0">
                <a:solidFill>
                  <a:srgbClr val="5F5F5F"/>
                </a:solidFill>
                <a:latin typeface="Tahoma"/>
                <a:cs typeface="Tahoma"/>
              </a:rPr>
              <a:t> </a:t>
            </a:r>
            <a:r>
              <a:rPr sz="1200" b="1" spc="-10" dirty="0">
                <a:solidFill>
                  <a:srgbClr val="5F5F5F"/>
                </a:solidFill>
                <a:latin typeface="Tahoma"/>
                <a:cs typeface="Tahoma"/>
              </a:rPr>
              <a:t>melanogaster</a:t>
            </a:r>
            <a:r>
              <a:rPr sz="1200" b="1" spc="-25" dirty="0">
                <a:solidFill>
                  <a:srgbClr val="5F5F5F"/>
                </a:solidFill>
                <a:latin typeface="Tahoma"/>
                <a:cs typeface="Tahoma"/>
              </a:rPr>
              <a:t> </a:t>
            </a:r>
            <a:r>
              <a:rPr sz="1200" b="1" spc="-5" dirty="0">
                <a:solidFill>
                  <a:srgbClr val="5F5F5F"/>
                </a:solidFill>
                <a:latin typeface="Tahoma"/>
                <a:cs typeface="Tahoma"/>
              </a:rPr>
              <a:t>Clone</a:t>
            </a:r>
            <a:r>
              <a:rPr sz="1200" b="1" spc="-10" dirty="0">
                <a:solidFill>
                  <a:srgbClr val="5F5F5F"/>
                </a:solidFill>
                <a:latin typeface="Tahoma"/>
                <a:cs typeface="Tahoma"/>
              </a:rPr>
              <a:t> </a:t>
            </a:r>
            <a:r>
              <a:rPr sz="1200" b="1" dirty="0">
                <a:solidFill>
                  <a:srgbClr val="5F5F5F"/>
                </a:solidFill>
                <a:latin typeface="Tahoma"/>
                <a:cs typeface="Tahoma"/>
              </a:rPr>
              <a:t>B3</a:t>
            </a:r>
            <a:r>
              <a:rPr sz="1200" b="1" spc="-5" dirty="0">
                <a:solidFill>
                  <a:srgbClr val="5F5F5F"/>
                </a:solidFill>
                <a:latin typeface="Tahoma"/>
                <a:cs typeface="Tahoma"/>
              </a:rPr>
              <a:t> specific</a:t>
            </a:r>
            <a:r>
              <a:rPr sz="1200" b="1" spc="-30" dirty="0">
                <a:solidFill>
                  <a:srgbClr val="5F5F5F"/>
                </a:solidFill>
                <a:latin typeface="Tahoma"/>
                <a:cs typeface="Tahoma"/>
              </a:rPr>
              <a:t> </a:t>
            </a:r>
            <a:r>
              <a:rPr sz="1200" b="1" spc="-5" dirty="0">
                <a:solidFill>
                  <a:srgbClr val="5F5F5F"/>
                </a:solidFill>
                <a:latin typeface="Tahoma"/>
                <a:cs typeface="Tahoma"/>
              </a:rPr>
              <a:t>for</a:t>
            </a:r>
            <a:r>
              <a:rPr sz="1200" b="1" spc="-20" dirty="0">
                <a:solidFill>
                  <a:srgbClr val="5F5F5F"/>
                </a:solidFill>
                <a:latin typeface="Tahoma"/>
                <a:cs typeface="Tahoma"/>
              </a:rPr>
              <a:t> </a:t>
            </a:r>
            <a:r>
              <a:rPr sz="1200" b="1" spc="-5" dirty="0">
                <a:solidFill>
                  <a:srgbClr val="5F5F5F"/>
                </a:solidFill>
                <a:latin typeface="Tahoma"/>
                <a:cs typeface="Tahoma"/>
              </a:rPr>
              <a:t>dichlorvos</a:t>
            </a:r>
            <a:endParaRPr sz="1200">
              <a:latin typeface="Tahoma"/>
              <a:cs typeface="Tahoma"/>
            </a:endParaRPr>
          </a:p>
          <a:p>
            <a:pPr marL="12700">
              <a:lnSpc>
                <a:spcPct val="100000"/>
              </a:lnSpc>
              <a:spcBef>
                <a:spcPts val="5"/>
              </a:spcBef>
            </a:pPr>
            <a:r>
              <a:rPr sz="1200" b="1" spc="-5" dirty="0">
                <a:solidFill>
                  <a:srgbClr val="5F5F5F"/>
                </a:solidFill>
                <a:latin typeface="Tahoma"/>
                <a:cs typeface="Tahoma"/>
              </a:rPr>
              <a:t>Fournier</a:t>
            </a:r>
            <a:r>
              <a:rPr sz="1200" b="1" spc="-45" dirty="0">
                <a:solidFill>
                  <a:srgbClr val="5F5F5F"/>
                </a:solidFill>
                <a:latin typeface="Tahoma"/>
                <a:cs typeface="Tahoma"/>
              </a:rPr>
              <a:t> </a:t>
            </a:r>
            <a:r>
              <a:rPr sz="1200" b="1" dirty="0">
                <a:solidFill>
                  <a:srgbClr val="5F5F5F"/>
                </a:solidFill>
                <a:latin typeface="Tahoma"/>
                <a:cs typeface="Tahoma"/>
              </a:rPr>
              <a:t>D </a:t>
            </a:r>
            <a:r>
              <a:rPr sz="1200" b="1" spc="-5" dirty="0">
                <a:solidFill>
                  <a:srgbClr val="5F5F5F"/>
                </a:solidFill>
                <a:latin typeface="Tahoma"/>
                <a:cs typeface="Tahoma"/>
              </a:rPr>
              <a:t>et</a:t>
            </a:r>
            <a:r>
              <a:rPr sz="1200" b="1" dirty="0">
                <a:solidFill>
                  <a:srgbClr val="5F5F5F"/>
                </a:solidFill>
                <a:latin typeface="Tahoma"/>
                <a:cs typeface="Tahoma"/>
              </a:rPr>
              <a:t> al.</a:t>
            </a:r>
            <a:r>
              <a:rPr sz="1200" b="1" spc="-5" dirty="0">
                <a:solidFill>
                  <a:srgbClr val="5F5F5F"/>
                </a:solidFill>
                <a:latin typeface="Tahoma"/>
                <a:cs typeface="Tahoma"/>
              </a:rPr>
              <a:t> Protein</a:t>
            </a:r>
            <a:r>
              <a:rPr sz="1200" b="1" spc="-40" dirty="0">
                <a:solidFill>
                  <a:srgbClr val="5F5F5F"/>
                </a:solidFill>
                <a:latin typeface="Tahoma"/>
                <a:cs typeface="Tahoma"/>
              </a:rPr>
              <a:t> </a:t>
            </a:r>
            <a:r>
              <a:rPr sz="1200" b="1" spc="-10" dirty="0">
                <a:solidFill>
                  <a:srgbClr val="5F5F5F"/>
                </a:solidFill>
                <a:latin typeface="Tahoma"/>
                <a:cs typeface="Tahoma"/>
              </a:rPr>
              <a:t>Engineering,</a:t>
            </a:r>
            <a:r>
              <a:rPr sz="1200" b="1" spc="-50" dirty="0">
                <a:solidFill>
                  <a:srgbClr val="5F5F5F"/>
                </a:solidFill>
                <a:latin typeface="Tahoma"/>
                <a:cs typeface="Tahoma"/>
              </a:rPr>
              <a:t> </a:t>
            </a:r>
            <a:r>
              <a:rPr sz="1200" b="1" spc="-5" dirty="0">
                <a:solidFill>
                  <a:srgbClr val="5F5F5F"/>
                </a:solidFill>
                <a:latin typeface="Tahoma"/>
                <a:cs typeface="Tahoma"/>
              </a:rPr>
              <a:t>Vol.</a:t>
            </a:r>
            <a:r>
              <a:rPr sz="1200" b="1" spc="-20" dirty="0">
                <a:solidFill>
                  <a:srgbClr val="5F5F5F"/>
                </a:solidFill>
                <a:latin typeface="Tahoma"/>
                <a:cs typeface="Tahoma"/>
              </a:rPr>
              <a:t> </a:t>
            </a:r>
            <a:r>
              <a:rPr sz="1200" b="1" dirty="0">
                <a:solidFill>
                  <a:srgbClr val="5F5F5F"/>
                </a:solidFill>
                <a:latin typeface="Tahoma"/>
                <a:cs typeface="Tahoma"/>
              </a:rPr>
              <a:t>15,</a:t>
            </a:r>
            <a:r>
              <a:rPr sz="1200" b="1" spc="-30" dirty="0">
                <a:solidFill>
                  <a:srgbClr val="5F5F5F"/>
                </a:solidFill>
                <a:latin typeface="Tahoma"/>
                <a:cs typeface="Tahoma"/>
              </a:rPr>
              <a:t> </a:t>
            </a:r>
            <a:r>
              <a:rPr sz="1200" b="1" dirty="0">
                <a:solidFill>
                  <a:srgbClr val="5F5F5F"/>
                </a:solidFill>
                <a:latin typeface="Tahoma"/>
                <a:cs typeface="Tahoma"/>
              </a:rPr>
              <a:t>No.</a:t>
            </a:r>
            <a:r>
              <a:rPr sz="1200" b="1" spc="-5" dirty="0">
                <a:solidFill>
                  <a:srgbClr val="5F5F5F"/>
                </a:solidFill>
                <a:latin typeface="Tahoma"/>
                <a:cs typeface="Tahoma"/>
              </a:rPr>
              <a:t> </a:t>
            </a:r>
            <a:r>
              <a:rPr sz="1200" b="1" dirty="0">
                <a:solidFill>
                  <a:srgbClr val="5F5F5F"/>
                </a:solidFill>
                <a:latin typeface="Tahoma"/>
                <a:cs typeface="Tahoma"/>
              </a:rPr>
              <a:t>1,</a:t>
            </a:r>
            <a:r>
              <a:rPr sz="1200" b="1" spc="-15" dirty="0">
                <a:solidFill>
                  <a:srgbClr val="5F5F5F"/>
                </a:solidFill>
                <a:latin typeface="Tahoma"/>
                <a:cs typeface="Tahoma"/>
              </a:rPr>
              <a:t> </a:t>
            </a:r>
            <a:r>
              <a:rPr sz="1200" b="1" spc="-5" dirty="0">
                <a:solidFill>
                  <a:srgbClr val="5F5F5F"/>
                </a:solidFill>
                <a:latin typeface="Tahoma"/>
                <a:cs typeface="Tahoma"/>
              </a:rPr>
              <a:t>43-50,</a:t>
            </a:r>
            <a:r>
              <a:rPr sz="1200" b="1" spc="-70" dirty="0">
                <a:solidFill>
                  <a:srgbClr val="5F5F5F"/>
                </a:solidFill>
                <a:latin typeface="Tahoma"/>
                <a:cs typeface="Tahoma"/>
              </a:rPr>
              <a:t> </a:t>
            </a:r>
            <a:r>
              <a:rPr sz="1200" b="1" spc="-10" dirty="0">
                <a:solidFill>
                  <a:srgbClr val="5F5F5F"/>
                </a:solidFill>
                <a:latin typeface="Tahoma"/>
                <a:cs typeface="Tahoma"/>
              </a:rPr>
              <a:t>January</a:t>
            </a:r>
            <a:r>
              <a:rPr sz="1200" b="1" spc="-40" dirty="0">
                <a:solidFill>
                  <a:srgbClr val="5F5F5F"/>
                </a:solidFill>
                <a:latin typeface="Tahoma"/>
                <a:cs typeface="Tahoma"/>
              </a:rPr>
              <a:t> </a:t>
            </a:r>
            <a:r>
              <a:rPr sz="1200" b="1" dirty="0">
                <a:solidFill>
                  <a:srgbClr val="5F5F5F"/>
                </a:solidFill>
                <a:latin typeface="Tahoma"/>
                <a:cs typeface="Tahoma"/>
              </a:rPr>
              <a:t>2002</a:t>
            </a:r>
            <a:endParaRPr sz="1200">
              <a:latin typeface="Tahoma"/>
              <a:cs typeface="Tahoma"/>
            </a:endParaRPr>
          </a:p>
        </p:txBody>
      </p:sp>
      <p:sp>
        <p:nvSpPr>
          <p:cNvPr id="55" name="object 55"/>
          <p:cNvSpPr txBox="1"/>
          <p:nvPr/>
        </p:nvSpPr>
        <p:spPr>
          <a:xfrm>
            <a:off x="2359532" y="5114035"/>
            <a:ext cx="840105" cy="447040"/>
          </a:xfrm>
          <a:prstGeom prst="rect">
            <a:avLst/>
          </a:prstGeom>
        </p:spPr>
        <p:txBody>
          <a:bodyPr vert="horz" wrap="square" lIns="0" tIns="4445" rIns="0" bIns="0" rtlCol="0">
            <a:spAutoFit/>
          </a:bodyPr>
          <a:lstStyle/>
          <a:p>
            <a:pPr marL="12700" marR="5080" indent="103505">
              <a:lnSpc>
                <a:spcPct val="104400"/>
              </a:lnSpc>
              <a:spcBef>
                <a:spcPts val="35"/>
              </a:spcBef>
            </a:pPr>
            <a:r>
              <a:rPr sz="1350" b="1" spc="5" dirty="0">
                <a:latin typeface="Tahoma"/>
                <a:cs typeface="Tahoma"/>
              </a:rPr>
              <a:t>M</a:t>
            </a:r>
            <a:r>
              <a:rPr sz="1350" b="1" spc="-110" dirty="0">
                <a:latin typeface="Tahoma"/>
                <a:cs typeface="Tahoma"/>
              </a:rPr>
              <a:t> </a:t>
            </a:r>
            <a:r>
              <a:rPr sz="1350" b="1" dirty="0">
                <a:latin typeface="Tahoma"/>
                <a:cs typeface="Tahoma"/>
              </a:rPr>
              <a:t>e</a:t>
            </a:r>
            <a:r>
              <a:rPr sz="1350" b="1" spc="-114" dirty="0">
                <a:latin typeface="Tahoma"/>
                <a:cs typeface="Tahoma"/>
              </a:rPr>
              <a:t> </a:t>
            </a:r>
            <a:r>
              <a:rPr sz="1350" b="1" dirty="0">
                <a:latin typeface="Tahoma"/>
                <a:cs typeface="Tahoma"/>
              </a:rPr>
              <a:t>a</a:t>
            </a:r>
            <a:r>
              <a:rPr sz="1350" b="1" spc="-105" dirty="0">
                <a:latin typeface="Tahoma"/>
                <a:cs typeface="Tahoma"/>
              </a:rPr>
              <a:t> </a:t>
            </a:r>
            <a:r>
              <a:rPr sz="1350" b="1" dirty="0">
                <a:latin typeface="Tahoma"/>
                <a:cs typeface="Tahoma"/>
              </a:rPr>
              <a:t>n   I</a:t>
            </a:r>
            <a:r>
              <a:rPr sz="1350" b="1" spc="-200" dirty="0">
                <a:latin typeface="Tahoma"/>
                <a:cs typeface="Tahoma"/>
              </a:rPr>
              <a:t> </a:t>
            </a:r>
            <a:r>
              <a:rPr sz="1350" b="1" spc="5" dirty="0">
                <a:latin typeface="Tahoma"/>
                <a:cs typeface="Tahoma"/>
              </a:rPr>
              <a:t>%</a:t>
            </a:r>
            <a:r>
              <a:rPr sz="1350" b="1" spc="55" dirty="0">
                <a:latin typeface="Tahoma"/>
                <a:cs typeface="Tahoma"/>
              </a:rPr>
              <a:t> </a:t>
            </a:r>
            <a:r>
              <a:rPr sz="1350" dirty="0">
                <a:latin typeface="Symbol"/>
                <a:cs typeface="Symbol"/>
              </a:rPr>
              <a:t></a:t>
            </a:r>
            <a:r>
              <a:rPr sz="1350" spc="-25" dirty="0">
                <a:latin typeface="Times New Roman"/>
                <a:cs typeface="Times New Roman"/>
              </a:rPr>
              <a:t> </a:t>
            </a:r>
            <a:r>
              <a:rPr sz="1350" b="1" spc="265" dirty="0">
                <a:latin typeface="Tahoma"/>
                <a:cs typeface="Tahoma"/>
              </a:rPr>
              <a:t>S</a:t>
            </a:r>
            <a:r>
              <a:rPr sz="1350" b="1" dirty="0">
                <a:latin typeface="Tahoma"/>
                <a:cs typeface="Tahoma"/>
              </a:rPr>
              <a:t>D</a:t>
            </a:r>
            <a:r>
              <a:rPr sz="1350" b="1" spc="-130" dirty="0">
                <a:latin typeface="Tahoma"/>
                <a:cs typeface="Tahoma"/>
              </a:rPr>
              <a:t> </a:t>
            </a:r>
            <a:endParaRPr sz="1350">
              <a:latin typeface="Tahoma"/>
              <a:cs typeface="Tahoma"/>
            </a:endParaRPr>
          </a:p>
        </p:txBody>
      </p:sp>
      <p:sp>
        <p:nvSpPr>
          <p:cNvPr id="56" name="object 56"/>
          <p:cNvSpPr txBox="1"/>
          <p:nvPr/>
        </p:nvSpPr>
        <p:spPr>
          <a:xfrm>
            <a:off x="3672585" y="5115305"/>
            <a:ext cx="1779270" cy="648335"/>
          </a:xfrm>
          <a:prstGeom prst="rect">
            <a:avLst/>
          </a:prstGeom>
        </p:spPr>
        <p:txBody>
          <a:bodyPr vert="horz" wrap="square" lIns="0" tIns="13335" rIns="0" bIns="0" rtlCol="0">
            <a:spAutoFit/>
          </a:bodyPr>
          <a:lstStyle/>
          <a:p>
            <a:pPr algn="ctr">
              <a:lnSpc>
                <a:spcPct val="100000"/>
              </a:lnSpc>
              <a:spcBef>
                <a:spcPts val="105"/>
              </a:spcBef>
            </a:pPr>
            <a:r>
              <a:rPr sz="1350" b="1" dirty="0">
                <a:latin typeface="Tahoma"/>
                <a:cs typeface="Tahoma"/>
              </a:rPr>
              <a:t>C</a:t>
            </a:r>
            <a:r>
              <a:rPr sz="1350" b="1" spc="-200" dirty="0">
                <a:latin typeface="Tahoma"/>
                <a:cs typeface="Tahoma"/>
              </a:rPr>
              <a:t> </a:t>
            </a:r>
            <a:r>
              <a:rPr sz="1350" b="1" dirty="0">
                <a:latin typeface="Tahoma"/>
                <a:cs typeface="Tahoma"/>
              </a:rPr>
              <a:t>a</a:t>
            </a:r>
            <a:r>
              <a:rPr sz="1350" b="1" spc="-190" dirty="0">
                <a:latin typeface="Tahoma"/>
                <a:cs typeface="Tahoma"/>
              </a:rPr>
              <a:t> </a:t>
            </a:r>
            <a:r>
              <a:rPr sz="1350" b="1" dirty="0">
                <a:latin typeface="Tahoma"/>
                <a:cs typeface="Tahoma"/>
              </a:rPr>
              <a:t>l</a:t>
            </a:r>
            <a:r>
              <a:rPr sz="1350" b="1" spc="-195" dirty="0">
                <a:latin typeface="Tahoma"/>
                <a:cs typeface="Tahoma"/>
              </a:rPr>
              <a:t> </a:t>
            </a:r>
            <a:r>
              <a:rPr sz="1350" b="1" dirty="0">
                <a:latin typeface="Tahoma"/>
                <a:cs typeface="Tahoma"/>
              </a:rPr>
              <a:t>c</a:t>
            </a:r>
            <a:r>
              <a:rPr sz="1350" b="1" spc="-190" dirty="0">
                <a:latin typeface="Tahoma"/>
                <a:cs typeface="Tahoma"/>
              </a:rPr>
              <a:t> </a:t>
            </a:r>
            <a:r>
              <a:rPr sz="1350" b="1" dirty="0">
                <a:latin typeface="Tahoma"/>
                <a:cs typeface="Tahoma"/>
              </a:rPr>
              <a:t>. </a:t>
            </a:r>
            <a:r>
              <a:rPr sz="1350" b="1" spc="15" dirty="0">
                <a:latin typeface="Tahoma"/>
                <a:cs typeface="Tahoma"/>
              </a:rPr>
              <a:t> </a:t>
            </a:r>
            <a:r>
              <a:rPr sz="1350" b="1" dirty="0">
                <a:latin typeface="Tahoma"/>
                <a:cs typeface="Tahoma"/>
              </a:rPr>
              <a:t>C</a:t>
            </a:r>
            <a:r>
              <a:rPr sz="1350" b="1" spc="-175" dirty="0">
                <a:latin typeface="Tahoma"/>
                <a:cs typeface="Tahoma"/>
              </a:rPr>
              <a:t> </a:t>
            </a:r>
            <a:r>
              <a:rPr sz="1350" b="1" dirty="0">
                <a:latin typeface="Tahoma"/>
                <a:cs typeface="Tahoma"/>
              </a:rPr>
              <a:t>o</a:t>
            </a:r>
            <a:r>
              <a:rPr sz="1350" b="1" spc="-170" dirty="0">
                <a:latin typeface="Tahoma"/>
                <a:cs typeface="Tahoma"/>
              </a:rPr>
              <a:t> </a:t>
            </a:r>
            <a:r>
              <a:rPr sz="1350" b="1" dirty="0">
                <a:latin typeface="Tahoma"/>
                <a:cs typeface="Tahoma"/>
              </a:rPr>
              <a:t>n</a:t>
            </a:r>
            <a:r>
              <a:rPr sz="1350" b="1" spc="-175" dirty="0">
                <a:latin typeface="Tahoma"/>
                <a:cs typeface="Tahoma"/>
              </a:rPr>
              <a:t> </a:t>
            </a:r>
            <a:r>
              <a:rPr sz="1350" b="1" dirty="0">
                <a:latin typeface="Tahoma"/>
                <a:cs typeface="Tahoma"/>
              </a:rPr>
              <a:t>c</a:t>
            </a:r>
            <a:r>
              <a:rPr sz="1350" b="1" spc="-165" dirty="0">
                <a:latin typeface="Tahoma"/>
                <a:cs typeface="Tahoma"/>
              </a:rPr>
              <a:t> </a:t>
            </a:r>
            <a:r>
              <a:rPr sz="1350" b="1" dirty="0">
                <a:latin typeface="Tahoma"/>
                <a:cs typeface="Tahoma"/>
              </a:rPr>
              <a:t>.</a:t>
            </a:r>
            <a:endParaRPr sz="1350">
              <a:latin typeface="Tahoma"/>
              <a:cs typeface="Tahoma"/>
            </a:endParaRPr>
          </a:p>
          <a:p>
            <a:pPr marL="12700" marR="5080" algn="ctr">
              <a:lnSpc>
                <a:spcPct val="100699"/>
              </a:lnSpc>
              <a:spcBef>
                <a:spcPts val="10"/>
              </a:spcBef>
            </a:pPr>
            <a:r>
              <a:rPr sz="1350" b="1" spc="5" dirty="0">
                <a:latin typeface="Tahoma"/>
                <a:cs typeface="Tahoma"/>
              </a:rPr>
              <a:t>m</a:t>
            </a:r>
            <a:r>
              <a:rPr sz="1350" b="1" spc="-145" dirty="0">
                <a:latin typeface="Tahoma"/>
                <a:cs typeface="Tahoma"/>
              </a:rPr>
              <a:t> </a:t>
            </a:r>
            <a:r>
              <a:rPr sz="1350" b="1" dirty="0">
                <a:latin typeface="Tahoma"/>
                <a:cs typeface="Tahoma"/>
              </a:rPr>
              <a:t>e</a:t>
            </a:r>
            <a:r>
              <a:rPr sz="1350" b="1" spc="-150" dirty="0">
                <a:latin typeface="Tahoma"/>
                <a:cs typeface="Tahoma"/>
              </a:rPr>
              <a:t> </a:t>
            </a:r>
            <a:r>
              <a:rPr sz="1350" b="1" dirty="0">
                <a:latin typeface="Tahoma"/>
                <a:cs typeface="Tahoma"/>
              </a:rPr>
              <a:t>a</a:t>
            </a:r>
            <a:r>
              <a:rPr sz="1350" b="1" spc="-145" dirty="0">
                <a:latin typeface="Tahoma"/>
                <a:cs typeface="Tahoma"/>
              </a:rPr>
              <a:t> </a:t>
            </a:r>
            <a:r>
              <a:rPr sz="1350" b="1" dirty="0">
                <a:latin typeface="Tahoma"/>
                <a:cs typeface="Tahoma"/>
              </a:rPr>
              <a:t>s</a:t>
            </a:r>
            <a:r>
              <a:rPr sz="1350" b="1" spc="-150" dirty="0">
                <a:latin typeface="Tahoma"/>
                <a:cs typeface="Tahoma"/>
              </a:rPr>
              <a:t> </a:t>
            </a:r>
            <a:r>
              <a:rPr sz="1350" b="1" dirty="0">
                <a:latin typeface="Tahoma"/>
                <a:cs typeface="Tahoma"/>
              </a:rPr>
              <a:t>u</a:t>
            </a:r>
            <a:r>
              <a:rPr sz="1350" b="1" spc="-165" dirty="0">
                <a:latin typeface="Tahoma"/>
                <a:cs typeface="Tahoma"/>
              </a:rPr>
              <a:t> </a:t>
            </a:r>
            <a:r>
              <a:rPr sz="1350" b="1" dirty="0">
                <a:latin typeface="Tahoma"/>
                <a:cs typeface="Tahoma"/>
              </a:rPr>
              <a:t>r</a:t>
            </a:r>
            <a:r>
              <a:rPr sz="1350" b="1" spc="-160" dirty="0">
                <a:latin typeface="Tahoma"/>
                <a:cs typeface="Tahoma"/>
              </a:rPr>
              <a:t> </a:t>
            </a:r>
            <a:r>
              <a:rPr sz="1350" b="1" dirty="0">
                <a:latin typeface="Tahoma"/>
                <a:cs typeface="Tahoma"/>
              </a:rPr>
              <a:t>i</a:t>
            </a:r>
            <a:r>
              <a:rPr sz="1350" b="1" spc="-150" dirty="0">
                <a:latin typeface="Tahoma"/>
                <a:cs typeface="Tahoma"/>
              </a:rPr>
              <a:t> </a:t>
            </a:r>
            <a:r>
              <a:rPr sz="1350" b="1" dirty="0">
                <a:latin typeface="Tahoma"/>
                <a:cs typeface="Tahoma"/>
              </a:rPr>
              <a:t>n</a:t>
            </a:r>
            <a:r>
              <a:rPr sz="1350" b="1" spc="-165" dirty="0">
                <a:latin typeface="Tahoma"/>
                <a:cs typeface="Tahoma"/>
              </a:rPr>
              <a:t> </a:t>
            </a:r>
            <a:r>
              <a:rPr sz="1350" b="1" dirty="0">
                <a:latin typeface="Tahoma"/>
                <a:cs typeface="Tahoma"/>
              </a:rPr>
              <a:t>g </a:t>
            </a:r>
            <a:r>
              <a:rPr sz="1350" b="1" spc="-150" dirty="0">
                <a:latin typeface="Tahoma"/>
                <a:cs typeface="Tahoma"/>
              </a:rPr>
              <a:t> </a:t>
            </a:r>
            <a:r>
              <a:rPr sz="1350" b="1" dirty="0">
                <a:latin typeface="Tahoma"/>
                <a:cs typeface="Tahoma"/>
              </a:rPr>
              <a:t>s</a:t>
            </a:r>
            <a:r>
              <a:rPr sz="1350" b="1" spc="-204" dirty="0">
                <a:latin typeface="Tahoma"/>
                <a:cs typeface="Tahoma"/>
              </a:rPr>
              <a:t> </a:t>
            </a:r>
            <a:r>
              <a:rPr sz="1350" b="1" dirty="0">
                <a:latin typeface="Tahoma"/>
                <a:cs typeface="Tahoma"/>
              </a:rPr>
              <a:t>o</a:t>
            </a:r>
            <a:r>
              <a:rPr sz="1350" b="1" spc="-200" dirty="0">
                <a:latin typeface="Tahoma"/>
                <a:cs typeface="Tahoma"/>
              </a:rPr>
              <a:t> </a:t>
            </a:r>
            <a:r>
              <a:rPr sz="1350" b="1" dirty="0">
                <a:latin typeface="Tahoma"/>
                <a:cs typeface="Tahoma"/>
              </a:rPr>
              <a:t>l</a:t>
            </a:r>
            <a:r>
              <a:rPr sz="1350" b="1" spc="-204" dirty="0">
                <a:latin typeface="Tahoma"/>
                <a:cs typeface="Tahoma"/>
              </a:rPr>
              <a:t> </a:t>
            </a:r>
            <a:r>
              <a:rPr sz="1350" b="1" dirty="0">
                <a:latin typeface="Tahoma"/>
                <a:cs typeface="Tahoma"/>
              </a:rPr>
              <a:t>n</a:t>
            </a:r>
            <a:r>
              <a:rPr sz="1350" b="1" spc="-210" dirty="0">
                <a:latin typeface="Tahoma"/>
                <a:cs typeface="Tahoma"/>
              </a:rPr>
              <a:t> </a:t>
            </a:r>
            <a:r>
              <a:rPr sz="1350" b="1" dirty="0">
                <a:latin typeface="Tahoma"/>
                <a:cs typeface="Tahoma"/>
              </a:rPr>
              <a:t>.  (</a:t>
            </a:r>
            <a:r>
              <a:rPr sz="1350" b="1" spc="-165" dirty="0">
                <a:latin typeface="Tahoma"/>
                <a:cs typeface="Tahoma"/>
              </a:rPr>
              <a:t> </a:t>
            </a:r>
            <a:r>
              <a:rPr sz="1350" b="1" dirty="0">
                <a:latin typeface="Tahoma"/>
                <a:cs typeface="Tahoma"/>
              </a:rPr>
              <a:t>n</a:t>
            </a:r>
            <a:r>
              <a:rPr sz="1350" b="1" spc="-165" dirty="0">
                <a:latin typeface="Tahoma"/>
                <a:cs typeface="Tahoma"/>
              </a:rPr>
              <a:t> </a:t>
            </a:r>
            <a:r>
              <a:rPr sz="1350" b="1" dirty="0">
                <a:latin typeface="Tahoma"/>
                <a:cs typeface="Tahoma"/>
              </a:rPr>
              <a:t>g</a:t>
            </a:r>
            <a:r>
              <a:rPr sz="1350" b="1" spc="-160" dirty="0">
                <a:latin typeface="Tahoma"/>
                <a:cs typeface="Tahoma"/>
              </a:rPr>
              <a:t> </a:t>
            </a:r>
            <a:r>
              <a:rPr sz="1350" b="1" dirty="0">
                <a:latin typeface="Tahoma"/>
                <a:cs typeface="Tahoma"/>
              </a:rPr>
              <a:t>/</a:t>
            </a:r>
            <a:r>
              <a:rPr sz="1350" b="1" spc="-160" dirty="0">
                <a:latin typeface="Tahoma"/>
                <a:cs typeface="Tahoma"/>
              </a:rPr>
              <a:t> </a:t>
            </a:r>
            <a:r>
              <a:rPr sz="1350" b="1" spc="5" dirty="0">
                <a:latin typeface="Tahoma"/>
                <a:cs typeface="Tahoma"/>
              </a:rPr>
              <a:t>m</a:t>
            </a:r>
            <a:r>
              <a:rPr sz="1350" b="1" spc="-155" dirty="0">
                <a:latin typeface="Tahoma"/>
                <a:cs typeface="Tahoma"/>
              </a:rPr>
              <a:t> </a:t>
            </a:r>
            <a:r>
              <a:rPr sz="1350" b="1" dirty="0">
                <a:latin typeface="Tahoma"/>
                <a:cs typeface="Tahoma"/>
              </a:rPr>
              <a:t>l</a:t>
            </a:r>
            <a:r>
              <a:rPr sz="1350" b="1" spc="-160" dirty="0">
                <a:latin typeface="Tahoma"/>
                <a:cs typeface="Tahoma"/>
              </a:rPr>
              <a:t> </a:t>
            </a:r>
            <a:r>
              <a:rPr sz="1350" b="1" dirty="0">
                <a:latin typeface="Tahoma"/>
                <a:cs typeface="Tahoma"/>
              </a:rPr>
              <a:t>)</a:t>
            </a:r>
            <a:endParaRPr sz="1350">
              <a:latin typeface="Tahoma"/>
              <a:cs typeface="Tahoma"/>
            </a:endParaRPr>
          </a:p>
        </p:txBody>
      </p:sp>
      <p:sp>
        <p:nvSpPr>
          <p:cNvPr id="57" name="object 57"/>
          <p:cNvSpPr txBox="1"/>
          <p:nvPr/>
        </p:nvSpPr>
        <p:spPr>
          <a:xfrm>
            <a:off x="5990082" y="5134483"/>
            <a:ext cx="2107565" cy="439420"/>
          </a:xfrm>
          <a:prstGeom prst="rect">
            <a:avLst/>
          </a:prstGeom>
        </p:spPr>
        <p:txBody>
          <a:bodyPr vert="horz" wrap="square" lIns="0" tIns="12065" rIns="0" bIns="0" rtlCol="0">
            <a:spAutoFit/>
          </a:bodyPr>
          <a:lstStyle/>
          <a:p>
            <a:pPr marL="565785" marR="5080" indent="-553720">
              <a:lnSpc>
                <a:spcPct val="100699"/>
              </a:lnSpc>
              <a:spcBef>
                <a:spcPts val="95"/>
              </a:spcBef>
            </a:pPr>
            <a:r>
              <a:rPr sz="1350" b="1" spc="5" dirty="0">
                <a:latin typeface="Tahoma"/>
                <a:cs typeface="Tahoma"/>
              </a:rPr>
              <a:t>M</a:t>
            </a:r>
            <a:r>
              <a:rPr sz="1350" b="1" spc="-110" dirty="0">
                <a:latin typeface="Tahoma"/>
                <a:cs typeface="Tahoma"/>
              </a:rPr>
              <a:t> </a:t>
            </a:r>
            <a:r>
              <a:rPr sz="1350" b="1" dirty="0">
                <a:latin typeface="Tahoma"/>
                <a:cs typeface="Tahoma"/>
              </a:rPr>
              <a:t>e</a:t>
            </a:r>
            <a:r>
              <a:rPr sz="1350" b="1" spc="-114" dirty="0">
                <a:latin typeface="Tahoma"/>
                <a:cs typeface="Tahoma"/>
              </a:rPr>
              <a:t> </a:t>
            </a:r>
            <a:r>
              <a:rPr sz="1350" b="1" dirty="0">
                <a:latin typeface="Tahoma"/>
                <a:cs typeface="Tahoma"/>
              </a:rPr>
              <a:t>a</a:t>
            </a:r>
            <a:r>
              <a:rPr sz="1350" b="1" spc="-105" dirty="0">
                <a:latin typeface="Tahoma"/>
                <a:cs typeface="Tahoma"/>
              </a:rPr>
              <a:t> </a:t>
            </a:r>
            <a:r>
              <a:rPr sz="1350" b="1" dirty="0">
                <a:latin typeface="Tahoma"/>
                <a:cs typeface="Tahoma"/>
              </a:rPr>
              <a:t>n </a:t>
            </a:r>
            <a:r>
              <a:rPr sz="1350" b="1" spc="-120" dirty="0">
                <a:latin typeface="Tahoma"/>
                <a:cs typeface="Tahoma"/>
              </a:rPr>
              <a:t> </a:t>
            </a:r>
            <a:r>
              <a:rPr sz="1350" b="1" dirty="0">
                <a:latin typeface="Tahoma"/>
                <a:cs typeface="Tahoma"/>
              </a:rPr>
              <a:t>r</a:t>
            </a:r>
            <a:r>
              <a:rPr sz="1350" b="1" spc="-160" dirty="0">
                <a:latin typeface="Tahoma"/>
                <a:cs typeface="Tahoma"/>
              </a:rPr>
              <a:t> </a:t>
            </a:r>
            <a:r>
              <a:rPr sz="1350" b="1" dirty="0">
                <a:latin typeface="Tahoma"/>
                <a:cs typeface="Tahoma"/>
              </a:rPr>
              <a:t>e</a:t>
            </a:r>
            <a:r>
              <a:rPr sz="1350" b="1" spc="-160" dirty="0">
                <a:latin typeface="Tahoma"/>
                <a:cs typeface="Tahoma"/>
              </a:rPr>
              <a:t> </a:t>
            </a:r>
            <a:r>
              <a:rPr sz="1350" b="1" dirty="0">
                <a:latin typeface="Tahoma"/>
                <a:cs typeface="Tahoma"/>
              </a:rPr>
              <a:t>c</a:t>
            </a:r>
            <a:r>
              <a:rPr sz="1350" b="1" spc="-155" dirty="0">
                <a:latin typeface="Tahoma"/>
                <a:cs typeface="Tahoma"/>
              </a:rPr>
              <a:t> </a:t>
            </a:r>
            <a:r>
              <a:rPr sz="1350" b="1" dirty="0">
                <a:latin typeface="Tahoma"/>
                <a:cs typeface="Tahoma"/>
              </a:rPr>
              <a:t>o</a:t>
            </a:r>
            <a:r>
              <a:rPr sz="1350" b="1" spc="-155" dirty="0">
                <a:latin typeface="Tahoma"/>
                <a:cs typeface="Tahoma"/>
              </a:rPr>
              <a:t> </a:t>
            </a:r>
            <a:r>
              <a:rPr sz="1350" b="1" dirty="0">
                <a:latin typeface="Tahoma"/>
                <a:cs typeface="Tahoma"/>
              </a:rPr>
              <a:t>v</a:t>
            </a:r>
            <a:r>
              <a:rPr sz="1350" b="1" spc="-165" dirty="0">
                <a:latin typeface="Tahoma"/>
                <a:cs typeface="Tahoma"/>
              </a:rPr>
              <a:t> </a:t>
            </a:r>
            <a:r>
              <a:rPr sz="1350" b="1" dirty="0">
                <a:latin typeface="Tahoma"/>
                <a:cs typeface="Tahoma"/>
              </a:rPr>
              <a:t>e</a:t>
            </a:r>
            <a:r>
              <a:rPr sz="1350" b="1" spc="-160" dirty="0">
                <a:latin typeface="Tahoma"/>
                <a:cs typeface="Tahoma"/>
              </a:rPr>
              <a:t> </a:t>
            </a:r>
            <a:r>
              <a:rPr sz="1350" b="1" dirty="0">
                <a:latin typeface="Tahoma"/>
                <a:cs typeface="Tahoma"/>
              </a:rPr>
              <a:t>r</a:t>
            </a:r>
            <a:r>
              <a:rPr sz="1350" b="1" spc="-160" dirty="0">
                <a:latin typeface="Tahoma"/>
                <a:cs typeface="Tahoma"/>
              </a:rPr>
              <a:t> </a:t>
            </a:r>
            <a:r>
              <a:rPr sz="1350" b="1" dirty="0">
                <a:latin typeface="Tahoma"/>
                <a:cs typeface="Tahoma"/>
              </a:rPr>
              <a:t>y</a:t>
            </a:r>
            <a:r>
              <a:rPr sz="1350" b="1" spc="-150" dirty="0">
                <a:latin typeface="Tahoma"/>
                <a:cs typeface="Tahoma"/>
              </a:rPr>
              <a:t> </a:t>
            </a:r>
            <a:r>
              <a:rPr sz="1350" dirty="0">
                <a:latin typeface="Symbol"/>
                <a:cs typeface="Symbol"/>
              </a:rPr>
              <a:t></a:t>
            </a:r>
            <a:r>
              <a:rPr sz="1350" spc="-100" dirty="0">
                <a:latin typeface="Times New Roman"/>
                <a:cs typeface="Times New Roman"/>
              </a:rPr>
              <a:t> </a:t>
            </a:r>
            <a:r>
              <a:rPr sz="1350" b="1" spc="229" dirty="0">
                <a:latin typeface="Tahoma"/>
                <a:cs typeface="Tahoma"/>
              </a:rPr>
              <a:t>S</a:t>
            </a:r>
            <a:r>
              <a:rPr sz="1350" b="1" dirty="0">
                <a:latin typeface="Tahoma"/>
                <a:cs typeface="Tahoma"/>
              </a:rPr>
              <a:t>D </a:t>
            </a:r>
            <a:r>
              <a:rPr sz="1350" b="1" spc="-165" dirty="0">
                <a:latin typeface="Tahoma"/>
                <a:cs typeface="Tahoma"/>
              </a:rPr>
              <a:t> </a:t>
            </a:r>
            <a:r>
              <a:rPr sz="1350" b="1" dirty="0">
                <a:latin typeface="Tahoma"/>
                <a:cs typeface="Tahoma"/>
              </a:rPr>
              <a:t>(</a:t>
            </a:r>
            <a:r>
              <a:rPr sz="1350" b="1" spc="-135" dirty="0">
                <a:latin typeface="Tahoma"/>
                <a:cs typeface="Tahoma"/>
              </a:rPr>
              <a:t> </a:t>
            </a:r>
            <a:r>
              <a:rPr sz="1350" b="1" spc="5" dirty="0">
                <a:latin typeface="Tahoma"/>
                <a:cs typeface="Tahoma"/>
              </a:rPr>
              <a:t>m</a:t>
            </a:r>
            <a:r>
              <a:rPr sz="1350" b="1" spc="-130" dirty="0">
                <a:latin typeface="Tahoma"/>
                <a:cs typeface="Tahoma"/>
              </a:rPr>
              <a:t> </a:t>
            </a:r>
            <a:r>
              <a:rPr sz="1350" b="1" dirty="0">
                <a:latin typeface="Tahoma"/>
                <a:cs typeface="Tahoma"/>
              </a:rPr>
              <a:t>g</a:t>
            </a:r>
            <a:r>
              <a:rPr sz="1350" b="1" spc="-135" dirty="0">
                <a:latin typeface="Tahoma"/>
                <a:cs typeface="Tahoma"/>
              </a:rPr>
              <a:t> </a:t>
            </a:r>
            <a:r>
              <a:rPr sz="1350" b="1" dirty="0">
                <a:latin typeface="Tahoma"/>
                <a:cs typeface="Tahoma"/>
              </a:rPr>
              <a:t>/</a:t>
            </a:r>
            <a:r>
              <a:rPr sz="1350" b="1" spc="-135" dirty="0">
                <a:latin typeface="Tahoma"/>
                <a:cs typeface="Tahoma"/>
              </a:rPr>
              <a:t> </a:t>
            </a:r>
            <a:r>
              <a:rPr sz="1350" b="1" dirty="0">
                <a:latin typeface="Tahoma"/>
                <a:cs typeface="Tahoma"/>
              </a:rPr>
              <a:t>K</a:t>
            </a:r>
            <a:r>
              <a:rPr sz="1350" b="1" spc="-140" dirty="0">
                <a:latin typeface="Tahoma"/>
                <a:cs typeface="Tahoma"/>
              </a:rPr>
              <a:t> </a:t>
            </a:r>
            <a:r>
              <a:rPr sz="1350" b="1" dirty="0">
                <a:latin typeface="Tahoma"/>
                <a:cs typeface="Tahoma"/>
              </a:rPr>
              <a:t>g</a:t>
            </a:r>
            <a:r>
              <a:rPr sz="1350" b="1" spc="-135" dirty="0">
                <a:latin typeface="Tahoma"/>
                <a:cs typeface="Tahoma"/>
              </a:rPr>
              <a:t> </a:t>
            </a:r>
            <a:r>
              <a:rPr sz="1350" b="1" dirty="0">
                <a:latin typeface="Tahoma"/>
                <a:cs typeface="Tahoma"/>
              </a:rPr>
              <a:t>)</a:t>
            </a:r>
            <a:endParaRPr sz="1350">
              <a:latin typeface="Tahoma"/>
              <a:cs typeface="Tahoma"/>
            </a:endParaRPr>
          </a:p>
        </p:txBody>
      </p:sp>
      <p:sp>
        <p:nvSpPr>
          <p:cNvPr id="58" name="object 58"/>
          <p:cNvSpPr/>
          <p:nvPr/>
        </p:nvSpPr>
        <p:spPr>
          <a:xfrm>
            <a:off x="0" y="5145023"/>
            <a:ext cx="8508365" cy="3175"/>
          </a:xfrm>
          <a:custGeom>
            <a:avLst/>
            <a:gdLst/>
            <a:ahLst/>
            <a:cxnLst/>
            <a:rect l="l" t="t" r="r" b="b"/>
            <a:pathLst>
              <a:path w="8508365" h="3175">
                <a:moveTo>
                  <a:pt x="5577205" y="0"/>
                </a:moveTo>
                <a:lnTo>
                  <a:pt x="3556889" y="0"/>
                </a:lnTo>
                <a:lnTo>
                  <a:pt x="0" y="0"/>
                </a:lnTo>
                <a:lnTo>
                  <a:pt x="0" y="3048"/>
                </a:lnTo>
                <a:lnTo>
                  <a:pt x="3556889" y="3048"/>
                </a:lnTo>
                <a:lnTo>
                  <a:pt x="5577205" y="3048"/>
                </a:lnTo>
                <a:lnTo>
                  <a:pt x="5577205" y="0"/>
                </a:lnTo>
                <a:close/>
              </a:path>
              <a:path w="8508365" h="3175">
                <a:moveTo>
                  <a:pt x="8507984" y="38"/>
                </a:moveTo>
                <a:lnTo>
                  <a:pt x="5577332" y="38"/>
                </a:lnTo>
                <a:lnTo>
                  <a:pt x="5577332" y="3048"/>
                </a:lnTo>
                <a:lnTo>
                  <a:pt x="8507984" y="3048"/>
                </a:lnTo>
                <a:lnTo>
                  <a:pt x="8507984" y="38"/>
                </a:lnTo>
                <a:close/>
              </a:path>
            </a:pathLst>
          </a:custGeom>
          <a:solidFill>
            <a:srgbClr val="000000"/>
          </a:solidFill>
        </p:spPr>
        <p:txBody>
          <a:bodyPr wrap="square" lIns="0" tIns="0" rIns="0" bIns="0" rtlCol="0"/>
          <a:lstStyle/>
          <a:p>
            <a:endParaRPr/>
          </a:p>
        </p:txBody>
      </p:sp>
      <p:sp>
        <p:nvSpPr>
          <p:cNvPr id="59" name="object 59"/>
          <p:cNvSpPr txBox="1"/>
          <p:nvPr/>
        </p:nvSpPr>
        <p:spPr>
          <a:xfrm>
            <a:off x="2330576" y="5780633"/>
            <a:ext cx="892175" cy="232410"/>
          </a:xfrm>
          <a:prstGeom prst="rect">
            <a:avLst/>
          </a:prstGeom>
        </p:spPr>
        <p:txBody>
          <a:bodyPr vert="horz" wrap="square" lIns="0" tIns="13335" rIns="0" bIns="0" rtlCol="0">
            <a:spAutoFit/>
          </a:bodyPr>
          <a:lstStyle/>
          <a:p>
            <a:pPr marL="12700">
              <a:lnSpc>
                <a:spcPct val="100000"/>
              </a:lnSpc>
              <a:spcBef>
                <a:spcPts val="105"/>
              </a:spcBef>
            </a:pPr>
            <a:r>
              <a:rPr sz="1350" spc="220" dirty="0">
                <a:latin typeface="Tahoma"/>
                <a:cs typeface="Tahoma"/>
              </a:rPr>
              <a:t>7</a:t>
            </a:r>
            <a:r>
              <a:rPr sz="1350" dirty="0">
                <a:latin typeface="Tahoma"/>
                <a:cs typeface="Tahoma"/>
              </a:rPr>
              <a:t>0</a:t>
            </a:r>
            <a:r>
              <a:rPr sz="1350" spc="-204" dirty="0">
                <a:latin typeface="Tahoma"/>
                <a:cs typeface="Tahoma"/>
              </a:rPr>
              <a:t> </a:t>
            </a:r>
            <a:r>
              <a:rPr sz="1350" dirty="0">
                <a:latin typeface="Tahoma"/>
                <a:cs typeface="Tahoma"/>
              </a:rPr>
              <a:t>.</a:t>
            </a:r>
            <a:r>
              <a:rPr sz="1350" spc="-305" dirty="0">
                <a:latin typeface="Tahoma"/>
                <a:cs typeface="Tahoma"/>
              </a:rPr>
              <a:t> </a:t>
            </a:r>
            <a:r>
              <a:rPr sz="1350" dirty="0">
                <a:latin typeface="Tahoma"/>
                <a:cs typeface="Tahoma"/>
              </a:rPr>
              <a:t>2</a:t>
            </a:r>
            <a:r>
              <a:rPr sz="1350" spc="-204" dirty="0">
                <a:latin typeface="Tahoma"/>
                <a:cs typeface="Tahoma"/>
              </a:rPr>
              <a:t> </a:t>
            </a:r>
            <a:r>
              <a:rPr sz="1350" dirty="0">
                <a:latin typeface="Symbol"/>
                <a:cs typeface="Symbol"/>
              </a:rPr>
              <a:t></a:t>
            </a:r>
            <a:r>
              <a:rPr sz="1350" spc="-125" dirty="0">
                <a:latin typeface="Times New Roman"/>
                <a:cs typeface="Times New Roman"/>
              </a:rPr>
              <a:t> </a:t>
            </a:r>
            <a:r>
              <a:rPr sz="1350" dirty="0">
                <a:latin typeface="Tahoma"/>
                <a:cs typeface="Tahoma"/>
              </a:rPr>
              <a:t>4</a:t>
            </a:r>
            <a:r>
              <a:rPr sz="1350" spc="-215" dirty="0">
                <a:latin typeface="Tahoma"/>
                <a:cs typeface="Tahoma"/>
              </a:rPr>
              <a:t> </a:t>
            </a:r>
            <a:r>
              <a:rPr sz="1350" spc="175" dirty="0">
                <a:latin typeface="Tahoma"/>
                <a:cs typeface="Tahoma"/>
              </a:rPr>
              <a:t>.</a:t>
            </a:r>
            <a:r>
              <a:rPr sz="1350" dirty="0">
                <a:latin typeface="Tahoma"/>
                <a:cs typeface="Tahoma"/>
              </a:rPr>
              <a:t>5</a:t>
            </a:r>
            <a:r>
              <a:rPr sz="1350" spc="-245" dirty="0">
                <a:latin typeface="Tahoma"/>
                <a:cs typeface="Tahoma"/>
              </a:rPr>
              <a:t> </a:t>
            </a:r>
            <a:endParaRPr sz="1350">
              <a:latin typeface="Tahoma"/>
              <a:cs typeface="Tahoma"/>
            </a:endParaRPr>
          </a:p>
        </p:txBody>
      </p:sp>
      <p:sp>
        <p:nvSpPr>
          <p:cNvPr id="60" name="object 60"/>
          <p:cNvSpPr txBox="1"/>
          <p:nvPr/>
        </p:nvSpPr>
        <p:spPr>
          <a:xfrm>
            <a:off x="4399915" y="5778500"/>
            <a:ext cx="339090" cy="232410"/>
          </a:xfrm>
          <a:prstGeom prst="rect">
            <a:avLst/>
          </a:prstGeom>
        </p:spPr>
        <p:txBody>
          <a:bodyPr vert="horz" wrap="square" lIns="0" tIns="13335" rIns="0" bIns="0" rtlCol="0">
            <a:spAutoFit/>
          </a:bodyPr>
          <a:lstStyle/>
          <a:p>
            <a:pPr marL="12700">
              <a:lnSpc>
                <a:spcPct val="100000"/>
              </a:lnSpc>
              <a:spcBef>
                <a:spcPts val="105"/>
              </a:spcBef>
            </a:pPr>
            <a:r>
              <a:rPr sz="1350" dirty="0">
                <a:latin typeface="Tahoma"/>
                <a:cs typeface="Tahoma"/>
              </a:rPr>
              <a:t>1</a:t>
            </a:r>
            <a:r>
              <a:rPr sz="1350" spc="-204" dirty="0">
                <a:latin typeface="Tahoma"/>
                <a:cs typeface="Tahoma"/>
              </a:rPr>
              <a:t> </a:t>
            </a:r>
            <a:r>
              <a:rPr sz="1350" spc="175" dirty="0">
                <a:latin typeface="Tahoma"/>
                <a:cs typeface="Tahoma"/>
              </a:rPr>
              <a:t>.</a:t>
            </a:r>
            <a:r>
              <a:rPr sz="1350" dirty="0">
                <a:latin typeface="Tahoma"/>
                <a:cs typeface="Tahoma"/>
              </a:rPr>
              <a:t>5</a:t>
            </a:r>
            <a:r>
              <a:rPr sz="1350" spc="-245" dirty="0">
                <a:latin typeface="Tahoma"/>
                <a:cs typeface="Tahoma"/>
              </a:rPr>
              <a:t> </a:t>
            </a:r>
            <a:endParaRPr sz="1350">
              <a:latin typeface="Tahoma"/>
              <a:cs typeface="Tahoma"/>
            </a:endParaRPr>
          </a:p>
        </p:txBody>
      </p:sp>
      <p:sp>
        <p:nvSpPr>
          <p:cNvPr id="61" name="object 61"/>
          <p:cNvSpPr txBox="1"/>
          <p:nvPr/>
        </p:nvSpPr>
        <p:spPr>
          <a:xfrm>
            <a:off x="6601459" y="5780633"/>
            <a:ext cx="893444" cy="232410"/>
          </a:xfrm>
          <a:prstGeom prst="rect">
            <a:avLst/>
          </a:prstGeom>
        </p:spPr>
        <p:txBody>
          <a:bodyPr vert="horz" wrap="square" lIns="0" tIns="13335" rIns="0" bIns="0" rtlCol="0">
            <a:spAutoFit/>
          </a:bodyPr>
          <a:lstStyle/>
          <a:p>
            <a:pPr marL="12700">
              <a:lnSpc>
                <a:spcPct val="100000"/>
              </a:lnSpc>
              <a:spcBef>
                <a:spcPts val="105"/>
              </a:spcBef>
            </a:pPr>
            <a:r>
              <a:rPr sz="1350" spc="220" dirty="0">
                <a:latin typeface="Tahoma"/>
                <a:cs typeface="Tahoma"/>
              </a:rPr>
              <a:t>7</a:t>
            </a:r>
            <a:r>
              <a:rPr sz="1350" dirty="0">
                <a:latin typeface="Tahoma"/>
                <a:cs typeface="Tahoma"/>
              </a:rPr>
              <a:t>5</a:t>
            </a:r>
            <a:r>
              <a:rPr sz="1350" spc="-204" dirty="0">
                <a:latin typeface="Tahoma"/>
                <a:cs typeface="Tahoma"/>
              </a:rPr>
              <a:t> </a:t>
            </a:r>
            <a:r>
              <a:rPr sz="1350" dirty="0">
                <a:latin typeface="Tahoma"/>
                <a:cs typeface="Tahoma"/>
              </a:rPr>
              <a:t>.</a:t>
            </a:r>
            <a:r>
              <a:rPr sz="1350" spc="-295" dirty="0">
                <a:latin typeface="Tahoma"/>
                <a:cs typeface="Tahoma"/>
              </a:rPr>
              <a:t> </a:t>
            </a:r>
            <a:r>
              <a:rPr sz="1350" dirty="0">
                <a:latin typeface="Tahoma"/>
                <a:cs typeface="Tahoma"/>
              </a:rPr>
              <a:t>0</a:t>
            </a:r>
            <a:r>
              <a:rPr sz="1350" spc="-204" dirty="0">
                <a:latin typeface="Tahoma"/>
                <a:cs typeface="Tahoma"/>
              </a:rPr>
              <a:t> </a:t>
            </a:r>
            <a:r>
              <a:rPr sz="1350" dirty="0">
                <a:latin typeface="Symbol"/>
                <a:cs typeface="Symbol"/>
              </a:rPr>
              <a:t></a:t>
            </a:r>
            <a:r>
              <a:rPr sz="1350" spc="-125" dirty="0">
                <a:latin typeface="Times New Roman"/>
                <a:cs typeface="Times New Roman"/>
              </a:rPr>
              <a:t> </a:t>
            </a:r>
            <a:r>
              <a:rPr sz="1350" dirty="0">
                <a:latin typeface="Tahoma"/>
                <a:cs typeface="Tahoma"/>
              </a:rPr>
              <a:t>4</a:t>
            </a:r>
            <a:r>
              <a:rPr sz="1350" spc="-215" dirty="0">
                <a:latin typeface="Tahoma"/>
                <a:cs typeface="Tahoma"/>
              </a:rPr>
              <a:t> </a:t>
            </a:r>
            <a:r>
              <a:rPr sz="1350" spc="175" dirty="0">
                <a:latin typeface="Tahoma"/>
                <a:cs typeface="Tahoma"/>
              </a:rPr>
              <a:t>.</a:t>
            </a:r>
            <a:r>
              <a:rPr sz="1350" dirty="0">
                <a:latin typeface="Tahoma"/>
                <a:cs typeface="Tahoma"/>
              </a:rPr>
              <a:t>8</a:t>
            </a:r>
            <a:r>
              <a:rPr sz="1350" spc="-245" dirty="0">
                <a:latin typeface="Tahoma"/>
                <a:cs typeface="Tahoma"/>
              </a:rPr>
              <a:t> </a:t>
            </a:r>
            <a:endParaRPr sz="1350">
              <a:latin typeface="Tahoma"/>
              <a:cs typeface="Tahoma"/>
            </a:endParaRPr>
          </a:p>
        </p:txBody>
      </p:sp>
      <p:sp>
        <p:nvSpPr>
          <p:cNvPr id="62" name="object 62"/>
          <p:cNvSpPr/>
          <p:nvPr/>
        </p:nvSpPr>
        <p:spPr>
          <a:xfrm>
            <a:off x="0" y="5772911"/>
            <a:ext cx="8508365" cy="21590"/>
          </a:xfrm>
          <a:custGeom>
            <a:avLst/>
            <a:gdLst/>
            <a:ahLst/>
            <a:cxnLst/>
            <a:rect l="l" t="t" r="r" b="b"/>
            <a:pathLst>
              <a:path w="8508365" h="21589">
                <a:moveTo>
                  <a:pt x="5601462" y="0"/>
                </a:moveTo>
                <a:lnTo>
                  <a:pt x="3556889" y="0"/>
                </a:lnTo>
                <a:lnTo>
                  <a:pt x="0" y="0"/>
                </a:lnTo>
                <a:lnTo>
                  <a:pt x="0" y="21323"/>
                </a:lnTo>
                <a:lnTo>
                  <a:pt x="3556889" y="21323"/>
                </a:lnTo>
                <a:lnTo>
                  <a:pt x="5601462" y="21323"/>
                </a:lnTo>
                <a:lnTo>
                  <a:pt x="5601462" y="0"/>
                </a:lnTo>
                <a:close/>
              </a:path>
              <a:path w="8508365" h="21589">
                <a:moveTo>
                  <a:pt x="8507984" y="0"/>
                </a:moveTo>
                <a:lnTo>
                  <a:pt x="5601589" y="0"/>
                </a:lnTo>
                <a:lnTo>
                  <a:pt x="5601589" y="21323"/>
                </a:lnTo>
                <a:lnTo>
                  <a:pt x="8507984" y="21323"/>
                </a:lnTo>
                <a:lnTo>
                  <a:pt x="8507984" y="0"/>
                </a:lnTo>
                <a:close/>
              </a:path>
            </a:pathLst>
          </a:custGeom>
          <a:solidFill>
            <a:srgbClr val="000000"/>
          </a:solidFill>
        </p:spPr>
        <p:txBody>
          <a:bodyPr wrap="square" lIns="0" tIns="0" rIns="0" bIns="0" rtlCol="0"/>
          <a:lstStyle/>
          <a:p>
            <a:endParaRPr/>
          </a:p>
        </p:txBody>
      </p:sp>
      <p:sp>
        <p:nvSpPr>
          <p:cNvPr id="63" name="object 63"/>
          <p:cNvSpPr txBox="1"/>
          <p:nvPr/>
        </p:nvSpPr>
        <p:spPr>
          <a:xfrm>
            <a:off x="65023" y="5778500"/>
            <a:ext cx="1186180" cy="849630"/>
          </a:xfrm>
          <a:prstGeom prst="rect">
            <a:avLst/>
          </a:prstGeom>
        </p:spPr>
        <p:txBody>
          <a:bodyPr vert="horz" wrap="square" lIns="0" tIns="13335" rIns="0" bIns="0" rtlCol="0">
            <a:spAutoFit/>
          </a:bodyPr>
          <a:lstStyle/>
          <a:p>
            <a:pPr marL="12700" marR="5080">
              <a:lnSpc>
                <a:spcPct val="100000"/>
              </a:lnSpc>
              <a:spcBef>
                <a:spcPts val="105"/>
              </a:spcBef>
            </a:pPr>
            <a:r>
              <a:rPr sz="1350" b="1" spc="220" dirty="0">
                <a:latin typeface="Tahoma"/>
                <a:cs typeface="Tahoma"/>
              </a:rPr>
              <a:t>D</a:t>
            </a:r>
            <a:r>
              <a:rPr sz="1350" b="1" dirty="0">
                <a:latin typeface="Tahoma"/>
                <a:cs typeface="Tahoma"/>
              </a:rPr>
              <a:t>i</a:t>
            </a:r>
            <a:r>
              <a:rPr sz="1350" b="1" spc="-185" dirty="0">
                <a:latin typeface="Tahoma"/>
                <a:cs typeface="Tahoma"/>
              </a:rPr>
              <a:t> </a:t>
            </a:r>
            <a:r>
              <a:rPr sz="1350" b="1" dirty="0">
                <a:latin typeface="Tahoma"/>
                <a:cs typeface="Tahoma"/>
              </a:rPr>
              <a:t>c</a:t>
            </a:r>
            <a:r>
              <a:rPr sz="1350" b="1" spc="-175" dirty="0">
                <a:latin typeface="Tahoma"/>
                <a:cs typeface="Tahoma"/>
              </a:rPr>
              <a:t> </a:t>
            </a:r>
            <a:r>
              <a:rPr sz="1350" b="1" dirty="0">
                <a:latin typeface="Tahoma"/>
                <a:cs typeface="Tahoma"/>
              </a:rPr>
              <a:t>h</a:t>
            </a:r>
            <a:r>
              <a:rPr sz="1350" b="1" spc="-150" dirty="0">
                <a:latin typeface="Tahoma"/>
                <a:cs typeface="Tahoma"/>
              </a:rPr>
              <a:t> </a:t>
            </a:r>
            <a:r>
              <a:rPr sz="1350" b="1" spc="114" dirty="0">
                <a:latin typeface="Tahoma"/>
                <a:cs typeface="Tahoma"/>
              </a:rPr>
              <a:t>l</a:t>
            </a:r>
            <a:r>
              <a:rPr sz="1350" b="1" dirty="0">
                <a:latin typeface="Tahoma"/>
                <a:cs typeface="Tahoma"/>
              </a:rPr>
              <a:t>o</a:t>
            </a:r>
            <a:r>
              <a:rPr sz="1350" b="1" spc="-140" dirty="0">
                <a:latin typeface="Tahoma"/>
                <a:cs typeface="Tahoma"/>
              </a:rPr>
              <a:t> </a:t>
            </a:r>
            <a:r>
              <a:rPr sz="1350" b="1" dirty="0">
                <a:latin typeface="Tahoma"/>
                <a:cs typeface="Tahoma"/>
              </a:rPr>
              <a:t>r</a:t>
            </a:r>
            <a:r>
              <a:rPr sz="1350" b="1" spc="-220" dirty="0">
                <a:latin typeface="Tahoma"/>
                <a:cs typeface="Tahoma"/>
              </a:rPr>
              <a:t> </a:t>
            </a:r>
            <a:r>
              <a:rPr sz="1350" b="1" dirty="0">
                <a:latin typeface="Tahoma"/>
                <a:cs typeface="Tahoma"/>
              </a:rPr>
              <a:t>v</a:t>
            </a:r>
            <a:r>
              <a:rPr sz="1350" b="1" spc="-150" dirty="0">
                <a:latin typeface="Tahoma"/>
                <a:cs typeface="Tahoma"/>
              </a:rPr>
              <a:t> </a:t>
            </a:r>
            <a:r>
              <a:rPr sz="1350" b="1" dirty="0">
                <a:latin typeface="Tahoma"/>
                <a:cs typeface="Tahoma"/>
              </a:rPr>
              <a:t>o</a:t>
            </a:r>
            <a:r>
              <a:rPr sz="1350" b="1" spc="-145" dirty="0">
                <a:latin typeface="Tahoma"/>
                <a:cs typeface="Tahoma"/>
              </a:rPr>
              <a:t> </a:t>
            </a:r>
            <a:r>
              <a:rPr sz="1350" b="1" dirty="0">
                <a:latin typeface="Tahoma"/>
                <a:cs typeface="Tahoma"/>
              </a:rPr>
              <a:t>s  (</a:t>
            </a:r>
            <a:r>
              <a:rPr sz="1350" b="1" spc="-150" dirty="0">
                <a:latin typeface="Tahoma"/>
                <a:cs typeface="Tahoma"/>
              </a:rPr>
              <a:t> </a:t>
            </a:r>
            <a:r>
              <a:rPr sz="1350" b="1" dirty="0">
                <a:latin typeface="Tahoma"/>
                <a:cs typeface="Tahoma"/>
              </a:rPr>
              <a:t>n</a:t>
            </a:r>
            <a:r>
              <a:rPr sz="1350" b="1" spc="-150" dirty="0">
                <a:latin typeface="Tahoma"/>
                <a:cs typeface="Tahoma"/>
              </a:rPr>
              <a:t> </a:t>
            </a:r>
            <a:r>
              <a:rPr sz="1350" b="1" dirty="0">
                <a:latin typeface="Tahoma"/>
                <a:cs typeface="Tahoma"/>
              </a:rPr>
              <a:t>=</a:t>
            </a:r>
            <a:r>
              <a:rPr sz="1350" b="1" spc="-155" dirty="0">
                <a:latin typeface="Tahoma"/>
                <a:cs typeface="Tahoma"/>
              </a:rPr>
              <a:t> </a:t>
            </a:r>
            <a:r>
              <a:rPr sz="1350" b="1" dirty="0">
                <a:latin typeface="Tahoma"/>
                <a:cs typeface="Tahoma"/>
              </a:rPr>
              <a:t>3</a:t>
            </a:r>
            <a:r>
              <a:rPr sz="1350" b="1" spc="-145" dirty="0">
                <a:latin typeface="Tahoma"/>
                <a:cs typeface="Tahoma"/>
              </a:rPr>
              <a:t> </a:t>
            </a:r>
            <a:r>
              <a:rPr sz="1350" b="1" dirty="0">
                <a:latin typeface="Tahoma"/>
                <a:cs typeface="Tahoma"/>
              </a:rPr>
              <a:t>)</a:t>
            </a:r>
            <a:endParaRPr sz="1350">
              <a:latin typeface="Tahoma"/>
              <a:cs typeface="Tahoma"/>
            </a:endParaRPr>
          </a:p>
          <a:p>
            <a:pPr marL="12700" marR="210820">
              <a:lnSpc>
                <a:spcPct val="100000"/>
              </a:lnSpc>
            </a:pPr>
            <a:r>
              <a:rPr sz="1350" b="1" dirty="0">
                <a:latin typeface="Tahoma"/>
                <a:cs typeface="Tahoma"/>
              </a:rPr>
              <a:t>D</a:t>
            </a:r>
            <a:r>
              <a:rPr sz="1350" b="1" spc="-190" dirty="0">
                <a:latin typeface="Tahoma"/>
                <a:cs typeface="Tahoma"/>
              </a:rPr>
              <a:t> </a:t>
            </a:r>
            <a:r>
              <a:rPr sz="1350" b="1" dirty="0">
                <a:latin typeface="Tahoma"/>
                <a:cs typeface="Tahoma"/>
              </a:rPr>
              <a:t>i</a:t>
            </a:r>
            <a:r>
              <a:rPr sz="1350" b="1" spc="-195" dirty="0">
                <a:latin typeface="Tahoma"/>
                <a:cs typeface="Tahoma"/>
              </a:rPr>
              <a:t> </a:t>
            </a:r>
            <a:r>
              <a:rPr sz="1350" b="1" dirty="0">
                <a:latin typeface="Tahoma"/>
                <a:cs typeface="Tahoma"/>
              </a:rPr>
              <a:t>d</a:t>
            </a:r>
            <a:r>
              <a:rPr sz="1350" b="1" spc="-195" dirty="0">
                <a:latin typeface="Tahoma"/>
                <a:cs typeface="Tahoma"/>
              </a:rPr>
              <a:t> </a:t>
            </a:r>
            <a:r>
              <a:rPr sz="1350" b="1" dirty="0">
                <a:latin typeface="Tahoma"/>
                <a:cs typeface="Tahoma"/>
              </a:rPr>
              <a:t>i</a:t>
            </a:r>
            <a:r>
              <a:rPr sz="1350" b="1" spc="-190" dirty="0">
                <a:latin typeface="Tahoma"/>
                <a:cs typeface="Tahoma"/>
              </a:rPr>
              <a:t> </a:t>
            </a:r>
            <a:r>
              <a:rPr sz="1350" b="1" dirty="0">
                <a:latin typeface="Tahoma"/>
                <a:cs typeface="Tahoma"/>
              </a:rPr>
              <a:t>v</a:t>
            </a:r>
            <a:r>
              <a:rPr sz="1350" b="1" spc="-185" dirty="0">
                <a:latin typeface="Tahoma"/>
                <a:cs typeface="Tahoma"/>
              </a:rPr>
              <a:t> </a:t>
            </a:r>
            <a:r>
              <a:rPr sz="1350" b="1" dirty="0">
                <a:latin typeface="Tahoma"/>
                <a:cs typeface="Tahoma"/>
              </a:rPr>
              <a:t>a</a:t>
            </a:r>
            <a:r>
              <a:rPr sz="1350" b="1" spc="-125" dirty="0">
                <a:latin typeface="Tahoma"/>
                <a:cs typeface="Tahoma"/>
              </a:rPr>
              <a:t> </a:t>
            </a:r>
            <a:r>
              <a:rPr sz="1350" b="1" dirty="0">
                <a:latin typeface="Tahoma"/>
                <a:cs typeface="Tahoma"/>
              </a:rPr>
              <a:t>n</a:t>
            </a:r>
            <a:r>
              <a:rPr sz="1350" b="1" spc="-150" dirty="0">
                <a:latin typeface="Tahoma"/>
                <a:cs typeface="Tahoma"/>
              </a:rPr>
              <a:t> </a:t>
            </a:r>
            <a:r>
              <a:rPr sz="1350" b="1" dirty="0">
                <a:latin typeface="Tahoma"/>
                <a:cs typeface="Tahoma"/>
              </a:rPr>
              <a:t>e  (</a:t>
            </a:r>
            <a:r>
              <a:rPr sz="1350" b="1" spc="-150" dirty="0">
                <a:latin typeface="Tahoma"/>
                <a:cs typeface="Tahoma"/>
              </a:rPr>
              <a:t> </a:t>
            </a:r>
            <a:r>
              <a:rPr sz="1350" b="1" dirty="0">
                <a:latin typeface="Tahoma"/>
                <a:cs typeface="Tahoma"/>
              </a:rPr>
              <a:t>n</a:t>
            </a:r>
            <a:r>
              <a:rPr sz="1350" b="1" spc="-150" dirty="0">
                <a:latin typeface="Tahoma"/>
                <a:cs typeface="Tahoma"/>
              </a:rPr>
              <a:t> </a:t>
            </a:r>
            <a:r>
              <a:rPr sz="1350" b="1" dirty="0">
                <a:latin typeface="Tahoma"/>
                <a:cs typeface="Tahoma"/>
              </a:rPr>
              <a:t>=</a:t>
            </a:r>
            <a:r>
              <a:rPr sz="1350" b="1" spc="-155" dirty="0">
                <a:latin typeface="Tahoma"/>
                <a:cs typeface="Tahoma"/>
              </a:rPr>
              <a:t> </a:t>
            </a:r>
            <a:r>
              <a:rPr sz="1350" b="1" dirty="0">
                <a:latin typeface="Tahoma"/>
                <a:cs typeface="Tahoma"/>
              </a:rPr>
              <a:t>3</a:t>
            </a:r>
            <a:r>
              <a:rPr sz="1350" b="1" spc="-145" dirty="0">
                <a:latin typeface="Tahoma"/>
                <a:cs typeface="Tahoma"/>
              </a:rPr>
              <a:t> </a:t>
            </a:r>
            <a:r>
              <a:rPr sz="1350" b="1" dirty="0">
                <a:latin typeface="Tahoma"/>
                <a:cs typeface="Tahoma"/>
              </a:rPr>
              <a:t>)</a:t>
            </a:r>
            <a:endParaRPr sz="1350">
              <a:latin typeface="Tahoma"/>
              <a:cs typeface="Tahoma"/>
            </a:endParaRPr>
          </a:p>
        </p:txBody>
      </p:sp>
      <p:sp>
        <p:nvSpPr>
          <p:cNvPr id="64" name="object 64"/>
          <p:cNvSpPr txBox="1"/>
          <p:nvPr/>
        </p:nvSpPr>
        <p:spPr>
          <a:xfrm>
            <a:off x="2330576" y="6195161"/>
            <a:ext cx="881380" cy="232410"/>
          </a:xfrm>
          <a:prstGeom prst="rect">
            <a:avLst/>
          </a:prstGeom>
        </p:spPr>
        <p:txBody>
          <a:bodyPr vert="horz" wrap="square" lIns="0" tIns="13335" rIns="0" bIns="0" rtlCol="0">
            <a:spAutoFit/>
          </a:bodyPr>
          <a:lstStyle/>
          <a:p>
            <a:pPr marL="12700">
              <a:lnSpc>
                <a:spcPct val="100000"/>
              </a:lnSpc>
              <a:spcBef>
                <a:spcPts val="105"/>
              </a:spcBef>
            </a:pPr>
            <a:r>
              <a:rPr sz="1350" spc="220" dirty="0">
                <a:latin typeface="Tahoma"/>
                <a:cs typeface="Tahoma"/>
              </a:rPr>
              <a:t>6</a:t>
            </a:r>
            <a:r>
              <a:rPr sz="1350" dirty="0">
                <a:latin typeface="Tahoma"/>
                <a:cs typeface="Tahoma"/>
              </a:rPr>
              <a:t>9</a:t>
            </a:r>
            <a:r>
              <a:rPr sz="1350" spc="-204" dirty="0">
                <a:latin typeface="Tahoma"/>
                <a:cs typeface="Tahoma"/>
              </a:rPr>
              <a:t> </a:t>
            </a:r>
            <a:r>
              <a:rPr sz="1350" dirty="0">
                <a:latin typeface="Tahoma"/>
                <a:cs typeface="Tahoma"/>
              </a:rPr>
              <a:t>.</a:t>
            </a:r>
            <a:r>
              <a:rPr sz="1350" spc="-305" dirty="0">
                <a:latin typeface="Tahoma"/>
                <a:cs typeface="Tahoma"/>
              </a:rPr>
              <a:t> </a:t>
            </a:r>
            <a:r>
              <a:rPr sz="1350" dirty="0">
                <a:latin typeface="Tahoma"/>
                <a:cs typeface="Tahoma"/>
              </a:rPr>
              <a:t>2</a:t>
            </a:r>
            <a:r>
              <a:rPr sz="1350" spc="-204" dirty="0">
                <a:latin typeface="Tahoma"/>
                <a:cs typeface="Tahoma"/>
              </a:rPr>
              <a:t> </a:t>
            </a:r>
            <a:r>
              <a:rPr sz="1350" dirty="0">
                <a:latin typeface="Symbol"/>
                <a:cs typeface="Symbol"/>
              </a:rPr>
              <a:t></a:t>
            </a:r>
            <a:r>
              <a:rPr sz="1350" spc="-125" dirty="0">
                <a:latin typeface="Times New Roman"/>
                <a:cs typeface="Times New Roman"/>
              </a:rPr>
              <a:t> </a:t>
            </a:r>
            <a:r>
              <a:rPr sz="1350" dirty="0">
                <a:latin typeface="Tahoma"/>
                <a:cs typeface="Tahoma"/>
              </a:rPr>
              <a:t>7</a:t>
            </a:r>
            <a:r>
              <a:rPr sz="1350" spc="-300" dirty="0">
                <a:latin typeface="Tahoma"/>
                <a:cs typeface="Tahoma"/>
              </a:rPr>
              <a:t> </a:t>
            </a:r>
            <a:r>
              <a:rPr sz="1350" spc="175" dirty="0">
                <a:latin typeface="Tahoma"/>
                <a:cs typeface="Tahoma"/>
              </a:rPr>
              <a:t>.</a:t>
            </a:r>
            <a:r>
              <a:rPr sz="1350" dirty="0">
                <a:latin typeface="Tahoma"/>
                <a:cs typeface="Tahoma"/>
              </a:rPr>
              <a:t>3</a:t>
            </a:r>
            <a:r>
              <a:rPr sz="1350" spc="-245" dirty="0">
                <a:latin typeface="Tahoma"/>
                <a:cs typeface="Tahoma"/>
              </a:rPr>
              <a:t> </a:t>
            </a:r>
            <a:endParaRPr sz="1350">
              <a:latin typeface="Tahoma"/>
              <a:cs typeface="Tahoma"/>
            </a:endParaRPr>
          </a:p>
        </p:txBody>
      </p:sp>
      <p:sp>
        <p:nvSpPr>
          <p:cNvPr id="65" name="object 65"/>
          <p:cNvSpPr txBox="1"/>
          <p:nvPr/>
        </p:nvSpPr>
        <p:spPr>
          <a:xfrm>
            <a:off x="4341114" y="6193332"/>
            <a:ext cx="432434" cy="232410"/>
          </a:xfrm>
          <a:prstGeom prst="rect">
            <a:avLst/>
          </a:prstGeom>
        </p:spPr>
        <p:txBody>
          <a:bodyPr vert="horz" wrap="square" lIns="0" tIns="13335" rIns="0" bIns="0" rtlCol="0">
            <a:spAutoFit/>
          </a:bodyPr>
          <a:lstStyle/>
          <a:p>
            <a:pPr marL="12700">
              <a:lnSpc>
                <a:spcPct val="100000"/>
              </a:lnSpc>
              <a:spcBef>
                <a:spcPts val="105"/>
              </a:spcBef>
            </a:pPr>
            <a:r>
              <a:rPr sz="1350" dirty="0">
                <a:latin typeface="Tahoma"/>
                <a:cs typeface="Tahoma"/>
              </a:rPr>
              <a:t>1</a:t>
            </a:r>
            <a:r>
              <a:rPr sz="1350" spc="-204" dirty="0">
                <a:latin typeface="Tahoma"/>
                <a:cs typeface="Tahoma"/>
              </a:rPr>
              <a:t> </a:t>
            </a:r>
            <a:r>
              <a:rPr sz="1350" dirty="0">
                <a:latin typeface="Tahoma"/>
                <a:cs typeface="Tahoma"/>
              </a:rPr>
              <a:t>.</a:t>
            </a:r>
            <a:r>
              <a:rPr sz="1350" spc="-295" dirty="0">
                <a:latin typeface="Tahoma"/>
                <a:cs typeface="Tahoma"/>
              </a:rPr>
              <a:t> </a:t>
            </a:r>
            <a:r>
              <a:rPr sz="1350" dirty="0">
                <a:latin typeface="Tahoma"/>
                <a:cs typeface="Tahoma"/>
              </a:rPr>
              <a:t>4</a:t>
            </a:r>
            <a:r>
              <a:rPr sz="1350" spc="-204" dirty="0">
                <a:latin typeface="Tahoma"/>
                <a:cs typeface="Tahoma"/>
              </a:rPr>
              <a:t> </a:t>
            </a:r>
            <a:r>
              <a:rPr sz="1350" dirty="0">
                <a:latin typeface="Tahoma"/>
                <a:cs typeface="Tahoma"/>
              </a:rPr>
              <a:t>5</a:t>
            </a:r>
            <a:endParaRPr sz="1350">
              <a:latin typeface="Tahoma"/>
              <a:cs typeface="Tahoma"/>
            </a:endParaRPr>
          </a:p>
        </p:txBody>
      </p:sp>
      <p:sp>
        <p:nvSpPr>
          <p:cNvPr id="66" name="object 66"/>
          <p:cNvSpPr txBox="1"/>
          <p:nvPr/>
        </p:nvSpPr>
        <p:spPr>
          <a:xfrm>
            <a:off x="6601459" y="6195161"/>
            <a:ext cx="882650" cy="232410"/>
          </a:xfrm>
          <a:prstGeom prst="rect">
            <a:avLst/>
          </a:prstGeom>
        </p:spPr>
        <p:txBody>
          <a:bodyPr vert="horz" wrap="square" lIns="0" tIns="13335" rIns="0" bIns="0" rtlCol="0">
            <a:spAutoFit/>
          </a:bodyPr>
          <a:lstStyle/>
          <a:p>
            <a:pPr marL="12700">
              <a:lnSpc>
                <a:spcPct val="100000"/>
              </a:lnSpc>
              <a:spcBef>
                <a:spcPts val="105"/>
              </a:spcBef>
            </a:pPr>
            <a:r>
              <a:rPr sz="1350" spc="220" dirty="0">
                <a:latin typeface="Tahoma"/>
                <a:cs typeface="Tahoma"/>
              </a:rPr>
              <a:t>7</a:t>
            </a:r>
            <a:r>
              <a:rPr sz="1350" dirty="0">
                <a:latin typeface="Tahoma"/>
                <a:cs typeface="Tahoma"/>
              </a:rPr>
              <a:t>2</a:t>
            </a:r>
            <a:r>
              <a:rPr sz="1350" spc="-204" dirty="0">
                <a:latin typeface="Tahoma"/>
                <a:cs typeface="Tahoma"/>
              </a:rPr>
              <a:t> </a:t>
            </a:r>
            <a:r>
              <a:rPr sz="1350" dirty="0">
                <a:latin typeface="Tahoma"/>
                <a:cs typeface="Tahoma"/>
              </a:rPr>
              <a:t>.</a:t>
            </a:r>
            <a:r>
              <a:rPr sz="1350" spc="-295" dirty="0">
                <a:latin typeface="Tahoma"/>
                <a:cs typeface="Tahoma"/>
              </a:rPr>
              <a:t> </a:t>
            </a:r>
            <a:r>
              <a:rPr sz="1350" dirty="0">
                <a:latin typeface="Tahoma"/>
                <a:cs typeface="Tahoma"/>
              </a:rPr>
              <a:t>5</a:t>
            </a:r>
            <a:r>
              <a:rPr sz="1350" spc="-204" dirty="0">
                <a:latin typeface="Tahoma"/>
                <a:cs typeface="Tahoma"/>
              </a:rPr>
              <a:t> </a:t>
            </a:r>
            <a:r>
              <a:rPr sz="1350" dirty="0">
                <a:latin typeface="Symbol"/>
                <a:cs typeface="Symbol"/>
              </a:rPr>
              <a:t></a:t>
            </a:r>
            <a:r>
              <a:rPr sz="1350" spc="-125" dirty="0">
                <a:latin typeface="Times New Roman"/>
                <a:cs typeface="Times New Roman"/>
              </a:rPr>
              <a:t> </a:t>
            </a:r>
            <a:r>
              <a:rPr sz="1350" dirty="0">
                <a:latin typeface="Tahoma"/>
                <a:cs typeface="Tahoma"/>
              </a:rPr>
              <a:t>7</a:t>
            </a:r>
            <a:r>
              <a:rPr sz="1350" spc="-300" dirty="0">
                <a:latin typeface="Tahoma"/>
                <a:cs typeface="Tahoma"/>
              </a:rPr>
              <a:t> </a:t>
            </a:r>
            <a:r>
              <a:rPr sz="1350" spc="175" dirty="0">
                <a:latin typeface="Tahoma"/>
                <a:cs typeface="Tahoma"/>
              </a:rPr>
              <a:t>.</a:t>
            </a:r>
            <a:r>
              <a:rPr sz="1350" dirty="0">
                <a:latin typeface="Tahoma"/>
                <a:cs typeface="Tahoma"/>
              </a:rPr>
              <a:t>6</a:t>
            </a:r>
            <a:r>
              <a:rPr sz="1350" spc="-245" dirty="0">
                <a:latin typeface="Tahoma"/>
                <a:cs typeface="Tahoma"/>
              </a:rPr>
              <a:t> </a:t>
            </a:r>
            <a:endParaRPr sz="1350">
              <a:latin typeface="Tahoma"/>
              <a:cs typeface="Tahoma"/>
            </a:endParaRPr>
          </a:p>
        </p:txBody>
      </p:sp>
      <p:sp>
        <p:nvSpPr>
          <p:cNvPr id="67" name="object 67"/>
          <p:cNvSpPr/>
          <p:nvPr/>
        </p:nvSpPr>
        <p:spPr>
          <a:xfrm>
            <a:off x="0" y="6623304"/>
            <a:ext cx="8508365" cy="22860"/>
          </a:xfrm>
          <a:custGeom>
            <a:avLst/>
            <a:gdLst/>
            <a:ahLst/>
            <a:cxnLst/>
            <a:rect l="l" t="t" r="r" b="b"/>
            <a:pathLst>
              <a:path w="8508365" h="22859">
                <a:moveTo>
                  <a:pt x="5601462" y="0"/>
                </a:moveTo>
                <a:lnTo>
                  <a:pt x="3556889" y="0"/>
                </a:lnTo>
                <a:lnTo>
                  <a:pt x="0" y="0"/>
                </a:lnTo>
                <a:lnTo>
                  <a:pt x="0" y="22580"/>
                </a:lnTo>
                <a:lnTo>
                  <a:pt x="3556889" y="22580"/>
                </a:lnTo>
                <a:lnTo>
                  <a:pt x="5601462" y="22580"/>
                </a:lnTo>
                <a:lnTo>
                  <a:pt x="5601462" y="0"/>
                </a:lnTo>
                <a:close/>
              </a:path>
              <a:path w="8508365" h="22859">
                <a:moveTo>
                  <a:pt x="8507984" y="12"/>
                </a:moveTo>
                <a:lnTo>
                  <a:pt x="5601589" y="12"/>
                </a:lnTo>
                <a:lnTo>
                  <a:pt x="5601589" y="22580"/>
                </a:lnTo>
                <a:lnTo>
                  <a:pt x="8507984" y="22580"/>
                </a:lnTo>
                <a:lnTo>
                  <a:pt x="8507984" y="12"/>
                </a:lnTo>
                <a:close/>
              </a:path>
            </a:pathLst>
          </a:custGeom>
          <a:solidFill>
            <a:srgbClr val="000000"/>
          </a:solidFill>
        </p:spPr>
        <p:txBody>
          <a:bodyPr wrap="square" lIns="0" tIns="0" rIns="0" bIns="0" rtlCol="0"/>
          <a:lstStyle/>
          <a:p>
            <a:endParaRPr/>
          </a:p>
        </p:txBody>
      </p:sp>
      <p:sp>
        <p:nvSpPr>
          <p:cNvPr id="68" name="object 68"/>
          <p:cNvSpPr/>
          <p:nvPr/>
        </p:nvSpPr>
        <p:spPr>
          <a:xfrm>
            <a:off x="2181605" y="5671565"/>
            <a:ext cx="1150620" cy="1009015"/>
          </a:xfrm>
          <a:custGeom>
            <a:avLst/>
            <a:gdLst/>
            <a:ahLst/>
            <a:cxnLst/>
            <a:rect l="l" t="t" r="r" b="b"/>
            <a:pathLst>
              <a:path w="1150620" h="1009015">
                <a:moveTo>
                  <a:pt x="0" y="504253"/>
                </a:moveTo>
                <a:lnTo>
                  <a:pt x="2412" y="458355"/>
                </a:lnTo>
                <a:lnTo>
                  <a:pt x="9270" y="413613"/>
                </a:lnTo>
                <a:lnTo>
                  <a:pt x="20574" y="370205"/>
                </a:lnTo>
                <a:lnTo>
                  <a:pt x="35941" y="328295"/>
                </a:lnTo>
                <a:lnTo>
                  <a:pt x="55371" y="288086"/>
                </a:lnTo>
                <a:lnTo>
                  <a:pt x="78486" y="249745"/>
                </a:lnTo>
                <a:lnTo>
                  <a:pt x="105282" y="213448"/>
                </a:lnTo>
                <a:lnTo>
                  <a:pt x="135255" y="179362"/>
                </a:lnTo>
                <a:lnTo>
                  <a:pt x="168529" y="147688"/>
                </a:lnTo>
                <a:lnTo>
                  <a:pt x="204596" y="118592"/>
                </a:lnTo>
                <a:lnTo>
                  <a:pt x="243458" y="92252"/>
                </a:lnTo>
                <a:lnTo>
                  <a:pt x="284988" y="68846"/>
                </a:lnTo>
                <a:lnTo>
                  <a:pt x="328675" y="48552"/>
                </a:lnTo>
                <a:lnTo>
                  <a:pt x="374523" y="31546"/>
                </a:lnTo>
                <a:lnTo>
                  <a:pt x="422401" y="18008"/>
                </a:lnTo>
                <a:lnTo>
                  <a:pt x="471931" y="8128"/>
                </a:lnTo>
                <a:lnTo>
                  <a:pt x="522986" y="2057"/>
                </a:lnTo>
                <a:lnTo>
                  <a:pt x="575310" y="0"/>
                </a:lnTo>
                <a:lnTo>
                  <a:pt x="627633" y="2057"/>
                </a:lnTo>
                <a:lnTo>
                  <a:pt x="678688" y="8128"/>
                </a:lnTo>
                <a:lnTo>
                  <a:pt x="728218" y="18008"/>
                </a:lnTo>
                <a:lnTo>
                  <a:pt x="776096" y="31546"/>
                </a:lnTo>
                <a:lnTo>
                  <a:pt x="821944" y="48552"/>
                </a:lnTo>
                <a:lnTo>
                  <a:pt x="865632" y="68846"/>
                </a:lnTo>
                <a:lnTo>
                  <a:pt x="907161" y="92252"/>
                </a:lnTo>
                <a:lnTo>
                  <a:pt x="946023" y="118592"/>
                </a:lnTo>
                <a:lnTo>
                  <a:pt x="982091" y="147688"/>
                </a:lnTo>
                <a:lnTo>
                  <a:pt x="1015364" y="179362"/>
                </a:lnTo>
                <a:lnTo>
                  <a:pt x="1045337" y="213448"/>
                </a:lnTo>
                <a:lnTo>
                  <a:pt x="1072133" y="249745"/>
                </a:lnTo>
                <a:lnTo>
                  <a:pt x="1095247" y="288086"/>
                </a:lnTo>
                <a:lnTo>
                  <a:pt x="1114679" y="328295"/>
                </a:lnTo>
                <a:lnTo>
                  <a:pt x="1130045" y="370205"/>
                </a:lnTo>
                <a:lnTo>
                  <a:pt x="1141348" y="413613"/>
                </a:lnTo>
                <a:lnTo>
                  <a:pt x="1148207" y="458355"/>
                </a:lnTo>
                <a:lnTo>
                  <a:pt x="1150620" y="504253"/>
                </a:lnTo>
                <a:lnTo>
                  <a:pt x="1148207" y="550151"/>
                </a:lnTo>
                <a:lnTo>
                  <a:pt x="1141348" y="594893"/>
                </a:lnTo>
                <a:lnTo>
                  <a:pt x="1130045" y="638302"/>
                </a:lnTo>
                <a:lnTo>
                  <a:pt x="1114679" y="680199"/>
                </a:lnTo>
                <a:lnTo>
                  <a:pt x="1095247" y="720420"/>
                </a:lnTo>
                <a:lnTo>
                  <a:pt x="1072133" y="758761"/>
                </a:lnTo>
                <a:lnTo>
                  <a:pt x="1045337" y="795058"/>
                </a:lnTo>
                <a:lnTo>
                  <a:pt x="1015364" y="829132"/>
                </a:lnTo>
                <a:lnTo>
                  <a:pt x="982091" y="860818"/>
                </a:lnTo>
                <a:lnTo>
                  <a:pt x="946023" y="889914"/>
                </a:lnTo>
                <a:lnTo>
                  <a:pt x="907161" y="916254"/>
                </a:lnTo>
                <a:lnTo>
                  <a:pt x="865632" y="939660"/>
                </a:lnTo>
                <a:lnTo>
                  <a:pt x="821944" y="959954"/>
                </a:lnTo>
                <a:lnTo>
                  <a:pt x="776096" y="976960"/>
                </a:lnTo>
                <a:lnTo>
                  <a:pt x="728218" y="990498"/>
                </a:lnTo>
                <a:lnTo>
                  <a:pt x="678688" y="1000379"/>
                </a:lnTo>
                <a:lnTo>
                  <a:pt x="627633" y="1006449"/>
                </a:lnTo>
                <a:lnTo>
                  <a:pt x="575310" y="1008507"/>
                </a:lnTo>
                <a:lnTo>
                  <a:pt x="522986" y="1006449"/>
                </a:lnTo>
                <a:lnTo>
                  <a:pt x="471931" y="1000379"/>
                </a:lnTo>
                <a:lnTo>
                  <a:pt x="422401" y="990498"/>
                </a:lnTo>
                <a:lnTo>
                  <a:pt x="374523" y="976960"/>
                </a:lnTo>
                <a:lnTo>
                  <a:pt x="328675" y="959954"/>
                </a:lnTo>
                <a:lnTo>
                  <a:pt x="284988" y="939660"/>
                </a:lnTo>
                <a:lnTo>
                  <a:pt x="243458" y="916254"/>
                </a:lnTo>
                <a:lnTo>
                  <a:pt x="204596" y="889914"/>
                </a:lnTo>
                <a:lnTo>
                  <a:pt x="168529" y="860818"/>
                </a:lnTo>
                <a:lnTo>
                  <a:pt x="135255" y="829132"/>
                </a:lnTo>
                <a:lnTo>
                  <a:pt x="105282" y="795058"/>
                </a:lnTo>
                <a:lnTo>
                  <a:pt x="78486" y="758761"/>
                </a:lnTo>
                <a:lnTo>
                  <a:pt x="55371" y="720420"/>
                </a:lnTo>
                <a:lnTo>
                  <a:pt x="35941" y="680199"/>
                </a:lnTo>
                <a:lnTo>
                  <a:pt x="20574" y="638302"/>
                </a:lnTo>
                <a:lnTo>
                  <a:pt x="9270" y="594893"/>
                </a:lnTo>
                <a:lnTo>
                  <a:pt x="2412" y="550151"/>
                </a:lnTo>
                <a:lnTo>
                  <a:pt x="0" y="504253"/>
                </a:lnTo>
                <a:close/>
              </a:path>
            </a:pathLst>
          </a:custGeom>
          <a:ln w="38100">
            <a:solidFill>
              <a:srgbClr val="FF0000"/>
            </a:solidFill>
          </a:ln>
        </p:spPr>
        <p:txBody>
          <a:bodyPr wrap="square" lIns="0" tIns="0" rIns="0" bIns="0" rtlCol="0"/>
          <a:lstStyle/>
          <a:p>
            <a:endParaRPr/>
          </a:p>
        </p:txBody>
      </p:sp>
      <p:grpSp>
        <p:nvGrpSpPr>
          <p:cNvPr id="69" name="object 69"/>
          <p:cNvGrpSpPr/>
          <p:nvPr/>
        </p:nvGrpSpPr>
        <p:grpSpPr>
          <a:xfrm>
            <a:off x="7014781" y="2703385"/>
            <a:ext cx="226060" cy="513715"/>
            <a:chOff x="7014781" y="2703385"/>
            <a:chExt cx="226060" cy="513715"/>
          </a:xfrm>
        </p:grpSpPr>
        <p:sp>
          <p:nvSpPr>
            <p:cNvPr id="70" name="object 70"/>
            <p:cNvSpPr/>
            <p:nvPr/>
          </p:nvSpPr>
          <p:spPr>
            <a:xfrm>
              <a:off x="7019543" y="2708148"/>
              <a:ext cx="216535" cy="504190"/>
            </a:xfrm>
            <a:custGeom>
              <a:avLst/>
              <a:gdLst/>
              <a:ahLst/>
              <a:cxnLst/>
              <a:rect l="l" t="t" r="r" b="b"/>
              <a:pathLst>
                <a:path w="216534" h="504189">
                  <a:moveTo>
                    <a:pt x="162178" y="0"/>
                  </a:moveTo>
                  <a:lnTo>
                    <a:pt x="54101" y="0"/>
                  </a:lnTo>
                  <a:lnTo>
                    <a:pt x="54101" y="377698"/>
                  </a:lnTo>
                  <a:lnTo>
                    <a:pt x="0" y="377698"/>
                  </a:lnTo>
                  <a:lnTo>
                    <a:pt x="108076" y="504063"/>
                  </a:lnTo>
                  <a:lnTo>
                    <a:pt x="216280" y="377698"/>
                  </a:lnTo>
                  <a:lnTo>
                    <a:pt x="162178" y="377698"/>
                  </a:lnTo>
                  <a:lnTo>
                    <a:pt x="162178" y="0"/>
                  </a:lnTo>
                  <a:close/>
                </a:path>
              </a:pathLst>
            </a:custGeom>
            <a:solidFill>
              <a:srgbClr val="003366"/>
            </a:solidFill>
          </p:spPr>
          <p:txBody>
            <a:bodyPr wrap="square" lIns="0" tIns="0" rIns="0" bIns="0" rtlCol="0"/>
            <a:lstStyle/>
            <a:p>
              <a:endParaRPr/>
            </a:p>
          </p:txBody>
        </p:sp>
        <p:sp>
          <p:nvSpPr>
            <p:cNvPr id="71" name="object 71"/>
            <p:cNvSpPr/>
            <p:nvPr/>
          </p:nvSpPr>
          <p:spPr>
            <a:xfrm>
              <a:off x="7019543" y="2708148"/>
              <a:ext cx="216535" cy="504190"/>
            </a:xfrm>
            <a:custGeom>
              <a:avLst/>
              <a:gdLst/>
              <a:ahLst/>
              <a:cxnLst/>
              <a:rect l="l" t="t" r="r" b="b"/>
              <a:pathLst>
                <a:path w="216534" h="504189">
                  <a:moveTo>
                    <a:pt x="0" y="377698"/>
                  </a:moveTo>
                  <a:lnTo>
                    <a:pt x="54101" y="377698"/>
                  </a:lnTo>
                  <a:lnTo>
                    <a:pt x="54101" y="0"/>
                  </a:lnTo>
                  <a:lnTo>
                    <a:pt x="162178" y="0"/>
                  </a:lnTo>
                  <a:lnTo>
                    <a:pt x="162178" y="377698"/>
                  </a:lnTo>
                  <a:lnTo>
                    <a:pt x="216280" y="377698"/>
                  </a:lnTo>
                  <a:lnTo>
                    <a:pt x="108076" y="504063"/>
                  </a:lnTo>
                  <a:lnTo>
                    <a:pt x="0" y="377698"/>
                  </a:lnTo>
                  <a:close/>
                </a:path>
              </a:pathLst>
            </a:custGeom>
            <a:ln w="9142">
              <a:solidFill>
                <a:srgbClr val="000000"/>
              </a:solidFill>
            </a:ln>
          </p:spPr>
          <p:txBody>
            <a:bodyPr wrap="square" lIns="0" tIns="0" rIns="0" bIns="0" rtlCol="0"/>
            <a:lstStyle/>
            <a:p>
              <a:endParaRPr/>
            </a:p>
          </p:txBody>
        </p:sp>
      </p:grpSp>
      <p:sp>
        <p:nvSpPr>
          <p:cNvPr id="72" name="object 72"/>
          <p:cNvSpPr txBox="1"/>
          <p:nvPr/>
        </p:nvSpPr>
        <p:spPr>
          <a:xfrm>
            <a:off x="3067050" y="3759834"/>
            <a:ext cx="5311775" cy="1040130"/>
          </a:xfrm>
          <a:prstGeom prst="rect">
            <a:avLst/>
          </a:prstGeom>
        </p:spPr>
        <p:txBody>
          <a:bodyPr vert="horz" wrap="square" lIns="0" tIns="12700" rIns="0" bIns="0" rtlCol="0">
            <a:spAutoFit/>
          </a:bodyPr>
          <a:lstStyle/>
          <a:p>
            <a:pPr marL="3181350">
              <a:lnSpc>
                <a:spcPct val="100000"/>
              </a:lnSpc>
              <a:spcBef>
                <a:spcPts val="100"/>
              </a:spcBef>
            </a:pPr>
            <a:r>
              <a:rPr sz="2000" b="1" dirty="0">
                <a:latin typeface="Times New Roman"/>
                <a:cs typeface="Times New Roman"/>
              </a:rPr>
              <a:t>LOD=</a:t>
            </a:r>
            <a:r>
              <a:rPr sz="2000" b="1" spc="-70" dirty="0">
                <a:latin typeface="Times New Roman"/>
                <a:cs typeface="Times New Roman"/>
              </a:rPr>
              <a:t> </a:t>
            </a:r>
            <a:r>
              <a:rPr sz="2000" b="1" dirty="0">
                <a:latin typeface="Times New Roman"/>
                <a:cs typeface="Times New Roman"/>
              </a:rPr>
              <a:t>0.065</a:t>
            </a:r>
            <a:r>
              <a:rPr sz="2000" b="1" spc="-110" dirty="0">
                <a:latin typeface="Times New Roman"/>
                <a:cs typeface="Times New Roman"/>
              </a:rPr>
              <a:t> </a:t>
            </a:r>
            <a:r>
              <a:rPr sz="2000" b="1" dirty="0">
                <a:latin typeface="Times New Roman"/>
                <a:cs typeface="Times New Roman"/>
              </a:rPr>
              <a:t>mg/Kg</a:t>
            </a:r>
            <a:endParaRPr sz="2000">
              <a:latin typeface="Times New Roman"/>
              <a:cs typeface="Times New Roman"/>
            </a:endParaRPr>
          </a:p>
          <a:p>
            <a:pPr>
              <a:lnSpc>
                <a:spcPct val="100000"/>
              </a:lnSpc>
            </a:pPr>
            <a:endParaRPr sz="2200">
              <a:latin typeface="Times New Roman"/>
              <a:cs typeface="Times New Roman"/>
            </a:endParaRPr>
          </a:p>
          <a:p>
            <a:pPr marL="12700">
              <a:lnSpc>
                <a:spcPct val="100000"/>
              </a:lnSpc>
              <a:spcBef>
                <a:spcPts val="1375"/>
              </a:spcBef>
            </a:pPr>
            <a:r>
              <a:rPr sz="1400" b="1" spc="-5" dirty="0">
                <a:solidFill>
                  <a:srgbClr val="000099"/>
                </a:solidFill>
                <a:latin typeface="Tahoma"/>
                <a:cs typeface="Tahoma"/>
              </a:rPr>
              <a:t>Milled</a:t>
            </a:r>
            <a:r>
              <a:rPr sz="1400" b="1" spc="-25" dirty="0">
                <a:solidFill>
                  <a:srgbClr val="000099"/>
                </a:solidFill>
                <a:latin typeface="Tahoma"/>
                <a:cs typeface="Tahoma"/>
              </a:rPr>
              <a:t> </a:t>
            </a:r>
            <a:r>
              <a:rPr sz="1400" b="1" dirty="0">
                <a:solidFill>
                  <a:srgbClr val="000099"/>
                </a:solidFill>
                <a:latin typeface="Tahoma"/>
                <a:cs typeface="Tahoma"/>
              </a:rPr>
              <a:t>wheat</a:t>
            </a:r>
            <a:r>
              <a:rPr sz="1400" b="1" spc="-5" dirty="0">
                <a:solidFill>
                  <a:srgbClr val="000099"/>
                </a:solidFill>
                <a:latin typeface="Tahoma"/>
                <a:cs typeface="Tahoma"/>
              </a:rPr>
              <a:t> </a:t>
            </a:r>
            <a:r>
              <a:rPr sz="1400" b="1" dirty="0">
                <a:solidFill>
                  <a:srgbClr val="000099"/>
                </a:solidFill>
                <a:latin typeface="Tahoma"/>
                <a:cs typeface="Tahoma"/>
              </a:rPr>
              <a:t>Extract</a:t>
            </a:r>
            <a:r>
              <a:rPr sz="1400" b="1" spc="-45" dirty="0">
                <a:solidFill>
                  <a:srgbClr val="000099"/>
                </a:solidFill>
                <a:latin typeface="Tahoma"/>
                <a:cs typeface="Tahoma"/>
              </a:rPr>
              <a:t> </a:t>
            </a:r>
            <a:r>
              <a:rPr sz="1400" b="1" spc="-5" dirty="0">
                <a:solidFill>
                  <a:srgbClr val="000099"/>
                </a:solidFill>
                <a:latin typeface="Tahoma"/>
                <a:cs typeface="Tahoma"/>
              </a:rPr>
              <a:t>0.1%</a:t>
            </a:r>
            <a:endParaRPr sz="1400">
              <a:latin typeface="Tahoma"/>
              <a:cs typeface="Tahoma"/>
            </a:endParaRPr>
          </a:p>
        </p:txBody>
      </p:sp>
      <p:sp>
        <p:nvSpPr>
          <p:cNvPr id="73" name="object 73"/>
          <p:cNvSpPr/>
          <p:nvPr/>
        </p:nvSpPr>
        <p:spPr>
          <a:xfrm>
            <a:off x="5510021" y="3214877"/>
            <a:ext cx="3456304" cy="1656714"/>
          </a:xfrm>
          <a:custGeom>
            <a:avLst/>
            <a:gdLst/>
            <a:ahLst/>
            <a:cxnLst/>
            <a:rect l="l" t="t" r="r" b="b"/>
            <a:pathLst>
              <a:path w="3456304" h="1656714">
                <a:moveTo>
                  <a:pt x="1728088" y="444881"/>
                </a:moveTo>
                <a:lnTo>
                  <a:pt x="2323719" y="0"/>
                </a:lnTo>
                <a:lnTo>
                  <a:pt x="2264918" y="408432"/>
                </a:lnTo>
                <a:lnTo>
                  <a:pt x="2941066" y="341884"/>
                </a:lnTo>
                <a:lnTo>
                  <a:pt x="2672587" y="560959"/>
                </a:lnTo>
                <a:lnTo>
                  <a:pt x="3375786" y="624078"/>
                </a:lnTo>
                <a:lnTo>
                  <a:pt x="2817368" y="803402"/>
                </a:lnTo>
                <a:lnTo>
                  <a:pt x="3456304" y="1019175"/>
                </a:lnTo>
                <a:lnTo>
                  <a:pt x="2694178" y="992505"/>
                </a:lnTo>
                <a:lnTo>
                  <a:pt x="2903474" y="1387602"/>
                </a:lnTo>
                <a:lnTo>
                  <a:pt x="2243328" y="1108583"/>
                </a:lnTo>
                <a:lnTo>
                  <a:pt x="2119756" y="1513586"/>
                </a:lnTo>
                <a:lnTo>
                  <a:pt x="1685162" y="1145286"/>
                </a:lnTo>
                <a:lnTo>
                  <a:pt x="1357629" y="1656461"/>
                </a:lnTo>
                <a:lnTo>
                  <a:pt x="1234567" y="1198372"/>
                </a:lnTo>
                <a:lnTo>
                  <a:pt x="761873" y="1351026"/>
                </a:lnTo>
                <a:lnTo>
                  <a:pt x="906779" y="1068705"/>
                </a:lnTo>
                <a:lnTo>
                  <a:pt x="21589" y="1118616"/>
                </a:lnTo>
                <a:lnTo>
                  <a:pt x="595629" y="902970"/>
                </a:lnTo>
                <a:lnTo>
                  <a:pt x="0" y="660781"/>
                </a:lnTo>
                <a:lnTo>
                  <a:pt x="740282" y="584200"/>
                </a:lnTo>
                <a:lnTo>
                  <a:pt x="59181" y="176022"/>
                </a:lnTo>
                <a:lnTo>
                  <a:pt x="1170051" y="484759"/>
                </a:lnTo>
                <a:lnTo>
                  <a:pt x="1336421" y="176022"/>
                </a:lnTo>
                <a:lnTo>
                  <a:pt x="1728088" y="444881"/>
                </a:lnTo>
                <a:close/>
              </a:path>
            </a:pathLst>
          </a:custGeom>
          <a:ln w="38100">
            <a:solidFill>
              <a:srgbClr val="008080"/>
            </a:solidFill>
          </a:ln>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20772" y="130302"/>
            <a:ext cx="2543810" cy="391160"/>
          </a:xfrm>
          <a:prstGeom prst="rect">
            <a:avLst/>
          </a:prstGeom>
        </p:spPr>
        <p:txBody>
          <a:bodyPr vert="horz" wrap="square" lIns="0" tIns="12700" rIns="0" bIns="0" rtlCol="0">
            <a:spAutoFit/>
          </a:bodyPr>
          <a:lstStyle/>
          <a:p>
            <a:pPr marL="12700">
              <a:lnSpc>
                <a:spcPct val="100000"/>
              </a:lnSpc>
              <a:spcBef>
                <a:spcPts val="100"/>
              </a:spcBef>
            </a:pPr>
            <a:r>
              <a:rPr sz="2400" spc="-25" dirty="0">
                <a:solidFill>
                  <a:srgbClr val="414141"/>
                </a:solidFill>
                <a:latin typeface="Arial MT"/>
                <a:cs typeface="Arial MT"/>
              </a:rPr>
              <a:t>Paper</a:t>
            </a:r>
            <a:r>
              <a:rPr sz="2400" spc="-95" dirty="0">
                <a:solidFill>
                  <a:srgbClr val="414141"/>
                </a:solidFill>
                <a:latin typeface="Arial MT"/>
                <a:cs typeface="Arial MT"/>
              </a:rPr>
              <a:t> </a:t>
            </a:r>
            <a:r>
              <a:rPr sz="2400" spc="-5" dirty="0">
                <a:solidFill>
                  <a:srgbClr val="414141"/>
                </a:solidFill>
                <a:latin typeface="Arial MT"/>
                <a:cs typeface="Arial MT"/>
              </a:rPr>
              <a:t>as</a:t>
            </a:r>
            <a:r>
              <a:rPr sz="2400" spc="5" dirty="0">
                <a:solidFill>
                  <a:srgbClr val="414141"/>
                </a:solidFill>
                <a:latin typeface="Arial MT"/>
                <a:cs typeface="Arial MT"/>
              </a:rPr>
              <a:t> </a:t>
            </a:r>
            <a:r>
              <a:rPr sz="2400" spc="-25" dirty="0">
                <a:solidFill>
                  <a:srgbClr val="414141"/>
                </a:solidFill>
                <a:latin typeface="Arial MT"/>
                <a:cs typeface="Arial MT"/>
              </a:rPr>
              <a:t>substrate</a:t>
            </a:r>
            <a:endParaRPr sz="2400">
              <a:latin typeface="Arial MT"/>
              <a:cs typeface="Arial MT"/>
            </a:endParaRPr>
          </a:p>
        </p:txBody>
      </p:sp>
      <p:pic>
        <p:nvPicPr>
          <p:cNvPr id="3" name="object 3"/>
          <p:cNvPicPr/>
          <p:nvPr/>
        </p:nvPicPr>
        <p:blipFill>
          <a:blip r:embed="rId2" cstate="print"/>
          <a:stretch>
            <a:fillRect/>
          </a:stretch>
        </p:blipFill>
        <p:spPr>
          <a:xfrm>
            <a:off x="5435094" y="3213095"/>
            <a:ext cx="3086603" cy="1510800"/>
          </a:xfrm>
          <a:prstGeom prst="rect">
            <a:avLst/>
          </a:prstGeom>
        </p:spPr>
      </p:pic>
      <p:sp>
        <p:nvSpPr>
          <p:cNvPr id="4" name="object 4"/>
          <p:cNvSpPr txBox="1"/>
          <p:nvPr/>
        </p:nvSpPr>
        <p:spPr>
          <a:xfrm>
            <a:off x="5523103" y="3370579"/>
            <a:ext cx="2914015" cy="1314450"/>
          </a:xfrm>
          <a:prstGeom prst="rect">
            <a:avLst/>
          </a:prstGeom>
        </p:spPr>
        <p:txBody>
          <a:bodyPr vert="horz" wrap="square" lIns="0" tIns="7620" rIns="0" bIns="0" rtlCol="0">
            <a:spAutoFit/>
          </a:bodyPr>
          <a:lstStyle/>
          <a:p>
            <a:pPr marL="12065" marR="5080" indent="-1270" algn="ctr">
              <a:lnSpc>
                <a:spcPct val="101099"/>
              </a:lnSpc>
              <a:spcBef>
                <a:spcPts val="60"/>
              </a:spcBef>
            </a:pPr>
            <a:r>
              <a:rPr sz="2800" spc="-25" dirty="0">
                <a:latin typeface="Calibri"/>
                <a:cs typeface="Calibri"/>
              </a:rPr>
              <a:t>Drawbacks… </a:t>
            </a:r>
            <a:r>
              <a:rPr sz="2800" spc="-20" dirty="0">
                <a:latin typeface="Calibri"/>
                <a:cs typeface="Calibri"/>
              </a:rPr>
              <a:t> </a:t>
            </a:r>
            <a:r>
              <a:rPr sz="2800" spc="-30" dirty="0">
                <a:latin typeface="Calibri"/>
                <a:cs typeface="Calibri"/>
              </a:rPr>
              <a:t>Reagents </a:t>
            </a:r>
            <a:r>
              <a:rPr sz="2800" spc="-10" dirty="0">
                <a:latin typeface="Calibri"/>
                <a:cs typeface="Calibri"/>
              </a:rPr>
              <a:t>diffusion… </a:t>
            </a:r>
            <a:r>
              <a:rPr sz="2800" spc="-625" dirty="0">
                <a:latin typeface="Calibri"/>
                <a:cs typeface="Calibri"/>
              </a:rPr>
              <a:t> </a:t>
            </a:r>
            <a:r>
              <a:rPr sz="2800" spc="-15" dirty="0">
                <a:latin typeface="Calibri"/>
                <a:cs typeface="Calibri"/>
              </a:rPr>
              <a:t>Electrical </a:t>
            </a:r>
            <a:r>
              <a:rPr sz="2800" spc="-10" dirty="0">
                <a:latin typeface="Calibri"/>
                <a:cs typeface="Calibri"/>
              </a:rPr>
              <a:t>noise!</a:t>
            </a:r>
            <a:r>
              <a:rPr sz="2800" spc="-60" dirty="0">
                <a:latin typeface="Calibri"/>
                <a:cs typeface="Calibri"/>
              </a:rPr>
              <a:t> </a:t>
            </a:r>
            <a:r>
              <a:rPr sz="2800" spc="-5" dirty="0">
                <a:latin typeface="Wingdings"/>
                <a:cs typeface="Wingdings"/>
              </a:rPr>
              <a:t></a:t>
            </a:r>
            <a:endParaRPr sz="2800">
              <a:latin typeface="Wingdings"/>
              <a:cs typeface="Wingdings"/>
            </a:endParaRPr>
          </a:p>
        </p:txBody>
      </p:sp>
      <p:pic>
        <p:nvPicPr>
          <p:cNvPr id="5" name="object 5"/>
          <p:cNvPicPr/>
          <p:nvPr/>
        </p:nvPicPr>
        <p:blipFill>
          <a:blip r:embed="rId3" cstate="print"/>
          <a:stretch>
            <a:fillRect/>
          </a:stretch>
        </p:blipFill>
        <p:spPr>
          <a:xfrm>
            <a:off x="5435091" y="1434596"/>
            <a:ext cx="3098800" cy="1524499"/>
          </a:xfrm>
          <a:prstGeom prst="rect">
            <a:avLst/>
          </a:prstGeom>
        </p:spPr>
      </p:pic>
      <p:sp>
        <p:nvSpPr>
          <p:cNvPr id="6" name="object 6"/>
          <p:cNvSpPr txBox="1">
            <a:spLocks noGrp="1"/>
          </p:cNvSpPr>
          <p:nvPr>
            <p:ph type="title"/>
          </p:nvPr>
        </p:nvSpPr>
        <p:spPr>
          <a:xfrm>
            <a:off x="6135115" y="1177290"/>
            <a:ext cx="1670050" cy="1732280"/>
          </a:xfrm>
          <a:prstGeom prst="rect">
            <a:avLst/>
          </a:prstGeom>
        </p:spPr>
        <p:txBody>
          <a:bodyPr vert="horz" wrap="square" lIns="0" tIns="12065" rIns="0" bIns="0" rtlCol="0">
            <a:spAutoFit/>
          </a:bodyPr>
          <a:lstStyle/>
          <a:p>
            <a:pPr marL="445134" marR="5080" indent="-433070">
              <a:lnSpc>
                <a:spcPct val="100000"/>
              </a:lnSpc>
              <a:spcBef>
                <a:spcPts val="95"/>
              </a:spcBef>
            </a:pPr>
            <a:r>
              <a:rPr sz="2800" b="0" spc="-50" dirty="0">
                <a:solidFill>
                  <a:srgbClr val="000000"/>
                </a:solidFill>
                <a:latin typeface="Calibri"/>
                <a:cs typeface="Calibri"/>
              </a:rPr>
              <a:t>Paper </a:t>
            </a:r>
            <a:r>
              <a:rPr sz="2800" b="0" spc="-10" dirty="0">
                <a:solidFill>
                  <a:srgbClr val="000000"/>
                </a:solidFill>
                <a:latin typeface="Calibri"/>
                <a:cs typeface="Calibri"/>
              </a:rPr>
              <a:t>can… </a:t>
            </a:r>
            <a:r>
              <a:rPr sz="2800" b="0" spc="-625" dirty="0">
                <a:solidFill>
                  <a:srgbClr val="000000"/>
                </a:solidFill>
                <a:latin typeface="Calibri"/>
                <a:cs typeface="Calibri"/>
              </a:rPr>
              <a:t> </a:t>
            </a:r>
            <a:r>
              <a:rPr sz="2800" b="0" spc="-20" dirty="0">
                <a:solidFill>
                  <a:srgbClr val="000000"/>
                </a:solidFill>
                <a:latin typeface="Calibri"/>
                <a:cs typeface="Calibri"/>
              </a:rPr>
              <a:t>Store </a:t>
            </a:r>
            <a:r>
              <a:rPr sz="2800" b="0" spc="-15" dirty="0">
                <a:solidFill>
                  <a:srgbClr val="000000"/>
                </a:solidFill>
                <a:latin typeface="Calibri"/>
                <a:cs typeface="Calibri"/>
              </a:rPr>
              <a:t> </a:t>
            </a:r>
            <a:r>
              <a:rPr sz="2800" b="0" spc="-30" dirty="0">
                <a:solidFill>
                  <a:srgbClr val="000000"/>
                </a:solidFill>
                <a:latin typeface="Calibri"/>
                <a:cs typeface="Calibri"/>
              </a:rPr>
              <a:t>Filter </a:t>
            </a:r>
            <a:r>
              <a:rPr sz="2800" b="0" spc="-25" dirty="0">
                <a:solidFill>
                  <a:srgbClr val="000000"/>
                </a:solidFill>
                <a:latin typeface="Calibri"/>
                <a:cs typeface="Calibri"/>
              </a:rPr>
              <a:t> </a:t>
            </a:r>
            <a:r>
              <a:rPr sz="2800" b="0" spc="-20" dirty="0">
                <a:solidFill>
                  <a:srgbClr val="000000"/>
                </a:solidFill>
                <a:latin typeface="Calibri"/>
                <a:cs typeface="Calibri"/>
              </a:rPr>
              <a:t>React</a:t>
            </a:r>
            <a:endParaRPr sz="2800">
              <a:latin typeface="Calibri"/>
              <a:cs typeface="Calibri"/>
            </a:endParaRPr>
          </a:p>
        </p:txBody>
      </p:sp>
      <p:pic>
        <p:nvPicPr>
          <p:cNvPr id="7" name="object 7"/>
          <p:cNvPicPr/>
          <p:nvPr/>
        </p:nvPicPr>
        <p:blipFill>
          <a:blip r:embed="rId4" cstate="print"/>
          <a:stretch>
            <a:fillRect/>
          </a:stretch>
        </p:blipFill>
        <p:spPr>
          <a:xfrm>
            <a:off x="5461001" y="4939800"/>
            <a:ext cx="3086603" cy="1512299"/>
          </a:xfrm>
          <a:prstGeom prst="rect">
            <a:avLst/>
          </a:prstGeom>
        </p:spPr>
      </p:pic>
      <p:sp>
        <p:nvSpPr>
          <p:cNvPr id="8" name="object 8"/>
          <p:cNvSpPr txBox="1"/>
          <p:nvPr/>
        </p:nvSpPr>
        <p:spPr>
          <a:xfrm>
            <a:off x="5852540" y="5098745"/>
            <a:ext cx="2293620" cy="1316355"/>
          </a:xfrm>
          <a:prstGeom prst="rect">
            <a:avLst/>
          </a:prstGeom>
        </p:spPr>
        <p:txBody>
          <a:bodyPr vert="horz" wrap="square" lIns="0" tIns="6985" rIns="0" bIns="0" rtlCol="0">
            <a:spAutoFit/>
          </a:bodyPr>
          <a:lstStyle/>
          <a:p>
            <a:pPr marL="12065" marR="5080" algn="ctr">
              <a:lnSpc>
                <a:spcPct val="101200"/>
              </a:lnSpc>
              <a:spcBef>
                <a:spcPts val="55"/>
              </a:spcBef>
            </a:pPr>
            <a:r>
              <a:rPr sz="2800" spc="-10" dirty="0">
                <a:latin typeface="Calibri"/>
                <a:cs typeface="Calibri"/>
              </a:rPr>
              <a:t>An</a:t>
            </a:r>
            <a:r>
              <a:rPr sz="2800" spc="-135" dirty="0">
                <a:latin typeface="Calibri"/>
                <a:cs typeface="Calibri"/>
              </a:rPr>
              <a:t> </a:t>
            </a:r>
            <a:r>
              <a:rPr sz="2800" spc="-20" dirty="0">
                <a:latin typeface="Calibri"/>
                <a:cs typeface="Calibri"/>
              </a:rPr>
              <a:t>hydrophobic </a:t>
            </a:r>
            <a:r>
              <a:rPr sz="2800" spc="-615" dirty="0">
                <a:latin typeface="Calibri"/>
                <a:cs typeface="Calibri"/>
              </a:rPr>
              <a:t> </a:t>
            </a:r>
            <a:r>
              <a:rPr sz="2800" spc="-10" dirty="0">
                <a:latin typeface="Calibri"/>
                <a:cs typeface="Calibri"/>
              </a:rPr>
              <a:t>barrier</a:t>
            </a:r>
            <a:endParaRPr sz="2800">
              <a:latin typeface="Calibri"/>
              <a:cs typeface="Calibri"/>
            </a:endParaRPr>
          </a:p>
          <a:p>
            <a:pPr algn="ctr">
              <a:lnSpc>
                <a:spcPct val="100000"/>
              </a:lnSpc>
              <a:spcBef>
                <a:spcPts val="50"/>
              </a:spcBef>
            </a:pPr>
            <a:r>
              <a:rPr sz="2800" spc="-20" dirty="0">
                <a:latin typeface="Calibri"/>
                <a:cs typeface="Calibri"/>
              </a:rPr>
              <a:t>is</a:t>
            </a:r>
            <a:r>
              <a:rPr sz="2800" spc="-15" dirty="0">
                <a:latin typeface="Calibri"/>
                <a:cs typeface="Calibri"/>
              </a:rPr>
              <a:t> </a:t>
            </a:r>
            <a:r>
              <a:rPr sz="2800" dirty="0">
                <a:latin typeface="Calibri"/>
                <a:cs typeface="Calibri"/>
              </a:rPr>
              <a:t>needed…</a:t>
            </a:r>
            <a:endParaRPr sz="2800">
              <a:latin typeface="Calibri"/>
              <a:cs typeface="Calibri"/>
            </a:endParaRPr>
          </a:p>
        </p:txBody>
      </p:sp>
      <p:grpSp>
        <p:nvGrpSpPr>
          <p:cNvPr id="9" name="object 9"/>
          <p:cNvGrpSpPr/>
          <p:nvPr/>
        </p:nvGrpSpPr>
        <p:grpSpPr>
          <a:xfrm>
            <a:off x="749808" y="1400555"/>
            <a:ext cx="4724400" cy="5200015"/>
            <a:chOff x="749808" y="1400555"/>
            <a:chExt cx="4724400" cy="5200015"/>
          </a:xfrm>
        </p:grpSpPr>
        <p:pic>
          <p:nvPicPr>
            <p:cNvPr id="10" name="object 10"/>
            <p:cNvPicPr/>
            <p:nvPr/>
          </p:nvPicPr>
          <p:blipFill>
            <a:blip r:embed="rId5" cstate="print"/>
            <a:stretch>
              <a:fillRect/>
            </a:stretch>
          </p:blipFill>
          <p:spPr>
            <a:xfrm>
              <a:off x="3924300" y="4050791"/>
              <a:ext cx="1549908" cy="1130808"/>
            </a:xfrm>
            <a:prstGeom prst="rect">
              <a:avLst/>
            </a:prstGeom>
          </p:spPr>
        </p:pic>
        <p:pic>
          <p:nvPicPr>
            <p:cNvPr id="11" name="object 11"/>
            <p:cNvPicPr/>
            <p:nvPr/>
          </p:nvPicPr>
          <p:blipFill>
            <a:blip r:embed="rId6" cstate="print"/>
            <a:stretch>
              <a:fillRect/>
            </a:stretch>
          </p:blipFill>
          <p:spPr>
            <a:xfrm>
              <a:off x="4273296" y="1400555"/>
              <a:ext cx="1045463" cy="1862327"/>
            </a:xfrm>
            <a:prstGeom prst="rect">
              <a:avLst/>
            </a:prstGeom>
          </p:spPr>
        </p:pic>
        <p:pic>
          <p:nvPicPr>
            <p:cNvPr id="12" name="object 12"/>
            <p:cNvPicPr/>
            <p:nvPr/>
          </p:nvPicPr>
          <p:blipFill>
            <a:blip r:embed="rId7" cstate="print"/>
            <a:stretch>
              <a:fillRect/>
            </a:stretch>
          </p:blipFill>
          <p:spPr>
            <a:xfrm>
              <a:off x="2807208" y="3150107"/>
              <a:ext cx="1498092" cy="990600"/>
            </a:xfrm>
            <a:prstGeom prst="rect">
              <a:avLst/>
            </a:prstGeom>
          </p:spPr>
        </p:pic>
        <p:pic>
          <p:nvPicPr>
            <p:cNvPr id="13" name="object 13"/>
            <p:cNvPicPr/>
            <p:nvPr/>
          </p:nvPicPr>
          <p:blipFill>
            <a:blip r:embed="rId8" cstate="print"/>
            <a:stretch>
              <a:fillRect/>
            </a:stretch>
          </p:blipFill>
          <p:spPr>
            <a:xfrm>
              <a:off x="2374391" y="1905000"/>
              <a:ext cx="1994916" cy="1117091"/>
            </a:xfrm>
            <a:prstGeom prst="rect">
              <a:avLst/>
            </a:prstGeom>
          </p:spPr>
        </p:pic>
        <p:pic>
          <p:nvPicPr>
            <p:cNvPr id="14" name="object 14"/>
            <p:cNvPicPr/>
            <p:nvPr/>
          </p:nvPicPr>
          <p:blipFill>
            <a:blip r:embed="rId9" cstate="print"/>
            <a:stretch>
              <a:fillRect/>
            </a:stretch>
          </p:blipFill>
          <p:spPr>
            <a:xfrm>
              <a:off x="2804159" y="4680203"/>
              <a:ext cx="2142743" cy="1920239"/>
            </a:xfrm>
            <a:prstGeom prst="rect">
              <a:avLst/>
            </a:prstGeom>
          </p:spPr>
        </p:pic>
        <p:pic>
          <p:nvPicPr>
            <p:cNvPr id="15" name="object 15"/>
            <p:cNvPicPr/>
            <p:nvPr/>
          </p:nvPicPr>
          <p:blipFill>
            <a:blip r:embed="rId10" cstate="print"/>
            <a:stretch>
              <a:fillRect/>
            </a:stretch>
          </p:blipFill>
          <p:spPr>
            <a:xfrm>
              <a:off x="2804159" y="5196840"/>
              <a:ext cx="1720595" cy="1403604"/>
            </a:xfrm>
            <a:prstGeom prst="rect">
              <a:avLst/>
            </a:prstGeom>
          </p:spPr>
        </p:pic>
        <p:pic>
          <p:nvPicPr>
            <p:cNvPr id="16" name="object 16"/>
            <p:cNvPicPr/>
            <p:nvPr/>
          </p:nvPicPr>
          <p:blipFill>
            <a:blip r:embed="rId11" cstate="print"/>
            <a:stretch>
              <a:fillRect/>
            </a:stretch>
          </p:blipFill>
          <p:spPr>
            <a:xfrm>
              <a:off x="749808" y="1523999"/>
              <a:ext cx="1802892" cy="1854708"/>
            </a:xfrm>
            <a:prstGeom prst="rect">
              <a:avLst/>
            </a:prstGeom>
          </p:spPr>
        </p:pic>
        <p:sp>
          <p:nvSpPr>
            <p:cNvPr id="17" name="object 17"/>
            <p:cNvSpPr/>
            <p:nvPr/>
          </p:nvSpPr>
          <p:spPr>
            <a:xfrm>
              <a:off x="833628" y="1583435"/>
              <a:ext cx="1635125" cy="1689735"/>
            </a:xfrm>
            <a:custGeom>
              <a:avLst/>
              <a:gdLst/>
              <a:ahLst/>
              <a:cxnLst/>
              <a:rect l="l" t="t" r="r" b="b"/>
              <a:pathLst>
                <a:path w="1635125" h="1689735">
                  <a:moveTo>
                    <a:pt x="817498" y="0"/>
                  </a:moveTo>
                  <a:lnTo>
                    <a:pt x="769366" y="1397"/>
                  </a:lnTo>
                  <a:lnTo>
                    <a:pt x="722122" y="5334"/>
                  </a:lnTo>
                  <a:lnTo>
                    <a:pt x="675640" y="11811"/>
                  </a:lnTo>
                  <a:lnTo>
                    <a:pt x="630047" y="20954"/>
                  </a:lnTo>
                  <a:lnTo>
                    <a:pt x="585343" y="32385"/>
                  </a:lnTo>
                  <a:lnTo>
                    <a:pt x="541782" y="46100"/>
                  </a:lnTo>
                  <a:lnTo>
                    <a:pt x="499237" y="62229"/>
                  </a:lnTo>
                  <a:lnTo>
                    <a:pt x="457962" y="80390"/>
                  </a:lnTo>
                  <a:lnTo>
                    <a:pt x="417918" y="100837"/>
                  </a:lnTo>
                  <a:lnTo>
                    <a:pt x="379222" y="123189"/>
                  </a:lnTo>
                  <a:lnTo>
                    <a:pt x="341947" y="147574"/>
                  </a:lnTo>
                  <a:lnTo>
                    <a:pt x="306171" y="173862"/>
                  </a:lnTo>
                  <a:lnTo>
                    <a:pt x="271970" y="201929"/>
                  </a:lnTo>
                  <a:lnTo>
                    <a:pt x="239420" y="231775"/>
                  </a:lnTo>
                  <a:lnTo>
                    <a:pt x="208597" y="263398"/>
                  </a:lnTo>
                  <a:lnTo>
                    <a:pt x="179578" y="296417"/>
                  </a:lnTo>
                  <a:lnTo>
                    <a:pt x="152450" y="331088"/>
                  </a:lnTo>
                  <a:lnTo>
                    <a:pt x="127266" y="367156"/>
                  </a:lnTo>
                  <a:lnTo>
                    <a:pt x="104114" y="404622"/>
                  </a:lnTo>
                  <a:lnTo>
                    <a:pt x="83083" y="443484"/>
                  </a:lnTo>
                  <a:lnTo>
                    <a:pt x="64236" y="483488"/>
                  </a:lnTo>
                  <a:lnTo>
                    <a:pt x="47650" y="524637"/>
                  </a:lnTo>
                  <a:lnTo>
                    <a:pt x="33413" y="566801"/>
                  </a:lnTo>
                  <a:lnTo>
                    <a:pt x="21590" y="610108"/>
                  </a:lnTo>
                  <a:lnTo>
                    <a:pt x="12255" y="654176"/>
                  </a:lnTo>
                  <a:lnTo>
                    <a:pt x="5499" y="699262"/>
                  </a:lnTo>
                  <a:lnTo>
                    <a:pt x="1384" y="744981"/>
                  </a:lnTo>
                  <a:lnTo>
                    <a:pt x="0" y="791590"/>
                  </a:lnTo>
                  <a:lnTo>
                    <a:pt x="202285" y="791590"/>
                  </a:lnTo>
                  <a:lnTo>
                    <a:pt x="204292" y="743838"/>
                  </a:lnTo>
                  <a:lnTo>
                    <a:pt x="210235" y="696976"/>
                  </a:lnTo>
                  <a:lnTo>
                    <a:pt x="219951" y="651128"/>
                  </a:lnTo>
                  <a:lnTo>
                    <a:pt x="233337" y="606551"/>
                  </a:lnTo>
                  <a:lnTo>
                    <a:pt x="250253" y="563244"/>
                  </a:lnTo>
                  <a:lnTo>
                    <a:pt x="270548" y="521715"/>
                  </a:lnTo>
                  <a:lnTo>
                    <a:pt x="294106" y="481711"/>
                  </a:lnTo>
                  <a:lnTo>
                    <a:pt x="320789" y="443738"/>
                  </a:lnTo>
                  <a:lnTo>
                    <a:pt x="350469" y="407924"/>
                  </a:lnTo>
                  <a:lnTo>
                    <a:pt x="382993" y="374268"/>
                  </a:lnTo>
                  <a:lnTo>
                    <a:pt x="418249" y="343026"/>
                  </a:lnTo>
                  <a:lnTo>
                    <a:pt x="456056" y="314578"/>
                  </a:lnTo>
                  <a:lnTo>
                    <a:pt x="496316" y="288798"/>
                  </a:lnTo>
                  <a:lnTo>
                    <a:pt x="538988" y="265938"/>
                  </a:lnTo>
                  <a:lnTo>
                    <a:pt x="583819" y="246379"/>
                  </a:lnTo>
                  <a:lnTo>
                    <a:pt x="630682" y="229997"/>
                  </a:lnTo>
                  <a:lnTo>
                    <a:pt x="677037" y="217677"/>
                  </a:lnTo>
                  <a:lnTo>
                    <a:pt x="723519" y="209041"/>
                  </a:lnTo>
                  <a:lnTo>
                    <a:pt x="770001" y="203835"/>
                  </a:lnTo>
                  <a:lnTo>
                    <a:pt x="816229" y="202056"/>
                  </a:lnTo>
                  <a:lnTo>
                    <a:pt x="862076" y="203580"/>
                  </a:lnTo>
                  <a:lnTo>
                    <a:pt x="907415" y="208406"/>
                  </a:lnTo>
                  <a:lnTo>
                    <a:pt x="951991" y="216280"/>
                  </a:lnTo>
                  <a:lnTo>
                    <a:pt x="995679" y="227329"/>
                  </a:lnTo>
                  <a:lnTo>
                    <a:pt x="1038224" y="241426"/>
                  </a:lnTo>
                  <a:lnTo>
                    <a:pt x="1079627" y="258317"/>
                  </a:lnTo>
                  <a:lnTo>
                    <a:pt x="1119632" y="278129"/>
                  </a:lnTo>
                  <a:lnTo>
                    <a:pt x="1157986" y="300736"/>
                  </a:lnTo>
                  <a:lnTo>
                    <a:pt x="1194561" y="325881"/>
                  </a:lnTo>
                  <a:lnTo>
                    <a:pt x="1229233" y="353567"/>
                  </a:lnTo>
                  <a:lnTo>
                    <a:pt x="1261872" y="383793"/>
                  </a:lnTo>
                  <a:lnTo>
                    <a:pt x="1292098" y="416433"/>
                  </a:lnTo>
                  <a:lnTo>
                    <a:pt x="1320038" y="451358"/>
                  </a:lnTo>
                  <a:lnTo>
                    <a:pt x="1345184" y="488568"/>
                  </a:lnTo>
                  <a:lnTo>
                    <a:pt x="1367663" y="527812"/>
                  </a:lnTo>
                  <a:lnTo>
                    <a:pt x="1387221" y="569213"/>
                  </a:lnTo>
                  <a:lnTo>
                    <a:pt x="1403604" y="612521"/>
                  </a:lnTo>
                  <a:lnTo>
                    <a:pt x="1416430" y="656971"/>
                  </a:lnTo>
                  <a:lnTo>
                    <a:pt x="1425448" y="701548"/>
                  </a:lnTo>
                  <a:lnTo>
                    <a:pt x="1430909" y="746125"/>
                  </a:lnTo>
                  <a:lnTo>
                    <a:pt x="1432814" y="790321"/>
                  </a:lnTo>
                  <a:lnTo>
                    <a:pt x="1431163" y="834263"/>
                  </a:lnTo>
                  <a:lnTo>
                    <a:pt x="1426083" y="877697"/>
                  </a:lnTo>
                  <a:lnTo>
                    <a:pt x="1417828" y="920496"/>
                  </a:lnTo>
                  <a:lnTo>
                    <a:pt x="1406271" y="962278"/>
                  </a:lnTo>
                  <a:lnTo>
                    <a:pt x="1391666" y="1003173"/>
                  </a:lnTo>
                  <a:lnTo>
                    <a:pt x="1373886" y="1042797"/>
                  </a:lnTo>
                  <a:lnTo>
                    <a:pt x="1353311" y="1081024"/>
                  </a:lnTo>
                  <a:lnTo>
                    <a:pt x="1329817" y="1117853"/>
                  </a:lnTo>
                  <a:lnTo>
                    <a:pt x="1303528" y="1152905"/>
                  </a:lnTo>
                  <a:lnTo>
                    <a:pt x="1274572" y="1186052"/>
                  </a:lnTo>
                  <a:lnTo>
                    <a:pt x="1242948" y="1217294"/>
                  </a:lnTo>
                  <a:lnTo>
                    <a:pt x="1208913" y="1246377"/>
                  </a:lnTo>
                  <a:lnTo>
                    <a:pt x="1172464" y="1273048"/>
                  </a:lnTo>
                  <a:lnTo>
                    <a:pt x="1133729" y="1297177"/>
                  </a:lnTo>
                  <a:lnTo>
                    <a:pt x="1092708" y="1318767"/>
                  </a:lnTo>
                  <a:lnTo>
                    <a:pt x="1049528" y="1337437"/>
                  </a:lnTo>
                  <a:lnTo>
                    <a:pt x="1004189" y="1353058"/>
                  </a:lnTo>
                  <a:lnTo>
                    <a:pt x="1012952" y="1230502"/>
                  </a:lnTo>
                  <a:lnTo>
                    <a:pt x="768731" y="1480439"/>
                  </a:lnTo>
                  <a:lnTo>
                    <a:pt x="980440" y="1689608"/>
                  </a:lnTo>
                  <a:lnTo>
                    <a:pt x="989203" y="1565402"/>
                  </a:lnTo>
                  <a:lnTo>
                    <a:pt x="1037716" y="1553844"/>
                  </a:lnTo>
                  <a:lnTo>
                    <a:pt x="1084961" y="1539493"/>
                  </a:lnTo>
                  <a:lnTo>
                    <a:pt x="1130808" y="1522729"/>
                  </a:lnTo>
                  <a:lnTo>
                    <a:pt x="1175130" y="1503426"/>
                  </a:lnTo>
                  <a:lnTo>
                    <a:pt x="1217930" y="1481709"/>
                  </a:lnTo>
                  <a:lnTo>
                    <a:pt x="1259205" y="1457705"/>
                  </a:lnTo>
                  <a:lnTo>
                    <a:pt x="1298702" y="1431416"/>
                  </a:lnTo>
                  <a:lnTo>
                    <a:pt x="1336421" y="1403223"/>
                  </a:lnTo>
                  <a:lnTo>
                    <a:pt x="1372235" y="1372869"/>
                  </a:lnTo>
                  <a:lnTo>
                    <a:pt x="1406144" y="1340612"/>
                  </a:lnTo>
                  <a:lnTo>
                    <a:pt x="1438148" y="1306576"/>
                  </a:lnTo>
                  <a:lnTo>
                    <a:pt x="1467992" y="1270889"/>
                  </a:lnTo>
                  <a:lnTo>
                    <a:pt x="1495552" y="1233551"/>
                  </a:lnTo>
                  <a:lnTo>
                    <a:pt x="1520952" y="1194562"/>
                  </a:lnTo>
                  <a:lnTo>
                    <a:pt x="1544066" y="1154302"/>
                  </a:lnTo>
                  <a:lnTo>
                    <a:pt x="1564640" y="1112647"/>
                  </a:lnTo>
                  <a:lnTo>
                    <a:pt x="1582801" y="1069721"/>
                  </a:lnTo>
                  <a:lnTo>
                    <a:pt x="1598422" y="1025651"/>
                  </a:lnTo>
                  <a:lnTo>
                    <a:pt x="1611376" y="980566"/>
                  </a:lnTo>
                  <a:lnTo>
                    <a:pt x="1621536" y="934465"/>
                  </a:lnTo>
                  <a:lnTo>
                    <a:pt x="1628902" y="887602"/>
                  </a:lnTo>
                  <a:lnTo>
                    <a:pt x="1633347" y="839851"/>
                  </a:lnTo>
                  <a:lnTo>
                    <a:pt x="1634871" y="791590"/>
                  </a:lnTo>
                  <a:lnTo>
                    <a:pt x="1633474" y="744981"/>
                  </a:lnTo>
                  <a:lnTo>
                    <a:pt x="1629410" y="699262"/>
                  </a:lnTo>
                  <a:lnTo>
                    <a:pt x="1622679" y="654176"/>
                  </a:lnTo>
                  <a:lnTo>
                    <a:pt x="1613280" y="610108"/>
                  </a:lnTo>
                  <a:lnTo>
                    <a:pt x="1601470" y="566801"/>
                  </a:lnTo>
                  <a:lnTo>
                    <a:pt x="1587246" y="524637"/>
                  </a:lnTo>
                  <a:lnTo>
                    <a:pt x="1570609" y="483488"/>
                  </a:lnTo>
                  <a:lnTo>
                    <a:pt x="1551813" y="443484"/>
                  </a:lnTo>
                  <a:lnTo>
                    <a:pt x="1530730" y="404622"/>
                  </a:lnTo>
                  <a:lnTo>
                    <a:pt x="1507617" y="367156"/>
                  </a:lnTo>
                  <a:lnTo>
                    <a:pt x="1482471" y="331088"/>
                  </a:lnTo>
                  <a:lnTo>
                    <a:pt x="1455292" y="296417"/>
                  </a:lnTo>
                  <a:lnTo>
                    <a:pt x="1426336" y="263398"/>
                  </a:lnTo>
                  <a:lnTo>
                    <a:pt x="1395476" y="231775"/>
                  </a:lnTo>
                  <a:lnTo>
                    <a:pt x="1362964" y="201929"/>
                  </a:lnTo>
                  <a:lnTo>
                    <a:pt x="1328673" y="173862"/>
                  </a:lnTo>
                  <a:lnTo>
                    <a:pt x="1292986" y="147574"/>
                  </a:lnTo>
                  <a:lnTo>
                    <a:pt x="1255648" y="123189"/>
                  </a:lnTo>
                  <a:lnTo>
                    <a:pt x="1216914" y="100837"/>
                  </a:lnTo>
                  <a:lnTo>
                    <a:pt x="1176909" y="80390"/>
                  </a:lnTo>
                  <a:lnTo>
                    <a:pt x="1135634" y="62229"/>
                  </a:lnTo>
                  <a:lnTo>
                    <a:pt x="1093089" y="46100"/>
                  </a:lnTo>
                  <a:lnTo>
                    <a:pt x="1049528" y="32385"/>
                  </a:lnTo>
                  <a:lnTo>
                    <a:pt x="1004823" y="20954"/>
                  </a:lnTo>
                  <a:lnTo>
                    <a:pt x="959230" y="11811"/>
                  </a:lnTo>
                  <a:lnTo>
                    <a:pt x="912748" y="5334"/>
                  </a:lnTo>
                  <a:lnTo>
                    <a:pt x="865504" y="1397"/>
                  </a:lnTo>
                  <a:lnTo>
                    <a:pt x="817498" y="0"/>
                  </a:lnTo>
                  <a:close/>
                </a:path>
              </a:pathLst>
            </a:custGeom>
            <a:solidFill>
              <a:srgbClr val="4AACC5"/>
            </a:solidFill>
          </p:spPr>
          <p:txBody>
            <a:bodyPr wrap="square" lIns="0" tIns="0" rIns="0" bIns="0" rtlCol="0"/>
            <a:lstStyle/>
            <a:p>
              <a:endParaRPr/>
            </a:p>
          </p:txBody>
        </p:sp>
        <p:sp>
          <p:nvSpPr>
            <p:cNvPr id="18" name="object 18"/>
            <p:cNvSpPr/>
            <p:nvPr/>
          </p:nvSpPr>
          <p:spPr>
            <a:xfrm>
              <a:off x="834390" y="1584197"/>
              <a:ext cx="1635125" cy="1689735"/>
            </a:xfrm>
            <a:custGeom>
              <a:avLst/>
              <a:gdLst/>
              <a:ahLst/>
              <a:cxnLst/>
              <a:rect l="l" t="t" r="r" b="b"/>
              <a:pathLst>
                <a:path w="1635125" h="1689735">
                  <a:moveTo>
                    <a:pt x="0" y="791590"/>
                  </a:moveTo>
                  <a:lnTo>
                    <a:pt x="1384" y="744981"/>
                  </a:lnTo>
                  <a:lnTo>
                    <a:pt x="5499" y="699262"/>
                  </a:lnTo>
                  <a:lnTo>
                    <a:pt x="12255" y="654176"/>
                  </a:lnTo>
                  <a:lnTo>
                    <a:pt x="21590" y="610107"/>
                  </a:lnTo>
                  <a:lnTo>
                    <a:pt x="33413" y="566801"/>
                  </a:lnTo>
                  <a:lnTo>
                    <a:pt x="47650" y="524637"/>
                  </a:lnTo>
                  <a:lnTo>
                    <a:pt x="64236" y="483488"/>
                  </a:lnTo>
                  <a:lnTo>
                    <a:pt x="83083" y="443484"/>
                  </a:lnTo>
                  <a:lnTo>
                    <a:pt x="104114" y="404622"/>
                  </a:lnTo>
                  <a:lnTo>
                    <a:pt x="127266" y="367156"/>
                  </a:lnTo>
                  <a:lnTo>
                    <a:pt x="152450" y="331088"/>
                  </a:lnTo>
                  <a:lnTo>
                    <a:pt x="179578" y="296417"/>
                  </a:lnTo>
                  <a:lnTo>
                    <a:pt x="208597" y="263398"/>
                  </a:lnTo>
                  <a:lnTo>
                    <a:pt x="239420" y="231775"/>
                  </a:lnTo>
                  <a:lnTo>
                    <a:pt x="271970" y="201929"/>
                  </a:lnTo>
                  <a:lnTo>
                    <a:pt x="306171" y="173862"/>
                  </a:lnTo>
                  <a:lnTo>
                    <a:pt x="341947" y="147574"/>
                  </a:lnTo>
                  <a:lnTo>
                    <a:pt x="379222" y="123189"/>
                  </a:lnTo>
                  <a:lnTo>
                    <a:pt x="417918" y="100837"/>
                  </a:lnTo>
                  <a:lnTo>
                    <a:pt x="457962" y="80390"/>
                  </a:lnTo>
                  <a:lnTo>
                    <a:pt x="499237" y="62229"/>
                  </a:lnTo>
                  <a:lnTo>
                    <a:pt x="541782" y="46100"/>
                  </a:lnTo>
                  <a:lnTo>
                    <a:pt x="585343" y="32385"/>
                  </a:lnTo>
                  <a:lnTo>
                    <a:pt x="630047" y="20954"/>
                  </a:lnTo>
                  <a:lnTo>
                    <a:pt x="675640" y="11811"/>
                  </a:lnTo>
                  <a:lnTo>
                    <a:pt x="722122" y="5334"/>
                  </a:lnTo>
                  <a:lnTo>
                    <a:pt x="769366" y="1397"/>
                  </a:lnTo>
                  <a:lnTo>
                    <a:pt x="817498" y="0"/>
                  </a:lnTo>
                  <a:lnTo>
                    <a:pt x="865504" y="1397"/>
                  </a:lnTo>
                  <a:lnTo>
                    <a:pt x="912748" y="5334"/>
                  </a:lnTo>
                  <a:lnTo>
                    <a:pt x="959230" y="11811"/>
                  </a:lnTo>
                  <a:lnTo>
                    <a:pt x="1004823" y="20954"/>
                  </a:lnTo>
                  <a:lnTo>
                    <a:pt x="1049528" y="32385"/>
                  </a:lnTo>
                  <a:lnTo>
                    <a:pt x="1093089" y="46100"/>
                  </a:lnTo>
                  <a:lnTo>
                    <a:pt x="1135634" y="62229"/>
                  </a:lnTo>
                  <a:lnTo>
                    <a:pt x="1176909" y="80390"/>
                  </a:lnTo>
                  <a:lnTo>
                    <a:pt x="1216914" y="100837"/>
                  </a:lnTo>
                  <a:lnTo>
                    <a:pt x="1255648" y="123189"/>
                  </a:lnTo>
                  <a:lnTo>
                    <a:pt x="1292986" y="147574"/>
                  </a:lnTo>
                  <a:lnTo>
                    <a:pt x="1328673" y="173862"/>
                  </a:lnTo>
                  <a:lnTo>
                    <a:pt x="1362964" y="201929"/>
                  </a:lnTo>
                  <a:lnTo>
                    <a:pt x="1395476" y="231775"/>
                  </a:lnTo>
                  <a:lnTo>
                    <a:pt x="1426336" y="263398"/>
                  </a:lnTo>
                  <a:lnTo>
                    <a:pt x="1455292" y="296417"/>
                  </a:lnTo>
                  <a:lnTo>
                    <a:pt x="1482471" y="331088"/>
                  </a:lnTo>
                  <a:lnTo>
                    <a:pt x="1507617" y="367156"/>
                  </a:lnTo>
                  <a:lnTo>
                    <a:pt x="1530730" y="404622"/>
                  </a:lnTo>
                  <a:lnTo>
                    <a:pt x="1551812" y="443484"/>
                  </a:lnTo>
                  <a:lnTo>
                    <a:pt x="1570609" y="483488"/>
                  </a:lnTo>
                  <a:lnTo>
                    <a:pt x="1587246" y="524637"/>
                  </a:lnTo>
                  <a:lnTo>
                    <a:pt x="1601470" y="566801"/>
                  </a:lnTo>
                  <a:lnTo>
                    <a:pt x="1613280" y="610107"/>
                  </a:lnTo>
                  <a:lnTo>
                    <a:pt x="1622679" y="654176"/>
                  </a:lnTo>
                  <a:lnTo>
                    <a:pt x="1629410" y="699262"/>
                  </a:lnTo>
                  <a:lnTo>
                    <a:pt x="1633474" y="744981"/>
                  </a:lnTo>
                  <a:lnTo>
                    <a:pt x="1634871" y="791590"/>
                  </a:lnTo>
                  <a:lnTo>
                    <a:pt x="1633347" y="839851"/>
                  </a:lnTo>
                  <a:lnTo>
                    <a:pt x="1628902" y="887602"/>
                  </a:lnTo>
                  <a:lnTo>
                    <a:pt x="1621536" y="934465"/>
                  </a:lnTo>
                  <a:lnTo>
                    <a:pt x="1611376" y="980566"/>
                  </a:lnTo>
                  <a:lnTo>
                    <a:pt x="1598422" y="1025651"/>
                  </a:lnTo>
                  <a:lnTo>
                    <a:pt x="1582801" y="1069721"/>
                  </a:lnTo>
                  <a:lnTo>
                    <a:pt x="1564640" y="1112647"/>
                  </a:lnTo>
                  <a:lnTo>
                    <a:pt x="1544066" y="1154302"/>
                  </a:lnTo>
                  <a:lnTo>
                    <a:pt x="1520952" y="1194562"/>
                  </a:lnTo>
                  <a:lnTo>
                    <a:pt x="1495552" y="1233551"/>
                  </a:lnTo>
                  <a:lnTo>
                    <a:pt x="1467992" y="1270889"/>
                  </a:lnTo>
                  <a:lnTo>
                    <a:pt x="1438148" y="1306576"/>
                  </a:lnTo>
                  <a:lnTo>
                    <a:pt x="1406143" y="1340612"/>
                  </a:lnTo>
                  <a:lnTo>
                    <a:pt x="1372235" y="1372869"/>
                  </a:lnTo>
                  <a:lnTo>
                    <a:pt x="1336421" y="1403223"/>
                  </a:lnTo>
                  <a:lnTo>
                    <a:pt x="1298702" y="1431416"/>
                  </a:lnTo>
                  <a:lnTo>
                    <a:pt x="1259205" y="1457705"/>
                  </a:lnTo>
                  <a:lnTo>
                    <a:pt x="1217930" y="1481709"/>
                  </a:lnTo>
                  <a:lnTo>
                    <a:pt x="1175130" y="1503426"/>
                  </a:lnTo>
                  <a:lnTo>
                    <a:pt x="1130808" y="1522729"/>
                  </a:lnTo>
                  <a:lnTo>
                    <a:pt x="1084961" y="1539493"/>
                  </a:lnTo>
                  <a:lnTo>
                    <a:pt x="1037716" y="1553844"/>
                  </a:lnTo>
                  <a:lnTo>
                    <a:pt x="989203" y="1565402"/>
                  </a:lnTo>
                  <a:lnTo>
                    <a:pt x="980440" y="1689607"/>
                  </a:lnTo>
                  <a:lnTo>
                    <a:pt x="768731" y="1480439"/>
                  </a:lnTo>
                  <a:lnTo>
                    <a:pt x="1012952" y="1230502"/>
                  </a:lnTo>
                  <a:lnTo>
                    <a:pt x="1004189" y="1353057"/>
                  </a:lnTo>
                  <a:lnTo>
                    <a:pt x="1049528" y="1337437"/>
                  </a:lnTo>
                  <a:lnTo>
                    <a:pt x="1092708" y="1318767"/>
                  </a:lnTo>
                  <a:lnTo>
                    <a:pt x="1133729" y="1297177"/>
                  </a:lnTo>
                  <a:lnTo>
                    <a:pt x="1172464" y="1273048"/>
                  </a:lnTo>
                  <a:lnTo>
                    <a:pt x="1208912" y="1246377"/>
                  </a:lnTo>
                  <a:lnTo>
                    <a:pt x="1242948" y="1217294"/>
                  </a:lnTo>
                  <a:lnTo>
                    <a:pt x="1274572" y="1186052"/>
                  </a:lnTo>
                  <a:lnTo>
                    <a:pt x="1303528" y="1152905"/>
                  </a:lnTo>
                  <a:lnTo>
                    <a:pt x="1329817" y="1117853"/>
                  </a:lnTo>
                  <a:lnTo>
                    <a:pt x="1353311" y="1081024"/>
                  </a:lnTo>
                  <a:lnTo>
                    <a:pt x="1373886" y="1042797"/>
                  </a:lnTo>
                  <a:lnTo>
                    <a:pt x="1391666" y="1003173"/>
                  </a:lnTo>
                  <a:lnTo>
                    <a:pt x="1406271" y="962278"/>
                  </a:lnTo>
                  <a:lnTo>
                    <a:pt x="1417828" y="920496"/>
                  </a:lnTo>
                  <a:lnTo>
                    <a:pt x="1426083" y="877697"/>
                  </a:lnTo>
                  <a:lnTo>
                    <a:pt x="1431162" y="834263"/>
                  </a:lnTo>
                  <a:lnTo>
                    <a:pt x="1432814" y="790321"/>
                  </a:lnTo>
                  <a:lnTo>
                    <a:pt x="1430909" y="746125"/>
                  </a:lnTo>
                  <a:lnTo>
                    <a:pt x="1425448" y="701548"/>
                  </a:lnTo>
                  <a:lnTo>
                    <a:pt x="1416430" y="656971"/>
                  </a:lnTo>
                  <a:lnTo>
                    <a:pt x="1403604" y="612521"/>
                  </a:lnTo>
                  <a:lnTo>
                    <a:pt x="1387221" y="569213"/>
                  </a:lnTo>
                  <a:lnTo>
                    <a:pt x="1367662" y="527812"/>
                  </a:lnTo>
                  <a:lnTo>
                    <a:pt x="1345184" y="488568"/>
                  </a:lnTo>
                  <a:lnTo>
                    <a:pt x="1320037" y="451357"/>
                  </a:lnTo>
                  <a:lnTo>
                    <a:pt x="1292098" y="416432"/>
                  </a:lnTo>
                  <a:lnTo>
                    <a:pt x="1261872" y="383793"/>
                  </a:lnTo>
                  <a:lnTo>
                    <a:pt x="1229233" y="353567"/>
                  </a:lnTo>
                  <a:lnTo>
                    <a:pt x="1194561" y="325881"/>
                  </a:lnTo>
                  <a:lnTo>
                    <a:pt x="1157986" y="300736"/>
                  </a:lnTo>
                  <a:lnTo>
                    <a:pt x="1119632" y="278129"/>
                  </a:lnTo>
                  <a:lnTo>
                    <a:pt x="1079627" y="258317"/>
                  </a:lnTo>
                  <a:lnTo>
                    <a:pt x="1038224" y="241426"/>
                  </a:lnTo>
                  <a:lnTo>
                    <a:pt x="995679" y="227329"/>
                  </a:lnTo>
                  <a:lnTo>
                    <a:pt x="951991" y="216280"/>
                  </a:lnTo>
                  <a:lnTo>
                    <a:pt x="907415" y="208406"/>
                  </a:lnTo>
                  <a:lnTo>
                    <a:pt x="862076" y="203580"/>
                  </a:lnTo>
                  <a:lnTo>
                    <a:pt x="816229" y="202056"/>
                  </a:lnTo>
                  <a:lnTo>
                    <a:pt x="770001" y="203835"/>
                  </a:lnTo>
                  <a:lnTo>
                    <a:pt x="723519" y="209041"/>
                  </a:lnTo>
                  <a:lnTo>
                    <a:pt x="677037" y="217677"/>
                  </a:lnTo>
                  <a:lnTo>
                    <a:pt x="630682" y="229997"/>
                  </a:lnTo>
                  <a:lnTo>
                    <a:pt x="583819" y="246379"/>
                  </a:lnTo>
                  <a:lnTo>
                    <a:pt x="538988" y="265938"/>
                  </a:lnTo>
                  <a:lnTo>
                    <a:pt x="496316" y="288798"/>
                  </a:lnTo>
                  <a:lnTo>
                    <a:pt x="456056" y="314578"/>
                  </a:lnTo>
                  <a:lnTo>
                    <a:pt x="418249" y="343026"/>
                  </a:lnTo>
                  <a:lnTo>
                    <a:pt x="382993" y="374268"/>
                  </a:lnTo>
                  <a:lnTo>
                    <a:pt x="350469" y="407924"/>
                  </a:lnTo>
                  <a:lnTo>
                    <a:pt x="320789" y="443738"/>
                  </a:lnTo>
                  <a:lnTo>
                    <a:pt x="294106" y="481711"/>
                  </a:lnTo>
                  <a:lnTo>
                    <a:pt x="270548" y="521715"/>
                  </a:lnTo>
                  <a:lnTo>
                    <a:pt x="250253" y="563244"/>
                  </a:lnTo>
                  <a:lnTo>
                    <a:pt x="233337" y="606551"/>
                  </a:lnTo>
                  <a:lnTo>
                    <a:pt x="219951" y="651128"/>
                  </a:lnTo>
                  <a:lnTo>
                    <a:pt x="210235" y="696976"/>
                  </a:lnTo>
                  <a:lnTo>
                    <a:pt x="204292" y="743838"/>
                  </a:lnTo>
                  <a:lnTo>
                    <a:pt x="202285" y="791590"/>
                  </a:lnTo>
                  <a:lnTo>
                    <a:pt x="0" y="791590"/>
                  </a:lnTo>
                  <a:close/>
                </a:path>
              </a:pathLst>
            </a:custGeom>
            <a:ln w="38100">
              <a:solidFill>
                <a:srgbClr val="FFFFFF"/>
              </a:solidFill>
            </a:ln>
          </p:spPr>
          <p:txBody>
            <a:bodyPr wrap="square" lIns="0" tIns="0" rIns="0" bIns="0" rtlCol="0"/>
            <a:lstStyle/>
            <a:p>
              <a:endParaRPr/>
            </a:p>
          </p:txBody>
        </p:sp>
      </p:grpSp>
      <p:sp>
        <p:nvSpPr>
          <p:cNvPr id="19" name="object 19"/>
          <p:cNvSpPr txBox="1"/>
          <p:nvPr/>
        </p:nvSpPr>
        <p:spPr>
          <a:xfrm>
            <a:off x="1009599" y="2160270"/>
            <a:ext cx="1250950" cy="330835"/>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Sustainable</a:t>
            </a:r>
            <a:endParaRPr sz="2000">
              <a:latin typeface="Calibri"/>
              <a:cs typeface="Calibri"/>
            </a:endParaRPr>
          </a:p>
        </p:txBody>
      </p:sp>
      <p:grpSp>
        <p:nvGrpSpPr>
          <p:cNvPr id="20" name="object 20"/>
          <p:cNvGrpSpPr/>
          <p:nvPr/>
        </p:nvGrpSpPr>
        <p:grpSpPr>
          <a:xfrm>
            <a:off x="216408" y="2590800"/>
            <a:ext cx="1562100" cy="1905000"/>
            <a:chOff x="216408" y="2590800"/>
            <a:chExt cx="1562100" cy="1905000"/>
          </a:xfrm>
        </p:grpSpPr>
        <p:pic>
          <p:nvPicPr>
            <p:cNvPr id="21" name="object 21"/>
            <p:cNvPicPr/>
            <p:nvPr/>
          </p:nvPicPr>
          <p:blipFill>
            <a:blip r:embed="rId12" cstate="print"/>
            <a:stretch>
              <a:fillRect/>
            </a:stretch>
          </p:blipFill>
          <p:spPr>
            <a:xfrm>
              <a:off x="216408" y="2590800"/>
              <a:ext cx="1562100" cy="1905000"/>
            </a:xfrm>
            <a:prstGeom prst="rect">
              <a:avLst/>
            </a:prstGeom>
          </p:spPr>
        </p:pic>
        <p:sp>
          <p:nvSpPr>
            <p:cNvPr id="22" name="object 22"/>
            <p:cNvSpPr/>
            <p:nvPr/>
          </p:nvSpPr>
          <p:spPr>
            <a:xfrm>
              <a:off x="303276" y="2653284"/>
              <a:ext cx="1398905" cy="1736089"/>
            </a:xfrm>
            <a:custGeom>
              <a:avLst/>
              <a:gdLst/>
              <a:ahLst/>
              <a:cxnLst/>
              <a:rect l="l" t="t" r="r" b="b"/>
              <a:pathLst>
                <a:path w="1398905" h="1736089">
                  <a:moveTo>
                    <a:pt x="808596" y="0"/>
                  </a:moveTo>
                  <a:lnTo>
                    <a:pt x="762279" y="1904"/>
                  </a:lnTo>
                  <a:lnTo>
                    <a:pt x="716445" y="6476"/>
                  </a:lnTo>
                  <a:lnTo>
                    <a:pt x="671195" y="13462"/>
                  </a:lnTo>
                  <a:lnTo>
                    <a:pt x="626630" y="22987"/>
                  </a:lnTo>
                  <a:lnTo>
                    <a:pt x="582841" y="34925"/>
                  </a:lnTo>
                  <a:lnTo>
                    <a:pt x="539915" y="49149"/>
                  </a:lnTo>
                  <a:lnTo>
                    <a:pt x="497928" y="65658"/>
                  </a:lnTo>
                  <a:lnTo>
                    <a:pt x="457009" y="84327"/>
                  </a:lnTo>
                  <a:lnTo>
                    <a:pt x="417207" y="105282"/>
                  </a:lnTo>
                  <a:lnTo>
                    <a:pt x="378650" y="128269"/>
                  </a:lnTo>
                  <a:lnTo>
                    <a:pt x="341414" y="153288"/>
                  </a:lnTo>
                  <a:lnTo>
                    <a:pt x="305587" y="180339"/>
                  </a:lnTo>
                  <a:lnTo>
                    <a:pt x="271259" y="209295"/>
                  </a:lnTo>
                  <a:lnTo>
                    <a:pt x="238531" y="240156"/>
                  </a:lnTo>
                  <a:lnTo>
                    <a:pt x="207492" y="272795"/>
                  </a:lnTo>
                  <a:lnTo>
                    <a:pt x="178231" y="307339"/>
                  </a:lnTo>
                  <a:lnTo>
                    <a:pt x="150850" y="343407"/>
                  </a:lnTo>
                  <a:lnTo>
                    <a:pt x="125425" y="381126"/>
                  </a:lnTo>
                  <a:lnTo>
                    <a:pt x="102057" y="420496"/>
                  </a:lnTo>
                  <a:lnTo>
                    <a:pt x="80835" y="461390"/>
                  </a:lnTo>
                  <a:lnTo>
                    <a:pt x="61849" y="503808"/>
                  </a:lnTo>
                  <a:lnTo>
                    <a:pt x="45199" y="547496"/>
                  </a:lnTo>
                  <a:lnTo>
                    <a:pt x="30962" y="592581"/>
                  </a:lnTo>
                  <a:lnTo>
                    <a:pt x="19253" y="639063"/>
                  </a:lnTo>
                  <a:lnTo>
                    <a:pt x="10248" y="686053"/>
                  </a:lnTo>
                  <a:lnTo>
                    <a:pt x="4089" y="732916"/>
                  </a:lnTo>
                  <a:lnTo>
                    <a:pt x="685" y="779526"/>
                  </a:lnTo>
                  <a:lnTo>
                    <a:pt x="0" y="825880"/>
                  </a:lnTo>
                  <a:lnTo>
                    <a:pt x="1968" y="871727"/>
                  </a:lnTo>
                  <a:lnTo>
                    <a:pt x="6527" y="917193"/>
                  </a:lnTo>
                  <a:lnTo>
                    <a:pt x="13627" y="962024"/>
                  </a:lnTo>
                  <a:lnTo>
                    <a:pt x="23190" y="1006220"/>
                  </a:lnTo>
                  <a:lnTo>
                    <a:pt x="35191" y="1049654"/>
                  </a:lnTo>
                  <a:lnTo>
                    <a:pt x="49542" y="1092199"/>
                  </a:lnTo>
                  <a:lnTo>
                    <a:pt x="66192" y="1133855"/>
                  </a:lnTo>
                  <a:lnTo>
                    <a:pt x="85077" y="1174368"/>
                  </a:lnTo>
                  <a:lnTo>
                    <a:pt x="106159" y="1213865"/>
                  </a:lnTo>
                  <a:lnTo>
                    <a:pt x="129362" y="1252092"/>
                  </a:lnTo>
                  <a:lnTo>
                    <a:pt x="154635" y="1289049"/>
                  </a:lnTo>
                  <a:lnTo>
                    <a:pt x="181914" y="1324609"/>
                  </a:lnTo>
                  <a:lnTo>
                    <a:pt x="211137" y="1358645"/>
                  </a:lnTo>
                  <a:lnTo>
                    <a:pt x="242252" y="1391030"/>
                  </a:lnTo>
                  <a:lnTo>
                    <a:pt x="275196" y="1421764"/>
                  </a:lnTo>
                  <a:lnTo>
                    <a:pt x="309918" y="1450847"/>
                  </a:lnTo>
                  <a:lnTo>
                    <a:pt x="346354" y="1478026"/>
                  </a:lnTo>
                  <a:lnTo>
                    <a:pt x="384454" y="1503171"/>
                  </a:lnTo>
                  <a:lnTo>
                    <a:pt x="424141" y="1526413"/>
                  </a:lnTo>
                  <a:lnTo>
                    <a:pt x="465366" y="1547367"/>
                  </a:lnTo>
                  <a:lnTo>
                    <a:pt x="508076" y="1566164"/>
                  </a:lnTo>
                  <a:lnTo>
                    <a:pt x="552208" y="1582673"/>
                  </a:lnTo>
                  <a:lnTo>
                    <a:pt x="597700" y="1596897"/>
                  </a:lnTo>
                  <a:lnTo>
                    <a:pt x="644486" y="1608454"/>
                  </a:lnTo>
                  <a:lnTo>
                    <a:pt x="653491" y="1735708"/>
                  </a:lnTo>
                  <a:lnTo>
                    <a:pt x="870800" y="1521840"/>
                  </a:lnTo>
                  <a:lnTo>
                    <a:pt x="620141" y="1263777"/>
                  </a:lnTo>
                  <a:lnTo>
                    <a:pt x="628992" y="1389252"/>
                  </a:lnTo>
                  <a:lnTo>
                    <a:pt x="584708" y="1372870"/>
                  </a:lnTo>
                  <a:lnTo>
                    <a:pt x="541959" y="1353311"/>
                  </a:lnTo>
                  <a:lnTo>
                    <a:pt x="500900" y="1330452"/>
                  </a:lnTo>
                  <a:lnTo>
                    <a:pt x="461746" y="1304670"/>
                  </a:lnTo>
                  <a:lnTo>
                    <a:pt x="424649" y="1275968"/>
                  </a:lnTo>
                  <a:lnTo>
                    <a:pt x="389788" y="1244345"/>
                  </a:lnTo>
                  <a:lnTo>
                    <a:pt x="357060" y="1209802"/>
                  </a:lnTo>
                  <a:lnTo>
                    <a:pt x="327571" y="1173352"/>
                  </a:lnTo>
                  <a:lnTo>
                    <a:pt x="301320" y="1135379"/>
                  </a:lnTo>
                  <a:lnTo>
                    <a:pt x="278333" y="1095755"/>
                  </a:lnTo>
                  <a:lnTo>
                    <a:pt x="258584" y="1054989"/>
                  </a:lnTo>
                  <a:lnTo>
                    <a:pt x="242087" y="1013205"/>
                  </a:lnTo>
                  <a:lnTo>
                    <a:pt x="228841" y="970533"/>
                  </a:lnTo>
                  <a:lnTo>
                    <a:pt x="218846" y="927100"/>
                  </a:lnTo>
                  <a:lnTo>
                    <a:pt x="212102" y="883285"/>
                  </a:lnTo>
                  <a:lnTo>
                    <a:pt x="208610" y="839088"/>
                  </a:lnTo>
                  <a:lnTo>
                    <a:pt x="208381" y="794765"/>
                  </a:lnTo>
                  <a:lnTo>
                    <a:pt x="211404" y="750569"/>
                  </a:lnTo>
                  <a:lnTo>
                    <a:pt x="217678" y="706627"/>
                  </a:lnTo>
                  <a:lnTo>
                    <a:pt x="227215" y="663193"/>
                  </a:lnTo>
                  <a:lnTo>
                    <a:pt x="240004" y="620267"/>
                  </a:lnTo>
                  <a:lnTo>
                    <a:pt x="256070" y="578357"/>
                  </a:lnTo>
                  <a:lnTo>
                    <a:pt x="275386" y="537337"/>
                  </a:lnTo>
                  <a:lnTo>
                    <a:pt x="297954" y="497586"/>
                  </a:lnTo>
                  <a:lnTo>
                    <a:pt x="323799" y="459231"/>
                  </a:lnTo>
                  <a:lnTo>
                    <a:pt x="352907" y="422528"/>
                  </a:lnTo>
                  <a:lnTo>
                    <a:pt x="385279" y="387603"/>
                  </a:lnTo>
                  <a:lnTo>
                    <a:pt x="420268" y="355218"/>
                  </a:lnTo>
                  <a:lnTo>
                    <a:pt x="457098" y="326008"/>
                  </a:lnTo>
                  <a:lnTo>
                    <a:pt x="495592" y="300100"/>
                  </a:lnTo>
                  <a:lnTo>
                    <a:pt x="535546" y="277367"/>
                  </a:lnTo>
                  <a:lnTo>
                    <a:pt x="576770" y="257810"/>
                  </a:lnTo>
                  <a:lnTo>
                    <a:pt x="619074" y="241553"/>
                  </a:lnTo>
                  <a:lnTo>
                    <a:pt x="662254" y="228473"/>
                  </a:lnTo>
                  <a:lnTo>
                    <a:pt x="706120" y="218566"/>
                  </a:lnTo>
                  <a:lnTo>
                    <a:pt x="750493" y="211836"/>
                  </a:lnTo>
                  <a:lnTo>
                    <a:pt x="795172" y="208406"/>
                  </a:lnTo>
                  <a:lnTo>
                    <a:pt x="839965" y="208152"/>
                  </a:lnTo>
                  <a:lnTo>
                    <a:pt x="884682" y="211200"/>
                  </a:lnTo>
                  <a:lnTo>
                    <a:pt x="929119" y="217424"/>
                  </a:lnTo>
                  <a:lnTo>
                    <a:pt x="973074" y="226821"/>
                  </a:lnTo>
                  <a:lnTo>
                    <a:pt x="1016381" y="239521"/>
                  </a:lnTo>
                  <a:lnTo>
                    <a:pt x="1058926" y="255396"/>
                  </a:lnTo>
                  <a:lnTo>
                    <a:pt x="1100328" y="274446"/>
                  </a:lnTo>
                  <a:lnTo>
                    <a:pt x="1140460" y="296799"/>
                  </a:lnTo>
                  <a:lnTo>
                    <a:pt x="1179322" y="322325"/>
                  </a:lnTo>
                  <a:lnTo>
                    <a:pt x="1216406" y="351154"/>
                  </a:lnTo>
                  <a:lnTo>
                    <a:pt x="1251712" y="383158"/>
                  </a:lnTo>
                  <a:lnTo>
                    <a:pt x="1398778" y="236219"/>
                  </a:lnTo>
                  <a:lnTo>
                    <a:pt x="1360932" y="201167"/>
                  </a:lnTo>
                  <a:lnTo>
                    <a:pt x="1321054" y="168782"/>
                  </a:lnTo>
                  <a:lnTo>
                    <a:pt x="1279271" y="138937"/>
                  </a:lnTo>
                  <a:lnTo>
                    <a:pt x="1235837" y="111887"/>
                  </a:lnTo>
                  <a:lnTo>
                    <a:pt x="1190752" y="87502"/>
                  </a:lnTo>
                  <a:lnTo>
                    <a:pt x="1144143" y="65912"/>
                  </a:lnTo>
                  <a:lnTo>
                    <a:pt x="1096264" y="47370"/>
                  </a:lnTo>
                  <a:lnTo>
                    <a:pt x="1047242" y="31623"/>
                  </a:lnTo>
                  <a:lnTo>
                    <a:pt x="997077" y="19050"/>
                  </a:lnTo>
                  <a:lnTo>
                    <a:pt x="949642" y="10160"/>
                  </a:lnTo>
                  <a:lnTo>
                    <a:pt x="902373" y="4063"/>
                  </a:lnTo>
                  <a:lnTo>
                    <a:pt x="855332" y="635"/>
                  </a:lnTo>
                  <a:lnTo>
                    <a:pt x="808596" y="0"/>
                  </a:lnTo>
                  <a:close/>
                </a:path>
              </a:pathLst>
            </a:custGeom>
            <a:solidFill>
              <a:srgbClr val="5FE046"/>
            </a:solidFill>
          </p:spPr>
          <p:txBody>
            <a:bodyPr wrap="square" lIns="0" tIns="0" rIns="0" bIns="0" rtlCol="0"/>
            <a:lstStyle/>
            <a:p>
              <a:endParaRPr/>
            </a:p>
          </p:txBody>
        </p:sp>
        <p:sp>
          <p:nvSpPr>
            <p:cNvPr id="23" name="object 23"/>
            <p:cNvSpPr/>
            <p:nvPr/>
          </p:nvSpPr>
          <p:spPr>
            <a:xfrm>
              <a:off x="304038" y="2654046"/>
              <a:ext cx="1398905" cy="1736089"/>
            </a:xfrm>
            <a:custGeom>
              <a:avLst/>
              <a:gdLst/>
              <a:ahLst/>
              <a:cxnLst/>
              <a:rect l="l" t="t" r="r" b="b"/>
              <a:pathLst>
                <a:path w="1398905" h="1736089">
                  <a:moveTo>
                    <a:pt x="1398778" y="236219"/>
                  </a:moveTo>
                  <a:lnTo>
                    <a:pt x="1251712" y="383158"/>
                  </a:lnTo>
                  <a:lnTo>
                    <a:pt x="1216406" y="351154"/>
                  </a:lnTo>
                  <a:lnTo>
                    <a:pt x="1179322" y="322325"/>
                  </a:lnTo>
                  <a:lnTo>
                    <a:pt x="1140460" y="296799"/>
                  </a:lnTo>
                  <a:lnTo>
                    <a:pt x="1100328" y="274446"/>
                  </a:lnTo>
                  <a:lnTo>
                    <a:pt x="1058926" y="255396"/>
                  </a:lnTo>
                  <a:lnTo>
                    <a:pt x="1016381" y="239521"/>
                  </a:lnTo>
                  <a:lnTo>
                    <a:pt x="973074" y="226821"/>
                  </a:lnTo>
                  <a:lnTo>
                    <a:pt x="929119" y="217424"/>
                  </a:lnTo>
                  <a:lnTo>
                    <a:pt x="884682" y="211200"/>
                  </a:lnTo>
                  <a:lnTo>
                    <a:pt x="839965" y="208152"/>
                  </a:lnTo>
                  <a:lnTo>
                    <a:pt x="795172" y="208406"/>
                  </a:lnTo>
                  <a:lnTo>
                    <a:pt x="750493" y="211836"/>
                  </a:lnTo>
                  <a:lnTo>
                    <a:pt x="706120" y="218566"/>
                  </a:lnTo>
                  <a:lnTo>
                    <a:pt x="662254" y="228473"/>
                  </a:lnTo>
                  <a:lnTo>
                    <a:pt x="619074" y="241553"/>
                  </a:lnTo>
                  <a:lnTo>
                    <a:pt x="576770" y="257809"/>
                  </a:lnTo>
                  <a:lnTo>
                    <a:pt x="535546" y="277367"/>
                  </a:lnTo>
                  <a:lnTo>
                    <a:pt x="495592" y="300100"/>
                  </a:lnTo>
                  <a:lnTo>
                    <a:pt x="457098" y="326008"/>
                  </a:lnTo>
                  <a:lnTo>
                    <a:pt x="420268" y="355218"/>
                  </a:lnTo>
                  <a:lnTo>
                    <a:pt x="385279" y="387603"/>
                  </a:lnTo>
                  <a:lnTo>
                    <a:pt x="352907" y="422528"/>
                  </a:lnTo>
                  <a:lnTo>
                    <a:pt x="323799" y="459231"/>
                  </a:lnTo>
                  <a:lnTo>
                    <a:pt x="297954" y="497586"/>
                  </a:lnTo>
                  <a:lnTo>
                    <a:pt x="275386" y="537337"/>
                  </a:lnTo>
                  <a:lnTo>
                    <a:pt x="256070" y="578357"/>
                  </a:lnTo>
                  <a:lnTo>
                    <a:pt x="240004" y="620267"/>
                  </a:lnTo>
                  <a:lnTo>
                    <a:pt x="227215" y="663193"/>
                  </a:lnTo>
                  <a:lnTo>
                    <a:pt x="217677" y="706627"/>
                  </a:lnTo>
                  <a:lnTo>
                    <a:pt x="211404" y="750569"/>
                  </a:lnTo>
                  <a:lnTo>
                    <a:pt x="208381" y="794765"/>
                  </a:lnTo>
                  <a:lnTo>
                    <a:pt x="208610" y="839088"/>
                  </a:lnTo>
                  <a:lnTo>
                    <a:pt x="212102" y="883284"/>
                  </a:lnTo>
                  <a:lnTo>
                    <a:pt x="218846" y="927100"/>
                  </a:lnTo>
                  <a:lnTo>
                    <a:pt x="228841" y="970533"/>
                  </a:lnTo>
                  <a:lnTo>
                    <a:pt x="242087" y="1013205"/>
                  </a:lnTo>
                  <a:lnTo>
                    <a:pt x="258584" y="1054989"/>
                  </a:lnTo>
                  <a:lnTo>
                    <a:pt x="278333" y="1095755"/>
                  </a:lnTo>
                  <a:lnTo>
                    <a:pt x="301320" y="1135379"/>
                  </a:lnTo>
                  <a:lnTo>
                    <a:pt x="327571" y="1173352"/>
                  </a:lnTo>
                  <a:lnTo>
                    <a:pt x="357060" y="1209802"/>
                  </a:lnTo>
                  <a:lnTo>
                    <a:pt x="389788" y="1244345"/>
                  </a:lnTo>
                  <a:lnTo>
                    <a:pt x="424649" y="1275968"/>
                  </a:lnTo>
                  <a:lnTo>
                    <a:pt x="461746" y="1304670"/>
                  </a:lnTo>
                  <a:lnTo>
                    <a:pt x="500900" y="1330452"/>
                  </a:lnTo>
                  <a:lnTo>
                    <a:pt x="541959" y="1353311"/>
                  </a:lnTo>
                  <a:lnTo>
                    <a:pt x="584708" y="1372870"/>
                  </a:lnTo>
                  <a:lnTo>
                    <a:pt x="628992" y="1389252"/>
                  </a:lnTo>
                  <a:lnTo>
                    <a:pt x="620141" y="1263777"/>
                  </a:lnTo>
                  <a:lnTo>
                    <a:pt x="870800" y="1521840"/>
                  </a:lnTo>
                  <a:lnTo>
                    <a:pt x="653491" y="1735708"/>
                  </a:lnTo>
                  <a:lnTo>
                    <a:pt x="644486" y="1608454"/>
                  </a:lnTo>
                  <a:lnTo>
                    <a:pt x="597700" y="1596897"/>
                  </a:lnTo>
                  <a:lnTo>
                    <a:pt x="552208" y="1582673"/>
                  </a:lnTo>
                  <a:lnTo>
                    <a:pt x="508076" y="1566164"/>
                  </a:lnTo>
                  <a:lnTo>
                    <a:pt x="465366" y="1547367"/>
                  </a:lnTo>
                  <a:lnTo>
                    <a:pt x="424141" y="1526412"/>
                  </a:lnTo>
                  <a:lnTo>
                    <a:pt x="384454" y="1503171"/>
                  </a:lnTo>
                  <a:lnTo>
                    <a:pt x="346354" y="1478026"/>
                  </a:lnTo>
                  <a:lnTo>
                    <a:pt x="309918" y="1450847"/>
                  </a:lnTo>
                  <a:lnTo>
                    <a:pt x="275196" y="1421764"/>
                  </a:lnTo>
                  <a:lnTo>
                    <a:pt x="242252" y="1391030"/>
                  </a:lnTo>
                  <a:lnTo>
                    <a:pt x="211137" y="1358645"/>
                  </a:lnTo>
                  <a:lnTo>
                    <a:pt x="181914" y="1324609"/>
                  </a:lnTo>
                  <a:lnTo>
                    <a:pt x="154635" y="1289049"/>
                  </a:lnTo>
                  <a:lnTo>
                    <a:pt x="129362" y="1252092"/>
                  </a:lnTo>
                  <a:lnTo>
                    <a:pt x="106159" y="1213865"/>
                  </a:lnTo>
                  <a:lnTo>
                    <a:pt x="85077" y="1174368"/>
                  </a:lnTo>
                  <a:lnTo>
                    <a:pt x="66192" y="1133855"/>
                  </a:lnTo>
                  <a:lnTo>
                    <a:pt x="49542" y="1092199"/>
                  </a:lnTo>
                  <a:lnTo>
                    <a:pt x="35191" y="1049654"/>
                  </a:lnTo>
                  <a:lnTo>
                    <a:pt x="23190" y="1006220"/>
                  </a:lnTo>
                  <a:lnTo>
                    <a:pt x="13627" y="962024"/>
                  </a:lnTo>
                  <a:lnTo>
                    <a:pt x="6527" y="917193"/>
                  </a:lnTo>
                  <a:lnTo>
                    <a:pt x="1968" y="871727"/>
                  </a:lnTo>
                  <a:lnTo>
                    <a:pt x="0" y="825880"/>
                  </a:lnTo>
                  <a:lnTo>
                    <a:pt x="685" y="779526"/>
                  </a:lnTo>
                  <a:lnTo>
                    <a:pt x="4089" y="732916"/>
                  </a:lnTo>
                  <a:lnTo>
                    <a:pt x="10248" y="685926"/>
                  </a:lnTo>
                  <a:lnTo>
                    <a:pt x="19253" y="638937"/>
                  </a:lnTo>
                  <a:lnTo>
                    <a:pt x="30962" y="592581"/>
                  </a:lnTo>
                  <a:lnTo>
                    <a:pt x="45199" y="547496"/>
                  </a:lnTo>
                  <a:lnTo>
                    <a:pt x="61848" y="503808"/>
                  </a:lnTo>
                  <a:lnTo>
                    <a:pt x="80835" y="461390"/>
                  </a:lnTo>
                  <a:lnTo>
                    <a:pt x="102057" y="420496"/>
                  </a:lnTo>
                  <a:lnTo>
                    <a:pt x="125425" y="381126"/>
                  </a:lnTo>
                  <a:lnTo>
                    <a:pt x="150850" y="343407"/>
                  </a:lnTo>
                  <a:lnTo>
                    <a:pt x="178231" y="307339"/>
                  </a:lnTo>
                  <a:lnTo>
                    <a:pt x="207492" y="272795"/>
                  </a:lnTo>
                  <a:lnTo>
                    <a:pt x="238531" y="240156"/>
                  </a:lnTo>
                  <a:lnTo>
                    <a:pt x="271259" y="209295"/>
                  </a:lnTo>
                  <a:lnTo>
                    <a:pt x="305587" y="180339"/>
                  </a:lnTo>
                  <a:lnTo>
                    <a:pt x="341414" y="153288"/>
                  </a:lnTo>
                  <a:lnTo>
                    <a:pt x="378650" y="128269"/>
                  </a:lnTo>
                  <a:lnTo>
                    <a:pt x="417207" y="105282"/>
                  </a:lnTo>
                  <a:lnTo>
                    <a:pt x="457009" y="84327"/>
                  </a:lnTo>
                  <a:lnTo>
                    <a:pt x="497928" y="65658"/>
                  </a:lnTo>
                  <a:lnTo>
                    <a:pt x="539915" y="49149"/>
                  </a:lnTo>
                  <a:lnTo>
                    <a:pt x="582841" y="34925"/>
                  </a:lnTo>
                  <a:lnTo>
                    <a:pt x="626630" y="22987"/>
                  </a:lnTo>
                  <a:lnTo>
                    <a:pt x="671195" y="13462"/>
                  </a:lnTo>
                  <a:lnTo>
                    <a:pt x="716445" y="6476"/>
                  </a:lnTo>
                  <a:lnTo>
                    <a:pt x="762279" y="1904"/>
                  </a:lnTo>
                  <a:lnTo>
                    <a:pt x="808596" y="0"/>
                  </a:lnTo>
                  <a:lnTo>
                    <a:pt x="855332" y="634"/>
                  </a:lnTo>
                  <a:lnTo>
                    <a:pt x="902373" y="4063"/>
                  </a:lnTo>
                  <a:lnTo>
                    <a:pt x="949642" y="10159"/>
                  </a:lnTo>
                  <a:lnTo>
                    <a:pt x="997077" y="19050"/>
                  </a:lnTo>
                  <a:lnTo>
                    <a:pt x="1047242" y="31623"/>
                  </a:lnTo>
                  <a:lnTo>
                    <a:pt x="1096264" y="47370"/>
                  </a:lnTo>
                  <a:lnTo>
                    <a:pt x="1144143" y="65912"/>
                  </a:lnTo>
                  <a:lnTo>
                    <a:pt x="1190752" y="87502"/>
                  </a:lnTo>
                  <a:lnTo>
                    <a:pt x="1235837" y="111887"/>
                  </a:lnTo>
                  <a:lnTo>
                    <a:pt x="1279271" y="138937"/>
                  </a:lnTo>
                  <a:lnTo>
                    <a:pt x="1321054" y="168782"/>
                  </a:lnTo>
                  <a:lnTo>
                    <a:pt x="1360932" y="201167"/>
                  </a:lnTo>
                  <a:lnTo>
                    <a:pt x="1398778" y="236219"/>
                  </a:lnTo>
                  <a:close/>
                </a:path>
              </a:pathLst>
            </a:custGeom>
            <a:ln w="38100">
              <a:solidFill>
                <a:srgbClr val="FFFFFF"/>
              </a:solidFill>
            </a:ln>
          </p:spPr>
          <p:txBody>
            <a:bodyPr wrap="square" lIns="0" tIns="0" rIns="0" bIns="0" rtlCol="0"/>
            <a:lstStyle/>
            <a:p>
              <a:endParaRPr/>
            </a:p>
          </p:txBody>
        </p:sp>
      </p:grpSp>
      <p:sp>
        <p:nvSpPr>
          <p:cNvPr id="24" name="object 24"/>
          <p:cNvSpPr txBox="1"/>
          <p:nvPr/>
        </p:nvSpPr>
        <p:spPr>
          <a:xfrm>
            <a:off x="616407" y="3254755"/>
            <a:ext cx="990600" cy="330835"/>
          </a:xfrm>
          <a:prstGeom prst="rect">
            <a:avLst/>
          </a:prstGeom>
        </p:spPr>
        <p:txBody>
          <a:bodyPr vert="horz" wrap="square" lIns="0" tIns="13335" rIns="0" bIns="0" rtlCol="0">
            <a:spAutoFit/>
          </a:bodyPr>
          <a:lstStyle/>
          <a:p>
            <a:pPr marL="12700">
              <a:lnSpc>
                <a:spcPct val="100000"/>
              </a:lnSpc>
              <a:spcBef>
                <a:spcPts val="105"/>
              </a:spcBef>
            </a:pPr>
            <a:r>
              <a:rPr sz="2000" b="1" spc="-15" dirty="0">
                <a:latin typeface="Calibri"/>
                <a:cs typeface="Calibri"/>
              </a:rPr>
              <a:t>Available</a:t>
            </a:r>
            <a:endParaRPr sz="2000">
              <a:latin typeface="Calibri"/>
              <a:cs typeface="Calibri"/>
            </a:endParaRPr>
          </a:p>
        </p:txBody>
      </p:sp>
      <p:grpSp>
        <p:nvGrpSpPr>
          <p:cNvPr id="25" name="object 25"/>
          <p:cNvGrpSpPr/>
          <p:nvPr/>
        </p:nvGrpSpPr>
        <p:grpSpPr>
          <a:xfrm>
            <a:off x="749808" y="3669791"/>
            <a:ext cx="1803400" cy="1804670"/>
            <a:chOff x="749808" y="3669791"/>
            <a:chExt cx="1803400" cy="1804670"/>
          </a:xfrm>
        </p:grpSpPr>
        <p:pic>
          <p:nvPicPr>
            <p:cNvPr id="26" name="object 26"/>
            <p:cNvPicPr/>
            <p:nvPr/>
          </p:nvPicPr>
          <p:blipFill>
            <a:blip r:embed="rId13" cstate="print"/>
            <a:stretch>
              <a:fillRect/>
            </a:stretch>
          </p:blipFill>
          <p:spPr>
            <a:xfrm>
              <a:off x="749808" y="3669791"/>
              <a:ext cx="1802892" cy="1804416"/>
            </a:xfrm>
            <a:prstGeom prst="rect">
              <a:avLst/>
            </a:prstGeom>
          </p:spPr>
        </p:pic>
        <p:sp>
          <p:nvSpPr>
            <p:cNvPr id="27" name="object 27"/>
            <p:cNvSpPr/>
            <p:nvPr/>
          </p:nvSpPr>
          <p:spPr>
            <a:xfrm>
              <a:off x="832104" y="3727703"/>
              <a:ext cx="1638300" cy="1638300"/>
            </a:xfrm>
            <a:custGeom>
              <a:avLst/>
              <a:gdLst/>
              <a:ahLst/>
              <a:cxnLst/>
              <a:rect l="l" t="t" r="r" b="b"/>
              <a:pathLst>
                <a:path w="1638300" h="1638300">
                  <a:moveTo>
                    <a:pt x="819150" y="0"/>
                  </a:moveTo>
                  <a:lnTo>
                    <a:pt x="774192" y="1270"/>
                  </a:lnTo>
                  <a:lnTo>
                    <a:pt x="729488" y="4953"/>
                  </a:lnTo>
                  <a:lnTo>
                    <a:pt x="684911" y="11049"/>
                  </a:lnTo>
                  <a:lnTo>
                    <a:pt x="640588" y="19558"/>
                  </a:lnTo>
                  <a:lnTo>
                    <a:pt x="596773" y="30607"/>
                  </a:lnTo>
                  <a:lnTo>
                    <a:pt x="553466" y="44069"/>
                  </a:lnTo>
                  <a:lnTo>
                    <a:pt x="510921" y="59944"/>
                  </a:lnTo>
                  <a:lnTo>
                    <a:pt x="469011" y="78359"/>
                  </a:lnTo>
                  <a:lnTo>
                    <a:pt x="428053" y="99187"/>
                  </a:lnTo>
                  <a:lnTo>
                    <a:pt x="388035" y="122428"/>
                  </a:lnTo>
                  <a:lnTo>
                    <a:pt x="349110" y="148082"/>
                  </a:lnTo>
                  <a:lnTo>
                    <a:pt x="311365" y="176276"/>
                  </a:lnTo>
                  <a:lnTo>
                    <a:pt x="274942" y="206883"/>
                  </a:lnTo>
                  <a:lnTo>
                    <a:pt x="239928" y="239903"/>
                  </a:lnTo>
                  <a:lnTo>
                    <a:pt x="387515" y="387477"/>
                  </a:lnTo>
                  <a:lnTo>
                    <a:pt x="423037" y="354711"/>
                  </a:lnTo>
                  <a:lnTo>
                    <a:pt x="460756" y="324993"/>
                  </a:lnTo>
                  <a:lnTo>
                    <a:pt x="500634" y="298450"/>
                  </a:lnTo>
                  <a:lnTo>
                    <a:pt x="542290" y="275082"/>
                  </a:lnTo>
                  <a:lnTo>
                    <a:pt x="585597" y="255143"/>
                  </a:lnTo>
                  <a:lnTo>
                    <a:pt x="630301" y="238633"/>
                  </a:lnTo>
                  <a:lnTo>
                    <a:pt x="676148" y="225679"/>
                  </a:lnTo>
                  <a:lnTo>
                    <a:pt x="723138" y="216281"/>
                  </a:lnTo>
                  <a:lnTo>
                    <a:pt x="770763" y="210693"/>
                  </a:lnTo>
                  <a:lnTo>
                    <a:pt x="819150" y="208661"/>
                  </a:lnTo>
                  <a:lnTo>
                    <a:pt x="866902" y="210566"/>
                  </a:lnTo>
                  <a:lnTo>
                    <a:pt x="913510" y="216027"/>
                  </a:lnTo>
                  <a:lnTo>
                    <a:pt x="959104" y="224790"/>
                  </a:lnTo>
                  <a:lnTo>
                    <a:pt x="1003427" y="236982"/>
                  </a:lnTo>
                  <a:lnTo>
                    <a:pt x="1046226" y="252349"/>
                  </a:lnTo>
                  <a:lnTo>
                    <a:pt x="1087628" y="270764"/>
                  </a:lnTo>
                  <a:lnTo>
                    <a:pt x="1127252" y="292100"/>
                  </a:lnTo>
                  <a:lnTo>
                    <a:pt x="1165098" y="316103"/>
                  </a:lnTo>
                  <a:lnTo>
                    <a:pt x="1200912" y="342773"/>
                  </a:lnTo>
                  <a:lnTo>
                    <a:pt x="1234694" y="371983"/>
                  </a:lnTo>
                  <a:lnTo>
                    <a:pt x="1266317" y="403606"/>
                  </a:lnTo>
                  <a:lnTo>
                    <a:pt x="1295527" y="437388"/>
                  </a:lnTo>
                  <a:lnTo>
                    <a:pt x="1322197" y="473202"/>
                  </a:lnTo>
                  <a:lnTo>
                    <a:pt x="1346200" y="511048"/>
                  </a:lnTo>
                  <a:lnTo>
                    <a:pt x="1367536" y="550672"/>
                  </a:lnTo>
                  <a:lnTo>
                    <a:pt x="1385951" y="592074"/>
                  </a:lnTo>
                  <a:lnTo>
                    <a:pt x="1401318" y="634873"/>
                  </a:lnTo>
                  <a:lnTo>
                    <a:pt x="1413510" y="679196"/>
                  </a:lnTo>
                  <a:lnTo>
                    <a:pt x="1422273" y="724789"/>
                  </a:lnTo>
                  <a:lnTo>
                    <a:pt x="1427734" y="771398"/>
                  </a:lnTo>
                  <a:lnTo>
                    <a:pt x="1429639" y="819150"/>
                  </a:lnTo>
                  <a:lnTo>
                    <a:pt x="1427734" y="866902"/>
                  </a:lnTo>
                  <a:lnTo>
                    <a:pt x="1422273" y="913511"/>
                  </a:lnTo>
                  <a:lnTo>
                    <a:pt x="1413510" y="959104"/>
                  </a:lnTo>
                  <a:lnTo>
                    <a:pt x="1401318" y="1003427"/>
                  </a:lnTo>
                  <a:lnTo>
                    <a:pt x="1385951" y="1046226"/>
                  </a:lnTo>
                  <a:lnTo>
                    <a:pt x="1367536" y="1087628"/>
                  </a:lnTo>
                  <a:lnTo>
                    <a:pt x="1346200" y="1127252"/>
                  </a:lnTo>
                  <a:lnTo>
                    <a:pt x="1322197" y="1165098"/>
                  </a:lnTo>
                  <a:lnTo>
                    <a:pt x="1295527" y="1200912"/>
                  </a:lnTo>
                  <a:lnTo>
                    <a:pt x="1266317" y="1234694"/>
                  </a:lnTo>
                  <a:lnTo>
                    <a:pt x="1234694" y="1266317"/>
                  </a:lnTo>
                  <a:lnTo>
                    <a:pt x="1200912" y="1295527"/>
                  </a:lnTo>
                  <a:lnTo>
                    <a:pt x="1165098" y="1322197"/>
                  </a:lnTo>
                  <a:lnTo>
                    <a:pt x="1127252" y="1346200"/>
                  </a:lnTo>
                  <a:lnTo>
                    <a:pt x="1087628" y="1367536"/>
                  </a:lnTo>
                  <a:lnTo>
                    <a:pt x="1046226" y="1385951"/>
                  </a:lnTo>
                  <a:lnTo>
                    <a:pt x="1003427" y="1401318"/>
                  </a:lnTo>
                  <a:lnTo>
                    <a:pt x="959104" y="1413510"/>
                  </a:lnTo>
                  <a:lnTo>
                    <a:pt x="913510" y="1422273"/>
                  </a:lnTo>
                  <a:lnTo>
                    <a:pt x="866902" y="1427734"/>
                  </a:lnTo>
                  <a:lnTo>
                    <a:pt x="819150" y="1429639"/>
                  </a:lnTo>
                  <a:lnTo>
                    <a:pt x="771398" y="1427734"/>
                  </a:lnTo>
                  <a:lnTo>
                    <a:pt x="724789" y="1422273"/>
                  </a:lnTo>
                  <a:lnTo>
                    <a:pt x="679196" y="1413510"/>
                  </a:lnTo>
                  <a:lnTo>
                    <a:pt x="634873" y="1401318"/>
                  </a:lnTo>
                  <a:lnTo>
                    <a:pt x="592074" y="1385951"/>
                  </a:lnTo>
                  <a:lnTo>
                    <a:pt x="550672" y="1367536"/>
                  </a:lnTo>
                  <a:lnTo>
                    <a:pt x="511048" y="1346200"/>
                  </a:lnTo>
                  <a:lnTo>
                    <a:pt x="473202" y="1322197"/>
                  </a:lnTo>
                  <a:lnTo>
                    <a:pt x="437349" y="1295527"/>
                  </a:lnTo>
                  <a:lnTo>
                    <a:pt x="403580" y="1266317"/>
                  </a:lnTo>
                  <a:lnTo>
                    <a:pt x="372021" y="1234694"/>
                  </a:lnTo>
                  <a:lnTo>
                    <a:pt x="342823" y="1200912"/>
                  </a:lnTo>
                  <a:lnTo>
                    <a:pt x="316128" y="1165098"/>
                  </a:lnTo>
                  <a:lnTo>
                    <a:pt x="292061" y="1127252"/>
                  </a:lnTo>
                  <a:lnTo>
                    <a:pt x="270764" y="1087628"/>
                  </a:lnTo>
                  <a:lnTo>
                    <a:pt x="252374" y="1046226"/>
                  </a:lnTo>
                  <a:lnTo>
                    <a:pt x="237020" y="1003427"/>
                  </a:lnTo>
                  <a:lnTo>
                    <a:pt x="224840" y="959104"/>
                  </a:lnTo>
                  <a:lnTo>
                    <a:pt x="215976" y="913511"/>
                  </a:lnTo>
                  <a:lnTo>
                    <a:pt x="210553" y="866902"/>
                  </a:lnTo>
                  <a:lnTo>
                    <a:pt x="208724" y="819150"/>
                  </a:lnTo>
                  <a:lnTo>
                    <a:pt x="0" y="819150"/>
                  </a:lnTo>
                  <a:lnTo>
                    <a:pt x="1524" y="869061"/>
                  </a:lnTo>
                  <a:lnTo>
                    <a:pt x="6057" y="918591"/>
                  </a:lnTo>
                  <a:lnTo>
                    <a:pt x="13550" y="967613"/>
                  </a:lnTo>
                  <a:lnTo>
                    <a:pt x="23964" y="1015873"/>
                  </a:lnTo>
                  <a:lnTo>
                    <a:pt x="37223" y="1063244"/>
                  </a:lnTo>
                  <a:lnTo>
                    <a:pt x="53289" y="1109726"/>
                  </a:lnTo>
                  <a:lnTo>
                    <a:pt x="72097" y="1155192"/>
                  </a:lnTo>
                  <a:lnTo>
                    <a:pt x="93624" y="1199388"/>
                  </a:lnTo>
                  <a:lnTo>
                    <a:pt x="117792" y="1242314"/>
                  </a:lnTo>
                  <a:lnTo>
                    <a:pt x="144564" y="1283843"/>
                  </a:lnTo>
                  <a:lnTo>
                    <a:pt x="173875" y="1323721"/>
                  </a:lnTo>
                  <a:lnTo>
                    <a:pt x="205676" y="1361948"/>
                  </a:lnTo>
                  <a:lnTo>
                    <a:pt x="239928" y="1398397"/>
                  </a:lnTo>
                  <a:lnTo>
                    <a:pt x="274942" y="1431417"/>
                  </a:lnTo>
                  <a:lnTo>
                    <a:pt x="311365" y="1462024"/>
                  </a:lnTo>
                  <a:lnTo>
                    <a:pt x="349110" y="1490218"/>
                  </a:lnTo>
                  <a:lnTo>
                    <a:pt x="388035" y="1515872"/>
                  </a:lnTo>
                  <a:lnTo>
                    <a:pt x="428053" y="1539113"/>
                  </a:lnTo>
                  <a:lnTo>
                    <a:pt x="469011" y="1559941"/>
                  </a:lnTo>
                  <a:lnTo>
                    <a:pt x="510921" y="1578356"/>
                  </a:lnTo>
                  <a:lnTo>
                    <a:pt x="553466" y="1594231"/>
                  </a:lnTo>
                  <a:lnTo>
                    <a:pt x="596773" y="1607693"/>
                  </a:lnTo>
                  <a:lnTo>
                    <a:pt x="640588" y="1618742"/>
                  </a:lnTo>
                  <a:lnTo>
                    <a:pt x="684911" y="1627251"/>
                  </a:lnTo>
                  <a:lnTo>
                    <a:pt x="729488" y="1633347"/>
                  </a:lnTo>
                  <a:lnTo>
                    <a:pt x="774192" y="1637030"/>
                  </a:lnTo>
                  <a:lnTo>
                    <a:pt x="819150" y="1638300"/>
                  </a:lnTo>
                  <a:lnTo>
                    <a:pt x="864108" y="1637030"/>
                  </a:lnTo>
                  <a:lnTo>
                    <a:pt x="908812" y="1633347"/>
                  </a:lnTo>
                  <a:lnTo>
                    <a:pt x="953389" y="1627251"/>
                  </a:lnTo>
                  <a:lnTo>
                    <a:pt x="997712" y="1618742"/>
                  </a:lnTo>
                  <a:lnTo>
                    <a:pt x="1041527" y="1607693"/>
                  </a:lnTo>
                  <a:lnTo>
                    <a:pt x="1084834" y="1594231"/>
                  </a:lnTo>
                  <a:lnTo>
                    <a:pt x="1127379" y="1578356"/>
                  </a:lnTo>
                  <a:lnTo>
                    <a:pt x="1169289" y="1559941"/>
                  </a:lnTo>
                  <a:lnTo>
                    <a:pt x="1210310" y="1539113"/>
                  </a:lnTo>
                  <a:lnTo>
                    <a:pt x="1250315" y="1515872"/>
                  </a:lnTo>
                  <a:lnTo>
                    <a:pt x="1289177" y="1490218"/>
                  </a:lnTo>
                  <a:lnTo>
                    <a:pt x="1326896" y="1462024"/>
                  </a:lnTo>
                  <a:lnTo>
                    <a:pt x="1363345" y="1431417"/>
                  </a:lnTo>
                  <a:lnTo>
                    <a:pt x="1398397" y="1398397"/>
                  </a:lnTo>
                  <a:lnTo>
                    <a:pt x="1431417" y="1363345"/>
                  </a:lnTo>
                  <a:lnTo>
                    <a:pt x="1462023" y="1326896"/>
                  </a:lnTo>
                  <a:lnTo>
                    <a:pt x="1490218" y="1289177"/>
                  </a:lnTo>
                  <a:lnTo>
                    <a:pt x="1515872" y="1250315"/>
                  </a:lnTo>
                  <a:lnTo>
                    <a:pt x="1539113" y="1210310"/>
                  </a:lnTo>
                  <a:lnTo>
                    <a:pt x="1559941" y="1169289"/>
                  </a:lnTo>
                  <a:lnTo>
                    <a:pt x="1578356" y="1127379"/>
                  </a:lnTo>
                  <a:lnTo>
                    <a:pt x="1594231" y="1084834"/>
                  </a:lnTo>
                  <a:lnTo>
                    <a:pt x="1607693" y="1041527"/>
                  </a:lnTo>
                  <a:lnTo>
                    <a:pt x="1618742" y="997712"/>
                  </a:lnTo>
                  <a:lnTo>
                    <a:pt x="1627251" y="953389"/>
                  </a:lnTo>
                  <a:lnTo>
                    <a:pt x="1633347" y="908812"/>
                  </a:lnTo>
                  <a:lnTo>
                    <a:pt x="1637029" y="864108"/>
                  </a:lnTo>
                  <a:lnTo>
                    <a:pt x="1638300" y="819150"/>
                  </a:lnTo>
                  <a:lnTo>
                    <a:pt x="1637029" y="774192"/>
                  </a:lnTo>
                  <a:lnTo>
                    <a:pt x="1633347" y="729488"/>
                  </a:lnTo>
                  <a:lnTo>
                    <a:pt x="1627251" y="684911"/>
                  </a:lnTo>
                  <a:lnTo>
                    <a:pt x="1618742" y="640588"/>
                  </a:lnTo>
                  <a:lnTo>
                    <a:pt x="1607693" y="596773"/>
                  </a:lnTo>
                  <a:lnTo>
                    <a:pt x="1594231" y="553466"/>
                  </a:lnTo>
                  <a:lnTo>
                    <a:pt x="1578356" y="510921"/>
                  </a:lnTo>
                  <a:lnTo>
                    <a:pt x="1559941" y="469011"/>
                  </a:lnTo>
                  <a:lnTo>
                    <a:pt x="1539113" y="427990"/>
                  </a:lnTo>
                  <a:lnTo>
                    <a:pt x="1515872" y="387985"/>
                  </a:lnTo>
                  <a:lnTo>
                    <a:pt x="1490218" y="349123"/>
                  </a:lnTo>
                  <a:lnTo>
                    <a:pt x="1462023" y="311404"/>
                  </a:lnTo>
                  <a:lnTo>
                    <a:pt x="1431417" y="274955"/>
                  </a:lnTo>
                  <a:lnTo>
                    <a:pt x="1398397" y="239903"/>
                  </a:lnTo>
                  <a:lnTo>
                    <a:pt x="1363345" y="206883"/>
                  </a:lnTo>
                  <a:lnTo>
                    <a:pt x="1326896" y="176276"/>
                  </a:lnTo>
                  <a:lnTo>
                    <a:pt x="1289177" y="148082"/>
                  </a:lnTo>
                  <a:lnTo>
                    <a:pt x="1250315" y="122428"/>
                  </a:lnTo>
                  <a:lnTo>
                    <a:pt x="1210310" y="99187"/>
                  </a:lnTo>
                  <a:lnTo>
                    <a:pt x="1169289" y="78359"/>
                  </a:lnTo>
                  <a:lnTo>
                    <a:pt x="1127379" y="59944"/>
                  </a:lnTo>
                  <a:lnTo>
                    <a:pt x="1084834" y="44069"/>
                  </a:lnTo>
                  <a:lnTo>
                    <a:pt x="1041527" y="30607"/>
                  </a:lnTo>
                  <a:lnTo>
                    <a:pt x="997712" y="19558"/>
                  </a:lnTo>
                  <a:lnTo>
                    <a:pt x="953389" y="11049"/>
                  </a:lnTo>
                  <a:lnTo>
                    <a:pt x="908812" y="4953"/>
                  </a:lnTo>
                  <a:lnTo>
                    <a:pt x="864108" y="1270"/>
                  </a:lnTo>
                  <a:lnTo>
                    <a:pt x="819150" y="0"/>
                  </a:lnTo>
                  <a:close/>
                </a:path>
              </a:pathLst>
            </a:custGeom>
            <a:solidFill>
              <a:srgbClr val="F79546"/>
            </a:solidFill>
          </p:spPr>
          <p:txBody>
            <a:bodyPr wrap="square" lIns="0" tIns="0" rIns="0" bIns="0" rtlCol="0"/>
            <a:lstStyle/>
            <a:p>
              <a:endParaRPr/>
            </a:p>
          </p:txBody>
        </p:sp>
        <p:sp>
          <p:nvSpPr>
            <p:cNvPr id="28" name="object 28"/>
            <p:cNvSpPr/>
            <p:nvPr/>
          </p:nvSpPr>
          <p:spPr>
            <a:xfrm>
              <a:off x="832866" y="3728465"/>
              <a:ext cx="1638300" cy="1638300"/>
            </a:xfrm>
            <a:custGeom>
              <a:avLst/>
              <a:gdLst/>
              <a:ahLst/>
              <a:cxnLst/>
              <a:rect l="l" t="t" r="r" b="b"/>
              <a:pathLst>
                <a:path w="1638300" h="1638300">
                  <a:moveTo>
                    <a:pt x="239928" y="239902"/>
                  </a:moveTo>
                  <a:lnTo>
                    <a:pt x="274942" y="206882"/>
                  </a:lnTo>
                  <a:lnTo>
                    <a:pt x="311365" y="176275"/>
                  </a:lnTo>
                  <a:lnTo>
                    <a:pt x="349097" y="148081"/>
                  </a:lnTo>
                  <a:lnTo>
                    <a:pt x="388035" y="122427"/>
                  </a:lnTo>
                  <a:lnTo>
                    <a:pt x="428040" y="99186"/>
                  </a:lnTo>
                  <a:lnTo>
                    <a:pt x="469011" y="78358"/>
                  </a:lnTo>
                  <a:lnTo>
                    <a:pt x="510921" y="59943"/>
                  </a:lnTo>
                  <a:lnTo>
                    <a:pt x="553466" y="44068"/>
                  </a:lnTo>
                  <a:lnTo>
                    <a:pt x="596772" y="30606"/>
                  </a:lnTo>
                  <a:lnTo>
                    <a:pt x="640588" y="19557"/>
                  </a:lnTo>
                  <a:lnTo>
                    <a:pt x="684911" y="11048"/>
                  </a:lnTo>
                  <a:lnTo>
                    <a:pt x="729488" y="4952"/>
                  </a:lnTo>
                  <a:lnTo>
                    <a:pt x="774192" y="1269"/>
                  </a:lnTo>
                  <a:lnTo>
                    <a:pt x="819150" y="0"/>
                  </a:lnTo>
                  <a:lnTo>
                    <a:pt x="864108" y="1269"/>
                  </a:lnTo>
                  <a:lnTo>
                    <a:pt x="908811" y="4952"/>
                  </a:lnTo>
                  <a:lnTo>
                    <a:pt x="953389" y="11048"/>
                  </a:lnTo>
                  <a:lnTo>
                    <a:pt x="997711" y="19557"/>
                  </a:lnTo>
                  <a:lnTo>
                    <a:pt x="1041527" y="30606"/>
                  </a:lnTo>
                  <a:lnTo>
                    <a:pt x="1084834" y="44068"/>
                  </a:lnTo>
                  <a:lnTo>
                    <a:pt x="1127379" y="59943"/>
                  </a:lnTo>
                  <a:lnTo>
                    <a:pt x="1169289" y="78358"/>
                  </a:lnTo>
                  <a:lnTo>
                    <a:pt x="1210310" y="99186"/>
                  </a:lnTo>
                  <a:lnTo>
                    <a:pt x="1250315" y="122427"/>
                  </a:lnTo>
                  <a:lnTo>
                    <a:pt x="1289177" y="148081"/>
                  </a:lnTo>
                  <a:lnTo>
                    <a:pt x="1326896" y="176275"/>
                  </a:lnTo>
                  <a:lnTo>
                    <a:pt x="1363345" y="206882"/>
                  </a:lnTo>
                  <a:lnTo>
                    <a:pt x="1398397" y="239902"/>
                  </a:lnTo>
                  <a:lnTo>
                    <a:pt x="1431417" y="274954"/>
                  </a:lnTo>
                  <a:lnTo>
                    <a:pt x="1462023" y="311403"/>
                  </a:lnTo>
                  <a:lnTo>
                    <a:pt x="1490217" y="349122"/>
                  </a:lnTo>
                  <a:lnTo>
                    <a:pt x="1515872" y="387984"/>
                  </a:lnTo>
                  <a:lnTo>
                    <a:pt x="1539113" y="427989"/>
                  </a:lnTo>
                  <a:lnTo>
                    <a:pt x="1559941" y="469010"/>
                  </a:lnTo>
                  <a:lnTo>
                    <a:pt x="1578356" y="510920"/>
                  </a:lnTo>
                  <a:lnTo>
                    <a:pt x="1594231" y="553465"/>
                  </a:lnTo>
                  <a:lnTo>
                    <a:pt x="1607692" y="596772"/>
                  </a:lnTo>
                  <a:lnTo>
                    <a:pt x="1618742" y="640587"/>
                  </a:lnTo>
                  <a:lnTo>
                    <a:pt x="1627251" y="684910"/>
                  </a:lnTo>
                  <a:lnTo>
                    <a:pt x="1633347" y="729487"/>
                  </a:lnTo>
                  <a:lnTo>
                    <a:pt x="1637029" y="774191"/>
                  </a:lnTo>
                  <a:lnTo>
                    <a:pt x="1638300" y="819149"/>
                  </a:lnTo>
                  <a:lnTo>
                    <a:pt x="1637029" y="864107"/>
                  </a:lnTo>
                  <a:lnTo>
                    <a:pt x="1633347" y="908811"/>
                  </a:lnTo>
                  <a:lnTo>
                    <a:pt x="1627251" y="953388"/>
                  </a:lnTo>
                  <a:lnTo>
                    <a:pt x="1618742" y="997711"/>
                  </a:lnTo>
                  <a:lnTo>
                    <a:pt x="1607692" y="1041526"/>
                  </a:lnTo>
                  <a:lnTo>
                    <a:pt x="1594231" y="1084833"/>
                  </a:lnTo>
                  <a:lnTo>
                    <a:pt x="1578356" y="1127378"/>
                  </a:lnTo>
                  <a:lnTo>
                    <a:pt x="1559941" y="1169288"/>
                  </a:lnTo>
                  <a:lnTo>
                    <a:pt x="1539113" y="1210309"/>
                  </a:lnTo>
                  <a:lnTo>
                    <a:pt x="1515872" y="1250314"/>
                  </a:lnTo>
                  <a:lnTo>
                    <a:pt x="1490217" y="1289176"/>
                  </a:lnTo>
                  <a:lnTo>
                    <a:pt x="1462023" y="1326895"/>
                  </a:lnTo>
                  <a:lnTo>
                    <a:pt x="1431417" y="1363344"/>
                  </a:lnTo>
                  <a:lnTo>
                    <a:pt x="1398397" y="1398396"/>
                  </a:lnTo>
                  <a:lnTo>
                    <a:pt x="1363345" y="1431416"/>
                  </a:lnTo>
                  <a:lnTo>
                    <a:pt x="1326896" y="1462023"/>
                  </a:lnTo>
                  <a:lnTo>
                    <a:pt x="1289177" y="1490217"/>
                  </a:lnTo>
                  <a:lnTo>
                    <a:pt x="1250315" y="1515871"/>
                  </a:lnTo>
                  <a:lnTo>
                    <a:pt x="1210310" y="1539112"/>
                  </a:lnTo>
                  <a:lnTo>
                    <a:pt x="1169289" y="1559940"/>
                  </a:lnTo>
                  <a:lnTo>
                    <a:pt x="1127379" y="1578355"/>
                  </a:lnTo>
                  <a:lnTo>
                    <a:pt x="1084834" y="1594230"/>
                  </a:lnTo>
                  <a:lnTo>
                    <a:pt x="1041527" y="1607692"/>
                  </a:lnTo>
                  <a:lnTo>
                    <a:pt x="997711" y="1618741"/>
                  </a:lnTo>
                  <a:lnTo>
                    <a:pt x="953389" y="1627250"/>
                  </a:lnTo>
                  <a:lnTo>
                    <a:pt x="908811" y="1633346"/>
                  </a:lnTo>
                  <a:lnTo>
                    <a:pt x="864108" y="1637029"/>
                  </a:lnTo>
                  <a:lnTo>
                    <a:pt x="819150" y="1638299"/>
                  </a:lnTo>
                  <a:lnTo>
                    <a:pt x="774192" y="1637029"/>
                  </a:lnTo>
                  <a:lnTo>
                    <a:pt x="729488" y="1633346"/>
                  </a:lnTo>
                  <a:lnTo>
                    <a:pt x="684911" y="1627250"/>
                  </a:lnTo>
                  <a:lnTo>
                    <a:pt x="640588" y="1618741"/>
                  </a:lnTo>
                  <a:lnTo>
                    <a:pt x="596772" y="1607692"/>
                  </a:lnTo>
                  <a:lnTo>
                    <a:pt x="553466" y="1594230"/>
                  </a:lnTo>
                  <a:lnTo>
                    <a:pt x="510921" y="1578355"/>
                  </a:lnTo>
                  <a:lnTo>
                    <a:pt x="469011" y="1559940"/>
                  </a:lnTo>
                  <a:lnTo>
                    <a:pt x="428040" y="1539112"/>
                  </a:lnTo>
                  <a:lnTo>
                    <a:pt x="388035" y="1515871"/>
                  </a:lnTo>
                  <a:lnTo>
                    <a:pt x="349097" y="1490217"/>
                  </a:lnTo>
                  <a:lnTo>
                    <a:pt x="311365" y="1462023"/>
                  </a:lnTo>
                  <a:lnTo>
                    <a:pt x="274942" y="1431416"/>
                  </a:lnTo>
                  <a:lnTo>
                    <a:pt x="239928" y="1398396"/>
                  </a:lnTo>
                  <a:lnTo>
                    <a:pt x="205676" y="1361947"/>
                  </a:lnTo>
                  <a:lnTo>
                    <a:pt x="173875" y="1323720"/>
                  </a:lnTo>
                  <a:lnTo>
                    <a:pt x="144564" y="1283842"/>
                  </a:lnTo>
                  <a:lnTo>
                    <a:pt x="117792" y="1242313"/>
                  </a:lnTo>
                  <a:lnTo>
                    <a:pt x="93624" y="1199387"/>
                  </a:lnTo>
                  <a:lnTo>
                    <a:pt x="72097" y="1155191"/>
                  </a:lnTo>
                  <a:lnTo>
                    <a:pt x="53289" y="1109725"/>
                  </a:lnTo>
                  <a:lnTo>
                    <a:pt x="37223" y="1063243"/>
                  </a:lnTo>
                  <a:lnTo>
                    <a:pt x="23964" y="1015872"/>
                  </a:lnTo>
                  <a:lnTo>
                    <a:pt x="13550" y="967612"/>
                  </a:lnTo>
                  <a:lnTo>
                    <a:pt x="6057" y="918590"/>
                  </a:lnTo>
                  <a:lnTo>
                    <a:pt x="1524" y="869060"/>
                  </a:lnTo>
                  <a:lnTo>
                    <a:pt x="0" y="819149"/>
                  </a:lnTo>
                  <a:lnTo>
                    <a:pt x="208724" y="819149"/>
                  </a:lnTo>
                  <a:lnTo>
                    <a:pt x="210553" y="866901"/>
                  </a:lnTo>
                  <a:lnTo>
                    <a:pt x="215976" y="913510"/>
                  </a:lnTo>
                  <a:lnTo>
                    <a:pt x="224840" y="959103"/>
                  </a:lnTo>
                  <a:lnTo>
                    <a:pt x="237020" y="1003426"/>
                  </a:lnTo>
                  <a:lnTo>
                    <a:pt x="252374" y="1046225"/>
                  </a:lnTo>
                  <a:lnTo>
                    <a:pt x="270764" y="1087627"/>
                  </a:lnTo>
                  <a:lnTo>
                    <a:pt x="292061" y="1127251"/>
                  </a:lnTo>
                  <a:lnTo>
                    <a:pt x="316128" y="1165097"/>
                  </a:lnTo>
                  <a:lnTo>
                    <a:pt x="342823" y="1200911"/>
                  </a:lnTo>
                  <a:lnTo>
                    <a:pt x="372021" y="1234693"/>
                  </a:lnTo>
                  <a:lnTo>
                    <a:pt x="403580" y="1266316"/>
                  </a:lnTo>
                  <a:lnTo>
                    <a:pt x="437388" y="1295526"/>
                  </a:lnTo>
                  <a:lnTo>
                    <a:pt x="473202" y="1322196"/>
                  </a:lnTo>
                  <a:lnTo>
                    <a:pt x="511047" y="1346199"/>
                  </a:lnTo>
                  <a:lnTo>
                    <a:pt x="550672" y="1367535"/>
                  </a:lnTo>
                  <a:lnTo>
                    <a:pt x="592074" y="1385950"/>
                  </a:lnTo>
                  <a:lnTo>
                    <a:pt x="634872" y="1401317"/>
                  </a:lnTo>
                  <a:lnTo>
                    <a:pt x="679196" y="1413509"/>
                  </a:lnTo>
                  <a:lnTo>
                    <a:pt x="724789" y="1422272"/>
                  </a:lnTo>
                  <a:lnTo>
                    <a:pt x="771397" y="1427733"/>
                  </a:lnTo>
                  <a:lnTo>
                    <a:pt x="819150" y="1429638"/>
                  </a:lnTo>
                  <a:lnTo>
                    <a:pt x="866902" y="1427733"/>
                  </a:lnTo>
                  <a:lnTo>
                    <a:pt x="913510" y="1422272"/>
                  </a:lnTo>
                  <a:lnTo>
                    <a:pt x="959104" y="1413509"/>
                  </a:lnTo>
                  <a:lnTo>
                    <a:pt x="1003427" y="1401317"/>
                  </a:lnTo>
                  <a:lnTo>
                    <a:pt x="1046226" y="1385950"/>
                  </a:lnTo>
                  <a:lnTo>
                    <a:pt x="1087628" y="1367535"/>
                  </a:lnTo>
                  <a:lnTo>
                    <a:pt x="1127252" y="1346199"/>
                  </a:lnTo>
                  <a:lnTo>
                    <a:pt x="1165098" y="1322196"/>
                  </a:lnTo>
                  <a:lnTo>
                    <a:pt x="1200911" y="1295526"/>
                  </a:lnTo>
                  <a:lnTo>
                    <a:pt x="1234694" y="1266316"/>
                  </a:lnTo>
                  <a:lnTo>
                    <a:pt x="1266317" y="1234693"/>
                  </a:lnTo>
                  <a:lnTo>
                    <a:pt x="1295527" y="1200911"/>
                  </a:lnTo>
                  <a:lnTo>
                    <a:pt x="1322197" y="1165097"/>
                  </a:lnTo>
                  <a:lnTo>
                    <a:pt x="1346200" y="1127251"/>
                  </a:lnTo>
                  <a:lnTo>
                    <a:pt x="1367536" y="1087627"/>
                  </a:lnTo>
                  <a:lnTo>
                    <a:pt x="1385951" y="1046225"/>
                  </a:lnTo>
                  <a:lnTo>
                    <a:pt x="1401317" y="1003426"/>
                  </a:lnTo>
                  <a:lnTo>
                    <a:pt x="1413510" y="959103"/>
                  </a:lnTo>
                  <a:lnTo>
                    <a:pt x="1422273" y="913510"/>
                  </a:lnTo>
                  <a:lnTo>
                    <a:pt x="1427734" y="866901"/>
                  </a:lnTo>
                  <a:lnTo>
                    <a:pt x="1429639" y="819149"/>
                  </a:lnTo>
                  <a:lnTo>
                    <a:pt x="1427734" y="771397"/>
                  </a:lnTo>
                  <a:lnTo>
                    <a:pt x="1422273" y="724788"/>
                  </a:lnTo>
                  <a:lnTo>
                    <a:pt x="1413510" y="679195"/>
                  </a:lnTo>
                  <a:lnTo>
                    <a:pt x="1401317" y="634872"/>
                  </a:lnTo>
                  <a:lnTo>
                    <a:pt x="1385951" y="592073"/>
                  </a:lnTo>
                  <a:lnTo>
                    <a:pt x="1367536" y="550671"/>
                  </a:lnTo>
                  <a:lnTo>
                    <a:pt x="1346200" y="511047"/>
                  </a:lnTo>
                  <a:lnTo>
                    <a:pt x="1322197" y="473201"/>
                  </a:lnTo>
                  <a:lnTo>
                    <a:pt x="1295527" y="437387"/>
                  </a:lnTo>
                  <a:lnTo>
                    <a:pt x="1266317" y="403605"/>
                  </a:lnTo>
                  <a:lnTo>
                    <a:pt x="1234694" y="371982"/>
                  </a:lnTo>
                  <a:lnTo>
                    <a:pt x="1200911" y="342772"/>
                  </a:lnTo>
                  <a:lnTo>
                    <a:pt x="1165098" y="316102"/>
                  </a:lnTo>
                  <a:lnTo>
                    <a:pt x="1127252" y="292099"/>
                  </a:lnTo>
                  <a:lnTo>
                    <a:pt x="1087628" y="270763"/>
                  </a:lnTo>
                  <a:lnTo>
                    <a:pt x="1046226" y="252348"/>
                  </a:lnTo>
                  <a:lnTo>
                    <a:pt x="1003427" y="236981"/>
                  </a:lnTo>
                  <a:lnTo>
                    <a:pt x="959104" y="224789"/>
                  </a:lnTo>
                  <a:lnTo>
                    <a:pt x="913510" y="216026"/>
                  </a:lnTo>
                  <a:lnTo>
                    <a:pt x="866902" y="210565"/>
                  </a:lnTo>
                  <a:lnTo>
                    <a:pt x="819150" y="208660"/>
                  </a:lnTo>
                  <a:lnTo>
                    <a:pt x="770763" y="210692"/>
                  </a:lnTo>
                  <a:lnTo>
                    <a:pt x="723138" y="216280"/>
                  </a:lnTo>
                  <a:lnTo>
                    <a:pt x="676147" y="225678"/>
                  </a:lnTo>
                  <a:lnTo>
                    <a:pt x="630301" y="238632"/>
                  </a:lnTo>
                  <a:lnTo>
                    <a:pt x="585597" y="255142"/>
                  </a:lnTo>
                  <a:lnTo>
                    <a:pt x="542290" y="275081"/>
                  </a:lnTo>
                  <a:lnTo>
                    <a:pt x="500634" y="298449"/>
                  </a:lnTo>
                  <a:lnTo>
                    <a:pt x="460756" y="324992"/>
                  </a:lnTo>
                  <a:lnTo>
                    <a:pt x="423037" y="354710"/>
                  </a:lnTo>
                  <a:lnTo>
                    <a:pt x="387515" y="387476"/>
                  </a:lnTo>
                  <a:lnTo>
                    <a:pt x="239928" y="239902"/>
                  </a:lnTo>
                  <a:close/>
                </a:path>
              </a:pathLst>
            </a:custGeom>
            <a:ln w="38100">
              <a:solidFill>
                <a:srgbClr val="FFFFFF"/>
              </a:solidFill>
            </a:ln>
          </p:spPr>
          <p:txBody>
            <a:bodyPr wrap="square" lIns="0" tIns="0" rIns="0" bIns="0" rtlCol="0"/>
            <a:lstStyle/>
            <a:p>
              <a:endParaRPr/>
            </a:p>
          </p:txBody>
        </p:sp>
      </p:grpSp>
      <p:sp>
        <p:nvSpPr>
          <p:cNvPr id="29" name="object 29"/>
          <p:cNvSpPr txBox="1"/>
          <p:nvPr/>
        </p:nvSpPr>
        <p:spPr>
          <a:xfrm>
            <a:off x="1155598" y="4350207"/>
            <a:ext cx="956944" cy="331470"/>
          </a:xfrm>
          <a:prstGeom prst="rect">
            <a:avLst/>
          </a:prstGeom>
        </p:spPr>
        <p:txBody>
          <a:bodyPr vert="horz" wrap="square" lIns="0" tIns="13335" rIns="0" bIns="0" rtlCol="0">
            <a:spAutoFit/>
          </a:bodyPr>
          <a:lstStyle/>
          <a:p>
            <a:pPr marL="12700">
              <a:lnSpc>
                <a:spcPct val="100000"/>
              </a:lnSpc>
              <a:spcBef>
                <a:spcPts val="105"/>
              </a:spcBef>
            </a:pPr>
            <a:r>
              <a:rPr sz="2000" b="1" spc="-10" dirty="0">
                <a:latin typeface="Calibri"/>
                <a:cs typeface="Calibri"/>
              </a:rPr>
              <a:t>L</a:t>
            </a:r>
            <a:r>
              <a:rPr sz="2000" b="1" spc="-15" dirty="0">
                <a:latin typeface="Calibri"/>
                <a:cs typeface="Calibri"/>
              </a:rPr>
              <a:t>o</a:t>
            </a:r>
            <a:r>
              <a:rPr sz="2000" b="1" spc="-20" dirty="0">
                <a:latin typeface="Calibri"/>
                <a:cs typeface="Calibri"/>
              </a:rPr>
              <a:t>w</a:t>
            </a:r>
            <a:r>
              <a:rPr sz="2000" b="1" spc="-15" dirty="0">
                <a:latin typeface="Calibri"/>
                <a:cs typeface="Calibri"/>
              </a:rPr>
              <a:t>-</a:t>
            </a:r>
            <a:r>
              <a:rPr sz="2000" b="1" spc="-25" dirty="0">
                <a:latin typeface="Calibri"/>
                <a:cs typeface="Calibri"/>
              </a:rPr>
              <a:t>c</a:t>
            </a:r>
            <a:r>
              <a:rPr sz="2000" b="1" spc="-15" dirty="0">
                <a:latin typeface="Calibri"/>
                <a:cs typeface="Calibri"/>
              </a:rPr>
              <a:t>o</a:t>
            </a:r>
            <a:r>
              <a:rPr sz="2000" b="1" spc="-35" dirty="0">
                <a:latin typeface="Calibri"/>
                <a:cs typeface="Calibri"/>
              </a:rPr>
              <a:t>s</a:t>
            </a:r>
            <a:r>
              <a:rPr sz="2000" b="1" dirty="0">
                <a:latin typeface="Calibri"/>
                <a:cs typeface="Calibri"/>
              </a:rPr>
              <a:t>t</a:t>
            </a:r>
            <a:endParaRPr sz="200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2291" y="2052827"/>
            <a:ext cx="7505700" cy="4550664"/>
          </a:xfrm>
          <a:prstGeom prst="rect">
            <a:avLst/>
          </a:prstGeom>
        </p:spPr>
      </p:pic>
      <p:sp>
        <p:nvSpPr>
          <p:cNvPr id="3" name="object 3"/>
          <p:cNvSpPr txBox="1">
            <a:spLocks noGrp="1"/>
          </p:cNvSpPr>
          <p:nvPr>
            <p:ph type="ctrTitle"/>
          </p:nvPr>
        </p:nvSpPr>
        <p:spPr>
          <a:prstGeom prst="rect">
            <a:avLst/>
          </a:prstGeom>
        </p:spPr>
        <p:txBody>
          <a:bodyPr vert="horz" wrap="square" lIns="0" tIns="13335" rIns="0" bIns="0" rtlCol="0">
            <a:spAutoFit/>
          </a:bodyPr>
          <a:lstStyle/>
          <a:p>
            <a:pPr marL="283845">
              <a:lnSpc>
                <a:spcPct val="100000"/>
              </a:lnSpc>
              <a:spcBef>
                <a:spcPts val="105"/>
              </a:spcBef>
            </a:pPr>
            <a:r>
              <a:rPr spc="-55" dirty="0"/>
              <a:t>From</a:t>
            </a:r>
            <a:r>
              <a:rPr spc="-15" dirty="0"/>
              <a:t> </a:t>
            </a:r>
            <a:r>
              <a:rPr spc="-40" dirty="0"/>
              <a:t>Paper</a:t>
            </a:r>
            <a:r>
              <a:rPr spc="30" dirty="0"/>
              <a:t> </a:t>
            </a:r>
            <a:r>
              <a:rPr spc="-20" dirty="0"/>
              <a:t>to</a:t>
            </a:r>
            <a:r>
              <a:rPr spc="-130" dirty="0"/>
              <a:t> </a:t>
            </a:r>
            <a:r>
              <a:rPr spc="-55" dirty="0"/>
              <a:t>E-Paper</a:t>
            </a:r>
          </a:p>
        </p:txBody>
      </p:sp>
      <p:sp>
        <p:nvSpPr>
          <p:cNvPr id="4" name="object 4"/>
          <p:cNvSpPr txBox="1"/>
          <p:nvPr/>
        </p:nvSpPr>
        <p:spPr>
          <a:xfrm>
            <a:off x="834034" y="1561338"/>
            <a:ext cx="2027555" cy="330835"/>
          </a:xfrm>
          <a:prstGeom prst="rect">
            <a:avLst/>
          </a:prstGeom>
        </p:spPr>
        <p:txBody>
          <a:bodyPr vert="horz" wrap="square" lIns="0" tIns="13335" rIns="0" bIns="0" rtlCol="0">
            <a:spAutoFit/>
          </a:bodyPr>
          <a:lstStyle/>
          <a:p>
            <a:pPr marL="12700">
              <a:lnSpc>
                <a:spcPct val="100000"/>
              </a:lnSpc>
              <a:spcBef>
                <a:spcPts val="105"/>
              </a:spcBef>
            </a:pPr>
            <a:r>
              <a:rPr sz="2000" b="1" spc="-35" dirty="0">
                <a:latin typeface="Calibri"/>
                <a:cs typeface="Calibri"/>
              </a:rPr>
              <a:t>F</a:t>
            </a:r>
            <a:r>
              <a:rPr sz="2000" b="1" spc="-25" dirty="0">
                <a:latin typeface="Calibri"/>
                <a:cs typeface="Calibri"/>
              </a:rPr>
              <a:t>e</a:t>
            </a:r>
            <a:r>
              <a:rPr sz="2000" b="1" dirty="0">
                <a:latin typeface="Calibri"/>
                <a:cs typeface="Calibri"/>
              </a:rPr>
              <a:t>w</a:t>
            </a:r>
            <a:r>
              <a:rPr sz="2000" b="1" spc="-100" dirty="0">
                <a:latin typeface="Calibri"/>
                <a:cs typeface="Calibri"/>
              </a:rPr>
              <a:t> </a:t>
            </a:r>
            <a:r>
              <a:rPr sz="2000" b="1" dirty="0">
                <a:latin typeface="Calibri"/>
                <a:cs typeface="Calibri"/>
              </a:rPr>
              <a:t>a</a:t>
            </a:r>
            <a:r>
              <a:rPr sz="2000" b="1" spc="10" dirty="0">
                <a:latin typeface="Calibri"/>
                <a:cs typeface="Calibri"/>
              </a:rPr>
              <a:t>n</a:t>
            </a:r>
            <a:r>
              <a:rPr sz="2000" b="1" dirty="0">
                <a:latin typeface="Calibri"/>
                <a:cs typeface="Calibri"/>
              </a:rPr>
              <a:t>d</a:t>
            </a:r>
            <a:r>
              <a:rPr sz="2000" b="1" spc="-40" dirty="0">
                <a:latin typeface="Calibri"/>
                <a:cs typeface="Calibri"/>
              </a:rPr>
              <a:t> </a:t>
            </a:r>
            <a:r>
              <a:rPr sz="2000" b="1" spc="-5" dirty="0">
                <a:latin typeface="Calibri"/>
                <a:cs typeface="Calibri"/>
              </a:rPr>
              <a:t>ea</a:t>
            </a:r>
            <a:r>
              <a:rPr sz="2000" b="1" spc="-40" dirty="0">
                <a:latin typeface="Calibri"/>
                <a:cs typeface="Calibri"/>
              </a:rPr>
              <a:t>s</a:t>
            </a:r>
            <a:r>
              <a:rPr sz="2000" b="1" dirty="0">
                <a:latin typeface="Calibri"/>
                <a:cs typeface="Calibri"/>
              </a:rPr>
              <a:t>y</a:t>
            </a:r>
            <a:r>
              <a:rPr sz="2000" b="1" spc="-20" dirty="0">
                <a:latin typeface="Calibri"/>
                <a:cs typeface="Calibri"/>
              </a:rPr>
              <a:t> s</a:t>
            </a:r>
            <a:r>
              <a:rPr sz="2000" b="1" spc="-25" dirty="0">
                <a:latin typeface="Calibri"/>
                <a:cs typeface="Calibri"/>
              </a:rPr>
              <a:t>t</a:t>
            </a:r>
            <a:r>
              <a:rPr sz="2000" b="1" spc="-5" dirty="0">
                <a:latin typeface="Calibri"/>
                <a:cs typeface="Calibri"/>
              </a:rPr>
              <a:t>e</a:t>
            </a:r>
            <a:r>
              <a:rPr sz="2000" b="1" spc="-10" dirty="0">
                <a:latin typeface="Calibri"/>
                <a:cs typeface="Calibri"/>
              </a:rPr>
              <a:t>p</a:t>
            </a:r>
            <a:r>
              <a:rPr sz="2000" b="1" dirty="0">
                <a:latin typeface="Calibri"/>
                <a:cs typeface="Calibri"/>
              </a:rPr>
              <a:t>s</a:t>
            </a:r>
            <a:endParaRPr sz="2000">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047748" y="423799"/>
            <a:ext cx="5000625" cy="696595"/>
          </a:xfrm>
          <a:prstGeom prst="rect">
            <a:avLst/>
          </a:prstGeom>
        </p:spPr>
        <p:txBody>
          <a:bodyPr vert="horz" wrap="square" lIns="0" tIns="13335" rIns="0" bIns="0" rtlCol="0">
            <a:spAutoFit/>
          </a:bodyPr>
          <a:lstStyle/>
          <a:p>
            <a:pPr marL="12700">
              <a:lnSpc>
                <a:spcPct val="100000"/>
              </a:lnSpc>
              <a:spcBef>
                <a:spcPts val="105"/>
              </a:spcBef>
            </a:pPr>
            <a:r>
              <a:rPr sz="4400" spc="-35" dirty="0">
                <a:latin typeface="Calibri"/>
                <a:cs typeface="Calibri"/>
              </a:rPr>
              <a:t>Hydrophilicity</a:t>
            </a:r>
            <a:r>
              <a:rPr sz="4400" spc="45" dirty="0">
                <a:latin typeface="Calibri"/>
                <a:cs typeface="Calibri"/>
              </a:rPr>
              <a:t> </a:t>
            </a:r>
            <a:r>
              <a:rPr sz="4400" spc="-60" dirty="0">
                <a:latin typeface="Calibri"/>
                <a:cs typeface="Calibri"/>
              </a:rPr>
              <a:t>matters</a:t>
            </a:r>
            <a:endParaRPr sz="4400">
              <a:latin typeface="Calibri"/>
              <a:cs typeface="Calibri"/>
            </a:endParaRPr>
          </a:p>
        </p:txBody>
      </p:sp>
      <p:pic>
        <p:nvPicPr>
          <p:cNvPr id="3" name="object 3"/>
          <p:cNvPicPr/>
          <p:nvPr/>
        </p:nvPicPr>
        <p:blipFill>
          <a:blip r:embed="rId2" cstate="print"/>
          <a:stretch>
            <a:fillRect/>
          </a:stretch>
        </p:blipFill>
        <p:spPr>
          <a:xfrm>
            <a:off x="2552700" y="1365503"/>
            <a:ext cx="3784091" cy="3270504"/>
          </a:xfrm>
          <a:prstGeom prst="rect">
            <a:avLst/>
          </a:prstGeom>
        </p:spPr>
      </p:pic>
      <p:pic>
        <p:nvPicPr>
          <p:cNvPr id="4" name="object 4"/>
          <p:cNvPicPr/>
          <p:nvPr/>
        </p:nvPicPr>
        <p:blipFill>
          <a:blip r:embed="rId3" cstate="print"/>
          <a:stretch>
            <a:fillRect/>
          </a:stretch>
        </p:blipFill>
        <p:spPr>
          <a:xfrm>
            <a:off x="196595" y="5193791"/>
            <a:ext cx="8793480" cy="1437132"/>
          </a:xfrm>
          <a:prstGeom prst="rect">
            <a:avLst/>
          </a:prstGeom>
        </p:spPr>
      </p:pic>
      <p:sp>
        <p:nvSpPr>
          <p:cNvPr id="5" name="object 5"/>
          <p:cNvSpPr txBox="1"/>
          <p:nvPr/>
        </p:nvSpPr>
        <p:spPr>
          <a:xfrm>
            <a:off x="296367" y="4519422"/>
            <a:ext cx="2266315"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Calibri"/>
                <a:cs typeface="Calibri"/>
              </a:rPr>
              <a:t>…</a:t>
            </a:r>
            <a:r>
              <a:rPr sz="2800" spc="-10" dirty="0">
                <a:latin typeface="Calibri"/>
                <a:cs typeface="Calibri"/>
              </a:rPr>
              <a:t> </a:t>
            </a:r>
            <a:r>
              <a:rPr sz="2800" spc="-25" dirty="0">
                <a:latin typeface="Calibri"/>
                <a:cs typeface="Calibri"/>
              </a:rPr>
              <a:t>also</a:t>
            </a:r>
            <a:r>
              <a:rPr sz="2800" spc="20" dirty="0">
                <a:latin typeface="Calibri"/>
                <a:cs typeface="Calibri"/>
              </a:rPr>
              <a:t> </a:t>
            </a:r>
            <a:r>
              <a:rPr sz="2800" spc="-5" dirty="0">
                <a:latin typeface="Calibri"/>
                <a:cs typeface="Calibri"/>
              </a:rPr>
              <a:t>the</a:t>
            </a:r>
            <a:r>
              <a:rPr sz="2800" spc="-85" dirty="0">
                <a:latin typeface="Calibri"/>
                <a:cs typeface="Calibri"/>
              </a:rPr>
              <a:t> </a:t>
            </a:r>
            <a:r>
              <a:rPr sz="2800" spc="-15" dirty="0">
                <a:latin typeface="Calibri"/>
                <a:cs typeface="Calibri"/>
              </a:rPr>
              <a:t>cost!</a:t>
            </a:r>
            <a:endParaRPr sz="28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635" y="340232"/>
            <a:ext cx="2860675" cy="1001394"/>
          </a:xfrm>
          <a:prstGeom prst="rect">
            <a:avLst/>
          </a:prstGeom>
        </p:spPr>
        <p:txBody>
          <a:bodyPr vert="horz" wrap="square" lIns="0" tIns="12700" rIns="0" bIns="0" rtlCol="0">
            <a:spAutoFit/>
          </a:bodyPr>
          <a:lstStyle/>
          <a:p>
            <a:pPr marL="12700" marR="5080">
              <a:lnSpc>
                <a:spcPct val="100000"/>
              </a:lnSpc>
              <a:spcBef>
                <a:spcPts val="100"/>
              </a:spcBef>
            </a:pPr>
            <a:r>
              <a:rPr sz="3200" dirty="0">
                <a:solidFill>
                  <a:srgbClr val="00AEEE"/>
                </a:solidFill>
                <a:latin typeface="Verdana"/>
                <a:cs typeface="Verdana"/>
              </a:rPr>
              <a:t>CARBON </a:t>
            </a:r>
            <a:r>
              <a:rPr sz="3200" spc="5" dirty="0">
                <a:solidFill>
                  <a:srgbClr val="00AEEE"/>
                </a:solidFill>
                <a:latin typeface="Verdana"/>
                <a:cs typeface="Verdana"/>
              </a:rPr>
              <a:t> </a:t>
            </a:r>
            <a:r>
              <a:rPr sz="3200" dirty="0">
                <a:solidFill>
                  <a:srgbClr val="00AEEE"/>
                </a:solidFill>
                <a:latin typeface="Verdana"/>
                <a:cs typeface="Verdana"/>
              </a:rPr>
              <a:t>NANOTUB</a:t>
            </a:r>
            <a:r>
              <a:rPr sz="3200" spc="-15" dirty="0">
                <a:solidFill>
                  <a:srgbClr val="00AEEE"/>
                </a:solidFill>
                <a:latin typeface="Verdana"/>
                <a:cs typeface="Verdana"/>
              </a:rPr>
              <a:t>E</a:t>
            </a:r>
            <a:r>
              <a:rPr sz="3200" dirty="0">
                <a:solidFill>
                  <a:srgbClr val="00AEEE"/>
                </a:solidFill>
                <a:latin typeface="Verdana"/>
                <a:cs typeface="Verdana"/>
              </a:rPr>
              <a:t>S</a:t>
            </a:r>
            <a:endParaRPr sz="3200">
              <a:latin typeface="Verdana"/>
              <a:cs typeface="Verdana"/>
            </a:endParaRPr>
          </a:p>
        </p:txBody>
      </p:sp>
      <p:pic>
        <p:nvPicPr>
          <p:cNvPr id="3" name="object 3"/>
          <p:cNvPicPr/>
          <p:nvPr/>
        </p:nvPicPr>
        <p:blipFill>
          <a:blip r:embed="rId2" cstate="print"/>
          <a:stretch>
            <a:fillRect/>
          </a:stretch>
        </p:blipFill>
        <p:spPr>
          <a:xfrm>
            <a:off x="6629400" y="228600"/>
            <a:ext cx="2286000" cy="2286000"/>
          </a:xfrm>
          <a:prstGeom prst="rect">
            <a:avLst/>
          </a:prstGeom>
        </p:spPr>
      </p:pic>
      <p:pic>
        <p:nvPicPr>
          <p:cNvPr id="4" name="object 4"/>
          <p:cNvPicPr/>
          <p:nvPr/>
        </p:nvPicPr>
        <p:blipFill>
          <a:blip r:embed="rId3" cstate="print"/>
          <a:stretch>
            <a:fillRect/>
          </a:stretch>
        </p:blipFill>
        <p:spPr>
          <a:xfrm>
            <a:off x="2895600" y="3886198"/>
            <a:ext cx="3035807" cy="2895598"/>
          </a:xfrm>
          <a:prstGeom prst="rect">
            <a:avLst/>
          </a:prstGeom>
        </p:spPr>
      </p:pic>
      <p:pic>
        <p:nvPicPr>
          <p:cNvPr id="5" name="object 5"/>
          <p:cNvPicPr/>
          <p:nvPr/>
        </p:nvPicPr>
        <p:blipFill>
          <a:blip r:embed="rId4" cstate="print"/>
          <a:stretch>
            <a:fillRect/>
          </a:stretch>
        </p:blipFill>
        <p:spPr>
          <a:xfrm>
            <a:off x="6096000" y="3886198"/>
            <a:ext cx="3035807" cy="2895598"/>
          </a:xfrm>
          <a:prstGeom prst="rect">
            <a:avLst/>
          </a:prstGeom>
        </p:spPr>
      </p:pic>
      <p:pic>
        <p:nvPicPr>
          <p:cNvPr id="6" name="object 6"/>
          <p:cNvPicPr/>
          <p:nvPr/>
        </p:nvPicPr>
        <p:blipFill>
          <a:blip r:embed="rId5" cstate="print"/>
          <a:stretch>
            <a:fillRect/>
          </a:stretch>
        </p:blipFill>
        <p:spPr>
          <a:xfrm>
            <a:off x="197357" y="2577845"/>
            <a:ext cx="148590" cy="148589"/>
          </a:xfrm>
          <a:prstGeom prst="rect">
            <a:avLst/>
          </a:prstGeom>
        </p:spPr>
      </p:pic>
      <p:pic>
        <p:nvPicPr>
          <p:cNvPr id="7" name="object 7"/>
          <p:cNvPicPr/>
          <p:nvPr/>
        </p:nvPicPr>
        <p:blipFill>
          <a:blip r:embed="rId5" cstate="print"/>
          <a:stretch>
            <a:fillRect/>
          </a:stretch>
        </p:blipFill>
        <p:spPr>
          <a:xfrm>
            <a:off x="197357" y="2882645"/>
            <a:ext cx="148590" cy="148589"/>
          </a:xfrm>
          <a:prstGeom prst="rect">
            <a:avLst/>
          </a:prstGeom>
        </p:spPr>
      </p:pic>
      <p:pic>
        <p:nvPicPr>
          <p:cNvPr id="8" name="object 8"/>
          <p:cNvPicPr/>
          <p:nvPr/>
        </p:nvPicPr>
        <p:blipFill>
          <a:blip r:embed="rId5" cstate="print"/>
          <a:stretch>
            <a:fillRect/>
          </a:stretch>
        </p:blipFill>
        <p:spPr>
          <a:xfrm>
            <a:off x="197357" y="3187445"/>
            <a:ext cx="148590" cy="148589"/>
          </a:xfrm>
          <a:prstGeom prst="rect">
            <a:avLst/>
          </a:prstGeom>
        </p:spPr>
      </p:pic>
      <p:sp>
        <p:nvSpPr>
          <p:cNvPr id="9" name="object 9"/>
          <p:cNvSpPr txBox="1"/>
          <p:nvPr/>
        </p:nvSpPr>
        <p:spPr>
          <a:xfrm>
            <a:off x="154330" y="1860550"/>
            <a:ext cx="4282440" cy="154305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00AE50"/>
                </a:solidFill>
                <a:latin typeface="Verdana"/>
                <a:cs typeface="Verdana"/>
              </a:rPr>
              <a:t>CHARACHERISTICS</a:t>
            </a:r>
            <a:endParaRPr sz="2000">
              <a:latin typeface="Verdana"/>
              <a:cs typeface="Verdana"/>
            </a:endParaRPr>
          </a:p>
          <a:p>
            <a:pPr>
              <a:lnSpc>
                <a:spcPct val="100000"/>
              </a:lnSpc>
              <a:spcBef>
                <a:spcPts val="25"/>
              </a:spcBef>
            </a:pPr>
            <a:endParaRPr sz="1900">
              <a:latin typeface="Verdana"/>
              <a:cs typeface="Verdana"/>
            </a:endParaRPr>
          </a:p>
          <a:p>
            <a:pPr marL="278130">
              <a:lnSpc>
                <a:spcPct val="100000"/>
              </a:lnSpc>
              <a:spcBef>
                <a:spcPts val="5"/>
              </a:spcBef>
            </a:pPr>
            <a:r>
              <a:rPr sz="2000" b="1" spc="-5" dirty="0">
                <a:solidFill>
                  <a:srgbClr val="00AE50"/>
                </a:solidFill>
                <a:latin typeface="Verdana"/>
                <a:cs typeface="Verdana"/>
              </a:rPr>
              <a:t>porous</a:t>
            </a:r>
            <a:r>
              <a:rPr sz="2000" b="1" spc="-165" dirty="0">
                <a:solidFill>
                  <a:srgbClr val="00AE50"/>
                </a:solidFill>
                <a:latin typeface="Verdana"/>
                <a:cs typeface="Verdana"/>
              </a:rPr>
              <a:t> </a:t>
            </a:r>
            <a:r>
              <a:rPr sz="2000" b="1" spc="-5" dirty="0">
                <a:solidFill>
                  <a:srgbClr val="00AE50"/>
                </a:solidFill>
                <a:latin typeface="Verdana"/>
                <a:cs typeface="Verdana"/>
              </a:rPr>
              <a:t>structure;</a:t>
            </a:r>
            <a:endParaRPr sz="2000">
              <a:latin typeface="Verdana"/>
              <a:cs typeface="Verdana"/>
            </a:endParaRPr>
          </a:p>
          <a:p>
            <a:pPr marL="366395">
              <a:lnSpc>
                <a:spcPct val="100000"/>
              </a:lnSpc>
            </a:pPr>
            <a:r>
              <a:rPr sz="2000" b="1" dirty="0">
                <a:solidFill>
                  <a:srgbClr val="00AE50"/>
                </a:solidFill>
                <a:latin typeface="Verdana"/>
                <a:cs typeface="Verdana"/>
              </a:rPr>
              <a:t>high</a:t>
            </a:r>
            <a:r>
              <a:rPr sz="2000" b="1" spc="-65" dirty="0">
                <a:solidFill>
                  <a:srgbClr val="00AE50"/>
                </a:solidFill>
                <a:latin typeface="Verdana"/>
                <a:cs typeface="Verdana"/>
              </a:rPr>
              <a:t> </a:t>
            </a:r>
            <a:r>
              <a:rPr sz="2000" b="1" spc="-5" dirty="0">
                <a:solidFill>
                  <a:srgbClr val="00AE50"/>
                </a:solidFill>
                <a:latin typeface="Verdana"/>
                <a:cs typeface="Verdana"/>
              </a:rPr>
              <a:t>mechanichal</a:t>
            </a:r>
            <a:r>
              <a:rPr sz="2000" b="1" spc="-70" dirty="0">
                <a:solidFill>
                  <a:srgbClr val="00AE50"/>
                </a:solidFill>
                <a:latin typeface="Verdana"/>
                <a:cs typeface="Verdana"/>
              </a:rPr>
              <a:t> </a:t>
            </a:r>
            <a:r>
              <a:rPr sz="2000" b="1" spc="-5" dirty="0">
                <a:solidFill>
                  <a:srgbClr val="00AE50"/>
                </a:solidFill>
                <a:latin typeface="Verdana"/>
                <a:cs typeface="Verdana"/>
              </a:rPr>
              <a:t>strenght;</a:t>
            </a:r>
            <a:endParaRPr sz="2000">
              <a:latin typeface="Verdana"/>
              <a:cs typeface="Verdana"/>
            </a:endParaRPr>
          </a:p>
          <a:p>
            <a:pPr marL="366395">
              <a:lnSpc>
                <a:spcPct val="100000"/>
              </a:lnSpc>
            </a:pPr>
            <a:r>
              <a:rPr sz="2000" b="1" dirty="0">
                <a:solidFill>
                  <a:srgbClr val="00AE50"/>
                </a:solidFill>
                <a:latin typeface="Verdana"/>
                <a:cs typeface="Verdana"/>
              </a:rPr>
              <a:t>easy</a:t>
            </a:r>
            <a:r>
              <a:rPr sz="2000" b="1" spc="-60" dirty="0">
                <a:solidFill>
                  <a:srgbClr val="00AE50"/>
                </a:solidFill>
                <a:latin typeface="Verdana"/>
                <a:cs typeface="Verdana"/>
              </a:rPr>
              <a:t> </a:t>
            </a:r>
            <a:r>
              <a:rPr sz="2000" b="1" spc="-5" dirty="0">
                <a:solidFill>
                  <a:srgbClr val="00AE50"/>
                </a:solidFill>
                <a:latin typeface="Verdana"/>
                <a:cs typeface="Verdana"/>
              </a:rPr>
              <a:t>to</a:t>
            </a:r>
            <a:r>
              <a:rPr sz="2000" b="1" spc="-25" dirty="0">
                <a:solidFill>
                  <a:srgbClr val="00AE50"/>
                </a:solidFill>
                <a:latin typeface="Verdana"/>
                <a:cs typeface="Verdana"/>
              </a:rPr>
              <a:t> </a:t>
            </a:r>
            <a:r>
              <a:rPr sz="2000" b="1" dirty="0">
                <a:solidFill>
                  <a:srgbClr val="00AE50"/>
                </a:solidFill>
                <a:latin typeface="Verdana"/>
                <a:cs typeface="Verdana"/>
              </a:rPr>
              <a:t>be</a:t>
            </a:r>
            <a:r>
              <a:rPr sz="2000" b="1" spc="-35" dirty="0">
                <a:solidFill>
                  <a:srgbClr val="00AE50"/>
                </a:solidFill>
                <a:latin typeface="Verdana"/>
                <a:cs typeface="Verdana"/>
              </a:rPr>
              <a:t> </a:t>
            </a:r>
            <a:r>
              <a:rPr sz="2000" b="1" dirty="0">
                <a:solidFill>
                  <a:srgbClr val="00AE50"/>
                </a:solidFill>
                <a:latin typeface="Verdana"/>
                <a:cs typeface="Verdana"/>
              </a:rPr>
              <a:t>modified;</a:t>
            </a:r>
            <a:endParaRPr sz="2000">
              <a:latin typeface="Verdana"/>
              <a:cs typeface="Verdana"/>
            </a:endParaRPr>
          </a:p>
        </p:txBody>
      </p:sp>
      <p:pic>
        <p:nvPicPr>
          <p:cNvPr id="10" name="object 10"/>
          <p:cNvPicPr/>
          <p:nvPr/>
        </p:nvPicPr>
        <p:blipFill>
          <a:blip r:embed="rId6" cstate="print"/>
          <a:stretch>
            <a:fillRect/>
          </a:stretch>
        </p:blipFill>
        <p:spPr>
          <a:xfrm>
            <a:off x="76200" y="3886198"/>
            <a:ext cx="2686812" cy="2895600"/>
          </a:xfrm>
          <a:prstGeom prst="rect">
            <a:avLst/>
          </a:prstGeom>
        </p:spPr>
      </p:pic>
      <p:pic>
        <p:nvPicPr>
          <p:cNvPr id="11" name="object 11"/>
          <p:cNvPicPr/>
          <p:nvPr/>
        </p:nvPicPr>
        <p:blipFill>
          <a:blip r:embed="rId7" cstate="print"/>
          <a:stretch>
            <a:fillRect/>
          </a:stretch>
        </p:blipFill>
        <p:spPr>
          <a:xfrm>
            <a:off x="3886200" y="304800"/>
            <a:ext cx="2061972" cy="204368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2563" y="2160037"/>
            <a:ext cx="2700020" cy="340995"/>
          </a:xfrm>
          <a:prstGeom prst="rect">
            <a:avLst/>
          </a:prstGeom>
        </p:spPr>
        <p:txBody>
          <a:bodyPr vert="horz" wrap="square" lIns="0" tIns="0" rIns="0" bIns="0" rtlCol="0">
            <a:spAutoFit/>
          </a:bodyPr>
          <a:lstStyle/>
          <a:p>
            <a:pPr>
              <a:lnSpc>
                <a:spcPts val="2655"/>
              </a:lnSpc>
            </a:pPr>
            <a:r>
              <a:rPr sz="2400" spc="-30" dirty="0">
                <a:solidFill>
                  <a:srgbClr val="414141"/>
                </a:solidFill>
                <a:latin typeface="Arial MT"/>
                <a:cs typeface="Arial MT"/>
              </a:rPr>
              <a:t>No</a:t>
            </a:r>
            <a:r>
              <a:rPr sz="2400" dirty="0">
                <a:solidFill>
                  <a:srgbClr val="414141"/>
                </a:solidFill>
                <a:latin typeface="Arial MT"/>
                <a:cs typeface="Arial MT"/>
              </a:rPr>
              <a:t>t</a:t>
            </a:r>
            <a:r>
              <a:rPr sz="2400" spc="-30" dirty="0">
                <a:solidFill>
                  <a:srgbClr val="414141"/>
                </a:solidFill>
                <a:latin typeface="Arial MT"/>
                <a:cs typeface="Arial MT"/>
              </a:rPr>
              <a:t> </a:t>
            </a:r>
            <a:r>
              <a:rPr sz="2400" dirty="0">
                <a:solidFill>
                  <a:srgbClr val="414141"/>
                </a:solidFill>
                <a:latin typeface="Arial MT"/>
                <a:cs typeface="Arial MT"/>
              </a:rPr>
              <a:t>just</a:t>
            </a:r>
            <a:r>
              <a:rPr sz="2400" spc="-5" dirty="0">
                <a:solidFill>
                  <a:srgbClr val="414141"/>
                </a:solidFill>
                <a:latin typeface="Arial MT"/>
                <a:cs typeface="Arial MT"/>
              </a:rPr>
              <a:t> </a:t>
            </a:r>
            <a:r>
              <a:rPr sz="2400" spc="-35" dirty="0">
                <a:solidFill>
                  <a:srgbClr val="414141"/>
                </a:solidFill>
                <a:latin typeface="Arial MT"/>
                <a:cs typeface="Arial MT"/>
              </a:rPr>
              <a:t>w</a:t>
            </a:r>
            <a:r>
              <a:rPr sz="2400" spc="-30" dirty="0">
                <a:solidFill>
                  <a:srgbClr val="414141"/>
                </a:solidFill>
                <a:latin typeface="Arial MT"/>
                <a:cs typeface="Arial MT"/>
              </a:rPr>
              <a:t>a</a:t>
            </a:r>
            <a:r>
              <a:rPr sz="2400" dirty="0">
                <a:solidFill>
                  <a:srgbClr val="414141"/>
                </a:solidFill>
                <a:latin typeface="Arial MT"/>
                <a:cs typeface="Arial MT"/>
              </a:rPr>
              <a:t>x</a:t>
            </a:r>
            <a:r>
              <a:rPr sz="2400" spc="-130" dirty="0">
                <a:solidFill>
                  <a:srgbClr val="414141"/>
                </a:solidFill>
                <a:latin typeface="Arial MT"/>
                <a:cs typeface="Arial MT"/>
              </a:rPr>
              <a:t> </a:t>
            </a:r>
            <a:r>
              <a:rPr sz="2400" spc="-20" dirty="0">
                <a:solidFill>
                  <a:srgbClr val="414141"/>
                </a:solidFill>
                <a:latin typeface="Arial MT"/>
                <a:cs typeface="Arial MT"/>
              </a:rPr>
              <a:t>p</a:t>
            </a:r>
            <a:r>
              <a:rPr sz="2400" spc="-10" dirty="0">
                <a:solidFill>
                  <a:srgbClr val="414141"/>
                </a:solidFill>
                <a:latin typeface="Arial MT"/>
                <a:cs typeface="Arial MT"/>
              </a:rPr>
              <a:t>r</a:t>
            </a:r>
            <a:r>
              <a:rPr sz="2400" spc="-20" dirty="0">
                <a:solidFill>
                  <a:srgbClr val="414141"/>
                </a:solidFill>
                <a:latin typeface="Arial MT"/>
                <a:cs typeface="Arial MT"/>
              </a:rPr>
              <a:t>in</a:t>
            </a:r>
            <a:r>
              <a:rPr sz="2400" spc="-10" dirty="0">
                <a:solidFill>
                  <a:srgbClr val="414141"/>
                </a:solidFill>
                <a:latin typeface="Arial MT"/>
                <a:cs typeface="Arial MT"/>
              </a:rPr>
              <a:t>t</a:t>
            </a:r>
            <a:r>
              <a:rPr sz="2400" spc="-20" dirty="0">
                <a:solidFill>
                  <a:srgbClr val="414141"/>
                </a:solidFill>
                <a:latin typeface="Arial MT"/>
                <a:cs typeface="Arial MT"/>
              </a:rPr>
              <a:t>in</a:t>
            </a:r>
            <a:r>
              <a:rPr sz="2400" dirty="0">
                <a:solidFill>
                  <a:srgbClr val="414141"/>
                </a:solidFill>
                <a:latin typeface="Arial MT"/>
                <a:cs typeface="Arial MT"/>
              </a:rPr>
              <a:t>g</a:t>
            </a:r>
            <a:endParaRPr sz="2400">
              <a:latin typeface="Arial MT"/>
              <a:cs typeface="Arial MT"/>
            </a:endParaRPr>
          </a:p>
        </p:txBody>
      </p:sp>
      <p:pic>
        <p:nvPicPr>
          <p:cNvPr id="3" name="object 3"/>
          <p:cNvPicPr/>
          <p:nvPr/>
        </p:nvPicPr>
        <p:blipFill>
          <a:blip r:embed="rId2" cstate="print"/>
          <a:stretch>
            <a:fillRect/>
          </a:stretch>
        </p:blipFill>
        <p:spPr>
          <a:xfrm>
            <a:off x="672083" y="2226564"/>
            <a:ext cx="7898892" cy="4026408"/>
          </a:xfrm>
          <a:prstGeom prst="rect">
            <a:avLst/>
          </a:prstGeom>
        </p:spPr>
      </p:pic>
      <p:sp>
        <p:nvSpPr>
          <p:cNvPr id="4" name="object 4"/>
          <p:cNvSpPr txBox="1">
            <a:spLocks noGrp="1"/>
          </p:cNvSpPr>
          <p:nvPr>
            <p:ph type="title"/>
          </p:nvPr>
        </p:nvSpPr>
        <p:spPr>
          <a:xfrm>
            <a:off x="762711" y="1561338"/>
            <a:ext cx="4632325" cy="330835"/>
          </a:xfrm>
          <a:prstGeom prst="rect">
            <a:avLst/>
          </a:prstGeom>
        </p:spPr>
        <p:txBody>
          <a:bodyPr vert="horz" wrap="square" lIns="0" tIns="13335" rIns="0" bIns="0" rtlCol="0">
            <a:spAutoFit/>
          </a:bodyPr>
          <a:lstStyle/>
          <a:p>
            <a:pPr marL="12700">
              <a:lnSpc>
                <a:spcPct val="100000"/>
              </a:lnSpc>
              <a:spcBef>
                <a:spcPts val="105"/>
              </a:spcBef>
            </a:pPr>
            <a:r>
              <a:rPr sz="2000" spc="-35" dirty="0">
                <a:solidFill>
                  <a:srgbClr val="000000"/>
                </a:solidFill>
                <a:latin typeface="Calibri"/>
                <a:cs typeface="Calibri"/>
              </a:rPr>
              <a:t>I</a:t>
            </a:r>
            <a:r>
              <a:rPr sz="2000" dirty="0">
                <a:solidFill>
                  <a:srgbClr val="000000"/>
                </a:solidFill>
                <a:latin typeface="Calibri"/>
                <a:cs typeface="Calibri"/>
              </a:rPr>
              <a:t>t</a:t>
            </a:r>
            <a:r>
              <a:rPr sz="2000" spc="40" dirty="0">
                <a:solidFill>
                  <a:srgbClr val="000000"/>
                </a:solidFill>
                <a:latin typeface="Calibri"/>
                <a:cs typeface="Calibri"/>
              </a:rPr>
              <a:t> </a:t>
            </a:r>
            <a:r>
              <a:rPr sz="2000" spc="25" dirty="0">
                <a:solidFill>
                  <a:srgbClr val="000000"/>
                </a:solidFill>
                <a:latin typeface="Calibri"/>
                <a:cs typeface="Calibri"/>
              </a:rPr>
              <a:t>d</a:t>
            </a:r>
            <a:r>
              <a:rPr sz="2000" spc="-15" dirty="0">
                <a:solidFill>
                  <a:srgbClr val="000000"/>
                </a:solidFill>
                <a:latin typeface="Calibri"/>
                <a:cs typeface="Calibri"/>
              </a:rPr>
              <a:t>e</a:t>
            </a:r>
            <a:r>
              <a:rPr sz="2000" spc="25" dirty="0">
                <a:solidFill>
                  <a:srgbClr val="000000"/>
                </a:solidFill>
                <a:latin typeface="Calibri"/>
                <a:cs typeface="Calibri"/>
              </a:rPr>
              <a:t>p</a:t>
            </a:r>
            <a:r>
              <a:rPr sz="2000" spc="-15" dirty="0">
                <a:solidFill>
                  <a:srgbClr val="000000"/>
                </a:solidFill>
                <a:latin typeface="Calibri"/>
                <a:cs typeface="Calibri"/>
              </a:rPr>
              <a:t>e</a:t>
            </a:r>
            <a:r>
              <a:rPr sz="2000" spc="25" dirty="0">
                <a:solidFill>
                  <a:srgbClr val="000000"/>
                </a:solidFill>
                <a:latin typeface="Calibri"/>
                <a:cs typeface="Calibri"/>
              </a:rPr>
              <a:t>nd</a:t>
            </a:r>
            <a:r>
              <a:rPr sz="2000" dirty="0">
                <a:solidFill>
                  <a:srgbClr val="000000"/>
                </a:solidFill>
                <a:latin typeface="Calibri"/>
                <a:cs typeface="Calibri"/>
              </a:rPr>
              <a:t>s</a:t>
            </a:r>
            <a:r>
              <a:rPr sz="2000" spc="-55" dirty="0">
                <a:solidFill>
                  <a:srgbClr val="000000"/>
                </a:solidFill>
                <a:latin typeface="Calibri"/>
                <a:cs typeface="Calibri"/>
              </a:rPr>
              <a:t> </a:t>
            </a:r>
            <a:r>
              <a:rPr sz="2000" spc="25" dirty="0">
                <a:solidFill>
                  <a:srgbClr val="000000"/>
                </a:solidFill>
                <a:latin typeface="Calibri"/>
                <a:cs typeface="Calibri"/>
              </a:rPr>
              <a:t>o</a:t>
            </a:r>
            <a:r>
              <a:rPr sz="2000" dirty="0">
                <a:solidFill>
                  <a:srgbClr val="000000"/>
                </a:solidFill>
                <a:latin typeface="Calibri"/>
                <a:cs typeface="Calibri"/>
              </a:rPr>
              <a:t>n</a:t>
            </a:r>
            <a:r>
              <a:rPr sz="2000" spc="-55" dirty="0">
                <a:solidFill>
                  <a:srgbClr val="000000"/>
                </a:solidFill>
                <a:latin typeface="Calibri"/>
                <a:cs typeface="Calibri"/>
              </a:rPr>
              <a:t> </a:t>
            </a:r>
            <a:r>
              <a:rPr sz="2000" spc="-10" dirty="0">
                <a:solidFill>
                  <a:srgbClr val="000000"/>
                </a:solidFill>
                <a:latin typeface="Calibri"/>
                <a:cs typeface="Calibri"/>
              </a:rPr>
              <a:t>w</a:t>
            </a:r>
            <a:r>
              <a:rPr sz="2000" spc="25" dirty="0">
                <a:solidFill>
                  <a:srgbClr val="000000"/>
                </a:solidFill>
                <a:latin typeface="Calibri"/>
                <a:cs typeface="Calibri"/>
              </a:rPr>
              <a:t>h</a:t>
            </a:r>
            <a:r>
              <a:rPr sz="2000" spc="-20" dirty="0">
                <a:solidFill>
                  <a:srgbClr val="000000"/>
                </a:solidFill>
                <a:latin typeface="Calibri"/>
                <a:cs typeface="Calibri"/>
              </a:rPr>
              <a:t>a</a:t>
            </a:r>
            <a:r>
              <a:rPr sz="2000" dirty="0">
                <a:solidFill>
                  <a:srgbClr val="000000"/>
                </a:solidFill>
                <a:latin typeface="Calibri"/>
                <a:cs typeface="Calibri"/>
              </a:rPr>
              <a:t>t</a:t>
            </a:r>
            <a:r>
              <a:rPr sz="2000" spc="-155" dirty="0">
                <a:solidFill>
                  <a:srgbClr val="000000"/>
                </a:solidFill>
                <a:latin typeface="Calibri"/>
                <a:cs typeface="Calibri"/>
              </a:rPr>
              <a:t> </a:t>
            </a:r>
            <a:r>
              <a:rPr sz="2000" spc="-75" dirty="0">
                <a:solidFill>
                  <a:srgbClr val="000000"/>
                </a:solidFill>
                <a:latin typeface="Calibri"/>
                <a:cs typeface="Calibri"/>
              </a:rPr>
              <a:t>y</a:t>
            </a:r>
            <a:r>
              <a:rPr sz="2000" spc="25" dirty="0">
                <a:solidFill>
                  <a:srgbClr val="000000"/>
                </a:solidFill>
                <a:latin typeface="Calibri"/>
                <a:cs typeface="Calibri"/>
              </a:rPr>
              <a:t>o</a:t>
            </a:r>
            <a:r>
              <a:rPr sz="2000" dirty="0">
                <a:solidFill>
                  <a:srgbClr val="000000"/>
                </a:solidFill>
                <a:latin typeface="Calibri"/>
                <a:cs typeface="Calibri"/>
              </a:rPr>
              <a:t>u</a:t>
            </a:r>
            <a:r>
              <a:rPr sz="2000" spc="-40" dirty="0">
                <a:solidFill>
                  <a:srgbClr val="000000"/>
                </a:solidFill>
                <a:latin typeface="Calibri"/>
                <a:cs typeface="Calibri"/>
              </a:rPr>
              <a:t> </a:t>
            </a:r>
            <a:r>
              <a:rPr sz="2000" spc="25" dirty="0">
                <a:solidFill>
                  <a:srgbClr val="000000"/>
                </a:solidFill>
                <a:latin typeface="Calibri"/>
                <a:cs typeface="Calibri"/>
              </a:rPr>
              <a:t>n</a:t>
            </a:r>
            <a:r>
              <a:rPr sz="2000" spc="-15" dirty="0">
                <a:solidFill>
                  <a:srgbClr val="000000"/>
                </a:solidFill>
                <a:latin typeface="Calibri"/>
                <a:cs typeface="Calibri"/>
              </a:rPr>
              <a:t>ee</a:t>
            </a:r>
            <a:r>
              <a:rPr sz="2000" dirty="0">
                <a:solidFill>
                  <a:srgbClr val="000000"/>
                </a:solidFill>
                <a:latin typeface="Calibri"/>
                <a:cs typeface="Calibri"/>
              </a:rPr>
              <a:t>d</a:t>
            </a:r>
            <a:r>
              <a:rPr sz="2000" spc="80" dirty="0">
                <a:solidFill>
                  <a:srgbClr val="000000"/>
                </a:solidFill>
                <a:latin typeface="Calibri"/>
                <a:cs typeface="Calibri"/>
              </a:rPr>
              <a:t> </a:t>
            </a:r>
            <a:r>
              <a:rPr sz="2000" spc="5" dirty="0">
                <a:solidFill>
                  <a:srgbClr val="000000"/>
                </a:solidFill>
                <a:latin typeface="Calibri"/>
                <a:cs typeface="Calibri"/>
              </a:rPr>
              <a:t>a</a:t>
            </a:r>
            <a:r>
              <a:rPr sz="2000" spc="25" dirty="0">
                <a:solidFill>
                  <a:srgbClr val="000000"/>
                </a:solidFill>
                <a:latin typeface="Calibri"/>
                <a:cs typeface="Calibri"/>
              </a:rPr>
              <a:t>n</a:t>
            </a:r>
            <a:r>
              <a:rPr sz="2000" dirty="0">
                <a:solidFill>
                  <a:srgbClr val="000000"/>
                </a:solidFill>
                <a:latin typeface="Calibri"/>
                <a:cs typeface="Calibri"/>
              </a:rPr>
              <a:t>d</a:t>
            </a:r>
            <a:r>
              <a:rPr sz="2000" spc="-40" dirty="0">
                <a:solidFill>
                  <a:srgbClr val="000000"/>
                </a:solidFill>
                <a:latin typeface="Calibri"/>
                <a:cs typeface="Calibri"/>
              </a:rPr>
              <a:t> </a:t>
            </a:r>
            <a:r>
              <a:rPr sz="2000" spc="-75" dirty="0">
                <a:solidFill>
                  <a:srgbClr val="000000"/>
                </a:solidFill>
                <a:latin typeface="Calibri"/>
                <a:cs typeface="Calibri"/>
              </a:rPr>
              <a:t>y</a:t>
            </a:r>
            <a:r>
              <a:rPr sz="2000" spc="25" dirty="0">
                <a:solidFill>
                  <a:srgbClr val="000000"/>
                </a:solidFill>
                <a:latin typeface="Calibri"/>
                <a:cs typeface="Calibri"/>
              </a:rPr>
              <a:t>o</a:t>
            </a:r>
            <a:r>
              <a:rPr sz="2000" dirty="0">
                <a:solidFill>
                  <a:srgbClr val="000000"/>
                </a:solidFill>
                <a:latin typeface="Calibri"/>
                <a:cs typeface="Calibri"/>
              </a:rPr>
              <a:t>u</a:t>
            </a:r>
            <a:r>
              <a:rPr sz="2000" spc="-40" dirty="0">
                <a:solidFill>
                  <a:srgbClr val="000000"/>
                </a:solidFill>
                <a:latin typeface="Calibri"/>
                <a:cs typeface="Calibri"/>
              </a:rPr>
              <a:t> </a:t>
            </a:r>
            <a:r>
              <a:rPr sz="2000" spc="25" dirty="0">
                <a:solidFill>
                  <a:srgbClr val="000000"/>
                </a:solidFill>
                <a:latin typeface="Calibri"/>
                <a:cs typeface="Calibri"/>
              </a:rPr>
              <a:t>h</a:t>
            </a:r>
            <a:r>
              <a:rPr sz="2000" spc="-20" dirty="0">
                <a:solidFill>
                  <a:srgbClr val="000000"/>
                </a:solidFill>
                <a:latin typeface="Calibri"/>
                <a:cs typeface="Calibri"/>
              </a:rPr>
              <a:t>a</a:t>
            </a:r>
            <a:r>
              <a:rPr sz="2000" spc="-75" dirty="0">
                <a:solidFill>
                  <a:srgbClr val="000000"/>
                </a:solidFill>
                <a:latin typeface="Calibri"/>
                <a:cs typeface="Calibri"/>
              </a:rPr>
              <a:t>v</a:t>
            </a:r>
            <a:r>
              <a:rPr sz="2000" spc="-15" dirty="0">
                <a:solidFill>
                  <a:srgbClr val="000000"/>
                </a:solidFill>
                <a:latin typeface="Calibri"/>
                <a:cs typeface="Calibri"/>
              </a:rPr>
              <a:t>e</a:t>
            </a:r>
            <a:r>
              <a:rPr sz="2000" dirty="0">
                <a:solidFill>
                  <a:srgbClr val="000000"/>
                </a:solidFill>
                <a:latin typeface="Calibri"/>
                <a:cs typeface="Calibri"/>
              </a:rPr>
              <a:t>!</a:t>
            </a:r>
            <a:endParaRPr sz="2000">
              <a:latin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73172" y="319278"/>
            <a:ext cx="2193290" cy="391160"/>
          </a:xfrm>
          <a:prstGeom prst="rect">
            <a:avLst/>
          </a:prstGeom>
        </p:spPr>
        <p:txBody>
          <a:bodyPr vert="horz" wrap="square" lIns="0" tIns="12700" rIns="0" bIns="0" rtlCol="0">
            <a:spAutoFit/>
          </a:bodyPr>
          <a:lstStyle/>
          <a:p>
            <a:pPr marL="12700">
              <a:lnSpc>
                <a:spcPct val="100000"/>
              </a:lnSpc>
              <a:spcBef>
                <a:spcPts val="100"/>
              </a:spcBef>
            </a:pPr>
            <a:r>
              <a:rPr sz="2400" b="0" spc="-5" dirty="0">
                <a:solidFill>
                  <a:srgbClr val="414141"/>
                </a:solidFill>
                <a:latin typeface="Arial MT"/>
                <a:cs typeface="Arial MT"/>
              </a:rPr>
              <a:t>Which</a:t>
            </a:r>
            <a:r>
              <a:rPr sz="2400" b="0" spc="-105" dirty="0">
                <a:solidFill>
                  <a:srgbClr val="414141"/>
                </a:solidFill>
                <a:latin typeface="Arial MT"/>
                <a:cs typeface="Arial MT"/>
              </a:rPr>
              <a:t> </a:t>
            </a:r>
            <a:r>
              <a:rPr sz="2400" b="0" spc="-50" dirty="0">
                <a:solidFill>
                  <a:srgbClr val="414141"/>
                </a:solidFill>
                <a:latin typeface="Arial MT"/>
                <a:cs typeface="Arial MT"/>
              </a:rPr>
              <a:t>E-Paper?</a:t>
            </a:r>
            <a:endParaRPr sz="2400">
              <a:latin typeface="Arial MT"/>
              <a:cs typeface="Arial MT"/>
            </a:endParaRPr>
          </a:p>
        </p:txBody>
      </p:sp>
      <p:pic>
        <p:nvPicPr>
          <p:cNvPr id="3" name="object 3"/>
          <p:cNvPicPr/>
          <p:nvPr/>
        </p:nvPicPr>
        <p:blipFill>
          <a:blip r:embed="rId2" cstate="print"/>
          <a:stretch>
            <a:fillRect/>
          </a:stretch>
        </p:blipFill>
        <p:spPr>
          <a:xfrm>
            <a:off x="787908" y="1840992"/>
            <a:ext cx="7815072" cy="1723880"/>
          </a:xfrm>
          <a:prstGeom prst="rect">
            <a:avLst/>
          </a:prstGeom>
        </p:spPr>
      </p:pic>
      <p:sp>
        <p:nvSpPr>
          <p:cNvPr id="4" name="object 4"/>
          <p:cNvSpPr txBox="1"/>
          <p:nvPr/>
        </p:nvSpPr>
        <p:spPr>
          <a:xfrm>
            <a:off x="841959" y="1304036"/>
            <a:ext cx="763270" cy="330835"/>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Porous</a:t>
            </a:r>
            <a:endParaRPr sz="2000">
              <a:latin typeface="Calibri"/>
              <a:cs typeface="Calibri"/>
            </a:endParaRPr>
          </a:p>
        </p:txBody>
      </p:sp>
      <p:sp>
        <p:nvSpPr>
          <p:cNvPr id="5" name="object 5"/>
          <p:cNvSpPr txBox="1"/>
          <p:nvPr/>
        </p:nvSpPr>
        <p:spPr>
          <a:xfrm>
            <a:off x="834034" y="3720846"/>
            <a:ext cx="1254125"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Non</a:t>
            </a:r>
            <a:r>
              <a:rPr sz="2000" b="1" spc="-114" dirty="0">
                <a:latin typeface="Calibri"/>
                <a:cs typeface="Calibri"/>
              </a:rPr>
              <a:t> </a:t>
            </a:r>
            <a:r>
              <a:rPr sz="2000" b="1" spc="10" dirty="0">
                <a:latin typeface="Calibri"/>
                <a:cs typeface="Calibri"/>
              </a:rPr>
              <a:t>po</a:t>
            </a:r>
            <a:r>
              <a:rPr sz="2000" b="1" spc="-20" dirty="0">
                <a:latin typeface="Calibri"/>
                <a:cs typeface="Calibri"/>
              </a:rPr>
              <a:t>r</a:t>
            </a:r>
            <a:r>
              <a:rPr sz="2000" b="1" spc="10" dirty="0">
                <a:latin typeface="Calibri"/>
                <a:cs typeface="Calibri"/>
              </a:rPr>
              <a:t>ou</a:t>
            </a:r>
            <a:r>
              <a:rPr sz="2000" b="1" dirty="0">
                <a:latin typeface="Calibri"/>
                <a:cs typeface="Calibri"/>
              </a:rPr>
              <a:t>s</a:t>
            </a:r>
            <a:endParaRPr sz="2000">
              <a:latin typeface="Calibri"/>
              <a:cs typeface="Calibri"/>
            </a:endParaRPr>
          </a:p>
        </p:txBody>
      </p:sp>
      <p:pic>
        <p:nvPicPr>
          <p:cNvPr id="6" name="object 6"/>
          <p:cNvPicPr/>
          <p:nvPr/>
        </p:nvPicPr>
        <p:blipFill>
          <a:blip r:embed="rId3" cstate="print"/>
          <a:stretch>
            <a:fillRect/>
          </a:stretch>
        </p:blipFill>
        <p:spPr>
          <a:xfrm>
            <a:off x="787908" y="4303776"/>
            <a:ext cx="7822692" cy="1728215"/>
          </a:xfrm>
          <a:prstGeom prst="rect">
            <a:avLst/>
          </a:prstGeom>
        </p:spPr>
      </p:pic>
      <p:sp>
        <p:nvSpPr>
          <p:cNvPr id="7" name="object 7"/>
          <p:cNvSpPr txBox="1"/>
          <p:nvPr/>
        </p:nvSpPr>
        <p:spPr>
          <a:xfrm>
            <a:off x="1269491" y="6222491"/>
            <a:ext cx="6910070" cy="381000"/>
          </a:xfrm>
          <a:prstGeom prst="rect">
            <a:avLst/>
          </a:prstGeom>
          <a:solidFill>
            <a:srgbClr val="F9C090"/>
          </a:solidFill>
        </p:spPr>
        <p:txBody>
          <a:bodyPr vert="horz" wrap="square" lIns="0" tIns="24130" rIns="0" bIns="0" rtlCol="0">
            <a:spAutoFit/>
          </a:bodyPr>
          <a:lstStyle/>
          <a:p>
            <a:pPr marL="92075">
              <a:lnSpc>
                <a:spcPct val="100000"/>
              </a:lnSpc>
              <a:spcBef>
                <a:spcPts val="190"/>
              </a:spcBef>
            </a:pPr>
            <a:r>
              <a:rPr sz="1800" b="1" dirty="0">
                <a:latin typeface="Calibri"/>
                <a:cs typeface="Calibri"/>
              </a:rPr>
              <a:t>A</a:t>
            </a:r>
            <a:r>
              <a:rPr sz="1800" b="1" spc="-30" dirty="0">
                <a:latin typeface="Calibri"/>
                <a:cs typeface="Calibri"/>
              </a:rPr>
              <a:t>n</a:t>
            </a:r>
            <a:r>
              <a:rPr sz="1800" b="1" spc="5" dirty="0">
                <a:latin typeface="Calibri"/>
                <a:cs typeface="Calibri"/>
              </a:rPr>
              <a:t>y</a:t>
            </a:r>
            <a:r>
              <a:rPr sz="1800" b="1" spc="-25" dirty="0">
                <a:latin typeface="Calibri"/>
                <a:cs typeface="Calibri"/>
              </a:rPr>
              <a:t>w</a:t>
            </a:r>
            <a:r>
              <a:rPr sz="1800" b="1" spc="-40" dirty="0">
                <a:latin typeface="Calibri"/>
                <a:cs typeface="Calibri"/>
              </a:rPr>
              <a:t>a</a:t>
            </a:r>
            <a:r>
              <a:rPr sz="1800" b="1" spc="-120" dirty="0">
                <a:latin typeface="Calibri"/>
                <a:cs typeface="Calibri"/>
              </a:rPr>
              <a:t>y</a:t>
            </a:r>
            <a:r>
              <a:rPr sz="1800" b="1" dirty="0">
                <a:latin typeface="Calibri"/>
                <a:cs typeface="Calibri"/>
              </a:rPr>
              <a:t>,</a:t>
            </a:r>
            <a:r>
              <a:rPr sz="1800" b="1" spc="-114" dirty="0">
                <a:latin typeface="Calibri"/>
                <a:cs typeface="Calibri"/>
              </a:rPr>
              <a:t> </a:t>
            </a:r>
            <a:r>
              <a:rPr sz="1800" b="1" spc="15" dirty="0">
                <a:latin typeface="Calibri"/>
                <a:cs typeface="Calibri"/>
              </a:rPr>
              <a:t>p</a:t>
            </a:r>
            <a:r>
              <a:rPr sz="1800" b="1" spc="5" dirty="0">
                <a:latin typeface="Calibri"/>
                <a:cs typeface="Calibri"/>
              </a:rPr>
              <a:t>a</a:t>
            </a:r>
            <a:r>
              <a:rPr sz="1800" b="1" spc="15" dirty="0">
                <a:latin typeface="Calibri"/>
                <a:cs typeface="Calibri"/>
              </a:rPr>
              <a:t>pe</a:t>
            </a:r>
            <a:r>
              <a:rPr sz="1800" b="1" dirty="0">
                <a:latin typeface="Calibri"/>
                <a:cs typeface="Calibri"/>
              </a:rPr>
              <a:t>r</a:t>
            </a:r>
            <a:r>
              <a:rPr sz="1800" b="1" spc="-165" dirty="0">
                <a:latin typeface="Calibri"/>
                <a:cs typeface="Calibri"/>
              </a:rPr>
              <a:t> </a:t>
            </a:r>
            <a:r>
              <a:rPr sz="1800" b="1" spc="-25" dirty="0">
                <a:latin typeface="Calibri"/>
                <a:cs typeface="Calibri"/>
              </a:rPr>
              <a:t>i</a:t>
            </a:r>
            <a:r>
              <a:rPr sz="1800" b="1" dirty="0">
                <a:latin typeface="Calibri"/>
                <a:cs typeface="Calibri"/>
              </a:rPr>
              <a:t>s</a:t>
            </a:r>
            <a:r>
              <a:rPr sz="1800" b="1" spc="-60" dirty="0">
                <a:latin typeface="Calibri"/>
                <a:cs typeface="Calibri"/>
              </a:rPr>
              <a:t> </a:t>
            </a:r>
            <a:r>
              <a:rPr sz="1800" b="1" dirty="0">
                <a:latin typeface="Calibri"/>
                <a:cs typeface="Calibri"/>
              </a:rPr>
              <a:t>the</a:t>
            </a:r>
            <a:r>
              <a:rPr sz="1800" b="1" spc="-15" dirty="0">
                <a:latin typeface="Calibri"/>
                <a:cs typeface="Calibri"/>
              </a:rPr>
              <a:t> s</a:t>
            </a:r>
            <a:r>
              <a:rPr sz="1800" b="1" spc="-10" dirty="0">
                <a:latin typeface="Calibri"/>
                <a:cs typeface="Calibri"/>
              </a:rPr>
              <a:t>u</a:t>
            </a:r>
            <a:r>
              <a:rPr sz="1800" b="1" spc="-20" dirty="0">
                <a:latin typeface="Calibri"/>
                <a:cs typeface="Calibri"/>
              </a:rPr>
              <a:t>b</a:t>
            </a:r>
            <a:r>
              <a:rPr sz="1800" b="1" spc="-35" dirty="0">
                <a:latin typeface="Calibri"/>
                <a:cs typeface="Calibri"/>
              </a:rPr>
              <a:t>s</a:t>
            </a:r>
            <a:r>
              <a:rPr sz="1800" b="1" spc="-15" dirty="0">
                <a:latin typeface="Calibri"/>
                <a:cs typeface="Calibri"/>
              </a:rPr>
              <a:t>t</a:t>
            </a:r>
            <a:r>
              <a:rPr sz="1800" b="1" spc="-55" dirty="0">
                <a:latin typeface="Calibri"/>
                <a:cs typeface="Calibri"/>
              </a:rPr>
              <a:t>r</a:t>
            </a:r>
            <a:r>
              <a:rPr sz="1800" b="1" spc="-25" dirty="0">
                <a:latin typeface="Calibri"/>
                <a:cs typeface="Calibri"/>
              </a:rPr>
              <a:t>a</a:t>
            </a:r>
            <a:r>
              <a:rPr sz="1800" b="1" spc="-40" dirty="0">
                <a:latin typeface="Calibri"/>
                <a:cs typeface="Calibri"/>
              </a:rPr>
              <a:t>t</a:t>
            </a:r>
            <a:r>
              <a:rPr sz="1800" b="1" spc="-10" dirty="0">
                <a:latin typeface="Calibri"/>
                <a:cs typeface="Calibri"/>
              </a:rPr>
              <a:t>e</a:t>
            </a:r>
            <a:r>
              <a:rPr sz="1800" b="1" dirty="0">
                <a:latin typeface="Calibri"/>
                <a:cs typeface="Calibri"/>
              </a:rPr>
              <a:t>…</a:t>
            </a:r>
            <a:r>
              <a:rPr sz="1800" b="1" spc="-130" dirty="0">
                <a:latin typeface="Calibri"/>
                <a:cs typeface="Calibri"/>
              </a:rPr>
              <a:t> </a:t>
            </a:r>
            <a:r>
              <a:rPr sz="1800" b="1" spc="-35" dirty="0">
                <a:latin typeface="Calibri"/>
                <a:cs typeface="Calibri"/>
              </a:rPr>
              <a:t>w</a:t>
            </a:r>
            <a:r>
              <a:rPr sz="1800" b="1" dirty="0">
                <a:latin typeface="Calibri"/>
                <a:cs typeface="Calibri"/>
              </a:rPr>
              <a:t>e</a:t>
            </a:r>
            <a:r>
              <a:rPr sz="1800" b="1" spc="-45" dirty="0">
                <a:latin typeface="Calibri"/>
                <a:cs typeface="Calibri"/>
              </a:rPr>
              <a:t> </a:t>
            </a:r>
            <a:r>
              <a:rPr sz="1800" b="1" dirty="0">
                <a:latin typeface="Calibri"/>
                <a:cs typeface="Calibri"/>
              </a:rPr>
              <a:t>need</a:t>
            </a:r>
            <a:r>
              <a:rPr sz="1800" b="1" spc="20" dirty="0">
                <a:latin typeface="Calibri"/>
                <a:cs typeface="Calibri"/>
              </a:rPr>
              <a:t> </a:t>
            </a:r>
            <a:r>
              <a:rPr sz="1800" b="1" spc="-25" dirty="0">
                <a:latin typeface="Calibri"/>
                <a:cs typeface="Calibri"/>
              </a:rPr>
              <a:t>t</a:t>
            </a:r>
            <a:r>
              <a:rPr sz="1800" b="1" dirty="0">
                <a:latin typeface="Calibri"/>
                <a:cs typeface="Calibri"/>
              </a:rPr>
              <a:t>o</a:t>
            </a:r>
            <a:r>
              <a:rPr sz="1800" b="1" spc="-20" dirty="0">
                <a:latin typeface="Calibri"/>
                <a:cs typeface="Calibri"/>
              </a:rPr>
              <a:t> </a:t>
            </a:r>
            <a:r>
              <a:rPr sz="1800" b="1" spc="20" dirty="0">
                <a:latin typeface="Calibri"/>
                <a:cs typeface="Calibri"/>
              </a:rPr>
              <a:t>ma</a:t>
            </a:r>
            <a:r>
              <a:rPr sz="1800" b="1" spc="-25" dirty="0">
                <a:latin typeface="Calibri"/>
                <a:cs typeface="Calibri"/>
              </a:rPr>
              <a:t>k</a:t>
            </a:r>
            <a:r>
              <a:rPr sz="1800" b="1" dirty="0">
                <a:latin typeface="Calibri"/>
                <a:cs typeface="Calibri"/>
              </a:rPr>
              <a:t>e</a:t>
            </a:r>
            <a:r>
              <a:rPr sz="1800" b="1" spc="-110" dirty="0">
                <a:latin typeface="Calibri"/>
                <a:cs typeface="Calibri"/>
              </a:rPr>
              <a:t> </a:t>
            </a:r>
            <a:r>
              <a:rPr sz="1800" b="1" dirty="0">
                <a:latin typeface="Calibri"/>
                <a:cs typeface="Calibri"/>
              </a:rPr>
              <a:t>th</a:t>
            </a:r>
            <a:r>
              <a:rPr sz="1800" b="1" spc="5" dirty="0">
                <a:latin typeface="Calibri"/>
                <a:cs typeface="Calibri"/>
              </a:rPr>
              <a:t>e</a:t>
            </a:r>
            <a:r>
              <a:rPr sz="1800" b="1" spc="-15" dirty="0">
                <a:latin typeface="Calibri"/>
                <a:cs typeface="Calibri"/>
              </a:rPr>
              <a:t>s</a:t>
            </a:r>
            <a:r>
              <a:rPr sz="1800" b="1" dirty="0">
                <a:latin typeface="Calibri"/>
                <a:cs typeface="Calibri"/>
              </a:rPr>
              <a:t>e</a:t>
            </a:r>
            <a:r>
              <a:rPr sz="1800" b="1" spc="-55" dirty="0">
                <a:latin typeface="Calibri"/>
                <a:cs typeface="Calibri"/>
              </a:rPr>
              <a:t> </a:t>
            </a:r>
            <a:r>
              <a:rPr sz="1800" b="1" spc="-50" dirty="0">
                <a:latin typeface="Calibri"/>
                <a:cs typeface="Calibri"/>
              </a:rPr>
              <a:t>s</a:t>
            </a:r>
            <a:r>
              <a:rPr sz="1800" b="1" spc="-25" dirty="0">
                <a:latin typeface="Calibri"/>
                <a:cs typeface="Calibri"/>
              </a:rPr>
              <a:t>t</a:t>
            </a:r>
            <a:r>
              <a:rPr sz="1800" b="1" spc="-30" dirty="0">
                <a:latin typeface="Calibri"/>
                <a:cs typeface="Calibri"/>
              </a:rPr>
              <a:t>r</a:t>
            </a:r>
            <a:r>
              <a:rPr sz="1800" b="1" spc="-25" dirty="0">
                <a:latin typeface="Calibri"/>
                <a:cs typeface="Calibri"/>
              </a:rPr>
              <a:t>i</a:t>
            </a:r>
            <a:r>
              <a:rPr sz="1800" b="1" spc="-30" dirty="0">
                <a:latin typeface="Calibri"/>
                <a:cs typeface="Calibri"/>
              </a:rPr>
              <a:t>p</a:t>
            </a:r>
            <a:r>
              <a:rPr sz="1800" b="1" dirty="0">
                <a:latin typeface="Calibri"/>
                <a:cs typeface="Calibri"/>
              </a:rPr>
              <a:t>s</a:t>
            </a:r>
            <a:r>
              <a:rPr sz="1800" b="1" spc="-35" dirty="0">
                <a:latin typeface="Calibri"/>
                <a:cs typeface="Calibri"/>
              </a:rPr>
              <a:t> </a:t>
            </a:r>
            <a:r>
              <a:rPr sz="1800" b="1" spc="20" dirty="0">
                <a:latin typeface="Calibri"/>
                <a:cs typeface="Calibri"/>
              </a:rPr>
              <a:t>a</a:t>
            </a:r>
            <a:r>
              <a:rPr sz="1800" b="1" spc="30" dirty="0">
                <a:latin typeface="Calibri"/>
                <a:cs typeface="Calibri"/>
              </a:rPr>
              <a:t>d</a:t>
            </a:r>
            <a:r>
              <a:rPr sz="1800" b="1" spc="20" dirty="0">
                <a:latin typeface="Calibri"/>
                <a:cs typeface="Calibri"/>
              </a:rPr>
              <a:t>-</a:t>
            </a:r>
            <a:r>
              <a:rPr sz="1800" b="1" spc="15" dirty="0">
                <a:latin typeface="Calibri"/>
                <a:cs typeface="Calibri"/>
              </a:rPr>
              <a:t>ho</a:t>
            </a:r>
            <a:r>
              <a:rPr sz="1800" b="1" dirty="0">
                <a:latin typeface="Calibri"/>
                <a:cs typeface="Calibri"/>
              </a:rPr>
              <a:t>c</a:t>
            </a:r>
            <a:endParaRPr sz="180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1594" y="452754"/>
            <a:ext cx="3183890" cy="391160"/>
          </a:xfrm>
          <a:prstGeom prst="rect">
            <a:avLst/>
          </a:prstGeom>
        </p:spPr>
        <p:txBody>
          <a:bodyPr vert="horz" wrap="square" lIns="0" tIns="12700" rIns="0" bIns="0" rtlCol="0">
            <a:spAutoFit/>
          </a:bodyPr>
          <a:lstStyle/>
          <a:p>
            <a:pPr marL="12700">
              <a:lnSpc>
                <a:spcPct val="100000"/>
              </a:lnSpc>
              <a:spcBef>
                <a:spcPts val="100"/>
              </a:spcBef>
            </a:pPr>
            <a:r>
              <a:rPr sz="2400" b="0" spc="-10" dirty="0">
                <a:solidFill>
                  <a:srgbClr val="414141"/>
                </a:solidFill>
                <a:latin typeface="Arial MT"/>
                <a:cs typeface="Arial MT"/>
              </a:rPr>
              <a:t>Office</a:t>
            </a:r>
            <a:r>
              <a:rPr sz="2400" b="0" spc="-80" dirty="0">
                <a:solidFill>
                  <a:srgbClr val="414141"/>
                </a:solidFill>
                <a:latin typeface="Arial MT"/>
                <a:cs typeface="Arial MT"/>
              </a:rPr>
              <a:t> </a:t>
            </a:r>
            <a:r>
              <a:rPr sz="2400" b="0" spc="-15" dirty="0">
                <a:solidFill>
                  <a:srgbClr val="414141"/>
                </a:solidFill>
                <a:latin typeface="Arial MT"/>
                <a:cs typeface="Arial MT"/>
              </a:rPr>
              <a:t>paper</a:t>
            </a:r>
            <a:r>
              <a:rPr sz="2400" b="0" spc="60" dirty="0">
                <a:solidFill>
                  <a:srgbClr val="414141"/>
                </a:solidFill>
                <a:latin typeface="Arial MT"/>
                <a:cs typeface="Arial MT"/>
              </a:rPr>
              <a:t> </a:t>
            </a:r>
            <a:r>
              <a:rPr sz="2400" b="0" spc="-45" dirty="0">
                <a:solidFill>
                  <a:srgbClr val="414141"/>
                </a:solidFill>
                <a:latin typeface="Arial MT"/>
                <a:cs typeface="Arial MT"/>
              </a:rPr>
              <a:t>for</a:t>
            </a:r>
            <a:r>
              <a:rPr sz="2400" b="0" spc="-5" dirty="0">
                <a:solidFill>
                  <a:srgbClr val="414141"/>
                </a:solidFill>
                <a:latin typeface="Arial MT"/>
                <a:cs typeface="Arial MT"/>
              </a:rPr>
              <a:t> ethanol</a:t>
            </a:r>
            <a:endParaRPr sz="2400">
              <a:latin typeface="Arial MT"/>
              <a:cs typeface="Arial MT"/>
            </a:endParaRPr>
          </a:p>
        </p:txBody>
      </p:sp>
      <p:pic>
        <p:nvPicPr>
          <p:cNvPr id="3" name="object 3"/>
          <p:cNvPicPr/>
          <p:nvPr/>
        </p:nvPicPr>
        <p:blipFill>
          <a:blip r:embed="rId2" cstate="print"/>
          <a:stretch>
            <a:fillRect/>
          </a:stretch>
        </p:blipFill>
        <p:spPr>
          <a:xfrm>
            <a:off x="1275588" y="1709927"/>
            <a:ext cx="6749796" cy="4716780"/>
          </a:xfrm>
          <a:prstGeom prst="rect">
            <a:avLst/>
          </a:prstGeom>
        </p:spPr>
      </p:pic>
      <p:sp>
        <p:nvSpPr>
          <p:cNvPr id="4" name="object 4"/>
          <p:cNvSpPr txBox="1"/>
          <p:nvPr/>
        </p:nvSpPr>
        <p:spPr>
          <a:xfrm>
            <a:off x="4342891" y="6428028"/>
            <a:ext cx="459676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S.</a:t>
            </a:r>
            <a:r>
              <a:rPr sz="1800" spc="5" dirty="0">
                <a:latin typeface="Calibri"/>
                <a:cs typeface="Calibri"/>
              </a:rPr>
              <a:t> </a:t>
            </a:r>
            <a:r>
              <a:rPr sz="1800" spc="-5" dirty="0">
                <a:latin typeface="Calibri"/>
                <a:cs typeface="Calibri"/>
              </a:rPr>
              <a:t>Cinti</a:t>
            </a:r>
            <a:r>
              <a:rPr sz="1800" spc="-45" dirty="0">
                <a:latin typeface="Calibri"/>
                <a:cs typeface="Calibri"/>
              </a:rPr>
              <a:t> </a:t>
            </a:r>
            <a:r>
              <a:rPr sz="1800" spc="-5" dirty="0">
                <a:latin typeface="Calibri"/>
                <a:cs typeface="Calibri"/>
              </a:rPr>
              <a:t>et</a:t>
            </a:r>
            <a:r>
              <a:rPr sz="1800" spc="-20" dirty="0">
                <a:latin typeface="Calibri"/>
                <a:cs typeface="Calibri"/>
              </a:rPr>
              <a:t> </a:t>
            </a:r>
            <a:r>
              <a:rPr sz="1800" dirty="0">
                <a:latin typeface="Calibri"/>
                <a:cs typeface="Calibri"/>
              </a:rPr>
              <a:t>al.</a:t>
            </a:r>
            <a:r>
              <a:rPr sz="1800" spc="40" dirty="0">
                <a:latin typeface="Calibri"/>
                <a:cs typeface="Calibri"/>
              </a:rPr>
              <a:t> </a:t>
            </a:r>
            <a:r>
              <a:rPr sz="1800" spc="-15" dirty="0">
                <a:latin typeface="Calibri"/>
                <a:cs typeface="Calibri"/>
              </a:rPr>
              <a:t>Anal.</a:t>
            </a:r>
            <a:r>
              <a:rPr sz="1800" dirty="0">
                <a:latin typeface="Calibri"/>
                <a:cs typeface="Calibri"/>
              </a:rPr>
              <a:t> </a:t>
            </a:r>
            <a:r>
              <a:rPr sz="1800" spc="-15" dirty="0">
                <a:latin typeface="Calibri"/>
                <a:cs typeface="Calibri"/>
              </a:rPr>
              <a:t>Chim.</a:t>
            </a:r>
            <a:r>
              <a:rPr sz="1800" spc="5" dirty="0">
                <a:latin typeface="Calibri"/>
                <a:cs typeface="Calibri"/>
              </a:rPr>
              <a:t> </a:t>
            </a:r>
            <a:r>
              <a:rPr sz="1800" spc="-10" dirty="0">
                <a:latin typeface="Calibri"/>
                <a:cs typeface="Calibri"/>
              </a:rPr>
              <a:t>Acta</a:t>
            </a:r>
            <a:r>
              <a:rPr sz="1800" spc="10" dirty="0">
                <a:latin typeface="Calibri"/>
                <a:cs typeface="Calibri"/>
              </a:rPr>
              <a:t> </a:t>
            </a:r>
            <a:r>
              <a:rPr sz="1800" spc="-10" dirty="0">
                <a:latin typeface="Calibri"/>
                <a:cs typeface="Calibri"/>
              </a:rPr>
              <a:t>960</a:t>
            </a:r>
            <a:r>
              <a:rPr sz="1800" spc="-30" dirty="0">
                <a:latin typeface="Calibri"/>
                <a:cs typeface="Calibri"/>
              </a:rPr>
              <a:t> </a:t>
            </a:r>
            <a:r>
              <a:rPr sz="1800" spc="-25" dirty="0">
                <a:latin typeface="Calibri"/>
                <a:cs typeface="Calibri"/>
              </a:rPr>
              <a:t>(2017)</a:t>
            </a:r>
            <a:r>
              <a:rPr sz="1800" spc="165" dirty="0">
                <a:latin typeface="Calibri"/>
                <a:cs typeface="Calibri"/>
              </a:rPr>
              <a:t> </a:t>
            </a:r>
            <a:r>
              <a:rPr sz="1800" spc="-15" dirty="0">
                <a:latin typeface="Calibri"/>
                <a:cs typeface="Calibri"/>
              </a:rPr>
              <a:t>123-130</a:t>
            </a:r>
            <a:endParaRPr sz="1800">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2000" y="966216"/>
            <a:ext cx="4721352" cy="2464307"/>
          </a:xfrm>
          <a:prstGeom prst="rect">
            <a:avLst/>
          </a:prstGeom>
        </p:spPr>
      </p:pic>
      <p:sp>
        <p:nvSpPr>
          <p:cNvPr id="3" name="object 3"/>
          <p:cNvSpPr txBox="1">
            <a:spLocks noGrp="1"/>
          </p:cNvSpPr>
          <p:nvPr>
            <p:ph type="title"/>
          </p:nvPr>
        </p:nvSpPr>
        <p:spPr>
          <a:xfrm>
            <a:off x="706932" y="479501"/>
            <a:ext cx="2315845" cy="33147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414141"/>
                </a:solidFill>
                <a:latin typeface="Calibri"/>
                <a:cs typeface="Calibri"/>
              </a:rPr>
              <a:t>Det</a:t>
            </a:r>
            <a:r>
              <a:rPr sz="2000" spc="-10" dirty="0">
                <a:solidFill>
                  <a:srgbClr val="414141"/>
                </a:solidFill>
                <a:latin typeface="Calibri"/>
                <a:cs typeface="Calibri"/>
              </a:rPr>
              <a:t>e</a:t>
            </a:r>
            <a:r>
              <a:rPr sz="2000" spc="-5" dirty="0">
                <a:solidFill>
                  <a:srgbClr val="414141"/>
                </a:solidFill>
                <a:latin typeface="Calibri"/>
                <a:cs typeface="Calibri"/>
              </a:rPr>
              <a:t>ctio</a:t>
            </a:r>
            <a:r>
              <a:rPr sz="2000" dirty="0">
                <a:solidFill>
                  <a:srgbClr val="414141"/>
                </a:solidFill>
                <a:latin typeface="Calibri"/>
                <a:cs typeface="Calibri"/>
              </a:rPr>
              <a:t>n</a:t>
            </a:r>
            <a:r>
              <a:rPr sz="2000" spc="-95" dirty="0">
                <a:solidFill>
                  <a:srgbClr val="414141"/>
                </a:solidFill>
                <a:latin typeface="Calibri"/>
                <a:cs typeface="Calibri"/>
              </a:rPr>
              <a:t> </a:t>
            </a:r>
            <a:r>
              <a:rPr sz="2000" spc="-5" dirty="0">
                <a:solidFill>
                  <a:srgbClr val="414141"/>
                </a:solidFill>
                <a:latin typeface="Calibri"/>
                <a:cs typeface="Calibri"/>
              </a:rPr>
              <a:t>mechan</a:t>
            </a:r>
            <a:r>
              <a:rPr sz="2000" spc="-15" dirty="0">
                <a:solidFill>
                  <a:srgbClr val="414141"/>
                </a:solidFill>
                <a:latin typeface="Calibri"/>
                <a:cs typeface="Calibri"/>
              </a:rPr>
              <a:t>i</a:t>
            </a:r>
            <a:r>
              <a:rPr sz="2000" spc="-10" dirty="0">
                <a:solidFill>
                  <a:srgbClr val="414141"/>
                </a:solidFill>
                <a:latin typeface="Calibri"/>
                <a:cs typeface="Calibri"/>
              </a:rPr>
              <a:t>s</a:t>
            </a:r>
            <a:r>
              <a:rPr sz="2000" spc="5" dirty="0">
                <a:solidFill>
                  <a:srgbClr val="414141"/>
                </a:solidFill>
                <a:latin typeface="Calibri"/>
                <a:cs typeface="Calibri"/>
              </a:rPr>
              <a:t>m</a:t>
            </a:r>
            <a:endParaRPr sz="2000">
              <a:latin typeface="Calibri"/>
              <a:cs typeface="Calibri"/>
            </a:endParaRPr>
          </a:p>
        </p:txBody>
      </p:sp>
      <p:pic>
        <p:nvPicPr>
          <p:cNvPr id="4" name="object 4"/>
          <p:cNvPicPr/>
          <p:nvPr/>
        </p:nvPicPr>
        <p:blipFill>
          <a:blip r:embed="rId3" cstate="print"/>
          <a:stretch>
            <a:fillRect/>
          </a:stretch>
        </p:blipFill>
        <p:spPr>
          <a:xfrm>
            <a:off x="694944" y="3870959"/>
            <a:ext cx="3764279" cy="2718816"/>
          </a:xfrm>
          <a:prstGeom prst="rect">
            <a:avLst/>
          </a:prstGeom>
        </p:spPr>
      </p:pic>
      <p:pic>
        <p:nvPicPr>
          <p:cNvPr id="5" name="object 5"/>
          <p:cNvPicPr/>
          <p:nvPr/>
        </p:nvPicPr>
        <p:blipFill>
          <a:blip r:embed="rId4" cstate="print"/>
          <a:stretch>
            <a:fillRect/>
          </a:stretch>
        </p:blipFill>
        <p:spPr>
          <a:xfrm>
            <a:off x="4847844" y="3810000"/>
            <a:ext cx="3774948" cy="2734056"/>
          </a:xfrm>
          <a:prstGeom prst="rect">
            <a:avLst/>
          </a:prstGeom>
        </p:spPr>
      </p:pic>
      <p:sp>
        <p:nvSpPr>
          <p:cNvPr id="6" name="object 6"/>
          <p:cNvSpPr txBox="1"/>
          <p:nvPr/>
        </p:nvSpPr>
        <p:spPr>
          <a:xfrm>
            <a:off x="6307073" y="1502409"/>
            <a:ext cx="1795780" cy="1245870"/>
          </a:xfrm>
          <a:prstGeom prst="rect">
            <a:avLst/>
          </a:prstGeom>
        </p:spPr>
        <p:txBody>
          <a:bodyPr vert="horz" wrap="square" lIns="0" tIns="13335" rIns="0" bIns="0" rtlCol="0">
            <a:spAutoFit/>
          </a:bodyPr>
          <a:lstStyle/>
          <a:p>
            <a:pPr marL="152400" indent="-140335">
              <a:lnSpc>
                <a:spcPct val="100000"/>
              </a:lnSpc>
              <a:spcBef>
                <a:spcPts val="105"/>
              </a:spcBef>
              <a:buChar char="-"/>
              <a:tabLst>
                <a:tab pos="153035" algn="l"/>
              </a:tabLst>
            </a:pPr>
            <a:r>
              <a:rPr sz="2000" spc="-15" dirty="0">
                <a:latin typeface="Calibri"/>
                <a:cs typeface="Calibri"/>
              </a:rPr>
              <a:t>Office</a:t>
            </a:r>
            <a:r>
              <a:rPr sz="2000" spc="-40" dirty="0">
                <a:latin typeface="Calibri"/>
                <a:cs typeface="Calibri"/>
              </a:rPr>
              <a:t> </a:t>
            </a:r>
            <a:r>
              <a:rPr sz="2000" spc="15" dirty="0">
                <a:latin typeface="Calibri"/>
                <a:cs typeface="Calibri"/>
              </a:rPr>
              <a:t>paper</a:t>
            </a:r>
            <a:endParaRPr sz="2000">
              <a:latin typeface="Calibri"/>
              <a:cs typeface="Calibri"/>
            </a:endParaRPr>
          </a:p>
          <a:p>
            <a:pPr marL="152400" indent="-140335">
              <a:lnSpc>
                <a:spcPct val="100000"/>
              </a:lnSpc>
              <a:buChar char="-"/>
              <a:tabLst>
                <a:tab pos="153035" algn="l"/>
              </a:tabLst>
            </a:pPr>
            <a:r>
              <a:rPr sz="2000" spc="30" dirty="0">
                <a:latin typeface="Calibri"/>
                <a:cs typeface="Calibri"/>
              </a:rPr>
              <a:t>Ca</a:t>
            </a:r>
            <a:r>
              <a:rPr sz="2000" spc="-5" dirty="0">
                <a:latin typeface="Calibri"/>
                <a:cs typeface="Calibri"/>
              </a:rPr>
              <a:t>r</a:t>
            </a:r>
            <a:r>
              <a:rPr sz="2000" spc="45" dirty="0">
                <a:latin typeface="Calibri"/>
                <a:cs typeface="Calibri"/>
              </a:rPr>
              <a:t>bo</a:t>
            </a:r>
            <a:r>
              <a:rPr sz="2000" dirty="0">
                <a:latin typeface="Calibri"/>
                <a:cs typeface="Calibri"/>
              </a:rPr>
              <a:t>n</a:t>
            </a:r>
            <a:r>
              <a:rPr sz="2000" spc="-130" dirty="0">
                <a:latin typeface="Calibri"/>
                <a:cs typeface="Calibri"/>
              </a:rPr>
              <a:t> </a:t>
            </a:r>
            <a:r>
              <a:rPr sz="2000" spc="10" dirty="0">
                <a:latin typeface="Calibri"/>
                <a:cs typeface="Calibri"/>
              </a:rPr>
              <a:t>B</a:t>
            </a:r>
            <a:r>
              <a:rPr sz="2000" spc="30" dirty="0">
                <a:latin typeface="Calibri"/>
                <a:cs typeface="Calibri"/>
              </a:rPr>
              <a:t>l</a:t>
            </a:r>
            <a:r>
              <a:rPr sz="2000" spc="35" dirty="0">
                <a:latin typeface="Calibri"/>
                <a:cs typeface="Calibri"/>
              </a:rPr>
              <a:t>a</a:t>
            </a:r>
            <a:r>
              <a:rPr sz="2000" spc="-45" dirty="0">
                <a:latin typeface="Calibri"/>
                <a:cs typeface="Calibri"/>
              </a:rPr>
              <a:t>c</a:t>
            </a:r>
            <a:r>
              <a:rPr sz="2000" dirty="0">
                <a:latin typeface="Calibri"/>
                <a:cs typeface="Calibri"/>
              </a:rPr>
              <a:t>k</a:t>
            </a:r>
            <a:endParaRPr sz="2000">
              <a:latin typeface="Calibri"/>
              <a:cs typeface="Calibri"/>
            </a:endParaRPr>
          </a:p>
          <a:p>
            <a:pPr marL="152400" indent="-140335">
              <a:lnSpc>
                <a:spcPct val="100000"/>
              </a:lnSpc>
              <a:buChar char="-"/>
              <a:tabLst>
                <a:tab pos="153035" algn="l"/>
              </a:tabLst>
            </a:pPr>
            <a:r>
              <a:rPr sz="2000" spc="10" dirty="0">
                <a:latin typeface="Calibri"/>
                <a:cs typeface="Calibri"/>
              </a:rPr>
              <a:t>Prussian</a:t>
            </a:r>
            <a:r>
              <a:rPr sz="2000" spc="-95" dirty="0">
                <a:latin typeface="Calibri"/>
                <a:cs typeface="Calibri"/>
              </a:rPr>
              <a:t> </a:t>
            </a:r>
            <a:r>
              <a:rPr sz="2000" spc="20" dirty="0">
                <a:latin typeface="Calibri"/>
                <a:cs typeface="Calibri"/>
              </a:rPr>
              <a:t>Blue</a:t>
            </a:r>
            <a:endParaRPr sz="2000">
              <a:latin typeface="Calibri"/>
              <a:cs typeface="Calibri"/>
            </a:endParaRPr>
          </a:p>
          <a:p>
            <a:pPr marL="152400" indent="-140335">
              <a:lnSpc>
                <a:spcPct val="100000"/>
              </a:lnSpc>
              <a:buChar char="-"/>
              <a:tabLst>
                <a:tab pos="153035" algn="l"/>
              </a:tabLst>
            </a:pPr>
            <a:r>
              <a:rPr sz="2000" spc="40" dirty="0">
                <a:latin typeface="Calibri"/>
                <a:cs typeface="Calibri"/>
              </a:rPr>
              <a:t>A</a:t>
            </a:r>
            <a:r>
              <a:rPr sz="2000" spc="30" dirty="0">
                <a:latin typeface="Calibri"/>
                <a:cs typeface="Calibri"/>
              </a:rPr>
              <a:t>l</a:t>
            </a:r>
            <a:r>
              <a:rPr sz="2000" spc="-60" dirty="0">
                <a:latin typeface="Calibri"/>
                <a:cs typeface="Calibri"/>
              </a:rPr>
              <a:t>c</a:t>
            </a:r>
            <a:r>
              <a:rPr sz="2000" spc="45" dirty="0">
                <a:latin typeface="Calibri"/>
                <a:cs typeface="Calibri"/>
              </a:rPr>
              <a:t>oh</a:t>
            </a:r>
            <a:r>
              <a:rPr sz="2000" spc="50" dirty="0">
                <a:latin typeface="Calibri"/>
                <a:cs typeface="Calibri"/>
              </a:rPr>
              <a:t>o</a:t>
            </a:r>
            <a:r>
              <a:rPr sz="2000" dirty="0">
                <a:latin typeface="Calibri"/>
                <a:cs typeface="Calibri"/>
              </a:rPr>
              <a:t>l</a:t>
            </a:r>
            <a:r>
              <a:rPr sz="2000" spc="-135" dirty="0">
                <a:latin typeface="Calibri"/>
                <a:cs typeface="Calibri"/>
              </a:rPr>
              <a:t> </a:t>
            </a:r>
            <a:r>
              <a:rPr sz="2000" spc="10" dirty="0">
                <a:latin typeface="Calibri"/>
                <a:cs typeface="Calibri"/>
              </a:rPr>
              <a:t>o</a:t>
            </a:r>
            <a:r>
              <a:rPr sz="2000" spc="30" dirty="0">
                <a:latin typeface="Calibri"/>
                <a:cs typeface="Calibri"/>
              </a:rPr>
              <a:t>xi</a:t>
            </a:r>
            <a:r>
              <a:rPr sz="2000" spc="50" dirty="0">
                <a:latin typeface="Calibri"/>
                <a:cs typeface="Calibri"/>
              </a:rPr>
              <a:t>d</a:t>
            </a:r>
            <a:r>
              <a:rPr sz="2000" spc="-60" dirty="0">
                <a:latin typeface="Calibri"/>
                <a:cs typeface="Calibri"/>
              </a:rPr>
              <a:t>a</a:t>
            </a:r>
            <a:r>
              <a:rPr sz="2000" spc="5" dirty="0">
                <a:latin typeface="Calibri"/>
                <a:cs typeface="Calibri"/>
              </a:rPr>
              <a:t>s</a:t>
            </a:r>
            <a:r>
              <a:rPr sz="2000" dirty="0">
                <a:latin typeface="Calibri"/>
                <a:cs typeface="Calibri"/>
              </a:rPr>
              <a:t>e</a:t>
            </a:r>
            <a:endParaRPr sz="200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8140" y="1147572"/>
            <a:ext cx="3572255" cy="2404872"/>
          </a:xfrm>
          <a:prstGeom prst="rect">
            <a:avLst/>
          </a:prstGeom>
        </p:spPr>
      </p:pic>
      <p:pic>
        <p:nvPicPr>
          <p:cNvPr id="3" name="object 3"/>
          <p:cNvPicPr/>
          <p:nvPr/>
        </p:nvPicPr>
        <p:blipFill>
          <a:blip r:embed="rId3" cstate="print"/>
          <a:stretch>
            <a:fillRect/>
          </a:stretch>
        </p:blipFill>
        <p:spPr>
          <a:xfrm>
            <a:off x="4649723" y="1078991"/>
            <a:ext cx="3444239" cy="2660904"/>
          </a:xfrm>
          <a:prstGeom prst="rect">
            <a:avLst/>
          </a:prstGeom>
        </p:spPr>
      </p:pic>
      <p:pic>
        <p:nvPicPr>
          <p:cNvPr id="4" name="object 4"/>
          <p:cNvPicPr/>
          <p:nvPr/>
        </p:nvPicPr>
        <p:blipFill>
          <a:blip r:embed="rId4" cstate="print"/>
          <a:stretch>
            <a:fillRect/>
          </a:stretch>
        </p:blipFill>
        <p:spPr>
          <a:xfrm>
            <a:off x="573023" y="4614671"/>
            <a:ext cx="7714488" cy="1868424"/>
          </a:xfrm>
          <a:prstGeom prst="rect">
            <a:avLst/>
          </a:prstGeom>
        </p:spPr>
      </p:pic>
      <p:sp>
        <p:nvSpPr>
          <p:cNvPr id="5" name="object 5"/>
          <p:cNvSpPr txBox="1">
            <a:spLocks noGrp="1"/>
          </p:cNvSpPr>
          <p:nvPr>
            <p:ph type="title"/>
          </p:nvPr>
        </p:nvSpPr>
        <p:spPr>
          <a:xfrm>
            <a:off x="402132" y="479501"/>
            <a:ext cx="1405255" cy="33147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414141"/>
                </a:solidFill>
                <a:latin typeface="Calibri"/>
                <a:cs typeface="Calibri"/>
              </a:rPr>
              <a:t>Optimization</a:t>
            </a:r>
            <a:endParaRPr sz="2000">
              <a:latin typeface="Calibri"/>
              <a:cs typeface="Calibri"/>
            </a:endParaRPr>
          </a:p>
        </p:txBody>
      </p:sp>
      <p:sp>
        <p:nvSpPr>
          <p:cNvPr id="6" name="object 6"/>
          <p:cNvSpPr txBox="1"/>
          <p:nvPr/>
        </p:nvSpPr>
        <p:spPr>
          <a:xfrm>
            <a:off x="4795520" y="479501"/>
            <a:ext cx="1803400" cy="331470"/>
          </a:xfrm>
          <a:prstGeom prst="rect">
            <a:avLst/>
          </a:prstGeom>
        </p:spPr>
        <p:txBody>
          <a:bodyPr vert="horz" wrap="square" lIns="0" tIns="13335" rIns="0" bIns="0" rtlCol="0">
            <a:spAutoFit/>
          </a:bodyPr>
          <a:lstStyle/>
          <a:p>
            <a:pPr marL="12700">
              <a:lnSpc>
                <a:spcPct val="100000"/>
              </a:lnSpc>
              <a:spcBef>
                <a:spcPts val="105"/>
              </a:spcBef>
            </a:pPr>
            <a:r>
              <a:rPr sz="2000" b="1" spc="30" dirty="0">
                <a:latin typeface="Calibri"/>
                <a:cs typeface="Calibri"/>
              </a:rPr>
              <a:t>C</a:t>
            </a:r>
            <a:r>
              <a:rPr sz="2000" b="1" spc="5" dirty="0">
                <a:latin typeface="Calibri"/>
                <a:cs typeface="Calibri"/>
              </a:rPr>
              <a:t>a</a:t>
            </a:r>
            <a:r>
              <a:rPr sz="2000" b="1" spc="-5" dirty="0">
                <a:latin typeface="Calibri"/>
                <a:cs typeface="Calibri"/>
              </a:rPr>
              <a:t>li</a:t>
            </a:r>
            <a:r>
              <a:rPr sz="2000" b="1" spc="25" dirty="0">
                <a:latin typeface="Calibri"/>
                <a:cs typeface="Calibri"/>
              </a:rPr>
              <a:t>b</a:t>
            </a:r>
            <a:r>
              <a:rPr sz="2000" b="1" spc="-70" dirty="0">
                <a:latin typeface="Calibri"/>
                <a:cs typeface="Calibri"/>
              </a:rPr>
              <a:t>r</a:t>
            </a:r>
            <a:r>
              <a:rPr sz="2000" b="1" spc="-20" dirty="0">
                <a:latin typeface="Calibri"/>
                <a:cs typeface="Calibri"/>
              </a:rPr>
              <a:t>a</a:t>
            </a:r>
            <a:r>
              <a:rPr sz="2000" b="1" dirty="0">
                <a:latin typeface="Calibri"/>
                <a:cs typeface="Calibri"/>
              </a:rPr>
              <a:t>t</a:t>
            </a:r>
            <a:r>
              <a:rPr sz="2000" b="1" spc="-5" dirty="0">
                <a:latin typeface="Calibri"/>
                <a:cs typeface="Calibri"/>
              </a:rPr>
              <a:t>i</a:t>
            </a:r>
            <a:r>
              <a:rPr sz="2000" b="1" spc="25" dirty="0">
                <a:latin typeface="Calibri"/>
                <a:cs typeface="Calibri"/>
              </a:rPr>
              <a:t>o</a:t>
            </a:r>
            <a:r>
              <a:rPr sz="2000" b="1" dirty="0">
                <a:latin typeface="Calibri"/>
                <a:cs typeface="Calibri"/>
              </a:rPr>
              <a:t>n</a:t>
            </a:r>
            <a:r>
              <a:rPr sz="2000" b="1" spc="-125" dirty="0">
                <a:latin typeface="Calibri"/>
                <a:cs typeface="Calibri"/>
              </a:rPr>
              <a:t> </a:t>
            </a:r>
            <a:r>
              <a:rPr sz="2000" b="1" spc="-40" dirty="0">
                <a:latin typeface="Calibri"/>
                <a:cs typeface="Calibri"/>
              </a:rPr>
              <a:t>c</a:t>
            </a:r>
            <a:r>
              <a:rPr sz="2000" b="1" spc="25" dirty="0">
                <a:latin typeface="Calibri"/>
                <a:cs typeface="Calibri"/>
              </a:rPr>
              <a:t>u</a:t>
            </a:r>
            <a:r>
              <a:rPr sz="2000" b="1" spc="-10" dirty="0">
                <a:latin typeface="Calibri"/>
                <a:cs typeface="Calibri"/>
              </a:rPr>
              <a:t>r</a:t>
            </a:r>
            <a:r>
              <a:rPr sz="2000" b="1" spc="-75" dirty="0">
                <a:latin typeface="Calibri"/>
                <a:cs typeface="Calibri"/>
              </a:rPr>
              <a:t>v</a:t>
            </a:r>
            <a:r>
              <a:rPr sz="2000" b="1" dirty="0">
                <a:latin typeface="Calibri"/>
                <a:cs typeface="Calibri"/>
              </a:rPr>
              <a:t>e</a:t>
            </a:r>
            <a:endParaRPr sz="2000">
              <a:latin typeface="Calibri"/>
              <a:cs typeface="Calibri"/>
            </a:endParaRPr>
          </a:p>
        </p:txBody>
      </p:sp>
      <p:sp>
        <p:nvSpPr>
          <p:cNvPr id="7" name="object 7"/>
          <p:cNvSpPr txBox="1"/>
          <p:nvPr/>
        </p:nvSpPr>
        <p:spPr>
          <a:xfrm>
            <a:off x="546608" y="4041394"/>
            <a:ext cx="2336165" cy="330835"/>
          </a:xfrm>
          <a:prstGeom prst="rect">
            <a:avLst/>
          </a:prstGeom>
        </p:spPr>
        <p:txBody>
          <a:bodyPr vert="horz" wrap="square" lIns="0" tIns="12700" rIns="0" bIns="0" rtlCol="0">
            <a:spAutoFit/>
          </a:bodyPr>
          <a:lstStyle/>
          <a:p>
            <a:pPr marL="12700">
              <a:lnSpc>
                <a:spcPct val="100000"/>
              </a:lnSpc>
              <a:spcBef>
                <a:spcPts val="100"/>
              </a:spcBef>
            </a:pPr>
            <a:r>
              <a:rPr sz="2000" b="1" spc="-15" dirty="0">
                <a:latin typeface="Calibri"/>
                <a:cs typeface="Calibri"/>
              </a:rPr>
              <a:t>Accordance </a:t>
            </a:r>
            <a:r>
              <a:rPr sz="2000" b="1" spc="-5" dirty="0">
                <a:latin typeface="Calibri"/>
                <a:cs typeface="Calibri"/>
              </a:rPr>
              <a:t>with</a:t>
            </a:r>
            <a:r>
              <a:rPr sz="2000" b="1" spc="-95" dirty="0">
                <a:latin typeface="Calibri"/>
                <a:cs typeface="Calibri"/>
              </a:rPr>
              <a:t> </a:t>
            </a:r>
            <a:r>
              <a:rPr sz="2000" b="1" spc="-5" dirty="0">
                <a:latin typeface="Calibri"/>
                <a:cs typeface="Calibri"/>
              </a:rPr>
              <a:t>label</a:t>
            </a:r>
            <a:endParaRPr sz="2000">
              <a:latin typeface="Calibri"/>
              <a:cs typeface="Calibri"/>
            </a:endParaRPr>
          </a:p>
        </p:txBody>
      </p:sp>
      <p:sp>
        <p:nvSpPr>
          <p:cNvPr id="8" name="object 8"/>
          <p:cNvSpPr txBox="1"/>
          <p:nvPr/>
        </p:nvSpPr>
        <p:spPr>
          <a:xfrm>
            <a:off x="4579365" y="3743325"/>
            <a:ext cx="2428240" cy="840740"/>
          </a:xfrm>
          <a:prstGeom prst="rect">
            <a:avLst/>
          </a:prstGeom>
        </p:spPr>
        <p:txBody>
          <a:bodyPr vert="horz" wrap="square" lIns="0" tIns="12700" rIns="0" bIns="0" rtlCol="0">
            <a:spAutoFit/>
          </a:bodyPr>
          <a:lstStyle/>
          <a:p>
            <a:pPr marL="12700">
              <a:lnSpc>
                <a:spcPts val="2130"/>
              </a:lnSpc>
              <a:spcBef>
                <a:spcPts val="100"/>
              </a:spcBef>
            </a:pPr>
            <a:r>
              <a:rPr sz="1800" b="1" spc="-20" dirty="0">
                <a:latin typeface="Calibri"/>
                <a:cs typeface="Calibri"/>
              </a:rPr>
              <a:t>LOD</a:t>
            </a:r>
            <a:r>
              <a:rPr sz="1800" b="1" spc="-55" dirty="0">
                <a:latin typeface="Calibri"/>
                <a:cs typeface="Calibri"/>
              </a:rPr>
              <a:t> </a:t>
            </a:r>
            <a:r>
              <a:rPr sz="1800" b="1" dirty="0">
                <a:latin typeface="Calibri"/>
                <a:cs typeface="Calibri"/>
              </a:rPr>
              <a:t>=</a:t>
            </a:r>
            <a:r>
              <a:rPr sz="1800" b="1" spc="335" dirty="0">
                <a:latin typeface="Calibri"/>
                <a:cs typeface="Calibri"/>
              </a:rPr>
              <a:t> </a:t>
            </a:r>
            <a:r>
              <a:rPr sz="1800" spc="5" dirty="0">
                <a:latin typeface="Calibri"/>
                <a:cs typeface="Calibri"/>
              </a:rPr>
              <a:t>0.5</a:t>
            </a:r>
            <a:r>
              <a:rPr sz="1800" spc="-50" dirty="0">
                <a:latin typeface="Calibri"/>
                <a:cs typeface="Calibri"/>
              </a:rPr>
              <a:t> </a:t>
            </a:r>
            <a:r>
              <a:rPr sz="1800" spc="-25" dirty="0">
                <a:latin typeface="Calibri"/>
                <a:cs typeface="Calibri"/>
              </a:rPr>
              <a:t>mM</a:t>
            </a:r>
            <a:endParaRPr sz="1800">
              <a:latin typeface="Calibri"/>
              <a:cs typeface="Calibri"/>
            </a:endParaRPr>
          </a:p>
          <a:p>
            <a:pPr marL="12700">
              <a:lnSpc>
                <a:spcPts val="2130"/>
              </a:lnSpc>
            </a:pPr>
            <a:r>
              <a:rPr sz="1800" b="1" spc="30" dirty="0">
                <a:latin typeface="Calibri"/>
                <a:cs typeface="Calibri"/>
              </a:rPr>
              <a:t>L</a:t>
            </a:r>
            <a:r>
              <a:rPr sz="1800" b="1" spc="-50" dirty="0">
                <a:latin typeface="Calibri"/>
                <a:cs typeface="Calibri"/>
              </a:rPr>
              <a:t>i</a:t>
            </a:r>
            <a:r>
              <a:rPr sz="1800" b="1" spc="40" dirty="0">
                <a:latin typeface="Calibri"/>
                <a:cs typeface="Calibri"/>
              </a:rPr>
              <a:t>n</a:t>
            </a:r>
            <a:r>
              <a:rPr sz="1800" b="1" spc="-10" dirty="0">
                <a:latin typeface="Calibri"/>
                <a:cs typeface="Calibri"/>
              </a:rPr>
              <a:t>e</a:t>
            </a:r>
            <a:r>
              <a:rPr sz="1800" b="1" spc="10" dirty="0">
                <a:latin typeface="Calibri"/>
                <a:cs typeface="Calibri"/>
              </a:rPr>
              <a:t>a</a:t>
            </a:r>
            <a:r>
              <a:rPr sz="1800" b="1" dirty="0">
                <a:latin typeface="Calibri"/>
                <a:cs typeface="Calibri"/>
              </a:rPr>
              <a:t>r</a:t>
            </a:r>
            <a:r>
              <a:rPr sz="1800" b="1" spc="-75" dirty="0">
                <a:latin typeface="Calibri"/>
                <a:cs typeface="Calibri"/>
              </a:rPr>
              <a:t> </a:t>
            </a:r>
            <a:r>
              <a:rPr sz="1800" b="1" spc="-80" dirty="0">
                <a:latin typeface="Calibri"/>
                <a:cs typeface="Calibri"/>
              </a:rPr>
              <a:t>r</a:t>
            </a:r>
            <a:r>
              <a:rPr sz="1800" b="1" spc="10" dirty="0">
                <a:latin typeface="Calibri"/>
                <a:cs typeface="Calibri"/>
              </a:rPr>
              <a:t>a</a:t>
            </a:r>
            <a:r>
              <a:rPr sz="1800" b="1" spc="40" dirty="0">
                <a:latin typeface="Calibri"/>
                <a:cs typeface="Calibri"/>
              </a:rPr>
              <a:t>n</a:t>
            </a:r>
            <a:r>
              <a:rPr sz="1800" b="1" spc="20" dirty="0">
                <a:latin typeface="Calibri"/>
                <a:cs typeface="Calibri"/>
              </a:rPr>
              <a:t>g</a:t>
            </a:r>
            <a:r>
              <a:rPr sz="1800" b="1" dirty="0">
                <a:latin typeface="Calibri"/>
                <a:cs typeface="Calibri"/>
              </a:rPr>
              <a:t>e</a:t>
            </a:r>
            <a:r>
              <a:rPr sz="1800" b="1" spc="-150" dirty="0">
                <a:latin typeface="Calibri"/>
                <a:cs typeface="Calibri"/>
              </a:rPr>
              <a:t> </a:t>
            </a:r>
            <a:r>
              <a:rPr sz="1800" spc="-50" dirty="0">
                <a:latin typeface="Calibri"/>
                <a:cs typeface="Calibri"/>
              </a:rPr>
              <a:t>u</a:t>
            </a:r>
            <a:r>
              <a:rPr sz="1800" dirty="0">
                <a:latin typeface="Calibri"/>
                <a:cs typeface="Calibri"/>
              </a:rPr>
              <a:t>p</a:t>
            </a:r>
            <a:r>
              <a:rPr sz="1800" spc="60" dirty="0">
                <a:latin typeface="Calibri"/>
                <a:cs typeface="Calibri"/>
              </a:rPr>
              <a:t> </a:t>
            </a:r>
            <a:r>
              <a:rPr sz="1800" spc="-15" dirty="0">
                <a:latin typeface="Calibri"/>
                <a:cs typeface="Calibri"/>
              </a:rPr>
              <a:t>t</a:t>
            </a:r>
            <a:r>
              <a:rPr sz="1800" dirty="0">
                <a:latin typeface="Calibri"/>
                <a:cs typeface="Calibri"/>
              </a:rPr>
              <a:t>o</a:t>
            </a:r>
            <a:r>
              <a:rPr sz="1800" spc="35" dirty="0">
                <a:latin typeface="Calibri"/>
                <a:cs typeface="Calibri"/>
              </a:rPr>
              <a:t> </a:t>
            </a:r>
            <a:r>
              <a:rPr sz="1800" spc="-15" dirty="0">
                <a:latin typeface="Calibri"/>
                <a:cs typeface="Calibri"/>
              </a:rPr>
              <a:t>1</a:t>
            </a:r>
            <a:r>
              <a:rPr sz="1800" dirty="0">
                <a:latin typeface="Calibri"/>
                <a:cs typeface="Calibri"/>
              </a:rPr>
              <a:t>0</a:t>
            </a:r>
            <a:r>
              <a:rPr sz="1800" spc="-25" dirty="0">
                <a:latin typeface="Calibri"/>
                <a:cs typeface="Calibri"/>
              </a:rPr>
              <a:t> </a:t>
            </a:r>
            <a:r>
              <a:rPr sz="1800" spc="-35" dirty="0">
                <a:latin typeface="Calibri"/>
                <a:cs typeface="Calibri"/>
              </a:rPr>
              <a:t>m</a:t>
            </a:r>
            <a:r>
              <a:rPr sz="1800" dirty="0">
                <a:latin typeface="Calibri"/>
                <a:cs typeface="Calibri"/>
              </a:rPr>
              <a:t>M</a:t>
            </a:r>
            <a:endParaRPr sz="1800">
              <a:latin typeface="Calibri"/>
              <a:cs typeface="Calibri"/>
            </a:endParaRPr>
          </a:p>
          <a:p>
            <a:pPr marL="12700">
              <a:lnSpc>
                <a:spcPct val="100000"/>
              </a:lnSpc>
            </a:pPr>
            <a:r>
              <a:rPr sz="1800" b="1" dirty="0">
                <a:latin typeface="Calibri"/>
                <a:cs typeface="Calibri"/>
              </a:rPr>
              <a:t>RSD</a:t>
            </a:r>
            <a:r>
              <a:rPr sz="1800" b="1" spc="-80" dirty="0">
                <a:latin typeface="Calibri"/>
                <a:cs typeface="Calibri"/>
              </a:rPr>
              <a:t> </a:t>
            </a:r>
            <a:r>
              <a:rPr sz="1800" b="1" dirty="0">
                <a:latin typeface="Calibri"/>
                <a:cs typeface="Calibri"/>
              </a:rPr>
              <a:t>=</a:t>
            </a:r>
            <a:r>
              <a:rPr sz="1800" b="1" spc="-40" dirty="0">
                <a:latin typeface="Calibri"/>
                <a:cs typeface="Calibri"/>
              </a:rPr>
              <a:t> </a:t>
            </a:r>
            <a:r>
              <a:rPr sz="1800" dirty="0">
                <a:latin typeface="Calibri"/>
                <a:cs typeface="Calibri"/>
              </a:rPr>
              <a:t>8</a:t>
            </a:r>
            <a:r>
              <a:rPr sz="1800" spc="-60" dirty="0">
                <a:latin typeface="Calibri"/>
                <a:cs typeface="Calibri"/>
              </a:rPr>
              <a:t> </a:t>
            </a:r>
            <a:r>
              <a:rPr sz="1800" dirty="0">
                <a:latin typeface="Calibri"/>
                <a:cs typeface="Calibri"/>
              </a:rPr>
              <a:t>%</a:t>
            </a:r>
            <a:endParaRPr sz="1800">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0046" y="452754"/>
            <a:ext cx="4321175" cy="391160"/>
          </a:xfrm>
          <a:prstGeom prst="rect">
            <a:avLst/>
          </a:prstGeom>
        </p:spPr>
        <p:txBody>
          <a:bodyPr vert="horz" wrap="square" lIns="0" tIns="12700" rIns="0" bIns="0" rtlCol="0">
            <a:spAutoFit/>
          </a:bodyPr>
          <a:lstStyle/>
          <a:p>
            <a:pPr marL="12700">
              <a:lnSpc>
                <a:spcPct val="100000"/>
              </a:lnSpc>
              <a:spcBef>
                <a:spcPts val="100"/>
              </a:spcBef>
            </a:pPr>
            <a:r>
              <a:rPr sz="2400" b="0" spc="-30" dirty="0">
                <a:solidFill>
                  <a:srgbClr val="414141"/>
                </a:solidFill>
                <a:latin typeface="Arial MT"/>
                <a:cs typeface="Arial MT"/>
              </a:rPr>
              <a:t>3-D</a:t>
            </a:r>
            <a:r>
              <a:rPr sz="2400" b="0" spc="65" dirty="0">
                <a:solidFill>
                  <a:srgbClr val="414141"/>
                </a:solidFill>
                <a:latin typeface="Arial MT"/>
                <a:cs typeface="Arial MT"/>
              </a:rPr>
              <a:t> </a:t>
            </a:r>
            <a:r>
              <a:rPr sz="2400" b="0" spc="-15" dirty="0">
                <a:solidFill>
                  <a:srgbClr val="414141"/>
                </a:solidFill>
                <a:latin typeface="Arial MT"/>
                <a:cs typeface="Arial MT"/>
              </a:rPr>
              <a:t>paper</a:t>
            </a:r>
            <a:r>
              <a:rPr sz="2400" b="0" spc="65" dirty="0">
                <a:solidFill>
                  <a:srgbClr val="414141"/>
                </a:solidFill>
                <a:latin typeface="Arial MT"/>
                <a:cs typeface="Arial MT"/>
              </a:rPr>
              <a:t> </a:t>
            </a:r>
            <a:r>
              <a:rPr sz="2400" b="0" spc="-25" dirty="0">
                <a:solidFill>
                  <a:srgbClr val="414141"/>
                </a:solidFill>
                <a:latin typeface="Arial MT"/>
                <a:cs typeface="Arial MT"/>
              </a:rPr>
              <a:t>origami</a:t>
            </a:r>
            <a:r>
              <a:rPr sz="2400" b="0" spc="70" dirty="0">
                <a:solidFill>
                  <a:srgbClr val="414141"/>
                </a:solidFill>
                <a:latin typeface="Arial MT"/>
                <a:cs typeface="Arial MT"/>
              </a:rPr>
              <a:t> </a:t>
            </a:r>
            <a:r>
              <a:rPr sz="2400" b="0" spc="-45" dirty="0">
                <a:solidFill>
                  <a:srgbClr val="414141"/>
                </a:solidFill>
                <a:latin typeface="Arial MT"/>
                <a:cs typeface="Arial MT"/>
              </a:rPr>
              <a:t>for</a:t>
            </a:r>
            <a:r>
              <a:rPr sz="2400" b="0" spc="-10" dirty="0">
                <a:solidFill>
                  <a:srgbClr val="414141"/>
                </a:solidFill>
                <a:latin typeface="Arial MT"/>
                <a:cs typeface="Arial MT"/>
              </a:rPr>
              <a:t> </a:t>
            </a:r>
            <a:r>
              <a:rPr sz="2400" b="0" spc="-5" dirty="0">
                <a:solidFill>
                  <a:srgbClr val="414141"/>
                </a:solidFill>
                <a:latin typeface="Arial MT"/>
                <a:cs typeface="Arial MT"/>
              </a:rPr>
              <a:t>pesticides</a:t>
            </a:r>
            <a:endParaRPr sz="2400">
              <a:latin typeface="Arial MT"/>
              <a:cs typeface="Arial MT"/>
            </a:endParaRPr>
          </a:p>
        </p:txBody>
      </p:sp>
      <p:pic>
        <p:nvPicPr>
          <p:cNvPr id="3" name="object 3"/>
          <p:cNvPicPr/>
          <p:nvPr/>
        </p:nvPicPr>
        <p:blipFill>
          <a:blip r:embed="rId2" cstate="print"/>
          <a:stretch>
            <a:fillRect/>
          </a:stretch>
        </p:blipFill>
        <p:spPr>
          <a:xfrm>
            <a:off x="1626107" y="1938527"/>
            <a:ext cx="5676900" cy="3369564"/>
          </a:xfrm>
          <a:prstGeom prst="rect">
            <a:avLst/>
          </a:prstGeom>
        </p:spPr>
      </p:pic>
      <p:sp>
        <p:nvSpPr>
          <p:cNvPr id="4" name="object 4"/>
          <p:cNvSpPr txBox="1"/>
          <p:nvPr/>
        </p:nvSpPr>
        <p:spPr>
          <a:xfrm>
            <a:off x="83007" y="5319217"/>
            <a:ext cx="8488680" cy="1303655"/>
          </a:xfrm>
          <a:prstGeom prst="rect">
            <a:avLst/>
          </a:prstGeom>
        </p:spPr>
        <p:txBody>
          <a:bodyPr vert="horz" wrap="square" lIns="0" tIns="12700" rIns="0" bIns="0" rtlCol="0">
            <a:spAutoFit/>
          </a:bodyPr>
          <a:lstStyle/>
          <a:p>
            <a:pPr marL="980440">
              <a:lnSpc>
                <a:spcPts val="2130"/>
              </a:lnSpc>
              <a:spcBef>
                <a:spcPts val="100"/>
              </a:spcBef>
            </a:pPr>
            <a:r>
              <a:rPr sz="1800" b="1" spc="-5" dirty="0">
                <a:solidFill>
                  <a:srgbClr val="FF0000"/>
                </a:solidFill>
                <a:latin typeface="Arial"/>
                <a:cs typeface="Arial"/>
              </a:rPr>
              <a:t>Paraoxon</a:t>
            </a:r>
            <a:r>
              <a:rPr sz="1800" spc="-5" dirty="0">
                <a:solidFill>
                  <a:srgbClr val="FF0000"/>
                </a:solidFill>
                <a:latin typeface="Arial MT"/>
                <a:cs typeface="Arial MT"/>
              </a:rPr>
              <a:t>,</a:t>
            </a:r>
            <a:r>
              <a:rPr sz="1800" spc="-35" dirty="0">
                <a:solidFill>
                  <a:srgbClr val="FF0000"/>
                </a:solidFill>
                <a:latin typeface="Arial MT"/>
                <a:cs typeface="Arial MT"/>
              </a:rPr>
              <a:t> </a:t>
            </a:r>
            <a:r>
              <a:rPr sz="1800" b="1" spc="-10" dirty="0">
                <a:solidFill>
                  <a:srgbClr val="FF0000"/>
                </a:solidFill>
                <a:latin typeface="Arial"/>
                <a:cs typeface="Arial"/>
              </a:rPr>
              <a:t>2,4-dichlorophenoxyacetic</a:t>
            </a:r>
            <a:r>
              <a:rPr sz="1800" b="1" spc="-30" dirty="0">
                <a:solidFill>
                  <a:srgbClr val="FF0000"/>
                </a:solidFill>
                <a:latin typeface="Arial"/>
                <a:cs typeface="Arial"/>
              </a:rPr>
              <a:t> </a:t>
            </a:r>
            <a:r>
              <a:rPr sz="1800" b="1" spc="-5" dirty="0">
                <a:solidFill>
                  <a:srgbClr val="FF0000"/>
                </a:solidFill>
                <a:latin typeface="Arial"/>
                <a:cs typeface="Arial"/>
              </a:rPr>
              <a:t>acid</a:t>
            </a:r>
            <a:r>
              <a:rPr sz="1800" spc="-5" dirty="0">
                <a:solidFill>
                  <a:srgbClr val="FF0000"/>
                </a:solidFill>
                <a:latin typeface="Arial MT"/>
                <a:cs typeface="Arial MT"/>
              </a:rPr>
              <a:t>, </a:t>
            </a:r>
            <a:r>
              <a:rPr sz="1800" spc="-10" dirty="0">
                <a:solidFill>
                  <a:srgbClr val="FF0000"/>
                </a:solidFill>
                <a:latin typeface="Arial MT"/>
                <a:cs typeface="Arial MT"/>
              </a:rPr>
              <a:t>and</a:t>
            </a:r>
            <a:r>
              <a:rPr sz="1800" spc="5" dirty="0">
                <a:solidFill>
                  <a:srgbClr val="FF0000"/>
                </a:solidFill>
                <a:latin typeface="Arial MT"/>
                <a:cs typeface="Arial MT"/>
              </a:rPr>
              <a:t> </a:t>
            </a:r>
            <a:r>
              <a:rPr sz="1800" b="1" spc="-5" dirty="0">
                <a:solidFill>
                  <a:srgbClr val="FF0000"/>
                </a:solidFill>
                <a:latin typeface="Arial"/>
                <a:cs typeface="Arial"/>
              </a:rPr>
              <a:t>atrazine</a:t>
            </a:r>
            <a:r>
              <a:rPr sz="1800" b="1" spc="-20" dirty="0">
                <a:solidFill>
                  <a:srgbClr val="FF0000"/>
                </a:solidFill>
                <a:latin typeface="Arial"/>
                <a:cs typeface="Arial"/>
              </a:rPr>
              <a:t> </a:t>
            </a:r>
            <a:r>
              <a:rPr sz="1800" spc="-5" dirty="0">
                <a:solidFill>
                  <a:srgbClr val="FF0000"/>
                </a:solidFill>
                <a:latin typeface="Arial MT"/>
                <a:cs typeface="Arial MT"/>
              </a:rPr>
              <a:t>by</a:t>
            </a:r>
            <a:r>
              <a:rPr sz="1800" dirty="0">
                <a:solidFill>
                  <a:srgbClr val="FF0000"/>
                </a:solidFill>
                <a:latin typeface="Arial MT"/>
                <a:cs typeface="Arial MT"/>
              </a:rPr>
              <a:t> </a:t>
            </a:r>
            <a:r>
              <a:rPr sz="1800" spc="-5" dirty="0">
                <a:solidFill>
                  <a:srgbClr val="FF0000"/>
                </a:solidFill>
                <a:latin typeface="Arial MT"/>
                <a:cs typeface="Arial MT"/>
              </a:rPr>
              <a:t>inhibition</a:t>
            </a:r>
            <a:r>
              <a:rPr sz="1800" dirty="0">
                <a:solidFill>
                  <a:srgbClr val="FF0000"/>
                </a:solidFill>
                <a:latin typeface="Arial MT"/>
                <a:cs typeface="Arial MT"/>
              </a:rPr>
              <a:t> </a:t>
            </a:r>
            <a:r>
              <a:rPr sz="1800" spc="-10" dirty="0">
                <a:solidFill>
                  <a:srgbClr val="FF0000"/>
                </a:solidFill>
                <a:latin typeface="Arial MT"/>
                <a:cs typeface="Arial MT"/>
              </a:rPr>
              <a:t>of</a:t>
            </a:r>
            <a:endParaRPr sz="1800" dirty="0">
              <a:latin typeface="Arial MT"/>
              <a:cs typeface="Arial MT"/>
            </a:endParaRPr>
          </a:p>
          <a:p>
            <a:pPr marL="980440">
              <a:lnSpc>
                <a:spcPts val="2130"/>
              </a:lnSpc>
            </a:pPr>
            <a:r>
              <a:rPr sz="1800" b="1" spc="-5" dirty="0">
                <a:solidFill>
                  <a:srgbClr val="FF0000"/>
                </a:solidFill>
                <a:latin typeface="Arial"/>
                <a:cs typeface="Arial"/>
              </a:rPr>
              <a:t>butyrylcholinesterase</a:t>
            </a:r>
            <a:r>
              <a:rPr sz="1800" spc="-5" dirty="0">
                <a:solidFill>
                  <a:srgbClr val="FF0000"/>
                </a:solidFill>
                <a:latin typeface="Arial MT"/>
                <a:cs typeface="Arial MT"/>
              </a:rPr>
              <a:t>,</a:t>
            </a:r>
            <a:r>
              <a:rPr sz="1800" spc="-45" dirty="0">
                <a:solidFill>
                  <a:srgbClr val="FF0000"/>
                </a:solidFill>
                <a:latin typeface="Arial MT"/>
                <a:cs typeface="Arial MT"/>
              </a:rPr>
              <a:t> </a:t>
            </a:r>
            <a:r>
              <a:rPr sz="1800" b="1" spc="-5" dirty="0">
                <a:solidFill>
                  <a:srgbClr val="FF0000"/>
                </a:solidFill>
                <a:latin typeface="Arial"/>
                <a:cs typeface="Arial"/>
              </a:rPr>
              <a:t>alkaline</a:t>
            </a:r>
            <a:r>
              <a:rPr sz="1800" b="1" spc="-40" dirty="0">
                <a:solidFill>
                  <a:srgbClr val="FF0000"/>
                </a:solidFill>
                <a:latin typeface="Arial"/>
                <a:cs typeface="Arial"/>
              </a:rPr>
              <a:t> </a:t>
            </a:r>
            <a:r>
              <a:rPr sz="1800" b="1" spc="-5" dirty="0">
                <a:solidFill>
                  <a:srgbClr val="FF0000"/>
                </a:solidFill>
                <a:latin typeface="Arial"/>
                <a:cs typeface="Arial"/>
              </a:rPr>
              <a:t>phosphatase,</a:t>
            </a:r>
            <a:r>
              <a:rPr sz="1800" b="1" spc="-45" dirty="0">
                <a:solidFill>
                  <a:srgbClr val="FF0000"/>
                </a:solidFill>
                <a:latin typeface="Arial"/>
                <a:cs typeface="Arial"/>
              </a:rPr>
              <a:t> </a:t>
            </a:r>
            <a:r>
              <a:rPr sz="1800" spc="-5" dirty="0">
                <a:solidFill>
                  <a:srgbClr val="FF0000"/>
                </a:solidFill>
                <a:latin typeface="Arial MT"/>
                <a:cs typeface="Arial MT"/>
              </a:rPr>
              <a:t>and </a:t>
            </a:r>
            <a:r>
              <a:rPr sz="1800" b="1" spc="-5" dirty="0">
                <a:solidFill>
                  <a:srgbClr val="FF0000"/>
                </a:solidFill>
                <a:latin typeface="Arial"/>
                <a:cs typeface="Arial"/>
              </a:rPr>
              <a:t>tyrosinase</a:t>
            </a:r>
            <a:endParaRPr sz="1800" dirty="0">
              <a:latin typeface="Arial"/>
              <a:cs typeface="Arial"/>
            </a:endParaRPr>
          </a:p>
          <a:p>
            <a:pPr>
              <a:lnSpc>
                <a:spcPct val="100000"/>
              </a:lnSpc>
            </a:pPr>
            <a:endParaRPr sz="2000" dirty="0">
              <a:latin typeface="Arial"/>
              <a:cs typeface="Arial"/>
            </a:endParaRPr>
          </a:p>
          <a:p>
            <a:pPr marL="12700">
              <a:lnSpc>
                <a:spcPct val="100000"/>
              </a:lnSpc>
              <a:spcBef>
                <a:spcPts val="1335"/>
              </a:spcBef>
            </a:pPr>
            <a:r>
              <a:rPr sz="1800" spc="-140" dirty="0">
                <a:latin typeface="Calibri"/>
                <a:cs typeface="Calibri"/>
              </a:rPr>
              <a:t>F.</a:t>
            </a:r>
            <a:r>
              <a:rPr sz="1800" spc="-85" dirty="0">
                <a:latin typeface="Calibri"/>
                <a:cs typeface="Calibri"/>
              </a:rPr>
              <a:t> </a:t>
            </a:r>
            <a:r>
              <a:rPr sz="1800" spc="-40" dirty="0">
                <a:latin typeface="Calibri"/>
                <a:cs typeface="Calibri"/>
              </a:rPr>
              <a:t>Arduini</a:t>
            </a:r>
            <a:r>
              <a:rPr sz="1800" spc="195" dirty="0">
                <a:latin typeface="Calibri"/>
                <a:cs typeface="Calibri"/>
              </a:rPr>
              <a:t> </a:t>
            </a:r>
            <a:r>
              <a:rPr sz="1800" spc="-5" dirty="0">
                <a:latin typeface="Calibri"/>
                <a:cs typeface="Calibri"/>
              </a:rPr>
              <a:t>et</a:t>
            </a:r>
            <a:r>
              <a:rPr sz="1800" spc="10" dirty="0">
                <a:latin typeface="Calibri"/>
                <a:cs typeface="Calibri"/>
              </a:rPr>
              <a:t> </a:t>
            </a:r>
            <a:r>
              <a:rPr sz="1800" dirty="0">
                <a:latin typeface="Calibri"/>
                <a:cs typeface="Calibri"/>
              </a:rPr>
              <a:t>al.</a:t>
            </a:r>
            <a:r>
              <a:rPr sz="1800" spc="65" dirty="0">
                <a:latin typeface="Calibri"/>
                <a:cs typeface="Calibri"/>
              </a:rPr>
              <a:t> </a:t>
            </a:r>
            <a:r>
              <a:rPr sz="1800" spc="-15" dirty="0">
                <a:latin typeface="Calibri"/>
                <a:cs typeface="Calibri"/>
              </a:rPr>
              <a:t>Biosens.</a:t>
            </a:r>
            <a:r>
              <a:rPr sz="1800" spc="30" dirty="0">
                <a:latin typeface="Calibri"/>
                <a:cs typeface="Calibri"/>
              </a:rPr>
              <a:t> </a:t>
            </a:r>
            <a:r>
              <a:rPr sz="1800" spc="-20" dirty="0">
                <a:latin typeface="Calibri"/>
                <a:cs typeface="Calibri"/>
              </a:rPr>
              <a:t>Bioelectron.</a:t>
            </a:r>
            <a:r>
              <a:rPr sz="1800" spc="145" dirty="0">
                <a:latin typeface="Calibri"/>
                <a:cs typeface="Calibri"/>
              </a:rPr>
              <a:t> </a:t>
            </a:r>
            <a:r>
              <a:rPr sz="1800" spc="-25" dirty="0">
                <a:latin typeface="Calibri"/>
                <a:cs typeface="Calibri"/>
              </a:rPr>
              <a:t>(2018)</a:t>
            </a:r>
            <a:r>
              <a:rPr sz="1800" spc="165" dirty="0">
                <a:latin typeface="Calibri"/>
                <a:cs typeface="Calibri"/>
              </a:rPr>
              <a:t> </a:t>
            </a:r>
            <a:r>
              <a:rPr sz="1800" spc="-10" dirty="0">
                <a:latin typeface="Calibri"/>
                <a:cs typeface="Calibri"/>
              </a:rPr>
              <a:t>DOI:10.1016/j.bios.2018.10.014</a:t>
            </a:r>
            <a:endParaRPr sz="1800" dirty="0">
              <a:latin typeface="Calibri"/>
              <a:cs typeface="Calibri"/>
            </a:endParaRPr>
          </a:p>
        </p:txBody>
      </p:sp>
      <p:sp>
        <p:nvSpPr>
          <p:cNvPr id="5" name="object 5"/>
          <p:cNvSpPr txBox="1"/>
          <p:nvPr/>
        </p:nvSpPr>
        <p:spPr>
          <a:xfrm>
            <a:off x="473455" y="1451305"/>
            <a:ext cx="2472690" cy="300355"/>
          </a:xfrm>
          <a:prstGeom prst="rect">
            <a:avLst/>
          </a:prstGeom>
        </p:spPr>
        <p:txBody>
          <a:bodyPr vert="horz" wrap="square" lIns="0" tIns="12700" rIns="0" bIns="0" rtlCol="0">
            <a:spAutoFit/>
          </a:bodyPr>
          <a:lstStyle/>
          <a:p>
            <a:pPr marL="12700">
              <a:lnSpc>
                <a:spcPct val="100000"/>
              </a:lnSpc>
              <a:spcBef>
                <a:spcPts val="100"/>
              </a:spcBef>
            </a:pPr>
            <a:r>
              <a:rPr sz="1800" b="1" spc="-35" dirty="0">
                <a:latin typeface="Calibri"/>
                <a:cs typeface="Calibri"/>
              </a:rPr>
              <a:t>F</a:t>
            </a:r>
            <a:r>
              <a:rPr sz="1800" b="1" spc="-50" dirty="0">
                <a:latin typeface="Calibri"/>
                <a:cs typeface="Calibri"/>
              </a:rPr>
              <a:t>ilt</a:t>
            </a:r>
            <a:r>
              <a:rPr sz="1800" b="1" spc="-10" dirty="0">
                <a:latin typeface="Calibri"/>
                <a:cs typeface="Calibri"/>
              </a:rPr>
              <a:t>e</a:t>
            </a:r>
            <a:r>
              <a:rPr sz="1800" b="1" dirty="0">
                <a:latin typeface="Calibri"/>
                <a:cs typeface="Calibri"/>
              </a:rPr>
              <a:t>r</a:t>
            </a:r>
            <a:r>
              <a:rPr sz="1800" b="1" spc="140" dirty="0">
                <a:latin typeface="Calibri"/>
                <a:cs typeface="Calibri"/>
              </a:rPr>
              <a:t> </a:t>
            </a:r>
            <a:r>
              <a:rPr sz="1800" b="1" spc="40" dirty="0">
                <a:latin typeface="Calibri"/>
                <a:cs typeface="Calibri"/>
              </a:rPr>
              <a:t>p</a:t>
            </a:r>
            <a:r>
              <a:rPr sz="1800" b="1" spc="10" dirty="0">
                <a:latin typeface="Calibri"/>
                <a:cs typeface="Calibri"/>
              </a:rPr>
              <a:t>a</a:t>
            </a:r>
            <a:r>
              <a:rPr sz="1800" b="1" spc="40" dirty="0">
                <a:latin typeface="Calibri"/>
                <a:cs typeface="Calibri"/>
              </a:rPr>
              <a:t>p</a:t>
            </a:r>
            <a:r>
              <a:rPr sz="1800" b="1" spc="-20" dirty="0">
                <a:latin typeface="Calibri"/>
                <a:cs typeface="Calibri"/>
              </a:rPr>
              <a:t>e</a:t>
            </a:r>
            <a:r>
              <a:rPr sz="1800" b="1" spc="220" dirty="0">
                <a:latin typeface="Calibri"/>
                <a:cs typeface="Calibri"/>
              </a:rPr>
              <a:t>r</a:t>
            </a:r>
            <a:r>
              <a:rPr sz="1800" b="1" dirty="0">
                <a:latin typeface="Calibri"/>
                <a:cs typeface="Calibri"/>
              </a:rPr>
              <a:t>+ </a:t>
            </a:r>
            <a:r>
              <a:rPr sz="1800" b="1" spc="35" dirty="0">
                <a:latin typeface="Calibri"/>
                <a:cs typeface="Calibri"/>
              </a:rPr>
              <a:t>o</a:t>
            </a:r>
            <a:r>
              <a:rPr sz="1800" b="1" spc="25" dirty="0">
                <a:latin typeface="Calibri"/>
                <a:cs typeface="Calibri"/>
              </a:rPr>
              <a:t>f</a:t>
            </a:r>
            <a:r>
              <a:rPr sz="1800" b="1" spc="30" dirty="0">
                <a:latin typeface="Calibri"/>
                <a:cs typeface="Calibri"/>
              </a:rPr>
              <a:t>f</a:t>
            </a:r>
            <a:r>
              <a:rPr sz="1800" b="1" spc="-50" dirty="0">
                <a:latin typeface="Calibri"/>
                <a:cs typeface="Calibri"/>
              </a:rPr>
              <a:t>i</a:t>
            </a:r>
            <a:r>
              <a:rPr sz="1800" b="1" spc="45" dirty="0">
                <a:latin typeface="Calibri"/>
                <a:cs typeface="Calibri"/>
              </a:rPr>
              <a:t>c</a:t>
            </a:r>
            <a:r>
              <a:rPr sz="1800" b="1" dirty="0">
                <a:latin typeface="Calibri"/>
                <a:cs typeface="Calibri"/>
              </a:rPr>
              <a:t>e</a:t>
            </a:r>
            <a:r>
              <a:rPr sz="1800" b="1" spc="-130" dirty="0">
                <a:latin typeface="Calibri"/>
                <a:cs typeface="Calibri"/>
              </a:rPr>
              <a:t> </a:t>
            </a:r>
            <a:r>
              <a:rPr sz="1800" b="1" spc="40" dirty="0">
                <a:latin typeface="Calibri"/>
                <a:cs typeface="Calibri"/>
              </a:rPr>
              <a:t>p</a:t>
            </a:r>
            <a:r>
              <a:rPr sz="1800" b="1" spc="10" dirty="0">
                <a:latin typeface="Calibri"/>
                <a:cs typeface="Calibri"/>
              </a:rPr>
              <a:t>a</a:t>
            </a:r>
            <a:r>
              <a:rPr sz="1800" b="1" spc="40" dirty="0">
                <a:latin typeface="Calibri"/>
                <a:cs typeface="Calibri"/>
              </a:rPr>
              <a:t>p</a:t>
            </a:r>
            <a:r>
              <a:rPr sz="1800" b="1" spc="-20" dirty="0">
                <a:latin typeface="Calibri"/>
                <a:cs typeface="Calibri"/>
              </a:rPr>
              <a:t>e</a:t>
            </a:r>
            <a:r>
              <a:rPr sz="1800" b="1" dirty="0">
                <a:latin typeface="Calibri"/>
                <a:cs typeface="Calibri"/>
              </a:rPr>
              <a:t>r</a:t>
            </a:r>
            <a:endParaRPr sz="180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93291" y="496823"/>
            <a:ext cx="7036308" cy="598627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5444" y="568451"/>
            <a:ext cx="5298948" cy="6099048"/>
          </a:xfrm>
          <a:prstGeom prst="rect">
            <a:avLst/>
          </a:prstGeom>
        </p:spPr>
      </p:pic>
      <p:sp>
        <p:nvSpPr>
          <p:cNvPr id="3" name="object 3"/>
          <p:cNvSpPr txBox="1"/>
          <p:nvPr/>
        </p:nvSpPr>
        <p:spPr>
          <a:xfrm>
            <a:off x="6451472" y="1818513"/>
            <a:ext cx="2397125" cy="3287395"/>
          </a:xfrm>
          <a:prstGeom prst="rect">
            <a:avLst/>
          </a:prstGeom>
        </p:spPr>
        <p:txBody>
          <a:bodyPr vert="horz" wrap="square" lIns="0" tIns="12700" rIns="0" bIns="0" rtlCol="0">
            <a:spAutoFit/>
          </a:bodyPr>
          <a:lstStyle/>
          <a:p>
            <a:pPr marL="12700">
              <a:lnSpc>
                <a:spcPct val="100000"/>
              </a:lnSpc>
              <a:spcBef>
                <a:spcPts val="100"/>
              </a:spcBef>
            </a:pPr>
            <a:r>
              <a:rPr sz="1800" b="1" spc="-20" dirty="0">
                <a:latin typeface="Calibri"/>
                <a:cs typeface="Calibri"/>
              </a:rPr>
              <a:t>LOD</a:t>
            </a:r>
            <a:r>
              <a:rPr sz="1800" b="1" spc="-60" dirty="0">
                <a:latin typeface="Calibri"/>
                <a:cs typeface="Calibri"/>
              </a:rPr>
              <a:t> </a:t>
            </a:r>
            <a:r>
              <a:rPr sz="1800" b="1" dirty="0">
                <a:latin typeface="Calibri"/>
                <a:cs typeface="Calibri"/>
              </a:rPr>
              <a:t>=</a:t>
            </a:r>
            <a:r>
              <a:rPr sz="1800" b="1" spc="315" dirty="0">
                <a:latin typeface="Calibri"/>
                <a:cs typeface="Calibri"/>
              </a:rPr>
              <a:t> </a:t>
            </a:r>
            <a:r>
              <a:rPr sz="1800" dirty="0">
                <a:latin typeface="Calibri"/>
                <a:cs typeface="Calibri"/>
              </a:rPr>
              <a:t>2</a:t>
            </a:r>
            <a:r>
              <a:rPr sz="1800" spc="-60" dirty="0">
                <a:latin typeface="Calibri"/>
                <a:cs typeface="Calibri"/>
              </a:rPr>
              <a:t> </a:t>
            </a:r>
            <a:r>
              <a:rPr sz="1800" spc="-35" dirty="0">
                <a:latin typeface="Calibri"/>
                <a:cs typeface="Calibri"/>
              </a:rPr>
              <a:t>ppb</a:t>
            </a:r>
            <a:endParaRPr sz="1800">
              <a:latin typeface="Calibri"/>
              <a:cs typeface="Calibri"/>
            </a:endParaRPr>
          </a:p>
          <a:p>
            <a:pPr>
              <a:lnSpc>
                <a:spcPct val="100000"/>
              </a:lnSpc>
              <a:spcBef>
                <a:spcPts val="20"/>
              </a:spcBef>
            </a:pPr>
            <a:endParaRPr sz="1700">
              <a:latin typeface="Calibri"/>
              <a:cs typeface="Calibri"/>
            </a:endParaRPr>
          </a:p>
          <a:p>
            <a:pPr marL="12700">
              <a:lnSpc>
                <a:spcPct val="100000"/>
              </a:lnSpc>
              <a:spcBef>
                <a:spcPts val="5"/>
              </a:spcBef>
            </a:pPr>
            <a:r>
              <a:rPr sz="1800" b="1" spc="30" dirty="0">
                <a:latin typeface="Calibri"/>
                <a:cs typeface="Calibri"/>
              </a:rPr>
              <a:t>L</a:t>
            </a:r>
            <a:r>
              <a:rPr sz="1800" b="1" spc="-50" dirty="0">
                <a:latin typeface="Calibri"/>
                <a:cs typeface="Calibri"/>
              </a:rPr>
              <a:t>i</a:t>
            </a:r>
            <a:r>
              <a:rPr sz="1800" b="1" spc="40" dirty="0">
                <a:latin typeface="Calibri"/>
                <a:cs typeface="Calibri"/>
              </a:rPr>
              <a:t>n</a:t>
            </a:r>
            <a:r>
              <a:rPr sz="1800" b="1" spc="-10" dirty="0">
                <a:latin typeface="Calibri"/>
                <a:cs typeface="Calibri"/>
              </a:rPr>
              <a:t>e</a:t>
            </a:r>
            <a:r>
              <a:rPr sz="1800" b="1" spc="10" dirty="0">
                <a:latin typeface="Calibri"/>
                <a:cs typeface="Calibri"/>
              </a:rPr>
              <a:t>a</a:t>
            </a:r>
            <a:r>
              <a:rPr sz="1800" b="1" dirty="0">
                <a:latin typeface="Calibri"/>
                <a:cs typeface="Calibri"/>
              </a:rPr>
              <a:t>r</a:t>
            </a:r>
            <a:r>
              <a:rPr sz="1800" b="1" spc="-75" dirty="0">
                <a:latin typeface="Calibri"/>
                <a:cs typeface="Calibri"/>
              </a:rPr>
              <a:t> </a:t>
            </a:r>
            <a:r>
              <a:rPr sz="1800" b="1" spc="-80" dirty="0">
                <a:latin typeface="Calibri"/>
                <a:cs typeface="Calibri"/>
              </a:rPr>
              <a:t>r</a:t>
            </a:r>
            <a:r>
              <a:rPr sz="1800" b="1" spc="10" dirty="0">
                <a:latin typeface="Calibri"/>
                <a:cs typeface="Calibri"/>
              </a:rPr>
              <a:t>a</a:t>
            </a:r>
            <a:r>
              <a:rPr sz="1800" b="1" spc="40" dirty="0">
                <a:latin typeface="Calibri"/>
                <a:cs typeface="Calibri"/>
              </a:rPr>
              <a:t>n</a:t>
            </a:r>
            <a:r>
              <a:rPr sz="1800" b="1" spc="20" dirty="0">
                <a:latin typeface="Calibri"/>
                <a:cs typeface="Calibri"/>
              </a:rPr>
              <a:t>g</a:t>
            </a:r>
            <a:r>
              <a:rPr sz="1800" b="1" dirty="0">
                <a:latin typeface="Calibri"/>
                <a:cs typeface="Calibri"/>
              </a:rPr>
              <a:t>e</a:t>
            </a:r>
            <a:r>
              <a:rPr sz="1800" b="1" spc="-150" dirty="0">
                <a:latin typeface="Calibri"/>
                <a:cs typeface="Calibri"/>
              </a:rPr>
              <a:t> </a:t>
            </a:r>
            <a:r>
              <a:rPr sz="1800" spc="-50" dirty="0">
                <a:latin typeface="Calibri"/>
                <a:cs typeface="Calibri"/>
              </a:rPr>
              <a:t>u</a:t>
            </a:r>
            <a:r>
              <a:rPr sz="1800" dirty="0">
                <a:latin typeface="Calibri"/>
                <a:cs typeface="Calibri"/>
              </a:rPr>
              <a:t>p</a:t>
            </a:r>
            <a:r>
              <a:rPr sz="1800" spc="65" dirty="0">
                <a:latin typeface="Calibri"/>
                <a:cs typeface="Calibri"/>
              </a:rPr>
              <a:t> </a:t>
            </a:r>
            <a:r>
              <a:rPr sz="1800" spc="-15" dirty="0">
                <a:latin typeface="Calibri"/>
                <a:cs typeface="Calibri"/>
              </a:rPr>
              <a:t>t</a:t>
            </a:r>
            <a:r>
              <a:rPr sz="1800" dirty="0">
                <a:latin typeface="Calibri"/>
                <a:cs typeface="Calibri"/>
              </a:rPr>
              <a:t>o</a:t>
            </a:r>
            <a:r>
              <a:rPr sz="1800" spc="35" dirty="0">
                <a:latin typeface="Calibri"/>
                <a:cs typeface="Calibri"/>
              </a:rPr>
              <a:t> </a:t>
            </a:r>
            <a:r>
              <a:rPr sz="1800" spc="-15" dirty="0">
                <a:latin typeface="Calibri"/>
                <a:cs typeface="Calibri"/>
              </a:rPr>
              <a:t>3</a:t>
            </a:r>
            <a:r>
              <a:rPr sz="1800" dirty="0">
                <a:latin typeface="Calibri"/>
                <a:cs typeface="Calibri"/>
              </a:rPr>
              <a:t>0</a:t>
            </a:r>
            <a:r>
              <a:rPr sz="1800" spc="-25" dirty="0">
                <a:latin typeface="Calibri"/>
                <a:cs typeface="Calibri"/>
              </a:rPr>
              <a:t> </a:t>
            </a:r>
            <a:r>
              <a:rPr sz="1800" spc="-50" dirty="0">
                <a:latin typeface="Calibri"/>
                <a:cs typeface="Calibri"/>
              </a:rPr>
              <a:t>ppb</a:t>
            </a:r>
            <a:endParaRPr sz="1800">
              <a:latin typeface="Calibri"/>
              <a:cs typeface="Calibri"/>
            </a:endParaRPr>
          </a:p>
          <a:p>
            <a:pPr>
              <a:lnSpc>
                <a:spcPct val="100000"/>
              </a:lnSpc>
              <a:spcBef>
                <a:spcPts val="25"/>
              </a:spcBef>
            </a:pPr>
            <a:endParaRPr sz="1700">
              <a:latin typeface="Calibri"/>
              <a:cs typeface="Calibri"/>
            </a:endParaRPr>
          </a:p>
          <a:p>
            <a:pPr marL="12700">
              <a:lnSpc>
                <a:spcPct val="100000"/>
              </a:lnSpc>
            </a:pPr>
            <a:r>
              <a:rPr sz="1800" b="1" dirty="0">
                <a:latin typeface="Calibri"/>
                <a:cs typeface="Calibri"/>
              </a:rPr>
              <a:t>RSD</a:t>
            </a:r>
            <a:r>
              <a:rPr sz="1800" b="1" spc="-95" dirty="0">
                <a:latin typeface="Calibri"/>
                <a:cs typeface="Calibri"/>
              </a:rPr>
              <a:t> </a:t>
            </a:r>
            <a:r>
              <a:rPr sz="1800" b="1" dirty="0">
                <a:latin typeface="Calibri"/>
                <a:cs typeface="Calibri"/>
              </a:rPr>
              <a:t>=</a:t>
            </a:r>
            <a:r>
              <a:rPr sz="1800" b="1" spc="-45" dirty="0">
                <a:latin typeface="Calibri"/>
                <a:cs typeface="Calibri"/>
              </a:rPr>
              <a:t> </a:t>
            </a:r>
            <a:r>
              <a:rPr sz="1800" spc="-15" dirty="0">
                <a:latin typeface="Calibri"/>
                <a:cs typeface="Calibri"/>
              </a:rPr>
              <a:t>11%</a:t>
            </a:r>
            <a:endParaRPr sz="1800">
              <a:latin typeface="Calibri"/>
              <a:cs typeface="Calibri"/>
            </a:endParaRPr>
          </a:p>
          <a:p>
            <a:pPr marL="12700" marR="66040">
              <a:lnSpc>
                <a:spcPts val="4400"/>
              </a:lnSpc>
              <a:spcBef>
                <a:spcPts val="295"/>
              </a:spcBef>
            </a:pPr>
            <a:r>
              <a:rPr sz="1800" b="1" u="heavy" spc="-30" dirty="0">
                <a:uFill>
                  <a:solidFill>
                    <a:srgbClr val="000000"/>
                  </a:solidFill>
                </a:uFill>
                <a:latin typeface="Calibri"/>
                <a:cs typeface="Calibri"/>
              </a:rPr>
              <a:t>R</a:t>
            </a:r>
            <a:r>
              <a:rPr sz="1800" b="1" u="heavy" dirty="0">
                <a:uFill>
                  <a:solidFill>
                    <a:srgbClr val="000000"/>
                  </a:solidFill>
                </a:uFill>
                <a:latin typeface="Calibri"/>
                <a:cs typeface="Calibri"/>
              </a:rPr>
              <a:t>eal</a:t>
            </a:r>
            <a:r>
              <a:rPr sz="1800" b="1" u="heavy" spc="-110" dirty="0">
                <a:uFill>
                  <a:solidFill>
                    <a:srgbClr val="000000"/>
                  </a:solidFill>
                </a:uFill>
                <a:latin typeface="Calibri"/>
                <a:cs typeface="Calibri"/>
              </a:rPr>
              <a:t> </a:t>
            </a:r>
            <a:r>
              <a:rPr sz="1800" b="1" u="heavy" dirty="0">
                <a:uFill>
                  <a:solidFill>
                    <a:srgbClr val="000000"/>
                  </a:solidFill>
                </a:uFill>
                <a:latin typeface="Calibri"/>
                <a:cs typeface="Calibri"/>
              </a:rPr>
              <a:t>sam</a:t>
            </a:r>
            <a:r>
              <a:rPr sz="1800" b="1" u="heavy" spc="5" dirty="0">
                <a:uFill>
                  <a:solidFill>
                    <a:srgbClr val="000000"/>
                  </a:solidFill>
                </a:uFill>
                <a:latin typeface="Calibri"/>
                <a:cs typeface="Calibri"/>
              </a:rPr>
              <a:t>p</a:t>
            </a:r>
            <a:r>
              <a:rPr sz="1800" b="1" u="heavy" dirty="0">
                <a:uFill>
                  <a:solidFill>
                    <a:srgbClr val="000000"/>
                  </a:solidFill>
                </a:uFill>
                <a:latin typeface="Calibri"/>
                <a:cs typeface="Calibri"/>
              </a:rPr>
              <a:t>le:</a:t>
            </a:r>
            <a:r>
              <a:rPr sz="1800" b="1" u="heavy" spc="-60" dirty="0">
                <a:uFill>
                  <a:solidFill>
                    <a:srgbClr val="000000"/>
                  </a:solidFill>
                </a:uFill>
                <a:latin typeface="Calibri"/>
                <a:cs typeface="Calibri"/>
              </a:rPr>
              <a:t> </a:t>
            </a:r>
            <a:r>
              <a:rPr sz="1800" b="1" u="heavy" spc="-10" dirty="0">
                <a:uFill>
                  <a:solidFill>
                    <a:srgbClr val="000000"/>
                  </a:solidFill>
                </a:uFill>
                <a:latin typeface="Calibri"/>
                <a:cs typeface="Calibri"/>
              </a:rPr>
              <a:t>R</a:t>
            </a:r>
            <a:r>
              <a:rPr sz="1800" b="1" u="heavy" dirty="0">
                <a:uFill>
                  <a:solidFill>
                    <a:srgbClr val="000000"/>
                  </a:solidFill>
                </a:uFill>
                <a:latin typeface="Calibri"/>
                <a:cs typeface="Calibri"/>
              </a:rPr>
              <a:t>i</a:t>
            </a:r>
            <a:r>
              <a:rPr sz="1800" b="1" u="heavy" spc="-15" dirty="0">
                <a:uFill>
                  <a:solidFill>
                    <a:srgbClr val="000000"/>
                  </a:solidFill>
                </a:uFill>
                <a:latin typeface="Calibri"/>
                <a:cs typeface="Calibri"/>
              </a:rPr>
              <a:t>v</a:t>
            </a:r>
            <a:r>
              <a:rPr sz="1800" b="1" u="heavy" spc="-10" dirty="0">
                <a:uFill>
                  <a:solidFill>
                    <a:srgbClr val="000000"/>
                  </a:solidFill>
                </a:uFill>
                <a:latin typeface="Calibri"/>
                <a:cs typeface="Calibri"/>
              </a:rPr>
              <a:t>e</a:t>
            </a:r>
            <a:r>
              <a:rPr sz="1800" b="1" u="heavy" dirty="0">
                <a:uFill>
                  <a:solidFill>
                    <a:srgbClr val="000000"/>
                  </a:solidFill>
                </a:uFill>
                <a:latin typeface="Calibri"/>
                <a:cs typeface="Calibri"/>
              </a:rPr>
              <a:t>r</a:t>
            </a:r>
            <a:r>
              <a:rPr sz="1800" b="1" u="heavy" spc="-110" dirty="0">
                <a:uFill>
                  <a:solidFill>
                    <a:srgbClr val="000000"/>
                  </a:solidFill>
                </a:uFill>
                <a:latin typeface="Calibri"/>
                <a:cs typeface="Calibri"/>
              </a:rPr>
              <a:t> </a:t>
            </a:r>
            <a:r>
              <a:rPr sz="1800" b="1" u="heavy" spc="-35" dirty="0">
                <a:uFill>
                  <a:solidFill>
                    <a:srgbClr val="000000"/>
                  </a:solidFill>
                </a:uFill>
                <a:latin typeface="Calibri"/>
                <a:cs typeface="Calibri"/>
              </a:rPr>
              <a:t>w</a:t>
            </a:r>
            <a:r>
              <a:rPr sz="1800" b="1" u="heavy" spc="-25" dirty="0">
                <a:uFill>
                  <a:solidFill>
                    <a:srgbClr val="000000"/>
                  </a:solidFill>
                </a:uFill>
                <a:latin typeface="Calibri"/>
                <a:cs typeface="Calibri"/>
              </a:rPr>
              <a:t>a</a:t>
            </a:r>
            <a:r>
              <a:rPr sz="1800" b="1" u="heavy" spc="-40" dirty="0">
                <a:uFill>
                  <a:solidFill>
                    <a:srgbClr val="000000"/>
                  </a:solidFill>
                </a:uFill>
                <a:latin typeface="Calibri"/>
                <a:cs typeface="Calibri"/>
              </a:rPr>
              <a:t>t</a:t>
            </a:r>
            <a:r>
              <a:rPr sz="1800" b="1" u="heavy" spc="-10" dirty="0">
                <a:uFill>
                  <a:solidFill>
                    <a:srgbClr val="000000"/>
                  </a:solidFill>
                </a:uFill>
                <a:latin typeface="Calibri"/>
                <a:cs typeface="Calibri"/>
              </a:rPr>
              <a:t>e</a:t>
            </a:r>
            <a:r>
              <a:rPr sz="1800" b="1" u="heavy" dirty="0">
                <a:uFill>
                  <a:solidFill>
                    <a:srgbClr val="000000"/>
                  </a:solidFill>
                </a:uFill>
                <a:latin typeface="Calibri"/>
                <a:cs typeface="Calibri"/>
              </a:rPr>
              <a:t>r </a:t>
            </a:r>
            <a:r>
              <a:rPr sz="1800" b="1" dirty="0">
                <a:latin typeface="Calibri"/>
                <a:cs typeface="Calibri"/>
              </a:rPr>
              <a:t> </a:t>
            </a:r>
            <a:r>
              <a:rPr sz="1800" b="1" spc="-5" dirty="0">
                <a:latin typeface="Calibri"/>
                <a:cs typeface="Calibri"/>
              </a:rPr>
              <a:t>Linear</a:t>
            </a:r>
            <a:r>
              <a:rPr sz="1800" b="1" spc="-80" dirty="0">
                <a:latin typeface="Calibri"/>
                <a:cs typeface="Calibri"/>
              </a:rPr>
              <a:t> </a:t>
            </a:r>
            <a:r>
              <a:rPr sz="1800" spc="-15" dirty="0">
                <a:latin typeface="Calibri"/>
                <a:cs typeface="Calibri"/>
              </a:rPr>
              <a:t>up</a:t>
            </a:r>
            <a:r>
              <a:rPr sz="1800" spc="20" dirty="0">
                <a:latin typeface="Calibri"/>
                <a:cs typeface="Calibri"/>
              </a:rPr>
              <a:t> </a:t>
            </a:r>
            <a:r>
              <a:rPr sz="1800" spc="-10" dirty="0">
                <a:latin typeface="Calibri"/>
                <a:cs typeface="Calibri"/>
              </a:rPr>
              <a:t>to</a:t>
            </a:r>
            <a:r>
              <a:rPr sz="1800" spc="15" dirty="0">
                <a:latin typeface="Calibri"/>
                <a:cs typeface="Calibri"/>
              </a:rPr>
              <a:t> </a:t>
            </a:r>
            <a:r>
              <a:rPr sz="1800" spc="-10" dirty="0">
                <a:latin typeface="Calibri"/>
                <a:cs typeface="Calibri"/>
              </a:rPr>
              <a:t>30</a:t>
            </a:r>
            <a:r>
              <a:rPr sz="1800" spc="-30" dirty="0">
                <a:latin typeface="Calibri"/>
                <a:cs typeface="Calibri"/>
              </a:rPr>
              <a:t> </a:t>
            </a:r>
            <a:r>
              <a:rPr sz="1800" spc="-50" dirty="0">
                <a:latin typeface="Calibri"/>
                <a:cs typeface="Calibri"/>
              </a:rPr>
              <a:t>ppb</a:t>
            </a:r>
            <a:endParaRPr sz="1800">
              <a:latin typeface="Calibri"/>
              <a:cs typeface="Calibri"/>
            </a:endParaRPr>
          </a:p>
          <a:p>
            <a:pPr>
              <a:lnSpc>
                <a:spcPct val="100000"/>
              </a:lnSpc>
            </a:pPr>
            <a:endParaRPr sz="1350">
              <a:latin typeface="Calibri"/>
              <a:cs typeface="Calibri"/>
            </a:endParaRPr>
          </a:p>
          <a:p>
            <a:pPr marL="12700">
              <a:lnSpc>
                <a:spcPts val="2130"/>
              </a:lnSpc>
            </a:pPr>
            <a:r>
              <a:rPr sz="1800" b="1" spc="-45" dirty="0">
                <a:latin typeface="Calibri"/>
                <a:cs typeface="Calibri"/>
              </a:rPr>
              <a:t>R</a:t>
            </a:r>
            <a:r>
              <a:rPr sz="1800" b="1" spc="-10" dirty="0">
                <a:latin typeface="Calibri"/>
                <a:cs typeface="Calibri"/>
              </a:rPr>
              <a:t>e</a:t>
            </a:r>
            <a:r>
              <a:rPr sz="1800" b="1" spc="35" dirty="0">
                <a:latin typeface="Calibri"/>
                <a:cs typeface="Calibri"/>
              </a:rPr>
              <a:t>c</a:t>
            </a:r>
            <a:r>
              <a:rPr sz="1800" b="1" spc="40" dirty="0">
                <a:latin typeface="Calibri"/>
                <a:cs typeface="Calibri"/>
              </a:rPr>
              <a:t>o</a:t>
            </a:r>
            <a:r>
              <a:rPr sz="1800" b="1" spc="20" dirty="0">
                <a:latin typeface="Calibri"/>
                <a:cs typeface="Calibri"/>
              </a:rPr>
              <a:t>v</a:t>
            </a:r>
            <a:r>
              <a:rPr sz="1800" b="1" spc="-20" dirty="0">
                <a:latin typeface="Calibri"/>
                <a:cs typeface="Calibri"/>
              </a:rPr>
              <a:t>e</a:t>
            </a:r>
            <a:r>
              <a:rPr sz="1800" b="1" spc="-40" dirty="0">
                <a:latin typeface="Calibri"/>
                <a:cs typeface="Calibri"/>
              </a:rPr>
              <a:t>r</a:t>
            </a:r>
            <a:r>
              <a:rPr sz="1800" b="1" spc="-50" dirty="0">
                <a:latin typeface="Calibri"/>
                <a:cs typeface="Calibri"/>
              </a:rPr>
              <a:t>i</a:t>
            </a:r>
            <a:r>
              <a:rPr sz="1800" b="1" spc="-20" dirty="0">
                <a:latin typeface="Calibri"/>
                <a:cs typeface="Calibri"/>
              </a:rPr>
              <a:t>e</a:t>
            </a:r>
            <a:r>
              <a:rPr sz="1800" b="1" spc="-25" dirty="0">
                <a:latin typeface="Calibri"/>
                <a:cs typeface="Calibri"/>
              </a:rPr>
              <a:t>s</a:t>
            </a:r>
            <a:r>
              <a:rPr sz="1800" b="1" dirty="0">
                <a:latin typeface="Calibri"/>
                <a:cs typeface="Calibri"/>
              </a:rPr>
              <a:t>:</a:t>
            </a:r>
            <a:r>
              <a:rPr sz="1800" b="1" spc="-140" dirty="0">
                <a:latin typeface="Calibri"/>
                <a:cs typeface="Calibri"/>
              </a:rPr>
              <a:t> </a:t>
            </a:r>
            <a:r>
              <a:rPr sz="1800" spc="-15" dirty="0">
                <a:latin typeface="Calibri"/>
                <a:cs typeface="Calibri"/>
              </a:rPr>
              <a:t>9</a:t>
            </a:r>
            <a:r>
              <a:rPr sz="1800" dirty="0">
                <a:latin typeface="Calibri"/>
                <a:cs typeface="Calibri"/>
              </a:rPr>
              <a:t>0</a:t>
            </a:r>
            <a:r>
              <a:rPr sz="1800" spc="85" dirty="0">
                <a:latin typeface="Calibri"/>
                <a:cs typeface="Calibri"/>
              </a:rPr>
              <a:t> </a:t>
            </a:r>
            <a:r>
              <a:rPr sz="1800" spc="35" dirty="0">
                <a:latin typeface="Calibri"/>
                <a:cs typeface="Calibri"/>
              </a:rPr>
              <a:t>a</a:t>
            </a:r>
            <a:r>
              <a:rPr sz="1800" spc="-50" dirty="0">
                <a:latin typeface="Calibri"/>
                <a:cs typeface="Calibri"/>
              </a:rPr>
              <a:t>n</a:t>
            </a:r>
            <a:r>
              <a:rPr sz="1800" dirty="0">
                <a:latin typeface="Calibri"/>
                <a:cs typeface="Calibri"/>
              </a:rPr>
              <a:t>d</a:t>
            </a:r>
            <a:r>
              <a:rPr sz="1800" spc="-45" dirty="0">
                <a:latin typeface="Calibri"/>
                <a:cs typeface="Calibri"/>
              </a:rPr>
              <a:t> </a:t>
            </a:r>
            <a:r>
              <a:rPr sz="1800" spc="-15" dirty="0">
                <a:latin typeface="Calibri"/>
                <a:cs typeface="Calibri"/>
              </a:rPr>
              <a:t>88%</a:t>
            </a:r>
            <a:endParaRPr sz="1800">
              <a:latin typeface="Calibri"/>
              <a:cs typeface="Calibri"/>
            </a:endParaRPr>
          </a:p>
          <a:p>
            <a:pPr marL="12700">
              <a:lnSpc>
                <a:spcPts val="2130"/>
              </a:lnSpc>
            </a:pPr>
            <a:r>
              <a:rPr sz="1800" spc="-20" dirty="0">
                <a:latin typeface="Calibri"/>
                <a:cs typeface="Calibri"/>
              </a:rPr>
              <a:t>(10</a:t>
            </a:r>
            <a:r>
              <a:rPr sz="1800" spc="20" dirty="0">
                <a:latin typeface="Calibri"/>
                <a:cs typeface="Calibri"/>
              </a:rPr>
              <a:t> </a:t>
            </a:r>
            <a:r>
              <a:rPr sz="1800" dirty="0">
                <a:latin typeface="Calibri"/>
                <a:cs typeface="Calibri"/>
              </a:rPr>
              <a:t>and</a:t>
            </a:r>
            <a:r>
              <a:rPr sz="1800" spc="-5" dirty="0">
                <a:latin typeface="Calibri"/>
                <a:cs typeface="Calibri"/>
              </a:rPr>
              <a:t> </a:t>
            </a:r>
            <a:r>
              <a:rPr sz="1800" spc="-10" dirty="0">
                <a:latin typeface="Calibri"/>
                <a:cs typeface="Calibri"/>
              </a:rPr>
              <a:t>20</a:t>
            </a:r>
            <a:r>
              <a:rPr sz="1800" spc="-70" dirty="0">
                <a:latin typeface="Calibri"/>
                <a:cs typeface="Calibri"/>
              </a:rPr>
              <a:t> </a:t>
            </a:r>
            <a:r>
              <a:rPr sz="1800" spc="-50" dirty="0">
                <a:latin typeface="Calibri"/>
                <a:cs typeface="Calibri"/>
              </a:rPr>
              <a:t>ppb)</a:t>
            </a:r>
            <a:endParaRPr sz="1800">
              <a:latin typeface="Calibri"/>
              <a:cs typeface="Calibri"/>
            </a:endParaRPr>
          </a:p>
        </p:txBody>
      </p:sp>
      <p:sp>
        <p:nvSpPr>
          <p:cNvPr id="4" name="object 4"/>
          <p:cNvSpPr txBox="1">
            <a:spLocks noGrp="1"/>
          </p:cNvSpPr>
          <p:nvPr>
            <p:ph type="title"/>
          </p:nvPr>
        </p:nvSpPr>
        <p:spPr>
          <a:xfrm>
            <a:off x="257657" y="121158"/>
            <a:ext cx="2260600" cy="29972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414141"/>
                </a:solidFill>
                <a:latin typeface="Calibri"/>
                <a:cs typeface="Calibri"/>
              </a:rPr>
              <a:t>E.g</a:t>
            </a:r>
            <a:r>
              <a:rPr sz="1800" dirty="0">
                <a:solidFill>
                  <a:srgbClr val="414141"/>
                </a:solidFill>
                <a:latin typeface="Calibri"/>
                <a:cs typeface="Calibri"/>
              </a:rPr>
              <a:t>.</a:t>
            </a:r>
            <a:r>
              <a:rPr sz="1800" spc="-95" dirty="0">
                <a:solidFill>
                  <a:srgbClr val="414141"/>
                </a:solidFill>
                <a:latin typeface="Calibri"/>
                <a:cs typeface="Calibri"/>
              </a:rPr>
              <a:t> </a:t>
            </a:r>
            <a:r>
              <a:rPr sz="1800" dirty="0">
                <a:solidFill>
                  <a:srgbClr val="414141"/>
                </a:solidFill>
                <a:latin typeface="Calibri"/>
                <a:cs typeface="Calibri"/>
              </a:rPr>
              <a:t>paraoxon</a:t>
            </a:r>
            <a:r>
              <a:rPr sz="1800" spc="-100" dirty="0">
                <a:solidFill>
                  <a:srgbClr val="414141"/>
                </a:solidFill>
                <a:latin typeface="Calibri"/>
                <a:cs typeface="Calibri"/>
              </a:rPr>
              <a:t> </a:t>
            </a:r>
            <a:r>
              <a:rPr sz="1800" dirty="0">
                <a:solidFill>
                  <a:srgbClr val="414141"/>
                </a:solidFill>
                <a:latin typeface="Calibri"/>
                <a:cs typeface="Calibri"/>
              </a:rPr>
              <a:t>d</a:t>
            </a:r>
            <a:r>
              <a:rPr sz="1800" spc="-10" dirty="0">
                <a:solidFill>
                  <a:srgbClr val="414141"/>
                </a:solidFill>
                <a:latin typeface="Calibri"/>
                <a:cs typeface="Calibri"/>
              </a:rPr>
              <a:t>e</a:t>
            </a:r>
            <a:r>
              <a:rPr sz="1800" spc="-15" dirty="0">
                <a:solidFill>
                  <a:srgbClr val="414141"/>
                </a:solidFill>
                <a:latin typeface="Calibri"/>
                <a:cs typeface="Calibri"/>
              </a:rPr>
              <a:t>t</a:t>
            </a:r>
            <a:r>
              <a:rPr sz="1800" spc="-10" dirty="0">
                <a:solidFill>
                  <a:srgbClr val="414141"/>
                </a:solidFill>
                <a:latin typeface="Calibri"/>
                <a:cs typeface="Calibri"/>
              </a:rPr>
              <a:t>ec</a:t>
            </a:r>
            <a:r>
              <a:rPr sz="1800" dirty="0">
                <a:solidFill>
                  <a:srgbClr val="414141"/>
                </a:solidFill>
                <a:latin typeface="Calibri"/>
                <a:cs typeface="Calibri"/>
              </a:rPr>
              <a:t>t</a:t>
            </a:r>
            <a:r>
              <a:rPr sz="1800" spc="-15" dirty="0">
                <a:solidFill>
                  <a:srgbClr val="414141"/>
                </a:solidFill>
                <a:latin typeface="Calibri"/>
                <a:cs typeface="Calibri"/>
              </a:rPr>
              <a:t>i</a:t>
            </a:r>
            <a:r>
              <a:rPr sz="1800" spc="-20" dirty="0">
                <a:solidFill>
                  <a:srgbClr val="414141"/>
                </a:solidFill>
                <a:latin typeface="Calibri"/>
                <a:cs typeface="Calibri"/>
              </a:rPr>
              <a:t>o</a:t>
            </a:r>
            <a:r>
              <a:rPr sz="1800" dirty="0">
                <a:solidFill>
                  <a:srgbClr val="414141"/>
                </a:solidFill>
                <a:latin typeface="Calibri"/>
                <a:cs typeface="Calibri"/>
              </a:rPr>
              <a:t>n</a:t>
            </a:r>
            <a:endParaRPr sz="1800">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5450" y="1249680"/>
            <a:ext cx="8260080" cy="4208145"/>
            <a:chOff x="175450" y="1249680"/>
            <a:chExt cx="8260080" cy="4208145"/>
          </a:xfrm>
        </p:grpSpPr>
        <p:pic>
          <p:nvPicPr>
            <p:cNvPr id="3" name="object 3"/>
            <p:cNvPicPr/>
            <p:nvPr/>
          </p:nvPicPr>
          <p:blipFill>
            <a:blip r:embed="rId2" cstate="print"/>
            <a:stretch>
              <a:fillRect/>
            </a:stretch>
          </p:blipFill>
          <p:spPr>
            <a:xfrm>
              <a:off x="5586984" y="1249680"/>
              <a:ext cx="2848356" cy="4093457"/>
            </a:xfrm>
            <a:prstGeom prst="rect">
              <a:avLst/>
            </a:prstGeom>
          </p:spPr>
        </p:pic>
        <p:pic>
          <p:nvPicPr>
            <p:cNvPr id="4" name="object 4"/>
            <p:cNvPicPr/>
            <p:nvPr/>
          </p:nvPicPr>
          <p:blipFill>
            <a:blip r:embed="rId3" cstate="print"/>
            <a:stretch>
              <a:fillRect/>
            </a:stretch>
          </p:blipFill>
          <p:spPr>
            <a:xfrm>
              <a:off x="188975" y="2549652"/>
              <a:ext cx="5693664" cy="2907792"/>
            </a:xfrm>
            <a:prstGeom prst="rect">
              <a:avLst/>
            </a:prstGeom>
          </p:spPr>
        </p:pic>
        <p:sp>
          <p:nvSpPr>
            <p:cNvPr id="5" name="object 5"/>
            <p:cNvSpPr/>
            <p:nvPr/>
          </p:nvSpPr>
          <p:spPr>
            <a:xfrm>
              <a:off x="189737" y="2725674"/>
              <a:ext cx="1630680" cy="358140"/>
            </a:xfrm>
            <a:custGeom>
              <a:avLst/>
              <a:gdLst/>
              <a:ahLst/>
              <a:cxnLst/>
              <a:rect l="l" t="t" r="r" b="b"/>
              <a:pathLst>
                <a:path w="1630680" h="358139">
                  <a:moveTo>
                    <a:pt x="1570989" y="0"/>
                  </a:moveTo>
                  <a:lnTo>
                    <a:pt x="59690" y="0"/>
                  </a:lnTo>
                  <a:lnTo>
                    <a:pt x="36454" y="4683"/>
                  </a:lnTo>
                  <a:lnTo>
                    <a:pt x="17481" y="17462"/>
                  </a:lnTo>
                  <a:lnTo>
                    <a:pt x="4690" y="36433"/>
                  </a:lnTo>
                  <a:lnTo>
                    <a:pt x="0" y="59689"/>
                  </a:lnTo>
                  <a:lnTo>
                    <a:pt x="0" y="298450"/>
                  </a:lnTo>
                  <a:lnTo>
                    <a:pt x="4690" y="321706"/>
                  </a:lnTo>
                  <a:lnTo>
                    <a:pt x="17481" y="340677"/>
                  </a:lnTo>
                  <a:lnTo>
                    <a:pt x="36454" y="353456"/>
                  </a:lnTo>
                  <a:lnTo>
                    <a:pt x="59690" y="358139"/>
                  </a:lnTo>
                  <a:lnTo>
                    <a:pt x="1570989" y="358139"/>
                  </a:lnTo>
                  <a:lnTo>
                    <a:pt x="1594246" y="353456"/>
                  </a:lnTo>
                  <a:lnTo>
                    <a:pt x="1613217" y="340677"/>
                  </a:lnTo>
                  <a:lnTo>
                    <a:pt x="1625996" y="321706"/>
                  </a:lnTo>
                  <a:lnTo>
                    <a:pt x="1630680" y="298450"/>
                  </a:lnTo>
                  <a:lnTo>
                    <a:pt x="1630680" y="59689"/>
                  </a:lnTo>
                  <a:lnTo>
                    <a:pt x="1625996" y="36433"/>
                  </a:lnTo>
                  <a:lnTo>
                    <a:pt x="1613217" y="17462"/>
                  </a:lnTo>
                  <a:lnTo>
                    <a:pt x="1594246" y="4683"/>
                  </a:lnTo>
                  <a:lnTo>
                    <a:pt x="1570989" y="0"/>
                  </a:lnTo>
                  <a:close/>
                </a:path>
              </a:pathLst>
            </a:custGeom>
            <a:solidFill>
              <a:srgbClr val="FFFFFF"/>
            </a:solidFill>
          </p:spPr>
          <p:txBody>
            <a:bodyPr wrap="square" lIns="0" tIns="0" rIns="0" bIns="0" rtlCol="0"/>
            <a:lstStyle/>
            <a:p>
              <a:endParaRPr/>
            </a:p>
          </p:txBody>
        </p:sp>
        <p:sp>
          <p:nvSpPr>
            <p:cNvPr id="6" name="object 6"/>
            <p:cNvSpPr/>
            <p:nvPr/>
          </p:nvSpPr>
          <p:spPr>
            <a:xfrm>
              <a:off x="189737" y="2725674"/>
              <a:ext cx="1630680" cy="358140"/>
            </a:xfrm>
            <a:custGeom>
              <a:avLst/>
              <a:gdLst/>
              <a:ahLst/>
              <a:cxnLst/>
              <a:rect l="l" t="t" r="r" b="b"/>
              <a:pathLst>
                <a:path w="1630680" h="358139">
                  <a:moveTo>
                    <a:pt x="0" y="59689"/>
                  </a:moveTo>
                  <a:lnTo>
                    <a:pt x="4690" y="36433"/>
                  </a:lnTo>
                  <a:lnTo>
                    <a:pt x="17481" y="17462"/>
                  </a:lnTo>
                  <a:lnTo>
                    <a:pt x="36454" y="4683"/>
                  </a:lnTo>
                  <a:lnTo>
                    <a:pt x="59690" y="0"/>
                  </a:lnTo>
                  <a:lnTo>
                    <a:pt x="1570989" y="0"/>
                  </a:lnTo>
                  <a:lnTo>
                    <a:pt x="1594246" y="4683"/>
                  </a:lnTo>
                  <a:lnTo>
                    <a:pt x="1613217" y="17462"/>
                  </a:lnTo>
                  <a:lnTo>
                    <a:pt x="1625996" y="36433"/>
                  </a:lnTo>
                  <a:lnTo>
                    <a:pt x="1630680" y="59689"/>
                  </a:lnTo>
                  <a:lnTo>
                    <a:pt x="1630680" y="298450"/>
                  </a:lnTo>
                  <a:lnTo>
                    <a:pt x="1625996" y="321706"/>
                  </a:lnTo>
                  <a:lnTo>
                    <a:pt x="1613217" y="340677"/>
                  </a:lnTo>
                  <a:lnTo>
                    <a:pt x="1594246" y="353456"/>
                  </a:lnTo>
                  <a:lnTo>
                    <a:pt x="1570989" y="358139"/>
                  </a:lnTo>
                  <a:lnTo>
                    <a:pt x="59690" y="358139"/>
                  </a:lnTo>
                  <a:lnTo>
                    <a:pt x="36454" y="353456"/>
                  </a:lnTo>
                  <a:lnTo>
                    <a:pt x="17481" y="340677"/>
                  </a:lnTo>
                  <a:lnTo>
                    <a:pt x="4690" y="321706"/>
                  </a:lnTo>
                  <a:lnTo>
                    <a:pt x="0" y="298450"/>
                  </a:lnTo>
                  <a:lnTo>
                    <a:pt x="0" y="59689"/>
                  </a:lnTo>
                  <a:close/>
                </a:path>
              </a:pathLst>
            </a:custGeom>
            <a:ln w="28575">
              <a:solidFill>
                <a:srgbClr val="4471C4"/>
              </a:solidFill>
            </a:ln>
          </p:spPr>
          <p:txBody>
            <a:bodyPr wrap="square" lIns="0" tIns="0" rIns="0" bIns="0" rtlCol="0"/>
            <a:lstStyle/>
            <a:p>
              <a:endParaRPr/>
            </a:p>
          </p:txBody>
        </p:sp>
      </p:grpSp>
      <p:sp>
        <p:nvSpPr>
          <p:cNvPr id="7" name="object 7"/>
          <p:cNvSpPr txBox="1"/>
          <p:nvPr/>
        </p:nvSpPr>
        <p:spPr>
          <a:xfrm>
            <a:off x="267411" y="1273555"/>
            <a:ext cx="826135" cy="254000"/>
          </a:xfrm>
          <a:prstGeom prst="rect">
            <a:avLst/>
          </a:prstGeom>
        </p:spPr>
        <p:txBody>
          <a:bodyPr vert="horz" wrap="square" lIns="0" tIns="12700" rIns="0" bIns="0" rtlCol="0">
            <a:spAutoFit/>
          </a:bodyPr>
          <a:lstStyle/>
          <a:p>
            <a:pPr marL="12700">
              <a:lnSpc>
                <a:spcPct val="100000"/>
              </a:lnSpc>
              <a:spcBef>
                <a:spcPts val="100"/>
              </a:spcBef>
            </a:pPr>
            <a:r>
              <a:rPr sz="1500" spc="-10" dirty="0">
                <a:latin typeface="Calibri"/>
                <a:cs typeface="Calibri"/>
              </a:rPr>
              <a:t>CARBARYL</a:t>
            </a:r>
            <a:endParaRPr sz="1500">
              <a:latin typeface="Calibri"/>
              <a:cs typeface="Calibri"/>
            </a:endParaRPr>
          </a:p>
        </p:txBody>
      </p:sp>
      <p:grpSp>
        <p:nvGrpSpPr>
          <p:cNvPr id="8" name="object 8"/>
          <p:cNvGrpSpPr/>
          <p:nvPr/>
        </p:nvGrpSpPr>
        <p:grpSpPr>
          <a:xfrm>
            <a:off x="734568" y="932688"/>
            <a:ext cx="3541395" cy="1728470"/>
            <a:chOff x="734568" y="932688"/>
            <a:chExt cx="3541395" cy="1728470"/>
          </a:xfrm>
        </p:grpSpPr>
        <p:pic>
          <p:nvPicPr>
            <p:cNvPr id="9" name="object 9"/>
            <p:cNvPicPr/>
            <p:nvPr/>
          </p:nvPicPr>
          <p:blipFill>
            <a:blip r:embed="rId4" cstate="print"/>
            <a:stretch>
              <a:fillRect/>
            </a:stretch>
          </p:blipFill>
          <p:spPr>
            <a:xfrm>
              <a:off x="734568" y="932688"/>
              <a:ext cx="1728216" cy="1728216"/>
            </a:xfrm>
            <a:prstGeom prst="rect">
              <a:avLst/>
            </a:prstGeom>
          </p:spPr>
        </p:pic>
        <p:pic>
          <p:nvPicPr>
            <p:cNvPr id="10" name="object 10"/>
            <p:cNvPicPr/>
            <p:nvPr/>
          </p:nvPicPr>
          <p:blipFill>
            <a:blip r:embed="rId5" cstate="print"/>
            <a:stretch>
              <a:fillRect/>
            </a:stretch>
          </p:blipFill>
          <p:spPr>
            <a:xfrm>
              <a:off x="3540784" y="1087289"/>
              <a:ext cx="735027" cy="427312"/>
            </a:xfrm>
            <a:prstGeom prst="rect">
              <a:avLst/>
            </a:prstGeom>
          </p:spPr>
        </p:pic>
        <p:pic>
          <p:nvPicPr>
            <p:cNvPr id="11" name="object 11"/>
            <p:cNvPicPr/>
            <p:nvPr/>
          </p:nvPicPr>
          <p:blipFill>
            <a:blip r:embed="rId6" cstate="print"/>
            <a:stretch>
              <a:fillRect/>
            </a:stretch>
          </p:blipFill>
          <p:spPr>
            <a:xfrm>
              <a:off x="2243328" y="1527048"/>
              <a:ext cx="737615" cy="467867"/>
            </a:xfrm>
            <a:prstGeom prst="rect">
              <a:avLst/>
            </a:prstGeom>
          </p:spPr>
        </p:pic>
        <p:pic>
          <p:nvPicPr>
            <p:cNvPr id="12" name="object 12"/>
            <p:cNvPicPr/>
            <p:nvPr/>
          </p:nvPicPr>
          <p:blipFill>
            <a:blip r:embed="rId7" cstate="print"/>
            <a:stretch>
              <a:fillRect/>
            </a:stretch>
          </p:blipFill>
          <p:spPr>
            <a:xfrm>
              <a:off x="3465000" y="2069388"/>
              <a:ext cx="784751" cy="480263"/>
            </a:xfrm>
            <a:prstGeom prst="rect">
              <a:avLst/>
            </a:prstGeom>
          </p:spPr>
        </p:pic>
      </p:grpSp>
      <p:sp>
        <p:nvSpPr>
          <p:cNvPr id="13" name="object 13"/>
          <p:cNvSpPr txBox="1"/>
          <p:nvPr/>
        </p:nvSpPr>
        <p:spPr>
          <a:xfrm>
            <a:off x="2504313" y="1208023"/>
            <a:ext cx="97472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MRL</a:t>
            </a:r>
            <a:r>
              <a:rPr sz="1200" spc="-50" dirty="0">
                <a:latin typeface="Calibri"/>
                <a:cs typeface="Calibri"/>
              </a:rPr>
              <a:t> </a:t>
            </a:r>
            <a:r>
              <a:rPr sz="1200" dirty="0">
                <a:latin typeface="Calibri"/>
                <a:cs typeface="Calibri"/>
              </a:rPr>
              <a:t>0.5</a:t>
            </a:r>
            <a:r>
              <a:rPr sz="1200" spc="-30" dirty="0">
                <a:latin typeface="Calibri"/>
                <a:cs typeface="Calibri"/>
              </a:rPr>
              <a:t> </a:t>
            </a:r>
            <a:r>
              <a:rPr sz="1200" spc="5" dirty="0">
                <a:latin typeface="Calibri"/>
                <a:cs typeface="Calibri"/>
              </a:rPr>
              <a:t>mg/Kg</a:t>
            </a:r>
            <a:endParaRPr sz="1200">
              <a:latin typeface="Calibri"/>
              <a:cs typeface="Calibri"/>
            </a:endParaRPr>
          </a:p>
        </p:txBody>
      </p:sp>
      <p:sp>
        <p:nvSpPr>
          <p:cNvPr id="14" name="object 14"/>
          <p:cNvSpPr txBox="1"/>
          <p:nvPr/>
        </p:nvSpPr>
        <p:spPr>
          <a:xfrm>
            <a:off x="284784" y="1714880"/>
            <a:ext cx="3829050" cy="1303655"/>
          </a:xfrm>
          <a:prstGeom prst="rect">
            <a:avLst/>
          </a:prstGeom>
        </p:spPr>
        <p:txBody>
          <a:bodyPr vert="horz" wrap="square" lIns="0" tIns="12700" rIns="0" bIns="0" rtlCol="0">
            <a:spAutoFit/>
          </a:bodyPr>
          <a:lstStyle/>
          <a:p>
            <a:pPr marR="5080" algn="r">
              <a:lnSpc>
                <a:spcPct val="100000"/>
              </a:lnSpc>
              <a:spcBef>
                <a:spcPts val="100"/>
              </a:spcBef>
            </a:pPr>
            <a:r>
              <a:rPr sz="1200" dirty="0">
                <a:latin typeface="Calibri"/>
                <a:cs typeface="Calibri"/>
              </a:rPr>
              <a:t>MRL</a:t>
            </a:r>
            <a:r>
              <a:rPr sz="1200" spc="-40" dirty="0">
                <a:latin typeface="Calibri"/>
                <a:cs typeface="Calibri"/>
              </a:rPr>
              <a:t> </a:t>
            </a:r>
            <a:r>
              <a:rPr sz="1200" dirty="0">
                <a:latin typeface="Calibri"/>
                <a:cs typeface="Calibri"/>
              </a:rPr>
              <a:t>0.8</a:t>
            </a:r>
            <a:r>
              <a:rPr sz="1200" spc="-20" dirty="0">
                <a:latin typeface="Calibri"/>
                <a:cs typeface="Calibri"/>
              </a:rPr>
              <a:t> </a:t>
            </a:r>
            <a:r>
              <a:rPr sz="1200" spc="10" dirty="0">
                <a:latin typeface="Calibri"/>
                <a:cs typeface="Calibri"/>
              </a:rPr>
              <a:t>mg/Kg</a:t>
            </a:r>
            <a:endParaRPr sz="1200">
              <a:latin typeface="Calibri"/>
              <a:cs typeface="Calibri"/>
            </a:endParaRPr>
          </a:p>
          <a:p>
            <a:pPr>
              <a:lnSpc>
                <a:spcPct val="100000"/>
              </a:lnSpc>
            </a:pPr>
            <a:endParaRPr sz="1200">
              <a:latin typeface="Calibri"/>
              <a:cs typeface="Calibri"/>
            </a:endParaRPr>
          </a:p>
          <a:p>
            <a:pPr>
              <a:lnSpc>
                <a:spcPct val="100000"/>
              </a:lnSpc>
              <a:spcBef>
                <a:spcPts val="35"/>
              </a:spcBef>
            </a:pPr>
            <a:endParaRPr sz="950">
              <a:latin typeface="Calibri"/>
              <a:cs typeface="Calibri"/>
            </a:endParaRPr>
          </a:p>
          <a:p>
            <a:pPr marL="2232025">
              <a:lnSpc>
                <a:spcPct val="100000"/>
              </a:lnSpc>
              <a:spcBef>
                <a:spcPts val="5"/>
              </a:spcBef>
            </a:pPr>
            <a:r>
              <a:rPr sz="1200" dirty="0">
                <a:latin typeface="Calibri"/>
                <a:cs typeface="Calibri"/>
              </a:rPr>
              <a:t>MRL</a:t>
            </a:r>
            <a:r>
              <a:rPr sz="1200" spc="-40" dirty="0">
                <a:latin typeface="Calibri"/>
                <a:cs typeface="Calibri"/>
              </a:rPr>
              <a:t> </a:t>
            </a:r>
            <a:r>
              <a:rPr sz="1200" dirty="0">
                <a:latin typeface="Calibri"/>
                <a:cs typeface="Calibri"/>
              </a:rPr>
              <a:t>0.1</a:t>
            </a:r>
            <a:r>
              <a:rPr sz="1200" spc="-20" dirty="0">
                <a:latin typeface="Calibri"/>
                <a:cs typeface="Calibri"/>
              </a:rPr>
              <a:t> </a:t>
            </a:r>
            <a:r>
              <a:rPr sz="1200" spc="5" dirty="0">
                <a:latin typeface="Calibri"/>
                <a:cs typeface="Calibri"/>
              </a:rPr>
              <a:t>mg/Kg</a:t>
            </a:r>
            <a:endParaRPr sz="1200">
              <a:latin typeface="Calibri"/>
              <a:cs typeface="Calibri"/>
            </a:endParaRPr>
          </a:p>
          <a:p>
            <a:pPr>
              <a:lnSpc>
                <a:spcPct val="100000"/>
              </a:lnSpc>
            </a:pPr>
            <a:endParaRPr sz="1200">
              <a:latin typeface="Calibri"/>
              <a:cs typeface="Calibri"/>
            </a:endParaRPr>
          </a:p>
          <a:p>
            <a:pPr>
              <a:lnSpc>
                <a:spcPct val="100000"/>
              </a:lnSpc>
              <a:spcBef>
                <a:spcPts val="30"/>
              </a:spcBef>
            </a:pPr>
            <a:endParaRPr sz="1000">
              <a:latin typeface="Calibri"/>
              <a:cs typeface="Calibri"/>
            </a:endParaRPr>
          </a:p>
          <a:p>
            <a:pPr marL="12700">
              <a:lnSpc>
                <a:spcPct val="100000"/>
              </a:lnSpc>
            </a:pPr>
            <a:r>
              <a:rPr sz="1500" spc="-5" dirty="0">
                <a:latin typeface="Calibri"/>
                <a:cs typeface="Calibri"/>
              </a:rPr>
              <a:t>3D</a:t>
            </a:r>
            <a:r>
              <a:rPr sz="1500" spc="-25" dirty="0">
                <a:latin typeface="Calibri"/>
                <a:cs typeface="Calibri"/>
              </a:rPr>
              <a:t> </a:t>
            </a:r>
            <a:r>
              <a:rPr sz="1500" dirty="0">
                <a:latin typeface="Calibri"/>
                <a:cs typeface="Calibri"/>
              </a:rPr>
              <a:t>POP-UP</a:t>
            </a:r>
            <a:r>
              <a:rPr sz="1500" spc="-40" dirty="0">
                <a:latin typeface="Calibri"/>
                <a:cs typeface="Calibri"/>
              </a:rPr>
              <a:t> </a:t>
            </a:r>
            <a:r>
              <a:rPr sz="1500" spc="-5" dirty="0">
                <a:latin typeface="Calibri"/>
                <a:cs typeface="Calibri"/>
              </a:rPr>
              <a:t>device</a:t>
            </a:r>
            <a:endParaRPr sz="1500">
              <a:latin typeface="Calibri"/>
              <a:cs typeface="Calibri"/>
            </a:endParaRPr>
          </a:p>
        </p:txBody>
      </p:sp>
      <p:sp>
        <p:nvSpPr>
          <p:cNvPr id="15" name="object 15"/>
          <p:cNvSpPr txBox="1">
            <a:spLocks noGrp="1"/>
          </p:cNvSpPr>
          <p:nvPr>
            <p:ph type="title"/>
          </p:nvPr>
        </p:nvSpPr>
        <p:spPr>
          <a:xfrm>
            <a:off x="1602994" y="246075"/>
            <a:ext cx="4971415" cy="30035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0000"/>
                </a:solidFill>
                <a:latin typeface="Calibri"/>
                <a:cs typeface="Calibri"/>
              </a:rPr>
              <a:t>Paper</a:t>
            </a:r>
            <a:r>
              <a:rPr sz="1800" spc="385" dirty="0">
                <a:solidFill>
                  <a:srgbClr val="000000"/>
                </a:solidFill>
                <a:latin typeface="Calibri"/>
                <a:cs typeface="Calibri"/>
              </a:rPr>
              <a:t> </a:t>
            </a:r>
            <a:r>
              <a:rPr sz="1800" dirty="0">
                <a:solidFill>
                  <a:srgbClr val="000000"/>
                </a:solidFill>
                <a:latin typeface="Calibri"/>
                <a:cs typeface="Calibri"/>
              </a:rPr>
              <a:t>+</a:t>
            </a:r>
            <a:r>
              <a:rPr sz="1800" spc="420" dirty="0">
                <a:solidFill>
                  <a:srgbClr val="000000"/>
                </a:solidFill>
                <a:latin typeface="Calibri"/>
                <a:cs typeface="Calibri"/>
              </a:rPr>
              <a:t> </a:t>
            </a:r>
            <a:r>
              <a:rPr sz="1800" dirty="0">
                <a:solidFill>
                  <a:srgbClr val="000000"/>
                </a:solidFill>
                <a:latin typeface="Calibri"/>
                <a:cs typeface="Calibri"/>
              </a:rPr>
              <a:t>laser</a:t>
            </a:r>
            <a:r>
              <a:rPr sz="1800" spc="-20" dirty="0">
                <a:solidFill>
                  <a:srgbClr val="000000"/>
                </a:solidFill>
                <a:latin typeface="Calibri"/>
                <a:cs typeface="Calibri"/>
              </a:rPr>
              <a:t> </a:t>
            </a:r>
            <a:r>
              <a:rPr sz="1800" dirty="0">
                <a:solidFill>
                  <a:srgbClr val="000000"/>
                </a:solidFill>
                <a:latin typeface="Calibri"/>
                <a:cs typeface="Calibri"/>
              </a:rPr>
              <a:t>induced</a:t>
            </a:r>
            <a:r>
              <a:rPr sz="1800" spc="-5" dirty="0">
                <a:solidFill>
                  <a:srgbClr val="000000"/>
                </a:solidFill>
                <a:latin typeface="Calibri"/>
                <a:cs typeface="Calibri"/>
              </a:rPr>
              <a:t> </a:t>
            </a:r>
            <a:r>
              <a:rPr sz="1800" spc="-10" dirty="0">
                <a:solidFill>
                  <a:srgbClr val="000000"/>
                </a:solidFill>
                <a:latin typeface="Calibri"/>
                <a:cs typeface="Calibri"/>
              </a:rPr>
              <a:t>graphene</a:t>
            </a:r>
            <a:r>
              <a:rPr sz="1800" spc="370" dirty="0">
                <a:solidFill>
                  <a:srgbClr val="000000"/>
                </a:solidFill>
                <a:latin typeface="Calibri"/>
                <a:cs typeface="Calibri"/>
              </a:rPr>
              <a:t> </a:t>
            </a:r>
            <a:r>
              <a:rPr sz="1800" dirty="0">
                <a:solidFill>
                  <a:srgbClr val="000000"/>
                </a:solidFill>
                <a:latin typeface="Calibri"/>
                <a:cs typeface="Calibri"/>
              </a:rPr>
              <a:t>+ </a:t>
            </a:r>
            <a:r>
              <a:rPr sz="1800" spc="-10" dirty="0">
                <a:solidFill>
                  <a:srgbClr val="000000"/>
                </a:solidFill>
                <a:latin typeface="Calibri"/>
                <a:cs typeface="Calibri"/>
              </a:rPr>
              <a:t>electrochemistry</a:t>
            </a:r>
            <a:endParaRPr sz="1800">
              <a:latin typeface="Calibri"/>
              <a:cs typeface="Calibri"/>
            </a:endParaRPr>
          </a:p>
        </p:txBody>
      </p:sp>
      <p:pic>
        <p:nvPicPr>
          <p:cNvPr id="16" name="object 16"/>
          <p:cNvPicPr/>
          <p:nvPr/>
        </p:nvPicPr>
        <p:blipFill>
          <a:blip r:embed="rId8" cstate="print"/>
          <a:stretch>
            <a:fillRect/>
          </a:stretch>
        </p:blipFill>
        <p:spPr>
          <a:xfrm>
            <a:off x="2464307" y="5234940"/>
            <a:ext cx="4350518" cy="144018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80864" y="2099581"/>
            <a:ext cx="4949492" cy="3462059"/>
          </a:xfrm>
          <a:prstGeom prst="rect">
            <a:avLst/>
          </a:prstGeom>
        </p:spPr>
      </p:pic>
      <p:pic>
        <p:nvPicPr>
          <p:cNvPr id="3" name="object 3"/>
          <p:cNvPicPr/>
          <p:nvPr/>
        </p:nvPicPr>
        <p:blipFill>
          <a:blip r:embed="rId3" cstate="print"/>
          <a:stretch>
            <a:fillRect/>
          </a:stretch>
        </p:blipFill>
        <p:spPr>
          <a:xfrm>
            <a:off x="4050361" y="1590874"/>
            <a:ext cx="1066886" cy="237384"/>
          </a:xfrm>
          <a:prstGeom prst="rect">
            <a:avLst/>
          </a:prstGeom>
        </p:spPr>
      </p:pic>
      <p:sp>
        <p:nvSpPr>
          <p:cNvPr id="4" name="object 4"/>
          <p:cNvSpPr txBox="1"/>
          <p:nvPr/>
        </p:nvSpPr>
        <p:spPr>
          <a:xfrm>
            <a:off x="4026534" y="1519173"/>
            <a:ext cx="109283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Graphene</a:t>
            </a:r>
            <a:endParaRPr sz="1800">
              <a:latin typeface="Arial"/>
              <a:cs typeface="Arial"/>
            </a:endParaRPr>
          </a:p>
        </p:txBody>
      </p:sp>
      <p:pic>
        <p:nvPicPr>
          <p:cNvPr id="5" name="object 5"/>
          <p:cNvPicPr/>
          <p:nvPr/>
        </p:nvPicPr>
        <p:blipFill>
          <a:blip r:embed="rId4" cstate="print"/>
          <a:stretch>
            <a:fillRect/>
          </a:stretch>
        </p:blipFill>
        <p:spPr>
          <a:xfrm>
            <a:off x="7388352" y="2400300"/>
            <a:ext cx="1362455" cy="1365504"/>
          </a:xfrm>
          <a:prstGeom prst="rect">
            <a:avLst/>
          </a:prstGeom>
        </p:spPr>
      </p:pic>
      <p:sp>
        <p:nvSpPr>
          <p:cNvPr id="6" name="object 6"/>
          <p:cNvSpPr txBox="1"/>
          <p:nvPr/>
        </p:nvSpPr>
        <p:spPr>
          <a:xfrm>
            <a:off x="7213218" y="3971670"/>
            <a:ext cx="1899920" cy="254000"/>
          </a:xfrm>
          <a:prstGeom prst="rect">
            <a:avLst/>
          </a:prstGeom>
        </p:spPr>
        <p:txBody>
          <a:bodyPr vert="horz" wrap="square" lIns="0" tIns="12700" rIns="0" bIns="0" rtlCol="0">
            <a:spAutoFit/>
          </a:bodyPr>
          <a:lstStyle/>
          <a:p>
            <a:pPr marL="12700">
              <a:lnSpc>
                <a:spcPct val="100000"/>
              </a:lnSpc>
              <a:spcBef>
                <a:spcPts val="100"/>
              </a:spcBef>
            </a:pPr>
            <a:r>
              <a:rPr sz="1500" b="1" i="1" spc="-5" dirty="0">
                <a:solidFill>
                  <a:srgbClr val="FF0000"/>
                </a:solidFill>
                <a:latin typeface="Calibri"/>
                <a:cs typeface="Calibri"/>
              </a:rPr>
              <a:t>Laser</a:t>
            </a:r>
            <a:r>
              <a:rPr sz="1500" b="1" i="1" spc="-40" dirty="0">
                <a:solidFill>
                  <a:srgbClr val="FF0000"/>
                </a:solidFill>
                <a:latin typeface="Calibri"/>
                <a:cs typeface="Calibri"/>
              </a:rPr>
              <a:t> </a:t>
            </a:r>
            <a:r>
              <a:rPr sz="1500" b="1" i="1" spc="-5" dirty="0">
                <a:solidFill>
                  <a:srgbClr val="FF0000"/>
                </a:solidFill>
                <a:latin typeface="Calibri"/>
                <a:cs typeface="Calibri"/>
              </a:rPr>
              <a:t>induced</a:t>
            </a:r>
            <a:r>
              <a:rPr sz="1500" b="1" i="1" spc="-60" dirty="0">
                <a:solidFill>
                  <a:srgbClr val="FF0000"/>
                </a:solidFill>
                <a:latin typeface="Calibri"/>
                <a:cs typeface="Calibri"/>
              </a:rPr>
              <a:t> </a:t>
            </a:r>
            <a:r>
              <a:rPr sz="1500" b="1" i="1" dirty="0">
                <a:solidFill>
                  <a:srgbClr val="FF0000"/>
                </a:solidFill>
                <a:latin typeface="Calibri"/>
                <a:cs typeface="Calibri"/>
              </a:rPr>
              <a:t>graphene</a:t>
            </a:r>
            <a:endParaRPr sz="1500">
              <a:latin typeface="Calibri"/>
              <a:cs typeface="Calibri"/>
            </a:endParaRPr>
          </a:p>
        </p:txBody>
      </p:sp>
      <p:grpSp>
        <p:nvGrpSpPr>
          <p:cNvPr id="7" name="object 7"/>
          <p:cNvGrpSpPr/>
          <p:nvPr/>
        </p:nvGrpSpPr>
        <p:grpSpPr>
          <a:xfrm>
            <a:off x="3786885" y="3027933"/>
            <a:ext cx="3637279" cy="2898140"/>
            <a:chOff x="3786885" y="3027933"/>
            <a:chExt cx="3637279" cy="2898140"/>
          </a:xfrm>
        </p:grpSpPr>
        <p:sp>
          <p:nvSpPr>
            <p:cNvPr id="8" name="object 8"/>
            <p:cNvSpPr/>
            <p:nvPr/>
          </p:nvSpPr>
          <p:spPr>
            <a:xfrm>
              <a:off x="4532375" y="4434839"/>
              <a:ext cx="2885440" cy="1308100"/>
            </a:xfrm>
            <a:custGeom>
              <a:avLst/>
              <a:gdLst/>
              <a:ahLst/>
              <a:cxnLst/>
              <a:rect l="l" t="t" r="r" b="b"/>
              <a:pathLst>
                <a:path w="2885440" h="1308100">
                  <a:moveTo>
                    <a:pt x="2884931" y="0"/>
                  </a:moveTo>
                  <a:lnTo>
                    <a:pt x="0" y="0"/>
                  </a:lnTo>
                  <a:lnTo>
                    <a:pt x="0" y="1307592"/>
                  </a:lnTo>
                  <a:lnTo>
                    <a:pt x="2884931" y="1307592"/>
                  </a:lnTo>
                  <a:lnTo>
                    <a:pt x="2884931" y="0"/>
                  </a:lnTo>
                  <a:close/>
                </a:path>
              </a:pathLst>
            </a:custGeom>
            <a:solidFill>
              <a:srgbClr val="FFFFFF"/>
            </a:solidFill>
          </p:spPr>
          <p:txBody>
            <a:bodyPr wrap="square" lIns="0" tIns="0" rIns="0" bIns="0" rtlCol="0"/>
            <a:lstStyle/>
            <a:p>
              <a:endParaRPr/>
            </a:p>
          </p:txBody>
        </p:sp>
        <p:sp>
          <p:nvSpPr>
            <p:cNvPr id="9" name="object 9"/>
            <p:cNvSpPr/>
            <p:nvPr/>
          </p:nvSpPr>
          <p:spPr>
            <a:xfrm>
              <a:off x="4532375" y="4434839"/>
              <a:ext cx="2885440" cy="1308100"/>
            </a:xfrm>
            <a:custGeom>
              <a:avLst/>
              <a:gdLst/>
              <a:ahLst/>
              <a:cxnLst/>
              <a:rect l="l" t="t" r="r" b="b"/>
              <a:pathLst>
                <a:path w="2885440" h="1308100">
                  <a:moveTo>
                    <a:pt x="0" y="1307592"/>
                  </a:moveTo>
                  <a:lnTo>
                    <a:pt x="2884931" y="1307592"/>
                  </a:lnTo>
                  <a:lnTo>
                    <a:pt x="2884931" y="0"/>
                  </a:lnTo>
                  <a:lnTo>
                    <a:pt x="0" y="0"/>
                  </a:lnTo>
                  <a:lnTo>
                    <a:pt x="0" y="1307592"/>
                  </a:lnTo>
                  <a:close/>
                </a:path>
              </a:pathLst>
            </a:custGeom>
            <a:ln w="12699">
              <a:solidFill>
                <a:srgbClr val="FFFFFF"/>
              </a:solidFill>
            </a:ln>
          </p:spPr>
          <p:txBody>
            <a:bodyPr wrap="square" lIns="0" tIns="0" rIns="0" bIns="0" rtlCol="0"/>
            <a:lstStyle/>
            <a:p>
              <a:endParaRPr/>
            </a:p>
          </p:txBody>
        </p:sp>
        <p:sp>
          <p:nvSpPr>
            <p:cNvPr id="10" name="object 10"/>
            <p:cNvSpPr/>
            <p:nvPr/>
          </p:nvSpPr>
          <p:spPr>
            <a:xfrm>
              <a:off x="3793235" y="3034283"/>
              <a:ext cx="1876425" cy="2885440"/>
            </a:xfrm>
            <a:custGeom>
              <a:avLst/>
              <a:gdLst/>
              <a:ahLst/>
              <a:cxnLst/>
              <a:rect l="l" t="t" r="r" b="b"/>
              <a:pathLst>
                <a:path w="1876425" h="2885440">
                  <a:moveTo>
                    <a:pt x="1876043" y="0"/>
                  </a:moveTo>
                  <a:lnTo>
                    <a:pt x="0" y="0"/>
                  </a:lnTo>
                  <a:lnTo>
                    <a:pt x="0" y="2884931"/>
                  </a:lnTo>
                  <a:lnTo>
                    <a:pt x="1876043" y="2884931"/>
                  </a:lnTo>
                  <a:lnTo>
                    <a:pt x="1876043" y="0"/>
                  </a:lnTo>
                  <a:close/>
                </a:path>
              </a:pathLst>
            </a:custGeom>
            <a:solidFill>
              <a:srgbClr val="FFFFFF"/>
            </a:solidFill>
          </p:spPr>
          <p:txBody>
            <a:bodyPr wrap="square" lIns="0" tIns="0" rIns="0" bIns="0" rtlCol="0"/>
            <a:lstStyle/>
            <a:p>
              <a:endParaRPr/>
            </a:p>
          </p:txBody>
        </p:sp>
        <p:sp>
          <p:nvSpPr>
            <p:cNvPr id="11" name="object 11"/>
            <p:cNvSpPr/>
            <p:nvPr/>
          </p:nvSpPr>
          <p:spPr>
            <a:xfrm>
              <a:off x="3793235" y="3034283"/>
              <a:ext cx="1876425" cy="2885440"/>
            </a:xfrm>
            <a:custGeom>
              <a:avLst/>
              <a:gdLst/>
              <a:ahLst/>
              <a:cxnLst/>
              <a:rect l="l" t="t" r="r" b="b"/>
              <a:pathLst>
                <a:path w="1876425" h="2885440">
                  <a:moveTo>
                    <a:pt x="0" y="2884931"/>
                  </a:moveTo>
                  <a:lnTo>
                    <a:pt x="1876043" y="2884931"/>
                  </a:lnTo>
                  <a:lnTo>
                    <a:pt x="1876043" y="0"/>
                  </a:lnTo>
                  <a:lnTo>
                    <a:pt x="0" y="0"/>
                  </a:lnTo>
                  <a:lnTo>
                    <a:pt x="0" y="2884931"/>
                  </a:lnTo>
                  <a:close/>
                </a:path>
              </a:pathLst>
            </a:custGeom>
            <a:ln w="12700">
              <a:solidFill>
                <a:srgbClr val="FFFFFF"/>
              </a:solidFill>
            </a:ln>
          </p:spPr>
          <p:txBody>
            <a:bodyPr wrap="square" lIns="0" tIns="0" rIns="0" bIns="0" rtlCol="0"/>
            <a:lstStyle/>
            <a:p>
              <a:endParaRPr/>
            </a:p>
          </p:txBody>
        </p:sp>
      </p:grpSp>
      <p:grpSp>
        <p:nvGrpSpPr>
          <p:cNvPr id="12" name="object 12"/>
          <p:cNvGrpSpPr/>
          <p:nvPr/>
        </p:nvGrpSpPr>
        <p:grpSpPr>
          <a:xfrm>
            <a:off x="-7264" y="848867"/>
            <a:ext cx="9158605" cy="600075"/>
            <a:chOff x="-7264" y="848867"/>
            <a:chExt cx="9158605" cy="600075"/>
          </a:xfrm>
        </p:grpSpPr>
        <p:pic>
          <p:nvPicPr>
            <p:cNvPr id="13" name="object 13"/>
            <p:cNvPicPr/>
            <p:nvPr/>
          </p:nvPicPr>
          <p:blipFill>
            <a:blip r:embed="rId5" cstate="print"/>
            <a:stretch>
              <a:fillRect/>
            </a:stretch>
          </p:blipFill>
          <p:spPr>
            <a:xfrm>
              <a:off x="8615171" y="848867"/>
              <a:ext cx="528827" cy="541020"/>
            </a:xfrm>
            <a:prstGeom prst="rect">
              <a:avLst/>
            </a:prstGeom>
          </p:spPr>
        </p:pic>
        <p:sp>
          <p:nvSpPr>
            <p:cNvPr id="14" name="object 14"/>
            <p:cNvSpPr/>
            <p:nvPr/>
          </p:nvSpPr>
          <p:spPr>
            <a:xfrm>
              <a:off x="-2016" y="1343321"/>
              <a:ext cx="9147175" cy="96520"/>
            </a:xfrm>
            <a:custGeom>
              <a:avLst/>
              <a:gdLst/>
              <a:ahLst/>
              <a:cxnLst/>
              <a:rect l="l" t="t" r="r" b="b"/>
              <a:pathLst>
                <a:path w="9147175" h="96519">
                  <a:moveTo>
                    <a:pt x="8291645" y="0"/>
                  </a:moveTo>
                  <a:lnTo>
                    <a:pt x="8259522" y="1956"/>
                  </a:lnTo>
                  <a:lnTo>
                    <a:pt x="8217719" y="11684"/>
                  </a:lnTo>
                  <a:lnTo>
                    <a:pt x="8163036" y="31326"/>
                  </a:lnTo>
                  <a:lnTo>
                    <a:pt x="8120785" y="44651"/>
                  </a:lnTo>
                  <a:lnTo>
                    <a:pt x="8074522" y="52627"/>
                  </a:lnTo>
                  <a:lnTo>
                    <a:pt x="8025056" y="56078"/>
                  </a:lnTo>
                  <a:lnTo>
                    <a:pt x="7973192" y="55830"/>
                  </a:lnTo>
                  <a:lnTo>
                    <a:pt x="7919737" y="52707"/>
                  </a:lnTo>
                  <a:lnTo>
                    <a:pt x="7865497" y="47535"/>
                  </a:lnTo>
                  <a:lnTo>
                    <a:pt x="7811278" y="41137"/>
                  </a:lnTo>
                  <a:lnTo>
                    <a:pt x="7706132" y="27965"/>
                  </a:lnTo>
                  <a:lnTo>
                    <a:pt x="7656817" y="22840"/>
                  </a:lnTo>
                  <a:lnTo>
                    <a:pt x="7610750" y="19789"/>
                  </a:lnTo>
                  <a:lnTo>
                    <a:pt x="7568736" y="19636"/>
                  </a:lnTo>
                  <a:lnTo>
                    <a:pt x="7531583" y="23207"/>
                  </a:lnTo>
                  <a:lnTo>
                    <a:pt x="7500096" y="31326"/>
                  </a:lnTo>
                  <a:lnTo>
                    <a:pt x="7465208" y="41156"/>
                  </a:lnTo>
                  <a:lnTo>
                    <a:pt x="7432027" y="44496"/>
                  </a:lnTo>
                  <a:lnTo>
                    <a:pt x="7399399" y="42854"/>
                  </a:lnTo>
                  <a:lnTo>
                    <a:pt x="7366173" y="37738"/>
                  </a:lnTo>
                  <a:lnTo>
                    <a:pt x="7293317" y="23116"/>
                  </a:lnTo>
                  <a:lnTo>
                    <a:pt x="7251382" y="16627"/>
                  </a:lnTo>
                  <a:lnTo>
                    <a:pt x="7204239" y="12695"/>
                  </a:lnTo>
                  <a:lnTo>
                    <a:pt x="7150735" y="12829"/>
                  </a:lnTo>
                  <a:lnTo>
                    <a:pt x="7089719" y="18536"/>
                  </a:lnTo>
                  <a:lnTo>
                    <a:pt x="6967979" y="40910"/>
                  </a:lnTo>
                  <a:lnTo>
                    <a:pt x="6914415" y="46854"/>
                  </a:lnTo>
                  <a:lnTo>
                    <a:pt x="6859806" y="49664"/>
                  </a:lnTo>
                  <a:lnTo>
                    <a:pt x="6804617" y="49846"/>
                  </a:lnTo>
                  <a:lnTo>
                    <a:pt x="6749310" y="47907"/>
                  </a:lnTo>
                  <a:lnTo>
                    <a:pt x="6694348" y="44352"/>
                  </a:lnTo>
                  <a:lnTo>
                    <a:pt x="6640196" y="39689"/>
                  </a:lnTo>
                  <a:lnTo>
                    <a:pt x="6487224" y="24104"/>
                  </a:lnTo>
                  <a:lnTo>
                    <a:pt x="6440940" y="20066"/>
                  </a:lnTo>
                  <a:lnTo>
                    <a:pt x="6397780" y="17449"/>
                  </a:lnTo>
                  <a:lnTo>
                    <a:pt x="6358209" y="16761"/>
                  </a:lnTo>
                  <a:lnTo>
                    <a:pt x="6322689" y="18507"/>
                  </a:lnTo>
                  <a:lnTo>
                    <a:pt x="6291684" y="23193"/>
                  </a:lnTo>
                  <a:lnTo>
                    <a:pt x="6230398" y="42359"/>
                  </a:lnTo>
                  <a:lnTo>
                    <a:pt x="6187966" y="49168"/>
                  </a:lnTo>
                  <a:lnTo>
                    <a:pt x="6139837" y="52418"/>
                  </a:lnTo>
                  <a:lnTo>
                    <a:pt x="6087490" y="52775"/>
                  </a:lnTo>
                  <a:lnTo>
                    <a:pt x="6032401" y="50904"/>
                  </a:lnTo>
                  <a:lnTo>
                    <a:pt x="5976049" y="47471"/>
                  </a:lnTo>
                  <a:lnTo>
                    <a:pt x="5919911" y="43141"/>
                  </a:lnTo>
                  <a:lnTo>
                    <a:pt x="5814189" y="34452"/>
                  </a:lnTo>
                  <a:lnTo>
                    <a:pt x="5767561" y="31423"/>
                  </a:lnTo>
                  <a:lnTo>
                    <a:pt x="5727057" y="30160"/>
                  </a:lnTo>
                  <a:lnTo>
                    <a:pt x="5694156" y="31326"/>
                  </a:lnTo>
                  <a:lnTo>
                    <a:pt x="5644565" y="34766"/>
                  </a:lnTo>
                  <a:lnTo>
                    <a:pt x="5605144" y="35390"/>
                  </a:lnTo>
                  <a:lnTo>
                    <a:pt x="5568284" y="34279"/>
                  </a:lnTo>
                  <a:lnTo>
                    <a:pt x="5526375" y="32512"/>
                  </a:lnTo>
                  <a:lnTo>
                    <a:pt x="5471809" y="31167"/>
                  </a:lnTo>
                  <a:lnTo>
                    <a:pt x="5396976" y="31326"/>
                  </a:lnTo>
                  <a:lnTo>
                    <a:pt x="5348924" y="31778"/>
                  </a:lnTo>
                  <a:lnTo>
                    <a:pt x="5300198" y="31821"/>
                  </a:lnTo>
                  <a:lnTo>
                    <a:pt x="5250765" y="31560"/>
                  </a:lnTo>
                  <a:lnTo>
                    <a:pt x="5097856" y="30021"/>
                  </a:lnTo>
                  <a:lnTo>
                    <a:pt x="4991714" y="29430"/>
                  </a:lnTo>
                  <a:lnTo>
                    <a:pt x="4937274" y="29585"/>
                  </a:lnTo>
                  <a:lnTo>
                    <a:pt x="4881874" y="30181"/>
                  </a:lnTo>
                  <a:lnTo>
                    <a:pt x="4825476" y="31326"/>
                  </a:lnTo>
                  <a:lnTo>
                    <a:pt x="4760337" y="32351"/>
                  </a:lnTo>
                  <a:lnTo>
                    <a:pt x="4702721" y="32146"/>
                  </a:lnTo>
                  <a:lnTo>
                    <a:pt x="4650668" y="31129"/>
                  </a:lnTo>
                  <a:lnTo>
                    <a:pt x="4555411" y="28326"/>
                  </a:lnTo>
                  <a:lnTo>
                    <a:pt x="4508287" y="27375"/>
                  </a:lnTo>
                  <a:lnTo>
                    <a:pt x="4458887" y="27280"/>
                  </a:lnTo>
                  <a:lnTo>
                    <a:pt x="4405250" y="28458"/>
                  </a:lnTo>
                  <a:lnTo>
                    <a:pt x="4345416" y="31326"/>
                  </a:lnTo>
                  <a:lnTo>
                    <a:pt x="4291865" y="33330"/>
                  </a:lnTo>
                  <a:lnTo>
                    <a:pt x="4235871" y="33382"/>
                  </a:lnTo>
                  <a:lnTo>
                    <a:pt x="4178355" y="31999"/>
                  </a:lnTo>
                  <a:lnTo>
                    <a:pt x="4120238" y="29699"/>
                  </a:lnTo>
                  <a:lnTo>
                    <a:pt x="4005883" y="24413"/>
                  </a:lnTo>
                  <a:lnTo>
                    <a:pt x="3951486" y="22462"/>
                  </a:lnTo>
                  <a:lnTo>
                    <a:pt x="3900170" y="21660"/>
                  </a:lnTo>
                  <a:lnTo>
                    <a:pt x="3852856" y="22526"/>
                  </a:lnTo>
                  <a:lnTo>
                    <a:pt x="3810465" y="25575"/>
                  </a:lnTo>
                  <a:lnTo>
                    <a:pt x="3773916" y="31326"/>
                  </a:lnTo>
                  <a:lnTo>
                    <a:pt x="3734356" y="37145"/>
                  </a:lnTo>
                  <a:lnTo>
                    <a:pt x="3689767" y="39214"/>
                  </a:lnTo>
                  <a:lnTo>
                    <a:pt x="3641332" y="38455"/>
                  </a:lnTo>
                  <a:lnTo>
                    <a:pt x="3590232" y="35788"/>
                  </a:lnTo>
                  <a:lnTo>
                    <a:pt x="3484765" y="28418"/>
                  </a:lnTo>
                  <a:lnTo>
                    <a:pt x="3432762" y="25557"/>
                  </a:lnTo>
                  <a:lnTo>
                    <a:pt x="3382821" y="24474"/>
                  </a:lnTo>
                  <a:lnTo>
                    <a:pt x="3336126" y="26090"/>
                  </a:lnTo>
                  <a:lnTo>
                    <a:pt x="3293856" y="31326"/>
                  </a:lnTo>
                  <a:lnTo>
                    <a:pt x="3245597" y="38571"/>
                  </a:lnTo>
                  <a:lnTo>
                    <a:pt x="3209892" y="40468"/>
                  </a:lnTo>
                  <a:lnTo>
                    <a:pt x="3180370" y="38777"/>
                  </a:lnTo>
                  <a:lnTo>
                    <a:pt x="3150658" y="35258"/>
                  </a:lnTo>
                  <a:lnTo>
                    <a:pt x="3114387" y="31671"/>
                  </a:lnTo>
                  <a:lnTo>
                    <a:pt x="3065183" y="29773"/>
                  </a:lnTo>
                  <a:lnTo>
                    <a:pt x="2961371" y="32025"/>
                  </a:lnTo>
                  <a:lnTo>
                    <a:pt x="2934521" y="30593"/>
                  </a:lnTo>
                  <a:lnTo>
                    <a:pt x="2914303" y="27537"/>
                  </a:lnTo>
                  <a:lnTo>
                    <a:pt x="2898894" y="23362"/>
                  </a:lnTo>
                  <a:lnTo>
                    <a:pt x="2886469" y="18574"/>
                  </a:lnTo>
                  <a:lnTo>
                    <a:pt x="2875205" y="13678"/>
                  </a:lnTo>
                  <a:lnTo>
                    <a:pt x="2863279" y="9181"/>
                  </a:lnTo>
                  <a:lnTo>
                    <a:pt x="2848866" y="5587"/>
                  </a:lnTo>
                  <a:lnTo>
                    <a:pt x="2830144" y="3403"/>
                  </a:lnTo>
                  <a:lnTo>
                    <a:pt x="2805288" y="3134"/>
                  </a:lnTo>
                  <a:lnTo>
                    <a:pt x="2772475" y="5287"/>
                  </a:lnTo>
                  <a:lnTo>
                    <a:pt x="2729881" y="10366"/>
                  </a:lnTo>
                  <a:lnTo>
                    <a:pt x="2675683" y="18877"/>
                  </a:lnTo>
                  <a:lnTo>
                    <a:pt x="2608056" y="31326"/>
                  </a:lnTo>
                  <a:lnTo>
                    <a:pt x="2539126" y="42977"/>
                  </a:lnTo>
                  <a:lnTo>
                    <a:pt x="2472322" y="51003"/>
                  </a:lnTo>
                  <a:lnTo>
                    <a:pt x="2407766" y="55856"/>
                  </a:lnTo>
                  <a:lnTo>
                    <a:pt x="2345584" y="57990"/>
                  </a:lnTo>
                  <a:lnTo>
                    <a:pt x="2285900" y="57855"/>
                  </a:lnTo>
                  <a:lnTo>
                    <a:pt x="2228837" y="55905"/>
                  </a:lnTo>
                  <a:lnTo>
                    <a:pt x="2174518" y="52593"/>
                  </a:lnTo>
                  <a:lnTo>
                    <a:pt x="2123070" y="48370"/>
                  </a:lnTo>
                  <a:lnTo>
                    <a:pt x="2074614" y="43689"/>
                  </a:lnTo>
                  <a:lnTo>
                    <a:pt x="1987178" y="34763"/>
                  </a:lnTo>
                  <a:lnTo>
                    <a:pt x="1948445" y="31424"/>
                  </a:lnTo>
                  <a:lnTo>
                    <a:pt x="1913201" y="29436"/>
                  </a:lnTo>
                  <a:lnTo>
                    <a:pt x="1881570" y="29253"/>
                  </a:lnTo>
                  <a:lnTo>
                    <a:pt x="1853676" y="31326"/>
                  </a:lnTo>
                  <a:lnTo>
                    <a:pt x="1792002" y="35110"/>
                  </a:lnTo>
                  <a:lnTo>
                    <a:pt x="1736328" y="32258"/>
                  </a:lnTo>
                  <a:lnTo>
                    <a:pt x="1685798" y="26611"/>
                  </a:lnTo>
                  <a:lnTo>
                    <a:pt x="1639554" y="22013"/>
                  </a:lnTo>
                  <a:lnTo>
                    <a:pt x="1596740" y="22304"/>
                  </a:lnTo>
                  <a:lnTo>
                    <a:pt x="1523633" y="38577"/>
                  </a:lnTo>
                  <a:lnTo>
                    <a:pt x="1490960" y="37535"/>
                  </a:lnTo>
                  <a:lnTo>
                    <a:pt x="1456446" y="31726"/>
                  </a:lnTo>
                  <a:lnTo>
                    <a:pt x="1418057" y="24675"/>
                  </a:lnTo>
                  <a:lnTo>
                    <a:pt x="1373761" y="19907"/>
                  </a:lnTo>
                  <a:lnTo>
                    <a:pt x="1321525" y="20949"/>
                  </a:lnTo>
                  <a:lnTo>
                    <a:pt x="1259316" y="31326"/>
                  </a:lnTo>
                  <a:lnTo>
                    <a:pt x="1210005" y="40300"/>
                  </a:lnTo>
                  <a:lnTo>
                    <a:pt x="1157864" y="45067"/>
                  </a:lnTo>
                  <a:lnTo>
                    <a:pt x="1104064" y="46456"/>
                  </a:lnTo>
                  <a:lnTo>
                    <a:pt x="1049774" y="45298"/>
                  </a:lnTo>
                  <a:lnTo>
                    <a:pt x="996165" y="42423"/>
                  </a:lnTo>
                  <a:lnTo>
                    <a:pt x="944404" y="38660"/>
                  </a:lnTo>
                  <a:lnTo>
                    <a:pt x="895664" y="34839"/>
                  </a:lnTo>
                  <a:lnTo>
                    <a:pt x="851112" y="31789"/>
                  </a:lnTo>
                  <a:lnTo>
                    <a:pt x="811920" y="30342"/>
                  </a:lnTo>
                  <a:lnTo>
                    <a:pt x="779256" y="31326"/>
                  </a:lnTo>
                  <a:lnTo>
                    <a:pt x="742376" y="31213"/>
                  </a:lnTo>
                  <a:lnTo>
                    <a:pt x="711481" y="25894"/>
                  </a:lnTo>
                  <a:lnTo>
                    <a:pt x="681865" y="18517"/>
                  </a:lnTo>
                  <a:lnTo>
                    <a:pt x="648823" y="12225"/>
                  </a:lnTo>
                  <a:lnTo>
                    <a:pt x="607648" y="10166"/>
                  </a:lnTo>
                  <a:lnTo>
                    <a:pt x="553634" y="15484"/>
                  </a:lnTo>
                  <a:lnTo>
                    <a:pt x="482076" y="31326"/>
                  </a:lnTo>
                  <a:lnTo>
                    <a:pt x="427676" y="42933"/>
                  </a:lnTo>
                  <a:lnTo>
                    <a:pt x="378246" y="47785"/>
                  </a:lnTo>
                  <a:lnTo>
                    <a:pt x="332455" y="47448"/>
                  </a:lnTo>
                  <a:lnTo>
                    <a:pt x="288972" y="43488"/>
                  </a:lnTo>
                  <a:lnTo>
                    <a:pt x="246466" y="37470"/>
                  </a:lnTo>
                  <a:lnTo>
                    <a:pt x="203607" y="30960"/>
                  </a:lnTo>
                  <a:lnTo>
                    <a:pt x="159063" y="25525"/>
                  </a:lnTo>
                  <a:lnTo>
                    <a:pt x="111504" y="22731"/>
                  </a:lnTo>
                  <a:lnTo>
                    <a:pt x="59599" y="24142"/>
                  </a:lnTo>
                  <a:lnTo>
                    <a:pt x="2016" y="31326"/>
                  </a:lnTo>
                  <a:lnTo>
                    <a:pt x="1741" y="44965"/>
                  </a:lnTo>
                  <a:lnTo>
                    <a:pt x="488" y="54996"/>
                  </a:lnTo>
                  <a:lnTo>
                    <a:pt x="0" y="64241"/>
                  </a:lnTo>
                  <a:lnTo>
                    <a:pt x="2016" y="75522"/>
                  </a:lnTo>
                  <a:lnTo>
                    <a:pt x="40530" y="70965"/>
                  </a:lnTo>
                  <a:lnTo>
                    <a:pt x="83149" y="67924"/>
                  </a:lnTo>
                  <a:lnTo>
                    <a:pt x="129389" y="66232"/>
                  </a:lnTo>
                  <a:lnTo>
                    <a:pt x="178769" y="65720"/>
                  </a:lnTo>
                  <a:lnTo>
                    <a:pt x="230806" y="66221"/>
                  </a:lnTo>
                  <a:lnTo>
                    <a:pt x="285016" y="67569"/>
                  </a:lnTo>
                  <a:lnTo>
                    <a:pt x="340917" y="69596"/>
                  </a:lnTo>
                  <a:lnTo>
                    <a:pt x="398027" y="72134"/>
                  </a:lnTo>
                  <a:lnTo>
                    <a:pt x="628890" y="84053"/>
                  </a:lnTo>
                  <a:lnTo>
                    <a:pt x="684798" y="86638"/>
                  </a:lnTo>
                  <a:lnTo>
                    <a:pt x="739017" y="88730"/>
                  </a:lnTo>
                  <a:lnTo>
                    <a:pt x="791065" y="90162"/>
                  </a:lnTo>
                  <a:lnTo>
                    <a:pt x="840459" y="90767"/>
                  </a:lnTo>
                  <a:lnTo>
                    <a:pt x="886716" y="90377"/>
                  </a:lnTo>
                  <a:lnTo>
                    <a:pt x="929353" y="88825"/>
                  </a:lnTo>
                  <a:lnTo>
                    <a:pt x="967887" y="85943"/>
                  </a:lnTo>
                  <a:lnTo>
                    <a:pt x="1001836" y="81565"/>
                  </a:lnTo>
                  <a:lnTo>
                    <a:pt x="1085573" y="64217"/>
                  </a:lnTo>
                  <a:lnTo>
                    <a:pt x="1139910" y="58612"/>
                  </a:lnTo>
                  <a:lnTo>
                    <a:pt x="1193354" y="57512"/>
                  </a:lnTo>
                  <a:lnTo>
                    <a:pt x="1245525" y="59721"/>
                  </a:lnTo>
                  <a:lnTo>
                    <a:pt x="1296050" y="64045"/>
                  </a:lnTo>
                  <a:lnTo>
                    <a:pt x="1390649" y="74250"/>
                  </a:lnTo>
                  <a:lnTo>
                    <a:pt x="1433971" y="77741"/>
                  </a:lnTo>
                  <a:lnTo>
                    <a:pt x="1474139" y="78564"/>
                  </a:lnTo>
                  <a:lnTo>
                    <a:pt x="1510776" y="75522"/>
                  </a:lnTo>
                  <a:lnTo>
                    <a:pt x="1543568" y="71843"/>
                  </a:lnTo>
                  <a:lnTo>
                    <a:pt x="1573907" y="71036"/>
                  </a:lnTo>
                  <a:lnTo>
                    <a:pt x="1603980" y="72330"/>
                  </a:lnTo>
                  <a:lnTo>
                    <a:pt x="1672082" y="78142"/>
                  </a:lnTo>
                  <a:lnTo>
                    <a:pt x="1714487" y="81118"/>
                  </a:lnTo>
                  <a:lnTo>
                    <a:pt x="1765376" y="83115"/>
                  </a:lnTo>
                  <a:lnTo>
                    <a:pt x="1826939" y="83362"/>
                  </a:lnTo>
                  <a:lnTo>
                    <a:pt x="1901364" y="81087"/>
                  </a:lnTo>
                  <a:lnTo>
                    <a:pt x="2054453" y="71569"/>
                  </a:lnTo>
                  <a:lnTo>
                    <a:pt x="2115157" y="69470"/>
                  </a:lnTo>
                  <a:lnTo>
                    <a:pt x="2173180" y="68926"/>
                  </a:lnTo>
                  <a:lnTo>
                    <a:pt x="2228756" y="69641"/>
                  </a:lnTo>
                  <a:lnTo>
                    <a:pt x="2282118" y="71317"/>
                  </a:lnTo>
                  <a:lnTo>
                    <a:pt x="2333499" y="73657"/>
                  </a:lnTo>
                  <a:lnTo>
                    <a:pt x="2478084" y="81685"/>
                  </a:lnTo>
                  <a:lnTo>
                    <a:pt x="2523870" y="83707"/>
                  </a:lnTo>
                  <a:lnTo>
                    <a:pt x="2568839" y="84905"/>
                  </a:lnTo>
                  <a:lnTo>
                    <a:pt x="2613226" y="84983"/>
                  </a:lnTo>
                  <a:lnTo>
                    <a:pt x="2657262" y="83644"/>
                  </a:lnTo>
                  <a:lnTo>
                    <a:pt x="2701181" y="80589"/>
                  </a:lnTo>
                  <a:lnTo>
                    <a:pt x="2805646" y="68458"/>
                  </a:lnTo>
                  <a:lnTo>
                    <a:pt x="2856200" y="65220"/>
                  </a:lnTo>
                  <a:lnTo>
                    <a:pt x="2899548" y="64961"/>
                  </a:lnTo>
                  <a:lnTo>
                    <a:pt x="2938356" y="66835"/>
                  </a:lnTo>
                  <a:lnTo>
                    <a:pt x="2975293" y="69998"/>
                  </a:lnTo>
                  <a:lnTo>
                    <a:pt x="3013026" y="73602"/>
                  </a:lnTo>
                  <a:lnTo>
                    <a:pt x="3054223" y="76802"/>
                  </a:lnTo>
                  <a:lnTo>
                    <a:pt x="3101552" y="78753"/>
                  </a:lnTo>
                  <a:lnTo>
                    <a:pt x="3157681" y="78608"/>
                  </a:lnTo>
                  <a:lnTo>
                    <a:pt x="3276128" y="73246"/>
                  </a:lnTo>
                  <a:lnTo>
                    <a:pt x="3329347" y="72660"/>
                  </a:lnTo>
                  <a:lnTo>
                    <a:pt x="3384370" y="73450"/>
                  </a:lnTo>
                  <a:lnTo>
                    <a:pt x="3440631" y="75299"/>
                  </a:lnTo>
                  <a:lnTo>
                    <a:pt x="3497564" y="77893"/>
                  </a:lnTo>
                  <a:lnTo>
                    <a:pt x="3666757" y="86996"/>
                  </a:lnTo>
                  <a:lnTo>
                    <a:pt x="3720735" y="89421"/>
                  </a:lnTo>
                  <a:lnTo>
                    <a:pt x="3772562" y="91016"/>
                  </a:lnTo>
                  <a:lnTo>
                    <a:pt x="3821673" y="91467"/>
                  </a:lnTo>
                  <a:lnTo>
                    <a:pt x="3867502" y="90457"/>
                  </a:lnTo>
                  <a:lnTo>
                    <a:pt x="3909486" y="87674"/>
                  </a:lnTo>
                  <a:lnTo>
                    <a:pt x="3947059" y="82800"/>
                  </a:lnTo>
                  <a:lnTo>
                    <a:pt x="3979656" y="75522"/>
                  </a:lnTo>
                  <a:lnTo>
                    <a:pt x="4019620" y="67290"/>
                  </a:lnTo>
                  <a:lnTo>
                    <a:pt x="4058346" y="65042"/>
                  </a:lnTo>
                  <a:lnTo>
                    <a:pt x="4096492" y="67333"/>
                  </a:lnTo>
                  <a:lnTo>
                    <a:pt x="4134715" y="72717"/>
                  </a:lnTo>
                  <a:lnTo>
                    <a:pt x="4214027" y="86978"/>
                  </a:lnTo>
                  <a:lnTo>
                    <a:pt x="4256431" y="92963"/>
                  </a:lnTo>
                  <a:lnTo>
                    <a:pt x="4301545" y="96256"/>
                  </a:lnTo>
                  <a:lnTo>
                    <a:pt x="4350025" y="95411"/>
                  </a:lnTo>
                  <a:lnTo>
                    <a:pt x="4402529" y="88982"/>
                  </a:lnTo>
                  <a:lnTo>
                    <a:pt x="4459716" y="75522"/>
                  </a:lnTo>
                  <a:lnTo>
                    <a:pt x="4510156" y="63113"/>
                  </a:lnTo>
                  <a:lnTo>
                    <a:pt x="4560414" y="55019"/>
                  </a:lnTo>
                  <a:lnTo>
                    <a:pt x="4610564" y="50628"/>
                  </a:lnTo>
                  <a:lnTo>
                    <a:pt x="4660683" y="49326"/>
                  </a:lnTo>
                  <a:lnTo>
                    <a:pt x="4710844" y="50501"/>
                  </a:lnTo>
                  <a:lnTo>
                    <a:pt x="4761122" y="53540"/>
                  </a:lnTo>
                  <a:lnTo>
                    <a:pt x="4811593" y="57830"/>
                  </a:lnTo>
                  <a:lnTo>
                    <a:pt x="4913412" y="67712"/>
                  </a:lnTo>
                  <a:lnTo>
                    <a:pt x="4964910" y="72078"/>
                  </a:lnTo>
                  <a:lnTo>
                    <a:pt x="5016900" y="75244"/>
                  </a:lnTo>
                  <a:lnTo>
                    <a:pt x="5069457" y="76596"/>
                  </a:lnTo>
                  <a:lnTo>
                    <a:pt x="5190318" y="73989"/>
                  </a:lnTo>
                  <a:lnTo>
                    <a:pt x="5253989" y="75254"/>
                  </a:lnTo>
                  <a:lnTo>
                    <a:pt x="5313528" y="78395"/>
                  </a:lnTo>
                  <a:lnTo>
                    <a:pt x="5368795" y="82490"/>
                  </a:lnTo>
                  <a:lnTo>
                    <a:pt x="5419646" y="86619"/>
                  </a:lnTo>
                  <a:lnTo>
                    <a:pt x="5465941" y="89860"/>
                  </a:lnTo>
                  <a:lnTo>
                    <a:pt x="5507537" y="91292"/>
                  </a:lnTo>
                  <a:lnTo>
                    <a:pt x="5544292" y="89994"/>
                  </a:lnTo>
                  <a:lnTo>
                    <a:pt x="5576066" y="85044"/>
                  </a:lnTo>
                  <a:lnTo>
                    <a:pt x="5602716" y="75522"/>
                  </a:lnTo>
                  <a:lnTo>
                    <a:pt x="5636646" y="64891"/>
                  </a:lnTo>
                  <a:lnTo>
                    <a:pt x="5677440" y="61788"/>
                  </a:lnTo>
                  <a:lnTo>
                    <a:pt x="5723758" y="63969"/>
                  </a:lnTo>
                  <a:lnTo>
                    <a:pt x="5774262" y="69188"/>
                  </a:lnTo>
                  <a:lnTo>
                    <a:pt x="5827611" y="75198"/>
                  </a:lnTo>
                  <a:lnTo>
                    <a:pt x="5882466" y="79755"/>
                  </a:lnTo>
                  <a:lnTo>
                    <a:pt x="5937487" y="80611"/>
                  </a:lnTo>
                  <a:lnTo>
                    <a:pt x="5991336" y="75522"/>
                  </a:lnTo>
                  <a:lnTo>
                    <a:pt x="6042075" y="68171"/>
                  </a:lnTo>
                  <a:lnTo>
                    <a:pt x="6078278" y="65403"/>
                  </a:lnTo>
                  <a:lnTo>
                    <a:pt x="6107009" y="65938"/>
                  </a:lnTo>
                  <a:lnTo>
                    <a:pt x="6170318" y="71801"/>
                  </a:lnTo>
                  <a:lnTo>
                    <a:pt x="6219023" y="74569"/>
                  </a:lnTo>
                  <a:lnTo>
                    <a:pt x="6342139" y="76448"/>
                  </a:lnTo>
                  <a:lnTo>
                    <a:pt x="6389198" y="79241"/>
                  </a:lnTo>
                  <a:lnTo>
                    <a:pt x="6431686" y="83123"/>
                  </a:lnTo>
                  <a:lnTo>
                    <a:pt x="6471598" y="87318"/>
                  </a:lnTo>
                  <a:lnTo>
                    <a:pt x="6510925" y="91048"/>
                  </a:lnTo>
                  <a:lnTo>
                    <a:pt x="6551663" y="93536"/>
                  </a:lnTo>
                  <a:lnTo>
                    <a:pt x="6595803" y="94004"/>
                  </a:lnTo>
                  <a:lnTo>
                    <a:pt x="6645340" y="91677"/>
                  </a:lnTo>
                  <a:lnTo>
                    <a:pt x="6702266" y="85775"/>
                  </a:lnTo>
                  <a:lnTo>
                    <a:pt x="6768576" y="75522"/>
                  </a:lnTo>
                  <a:lnTo>
                    <a:pt x="6823347" y="67659"/>
                  </a:lnTo>
                  <a:lnTo>
                    <a:pt x="6869418" y="64551"/>
                  </a:lnTo>
                  <a:lnTo>
                    <a:pt x="6908594" y="65199"/>
                  </a:lnTo>
                  <a:lnTo>
                    <a:pt x="6942679" y="68608"/>
                  </a:lnTo>
                  <a:lnTo>
                    <a:pt x="6973479" y="73778"/>
                  </a:lnTo>
                  <a:lnTo>
                    <a:pt x="7002796" y="79713"/>
                  </a:lnTo>
                  <a:lnTo>
                    <a:pt x="7032437" y="85415"/>
                  </a:lnTo>
                  <a:lnTo>
                    <a:pt x="7064204" y="89887"/>
                  </a:lnTo>
                  <a:lnTo>
                    <a:pt x="7099904" y="92131"/>
                  </a:lnTo>
                  <a:lnTo>
                    <a:pt x="7141339" y="91150"/>
                  </a:lnTo>
                  <a:lnTo>
                    <a:pt x="7190315" y="85946"/>
                  </a:lnTo>
                  <a:lnTo>
                    <a:pt x="7302336" y="66105"/>
                  </a:lnTo>
                  <a:lnTo>
                    <a:pt x="7354506" y="60393"/>
                  </a:lnTo>
                  <a:lnTo>
                    <a:pt x="7405284" y="57822"/>
                  </a:lnTo>
                  <a:lnTo>
                    <a:pt x="7454810" y="57827"/>
                  </a:lnTo>
                  <a:lnTo>
                    <a:pt x="7503221" y="59845"/>
                  </a:lnTo>
                  <a:lnTo>
                    <a:pt x="7550655" y="63312"/>
                  </a:lnTo>
                  <a:lnTo>
                    <a:pt x="7597251" y="67664"/>
                  </a:lnTo>
                  <a:lnTo>
                    <a:pt x="7688483" y="76766"/>
                  </a:lnTo>
                  <a:lnTo>
                    <a:pt x="7733395" y="80387"/>
                  </a:lnTo>
                  <a:lnTo>
                    <a:pt x="7778022" y="82638"/>
                  </a:lnTo>
                  <a:lnTo>
                    <a:pt x="7822502" y="82953"/>
                  </a:lnTo>
                  <a:lnTo>
                    <a:pt x="7866974" y="80769"/>
                  </a:lnTo>
                  <a:lnTo>
                    <a:pt x="7957615" y="70279"/>
                  </a:lnTo>
                  <a:lnTo>
                    <a:pt x="8005956" y="68104"/>
                  </a:lnTo>
                  <a:lnTo>
                    <a:pt x="8056073" y="68434"/>
                  </a:lnTo>
                  <a:lnTo>
                    <a:pt x="8107442" y="70701"/>
                  </a:lnTo>
                  <a:lnTo>
                    <a:pt x="8159537" y="74341"/>
                  </a:lnTo>
                  <a:lnTo>
                    <a:pt x="8314939" y="87839"/>
                  </a:lnTo>
                  <a:lnTo>
                    <a:pt x="8364694" y="91311"/>
                  </a:lnTo>
                  <a:lnTo>
                    <a:pt x="8412553" y="93328"/>
                  </a:lnTo>
                  <a:lnTo>
                    <a:pt x="8457989" y="93323"/>
                  </a:lnTo>
                  <a:lnTo>
                    <a:pt x="8500478" y="90731"/>
                  </a:lnTo>
                  <a:lnTo>
                    <a:pt x="8539496" y="84986"/>
                  </a:lnTo>
                  <a:lnTo>
                    <a:pt x="8613408" y="64839"/>
                  </a:lnTo>
                  <a:lnTo>
                    <a:pt x="8653512" y="59056"/>
                  </a:lnTo>
                  <a:lnTo>
                    <a:pt x="8694942" y="57288"/>
                  </a:lnTo>
                  <a:lnTo>
                    <a:pt x="8737810" y="58645"/>
                  </a:lnTo>
                  <a:lnTo>
                    <a:pt x="8782229" y="62241"/>
                  </a:lnTo>
                  <a:lnTo>
                    <a:pt x="8828310" y="67188"/>
                  </a:lnTo>
                  <a:lnTo>
                    <a:pt x="8876167" y="72597"/>
                  </a:lnTo>
                  <a:lnTo>
                    <a:pt x="8925911" y="77582"/>
                  </a:lnTo>
                  <a:lnTo>
                    <a:pt x="8977656" y="81255"/>
                  </a:lnTo>
                  <a:lnTo>
                    <a:pt x="9031514" y="82728"/>
                  </a:lnTo>
                  <a:lnTo>
                    <a:pt x="9087596" y="81113"/>
                  </a:lnTo>
                  <a:lnTo>
                    <a:pt x="9146016" y="75522"/>
                  </a:lnTo>
                  <a:lnTo>
                    <a:pt x="9145802" y="63027"/>
                  </a:lnTo>
                  <a:lnTo>
                    <a:pt x="9146945" y="43322"/>
                  </a:lnTo>
                  <a:lnTo>
                    <a:pt x="9146016" y="31326"/>
                  </a:lnTo>
                  <a:lnTo>
                    <a:pt x="9079713" y="36638"/>
                  </a:lnTo>
                  <a:lnTo>
                    <a:pt x="9016061" y="40070"/>
                  </a:lnTo>
                  <a:lnTo>
                    <a:pt x="8955063" y="41888"/>
                  </a:lnTo>
                  <a:lnTo>
                    <a:pt x="8896723" y="42356"/>
                  </a:lnTo>
                  <a:lnTo>
                    <a:pt x="8841043" y="41742"/>
                  </a:lnTo>
                  <a:lnTo>
                    <a:pt x="8788028" y="40310"/>
                  </a:lnTo>
                  <a:lnTo>
                    <a:pt x="8737680" y="38327"/>
                  </a:lnTo>
                  <a:lnTo>
                    <a:pt x="8602675" y="31726"/>
                  </a:lnTo>
                  <a:lnTo>
                    <a:pt x="8563031" y="30194"/>
                  </a:lnTo>
                  <a:lnTo>
                    <a:pt x="8526071" y="29440"/>
                  </a:lnTo>
                  <a:lnTo>
                    <a:pt x="8491798" y="29729"/>
                  </a:lnTo>
                  <a:lnTo>
                    <a:pt x="8460216" y="31326"/>
                  </a:lnTo>
                  <a:lnTo>
                    <a:pt x="8419006" y="31702"/>
                  </a:lnTo>
                  <a:lnTo>
                    <a:pt x="8387306" y="26980"/>
                  </a:lnTo>
                  <a:lnTo>
                    <a:pt x="8361918" y="19303"/>
                  </a:lnTo>
                  <a:lnTo>
                    <a:pt x="8339645" y="10818"/>
                  </a:lnTo>
                  <a:lnTo>
                    <a:pt x="8317287" y="3668"/>
                  </a:lnTo>
                  <a:lnTo>
                    <a:pt x="8291645" y="0"/>
                  </a:lnTo>
                  <a:close/>
                </a:path>
              </a:pathLst>
            </a:custGeom>
            <a:solidFill>
              <a:srgbClr val="9933FF"/>
            </a:solidFill>
          </p:spPr>
          <p:txBody>
            <a:bodyPr wrap="square" lIns="0" tIns="0" rIns="0" bIns="0" rtlCol="0"/>
            <a:lstStyle/>
            <a:p>
              <a:endParaRPr/>
            </a:p>
          </p:txBody>
        </p:sp>
        <p:sp>
          <p:nvSpPr>
            <p:cNvPr id="15" name="object 15"/>
            <p:cNvSpPr/>
            <p:nvPr/>
          </p:nvSpPr>
          <p:spPr>
            <a:xfrm>
              <a:off x="-914" y="1347141"/>
              <a:ext cx="9145905" cy="95885"/>
            </a:xfrm>
            <a:custGeom>
              <a:avLst/>
              <a:gdLst/>
              <a:ahLst/>
              <a:cxnLst/>
              <a:rect l="l" t="t" r="r" b="b"/>
              <a:pathLst>
                <a:path w="9145905" h="95884">
                  <a:moveTo>
                    <a:pt x="914" y="27506"/>
                  </a:moveTo>
                  <a:lnTo>
                    <a:pt x="60572" y="23975"/>
                  </a:lnTo>
                  <a:lnTo>
                    <a:pt x="114384" y="24276"/>
                  </a:lnTo>
                  <a:lnTo>
                    <a:pt x="163572" y="27266"/>
                  </a:lnTo>
                  <a:lnTo>
                    <a:pt x="209357" y="31804"/>
                  </a:lnTo>
                  <a:lnTo>
                    <a:pt x="252960" y="36746"/>
                  </a:lnTo>
                  <a:lnTo>
                    <a:pt x="295602" y="40948"/>
                  </a:lnTo>
                  <a:lnTo>
                    <a:pt x="338503" y="43268"/>
                  </a:lnTo>
                  <a:lnTo>
                    <a:pt x="382885" y="42564"/>
                  </a:lnTo>
                  <a:lnTo>
                    <a:pt x="429968" y="37691"/>
                  </a:lnTo>
                  <a:lnTo>
                    <a:pt x="480974" y="27506"/>
                  </a:lnTo>
                  <a:lnTo>
                    <a:pt x="544347" y="14859"/>
                  </a:lnTo>
                  <a:lnTo>
                    <a:pt x="601645" y="8933"/>
                  </a:lnTo>
                  <a:lnTo>
                    <a:pt x="653792" y="8174"/>
                  </a:lnTo>
                  <a:lnTo>
                    <a:pt x="701711" y="11028"/>
                  </a:lnTo>
                  <a:lnTo>
                    <a:pt x="746328" y="15942"/>
                  </a:lnTo>
                  <a:lnTo>
                    <a:pt x="788565" y="21363"/>
                  </a:lnTo>
                  <a:lnTo>
                    <a:pt x="829345" y="25735"/>
                  </a:lnTo>
                  <a:lnTo>
                    <a:pt x="869594" y="27506"/>
                  </a:lnTo>
                  <a:lnTo>
                    <a:pt x="912632" y="28512"/>
                  </a:lnTo>
                  <a:lnTo>
                    <a:pt x="960186" y="31025"/>
                  </a:lnTo>
                  <a:lnTo>
                    <a:pt x="1010789" y="34148"/>
                  </a:lnTo>
                  <a:lnTo>
                    <a:pt x="1062976" y="36984"/>
                  </a:lnTo>
                  <a:lnTo>
                    <a:pt x="1115278" y="38635"/>
                  </a:lnTo>
                  <a:lnTo>
                    <a:pt x="1166230" y="38204"/>
                  </a:lnTo>
                  <a:lnTo>
                    <a:pt x="1214364" y="34794"/>
                  </a:lnTo>
                  <a:lnTo>
                    <a:pt x="1258214" y="27506"/>
                  </a:lnTo>
                  <a:lnTo>
                    <a:pt x="1287802" y="23011"/>
                  </a:lnTo>
                  <a:lnTo>
                    <a:pt x="1325109" y="20944"/>
                  </a:lnTo>
                  <a:lnTo>
                    <a:pt x="1369003" y="20847"/>
                  </a:lnTo>
                  <a:lnTo>
                    <a:pt x="1418351" y="22262"/>
                  </a:lnTo>
                  <a:lnTo>
                    <a:pt x="1472022" y="24732"/>
                  </a:lnTo>
                  <a:lnTo>
                    <a:pt x="1528883" y="27798"/>
                  </a:lnTo>
                  <a:lnTo>
                    <a:pt x="1587803" y="31003"/>
                  </a:lnTo>
                  <a:lnTo>
                    <a:pt x="1647649" y="33888"/>
                  </a:lnTo>
                  <a:lnTo>
                    <a:pt x="1707290" y="35997"/>
                  </a:lnTo>
                  <a:lnTo>
                    <a:pt x="1765593" y="36871"/>
                  </a:lnTo>
                  <a:lnTo>
                    <a:pt x="1821426" y="36052"/>
                  </a:lnTo>
                  <a:lnTo>
                    <a:pt x="1873657" y="33084"/>
                  </a:lnTo>
                  <a:lnTo>
                    <a:pt x="1921154" y="27506"/>
                  </a:lnTo>
                  <a:lnTo>
                    <a:pt x="1989333" y="19719"/>
                  </a:lnTo>
                  <a:lnTo>
                    <a:pt x="2049295" y="17952"/>
                  </a:lnTo>
                  <a:lnTo>
                    <a:pt x="2102349" y="20307"/>
                  </a:lnTo>
                  <a:lnTo>
                    <a:pt x="2149802" y="24887"/>
                  </a:lnTo>
                  <a:lnTo>
                    <a:pt x="2192963" y="29795"/>
                  </a:lnTo>
                  <a:lnTo>
                    <a:pt x="2233140" y="33132"/>
                  </a:lnTo>
                  <a:lnTo>
                    <a:pt x="2271641" y="33002"/>
                  </a:lnTo>
                  <a:lnTo>
                    <a:pt x="2309774" y="27506"/>
                  </a:lnTo>
                  <a:lnTo>
                    <a:pt x="2342247" y="22565"/>
                  </a:lnTo>
                  <a:lnTo>
                    <a:pt x="2378232" y="21215"/>
                  </a:lnTo>
                  <a:lnTo>
                    <a:pt x="2417708" y="22522"/>
                  </a:lnTo>
                  <a:lnTo>
                    <a:pt x="2460650" y="25550"/>
                  </a:lnTo>
                  <a:lnTo>
                    <a:pt x="2507037" y="29364"/>
                  </a:lnTo>
                  <a:lnTo>
                    <a:pt x="2556845" y="33029"/>
                  </a:lnTo>
                  <a:lnTo>
                    <a:pt x="2610052" y="35611"/>
                  </a:lnTo>
                  <a:lnTo>
                    <a:pt x="2666634" y="36175"/>
                  </a:lnTo>
                  <a:lnTo>
                    <a:pt x="2726569" y="33785"/>
                  </a:lnTo>
                  <a:lnTo>
                    <a:pt x="2789834" y="27506"/>
                  </a:lnTo>
                  <a:lnTo>
                    <a:pt x="2841238" y="22408"/>
                  </a:lnTo>
                  <a:lnTo>
                    <a:pt x="2895106" y="19922"/>
                  </a:lnTo>
                  <a:lnTo>
                    <a:pt x="2950749" y="19567"/>
                  </a:lnTo>
                  <a:lnTo>
                    <a:pt x="3007476" y="20864"/>
                  </a:lnTo>
                  <a:lnTo>
                    <a:pt x="3064595" y="23331"/>
                  </a:lnTo>
                  <a:lnTo>
                    <a:pt x="3121416" y="26487"/>
                  </a:lnTo>
                  <a:lnTo>
                    <a:pt x="3177247" y="29852"/>
                  </a:lnTo>
                  <a:lnTo>
                    <a:pt x="3231399" y="32945"/>
                  </a:lnTo>
                  <a:lnTo>
                    <a:pt x="3283180" y="35285"/>
                  </a:lnTo>
                  <a:lnTo>
                    <a:pt x="3331898" y="36392"/>
                  </a:lnTo>
                  <a:lnTo>
                    <a:pt x="3376864" y="35785"/>
                  </a:lnTo>
                  <a:lnTo>
                    <a:pt x="3417387" y="32984"/>
                  </a:lnTo>
                  <a:lnTo>
                    <a:pt x="3452774" y="27506"/>
                  </a:lnTo>
                  <a:lnTo>
                    <a:pt x="3492761" y="21177"/>
                  </a:lnTo>
                  <a:lnTo>
                    <a:pt x="3535589" y="18211"/>
                  </a:lnTo>
                  <a:lnTo>
                    <a:pt x="3581110" y="17909"/>
                  </a:lnTo>
                  <a:lnTo>
                    <a:pt x="3629174" y="19572"/>
                  </a:lnTo>
                  <a:lnTo>
                    <a:pt x="3679631" y="22500"/>
                  </a:lnTo>
                  <a:lnTo>
                    <a:pt x="3732333" y="25995"/>
                  </a:lnTo>
                  <a:lnTo>
                    <a:pt x="3787129" y="29358"/>
                  </a:lnTo>
                  <a:lnTo>
                    <a:pt x="3843871" y="31889"/>
                  </a:lnTo>
                  <a:lnTo>
                    <a:pt x="3902409" y="32891"/>
                  </a:lnTo>
                  <a:lnTo>
                    <a:pt x="3962593" y="31663"/>
                  </a:lnTo>
                  <a:lnTo>
                    <a:pt x="4024274" y="27506"/>
                  </a:lnTo>
                  <a:lnTo>
                    <a:pt x="4079117" y="23556"/>
                  </a:lnTo>
                  <a:lnTo>
                    <a:pt x="4129843" y="22082"/>
                  </a:lnTo>
                  <a:lnTo>
                    <a:pt x="4177293" y="22559"/>
                  </a:lnTo>
                  <a:lnTo>
                    <a:pt x="4222310" y="24458"/>
                  </a:lnTo>
                  <a:lnTo>
                    <a:pt x="4265733" y="27252"/>
                  </a:lnTo>
                  <a:lnTo>
                    <a:pt x="4308405" y="30412"/>
                  </a:lnTo>
                  <a:lnTo>
                    <a:pt x="4351167" y="33410"/>
                  </a:lnTo>
                  <a:lnTo>
                    <a:pt x="4394860" y="35719"/>
                  </a:lnTo>
                  <a:lnTo>
                    <a:pt x="4440326" y="36811"/>
                  </a:lnTo>
                  <a:lnTo>
                    <a:pt x="4488406" y="36158"/>
                  </a:lnTo>
                  <a:lnTo>
                    <a:pt x="4539942" y="33233"/>
                  </a:lnTo>
                  <a:lnTo>
                    <a:pt x="4595774" y="27506"/>
                  </a:lnTo>
                  <a:lnTo>
                    <a:pt x="4647773" y="21771"/>
                  </a:lnTo>
                  <a:lnTo>
                    <a:pt x="4696731" y="17884"/>
                  </a:lnTo>
                  <a:lnTo>
                    <a:pt x="4743433" y="15603"/>
                  </a:lnTo>
                  <a:lnTo>
                    <a:pt x="4788662" y="14683"/>
                  </a:lnTo>
                  <a:lnTo>
                    <a:pt x="4833201" y="14882"/>
                  </a:lnTo>
                  <a:lnTo>
                    <a:pt x="4877835" y="15955"/>
                  </a:lnTo>
                  <a:lnTo>
                    <a:pt x="4923345" y="17659"/>
                  </a:lnTo>
                  <a:lnTo>
                    <a:pt x="4970517" y="19751"/>
                  </a:lnTo>
                  <a:lnTo>
                    <a:pt x="5020134" y="21988"/>
                  </a:lnTo>
                  <a:lnTo>
                    <a:pt x="5072978" y="24125"/>
                  </a:lnTo>
                  <a:lnTo>
                    <a:pt x="5129834" y="25919"/>
                  </a:lnTo>
                  <a:lnTo>
                    <a:pt x="5191485" y="27128"/>
                  </a:lnTo>
                  <a:lnTo>
                    <a:pt x="5258714" y="27506"/>
                  </a:lnTo>
                  <a:lnTo>
                    <a:pt x="5334436" y="28697"/>
                  </a:lnTo>
                  <a:lnTo>
                    <a:pt x="5396987" y="32020"/>
                  </a:lnTo>
                  <a:lnTo>
                    <a:pt x="5448619" y="36685"/>
                  </a:lnTo>
                  <a:lnTo>
                    <a:pt x="5491583" y="41901"/>
                  </a:lnTo>
                  <a:lnTo>
                    <a:pt x="5528131" y="46880"/>
                  </a:lnTo>
                  <a:lnTo>
                    <a:pt x="5560514" y="50830"/>
                  </a:lnTo>
                  <a:lnTo>
                    <a:pt x="5590985" y="52962"/>
                  </a:lnTo>
                  <a:lnTo>
                    <a:pt x="5621795" y="52486"/>
                  </a:lnTo>
                  <a:lnTo>
                    <a:pt x="5655195" y="48611"/>
                  </a:lnTo>
                  <a:lnTo>
                    <a:pt x="5693438" y="40548"/>
                  </a:lnTo>
                  <a:lnTo>
                    <a:pt x="5738774" y="27506"/>
                  </a:lnTo>
                  <a:lnTo>
                    <a:pt x="5777759" y="17756"/>
                  </a:lnTo>
                  <a:lnTo>
                    <a:pt x="5816905" y="12777"/>
                  </a:lnTo>
                  <a:lnTo>
                    <a:pt x="5856493" y="11754"/>
                  </a:lnTo>
                  <a:lnTo>
                    <a:pt x="5896806" y="13866"/>
                  </a:lnTo>
                  <a:lnTo>
                    <a:pt x="5938124" y="18297"/>
                  </a:lnTo>
                  <a:lnTo>
                    <a:pt x="5980730" y="24227"/>
                  </a:lnTo>
                  <a:lnTo>
                    <a:pt x="6024905" y="30840"/>
                  </a:lnTo>
                  <a:lnTo>
                    <a:pt x="6070931" y="37317"/>
                  </a:lnTo>
                  <a:lnTo>
                    <a:pt x="6119088" y="42839"/>
                  </a:lnTo>
                  <a:lnTo>
                    <a:pt x="6169660" y="46590"/>
                  </a:lnTo>
                  <a:lnTo>
                    <a:pt x="6222926" y="47750"/>
                  </a:lnTo>
                  <a:lnTo>
                    <a:pt x="6279170" y="45501"/>
                  </a:lnTo>
                  <a:lnTo>
                    <a:pt x="6338672" y="39026"/>
                  </a:lnTo>
                  <a:lnTo>
                    <a:pt x="6401714" y="27506"/>
                  </a:lnTo>
                  <a:lnTo>
                    <a:pt x="6469868" y="14542"/>
                  </a:lnTo>
                  <a:lnTo>
                    <a:pt x="6534627" y="6057"/>
                  </a:lnTo>
                  <a:lnTo>
                    <a:pt x="6596139" y="1421"/>
                  </a:lnTo>
                  <a:lnTo>
                    <a:pt x="6654548" y="0"/>
                  </a:lnTo>
                  <a:lnTo>
                    <a:pt x="6710000" y="1161"/>
                  </a:lnTo>
                  <a:lnTo>
                    <a:pt x="6762641" y="4272"/>
                  </a:lnTo>
                  <a:lnTo>
                    <a:pt x="6812617" y="8700"/>
                  </a:lnTo>
                  <a:lnTo>
                    <a:pt x="6860073" y="13813"/>
                  </a:lnTo>
                  <a:lnTo>
                    <a:pt x="6905155" y="18978"/>
                  </a:lnTo>
                  <a:lnTo>
                    <a:pt x="6948008" y="23563"/>
                  </a:lnTo>
                  <a:lnTo>
                    <a:pt x="6988779" y="26934"/>
                  </a:lnTo>
                  <a:lnTo>
                    <a:pt x="7027612" y="28460"/>
                  </a:lnTo>
                  <a:lnTo>
                    <a:pt x="7064654" y="27506"/>
                  </a:lnTo>
                  <a:lnTo>
                    <a:pt x="7122410" y="25715"/>
                  </a:lnTo>
                  <a:lnTo>
                    <a:pt x="7177918" y="27221"/>
                  </a:lnTo>
                  <a:lnTo>
                    <a:pt x="7230992" y="30632"/>
                  </a:lnTo>
                  <a:lnTo>
                    <a:pt x="7281443" y="34555"/>
                  </a:lnTo>
                  <a:lnTo>
                    <a:pt x="7329085" y="37597"/>
                  </a:lnTo>
                  <a:lnTo>
                    <a:pt x="7373729" y="38365"/>
                  </a:lnTo>
                  <a:lnTo>
                    <a:pt x="7415188" y="35466"/>
                  </a:lnTo>
                  <a:lnTo>
                    <a:pt x="7453274" y="27506"/>
                  </a:lnTo>
                  <a:lnTo>
                    <a:pt x="7484501" y="21484"/>
                  </a:lnTo>
                  <a:lnTo>
                    <a:pt x="7524336" y="18860"/>
                  </a:lnTo>
                  <a:lnTo>
                    <a:pt x="7571291" y="18905"/>
                  </a:lnTo>
                  <a:lnTo>
                    <a:pt x="7623879" y="20886"/>
                  </a:lnTo>
                  <a:lnTo>
                    <a:pt x="7680612" y="24071"/>
                  </a:lnTo>
                  <a:lnTo>
                    <a:pt x="7740003" y="27730"/>
                  </a:lnTo>
                  <a:lnTo>
                    <a:pt x="7800565" y="31129"/>
                  </a:lnTo>
                  <a:lnTo>
                    <a:pt x="7860811" y="33538"/>
                  </a:lnTo>
                  <a:lnTo>
                    <a:pt x="7919252" y="34225"/>
                  </a:lnTo>
                  <a:lnTo>
                    <a:pt x="7974403" y="32459"/>
                  </a:lnTo>
                  <a:lnTo>
                    <a:pt x="8024774" y="27506"/>
                  </a:lnTo>
                  <a:lnTo>
                    <a:pt x="8076274" y="22672"/>
                  </a:lnTo>
                  <a:lnTo>
                    <a:pt x="8126443" y="22264"/>
                  </a:lnTo>
                  <a:lnTo>
                    <a:pt x="8175489" y="25026"/>
                  </a:lnTo>
                  <a:lnTo>
                    <a:pt x="8223620" y="29701"/>
                  </a:lnTo>
                  <a:lnTo>
                    <a:pt x="8271043" y="35031"/>
                  </a:lnTo>
                  <a:lnTo>
                    <a:pt x="8317967" y="39759"/>
                  </a:lnTo>
                  <a:lnTo>
                    <a:pt x="8364601" y="42628"/>
                  </a:lnTo>
                  <a:lnTo>
                    <a:pt x="8411151" y="42381"/>
                  </a:lnTo>
                  <a:lnTo>
                    <a:pt x="8457826" y="37759"/>
                  </a:lnTo>
                  <a:lnTo>
                    <a:pt x="8504834" y="27506"/>
                  </a:lnTo>
                  <a:lnTo>
                    <a:pt x="8541554" y="19432"/>
                  </a:lnTo>
                  <a:lnTo>
                    <a:pt x="8579234" y="15458"/>
                  </a:lnTo>
                  <a:lnTo>
                    <a:pt x="8618182" y="14833"/>
                  </a:lnTo>
                  <a:lnTo>
                    <a:pt x="8658705" y="16806"/>
                  </a:lnTo>
                  <a:lnTo>
                    <a:pt x="8701109" y="20625"/>
                  </a:lnTo>
                  <a:lnTo>
                    <a:pt x="8745702" y="25540"/>
                  </a:lnTo>
                  <a:lnTo>
                    <a:pt x="8792790" y="30799"/>
                  </a:lnTo>
                  <a:lnTo>
                    <a:pt x="8842681" y="35650"/>
                  </a:lnTo>
                  <a:lnTo>
                    <a:pt x="8895681" y="39343"/>
                  </a:lnTo>
                  <a:lnTo>
                    <a:pt x="8952097" y="41127"/>
                  </a:lnTo>
                  <a:lnTo>
                    <a:pt x="9012237" y="40249"/>
                  </a:lnTo>
                  <a:lnTo>
                    <a:pt x="9076407" y="35960"/>
                  </a:lnTo>
                  <a:lnTo>
                    <a:pt x="9144914" y="27506"/>
                  </a:lnTo>
                  <a:lnTo>
                    <a:pt x="9145861" y="36662"/>
                  </a:lnTo>
                  <a:lnTo>
                    <a:pt x="9144867" y="47128"/>
                  </a:lnTo>
                  <a:lnTo>
                    <a:pt x="9143896" y="58832"/>
                  </a:lnTo>
                  <a:lnTo>
                    <a:pt x="9144914" y="71702"/>
                  </a:lnTo>
                  <a:lnTo>
                    <a:pt x="9074488" y="76476"/>
                  </a:lnTo>
                  <a:lnTo>
                    <a:pt x="9010315" y="78741"/>
                  </a:lnTo>
                  <a:lnTo>
                    <a:pt x="8951572" y="78965"/>
                  </a:lnTo>
                  <a:lnTo>
                    <a:pt x="8897437" y="77615"/>
                  </a:lnTo>
                  <a:lnTo>
                    <a:pt x="8847089" y="75157"/>
                  </a:lnTo>
                  <a:lnTo>
                    <a:pt x="8799705" y="72059"/>
                  </a:lnTo>
                  <a:lnTo>
                    <a:pt x="8754464" y="68789"/>
                  </a:lnTo>
                  <a:lnTo>
                    <a:pt x="8710543" y="65813"/>
                  </a:lnTo>
                  <a:lnTo>
                    <a:pt x="8667121" y="63599"/>
                  </a:lnTo>
                  <a:lnTo>
                    <a:pt x="8623374" y="62614"/>
                  </a:lnTo>
                  <a:lnTo>
                    <a:pt x="8578483" y="63324"/>
                  </a:lnTo>
                  <a:lnTo>
                    <a:pt x="8531623" y="66198"/>
                  </a:lnTo>
                  <a:lnTo>
                    <a:pt x="8481974" y="71702"/>
                  </a:lnTo>
                  <a:lnTo>
                    <a:pt x="8433349" y="76374"/>
                  </a:lnTo>
                  <a:lnTo>
                    <a:pt x="8383083" y="77847"/>
                  </a:lnTo>
                  <a:lnTo>
                    <a:pt x="8331636" y="76743"/>
                  </a:lnTo>
                  <a:lnTo>
                    <a:pt x="8279467" y="73680"/>
                  </a:lnTo>
                  <a:lnTo>
                    <a:pt x="8227034" y="69278"/>
                  </a:lnTo>
                  <a:lnTo>
                    <a:pt x="8174797" y="64158"/>
                  </a:lnTo>
                  <a:lnTo>
                    <a:pt x="8123215" y="58939"/>
                  </a:lnTo>
                  <a:lnTo>
                    <a:pt x="8072747" y="54241"/>
                  </a:lnTo>
                  <a:lnTo>
                    <a:pt x="8023852" y="50684"/>
                  </a:lnTo>
                  <a:lnTo>
                    <a:pt x="7976988" y="48887"/>
                  </a:lnTo>
                  <a:lnTo>
                    <a:pt x="7932616" y="49471"/>
                  </a:lnTo>
                  <a:lnTo>
                    <a:pt x="7891193" y="53055"/>
                  </a:lnTo>
                  <a:lnTo>
                    <a:pt x="7853180" y="60259"/>
                  </a:lnTo>
                  <a:lnTo>
                    <a:pt x="7819034" y="71702"/>
                  </a:lnTo>
                  <a:lnTo>
                    <a:pt x="7778785" y="84982"/>
                  </a:lnTo>
                  <a:lnTo>
                    <a:pt x="7739315" y="90829"/>
                  </a:lnTo>
                  <a:lnTo>
                    <a:pt x="7700138" y="90835"/>
                  </a:lnTo>
                  <a:lnTo>
                    <a:pt x="7660770" y="86594"/>
                  </a:lnTo>
                  <a:lnTo>
                    <a:pt x="7620722" y="79697"/>
                  </a:lnTo>
                  <a:lnTo>
                    <a:pt x="7579511" y="71737"/>
                  </a:lnTo>
                  <a:lnTo>
                    <a:pt x="7536649" y="64305"/>
                  </a:lnTo>
                  <a:lnTo>
                    <a:pt x="7491650" y="58993"/>
                  </a:lnTo>
                  <a:lnTo>
                    <a:pt x="7444029" y="57394"/>
                  </a:lnTo>
                  <a:lnTo>
                    <a:pt x="7393299" y="61100"/>
                  </a:lnTo>
                  <a:lnTo>
                    <a:pt x="7338974" y="71702"/>
                  </a:lnTo>
                  <a:lnTo>
                    <a:pt x="7261224" y="86998"/>
                  </a:lnTo>
                  <a:lnTo>
                    <a:pt x="7202114" y="89953"/>
                  </a:lnTo>
                  <a:lnTo>
                    <a:pt x="7157521" y="84912"/>
                  </a:lnTo>
                  <a:lnTo>
                    <a:pt x="7123317" y="76221"/>
                  </a:lnTo>
                  <a:lnTo>
                    <a:pt x="7095379" y="68226"/>
                  </a:lnTo>
                  <a:lnTo>
                    <a:pt x="7069580" y="65271"/>
                  </a:lnTo>
                  <a:lnTo>
                    <a:pt x="7041794" y="71702"/>
                  </a:lnTo>
                  <a:lnTo>
                    <a:pt x="7023132" y="76652"/>
                  </a:lnTo>
                  <a:lnTo>
                    <a:pt x="6995909" y="79918"/>
                  </a:lnTo>
                  <a:lnTo>
                    <a:pt x="6961059" y="81724"/>
                  </a:lnTo>
                  <a:lnTo>
                    <a:pt x="6919514" y="82297"/>
                  </a:lnTo>
                  <a:lnTo>
                    <a:pt x="6872207" y="81862"/>
                  </a:lnTo>
                  <a:lnTo>
                    <a:pt x="6820071" y="80645"/>
                  </a:lnTo>
                  <a:lnTo>
                    <a:pt x="6764037" y="78871"/>
                  </a:lnTo>
                  <a:lnTo>
                    <a:pt x="6705040" y="76766"/>
                  </a:lnTo>
                  <a:lnTo>
                    <a:pt x="6644012" y="74555"/>
                  </a:lnTo>
                  <a:lnTo>
                    <a:pt x="6581885" y="72464"/>
                  </a:lnTo>
                  <a:lnTo>
                    <a:pt x="6519592" y="70719"/>
                  </a:lnTo>
                  <a:lnTo>
                    <a:pt x="6458066" y="69544"/>
                  </a:lnTo>
                  <a:lnTo>
                    <a:pt x="6398239" y="69166"/>
                  </a:lnTo>
                  <a:lnTo>
                    <a:pt x="6341044" y="69811"/>
                  </a:lnTo>
                  <a:lnTo>
                    <a:pt x="6287414" y="71702"/>
                  </a:lnTo>
                  <a:lnTo>
                    <a:pt x="6211513" y="74111"/>
                  </a:lnTo>
                  <a:lnTo>
                    <a:pt x="6152975" y="73415"/>
                  </a:lnTo>
                  <a:lnTo>
                    <a:pt x="6107864" y="70686"/>
                  </a:lnTo>
                  <a:lnTo>
                    <a:pt x="6072246" y="66999"/>
                  </a:lnTo>
                  <a:lnTo>
                    <a:pt x="6042184" y="63424"/>
                  </a:lnTo>
                  <a:lnTo>
                    <a:pt x="6013743" y="61034"/>
                  </a:lnTo>
                  <a:lnTo>
                    <a:pt x="5982988" y="60903"/>
                  </a:lnTo>
                  <a:lnTo>
                    <a:pt x="5945984" y="64101"/>
                  </a:lnTo>
                  <a:lnTo>
                    <a:pt x="5898794" y="71702"/>
                  </a:lnTo>
                  <a:lnTo>
                    <a:pt x="5863406" y="76763"/>
                  </a:lnTo>
                  <a:lnTo>
                    <a:pt x="5822131" y="79932"/>
                  </a:lnTo>
                  <a:lnTo>
                    <a:pt x="5775838" y="81480"/>
                  </a:lnTo>
                  <a:lnTo>
                    <a:pt x="5725392" y="81676"/>
                  </a:lnTo>
                  <a:lnTo>
                    <a:pt x="5671662" y="80790"/>
                  </a:lnTo>
                  <a:lnTo>
                    <a:pt x="5615513" y="79091"/>
                  </a:lnTo>
                  <a:lnTo>
                    <a:pt x="5557813" y="76848"/>
                  </a:lnTo>
                  <a:lnTo>
                    <a:pt x="5499430" y="74332"/>
                  </a:lnTo>
                  <a:lnTo>
                    <a:pt x="5441229" y="71812"/>
                  </a:lnTo>
                  <a:lnTo>
                    <a:pt x="5384077" y="69558"/>
                  </a:lnTo>
                  <a:lnTo>
                    <a:pt x="5328843" y="67838"/>
                  </a:lnTo>
                  <a:lnTo>
                    <a:pt x="5276393" y="66923"/>
                  </a:lnTo>
                  <a:lnTo>
                    <a:pt x="5227593" y="67083"/>
                  </a:lnTo>
                  <a:lnTo>
                    <a:pt x="5183311" y="68586"/>
                  </a:lnTo>
                  <a:lnTo>
                    <a:pt x="5144414" y="71702"/>
                  </a:lnTo>
                  <a:lnTo>
                    <a:pt x="5106748" y="74593"/>
                  </a:lnTo>
                  <a:lnTo>
                    <a:pt x="5065808" y="75483"/>
                  </a:lnTo>
                  <a:lnTo>
                    <a:pt x="5021933" y="74738"/>
                  </a:lnTo>
                  <a:lnTo>
                    <a:pt x="4975463" y="72726"/>
                  </a:lnTo>
                  <a:lnTo>
                    <a:pt x="4926736" y="69812"/>
                  </a:lnTo>
                  <a:lnTo>
                    <a:pt x="4876093" y="66362"/>
                  </a:lnTo>
                  <a:lnTo>
                    <a:pt x="4823872" y="62744"/>
                  </a:lnTo>
                  <a:lnTo>
                    <a:pt x="4770412" y="59324"/>
                  </a:lnTo>
                  <a:lnTo>
                    <a:pt x="4716054" y="56469"/>
                  </a:lnTo>
                  <a:lnTo>
                    <a:pt x="4661137" y="54543"/>
                  </a:lnTo>
                  <a:lnTo>
                    <a:pt x="4605999" y="53915"/>
                  </a:lnTo>
                  <a:lnTo>
                    <a:pt x="4550981" y="54951"/>
                  </a:lnTo>
                  <a:lnTo>
                    <a:pt x="4496421" y="58016"/>
                  </a:lnTo>
                  <a:lnTo>
                    <a:pt x="4442659" y="63478"/>
                  </a:lnTo>
                  <a:lnTo>
                    <a:pt x="4390034" y="71702"/>
                  </a:lnTo>
                  <a:lnTo>
                    <a:pt x="4341013" y="78934"/>
                  </a:lnTo>
                  <a:lnTo>
                    <a:pt x="4291455" y="82740"/>
                  </a:lnTo>
                  <a:lnTo>
                    <a:pt x="4241529" y="83648"/>
                  </a:lnTo>
                  <a:lnTo>
                    <a:pt x="4191402" y="82186"/>
                  </a:lnTo>
                  <a:lnTo>
                    <a:pt x="4141245" y="78880"/>
                  </a:lnTo>
                  <a:lnTo>
                    <a:pt x="4091225" y="74259"/>
                  </a:lnTo>
                  <a:lnTo>
                    <a:pt x="4041510" y="68849"/>
                  </a:lnTo>
                  <a:lnTo>
                    <a:pt x="3992270" y="63178"/>
                  </a:lnTo>
                  <a:lnTo>
                    <a:pt x="3943673" y="57773"/>
                  </a:lnTo>
                  <a:lnTo>
                    <a:pt x="3895888" y="53162"/>
                  </a:lnTo>
                  <a:lnTo>
                    <a:pt x="3849082" y="49873"/>
                  </a:lnTo>
                  <a:lnTo>
                    <a:pt x="3803425" y="48432"/>
                  </a:lnTo>
                  <a:lnTo>
                    <a:pt x="3759085" y="49367"/>
                  </a:lnTo>
                  <a:lnTo>
                    <a:pt x="3716231" y="53205"/>
                  </a:lnTo>
                  <a:lnTo>
                    <a:pt x="3675031" y="60475"/>
                  </a:lnTo>
                  <a:lnTo>
                    <a:pt x="3635654" y="71702"/>
                  </a:lnTo>
                  <a:lnTo>
                    <a:pt x="3595363" y="82888"/>
                  </a:lnTo>
                  <a:lnTo>
                    <a:pt x="3551665" y="90043"/>
                  </a:lnTo>
                  <a:lnTo>
                    <a:pt x="3505095" y="93712"/>
                  </a:lnTo>
                  <a:lnTo>
                    <a:pt x="3456185" y="94437"/>
                  </a:lnTo>
                  <a:lnTo>
                    <a:pt x="3405472" y="92765"/>
                  </a:lnTo>
                  <a:lnTo>
                    <a:pt x="3353487" y="89238"/>
                  </a:lnTo>
                  <a:lnTo>
                    <a:pt x="3300767" y="84401"/>
                  </a:lnTo>
                  <a:lnTo>
                    <a:pt x="3247844" y="78799"/>
                  </a:lnTo>
                  <a:lnTo>
                    <a:pt x="3195253" y="72974"/>
                  </a:lnTo>
                  <a:lnTo>
                    <a:pt x="3143528" y="67472"/>
                  </a:lnTo>
                  <a:lnTo>
                    <a:pt x="3093203" y="62836"/>
                  </a:lnTo>
                  <a:lnTo>
                    <a:pt x="3044813" y="59612"/>
                  </a:lnTo>
                  <a:lnTo>
                    <a:pt x="2998890" y="58342"/>
                  </a:lnTo>
                  <a:lnTo>
                    <a:pt x="2955970" y="59571"/>
                  </a:lnTo>
                  <a:lnTo>
                    <a:pt x="2916587" y="63843"/>
                  </a:lnTo>
                  <a:lnTo>
                    <a:pt x="2881274" y="71702"/>
                  </a:lnTo>
                  <a:lnTo>
                    <a:pt x="2824573" y="84145"/>
                  </a:lnTo>
                  <a:lnTo>
                    <a:pt x="2771954" y="88056"/>
                  </a:lnTo>
                  <a:lnTo>
                    <a:pt x="2723117" y="85757"/>
                  </a:lnTo>
                  <a:lnTo>
                    <a:pt x="2677761" y="79573"/>
                  </a:lnTo>
                  <a:lnTo>
                    <a:pt x="2635584" y="71828"/>
                  </a:lnTo>
                  <a:lnTo>
                    <a:pt x="2596286" y="64844"/>
                  </a:lnTo>
                  <a:lnTo>
                    <a:pt x="2559566" y="60947"/>
                  </a:lnTo>
                  <a:lnTo>
                    <a:pt x="2525122" y="62458"/>
                  </a:lnTo>
                  <a:lnTo>
                    <a:pt x="2492654" y="71702"/>
                  </a:lnTo>
                  <a:lnTo>
                    <a:pt x="2472324" y="77743"/>
                  </a:lnTo>
                  <a:lnTo>
                    <a:pt x="2447056" y="80584"/>
                  </a:lnTo>
                  <a:lnTo>
                    <a:pt x="2382873" y="78721"/>
                  </a:lnTo>
                  <a:lnTo>
                    <a:pt x="2344542" y="75043"/>
                  </a:lnTo>
                  <a:lnTo>
                    <a:pt x="2302441" y="70218"/>
                  </a:lnTo>
                  <a:lnTo>
                    <a:pt x="2256861" y="64758"/>
                  </a:lnTo>
                  <a:lnTo>
                    <a:pt x="2208095" y="59177"/>
                  </a:lnTo>
                  <a:lnTo>
                    <a:pt x="2156434" y="53987"/>
                  </a:lnTo>
                  <a:lnTo>
                    <a:pt x="2102170" y="49702"/>
                  </a:lnTo>
                  <a:lnTo>
                    <a:pt x="2045596" y="46834"/>
                  </a:lnTo>
                  <a:lnTo>
                    <a:pt x="1987002" y="45896"/>
                  </a:lnTo>
                  <a:lnTo>
                    <a:pt x="1926681" y="47401"/>
                  </a:lnTo>
                  <a:lnTo>
                    <a:pt x="1864925" y="51861"/>
                  </a:lnTo>
                  <a:lnTo>
                    <a:pt x="1802025" y="59791"/>
                  </a:lnTo>
                  <a:lnTo>
                    <a:pt x="1738274" y="71702"/>
                  </a:lnTo>
                  <a:lnTo>
                    <a:pt x="1665786" y="85512"/>
                  </a:lnTo>
                  <a:lnTo>
                    <a:pt x="1605005" y="93026"/>
                  </a:lnTo>
                  <a:lnTo>
                    <a:pt x="1554354" y="95332"/>
                  </a:lnTo>
                  <a:lnTo>
                    <a:pt x="1512257" y="93522"/>
                  </a:lnTo>
                  <a:lnTo>
                    <a:pt x="1477138" y="88684"/>
                  </a:lnTo>
                  <a:lnTo>
                    <a:pt x="1447420" y="81907"/>
                  </a:lnTo>
                  <a:lnTo>
                    <a:pt x="1421526" y="74281"/>
                  </a:lnTo>
                  <a:lnTo>
                    <a:pt x="1397882" y="66895"/>
                  </a:lnTo>
                  <a:lnTo>
                    <a:pt x="1374910" y="60839"/>
                  </a:lnTo>
                  <a:lnTo>
                    <a:pt x="1351033" y="57203"/>
                  </a:lnTo>
                  <a:lnTo>
                    <a:pt x="1324676" y="57075"/>
                  </a:lnTo>
                  <a:lnTo>
                    <a:pt x="1294262" y="61545"/>
                  </a:lnTo>
                  <a:lnTo>
                    <a:pt x="1258214" y="71702"/>
                  </a:lnTo>
                  <a:lnTo>
                    <a:pt x="1194134" y="89164"/>
                  </a:lnTo>
                  <a:lnTo>
                    <a:pt x="1145082" y="94451"/>
                  </a:lnTo>
                  <a:lnTo>
                    <a:pt x="1106365" y="91377"/>
                  </a:lnTo>
                  <a:lnTo>
                    <a:pt x="1073294" y="83752"/>
                  </a:lnTo>
                  <a:lnTo>
                    <a:pt x="1041175" y="75390"/>
                  </a:lnTo>
                  <a:lnTo>
                    <a:pt x="1005319" y="70103"/>
                  </a:lnTo>
                  <a:lnTo>
                    <a:pt x="961034" y="71702"/>
                  </a:lnTo>
                  <a:lnTo>
                    <a:pt x="906462" y="74578"/>
                  </a:lnTo>
                  <a:lnTo>
                    <a:pt x="857676" y="71082"/>
                  </a:lnTo>
                  <a:lnTo>
                    <a:pt x="811849" y="65130"/>
                  </a:lnTo>
                  <a:lnTo>
                    <a:pt x="766154" y="60639"/>
                  </a:lnTo>
                  <a:lnTo>
                    <a:pt x="717765" y="61525"/>
                  </a:lnTo>
                  <a:lnTo>
                    <a:pt x="663854" y="71702"/>
                  </a:lnTo>
                  <a:lnTo>
                    <a:pt x="637485" y="76890"/>
                  </a:lnTo>
                  <a:lnTo>
                    <a:pt x="607779" y="79007"/>
                  </a:lnTo>
                  <a:lnTo>
                    <a:pt x="574764" y="78621"/>
                  </a:lnTo>
                  <a:lnTo>
                    <a:pt x="538465" y="76301"/>
                  </a:lnTo>
                  <a:lnTo>
                    <a:pt x="498912" y="72615"/>
                  </a:lnTo>
                  <a:lnTo>
                    <a:pt x="456130" y="68130"/>
                  </a:lnTo>
                  <a:lnTo>
                    <a:pt x="410146" y="63416"/>
                  </a:lnTo>
                  <a:lnTo>
                    <a:pt x="360989" y="59039"/>
                  </a:lnTo>
                  <a:lnTo>
                    <a:pt x="308685" y="55570"/>
                  </a:lnTo>
                  <a:lnTo>
                    <a:pt x="253262" y="53574"/>
                  </a:lnTo>
                  <a:lnTo>
                    <a:pt x="194746" y="53622"/>
                  </a:lnTo>
                  <a:lnTo>
                    <a:pt x="133164" y="56280"/>
                  </a:lnTo>
                  <a:lnTo>
                    <a:pt x="68545" y="62118"/>
                  </a:lnTo>
                  <a:lnTo>
                    <a:pt x="914" y="71702"/>
                  </a:lnTo>
                  <a:lnTo>
                    <a:pt x="0" y="63350"/>
                  </a:lnTo>
                  <a:lnTo>
                    <a:pt x="238" y="53843"/>
                  </a:lnTo>
                  <a:lnTo>
                    <a:pt x="815" y="42217"/>
                  </a:lnTo>
                  <a:lnTo>
                    <a:pt x="914" y="27506"/>
                  </a:lnTo>
                  <a:close/>
                </a:path>
              </a:pathLst>
            </a:custGeom>
            <a:ln w="12700">
              <a:solidFill>
                <a:srgbClr val="001F5F"/>
              </a:solidFill>
            </a:ln>
          </p:spPr>
          <p:txBody>
            <a:bodyPr wrap="square" lIns="0" tIns="0" rIns="0" bIns="0" rtlCol="0"/>
            <a:lstStyle/>
            <a:p>
              <a:endParaRPr/>
            </a:p>
          </p:txBody>
        </p:sp>
      </p:grpSp>
      <p:sp>
        <p:nvSpPr>
          <p:cNvPr id="16" name="object 16"/>
          <p:cNvSpPr txBox="1"/>
          <p:nvPr/>
        </p:nvSpPr>
        <p:spPr>
          <a:xfrm>
            <a:off x="84226" y="836167"/>
            <a:ext cx="2444115" cy="299720"/>
          </a:xfrm>
          <a:prstGeom prst="rect">
            <a:avLst/>
          </a:prstGeom>
        </p:spPr>
        <p:txBody>
          <a:bodyPr vert="horz" wrap="square" lIns="0" tIns="12700" rIns="0" bIns="0" rtlCol="0">
            <a:spAutoFit/>
          </a:bodyPr>
          <a:lstStyle/>
          <a:p>
            <a:pPr marL="12700">
              <a:lnSpc>
                <a:spcPct val="100000"/>
              </a:lnSpc>
              <a:spcBef>
                <a:spcPts val="100"/>
              </a:spcBef>
            </a:pPr>
            <a:r>
              <a:rPr sz="1800" b="1" spc="-114" dirty="0">
                <a:latin typeface="Tahoma"/>
                <a:cs typeface="Tahoma"/>
              </a:rPr>
              <a:t>Laser</a:t>
            </a:r>
            <a:r>
              <a:rPr sz="1800" b="1" spc="-155" dirty="0">
                <a:latin typeface="Tahoma"/>
                <a:cs typeface="Tahoma"/>
              </a:rPr>
              <a:t> </a:t>
            </a:r>
            <a:r>
              <a:rPr sz="1800" b="1" spc="-110" dirty="0">
                <a:latin typeface="Tahoma"/>
                <a:cs typeface="Tahoma"/>
              </a:rPr>
              <a:t>induced</a:t>
            </a:r>
            <a:r>
              <a:rPr sz="1800" b="1" spc="-160" dirty="0">
                <a:latin typeface="Tahoma"/>
                <a:cs typeface="Tahoma"/>
              </a:rPr>
              <a:t> </a:t>
            </a:r>
            <a:r>
              <a:rPr sz="1800" b="1" spc="-120" dirty="0">
                <a:latin typeface="Tahoma"/>
                <a:cs typeface="Tahoma"/>
              </a:rPr>
              <a:t>grap</a:t>
            </a:r>
            <a:r>
              <a:rPr sz="1800" b="1" spc="-125" dirty="0">
                <a:latin typeface="Tahoma"/>
                <a:cs typeface="Tahoma"/>
              </a:rPr>
              <a:t>h</a:t>
            </a:r>
            <a:r>
              <a:rPr sz="1800" b="1" spc="-130" dirty="0">
                <a:latin typeface="Tahoma"/>
                <a:cs typeface="Tahoma"/>
              </a:rPr>
              <a:t>en</a:t>
            </a:r>
            <a:r>
              <a:rPr sz="1800" b="1" spc="-140" dirty="0">
                <a:latin typeface="Tahoma"/>
                <a:cs typeface="Tahoma"/>
              </a:rPr>
              <a:t>e</a:t>
            </a:r>
            <a:endParaRPr sz="1800">
              <a:latin typeface="Tahoma"/>
              <a:cs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28599"/>
            <a:ext cx="9101137" cy="640079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3774" y="1369822"/>
            <a:ext cx="8827770" cy="4615180"/>
            <a:chOff x="223774" y="1369822"/>
            <a:chExt cx="8827770" cy="4615180"/>
          </a:xfrm>
        </p:grpSpPr>
        <p:sp>
          <p:nvSpPr>
            <p:cNvPr id="3" name="object 3"/>
            <p:cNvSpPr/>
            <p:nvPr/>
          </p:nvSpPr>
          <p:spPr>
            <a:xfrm>
              <a:off x="230124" y="3451860"/>
              <a:ext cx="8808720" cy="2527300"/>
            </a:xfrm>
            <a:custGeom>
              <a:avLst/>
              <a:gdLst/>
              <a:ahLst/>
              <a:cxnLst/>
              <a:rect l="l" t="t" r="r" b="b"/>
              <a:pathLst>
                <a:path w="8808720" h="2527300">
                  <a:moveTo>
                    <a:pt x="8387587" y="0"/>
                  </a:moveTo>
                  <a:lnTo>
                    <a:pt x="421144" y="0"/>
                  </a:lnTo>
                  <a:lnTo>
                    <a:pt x="372031" y="2833"/>
                  </a:lnTo>
                  <a:lnTo>
                    <a:pt x="324581" y="11124"/>
                  </a:lnTo>
                  <a:lnTo>
                    <a:pt x="279111" y="24556"/>
                  </a:lnTo>
                  <a:lnTo>
                    <a:pt x="235937" y="42812"/>
                  </a:lnTo>
                  <a:lnTo>
                    <a:pt x="195375" y="65576"/>
                  </a:lnTo>
                  <a:lnTo>
                    <a:pt x="157741" y="92533"/>
                  </a:lnTo>
                  <a:lnTo>
                    <a:pt x="123351" y="123364"/>
                  </a:lnTo>
                  <a:lnTo>
                    <a:pt x="92522" y="157755"/>
                  </a:lnTo>
                  <a:lnTo>
                    <a:pt x="65568" y="195389"/>
                  </a:lnTo>
                  <a:lnTo>
                    <a:pt x="42806" y="235949"/>
                  </a:lnTo>
                  <a:lnTo>
                    <a:pt x="24552" y="279120"/>
                  </a:lnTo>
                  <a:lnTo>
                    <a:pt x="11122" y="324585"/>
                  </a:lnTo>
                  <a:lnTo>
                    <a:pt x="2833" y="372027"/>
                  </a:lnTo>
                  <a:lnTo>
                    <a:pt x="0" y="421131"/>
                  </a:lnTo>
                  <a:lnTo>
                    <a:pt x="0" y="2105660"/>
                  </a:lnTo>
                  <a:lnTo>
                    <a:pt x="2833" y="2154771"/>
                  </a:lnTo>
                  <a:lnTo>
                    <a:pt x="11122" y="2202218"/>
                  </a:lnTo>
                  <a:lnTo>
                    <a:pt x="24552" y="2247686"/>
                  </a:lnTo>
                  <a:lnTo>
                    <a:pt x="42806" y="2290858"/>
                  </a:lnTo>
                  <a:lnTo>
                    <a:pt x="65568" y="2331419"/>
                  </a:lnTo>
                  <a:lnTo>
                    <a:pt x="92522" y="2369052"/>
                  </a:lnTo>
                  <a:lnTo>
                    <a:pt x="123351" y="2403441"/>
                  </a:lnTo>
                  <a:lnTo>
                    <a:pt x="157741" y="2434270"/>
                  </a:lnTo>
                  <a:lnTo>
                    <a:pt x="195375" y="2461224"/>
                  </a:lnTo>
                  <a:lnTo>
                    <a:pt x="235937" y="2483985"/>
                  </a:lnTo>
                  <a:lnTo>
                    <a:pt x="279111" y="2502239"/>
                  </a:lnTo>
                  <a:lnTo>
                    <a:pt x="324581" y="2515669"/>
                  </a:lnTo>
                  <a:lnTo>
                    <a:pt x="372031" y="2523958"/>
                  </a:lnTo>
                  <a:lnTo>
                    <a:pt x="421144" y="2526791"/>
                  </a:lnTo>
                  <a:lnTo>
                    <a:pt x="8387587" y="2526791"/>
                  </a:lnTo>
                  <a:lnTo>
                    <a:pt x="8436692" y="2523958"/>
                  </a:lnTo>
                  <a:lnTo>
                    <a:pt x="8484134" y="2515669"/>
                  </a:lnTo>
                  <a:lnTo>
                    <a:pt x="8529599" y="2502239"/>
                  </a:lnTo>
                  <a:lnTo>
                    <a:pt x="8572770" y="2483985"/>
                  </a:lnTo>
                  <a:lnTo>
                    <a:pt x="8613330" y="2461224"/>
                  </a:lnTo>
                  <a:lnTo>
                    <a:pt x="8650964" y="2434270"/>
                  </a:lnTo>
                  <a:lnTo>
                    <a:pt x="8685355" y="2403441"/>
                  </a:lnTo>
                  <a:lnTo>
                    <a:pt x="8716186" y="2369052"/>
                  </a:lnTo>
                  <a:lnTo>
                    <a:pt x="8743143" y="2331419"/>
                  </a:lnTo>
                  <a:lnTo>
                    <a:pt x="8765907" y="2290858"/>
                  </a:lnTo>
                  <a:lnTo>
                    <a:pt x="8784163" y="2247686"/>
                  </a:lnTo>
                  <a:lnTo>
                    <a:pt x="8797595" y="2202218"/>
                  </a:lnTo>
                  <a:lnTo>
                    <a:pt x="8805886" y="2154771"/>
                  </a:lnTo>
                  <a:lnTo>
                    <a:pt x="8808720" y="2105660"/>
                  </a:lnTo>
                  <a:lnTo>
                    <a:pt x="8808720" y="421131"/>
                  </a:lnTo>
                  <a:lnTo>
                    <a:pt x="8805886" y="372027"/>
                  </a:lnTo>
                  <a:lnTo>
                    <a:pt x="8797595" y="324585"/>
                  </a:lnTo>
                  <a:lnTo>
                    <a:pt x="8784163" y="279120"/>
                  </a:lnTo>
                  <a:lnTo>
                    <a:pt x="8765907" y="235949"/>
                  </a:lnTo>
                  <a:lnTo>
                    <a:pt x="8743143" y="195389"/>
                  </a:lnTo>
                  <a:lnTo>
                    <a:pt x="8716186" y="157755"/>
                  </a:lnTo>
                  <a:lnTo>
                    <a:pt x="8685355" y="123364"/>
                  </a:lnTo>
                  <a:lnTo>
                    <a:pt x="8650964" y="92533"/>
                  </a:lnTo>
                  <a:lnTo>
                    <a:pt x="8613330" y="65576"/>
                  </a:lnTo>
                  <a:lnTo>
                    <a:pt x="8572770" y="42812"/>
                  </a:lnTo>
                  <a:lnTo>
                    <a:pt x="8529599" y="24556"/>
                  </a:lnTo>
                  <a:lnTo>
                    <a:pt x="8484134" y="11124"/>
                  </a:lnTo>
                  <a:lnTo>
                    <a:pt x="8436692" y="2833"/>
                  </a:lnTo>
                  <a:lnTo>
                    <a:pt x="8387587" y="0"/>
                  </a:lnTo>
                  <a:close/>
                </a:path>
              </a:pathLst>
            </a:custGeom>
            <a:solidFill>
              <a:srgbClr val="E1EFD9">
                <a:alpha val="41960"/>
              </a:srgbClr>
            </a:solidFill>
          </p:spPr>
          <p:txBody>
            <a:bodyPr wrap="square" lIns="0" tIns="0" rIns="0" bIns="0" rtlCol="0"/>
            <a:lstStyle/>
            <a:p>
              <a:endParaRPr/>
            </a:p>
          </p:txBody>
        </p:sp>
        <p:sp>
          <p:nvSpPr>
            <p:cNvPr id="4" name="object 4"/>
            <p:cNvSpPr/>
            <p:nvPr/>
          </p:nvSpPr>
          <p:spPr>
            <a:xfrm>
              <a:off x="230124" y="3451860"/>
              <a:ext cx="8808720" cy="2527300"/>
            </a:xfrm>
            <a:custGeom>
              <a:avLst/>
              <a:gdLst/>
              <a:ahLst/>
              <a:cxnLst/>
              <a:rect l="l" t="t" r="r" b="b"/>
              <a:pathLst>
                <a:path w="8808720" h="2527300">
                  <a:moveTo>
                    <a:pt x="0" y="421131"/>
                  </a:moveTo>
                  <a:lnTo>
                    <a:pt x="2833" y="372027"/>
                  </a:lnTo>
                  <a:lnTo>
                    <a:pt x="11122" y="324585"/>
                  </a:lnTo>
                  <a:lnTo>
                    <a:pt x="24552" y="279120"/>
                  </a:lnTo>
                  <a:lnTo>
                    <a:pt x="42806" y="235949"/>
                  </a:lnTo>
                  <a:lnTo>
                    <a:pt x="65568" y="195389"/>
                  </a:lnTo>
                  <a:lnTo>
                    <a:pt x="92522" y="157755"/>
                  </a:lnTo>
                  <a:lnTo>
                    <a:pt x="123351" y="123364"/>
                  </a:lnTo>
                  <a:lnTo>
                    <a:pt x="157741" y="92533"/>
                  </a:lnTo>
                  <a:lnTo>
                    <a:pt x="195375" y="65576"/>
                  </a:lnTo>
                  <a:lnTo>
                    <a:pt x="235937" y="42812"/>
                  </a:lnTo>
                  <a:lnTo>
                    <a:pt x="279111" y="24556"/>
                  </a:lnTo>
                  <a:lnTo>
                    <a:pt x="324581" y="11124"/>
                  </a:lnTo>
                  <a:lnTo>
                    <a:pt x="372031" y="2833"/>
                  </a:lnTo>
                  <a:lnTo>
                    <a:pt x="421144" y="0"/>
                  </a:lnTo>
                  <a:lnTo>
                    <a:pt x="8387587" y="0"/>
                  </a:lnTo>
                  <a:lnTo>
                    <a:pt x="8436692" y="2833"/>
                  </a:lnTo>
                  <a:lnTo>
                    <a:pt x="8484134" y="11124"/>
                  </a:lnTo>
                  <a:lnTo>
                    <a:pt x="8529599" y="24556"/>
                  </a:lnTo>
                  <a:lnTo>
                    <a:pt x="8572770" y="42812"/>
                  </a:lnTo>
                  <a:lnTo>
                    <a:pt x="8613330" y="65576"/>
                  </a:lnTo>
                  <a:lnTo>
                    <a:pt x="8650964" y="92533"/>
                  </a:lnTo>
                  <a:lnTo>
                    <a:pt x="8685355" y="123364"/>
                  </a:lnTo>
                  <a:lnTo>
                    <a:pt x="8716186" y="157755"/>
                  </a:lnTo>
                  <a:lnTo>
                    <a:pt x="8743143" y="195389"/>
                  </a:lnTo>
                  <a:lnTo>
                    <a:pt x="8765907" y="235949"/>
                  </a:lnTo>
                  <a:lnTo>
                    <a:pt x="8784163" y="279120"/>
                  </a:lnTo>
                  <a:lnTo>
                    <a:pt x="8797595" y="324585"/>
                  </a:lnTo>
                  <a:lnTo>
                    <a:pt x="8805886" y="372027"/>
                  </a:lnTo>
                  <a:lnTo>
                    <a:pt x="8808720" y="421131"/>
                  </a:lnTo>
                  <a:lnTo>
                    <a:pt x="8808720" y="2105660"/>
                  </a:lnTo>
                  <a:lnTo>
                    <a:pt x="8805886" y="2154771"/>
                  </a:lnTo>
                  <a:lnTo>
                    <a:pt x="8797595" y="2202218"/>
                  </a:lnTo>
                  <a:lnTo>
                    <a:pt x="8784163" y="2247686"/>
                  </a:lnTo>
                  <a:lnTo>
                    <a:pt x="8765907" y="2290858"/>
                  </a:lnTo>
                  <a:lnTo>
                    <a:pt x="8743143" y="2331419"/>
                  </a:lnTo>
                  <a:lnTo>
                    <a:pt x="8716186" y="2369052"/>
                  </a:lnTo>
                  <a:lnTo>
                    <a:pt x="8685355" y="2403441"/>
                  </a:lnTo>
                  <a:lnTo>
                    <a:pt x="8650964" y="2434270"/>
                  </a:lnTo>
                  <a:lnTo>
                    <a:pt x="8613330" y="2461224"/>
                  </a:lnTo>
                  <a:lnTo>
                    <a:pt x="8572770" y="2483985"/>
                  </a:lnTo>
                  <a:lnTo>
                    <a:pt x="8529599" y="2502239"/>
                  </a:lnTo>
                  <a:lnTo>
                    <a:pt x="8484134" y="2515669"/>
                  </a:lnTo>
                  <a:lnTo>
                    <a:pt x="8436692" y="2523958"/>
                  </a:lnTo>
                  <a:lnTo>
                    <a:pt x="8387587" y="2526791"/>
                  </a:lnTo>
                  <a:lnTo>
                    <a:pt x="421144" y="2526791"/>
                  </a:lnTo>
                  <a:lnTo>
                    <a:pt x="372031" y="2523958"/>
                  </a:lnTo>
                  <a:lnTo>
                    <a:pt x="324581" y="2515669"/>
                  </a:lnTo>
                  <a:lnTo>
                    <a:pt x="279111" y="2502239"/>
                  </a:lnTo>
                  <a:lnTo>
                    <a:pt x="235937" y="2483985"/>
                  </a:lnTo>
                  <a:lnTo>
                    <a:pt x="195375" y="2461224"/>
                  </a:lnTo>
                  <a:lnTo>
                    <a:pt x="157741" y="2434270"/>
                  </a:lnTo>
                  <a:lnTo>
                    <a:pt x="123351" y="2403441"/>
                  </a:lnTo>
                  <a:lnTo>
                    <a:pt x="92522" y="2369052"/>
                  </a:lnTo>
                  <a:lnTo>
                    <a:pt x="65568" y="2331419"/>
                  </a:lnTo>
                  <a:lnTo>
                    <a:pt x="42806" y="2290858"/>
                  </a:lnTo>
                  <a:lnTo>
                    <a:pt x="24552" y="2247686"/>
                  </a:lnTo>
                  <a:lnTo>
                    <a:pt x="11122" y="2202218"/>
                  </a:lnTo>
                  <a:lnTo>
                    <a:pt x="2833" y="2154771"/>
                  </a:lnTo>
                  <a:lnTo>
                    <a:pt x="0" y="2105660"/>
                  </a:lnTo>
                  <a:lnTo>
                    <a:pt x="0" y="421131"/>
                  </a:lnTo>
                  <a:close/>
                </a:path>
              </a:pathLst>
            </a:custGeom>
            <a:ln w="12700">
              <a:solidFill>
                <a:srgbClr val="A9D18E"/>
              </a:solidFill>
            </a:ln>
          </p:spPr>
          <p:txBody>
            <a:bodyPr wrap="square" lIns="0" tIns="0" rIns="0" bIns="0" rtlCol="0"/>
            <a:lstStyle/>
            <a:p>
              <a:endParaRPr/>
            </a:p>
          </p:txBody>
        </p:sp>
        <p:sp>
          <p:nvSpPr>
            <p:cNvPr id="5" name="object 5"/>
            <p:cNvSpPr/>
            <p:nvPr/>
          </p:nvSpPr>
          <p:spPr>
            <a:xfrm>
              <a:off x="236220" y="1376172"/>
              <a:ext cx="8808720" cy="2052955"/>
            </a:xfrm>
            <a:custGeom>
              <a:avLst/>
              <a:gdLst/>
              <a:ahLst/>
              <a:cxnLst/>
              <a:rect l="l" t="t" r="r" b="b"/>
              <a:pathLst>
                <a:path w="8808720" h="2052954">
                  <a:moveTo>
                    <a:pt x="8466582" y="0"/>
                  </a:moveTo>
                  <a:lnTo>
                    <a:pt x="342150" y="0"/>
                  </a:lnTo>
                  <a:lnTo>
                    <a:pt x="295723" y="3122"/>
                  </a:lnTo>
                  <a:lnTo>
                    <a:pt x="251193" y="12220"/>
                  </a:lnTo>
                  <a:lnTo>
                    <a:pt x="208970" y="26884"/>
                  </a:lnTo>
                  <a:lnTo>
                    <a:pt x="169461" y="46707"/>
                  </a:lnTo>
                  <a:lnTo>
                    <a:pt x="133073" y="71283"/>
                  </a:lnTo>
                  <a:lnTo>
                    <a:pt x="100214" y="100203"/>
                  </a:lnTo>
                  <a:lnTo>
                    <a:pt x="71291" y="133059"/>
                  </a:lnTo>
                  <a:lnTo>
                    <a:pt x="46713" y="169446"/>
                  </a:lnTo>
                  <a:lnTo>
                    <a:pt x="26888" y="208954"/>
                  </a:lnTo>
                  <a:lnTo>
                    <a:pt x="12222" y="251177"/>
                  </a:lnTo>
                  <a:lnTo>
                    <a:pt x="3123" y="295708"/>
                  </a:lnTo>
                  <a:lnTo>
                    <a:pt x="0" y="342138"/>
                  </a:lnTo>
                  <a:lnTo>
                    <a:pt x="0" y="1710689"/>
                  </a:lnTo>
                  <a:lnTo>
                    <a:pt x="3123" y="1757119"/>
                  </a:lnTo>
                  <a:lnTo>
                    <a:pt x="12222" y="1801650"/>
                  </a:lnTo>
                  <a:lnTo>
                    <a:pt x="26888" y="1843873"/>
                  </a:lnTo>
                  <a:lnTo>
                    <a:pt x="46713" y="1883381"/>
                  </a:lnTo>
                  <a:lnTo>
                    <a:pt x="71291" y="1919768"/>
                  </a:lnTo>
                  <a:lnTo>
                    <a:pt x="100214" y="1952625"/>
                  </a:lnTo>
                  <a:lnTo>
                    <a:pt x="133073" y="1981544"/>
                  </a:lnTo>
                  <a:lnTo>
                    <a:pt x="169461" y="2006120"/>
                  </a:lnTo>
                  <a:lnTo>
                    <a:pt x="208970" y="2025943"/>
                  </a:lnTo>
                  <a:lnTo>
                    <a:pt x="251193" y="2040607"/>
                  </a:lnTo>
                  <a:lnTo>
                    <a:pt x="295723" y="2049705"/>
                  </a:lnTo>
                  <a:lnTo>
                    <a:pt x="342150" y="2052827"/>
                  </a:lnTo>
                  <a:lnTo>
                    <a:pt x="8466582" y="2052827"/>
                  </a:lnTo>
                  <a:lnTo>
                    <a:pt x="8513011" y="2049705"/>
                  </a:lnTo>
                  <a:lnTo>
                    <a:pt x="8557542" y="2040607"/>
                  </a:lnTo>
                  <a:lnTo>
                    <a:pt x="8599765" y="2025943"/>
                  </a:lnTo>
                  <a:lnTo>
                    <a:pt x="8639273" y="2006120"/>
                  </a:lnTo>
                  <a:lnTo>
                    <a:pt x="8675660" y="1981544"/>
                  </a:lnTo>
                  <a:lnTo>
                    <a:pt x="8708516" y="1952624"/>
                  </a:lnTo>
                  <a:lnTo>
                    <a:pt x="8737436" y="1919768"/>
                  </a:lnTo>
                  <a:lnTo>
                    <a:pt x="8762012" y="1883381"/>
                  </a:lnTo>
                  <a:lnTo>
                    <a:pt x="8781835" y="1843873"/>
                  </a:lnTo>
                  <a:lnTo>
                    <a:pt x="8796499" y="1801650"/>
                  </a:lnTo>
                  <a:lnTo>
                    <a:pt x="8805597" y="1757119"/>
                  </a:lnTo>
                  <a:lnTo>
                    <a:pt x="8808720" y="1710689"/>
                  </a:lnTo>
                  <a:lnTo>
                    <a:pt x="8808720" y="342138"/>
                  </a:lnTo>
                  <a:lnTo>
                    <a:pt x="8805597" y="295708"/>
                  </a:lnTo>
                  <a:lnTo>
                    <a:pt x="8796499" y="251177"/>
                  </a:lnTo>
                  <a:lnTo>
                    <a:pt x="8781835" y="208954"/>
                  </a:lnTo>
                  <a:lnTo>
                    <a:pt x="8762012" y="169446"/>
                  </a:lnTo>
                  <a:lnTo>
                    <a:pt x="8737436" y="133059"/>
                  </a:lnTo>
                  <a:lnTo>
                    <a:pt x="8708517" y="100202"/>
                  </a:lnTo>
                  <a:lnTo>
                    <a:pt x="8675660" y="71283"/>
                  </a:lnTo>
                  <a:lnTo>
                    <a:pt x="8639273" y="46707"/>
                  </a:lnTo>
                  <a:lnTo>
                    <a:pt x="8599765" y="26884"/>
                  </a:lnTo>
                  <a:lnTo>
                    <a:pt x="8557542" y="12220"/>
                  </a:lnTo>
                  <a:lnTo>
                    <a:pt x="8513011" y="3122"/>
                  </a:lnTo>
                  <a:lnTo>
                    <a:pt x="8466582" y="0"/>
                  </a:lnTo>
                  <a:close/>
                </a:path>
              </a:pathLst>
            </a:custGeom>
            <a:solidFill>
              <a:srgbClr val="FFF1CC">
                <a:alpha val="41960"/>
              </a:srgbClr>
            </a:solidFill>
          </p:spPr>
          <p:txBody>
            <a:bodyPr wrap="square" lIns="0" tIns="0" rIns="0" bIns="0" rtlCol="0"/>
            <a:lstStyle/>
            <a:p>
              <a:endParaRPr/>
            </a:p>
          </p:txBody>
        </p:sp>
        <p:sp>
          <p:nvSpPr>
            <p:cNvPr id="6" name="object 6"/>
            <p:cNvSpPr/>
            <p:nvPr/>
          </p:nvSpPr>
          <p:spPr>
            <a:xfrm>
              <a:off x="236220" y="1376172"/>
              <a:ext cx="8808720" cy="2052955"/>
            </a:xfrm>
            <a:custGeom>
              <a:avLst/>
              <a:gdLst/>
              <a:ahLst/>
              <a:cxnLst/>
              <a:rect l="l" t="t" r="r" b="b"/>
              <a:pathLst>
                <a:path w="8808720" h="2052954">
                  <a:moveTo>
                    <a:pt x="0" y="342138"/>
                  </a:moveTo>
                  <a:lnTo>
                    <a:pt x="3123" y="295708"/>
                  </a:lnTo>
                  <a:lnTo>
                    <a:pt x="12222" y="251177"/>
                  </a:lnTo>
                  <a:lnTo>
                    <a:pt x="26888" y="208954"/>
                  </a:lnTo>
                  <a:lnTo>
                    <a:pt x="46713" y="169446"/>
                  </a:lnTo>
                  <a:lnTo>
                    <a:pt x="71291" y="133059"/>
                  </a:lnTo>
                  <a:lnTo>
                    <a:pt x="100214" y="100203"/>
                  </a:lnTo>
                  <a:lnTo>
                    <a:pt x="133073" y="71283"/>
                  </a:lnTo>
                  <a:lnTo>
                    <a:pt x="169461" y="46707"/>
                  </a:lnTo>
                  <a:lnTo>
                    <a:pt x="208970" y="26884"/>
                  </a:lnTo>
                  <a:lnTo>
                    <a:pt x="251193" y="12220"/>
                  </a:lnTo>
                  <a:lnTo>
                    <a:pt x="295723" y="3122"/>
                  </a:lnTo>
                  <a:lnTo>
                    <a:pt x="342150" y="0"/>
                  </a:lnTo>
                  <a:lnTo>
                    <a:pt x="8466582" y="0"/>
                  </a:lnTo>
                  <a:lnTo>
                    <a:pt x="8513011" y="3122"/>
                  </a:lnTo>
                  <a:lnTo>
                    <a:pt x="8557542" y="12220"/>
                  </a:lnTo>
                  <a:lnTo>
                    <a:pt x="8599765" y="26884"/>
                  </a:lnTo>
                  <a:lnTo>
                    <a:pt x="8639273" y="46707"/>
                  </a:lnTo>
                  <a:lnTo>
                    <a:pt x="8675660" y="71283"/>
                  </a:lnTo>
                  <a:lnTo>
                    <a:pt x="8708517" y="100202"/>
                  </a:lnTo>
                  <a:lnTo>
                    <a:pt x="8737436" y="133059"/>
                  </a:lnTo>
                  <a:lnTo>
                    <a:pt x="8762012" y="169446"/>
                  </a:lnTo>
                  <a:lnTo>
                    <a:pt x="8781835" y="208954"/>
                  </a:lnTo>
                  <a:lnTo>
                    <a:pt x="8796499" y="251177"/>
                  </a:lnTo>
                  <a:lnTo>
                    <a:pt x="8805597" y="295708"/>
                  </a:lnTo>
                  <a:lnTo>
                    <a:pt x="8808720" y="342138"/>
                  </a:lnTo>
                  <a:lnTo>
                    <a:pt x="8808720" y="1710689"/>
                  </a:lnTo>
                  <a:lnTo>
                    <a:pt x="8805597" y="1757119"/>
                  </a:lnTo>
                  <a:lnTo>
                    <a:pt x="8796499" y="1801650"/>
                  </a:lnTo>
                  <a:lnTo>
                    <a:pt x="8781835" y="1843873"/>
                  </a:lnTo>
                  <a:lnTo>
                    <a:pt x="8762012" y="1883381"/>
                  </a:lnTo>
                  <a:lnTo>
                    <a:pt x="8737436" y="1919768"/>
                  </a:lnTo>
                  <a:lnTo>
                    <a:pt x="8708516" y="1952624"/>
                  </a:lnTo>
                  <a:lnTo>
                    <a:pt x="8675660" y="1981544"/>
                  </a:lnTo>
                  <a:lnTo>
                    <a:pt x="8639273" y="2006120"/>
                  </a:lnTo>
                  <a:lnTo>
                    <a:pt x="8599765" y="2025943"/>
                  </a:lnTo>
                  <a:lnTo>
                    <a:pt x="8557542" y="2040607"/>
                  </a:lnTo>
                  <a:lnTo>
                    <a:pt x="8513011" y="2049705"/>
                  </a:lnTo>
                  <a:lnTo>
                    <a:pt x="8466582" y="2052827"/>
                  </a:lnTo>
                  <a:lnTo>
                    <a:pt x="342150" y="2052827"/>
                  </a:lnTo>
                  <a:lnTo>
                    <a:pt x="295723" y="2049705"/>
                  </a:lnTo>
                  <a:lnTo>
                    <a:pt x="251193" y="2040607"/>
                  </a:lnTo>
                  <a:lnTo>
                    <a:pt x="208970" y="2025943"/>
                  </a:lnTo>
                  <a:lnTo>
                    <a:pt x="169461" y="2006120"/>
                  </a:lnTo>
                  <a:lnTo>
                    <a:pt x="133073" y="1981544"/>
                  </a:lnTo>
                  <a:lnTo>
                    <a:pt x="100214" y="1952625"/>
                  </a:lnTo>
                  <a:lnTo>
                    <a:pt x="71291" y="1919768"/>
                  </a:lnTo>
                  <a:lnTo>
                    <a:pt x="46713" y="1883381"/>
                  </a:lnTo>
                  <a:lnTo>
                    <a:pt x="26888" y="1843873"/>
                  </a:lnTo>
                  <a:lnTo>
                    <a:pt x="12222" y="1801650"/>
                  </a:lnTo>
                  <a:lnTo>
                    <a:pt x="3123" y="1757119"/>
                  </a:lnTo>
                  <a:lnTo>
                    <a:pt x="0" y="1710689"/>
                  </a:lnTo>
                  <a:lnTo>
                    <a:pt x="0" y="342138"/>
                  </a:lnTo>
                  <a:close/>
                </a:path>
              </a:pathLst>
            </a:custGeom>
            <a:ln w="12700">
              <a:solidFill>
                <a:srgbClr val="FFD966"/>
              </a:solidFill>
            </a:ln>
          </p:spPr>
          <p:txBody>
            <a:bodyPr wrap="square" lIns="0" tIns="0" rIns="0" bIns="0" rtlCol="0"/>
            <a:lstStyle/>
            <a:p>
              <a:endParaRPr/>
            </a:p>
          </p:txBody>
        </p:sp>
        <p:pic>
          <p:nvPicPr>
            <p:cNvPr id="7" name="object 7"/>
            <p:cNvPicPr/>
            <p:nvPr/>
          </p:nvPicPr>
          <p:blipFill>
            <a:blip r:embed="rId2" cstate="print"/>
            <a:stretch>
              <a:fillRect/>
            </a:stretch>
          </p:blipFill>
          <p:spPr>
            <a:xfrm>
              <a:off x="5545835" y="2049780"/>
              <a:ext cx="958595" cy="345947"/>
            </a:xfrm>
            <a:prstGeom prst="rect">
              <a:avLst/>
            </a:prstGeom>
          </p:spPr>
        </p:pic>
        <p:pic>
          <p:nvPicPr>
            <p:cNvPr id="8" name="object 8"/>
            <p:cNvPicPr/>
            <p:nvPr/>
          </p:nvPicPr>
          <p:blipFill>
            <a:blip r:embed="rId3" cstate="print"/>
            <a:stretch>
              <a:fillRect/>
            </a:stretch>
          </p:blipFill>
          <p:spPr>
            <a:xfrm>
              <a:off x="2202179" y="2232647"/>
              <a:ext cx="1178814" cy="648474"/>
            </a:xfrm>
            <a:prstGeom prst="rect">
              <a:avLst/>
            </a:prstGeom>
          </p:spPr>
        </p:pic>
      </p:grpSp>
      <p:pic>
        <p:nvPicPr>
          <p:cNvPr id="9" name="object 9"/>
          <p:cNvPicPr/>
          <p:nvPr/>
        </p:nvPicPr>
        <p:blipFill>
          <a:blip r:embed="rId4" cstate="print"/>
          <a:stretch>
            <a:fillRect/>
          </a:stretch>
        </p:blipFill>
        <p:spPr>
          <a:xfrm>
            <a:off x="2749042" y="996696"/>
            <a:ext cx="3307587" cy="314070"/>
          </a:xfrm>
          <a:prstGeom prst="rect">
            <a:avLst/>
          </a:prstGeom>
        </p:spPr>
      </p:pic>
      <p:sp>
        <p:nvSpPr>
          <p:cNvPr id="10" name="object 10"/>
          <p:cNvSpPr txBox="1">
            <a:spLocks noGrp="1"/>
          </p:cNvSpPr>
          <p:nvPr>
            <p:ph type="title"/>
          </p:nvPr>
        </p:nvSpPr>
        <p:spPr>
          <a:xfrm>
            <a:off x="2719197" y="862660"/>
            <a:ext cx="3364865" cy="528955"/>
          </a:xfrm>
          <a:prstGeom prst="rect">
            <a:avLst/>
          </a:prstGeom>
        </p:spPr>
        <p:txBody>
          <a:bodyPr vert="horz" wrap="square" lIns="0" tIns="12700" rIns="0" bIns="0" rtlCol="0">
            <a:spAutoFit/>
          </a:bodyPr>
          <a:lstStyle/>
          <a:p>
            <a:pPr marL="12700">
              <a:lnSpc>
                <a:spcPct val="100000"/>
              </a:lnSpc>
              <a:spcBef>
                <a:spcPts val="100"/>
              </a:spcBef>
            </a:pPr>
            <a:r>
              <a:rPr sz="3300" spc="-5" dirty="0">
                <a:solidFill>
                  <a:srgbClr val="000000"/>
                </a:solidFill>
                <a:latin typeface="Calibri"/>
                <a:cs typeface="Calibri"/>
              </a:rPr>
              <a:t>POP</a:t>
            </a:r>
            <a:r>
              <a:rPr sz="3300" spc="204" dirty="0">
                <a:solidFill>
                  <a:srgbClr val="000000"/>
                </a:solidFill>
                <a:latin typeface="Calibri"/>
                <a:cs typeface="Calibri"/>
              </a:rPr>
              <a:t> </a:t>
            </a:r>
            <a:r>
              <a:rPr sz="3300" dirty="0">
                <a:solidFill>
                  <a:srgbClr val="000000"/>
                </a:solidFill>
                <a:latin typeface="Calibri"/>
                <a:cs typeface="Calibri"/>
              </a:rPr>
              <a:t>UP</a:t>
            </a:r>
            <a:r>
              <a:rPr sz="3300" spc="-5" dirty="0">
                <a:solidFill>
                  <a:srgbClr val="000000"/>
                </a:solidFill>
                <a:latin typeface="Calibri"/>
                <a:cs typeface="Calibri"/>
              </a:rPr>
              <a:t> </a:t>
            </a:r>
            <a:r>
              <a:rPr sz="3300" spc="-10" dirty="0">
                <a:solidFill>
                  <a:srgbClr val="000000"/>
                </a:solidFill>
                <a:latin typeface="Calibri"/>
                <a:cs typeface="Calibri"/>
              </a:rPr>
              <a:t>fabrication</a:t>
            </a:r>
            <a:endParaRPr sz="3300">
              <a:latin typeface="Calibri"/>
              <a:cs typeface="Calibri"/>
            </a:endParaRPr>
          </a:p>
        </p:txBody>
      </p:sp>
      <p:pic>
        <p:nvPicPr>
          <p:cNvPr id="11" name="object 11"/>
          <p:cNvPicPr/>
          <p:nvPr/>
        </p:nvPicPr>
        <p:blipFill>
          <a:blip r:embed="rId5" cstate="print"/>
          <a:stretch>
            <a:fillRect/>
          </a:stretch>
        </p:blipFill>
        <p:spPr>
          <a:xfrm>
            <a:off x="582168" y="2520695"/>
            <a:ext cx="958596" cy="345948"/>
          </a:xfrm>
          <a:prstGeom prst="rect">
            <a:avLst/>
          </a:prstGeom>
        </p:spPr>
      </p:pic>
      <p:grpSp>
        <p:nvGrpSpPr>
          <p:cNvPr id="12" name="object 12"/>
          <p:cNvGrpSpPr/>
          <p:nvPr/>
        </p:nvGrpSpPr>
        <p:grpSpPr>
          <a:xfrm>
            <a:off x="236220" y="1479803"/>
            <a:ext cx="2792095" cy="1077595"/>
            <a:chOff x="236220" y="1479803"/>
            <a:chExt cx="2792095" cy="1077595"/>
          </a:xfrm>
        </p:grpSpPr>
        <p:pic>
          <p:nvPicPr>
            <p:cNvPr id="13" name="object 13"/>
            <p:cNvPicPr/>
            <p:nvPr/>
          </p:nvPicPr>
          <p:blipFill>
            <a:blip r:embed="rId6" cstate="print"/>
            <a:stretch>
              <a:fillRect/>
            </a:stretch>
          </p:blipFill>
          <p:spPr>
            <a:xfrm>
              <a:off x="236220" y="1775459"/>
              <a:ext cx="1650492" cy="655320"/>
            </a:xfrm>
            <a:prstGeom prst="rect">
              <a:avLst/>
            </a:prstGeom>
          </p:spPr>
        </p:pic>
        <p:pic>
          <p:nvPicPr>
            <p:cNvPr id="14" name="object 14"/>
            <p:cNvPicPr/>
            <p:nvPr/>
          </p:nvPicPr>
          <p:blipFill>
            <a:blip r:embed="rId7" cstate="print"/>
            <a:stretch>
              <a:fillRect/>
            </a:stretch>
          </p:blipFill>
          <p:spPr>
            <a:xfrm>
              <a:off x="2337815" y="1479803"/>
              <a:ext cx="690371" cy="1077468"/>
            </a:xfrm>
            <a:prstGeom prst="rect">
              <a:avLst/>
            </a:prstGeom>
          </p:spPr>
        </p:pic>
        <p:pic>
          <p:nvPicPr>
            <p:cNvPr id="15" name="object 15"/>
            <p:cNvPicPr/>
            <p:nvPr/>
          </p:nvPicPr>
          <p:blipFill>
            <a:blip r:embed="rId8" cstate="print"/>
            <a:stretch>
              <a:fillRect/>
            </a:stretch>
          </p:blipFill>
          <p:spPr>
            <a:xfrm>
              <a:off x="1735636" y="1880869"/>
              <a:ext cx="657170" cy="657208"/>
            </a:xfrm>
            <a:prstGeom prst="rect">
              <a:avLst/>
            </a:prstGeom>
          </p:spPr>
        </p:pic>
      </p:grpSp>
      <p:pic>
        <p:nvPicPr>
          <p:cNvPr id="16" name="object 16"/>
          <p:cNvPicPr/>
          <p:nvPr/>
        </p:nvPicPr>
        <p:blipFill>
          <a:blip r:embed="rId9" cstate="print"/>
          <a:stretch>
            <a:fillRect/>
          </a:stretch>
        </p:blipFill>
        <p:spPr>
          <a:xfrm>
            <a:off x="7630668" y="2061972"/>
            <a:ext cx="1138427" cy="345947"/>
          </a:xfrm>
          <a:prstGeom prst="rect">
            <a:avLst/>
          </a:prstGeom>
        </p:spPr>
      </p:pic>
      <p:grpSp>
        <p:nvGrpSpPr>
          <p:cNvPr id="17" name="object 17"/>
          <p:cNvGrpSpPr/>
          <p:nvPr/>
        </p:nvGrpSpPr>
        <p:grpSpPr>
          <a:xfrm>
            <a:off x="5602503" y="1431036"/>
            <a:ext cx="1821814" cy="1554480"/>
            <a:chOff x="5602503" y="1431036"/>
            <a:chExt cx="1821814" cy="1554480"/>
          </a:xfrm>
        </p:grpSpPr>
        <p:pic>
          <p:nvPicPr>
            <p:cNvPr id="18" name="object 18"/>
            <p:cNvPicPr/>
            <p:nvPr/>
          </p:nvPicPr>
          <p:blipFill>
            <a:blip r:embed="rId10" cstate="print"/>
            <a:stretch>
              <a:fillRect/>
            </a:stretch>
          </p:blipFill>
          <p:spPr>
            <a:xfrm>
              <a:off x="6024651" y="1880527"/>
              <a:ext cx="766406" cy="766406"/>
            </a:xfrm>
            <a:prstGeom prst="rect">
              <a:avLst/>
            </a:prstGeom>
          </p:spPr>
        </p:pic>
        <p:pic>
          <p:nvPicPr>
            <p:cNvPr id="19" name="object 19"/>
            <p:cNvPicPr/>
            <p:nvPr/>
          </p:nvPicPr>
          <p:blipFill>
            <a:blip r:embed="rId10" cstate="print"/>
            <a:stretch>
              <a:fillRect/>
            </a:stretch>
          </p:blipFill>
          <p:spPr>
            <a:xfrm>
              <a:off x="5602503" y="1880527"/>
              <a:ext cx="766406" cy="766406"/>
            </a:xfrm>
            <a:prstGeom prst="rect">
              <a:avLst/>
            </a:prstGeom>
          </p:spPr>
        </p:pic>
        <p:pic>
          <p:nvPicPr>
            <p:cNvPr id="20" name="object 20"/>
            <p:cNvPicPr/>
            <p:nvPr/>
          </p:nvPicPr>
          <p:blipFill>
            <a:blip r:embed="rId11" cstate="print"/>
            <a:stretch>
              <a:fillRect/>
            </a:stretch>
          </p:blipFill>
          <p:spPr>
            <a:xfrm>
              <a:off x="5992279" y="2035429"/>
              <a:ext cx="753325" cy="930122"/>
            </a:xfrm>
            <a:prstGeom prst="rect">
              <a:avLst/>
            </a:prstGeom>
          </p:spPr>
        </p:pic>
        <p:pic>
          <p:nvPicPr>
            <p:cNvPr id="21" name="object 21"/>
            <p:cNvPicPr/>
            <p:nvPr/>
          </p:nvPicPr>
          <p:blipFill>
            <a:blip r:embed="rId8" cstate="print"/>
            <a:stretch>
              <a:fillRect/>
            </a:stretch>
          </p:blipFill>
          <p:spPr>
            <a:xfrm>
              <a:off x="6766614" y="1879473"/>
              <a:ext cx="657170" cy="657208"/>
            </a:xfrm>
            <a:prstGeom prst="rect">
              <a:avLst/>
            </a:prstGeom>
          </p:spPr>
        </p:pic>
        <p:pic>
          <p:nvPicPr>
            <p:cNvPr id="22" name="object 22"/>
            <p:cNvPicPr/>
            <p:nvPr/>
          </p:nvPicPr>
          <p:blipFill>
            <a:blip r:embed="rId12" cstate="print"/>
            <a:stretch>
              <a:fillRect/>
            </a:stretch>
          </p:blipFill>
          <p:spPr>
            <a:xfrm>
              <a:off x="6758939" y="1431036"/>
              <a:ext cx="656843" cy="672084"/>
            </a:xfrm>
            <a:prstGeom prst="rect">
              <a:avLst/>
            </a:prstGeom>
          </p:spPr>
        </p:pic>
        <p:pic>
          <p:nvPicPr>
            <p:cNvPr id="23" name="object 23"/>
            <p:cNvPicPr/>
            <p:nvPr/>
          </p:nvPicPr>
          <p:blipFill>
            <a:blip r:embed="rId13" cstate="print"/>
            <a:stretch>
              <a:fillRect/>
            </a:stretch>
          </p:blipFill>
          <p:spPr>
            <a:xfrm>
              <a:off x="6728459" y="2298191"/>
              <a:ext cx="687324" cy="687324"/>
            </a:xfrm>
            <a:prstGeom prst="rect">
              <a:avLst/>
            </a:prstGeom>
          </p:spPr>
        </p:pic>
      </p:grpSp>
      <p:grpSp>
        <p:nvGrpSpPr>
          <p:cNvPr id="24" name="object 24"/>
          <p:cNvGrpSpPr/>
          <p:nvPr/>
        </p:nvGrpSpPr>
        <p:grpSpPr>
          <a:xfrm>
            <a:off x="3468678" y="1880489"/>
            <a:ext cx="1655445" cy="657225"/>
            <a:chOff x="3468678" y="1880489"/>
            <a:chExt cx="1655445" cy="657225"/>
          </a:xfrm>
        </p:grpSpPr>
        <p:pic>
          <p:nvPicPr>
            <p:cNvPr id="25" name="object 25"/>
            <p:cNvPicPr/>
            <p:nvPr/>
          </p:nvPicPr>
          <p:blipFill>
            <a:blip r:embed="rId14" cstate="print"/>
            <a:stretch>
              <a:fillRect/>
            </a:stretch>
          </p:blipFill>
          <p:spPr>
            <a:xfrm>
              <a:off x="4163568" y="2049780"/>
              <a:ext cx="960119" cy="345947"/>
            </a:xfrm>
            <a:prstGeom prst="rect">
              <a:avLst/>
            </a:prstGeom>
          </p:spPr>
        </p:pic>
        <p:pic>
          <p:nvPicPr>
            <p:cNvPr id="26" name="object 26"/>
            <p:cNvPicPr/>
            <p:nvPr/>
          </p:nvPicPr>
          <p:blipFill>
            <a:blip r:embed="rId8" cstate="print"/>
            <a:stretch>
              <a:fillRect/>
            </a:stretch>
          </p:blipFill>
          <p:spPr>
            <a:xfrm>
              <a:off x="3468678" y="1880489"/>
              <a:ext cx="657170" cy="657208"/>
            </a:xfrm>
            <a:prstGeom prst="rect">
              <a:avLst/>
            </a:prstGeom>
          </p:spPr>
        </p:pic>
        <p:pic>
          <p:nvPicPr>
            <p:cNvPr id="27" name="object 27"/>
            <p:cNvPicPr/>
            <p:nvPr/>
          </p:nvPicPr>
          <p:blipFill>
            <a:blip r:embed="rId14" cstate="print"/>
            <a:stretch>
              <a:fillRect/>
            </a:stretch>
          </p:blipFill>
          <p:spPr>
            <a:xfrm>
              <a:off x="4154423" y="2051304"/>
              <a:ext cx="960119" cy="344424"/>
            </a:xfrm>
            <a:prstGeom prst="rect">
              <a:avLst/>
            </a:prstGeom>
          </p:spPr>
        </p:pic>
      </p:grpSp>
      <p:sp>
        <p:nvSpPr>
          <p:cNvPr id="28" name="object 28"/>
          <p:cNvSpPr txBox="1"/>
          <p:nvPr/>
        </p:nvSpPr>
        <p:spPr>
          <a:xfrm>
            <a:off x="6869430" y="2561082"/>
            <a:ext cx="398145" cy="276225"/>
          </a:xfrm>
          <a:prstGeom prst="rect">
            <a:avLst/>
          </a:prstGeom>
          <a:solidFill>
            <a:srgbClr val="C9EEFB"/>
          </a:solidFill>
          <a:ln w="28575">
            <a:solidFill>
              <a:srgbClr val="000000"/>
            </a:solidFill>
          </a:ln>
        </p:spPr>
        <p:txBody>
          <a:bodyPr vert="horz" wrap="square" lIns="0" tIns="40005" rIns="0" bIns="0" rtlCol="0">
            <a:spAutoFit/>
          </a:bodyPr>
          <a:lstStyle/>
          <a:p>
            <a:pPr marL="108585">
              <a:lnSpc>
                <a:spcPct val="100000"/>
              </a:lnSpc>
              <a:spcBef>
                <a:spcPts val="315"/>
              </a:spcBef>
            </a:pPr>
            <a:r>
              <a:rPr sz="600" spc="-5" dirty="0">
                <a:latin typeface="Calibri"/>
                <a:cs typeface="Calibri"/>
              </a:rPr>
              <a:t>100°C</a:t>
            </a:r>
            <a:endParaRPr sz="600">
              <a:latin typeface="Calibri"/>
              <a:cs typeface="Calibri"/>
            </a:endParaRPr>
          </a:p>
          <a:p>
            <a:pPr marL="93345">
              <a:lnSpc>
                <a:spcPct val="100000"/>
              </a:lnSpc>
            </a:pPr>
            <a:r>
              <a:rPr sz="600" spc="-5" dirty="0">
                <a:latin typeface="Calibri"/>
                <a:cs typeface="Calibri"/>
              </a:rPr>
              <a:t>1</a:t>
            </a:r>
            <a:r>
              <a:rPr sz="600" dirty="0">
                <a:latin typeface="Calibri"/>
                <a:cs typeface="Calibri"/>
              </a:rPr>
              <a:t>0</a:t>
            </a:r>
            <a:r>
              <a:rPr sz="600" spc="-10" dirty="0">
                <a:latin typeface="Calibri"/>
                <a:cs typeface="Calibri"/>
              </a:rPr>
              <a:t> </a:t>
            </a:r>
            <a:r>
              <a:rPr sz="600" dirty="0">
                <a:latin typeface="Calibri"/>
                <a:cs typeface="Calibri"/>
              </a:rPr>
              <a:t>m</a:t>
            </a:r>
            <a:r>
              <a:rPr sz="600" spc="-10" dirty="0">
                <a:latin typeface="Calibri"/>
                <a:cs typeface="Calibri"/>
              </a:rPr>
              <a:t>i</a:t>
            </a:r>
            <a:r>
              <a:rPr sz="600" dirty="0">
                <a:latin typeface="Calibri"/>
                <a:cs typeface="Calibri"/>
              </a:rPr>
              <a:t>n</a:t>
            </a:r>
            <a:endParaRPr sz="600">
              <a:latin typeface="Calibri"/>
              <a:cs typeface="Calibri"/>
            </a:endParaRPr>
          </a:p>
        </p:txBody>
      </p:sp>
      <p:sp>
        <p:nvSpPr>
          <p:cNvPr id="29" name="object 29"/>
          <p:cNvSpPr txBox="1"/>
          <p:nvPr/>
        </p:nvSpPr>
        <p:spPr>
          <a:xfrm>
            <a:off x="1088542" y="2898775"/>
            <a:ext cx="854710" cy="232410"/>
          </a:xfrm>
          <a:prstGeom prst="rect">
            <a:avLst/>
          </a:prstGeom>
        </p:spPr>
        <p:txBody>
          <a:bodyPr vert="horz" wrap="square" lIns="0" tIns="13335" rIns="0" bIns="0" rtlCol="0">
            <a:spAutoFit/>
          </a:bodyPr>
          <a:lstStyle/>
          <a:p>
            <a:pPr marL="12700">
              <a:lnSpc>
                <a:spcPct val="100000"/>
              </a:lnSpc>
              <a:spcBef>
                <a:spcPts val="105"/>
              </a:spcBef>
            </a:pPr>
            <a:r>
              <a:rPr sz="1350" spc="-10" dirty="0">
                <a:latin typeface="Calibri"/>
                <a:cs typeface="Calibri"/>
              </a:rPr>
              <a:t>Vinyl</a:t>
            </a:r>
            <a:r>
              <a:rPr sz="1350" spc="-60" dirty="0">
                <a:latin typeface="Calibri"/>
                <a:cs typeface="Calibri"/>
              </a:rPr>
              <a:t> </a:t>
            </a:r>
            <a:r>
              <a:rPr sz="1350" spc="-5" dirty="0">
                <a:latin typeface="Calibri"/>
                <a:cs typeface="Calibri"/>
              </a:rPr>
              <a:t>stencil</a:t>
            </a:r>
            <a:endParaRPr sz="1350">
              <a:latin typeface="Calibri"/>
              <a:cs typeface="Calibri"/>
            </a:endParaRPr>
          </a:p>
        </p:txBody>
      </p:sp>
      <p:sp>
        <p:nvSpPr>
          <p:cNvPr id="30" name="object 30"/>
          <p:cNvSpPr txBox="1"/>
          <p:nvPr/>
        </p:nvSpPr>
        <p:spPr>
          <a:xfrm>
            <a:off x="1024839" y="1546352"/>
            <a:ext cx="982344" cy="232410"/>
          </a:xfrm>
          <a:prstGeom prst="rect">
            <a:avLst/>
          </a:prstGeom>
        </p:spPr>
        <p:txBody>
          <a:bodyPr vert="horz" wrap="square" lIns="0" tIns="13335" rIns="0" bIns="0" rtlCol="0">
            <a:spAutoFit/>
          </a:bodyPr>
          <a:lstStyle/>
          <a:p>
            <a:pPr marL="12700">
              <a:lnSpc>
                <a:spcPct val="100000"/>
              </a:lnSpc>
              <a:spcBef>
                <a:spcPts val="105"/>
              </a:spcBef>
            </a:pPr>
            <a:r>
              <a:rPr sz="1350" spc="-10" dirty="0">
                <a:latin typeface="Calibri"/>
                <a:cs typeface="Calibri"/>
              </a:rPr>
              <a:t>Cutter</a:t>
            </a:r>
            <a:r>
              <a:rPr sz="1350" spc="-60" dirty="0">
                <a:latin typeface="Calibri"/>
                <a:cs typeface="Calibri"/>
              </a:rPr>
              <a:t> </a:t>
            </a:r>
            <a:r>
              <a:rPr sz="1350" spc="-5" dirty="0">
                <a:latin typeface="Calibri"/>
                <a:cs typeface="Calibri"/>
              </a:rPr>
              <a:t>printer</a:t>
            </a:r>
            <a:endParaRPr sz="1350">
              <a:latin typeface="Calibri"/>
              <a:cs typeface="Calibri"/>
            </a:endParaRPr>
          </a:p>
        </p:txBody>
      </p:sp>
      <p:sp>
        <p:nvSpPr>
          <p:cNvPr id="31" name="object 31"/>
          <p:cNvSpPr txBox="1"/>
          <p:nvPr/>
        </p:nvSpPr>
        <p:spPr>
          <a:xfrm>
            <a:off x="5280786" y="1736216"/>
            <a:ext cx="993775"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Nitrocellulose</a:t>
            </a:r>
            <a:endParaRPr sz="1350">
              <a:latin typeface="Calibri"/>
              <a:cs typeface="Calibri"/>
            </a:endParaRPr>
          </a:p>
        </p:txBody>
      </p:sp>
      <p:sp>
        <p:nvSpPr>
          <p:cNvPr id="32" name="object 32"/>
          <p:cNvSpPr txBox="1"/>
          <p:nvPr/>
        </p:nvSpPr>
        <p:spPr>
          <a:xfrm>
            <a:off x="5369178" y="2529966"/>
            <a:ext cx="452120"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A</a:t>
            </a:r>
            <a:r>
              <a:rPr sz="1350" dirty="0">
                <a:latin typeface="Calibri"/>
                <a:cs typeface="Calibri"/>
              </a:rPr>
              <a:t>g</a:t>
            </a:r>
            <a:r>
              <a:rPr sz="1350" spc="-10" dirty="0">
                <a:latin typeface="Calibri"/>
                <a:cs typeface="Calibri"/>
              </a:rPr>
              <a:t> </a:t>
            </a:r>
            <a:r>
              <a:rPr sz="1350" dirty="0">
                <a:latin typeface="Calibri"/>
                <a:cs typeface="Calibri"/>
              </a:rPr>
              <a:t>ink</a:t>
            </a:r>
            <a:endParaRPr sz="1350">
              <a:latin typeface="Calibri"/>
              <a:cs typeface="Calibri"/>
            </a:endParaRPr>
          </a:p>
        </p:txBody>
      </p:sp>
      <p:grpSp>
        <p:nvGrpSpPr>
          <p:cNvPr id="33" name="object 33"/>
          <p:cNvGrpSpPr/>
          <p:nvPr/>
        </p:nvGrpSpPr>
        <p:grpSpPr>
          <a:xfrm>
            <a:off x="242315" y="3847846"/>
            <a:ext cx="1594485" cy="1971039"/>
            <a:chOff x="242315" y="3847846"/>
            <a:chExt cx="1594485" cy="1971039"/>
          </a:xfrm>
        </p:grpSpPr>
        <p:pic>
          <p:nvPicPr>
            <p:cNvPr id="34" name="object 34"/>
            <p:cNvPicPr/>
            <p:nvPr/>
          </p:nvPicPr>
          <p:blipFill>
            <a:blip r:embed="rId15" cstate="print"/>
            <a:stretch>
              <a:fillRect/>
            </a:stretch>
          </p:blipFill>
          <p:spPr>
            <a:xfrm>
              <a:off x="484454" y="3847846"/>
              <a:ext cx="668273" cy="617410"/>
            </a:xfrm>
            <a:prstGeom prst="rect">
              <a:avLst/>
            </a:prstGeom>
          </p:spPr>
        </p:pic>
        <p:pic>
          <p:nvPicPr>
            <p:cNvPr id="35" name="object 35"/>
            <p:cNvPicPr/>
            <p:nvPr/>
          </p:nvPicPr>
          <p:blipFill>
            <a:blip r:embed="rId16" cstate="print"/>
            <a:stretch>
              <a:fillRect/>
            </a:stretch>
          </p:blipFill>
          <p:spPr>
            <a:xfrm>
              <a:off x="242315" y="4224528"/>
              <a:ext cx="1594104" cy="1594104"/>
            </a:xfrm>
            <a:prstGeom prst="rect">
              <a:avLst/>
            </a:prstGeom>
          </p:spPr>
        </p:pic>
      </p:grpSp>
      <p:grpSp>
        <p:nvGrpSpPr>
          <p:cNvPr id="36" name="object 36"/>
          <p:cNvGrpSpPr/>
          <p:nvPr/>
        </p:nvGrpSpPr>
        <p:grpSpPr>
          <a:xfrm>
            <a:off x="4321973" y="4366133"/>
            <a:ext cx="3234055" cy="1095375"/>
            <a:chOff x="4321973" y="4366133"/>
            <a:chExt cx="3234055" cy="1095375"/>
          </a:xfrm>
        </p:grpSpPr>
        <p:sp>
          <p:nvSpPr>
            <p:cNvPr id="37" name="object 37"/>
            <p:cNvSpPr/>
            <p:nvPr/>
          </p:nvSpPr>
          <p:spPr>
            <a:xfrm>
              <a:off x="5480430" y="4809363"/>
              <a:ext cx="343535" cy="504190"/>
            </a:xfrm>
            <a:custGeom>
              <a:avLst/>
              <a:gdLst/>
              <a:ahLst/>
              <a:cxnLst/>
              <a:rect l="l" t="t" r="r" b="b"/>
              <a:pathLst>
                <a:path w="343535" h="504189">
                  <a:moveTo>
                    <a:pt x="323850" y="0"/>
                  </a:moveTo>
                  <a:lnTo>
                    <a:pt x="336199" y="46638"/>
                  </a:lnTo>
                  <a:lnTo>
                    <a:pt x="342566" y="93402"/>
                  </a:lnTo>
                  <a:lnTo>
                    <a:pt x="343179" y="139836"/>
                  </a:lnTo>
                  <a:lnTo>
                    <a:pt x="338263" y="185485"/>
                  </a:lnTo>
                  <a:lnTo>
                    <a:pt x="328045" y="229892"/>
                  </a:lnTo>
                  <a:lnTo>
                    <a:pt x="312754" y="272603"/>
                  </a:lnTo>
                  <a:lnTo>
                    <a:pt x="292614" y="313160"/>
                  </a:lnTo>
                  <a:lnTo>
                    <a:pt x="267853" y="351109"/>
                  </a:lnTo>
                  <a:lnTo>
                    <a:pt x="238699" y="385994"/>
                  </a:lnTo>
                  <a:lnTo>
                    <a:pt x="205377" y="417358"/>
                  </a:lnTo>
                  <a:lnTo>
                    <a:pt x="168115" y="444747"/>
                  </a:lnTo>
                  <a:lnTo>
                    <a:pt x="127139" y="467704"/>
                  </a:lnTo>
                  <a:lnTo>
                    <a:pt x="82677" y="485775"/>
                  </a:lnTo>
                  <a:lnTo>
                    <a:pt x="41814" y="497014"/>
                  </a:lnTo>
                  <a:lnTo>
                    <a:pt x="20990" y="500919"/>
                  </a:lnTo>
                  <a:lnTo>
                    <a:pt x="0" y="503681"/>
                  </a:lnTo>
                </a:path>
              </a:pathLst>
            </a:custGeom>
            <a:ln w="38100">
              <a:solidFill>
                <a:srgbClr val="4471C4"/>
              </a:solidFill>
            </a:ln>
          </p:spPr>
          <p:txBody>
            <a:bodyPr wrap="square" lIns="0" tIns="0" rIns="0" bIns="0" rtlCol="0"/>
            <a:lstStyle/>
            <a:p>
              <a:endParaRPr/>
            </a:p>
          </p:txBody>
        </p:sp>
        <p:sp>
          <p:nvSpPr>
            <p:cNvPr id="38" name="object 38"/>
            <p:cNvSpPr/>
            <p:nvPr/>
          </p:nvSpPr>
          <p:spPr>
            <a:xfrm>
              <a:off x="4341023" y="4777359"/>
              <a:ext cx="307975" cy="429259"/>
            </a:xfrm>
            <a:custGeom>
              <a:avLst/>
              <a:gdLst/>
              <a:ahLst/>
              <a:cxnLst/>
              <a:rect l="l" t="t" r="r" b="b"/>
              <a:pathLst>
                <a:path w="307975" h="429260">
                  <a:moveTo>
                    <a:pt x="307938" y="429260"/>
                  </a:moveTo>
                  <a:lnTo>
                    <a:pt x="262008" y="417192"/>
                  </a:lnTo>
                  <a:lnTo>
                    <a:pt x="218832" y="400185"/>
                  </a:lnTo>
                  <a:lnTo>
                    <a:pt x="178690" y="378633"/>
                  </a:lnTo>
                  <a:lnTo>
                    <a:pt x="141861" y="352932"/>
                  </a:lnTo>
                  <a:lnTo>
                    <a:pt x="108624" y="323475"/>
                  </a:lnTo>
                  <a:lnTo>
                    <a:pt x="79258" y="290658"/>
                  </a:lnTo>
                  <a:lnTo>
                    <a:pt x="54043" y="254875"/>
                  </a:lnTo>
                  <a:lnTo>
                    <a:pt x="33258" y="216521"/>
                  </a:lnTo>
                  <a:lnTo>
                    <a:pt x="17182" y="175991"/>
                  </a:lnTo>
                  <a:lnTo>
                    <a:pt x="6094" y="133679"/>
                  </a:lnTo>
                  <a:lnTo>
                    <a:pt x="273" y="89980"/>
                  </a:lnTo>
                  <a:lnTo>
                    <a:pt x="0" y="45288"/>
                  </a:lnTo>
                  <a:lnTo>
                    <a:pt x="5551" y="0"/>
                  </a:lnTo>
                </a:path>
              </a:pathLst>
            </a:custGeom>
            <a:ln w="38100">
              <a:solidFill>
                <a:srgbClr val="4471C4"/>
              </a:solidFill>
            </a:ln>
          </p:spPr>
          <p:txBody>
            <a:bodyPr wrap="square" lIns="0" tIns="0" rIns="0" bIns="0" rtlCol="0"/>
            <a:lstStyle/>
            <a:p>
              <a:endParaRPr/>
            </a:p>
          </p:txBody>
        </p:sp>
        <p:pic>
          <p:nvPicPr>
            <p:cNvPr id="39" name="object 39"/>
            <p:cNvPicPr/>
            <p:nvPr/>
          </p:nvPicPr>
          <p:blipFill>
            <a:blip r:embed="rId17" cstate="print"/>
            <a:stretch>
              <a:fillRect/>
            </a:stretch>
          </p:blipFill>
          <p:spPr>
            <a:xfrm>
              <a:off x="4520183" y="5061204"/>
              <a:ext cx="1101089" cy="400050"/>
            </a:xfrm>
            <a:prstGeom prst="rect">
              <a:avLst/>
            </a:prstGeom>
          </p:spPr>
        </p:pic>
        <p:pic>
          <p:nvPicPr>
            <p:cNvPr id="40" name="object 40"/>
            <p:cNvPicPr/>
            <p:nvPr/>
          </p:nvPicPr>
          <p:blipFill>
            <a:blip r:embed="rId18" cstate="print"/>
            <a:stretch>
              <a:fillRect/>
            </a:stretch>
          </p:blipFill>
          <p:spPr>
            <a:xfrm>
              <a:off x="4667387" y="4681728"/>
              <a:ext cx="473826" cy="716017"/>
            </a:xfrm>
            <a:prstGeom prst="rect">
              <a:avLst/>
            </a:prstGeom>
          </p:spPr>
        </p:pic>
        <p:pic>
          <p:nvPicPr>
            <p:cNvPr id="41" name="object 41"/>
            <p:cNvPicPr/>
            <p:nvPr/>
          </p:nvPicPr>
          <p:blipFill>
            <a:blip r:embed="rId19" cstate="print"/>
            <a:stretch>
              <a:fillRect/>
            </a:stretch>
          </p:blipFill>
          <p:spPr>
            <a:xfrm>
              <a:off x="4606107" y="4820540"/>
              <a:ext cx="459922" cy="449959"/>
            </a:xfrm>
            <a:prstGeom prst="rect">
              <a:avLst/>
            </a:prstGeom>
          </p:spPr>
        </p:pic>
        <p:pic>
          <p:nvPicPr>
            <p:cNvPr id="42" name="object 42"/>
            <p:cNvPicPr/>
            <p:nvPr/>
          </p:nvPicPr>
          <p:blipFill>
            <a:blip r:embed="rId20" cstate="print"/>
            <a:stretch>
              <a:fillRect/>
            </a:stretch>
          </p:blipFill>
          <p:spPr>
            <a:xfrm>
              <a:off x="6580250" y="4366133"/>
              <a:ext cx="975359" cy="675698"/>
            </a:xfrm>
            <a:prstGeom prst="rect">
              <a:avLst/>
            </a:prstGeom>
          </p:spPr>
        </p:pic>
        <p:pic>
          <p:nvPicPr>
            <p:cNvPr id="43" name="object 43"/>
            <p:cNvPicPr/>
            <p:nvPr/>
          </p:nvPicPr>
          <p:blipFill>
            <a:blip r:embed="rId21" cstate="print"/>
            <a:stretch>
              <a:fillRect/>
            </a:stretch>
          </p:blipFill>
          <p:spPr>
            <a:xfrm>
              <a:off x="6259067" y="4867656"/>
              <a:ext cx="321563" cy="321563"/>
            </a:xfrm>
            <a:prstGeom prst="rect">
              <a:avLst/>
            </a:prstGeom>
          </p:spPr>
        </p:pic>
      </p:grpSp>
      <p:sp>
        <p:nvSpPr>
          <p:cNvPr id="44" name="object 44"/>
          <p:cNvSpPr txBox="1"/>
          <p:nvPr/>
        </p:nvSpPr>
        <p:spPr>
          <a:xfrm>
            <a:off x="523443" y="3498595"/>
            <a:ext cx="1132840" cy="438150"/>
          </a:xfrm>
          <a:prstGeom prst="rect">
            <a:avLst/>
          </a:prstGeom>
        </p:spPr>
        <p:txBody>
          <a:bodyPr vert="horz" wrap="square" lIns="0" tIns="13335" rIns="0" bIns="0" rtlCol="0">
            <a:spAutoFit/>
          </a:bodyPr>
          <a:lstStyle/>
          <a:p>
            <a:pPr marL="62865" marR="5080" indent="-50800">
              <a:lnSpc>
                <a:spcPct val="100000"/>
              </a:lnSpc>
              <a:spcBef>
                <a:spcPts val="105"/>
              </a:spcBef>
            </a:pPr>
            <a:r>
              <a:rPr sz="1350" spc="-10" dirty="0">
                <a:latin typeface="Calibri"/>
                <a:cs typeface="Calibri"/>
              </a:rPr>
              <a:t>Graphene oxide </a:t>
            </a:r>
            <a:r>
              <a:rPr sz="1350" spc="-295" dirty="0">
                <a:latin typeface="Calibri"/>
                <a:cs typeface="Calibri"/>
              </a:rPr>
              <a:t> </a:t>
            </a:r>
            <a:r>
              <a:rPr sz="1350" spc="-10" dirty="0">
                <a:latin typeface="Calibri"/>
                <a:cs typeface="Calibri"/>
              </a:rPr>
              <a:t>water</a:t>
            </a:r>
            <a:r>
              <a:rPr sz="1350" spc="-45" dirty="0">
                <a:latin typeface="Calibri"/>
                <a:cs typeface="Calibri"/>
              </a:rPr>
              <a:t> </a:t>
            </a:r>
            <a:r>
              <a:rPr sz="1350" spc="-5" dirty="0">
                <a:latin typeface="Calibri"/>
                <a:cs typeface="Calibri"/>
              </a:rPr>
              <a:t>solution</a:t>
            </a:r>
            <a:endParaRPr sz="1350">
              <a:latin typeface="Calibri"/>
              <a:cs typeface="Calibri"/>
            </a:endParaRPr>
          </a:p>
        </p:txBody>
      </p:sp>
      <p:grpSp>
        <p:nvGrpSpPr>
          <p:cNvPr id="45" name="object 45"/>
          <p:cNvGrpSpPr/>
          <p:nvPr/>
        </p:nvGrpSpPr>
        <p:grpSpPr>
          <a:xfrm>
            <a:off x="952500" y="4148328"/>
            <a:ext cx="2612390" cy="1042669"/>
            <a:chOff x="952500" y="4148328"/>
            <a:chExt cx="2612390" cy="1042669"/>
          </a:xfrm>
        </p:grpSpPr>
        <p:pic>
          <p:nvPicPr>
            <p:cNvPr id="46" name="object 46"/>
            <p:cNvPicPr/>
            <p:nvPr/>
          </p:nvPicPr>
          <p:blipFill>
            <a:blip r:embed="rId22" cstate="print"/>
            <a:stretch>
              <a:fillRect/>
            </a:stretch>
          </p:blipFill>
          <p:spPr>
            <a:xfrm>
              <a:off x="952500" y="4148328"/>
              <a:ext cx="103631" cy="147828"/>
            </a:xfrm>
            <a:prstGeom prst="rect">
              <a:avLst/>
            </a:prstGeom>
          </p:spPr>
        </p:pic>
        <p:pic>
          <p:nvPicPr>
            <p:cNvPr id="47" name="object 47"/>
            <p:cNvPicPr/>
            <p:nvPr/>
          </p:nvPicPr>
          <p:blipFill>
            <a:blip r:embed="rId8" cstate="print"/>
            <a:stretch>
              <a:fillRect/>
            </a:stretch>
          </p:blipFill>
          <p:spPr>
            <a:xfrm>
              <a:off x="1387475" y="4484624"/>
              <a:ext cx="657136" cy="657208"/>
            </a:xfrm>
            <a:prstGeom prst="rect">
              <a:avLst/>
            </a:prstGeom>
          </p:spPr>
        </p:pic>
        <p:pic>
          <p:nvPicPr>
            <p:cNvPr id="48" name="object 48"/>
            <p:cNvPicPr/>
            <p:nvPr/>
          </p:nvPicPr>
          <p:blipFill>
            <a:blip r:embed="rId23" cstate="print"/>
            <a:stretch>
              <a:fillRect/>
            </a:stretch>
          </p:blipFill>
          <p:spPr>
            <a:xfrm>
              <a:off x="2017775" y="4492752"/>
              <a:ext cx="691895" cy="697991"/>
            </a:xfrm>
            <a:prstGeom prst="rect">
              <a:avLst/>
            </a:prstGeom>
          </p:spPr>
        </p:pic>
        <p:pic>
          <p:nvPicPr>
            <p:cNvPr id="49" name="object 49"/>
            <p:cNvPicPr/>
            <p:nvPr/>
          </p:nvPicPr>
          <p:blipFill>
            <a:blip r:embed="rId24" cstate="print"/>
            <a:stretch>
              <a:fillRect/>
            </a:stretch>
          </p:blipFill>
          <p:spPr>
            <a:xfrm>
              <a:off x="2745032" y="4479036"/>
              <a:ext cx="819603" cy="675513"/>
            </a:xfrm>
            <a:prstGeom prst="rect">
              <a:avLst/>
            </a:prstGeom>
          </p:spPr>
        </p:pic>
        <p:pic>
          <p:nvPicPr>
            <p:cNvPr id="50" name="object 50"/>
            <p:cNvPicPr/>
            <p:nvPr/>
          </p:nvPicPr>
          <p:blipFill>
            <a:blip r:embed="rId25" cstate="print"/>
            <a:stretch>
              <a:fillRect/>
            </a:stretch>
          </p:blipFill>
          <p:spPr>
            <a:xfrm>
              <a:off x="2750820" y="4288536"/>
              <a:ext cx="720852" cy="406907"/>
            </a:xfrm>
            <a:prstGeom prst="rect">
              <a:avLst/>
            </a:prstGeom>
          </p:spPr>
        </p:pic>
      </p:grpSp>
      <p:sp>
        <p:nvSpPr>
          <p:cNvPr id="51" name="object 51"/>
          <p:cNvSpPr txBox="1"/>
          <p:nvPr/>
        </p:nvSpPr>
        <p:spPr>
          <a:xfrm>
            <a:off x="606958" y="5723026"/>
            <a:ext cx="1230630" cy="232410"/>
          </a:xfrm>
          <a:prstGeom prst="rect">
            <a:avLst/>
          </a:prstGeom>
        </p:spPr>
        <p:txBody>
          <a:bodyPr vert="horz" wrap="square" lIns="0" tIns="13335" rIns="0" bIns="0" rtlCol="0">
            <a:spAutoFit/>
          </a:bodyPr>
          <a:lstStyle/>
          <a:p>
            <a:pPr marL="12700">
              <a:lnSpc>
                <a:spcPct val="100000"/>
              </a:lnSpc>
              <a:spcBef>
                <a:spcPts val="105"/>
              </a:spcBef>
            </a:pPr>
            <a:r>
              <a:rPr sz="1350" spc="-15" dirty="0">
                <a:latin typeface="Calibri"/>
                <a:cs typeface="Calibri"/>
              </a:rPr>
              <a:t>Vacuum</a:t>
            </a:r>
            <a:r>
              <a:rPr sz="1350" spc="-50" dirty="0">
                <a:latin typeface="Calibri"/>
                <a:cs typeface="Calibri"/>
              </a:rPr>
              <a:t> </a:t>
            </a:r>
            <a:r>
              <a:rPr sz="1350" spc="-5" dirty="0">
                <a:latin typeface="Calibri"/>
                <a:cs typeface="Calibri"/>
              </a:rPr>
              <a:t>filtration</a:t>
            </a:r>
            <a:endParaRPr sz="1350">
              <a:latin typeface="Calibri"/>
              <a:cs typeface="Calibri"/>
            </a:endParaRPr>
          </a:p>
        </p:txBody>
      </p:sp>
      <p:pic>
        <p:nvPicPr>
          <p:cNvPr id="52" name="object 52"/>
          <p:cNvPicPr/>
          <p:nvPr/>
        </p:nvPicPr>
        <p:blipFill>
          <a:blip r:embed="rId26" cstate="print"/>
          <a:stretch>
            <a:fillRect/>
          </a:stretch>
        </p:blipFill>
        <p:spPr>
          <a:xfrm>
            <a:off x="4325111" y="3529584"/>
            <a:ext cx="361188" cy="361188"/>
          </a:xfrm>
          <a:prstGeom prst="rect">
            <a:avLst/>
          </a:prstGeom>
        </p:spPr>
      </p:pic>
      <p:sp>
        <p:nvSpPr>
          <p:cNvPr id="53" name="object 53"/>
          <p:cNvSpPr txBox="1"/>
          <p:nvPr/>
        </p:nvSpPr>
        <p:spPr>
          <a:xfrm>
            <a:off x="2699257" y="3856101"/>
            <a:ext cx="711200" cy="232410"/>
          </a:xfrm>
          <a:prstGeom prst="rect">
            <a:avLst/>
          </a:prstGeom>
        </p:spPr>
        <p:txBody>
          <a:bodyPr vert="horz" wrap="square" lIns="0" tIns="13335" rIns="0" bIns="0" rtlCol="0">
            <a:spAutoFit/>
          </a:bodyPr>
          <a:lstStyle/>
          <a:p>
            <a:pPr marL="38100">
              <a:lnSpc>
                <a:spcPct val="100000"/>
              </a:lnSpc>
              <a:spcBef>
                <a:spcPts val="105"/>
              </a:spcBef>
            </a:pPr>
            <a:r>
              <a:rPr sz="1350" spc="-5" dirty="0">
                <a:latin typeface="Calibri"/>
                <a:cs typeface="Calibri"/>
              </a:rPr>
              <a:t>CO</a:t>
            </a:r>
            <a:r>
              <a:rPr sz="1350" spc="-7" baseline="-18518" dirty="0">
                <a:latin typeface="Calibri"/>
                <a:cs typeface="Calibri"/>
              </a:rPr>
              <a:t>2</a:t>
            </a:r>
            <a:r>
              <a:rPr sz="1350" spc="75" baseline="-18518" dirty="0">
                <a:latin typeface="Calibri"/>
                <a:cs typeface="Calibri"/>
              </a:rPr>
              <a:t> </a:t>
            </a:r>
            <a:r>
              <a:rPr sz="1350" dirty="0">
                <a:latin typeface="Calibri"/>
                <a:cs typeface="Calibri"/>
              </a:rPr>
              <a:t>laser</a:t>
            </a:r>
            <a:endParaRPr sz="1350">
              <a:latin typeface="Calibri"/>
              <a:cs typeface="Calibri"/>
            </a:endParaRPr>
          </a:p>
        </p:txBody>
      </p:sp>
      <p:sp>
        <p:nvSpPr>
          <p:cNvPr id="54" name="object 54"/>
          <p:cNvSpPr txBox="1"/>
          <p:nvPr/>
        </p:nvSpPr>
        <p:spPr>
          <a:xfrm>
            <a:off x="4871084" y="3505580"/>
            <a:ext cx="884555"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1-</a:t>
            </a:r>
            <a:r>
              <a:rPr sz="1350" spc="-45" dirty="0">
                <a:latin typeface="Calibri"/>
                <a:cs typeface="Calibri"/>
              </a:rPr>
              <a:t> </a:t>
            </a:r>
            <a:r>
              <a:rPr sz="1350" spc="-10" dirty="0">
                <a:latin typeface="Calibri"/>
                <a:cs typeface="Calibri"/>
              </a:rPr>
              <a:t>engraving</a:t>
            </a:r>
            <a:endParaRPr sz="1350">
              <a:latin typeface="Calibri"/>
              <a:cs typeface="Calibri"/>
            </a:endParaRPr>
          </a:p>
        </p:txBody>
      </p:sp>
      <p:sp>
        <p:nvSpPr>
          <p:cNvPr id="55" name="object 55"/>
          <p:cNvSpPr txBox="1"/>
          <p:nvPr/>
        </p:nvSpPr>
        <p:spPr>
          <a:xfrm>
            <a:off x="6891019" y="4975986"/>
            <a:ext cx="690880"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2-</a:t>
            </a:r>
            <a:r>
              <a:rPr sz="1350" spc="-55" dirty="0">
                <a:latin typeface="Calibri"/>
                <a:cs typeface="Calibri"/>
              </a:rPr>
              <a:t> </a:t>
            </a:r>
            <a:r>
              <a:rPr sz="1350" spc="-5" dirty="0">
                <a:latin typeface="Calibri"/>
                <a:cs typeface="Calibri"/>
              </a:rPr>
              <a:t>cutting</a:t>
            </a:r>
            <a:endParaRPr sz="1350">
              <a:latin typeface="Calibri"/>
              <a:cs typeface="Calibri"/>
            </a:endParaRPr>
          </a:p>
        </p:txBody>
      </p:sp>
      <p:grpSp>
        <p:nvGrpSpPr>
          <p:cNvPr id="56" name="object 56"/>
          <p:cNvGrpSpPr/>
          <p:nvPr/>
        </p:nvGrpSpPr>
        <p:grpSpPr>
          <a:xfrm>
            <a:off x="3959352" y="3992879"/>
            <a:ext cx="2278380" cy="850900"/>
            <a:chOff x="3959352" y="3992879"/>
            <a:chExt cx="2278380" cy="850900"/>
          </a:xfrm>
        </p:grpSpPr>
        <p:pic>
          <p:nvPicPr>
            <p:cNvPr id="57" name="object 57"/>
            <p:cNvPicPr/>
            <p:nvPr/>
          </p:nvPicPr>
          <p:blipFill>
            <a:blip r:embed="rId27" cstate="print"/>
            <a:stretch>
              <a:fillRect/>
            </a:stretch>
          </p:blipFill>
          <p:spPr>
            <a:xfrm>
              <a:off x="5428361" y="4057459"/>
              <a:ext cx="809358" cy="785812"/>
            </a:xfrm>
            <a:prstGeom prst="rect">
              <a:avLst/>
            </a:prstGeom>
          </p:spPr>
        </p:pic>
        <p:pic>
          <p:nvPicPr>
            <p:cNvPr id="58" name="object 58"/>
            <p:cNvPicPr/>
            <p:nvPr/>
          </p:nvPicPr>
          <p:blipFill>
            <a:blip r:embed="rId28" cstate="print"/>
            <a:stretch>
              <a:fillRect/>
            </a:stretch>
          </p:blipFill>
          <p:spPr>
            <a:xfrm>
              <a:off x="3959352" y="3992879"/>
              <a:ext cx="827519" cy="809244"/>
            </a:xfrm>
            <a:prstGeom prst="rect">
              <a:avLst/>
            </a:prstGeom>
          </p:spPr>
        </p:pic>
      </p:grpSp>
      <p:sp>
        <p:nvSpPr>
          <p:cNvPr id="59" name="object 59"/>
          <p:cNvSpPr txBox="1"/>
          <p:nvPr/>
        </p:nvSpPr>
        <p:spPr>
          <a:xfrm>
            <a:off x="3609847" y="4198746"/>
            <a:ext cx="247650"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GO</a:t>
            </a:r>
            <a:endParaRPr sz="1350">
              <a:latin typeface="Calibri"/>
              <a:cs typeface="Calibri"/>
            </a:endParaRPr>
          </a:p>
        </p:txBody>
      </p:sp>
      <p:sp>
        <p:nvSpPr>
          <p:cNvPr id="60" name="object 60"/>
          <p:cNvSpPr txBox="1"/>
          <p:nvPr/>
        </p:nvSpPr>
        <p:spPr>
          <a:xfrm>
            <a:off x="6297548" y="4198746"/>
            <a:ext cx="307975"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r</a:t>
            </a:r>
            <a:r>
              <a:rPr sz="1350" dirty="0">
                <a:latin typeface="Calibri"/>
                <a:cs typeface="Calibri"/>
              </a:rPr>
              <a:t>GO</a:t>
            </a:r>
            <a:endParaRPr sz="1350">
              <a:latin typeface="Calibri"/>
              <a:cs typeface="Calibri"/>
            </a:endParaRPr>
          </a:p>
        </p:txBody>
      </p:sp>
      <p:pic>
        <p:nvPicPr>
          <p:cNvPr id="61" name="object 61"/>
          <p:cNvPicPr/>
          <p:nvPr/>
        </p:nvPicPr>
        <p:blipFill>
          <a:blip r:embed="rId29" cstate="print"/>
          <a:stretch>
            <a:fillRect/>
          </a:stretch>
        </p:blipFill>
        <p:spPr>
          <a:xfrm>
            <a:off x="7840980" y="4154423"/>
            <a:ext cx="982979" cy="92963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49042" y="996696"/>
            <a:ext cx="3307587" cy="314070"/>
          </a:xfrm>
          <a:prstGeom prst="rect">
            <a:avLst/>
          </a:prstGeom>
        </p:spPr>
      </p:pic>
      <p:sp>
        <p:nvSpPr>
          <p:cNvPr id="3" name="object 3"/>
          <p:cNvSpPr txBox="1">
            <a:spLocks noGrp="1"/>
          </p:cNvSpPr>
          <p:nvPr>
            <p:ph type="title"/>
          </p:nvPr>
        </p:nvSpPr>
        <p:spPr>
          <a:xfrm>
            <a:off x="2719197" y="862660"/>
            <a:ext cx="3364865" cy="528955"/>
          </a:xfrm>
          <a:prstGeom prst="rect">
            <a:avLst/>
          </a:prstGeom>
        </p:spPr>
        <p:txBody>
          <a:bodyPr vert="horz" wrap="square" lIns="0" tIns="12700" rIns="0" bIns="0" rtlCol="0">
            <a:spAutoFit/>
          </a:bodyPr>
          <a:lstStyle/>
          <a:p>
            <a:pPr marL="12700">
              <a:lnSpc>
                <a:spcPct val="100000"/>
              </a:lnSpc>
              <a:spcBef>
                <a:spcPts val="100"/>
              </a:spcBef>
            </a:pPr>
            <a:r>
              <a:rPr sz="3300" spc="-5" dirty="0">
                <a:solidFill>
                  <a:srgbClr val="000000"/>
                </a:solidFill>
                <a:latin typeface="Calibri"/>
                <a:cs typeface="Calibri"/>
              </a:rPr>
              <a:t>POP</a:t>
            </a:r>
            <a:r>
              <a:rPr sz="3300" spc="204" dirty="0">
                <a:solidFill>
                  <a:srgbClr val="000000"/>
                </a:solidFill>
                <a:latin typeface="Calibri"/>
                <a:cs typeface="Calibri"/>
              </a:rPr>
              <a:t> </a:t>
            </a:r>
            <a:r>
              <a:rPr sz="3300" dirty="0">
                <a:solidFill>
                  <a:srgbClr val="000000"/>
                </a:solidFill>
                <a:latin typeface="Calibri"/>
                <a:cs typeface="Calibri"/>
              </a:rPr>
              <a:t>UP</a:t>
            </a:r>
            <a:r>
              <a:rPr sz="3300" spc="-5" dirty="0">
                <a:solidFill>
                  <a:srgbClr val="000000"/>
                </a:solidFill>
                <a:latin typeface="Calibri"/>
                <a:cs typeface="Calibri"/>
              </a:rPr>
              <a:t> </a:t>
            </a:r>
            <a:r>
              <a:rPr sz="3300" spc="-10" dirty="0">
                <a:solidFill>
                  <a:srgbClr val="000000"/>
                </a:solidFill>
                <a:latin typeface="Calibri"/>
                <a:cs typeface="Calibri"/>
              </a:rPr>
              <a:t>fabrication</a:t>
            </a:r>
            <a:endParaRPr sz="3300">
              <a:latin typeface="Calibri"/>
              <a:cs typeface="Calibri"/>
            </a:endParaRPr>
          </a:p>
        </p:txBody>
      </p:sp>
      <p:grpSp>
        <p:nvGrpSpPr>
          <p:cNvPr id="4" name="object 4"/>
          <p:cNvGrpSpPr/>
          <p:nvPr/>
        </p:nvGrpSpPr>
        <p:grpSpPr>
          <a:xfrm>
            <a:off x="92710" y="1369822"/>
            <a:ext cx="8958580" cy="1939289"/>
            <a:chOff x="92710" y="1369822"/>
            <a:chExt cx="8958580" cy="1939289"/>
          </a:xfrm>
        </p:grpSpPr>
        <p:sp>
          <p:nvSpPr>
            <p:cNvPr id="5" name="object 5"/>
            <p:cNvSpPr/>
            <p:nvPr/>
          </p:nvSpPr>
          <p:spPr>
            <a:xfrm>
              <a:off x="99060" y="1376172"/>
              <a:ext cx="8945880" cy="1926589"/>
            </a:xfrm>
            <a:custGeom>
              <a:avLst/>
              <a:gdLst/>
              <a:ahLst/>
              <a:cxnLst/>
              <a:rect l="l" t="t" r="r" b="b"/>
              <a:pathLst>
                <a:path w="8945880" h="1926589">
                  <a:moveTo>
                    <a:pt x="8624824" y="0"/>
                  </a:moveTo>
                  <a:lnTo>
                    <a:pt x="321055" y="0"/>
                  </a:lnTo>
                  <a:lnTo>
                    <a:pt x="273612" y="3481"/>
                  </a:lnTo>
                  <a:lnTo>
                    <a:pt x="228329" y="13595"/>
                  </a:lnTo>
                  <a:lnTo>
                    <a:pt x="185705" y="29843"/>
                  </a:lnTo>
                  <a:lnTo>
                    <a:pt x="146236" y="51729"/>
                  </a:lnTo>
                  <a:lnTo>
                    <a:pt x="110418" y="78757"/>
                  </a:lnTo>
                  <a:lnTo>
                    <a:pt x="78748" y="110428"/>
                  </a:lnTo>
                  <a:lnTo>
                    <a:pt x="51723" y="146247"/>
                  </a:lnTo>
                  <a:lnTo>
                    <a:pt x="29839" y="185716"/>
                  </a:lnTo>
                  <a:lnTo>
                    <a:pt x="13592" y="228338"/>
                  </a:lnTo>
                  <a:lnTo>
                    <a:pt x="3481" y="273617"/>
                  </a:lnTo>
                  <a:lnTo>
                    <a:pt x="0" y="321055"/>
                  </a:lnTo>
                  <a:lnTo>
                    <a:pt x="0" y="1605279"/>
                  </a:lnTo>
                  <a:lnTo>
                    <a:pt x="3481" y="1652718"/>
                  </a:lnTo>
                  <a:lnTo>
                    <a:pt x="13592" y="1697997"/>
                  </a:lnTo>
                  <a:lnTo>
                    <a:pt x="29839" y="1740619"/>
                  </a:lnTo>
                  <a:lnTo>
                    <a:pt x="51723" y="1780088"/>
                  </a:lnTo>
                  <a:lnTo>
                    <a:pt x="78748" y="1815907"/>
                  </a:lnTo>
                  <a:lnTo>
                    <a:pt x="110418" y="1847578"/>
                  </a:lnTo>
                  <a:lnTo>
                    <a:pt x="146236" y="1874606"/>
                  </a:lnTo>
                  <a:lnTo>
                    <a:pt x="185705" y="1896492"/>
                  </a:lnTo>
                  <a:lnTo>
                    <a:pt x="228329" y="1912740"/>
                  </a:lnTo>
                  <a:lnTo>
                    <a:pt x="273612" y="1922854"/>
                  </a:lnTo>
                  <a:lnTo>
                    <a:pt x="321055" y="1926336"/>
                  </a:lnTo>
                  <a:lnTo>
                    <a:pt x="8624824" y="1926336"/>
                  </a:lnTo>
                  <a:lnTo>
                    <a:pt x="8672262" y="1922854"/>
                  </a:lnTo>
                  <a:lnTo>
                    <a:pt x="8717541" y="1912740"/>
                  </a:lnTo>
                  <a:lnTo>
                    <a:pt x="8760163" y="1896492"/>
                  </a:lnTo>
                  <a:lnTo>
                    <a:pt x="8799632" y="1874606"/>
                  </a:lnTo>
                  <a:lnTo>
                    <a:pt x="8835451" y="1847578"/>
                  </a:lnTo>
                  <a:lnTo>
                    <a:pt x="8867122" y="1815907"/>
                  </a:lnTo>
                  <a:lnTo>
                    <a:pt x="8894150" y="1780088"/>
                  </a:lnTo>
                  <a:lnTo>
                    <a:pt x="8916036" y="1740619"/>
                  </a:lnTo>
                  <a:lnTo>
                    <a:pt x="8932284" y="1697997"/>
                  </a:lnTo>
                  <a:lnTo>
                    <a:pt x="8942398" y="1652718"/>
                  </a:lnTo>
                  <a:lnTo>
                    <a:pt x="8945880" y="1605279"/>
                  </a:lnTo>
                  <a:lnTo>
                    <a:pt x="8945880" y="321055"/>
                  </a:lnTo>
                  <a:lnTo>
                    <a:pt x="8942398" y="273617"/>
                  </a:lnTo>
                  <a:lnTo>
                    <a:pt x="8932284" y="228338"/>
                  </a:lnTo>
                  <a:lnTo>
                    <a:pt x="8916036" y="185716"/>
                  </a:lnTo>
                  <a:lnTo>
                    <a:pt x="8894150" y="146247"/>
                  </a:lnTo>
                  <a:lnTo>
                    <a:pt x="8867122" y="110428"/>
                  </a:lnTo>
                  <a:lnTo>
                    <a:pt x="8835451" y="78757"/>
                  </a:lnTo>
                  <a:lnTo>
                    <a:pt x="8799632" y="51729"/>
                  </a:lnTo>
                  <a:lnTo>
                    <a:pt x="8760163" y="29843"/>
                  </a:lnTo>
                  <a:lnTo>
                    <a:pt x="8717541" y="13595"/>
                  </a:lnTo>
                  <a:lnTo>
                    <a:pt x="8672262" y="3481"/>
                  </a:lnTo>
                  <a:lnTo>
                    <a:pt x="8624824" y="0"/>
                  </a:lnTo>
                  <a:close/>
                </a:path>
              </a:pathLst>
            </a:custGeom>
            <a:solidFill>
              <a:srgbClr val="DAE2F3">
                <a:alpha val="41960"/>
              </a:srgbClr>
            </a:solidFill>
          </p:spPr>
          <p:txBody>
            <a:bodyPr wrap="square" lIns="0" tIns="0" rIns="0" bIns="0" rtlCol="0"/>
            <a:lstStyle/>
            <a:p>
              <a:endParaRPr/>
            </a:p>
          </p:txBody>
        </p:sp>
        <p:sp>
          <p:nvSpPr>
            <p:cNvPr id="6" name="object 6"/>
            <p:cNvSpPr/>
            <p:nvPr/>
          </p:nvSpPr>
          <p:spPr>
            <a:xfrm>
              <a:off x="99060" y="1376172"/>
              <a:ext cx="8945880" cy="1926589"/>
            </a:xfrm>
            <a:custGeom>
              <a:avLst/>
              <a:gdLst/>
              <a:ahLst/>
              <a:cxnLst/>
              <a:rect l="l" t="t" r="r" b="b"/>
              <a:pathLst>
                <a:path w="8945880" h="1926589">
                  <a:moveTo>
                    <a:pt x="0" y="321055"/>
                  </a:moveTo>
                  <a:lnTo>
                    <a:pt x="3481" y="273617"/>
                  </a:lnTo>
                  <a:lnTo>
                    <a:pt x="13592" y="228338"/>
                  </a:lnTo>
                  <a:lnTo>
                    <a:pt x="29839" y="185716"/>
                  </a:lnTo>
                  <a:lnTo>
                    <a:pt x="51723" y="146247"/>
                  </a:lnTo>
                  <a:lnTo>
                    <a:pt x="78748" y="110428"/>
                  </a:lnTo>
                  <a:lnTo>
                    <a:pt x="110418" y="78757"/>
                  </a:lnTo>
                  <a:lnTo>
                    <a:pt x="146236" y="51729"/>
                  </a:lnTo>
                  <a:lnTo>
                    <a:pt x="185705" y="29843"/>
                  </a:lnTo>
                  <a:lnTo>
                    <a:pt x="228329" y="13595"/>
                  </a:lnTo>
                  <a:lnTo>
                    <a:pt x="273612" y="3481"/>
                  </a:lnTo>
                  <a:lnTo>
                    <a:pt x="321055" y="0"/>
                  </a:lnTo>
                  <a:lnTo>
                    <a:pt x="8624824" y="0"/>
                  </a:lnTo>
                  <a:lnTo>
                    <a:pt x="8672262" y="3481"/>
                  </a:lnTo>
                  <a:lnTo>
                    <a:pt x="8717541" y="13595"/>
                  </a:lnTo>
                  <a:lnTo>
                    <a:pt x="8760163" y="29843"/>
                  </a:lnTo>
                  <a:lnTo>
                    <a:pt x="8799632" y="51729"/>
                  </a:lnTo>
                  <a:lnTo>
                    <a:pt x="8835451" y="78757"/>
                  </a:lnTo>
                  <a:lnTo>
                    <a:pt x="8867122" y="110428"/>
                  </a:lnTo>
                  <a:lnTo>
                    <a:pt x="8894150" y="146247"/>
                  </a:lnTo>
                  <a:lnTo>
                    <a:pt x="8916036" y="185716"/>
                  </a:lnTo>
                  <a:lnTo>
                    <a:pt x="8932284" y="228338"/>
                  </a:lnTo>
                  <a:lnTo>
                    <a:pt x="8942398" y="273617"/>
                  </a:lnTo>
                  <a:lnTo>
                    <a:pt x="8945880" y="321055"/>
                  </a:lnTo>
                  <a:lnTo>
                    <a:pt x="8945880" y="1605279"/>
                  </a:lnTo>
                  <a:lnTo>
                    <a:pt x="8942398" y="1652718"/>
                  </a:lnTo>
                  <a:lnTo>
                    <a:pt x="8932284" y="1697997"/>
                  </a:lnTo>
                  <a:lnTo>
                    <a:pt x="8916036" y="1740619"/>
                  </a:lnTo>
                  <a:lnTo>
                    <a:pt x="8894150" y="1780088"/>
                  </a:lnTo>
                  <a:lnTo>
                    <a:pt x="8867122" y="1815907"/>
                  </a:lnTo>
                  <a:lnTo>
                    <a:pt x="8835451" y="1847578"/>
                  </a:lnTo>
                  <a:lnTo>
                    <a:pt x="8799632" y="1874606"/>
                  </a:lnTo>
                  <a:lnTo>
                    <a:pt x="8760163" y="1896492"/>
                  </a:lnTo>
                  <a:lnTo>
                    <a:pt x="8717541" y="1912740"/>
                  </a:lnTo>
                  <a:lnTo>
                    <a:pt x="8672262" y="1922854"/>
                  </a:lnTo>
                  <a:lnTo>
                    <a:pt x="8624824" y="1926336"/>
                  </a:lnTo>
                  <a:lnTo>
                    <a:pt x="321055" y="1926336"/>
                  </a:lnTo>
                  <a:lnTo>
                    <a:pt x="273612" y="1922854"/>
                  </a:lnTo>
                  <a:lnTo>
                    <a:pt x="228329" y="1912740"/>
                  </a:lnTo>
                  <a:lnTo>
                    <a:pt x="185705" y="1896492"/>
                  </a:lnTo>
                  <a:lnTo>
                    <a:pt x="146236" y="1874606"/>
                  </a:lnTo>
                  <a:lnTo>
                    <a:pt x="110418" y="1847578"/>
                  </a:lnTo>
                  <a:lnTo>
                    <a:pt x="78748" y="1815907"/>
                  </a:lnTo>
                  <a:lnTo>
                    <a:pt x="51723" y="1780088"/>
                  </a:lnTo>
                  <a:lnTo>
                    <a:pt x="29839" y="1740619"/>
                  </a:lnTo>
                  <a:lnTo>
                    <a:pt x="13592" y="1697997"/>
                  </a:lnTo>
                  <a:lnTo>
                    <a:pt x="3481" y="1652718"/>
                  </a:lnTo>
                  <a:lnTo>
                    <a:pt x="0" y="1605279"/>
                  </a:lnTo>
                  <a:lnTo>
                    <a:pt x="0" y="321055"/>
                  </a:lnTo>
                  <a:close/>
                </a:path>
              </a:pathLst>
            </a:custGeom>
            <a:ln w="12700">
              <a:solidFill>
                <a:srgbClr val="8FAADC"/>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39368" y="2122931"/>
              <a:ext cx="438912" cy="1088135"/>
            </a:xfrm>
            <a:prstGeom prst="rect">
              <a:avLst/>
            </a:prstGeom>
          </p:spPr>
        </p:pic>
        <p:pic>
          <p:nvPicPr>
            <p:cNvPr id="8" name="object 8"/>
            <p:cNvPicPr/>
            <p:nvPr/>
          </p:nvPicPr>
          <p:blipFill>
            <a:blip r:embed="rId4" cstate="print"/>
            <a:stretch>
              <a:fillRect/>
            </a:stretch>
          </p:blipFill>
          <p:spPr>
            <a:xfrm>
              <a:off x="1908048" y="1434084"/>
              <a:ext cx="1798320" cy="1798320"/>
            </a:xfrm>
            <a:prstGeom prst="rect">
              <a:avLst/>
            </a:prstGeom>
          </p:spPr>
        </p:pic>
        <p:pic>
          <p:nvPicPr>
            <p:cNvPr id="9" name="object 9"/>
            <p:cNvPicPr/>
            <p:nvPr/>
          </p:nvPicPr>
          <p:blipFill>
            <a:blip r:embed="rId5" cstate="print"/>
            <a:stretch>
              <a:fillRect/>
            </a:stretch>
          </p:blipFill>
          <p:spPr>
            <a:xfrm>
              <a:off x="1568504" y="2179193"/>
              <a:ext cx="657170" cy="657208"/>
            </a:xfrm>
            <a:prstGeom prst="rect">
              <a:avLst/>
            </a:prstGeom>
          </p:spPr>
        </p:pic>
        <p:pic>
          <p:nvPicPr>
            <p:cNvPr id="10" name="object 10"/>
            <p:cNvPicPr/>
            <p:nvPr/>
          </p:nvPicPr>
          <p:blipFill>
            <a:blip r:embed="rId5" cstate="print"/>
            <a:stretch>
              <a:fillRect/>
            </a:stretch>
          </p:blipFill>
          <p:spPr>
            <a:xfrm>
              <a:off x="3241039" y="2106802"/>
              <a:ext cx="657136" cy="657208"/>
            </a:xfrm>
            <a:prstGeom prst="rect">
              <a:avLst/>
            </a:prstGeom>
          </p:spPr>
        </p:pic>
        <p:pic>
          <p:nvPicPr>
            <p:cNvPr id="11" name="object 11"/>
            <p:cNvPicPr/>
            <p:nvPr/>
          </p:nvPicPr>
          <p:blipFill>
            <a:blip r:embed="rId5" cstate="print"/>
            <a:stretch>
              <a:fillRect/>
            </a:stretch>
          </p:blipFill>
          <p:spPr>
            <a:xfrm>
              <a:off x="6744770" y="2106802"/>
              <a:ext cx="657170" cy="657208"/>
            </a:xfrm>
            <a:prstGeom prst="rect">
              <a:avLst/>
            </a:prstGeom>
          </p:spPr>
        </p:pic>
        <p:pic>
          <p:nvPicPr>
            <p:cNvPr id="12" name="object 12"/>
            <p:cNvPicPr/>
            <p:nvPr/>
          </p:nvPicPr>
          <p:blipFill>
            <a:blip r:embed="rId6" cstate="print"/>
            <a:stretch>
              <a:fillRect/>
            </a:stretch>
          </p:blipFill>
          <p:spPr>
            <a:xfrm>
              <a:off x="6714743" y="2574036"/>
              <a:ext cx="687324" cy="687324"/>
            </a:xfrm>
            <a:prstGeom prst="rect">
              <a:avLst/>
            </a:prstGeom>
          </p:spPr>
        </p:pic>
      </p:grpSp>
      <p:sp>
        <p:nvSpPr>
          <p:cNvPr id="13" name="object 13"/>
          <p:cNvSpPr txBox="1"/>
          <p:nvPr/>
        </p:nvSpPr>
        <p:spPr>
          <a:xfrm>
            <a:off x="6855714" y="2836926"/>
            <a:ext cx="398145" cy="277495"/>
          </a:xfrm>
          <a:prstGeom prst="rect">
            <a:avLst/>
          </a:prstGeom>
          <a:solidFill>
            <a:srgbClr val="C9EEFB"/>
          </a:solidFill>
          <a:ln w="28575">
            <a:solidFill>
              <a:srgbClr val="000000"/>
            </a:solidFill>
          </a:ln>
        </p:spPr>
        <p:txBody>
          <a:bodyPr vert="horz" wrap="square" lIns="0" tIns="41275" rIns="0" bIns="0" rtlCol="0">
            <a:spAutoFit/>
          </a:bodyPr>
          <a:lstStyle/>
          <a:p>
            <a:pPr marL="108585">
              <a:lnSpc>
                <a:spcPct val="100000"/>
              </a:lnSpc>
              <a:spcBef>
                <a:spcPts val="325"/>
              </a:spcBef>
            </a:pPr>
            <a:r>
              <a:rPr sz="600" spc="-5" dirty="0">
                <a:latin typeface="Calibri"/>
                <a:cs typeface="Calibri"/>
              </a:rPr>
              <a:t>100°C</a:t>
            </a:r>
            <a:endParaRPr sz="600">
              <a:latin typeface="Calibri"/>
              <a:cs typeface="Calibri"/>
            </a:endParaRPr>
          </a:p>
          <a:p>
            <a:pPr marL="93345">
              <a:lnSpc>
                <a:spcPct val="100000"/>
              </a:lnSpc>
            </a:pPr>
            <a:r>
              <a:rPr sz="600" spc="-5" dirty="0">
                <a:latin typeface="Calibri"/>
                <a:cs typeface="Calibri"/>
              </a:rPr>
              <a:t>1</a:t>
            </a:r>
            <a:r>
              <a:rPr sz="600" dirty="0">
                <a:latin typeface="Calibri"/>
                <a:cs typeface="Calibri"/>
              </a:rPr>
              <a:t>5</a:t>
            </a:r>
            <a:r>
              <a:rPr sz="600" spc="-10" dirty="0">
                <a:latin typeface="Calibri"/>
                <a:cs typeface="Calibri"/>
              </a:rPr>
              <a:t> </a:t>
            </a:r>
            <a:r>
              <a:rPr sz="600" dirty="0">
                <a:latin typeface="Calibri"/>
                <a:cs typeface="Calibri"/>
              </a:rPr>
              <a:t>m</a:t>
            </a:r>
            <a:r>
              <a:rPr sz="600" spc="-10" dirty="0">
                <a:latin typeface="Calibri"/>
                <a:cs typeface="Calibri"/>
              </a:rPr>
              <a:t>i</a:t>
            </a:r>
            <a:r>
              <a:rPr sz="600" dirty="0">
                <a:latin typeface="Calibri"/>
                <a:cs typeface="Calibri"/>
              </a:rPr>
              <a:t>n</a:t>
            </a:r>
            <a:endParaRPr sz="600">
              <a:latin typeface="Calibri"/>
              <a:cs typeface="Calibri"/>
            </a:endParaRPr>
          </a:p>
        </p:txBody>
      </p:sp>
      <p:grpSp>
        <p:nvGrpSpPr>
          <p:cNvPr id="14" name="object 14"/>
          <p:cNvGrpSpPr/>
          <p:nvPr/>
        </p:nvGrpSpPr>
        <p:grpSpPr>
          <a:xfrm>
            <a:off x="92710" y="1731975"/>
            <a:ext cx="8296909" cy="4186554"/>
            <a:chOff x="92710" y="1731975"/>
            <a:chExt cx="8296909" cy="4186554"/>
          </a:xfrm>
        </p:grpSpPr>
        <p:pic>
          <p:nvPicPr>
            <p:cNvPr id="15" name="object 15"/>
            <p:cNvPicPr/>
            <p:nvPr/>
          </p:nvPicPr>
          <p:blipFill>
            <a:blip r:embed="rId7" cstate="print"/>
            <a:stretch>
              <a:fillRect/>
            </a:stretch>
          </p:blipFill>
          <p:spPr>
            <a:xfrm>
              <a:off x="7871460" y="1763268"/>
              <a:ext cx="518159" cy="1196339"/>
            </a:xfrm>
            <a:prstGeom prst="rect">
              <a:avLst/>
            </a:prstGeom>
          </p:spPr>
        </p:pic>
        <p:pic>
          <p:nvPicPr>
            <p:cNvPr id="16" name="object 16"/>
            <p:cNvPicPr/>
            <p:nvPr/>
          </p:nvPicPr>
          <p:blipFill>
            <a:blip r:embed="rId8" cstate="print"/>
            <a:stretch>
              <a:fillRect/>
            </a:stretch>
          </p:blipFill>
          <p:spPr>
            <a:xfrm>
              <a:off x="3927348" y="1911096"/>
              <a:ext cx="979931" cy="982979"/>
            </a:xfrm>
            <a:prstGeom prst="rect">
              <a:avLst/>
            </a:prstGeom>
          </p:spPr>
        </p:pic>
        <p:sp>
          <p:nvSpPr>
            <p:cNvPr id="17" name="object 17"/>
            <p:cNvSpPr/>
            <p:nvPr/>
          </p:nvSpPr>
          <p:spPr>
            <a:xfrm>
              <a:off x="1161287" y="2129028"/>
              <a:ext cx="337185" cy="464820"/>
            </a:xfrm>
            <a:custGeom>
              <a:avLst/>
              <a:gdLst/>
              <a:ahLst/>
              <a:cxnLst/>
              <a:rect l="l" t="t" r="r" b="b"/>
              <a:pathLst>
                <a:path w="337184" h="464819">
                  <a:moveTo>
                    <a:pt x="336803" y="0"/>
                  </a:moveTo>
                  <a:lnTo>
                    <a:pt x="0" y="0"/>
                  </a:lnTo>
                  <a:lnTo>
                    <a:pt x="0" y="464820"/>
                  </a:lnTo>
                  <a:lnTo>
                    <a:pt x="336803" y="464820"/>
                  </a:lnTo>
                  <a:lnTo>
                    <a:pt x="336803" y="0"/>
                  </a:lnTo>
                  <a:close/>
                </a:path>
              </a:pathLst>
            </a:custGeom>
            <a:solidFill>
              <a:srgbClr val="F1F1F1"/>
            </a:solidFill>
          </p:spPr>
          <p:txBody>
            <a:bodyPr wrap="square" lIns="0" tIns="0" rIns="0" bIns="0" rtlCol="0"/>
            <a:lstStyle/>
            <a:p>
              <a:endParaRPr/>
            </a:p>
          </p:txBody>
        </p:sp>
        <p:sp>
          <p:nvSpPr>
            <p:cNvPr id="18" name="object 18"/>
            <p:cNvSpPr/>
            <p:nvPr/>
          </p:nvSpPr>
          <p:spPr>
            <a:xfrm>
              <a:off x="1161287" y="2129028"/>
              <a:ext cx="337185" cy="464820"/>
            </a:xfrm>
            <a:custGeom>
              <a:avLst/>
              <a:gdLst/>
              <a:ahLst/>
              <a:cxnLst/>
              <a:rect l="l" t="t" r="r" b="b"/>
              <a:pathLst>
                <a:path w="337184" h="464819">
                  <a:moveTo>
                    <a:pt x="0" y="464820"/>
                  </a:moveTo>
                  <a:lnTo>
                    <a:pt x="336803" y="464820"/>
                  </a:lnTo>
                  <a:lnTo>
                    <a:pt x="336803" y="0"/>
                  </a:lnTo>
                  <a:lnTo>
                    <a:pt x="0" y="0"/>
                  </a:lnTo>
                  <a:lnTo>
                    <a:pt x="0" y="464820"/>
                  </a:lnTo>
                  <a:close/>
                </a:path>
              </a:pathLst>
            </a:custGeom>
            <a:ln w="12700">
              <a:solidFill>
                <a:srgbClr val="000000"/>
              </a:solidFill>
            </a:ln>
          </p:spPr>
          <p:txBody>
            <a:bodyPr wrap="square" lIns="0" tIns="0" rIns="0" bIns="0" rtlCol="0"/>
            <a:lstStyle/>
            <a:p>
              <a:endParaRPr/>
            </a:p>
          </p:txBody>
        </p:sp>
        <p:pic>
          <p:nvPicPr>
            <p:cNvPr id="19" name="object 19"/>
            <p:cNvPicPr/>
            <p:nvPr/>
          </p:nvPicPr>
          <p:blipFill>
            <a:blip r:embed="rId9" cstate="print"/>
            <a:stretch>
              <a:fillRect/>
            </a:stretch>
          </p:blipFill>
          <p:spPr>
            <a:xfrm>
              <a:off x="2106941" y="2920513"/>
              <a:ext cx="288265" cy="337417"/>
            </a:xfrm>
            <a:prstGeom prst="rect">
              <a:avLst/>
            </a:prstGeom>
          </p:spPr>
        </p:pic>
        <p:pic>
          <p:nvPicPr>
            <p:cNvPr id="20" name="object 20"/>
            <p:cNvPicPr/>
            <p:nvPr/>
          </p:nvPicPr>
          <p:blipFill>
            <a:blip r:embed="rId10" cstate="print"/>
            <a:stretch>
              <a:fillRect/>
            </a:stretch>
          </p:blipFill>
          <p:spPr>
            <a:xfrm>
              <a:off x="2225548" y="2914142"/>
              <a:ext cx="176021" cy="197612"/>
            </a:xfrm>
            <a:prstGeom prst="rect">
              <a:avLst/>
            </a:prstGeom>
          </p:spPr>
        </p:pic>
        <p:pic>
          <p:nvPicPr>
            <p:cNvPr id="21" name="object 21"/>
            <p:cNvPicPr/>
            <p:nvPr/>
          </p:nvPicPr>
          <p:blipFill>
            <a:blip r:embed="rId5" cstate="print"/>
            <a:stretch>
              <a:fillRect/>
            </a:stretch>
          </p:blipFill>
          <p:spPr>
            <a:xfrm>
              <a:off x="4932044" y="2073656"/>
              <a:ext cx="657136" cy="657098"/>
            </a:xfrm>
            <a:prstGeom prst="rect">
              <a:avLst/>
            </a:prstGeom>
          </p:spPr>
        </p:pic>
        <p:pic>
          <p:nvPicPr>
            <p:cNvPr id="22" name="object 22"/>
            <p:cNvPicPr/>
            <p:nvPr/>
          </p:nvPicPr>
          <p:blipFill>
            <a:blip r:embed="rId11" cstate="print"/>
            <a:stretch>
              <a:fillRect/>
            </a:stretch>
          </p:blipFill>
          <p:spPr>
            <a:xfrm>
              <a:off x="5871971" y="1819656"/>
              <a:ext cx="425424" cy="1006094"/>
            </a:xfrm>
            <a:prstGeom prst="rect">
              <a:avLst/>
            </a:prstGeom>
          </p:spPr>
        </p:pic>
        <p:pic>
          <p:nvPicPr>
            <p:cNvPr id="23" name="object 23"/>
            <p:cNvPicPr/>
            <p:nvPr/>
          </p:nvPicPr>
          <p:blipFill>
            <a:blip r:embed="rId12" cstate="print"/>
            <a:stretch>
              <a:fillRect/>
            </a:stretch>
          </p:blipFill>
          <p:spPr>
            <a:xfrm>
              <a:off x="5589269" y="1731975"/>
              <a:ext cx="1056131" cy="1059726"/>
            </a:xfrm>
            <a:prstGeom prst="rect">
              <a:avLst/>
            </a:prstGeom>
          </p:spPr>
        </p:pic>
        <p:pic>
          <p:nvPicPr>
            <p:cNvPr id="24" name="object 24"/>
            <p:cNvPicPr/>
            <p:nvPr/>
          </p:nvPicPr>
          <p:blipFill>
            <a:blip r:embed="rId13" cstate="print"/>
            <a:stretch>
              <a:fillRect/>
            </a:stretch>
          </p:blipFill>
          <p:spPr>
            <a:xfrm>
              <a:off x="5779515" y="1833372"/>
              <a:ext cx="1192530" cy="961008"/>
            </a:xfrm>
            <a:prstGeom prst="rect">
              <a:avLst/>
            </a:prstGeom>
          </p:spPr>
        </p:pic>
        <p:pic>
          <p:nvPicPr>
            <p:cNvPr id="25" name="object 25"/>
            <p:cNvPicPr/>
            <p:nvPr/>
          </p:nvPicPr>
          <p:blipFill>
            <a:blip r:embed="rId14" cstate="print"/>
            <a:stretch>
              <a:fillRect/>
            </a:stretch>
          </p:blipFill>
          <p:spPr>
            <a:xfrm>
              <a:off x="411797" y="1823364"/>
              <a:ext cx="592353" cy="612114"/>
            </a:xfrm>
            <a:prstGeom prst="rect">
              <a:avLst/>
            </a:prstGeom>
          </p:spPr>
        </p:pic>
        <p:sp>
          <p:nvSpPr>
            <p:cNvPr id="26" name="object 26"/>
            <p:cNvSpPr/>
            <p:nvPr/>
          </p:nvSpPr>
          <p:spPr>
            <a:xfrm>
              <a:off x="99060" y="3332988"/>
              <a:ext cx="5890260" cy="2578735"/>
            </a:xfrm>
            <a:custGeom>
              <a:avLst/>
              <a:gdLst/>
              <a:ahLst/>
              <a:cxnLst/>
              <a:rect l="l" t="t" r="r" b="b"/>
              <a:pathLst>
                <a:path w="5890260" h="2578735">
                  <a:moveTo>
                    <a:pt x="5460492" y="0"/>
                  </a:moveTo>
                  <a:lnTo>
                    <a:pt x="429780" y="0"/>
                  </a:lnTo>
                  <a:lnTo>
                    <a:pt x="382951" y="2521"/>
                  </a:lnTo>
                  <a:lnTo>
                    <a:pt x="337582" y="9912"/>
                  </a:lnTo>
                  <a:lnTo>
                    <a:pt x="293936" y="21909"/>
                  </a:lnTo>
                  <a:lnTo>
                    <a:pt x="252275" y="38250"/>
                  </a:lnTo>
                  <a:lnTo>
                    <a:pt x="212861" y="58673"/>
                  </a:lnTo>
                  <a:lnTo>
                    <a:pt x="175957" y="82917"/>
                  </a:lnTo>
                  <a:lnTo>
                    <a:pt x="141824" y="110719"/>
                  </a:lnTo>
                  <a:lnTo>
                    <a:pt x="110725" y="141817"/>
                  </a:lnTo>
                  <a:lnTo>
                    <a:pt x="82922" y="175948"/>
                  </a:lnTo>
                  <a:lnTo>
                    <a:pt x="58677" y="212851"/>
                  </a:lnTo>
                  <a:lnTo>
                    <a:pt x="38252" y="252264"/>
                  </a:lnTo>
                  <a:lnTo>
                    <a:pt x="21910" y="293924"/>
                  </a:lnTo>
                  <a:lnTo>
                    <a:pt x="9912" y="337570"/>
                  </a:lnTo>
                  <a:lnTo>
                    <a:pt x="2521" y="382938"/>
                  </a:lnTo>
                  <a:lnTo>
                    <a:pt x="0" y="429768"/>
                  </a:lnTo>
                  <a:lnTo>
                    <a:pt x="0" y="2148840"/>
                  </a:lnTo>
                  <a:lnTo>
                    <a:pt x="2521" y="2195667"/>
                  </a:lnTo>
                  <a:lnTo>
                    <a:pt x="9912" y="2241034"/>
                  </a:lnTo>
                  <a:lnTo>
                    <a:pt x="21910" y="2284678"/>
                  </a:lnTo>
                  <a:lnTo>
                    <a:pt x="38252" y="2326337"/>
                  </a:lnTo>
                  <a:lnTo>
                    <a:pt x="58677" y="2365750"/>
                  </a:lnTo>
                  <a:lnTo>
                    <a:pt x="82922" y="2402653"/>
                  </a:lnTo>
                  <a:lnTo>
                    <a:pt x="110725" y="2436785"/>
                  </a:lnTo>
                  <a:lnTo>
                    <a:pt x="141824" y="2467883"/>
                  </a:lnTo>
                  <a:lnTo>
                    <a:pt x="175957" y="2495686"/>
                  </a:lnTo>
                  <a:lnTo>
                    <a:pt x="212861" y="2519931"/>
                  </a:lnTo>
                  <a:lnTo>
                    <a:pt x="252275" y="2540355"/>
                  </a:lnTo>
                  <a:lnTo>
                    <a:pt x="293936" y="2556697"/>
                  </a:lnTo>
                  <a:lnTo>
                    <a:pt x="337582" y="2568695"/>
                  </a:lnTo>
                  <a:lnTo>
                    <a:pt x="382951" y="2576086"/>
                  </a:lnTo>
                  <a:lnTo>
                    <a:pt x="429780" y="2578608"/>
                  </a:lnTo>
                  <a:lnTo>
                    <a:pt x="5460492" y="2578608"/>
                  </a:lnTo>
                  <a:lnTo>
                    <a:pt x="5507321" y="2576086"/>
                  </a:lnTo>
                  <a:lnTo>
                    <a:pt x="5552689" y="2568695"/>
                  </a:lnTo>
                  <a:lnTo>
                    <a:pt x="5596335" y="2556697"/>
                  </a:lnTo>
                  <a:lnTo>
                    <a:pt x="5637995" y="2540355"/>
                  </a:lnTo>
                  <a:lnTo>
                    <a:pt x="5677408" y="2519931"/>
                  </a:lnTo>
                  <a:lnTo>
                    <a:pt x="5714311" y="2495686"/>
                  </a:lnTo>
                  <a:lnTo>
                    <a:pt x="5748442" y="2467883"/>
                  </a:lnTo>
                  <a:lnTo>
                    <a:pt x="5779540" y="2436785"/>
                  </a:lnTo>
                  <a:lnTo>
                    <a:pt x="5807342" y="2402653"/>
                  </a:lnTo>
                  <a:lnTo>
                    <a:pt x="5831586" y="2365750"/>
                  </a:lnTo>
                  <a:lnTo>
                    <a:pt x="5852009" y="2326337"/>
                  </a:lnTo>
                  <a:lnTo>
                    <a:pt x="5868350" y="2284678"/>
                  </a:lnTo>
                  <a:lnTo>
                    <a:pt x="5880347" y="2241034"/>
                  </a:lnTo>
                  <a:lnTo>
                    <a:pt x="5887738" y="2195667"/>
                  </a:lnTo>
                  <a:lnTo>
                    <a:pt x="5890260" y="2148840"/>
                  </a:lnTo>
                  <a:lnTo>
                    <a:pt x="5890260" y="429768"/>
                  </a:lnTo>
                  <a:lnTo>
                    <a:pt x="5887738" y="382938"/>
                  </a:lnTo>
                  <a:lnTo>
                    <a:pt x="5880347" y="337570"/>
                  </a:lnTo>
                  <a:lnTo>
                    <a:pt x="5868350" y="293924"/>
                  </a:lnTo>
                  <a:lnTo>
                    <a:pt x="5852009" y="252264"/>
                  </a:lnTo>
                  <a:lnTo>
                    <a:pt x="5831586" y="212851"/>
                  </a:lnTo>
                  <a:lnTo>
                    <a:pt x="5807342" y="175948"/>
                  </a:lnTo>
                  <a:lnTo>
                    <a:pt x="5779540" y="141817"/>
                  </a:lnTo>
                  <a:lnTo>
                    <a:pt x="5748442" y="110719"/>
                  </a:lnTo>
                  <a:lnTo>
                    <a:pt x="5714311" y="82917"/>
                  </a:lnTo>
                  <a:lnTo>
                    <a:pt x="5677408" y="58674"/>
                  </a:lnTo>
                  <a:lnTo>
                    <a:pt x="5637995" y="38250"/>
                  </a:lnTo>
                  <a:lnTo>
                    <a:pt x="5596335" y="21909"/>
                  </a:lnTo>
                  <a:lnTo>
                    <a:pt x="5552689" y="9912"/>
                  </a:lnTo>
                  <a:lnTo>
                    <a:pt x="5507321" y="2521"/>
                  </a:lnTo>
                  <a:lnTo>
                    <a:pt x="5460492" y="0"/>
                  </a:lnTo>
                  <a:close/>
                </a:path>
              </a:pathLst>
            </a:custGeom>
            <a:solidFill>
              <a:srgbClr val="ECECEC">
                <a:alpha val="41960"/>
              </a:srgbClr>
            </a:solidFill>
          </p:spPr>
          <p:txBody>
            <a:bodyPr wrap="square" lIns="0" tIns="0" rIns="0" bIns="0" rtlCol="0"/>
            <a:lstStyle/>
            <a:p>
              <a:endParaRPr/>
            </a:p>
          </p:txBody>
        </p:sp>
        <p:sp>
          <p:nvSpPr>
            <p:cNvPr id="27" name="object 27"/>
            <p:cNvSpPr/>
            <p:nvPr/>
          </p:nvSpPr>
          <p:spPr>
            <a:xfrm>
              <a:off x="99060" y="3332988"/>
              <a:ext cx="5890260" cy="2578735"/>
            </a:xfrm>
            <a:custGeom>
              <a:avLst/>
              <a:gdLst/>
              <a:ahLst/>
              <a:cxnLst/>
              <a:rect l="l" t="t" r="r" b="b"/>
              <a:pathLst>
                <a:path w="5890260" h="2578735">
                  <a:moveTo>
                    <a:pt x="0" y="429768"/>
                  </a:moveTo>
                  <a:lnTo>
                    <a:pt x="2521" y="382938"/>
                  </a:lnTo>
                  <a:lnTo>
                    <a:pt x="9912" y="337570"/>
                  </a:lnTo>
                  <a:lnTo>
                    <a:pt x="21910" y="293924"/>
                  </a:lnTo>
                  <a:lnTo>
                    <a:pt x="38252" y="252264"/>
                  </a:lnTo>
                  <a:lnTo>
                    <a:pt x="58677" y="212851"/>
                  </a:lnTo>
                  <a:lnTo>
                    <a:pt x="82922" y="175948"/>
                  </a:lnTo>
                  <a:lnTo>
                    <a:pt x="110725" y="141817"/>
                  </a:lnTo>
                  <a:lnTo>
                    <a:pt x="141824" y="110719"/>
                  </a:lnTo>
                  <a:lnTo>
                    <a:pt x="175957" y="82917"/>
                  </a:lnTo>
                  <a:lnTo>
                    <a:pt x="212861" y="58673"/>
                  </a:lnTo>
                  <a:lnTo>
                    <a:pt x="252275" y="38250"/>
                  </a:lnTo>
                  <a:lnTo>
                    <a:pt x="293936" y="21909"/>
                  </a:lnTo>
                  <a:lnTo>
                    <a:pt x="337582" y="9912"/>
                  </a:lnTo>
                  <a:lnTo>
                    <a:pt x="382951" y="2521"/>
                  </a:lnTo>
                  <a:lnTo>
                    <a:pt x="429780" y="0"/>
                  </a:lnTo>
                  <a:lnTo>
                    <a:pt x="5460492" y="0"/>
                  </a:lnTo>
                  <a:lnTo>
                    <a:pt x="5507321" y="2521"/>
                  </a:lnTo>
                  <a:lnTo>
                    <a:pt x="5552689" y="9912"/>
                  </a:lnTo>
                  <a:lnTo>
                    <a:pt x="5596335" y="21909"/>
                  </a:lnTo>
                  <a:lnTo>
                    <a:pt x="5637995" y="38250"/>
                  </a:lnTo>
                  <a:lnTo>
                    <a:pt x="5677408" y="58674"/>
                  </a:lnTo>
                  <a:lnTo>
                    <a:pt x="5714311" y="82917"/>
                  </a:lnTo>
                  <a:lnTo>
                    <a:pt x="5748442" y="110719"/>
                  </a:lnTo>
                  <a:lnTo>
                    <a:pt x="5779540" y="141817"/>
                  </a:lnTo>
                  <a:lnTo>
                    <a:pt x="5807342" y="175948"/>
                  </a:lnTo>
                  <a:lnTo>
                    <a:pt x="5831586" y="212851"/>
                  </a:lnTo>
                  <a:lnTo>
                    <a:pt x="5852009" y="252264"/>
                  </a:lnTo>
                  <a:lnTo>
                    <a:pt x="5868350" y="293924"/>
                  </a:lnTo>
                  <a:lnTo>
                    <a:pt x="5880347" y="337570"/>
                  </a:lnTo>
                  <a:lnTo>
                    <a:pt x="5887738" y="382938"/>
                  </a:lnTo>
                  <a:lnTo>
                    <a:pt x="5890260" y="429768"/>
                  </a:lnTo>
                  <a:lnTo>
                    <a:pt x="5890260" y="2148840"/>
                  </a:lnTo>
                  <a:lnTo>
                    <a:pt x="5887738" y="2195667"/>
                  </a:lnTo>
                  <a:lnTo>
                    <a:pt x="5880347" y="2241034"/>
                  </a:lnTo>
                  <a:lnTo>
                    <a:pt x="5868350" y="2284678"/>
                  </a:lnTo>
                  <a:lnTo>
                    <a:pt x="5852009" y="2326337"/>
                  </a:lnTo>
                  <a:lnTo>
                    <a:pt x="5831586" y="2365750"/>
                  </a:lnTo>
                  <a:lnTo>
                    <a:pt x="5807342" y="2402653"/>
                  </a:lnTo>
                  <a:lnTo>
                    <a:pt x="5779540" y="2436785"/>
                  </a:lnTo>
                  <a:lnTo>
                    <a:pt x="5748442" y="2467883"/>
                  </a:lnTo>
                  <a:lnTo>
                    <a:pt x="5714311" y="2495686"/>
                  </a:lnTo>
                  <a:lnTo>
                    <a:pt x="5677408" y="2519931"/>
                  </a:lnTo>
                  <a:lnTo>
                    <a:pt x="5637995" y="2540355"/>
                  </a:lnTo>
                  <a:lnTo>
                    <a:pt x="5596335" y="2556697"/>
                  </a:lnTo>
                  <a:lnTo>
                    <a:pt x="5552689" y="2568695"/>
                  </a:lnTo>
                  <a:lnTo>
                    <a:pt x="5507321" y="2576086"/>
                  </a:lnTo>
                  <a:lnTo>
                    <a:pt x="5460492" y="2578608"/>
                  </a:lnTo>
                  <a:lnTo>
                    <a:pt x="429780" y="2578608"/>
                  </a:lnTo>
                  <a:lnTo>
                    <a:pt x="382951" y="2576086"/>
                  </a:lnTo>
                  <a:lnTo>
                    <a:pt x="337582" y="2568695"/>
                  </a:lnTo>
                  <a:lnTo>
                    <a:pt x="293936" y="2556697"/>
                  </a:lnTo>
                  <a:lnTo>
                    <a:pt x="252275" y="2540355"/>
                  </a:lnTo>
                  <a:lnTo>
                    <a:pt x="212861" y="2519931"/>
                  </a:lnTo>
                  <a:lnTo>
                    <a:pt x="175957" y="2495686"/>
                  </a:lnTo>
                  <a:lnTo>
                    <a:pt x="141824" y="2467883"/>
                  </a:lnTo>
                  <a:lnTo>
                    <a:pt x="110725" y="2436785"/>
                  </a:lnTo>
                  <a:lnTo>
                    <a:pt x="82922" y="2402653"/>
                  </a:lnTo>
                  <a:lnTo>
                    <a:pt x="58677" y="2365750"/>
                  </a:lnTo>
                  <a:lnTo>
                    <a:pt x="38252" y="2326337"/>
                  </a:lnTo>
                  <a:lnTo>
                    <a:pt x="21910" y="2284678"/>
                  </a:lnTo>
                  <a:lnTo>
                    <a:pt x="9912" y="2241034"/>
                  </a:lnTo>
                  <a:lnTo>
                    <a:pt x="2521" y="2195667"/>
                  </a:lnTo>
                  <a:lnTo>
                    <a:pt x="0" y="2148840"/>
                  </a:lnTo>
                  <a:lnTo>
                    <a:pt x="0" y="429768"/>
                  </a:lnTo>
                  <a:close/>
                </a:path>
              </a:pathLst>
            </a:custGeom>
            <a:ln w="12700">
              <a:solidFill>
                <a:srgbClr val="C8C8C8"/>
              </a:solidFill>
            </a:ln>
          </p:spPr>
          <p:txBody>
            <a:bodyPr wrap="square" lIns="0" tIns="0" rIns="0" bIns="0" rtlCol="0"/>
            <a:lstStyle/>
            <a:p>
              <a:endParaRPr/>
            </a:p>
          </p:txBody>
        </p:sp>
        <p:pic>
          <p:nvPicPr>
            <p:cNvPr id="28" name="object 28"/>
            <p:cNvPicPr/>
            <p:nvPr/>
          </p:nvPicPr>
          <p:blipFill>
            <a:blip r:embed="rId15" cstate="print"/>
            <a:stretch>
              <a:fillRect/>
            </a:stretch>
          </p:blipFill>
          <p:spPr>
            <a:xfrm>
              <a:off x="365760" y="4911852"/>
              <a:ext cx="771918" cy="540258"/>
            </a:xfrm>
            <a:prstGeom prst="rect">
              <a:avLst/>
            </a:prstGeom>
          </p:spPr>
        </p:pic>
        <p:pic>
          <p:nvPicPr>
            <p:cNvPr id="29" name="object 29"/>
            <p:cNvPicPr/>
            <p:nvPr/>
          </p:nvPicPr>
          <p:blipFill>
            <a:blip r:embed="rId16" cstate="print"/>
            <a:stretch>
              <a:fillRect/>
            </a:stretch>
          </p:blipFill>
          <p:spPr>
            <a:xfrm>
              <a:off x="126492" y="3925824"/>
              <a:ext cx="1450847" cy="998219"/>
            </a:xfrm>
            <a:prstGeom prst="rect">
              <a:avLst/>
            </a:prstGeom>
          </p:spPr>
        </p:pic>
      </p:grpSp>
      <p:sp>
        <p:nvSpPr>
          <p:cNvPr id="30" name="object 30"/>
          <p:cNvSpPr txBox="1"/>
          <p:nvPr/>
        </p:nvSpPr>
        <p:spPr>
          <a:xfrm>
            <a:off x="1239723" y="1577466"/>
            <a:ext cx="1028065"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Press-</a:t>
            </a:r>
            <a:r>
              <a:rPr sz="1350" spc="-45" dirty="0">
                <a:latin typeface="Calibri"/>
                <a:cs typeface="Calibri"/>
              </a:rPr>
              <a:t> </a:t>
            </a:r>
            <a:r>
              <a:rPr sz="1350" spc="-15" dirty="0">
                <a:latin typeface="Calibri"/>
                <a:cs typeface="Calibri"/>
              </a:rPr>
              <a:t>transfer</a:t>
            </a:r>
            <a:endParaRPr sz="1350">
              <a:latin typeface="Calibri"/>
              <a:cs typeface="Calibri"/>
            </a:endParaRPr>
          </a:p>
        </p:txBody>
      </p:sp>
      <p:sp>
        <p:nvSpPr>
          <p:cNvPr id="31" name="object 31"/>
          <p:cNvSpPr txBox="1"/>
          <p:nvPr/>
        </p:nvSpPr>
        <p:spPr>
          <a:xfrm>
            <a:off x="5099050" y="2979547"/>
            <a:ext cx="1454785" cy="232410"/>
          </a:xfrm>
          <a:prstGeom prst="rect">
            <a:avLst/>
          </a:prstGeom>
        </p:spPr>
        <p:txBody>
          <a:bodyPr vert="horz" wrap="square" lIns="0" tIns="13335" rIns="0" bIns="0" rtlCol="0">
            <a:spAutoFit/>
          </a:bodyPr>
          <a:lstStyle/>
          <a:p>
            <a:pPr marL="12700">
              <a:lnSpc>
                <a:spcPct val="100000"/>
              </a:lnSpc>
              <a:spcBef>
                <a:spcPts val="105"/>
              </a:spcBef>
            </a:pPr>
            <a:r>
              <a:rPr sz="1350" spc="-10" dirty="0">
                <a:latin typeface="Calibri"/>
                <a:cs typeface="Calibri"/>
              </a:rPr>
              <a:t>Grey</a:t>
            </a:r>
            <a:r>
              <a:rPr sz="1350" spc="-20" dirty="0">
                <a:latin typeface="Calibri"/>
                <a:cs typeface="Calibri"/>
              </a:rPr>
              <a:t> </a:t>
            </a:r>
            <a:r>
              <a:rPr sz="1350" spc="-5" dirty="0">
                <a:latin typeface="Calibri"/>
                <a:cs typeface="Calibri"/>
              </a:rPr>
              <a:t>dielectric</a:t>
            </a:r>
            <a:r>
              <a:rPr sz="1350" spc="5" dirty="0">
                <a:latin typeface="Calibri"/>
                <a:cs typeface="Calibri"/>
              </a:rPr>
              <a:t> </a:t>
            </a:r>
            <a:r>
              <a:rPr sz="1350" spc="-10" dirty="0">
                <a:latin typeface="Calibri"/>
                <a:cs typeface="Calibri"/>
              </a:rPr>
              <a:t>paste</a:t>
            </a:r>
            <a:endParaRPr sz="1350">
              <a:latin typeface="Calibri"/>
              <a:cs typeface="Calibri"/>
            </a:endParaRPr>
          </a:p>
        </p:txBody>
      </p:sp>
      <p:sp>
        <p:nvSpPr>
          <p:cNvPr id="32" name="object 32"/>
          <p:cNvSpPr txBox="1"/>
          <p:nvPr/>
        </p:nvSpPr>
        <p:spPr>
          <a:xfrm>
            <a:off x="377748" y="3652520"/>
            <a:ext cx="845185" cy="232410"/>
          </a:xfrm>
          <a:prstGeom prst="rect">
            <a:avLst/>
          </a:prstGeom>
        </p:spPr>
        <p:txBody>
          <a:bodyPr vert="horz" wrap="square" lIns="0" tIns="13335" rIns="0" bIns="0" rtlCol="0">
            <a:spAutoFit/>
          </a:bodyPr>
          <a:lstStyle/>
          <a:p>
            <a:pPr marL="12700">
              <a:lnSpc>
                <a:spcPct val="100000"/>
              </a:lnSpc>
              <a:spcBef>
                <a:spcPts val="105"/>
              </a:spcBef>
            </a:pPr>
            <a:r>
              <a:rPr sz="1350" spc="-40" dirty="0">
                <a:latin typeface="Calibri"/>
                <a:cs typeface="Calibri"/>
              </a:rPr>
              <a:t>W</a:t>
            </a:r>
            <a:r>
              <a:rPr sz="1350" spc="-15" dirty="0">
                <a:latin typeface="Calibri"/>
                <a:cs typeface="Calibri"/>
              </a:rPr>
              <a:t>a</a:t>
            </a:r>
            <a:r>
              <a:rPr sz="1350" dirty="0">
                <a:latin typeface="Calibri"/>
                <a:cs typeface="Calibri"/>
              </a:rPr>
              <a:t>x</a:t>
            </a:r>
            <a:r>
              <a:rPr sz="1350" spc="-20" dirty="0">
                <a:latin typeface="Calibri"/>
                <a:cs typeface="Calibri"/>
              </a:rPr>
              <a:t> </a:t>
            </a:r>
            <a:r>
              <a:rPr sz="1350" spc="-5" dirty="0">
                <a:latin typeface="Calibri"/>
                <a:cs typeface="Calibri"/>
              </a:rPr>
              <a:t>p</a:t>
            </a:r>
            <a:r>
              <a:rPr sz="1350" spc="-10" dirty="0">
                <a:latin typeface="Calibri"/>
                <a:cs typeface="Calibri"/>
              </a:rPr>
              <a:t>r</a:t>
            </a:r>
            <a:r>
              <a:rPr sz="1350" dirty="0">
                <a:latin typeface="Calibri"/>
                <a:cs typeface="Calibri"/>
              </a:rPr>
              <a:t>i</a:t>
            </a:r>
            <a:r>
              <a:rPr sz="1350" spc="-20" dirty="0">
                <a:latin typeface="Calibri"/>
                <a:cs typeface="Calibri"/>
              </a:rPr>
              <a:t>n</a:t>
            </a:r>
            <a:r>
              <a:rPr sz="1350" spc="-15" dirty="0">
                <a:latin typeface="Calibri"/>
                <a:cs typeface="Calibri"/>
              </a:rPr>
              <a:t>t</a:t>
            </a:r>
            <a:r>
              <a:rPr sz="1350" dirty="0">
                <a:latin typeface="Calibri"/>
                <a:cs typeface="Calibri"/>
              </a:rPr>
              <a:t>er</a:t>
            </a:r>
            <a:endParaRPr sz="1350">
              <a:latin typeface="Calibri"/>
              <a:cs typeface="Calibri"/>
            </a:endParaRPr>
          </a:p>
        </p:txBody>
      </p:sp>
      <p:sp>
        <p:nvSpPr>
          <p:cNvPr id="33" name="object 33"/>
          <p:cNvSpPr txBox="1"/>
          <p:nvPr/>
        </p:nvSpPr>
        <p:spPr>
          <a:xfrm>
            <a:off x="227177" y="5526735"/>
            <a:ext cx="1680210" cy="233045"/>
          </a:xfrm>
          <a:prstGeom prst="rect">
            <a:avLst/>
          </a:prstGeom>
        </p:spPr>
        <p:txBody>
          <a:bodyPr vert="horz" wrap="square" lIns="0" tIns="13335" rIns="0" bIns="0" rtlCol="0">
            <a:spAutoFit/>
          </a:bodyPr>
          <a:lstStyle/>
          <a:p>
            <a:pPr marL="12700">
              <a:lnSpc>
                <a:spcPct val="100000"/>
              </a:lnSpc>
              <a:spcBef>
                <a:spcPts val="105"/>
              </a:spcBef>
            </a:pPr>
            <a:r>
              <a:rPr sz="1350" spc="-10" dirty="0">
                <a:latin typeface="Calibri"/>
                <a:cs typeface="Calibri"/>
              </a:rPr>
              <a:t>Chromatographic</a:t>
            </a:r>
            <a:r>
              <a:rPr sz="1350" dirty="0">
                <a:latin typeface="Calibri"/>
                <a:cs typeface="Calibri"/>
              </a:rPr>
              <a:t> </a:t>
            </a:r>
            <a:r>
              <a:rPr sz="1350" spc="-5" dirty="0">
                <a:latin typeface="Calibri"/>
                <a:cs typeface="Calibri"/>
              </a:rPr>
              <a:t>paper</a:t>
            </a:r>
            <a:endParaRPr sz="1350">
              <a:latin typeface="Calibri"/>
              <a:cs typeface="Calibri"/>
            </a:endParaRPr>
          </a:p>
        </p:txBody>
      </p:sp>
      <p:grpSp>
        <p:nvGrpSpPr>
          <p:cNvPr id="34" name="object 34"/>
          <p:cNvGrpSpPr/>
          <p:nvPr/>
        </p:nvGrpSpPr>
        <p:grpSpPr>
          <a:xfrm>
            <a:off x="1420367" y="3658108"/>
            <a:ext cx="6431915" cy="2123440"/>
            <a:chOff x="1420367" y="3658108"/>
            <a:chExt cx="6431915" cy="2123440"/>
          </a:xfrm>
        </p:grpSpPr>
        <p:pic>
          <p:nvPicPr>
            <p:cNvPr id="35" name="object 35"/>
            <p:cNvPicPr/>
            <p:nvPr/>
          </p:nvPicPr>
          <p:blipFill>
            <a:blip r:embed="rId17" cstate="print"/>
            <a:stretch>
              <a:fillRect/>
            </a:stretch>
          </p:blipFill>
          <p:spPr>
            <a:xfrm>
              <a:off x="1420367" y="4088257"/>
              <a:ext cx="888822" cy="666750"/>
            </a:xfrm>
            <a:prstGeom prst="rect">
              <a:avLst/>
            </a:prstGeom>
          </p:spPr>
        </p:pic>
        <p:pic>
          <p:nvPicPr>
            <p:cNvPr id="36" name="object 36"/>
            <p:cNvPicPr/>
            <p:nvPr/>
          </p:nvPicPr>
          <p:blipFill>
            <a:blip r:embed="rId18" cstate="print"/>
            <a:stretch>
              <a:fillRect/>
            </a:stretch>
          </p:blipFill>
          <p:spPr>
            <a:xfrm>
              <a:off x="2446019" y="3938016"/>
              <a:ext cx="1135380" cy="1132332"/>
            </a:xfrm>
            <a:prstGeom prst="rect">
              <a:avLst/>
            </a:prstGeom>
          </p:spPr>
        </p:pic>
        <p:pic>
          <p:nvPicPr>
            <p:cNvPr id="37" name="object 37"/>
            <p:cNvPicPr/>
            <p:nvPr/>
          </p:nvPicPr>
          <p:blipFill>
            <a:blip r:embed="rId19" cstate="print"/>
            <a:stretch>
              <a:fillRect/>
            </a:stretch>
          </p:blipFill>
          <p:spPr>
            <a:xfrm>
              <a:off x="3659123" y="3980688"/>
              <a:ext cx="720851" cy="406907"/>
            </a:xfrm>
            <a:prstGeom prst="rect">
              <a:avLst/>
            </a:prstGeom>
          </p:spPr>
        </p:pic>
        <p:pic>
          <p:nvPicPr>
            <p:cNvPr id="38" name="object 38"/>
            <p:cNvPicPr/>
            <p:nvPr/>
          </p:nvPicPr>
          <p:blipFill>
            <a:blip r:embed="rId5" cstate="print"/>
            <a:stretch>
              <a:fillRect/>
            </a:stretch>
          </p:blipFill>
          <p:spPr>
            <a:xfrm>
              <a:off x="3699255" y="4111244"/>
              <a:ext cx="657136" cy="657208"/>
            </a:xfrm>
            <a:prstGeom prst="rect">
              <a:avLst/>
            </a:prstGeom>
          </p:spPr>
        </p:pic>
        <p:pic>
          <p:nvPicPr>
            <p:cNvPr id="39" name="object 39"/>
            <p:cNvPicPr/>
            <p:nvPr/>
          </p:nvPicPr>
          <p:blipFill>
            <a:blip r:embed="rId20" cstate="print"/>
            <a:stretch>
              <a:fillRect/>
            </a:stretch>
          </p:blipFill>
          <p:spPr>
            <a:xfrm>
              <a:off x="4770120" y="3909060"/>
              <a:ext cx="1062227" cy="1217675"/>
            </a:xfrm>
            <a:prstGeom prst="rect">
              <a:avLst/>
            </a:prstGeom>
          </p:spPr>
        </p:pic>
        <p:pic>
          <p:nvPicPr>
            <p:cNvPr id="40" name="object 40"/>
            <p:cNvPicPr/>
            <p:nvPr/>
          </p:nvPicPr>
          <p:blipFill>
            <a:blip r:embed="rId21" cstate="print"/>
            <a:stretch>
              <a:fillRect/>
            </a:stretch>
          </p:blipFill>
          <p:spPr>
            <a:xfrm>
              <a:off x="3851147" y="4692396"/>
              <a:ext cx="321563" cy="321563"/>
            </a:xfrm>
            <a:prstGeom prst="rect">
              <a:avLst/>
            </a:prstGeom>
          </p:spPr>
        </p:pic>
        <p:sp>
          <p:nvSpPr>
            <p:cNvPr id="41" name="object 41"/>
            <p:cNvSpPr/>
            <p:nvPr/>
          </p:nvSpPr>
          <p:spPr>
            <a:xfrm>
              <a:off x="6224524" y="3673601"/>
              <a:ext cx="85725" cy="1755775"/>
            </a:xfrm>
            <a:custGeom>
              <a:avLst/>
              <a:gdLst/>
              <a:ahLst/>
              <a:cxnLst/>
              <a:rect l="l" t="t" r="r" b="b"/>
              <a:pathLst>
                <a:path w="85725" h="1755775">
                  <a:moveTo>
                    <a:pt x="85725" y="1669923"/>
                  </a:moveTo>
                  <a:lnTo>
                    <a:pt x="57150" y="1669923"/>
                  </a:lnTo>
                  <a:lnTo>
                    <a:pt x="57150" y="1080516"/>
                  </a:lnTo>
                  <a:lnTo>
                    <a:pt x="28575" y="1080516"/>
                  </a:lnTo>
                  <a:lnTo>
                    <a:pt x="28575" y="1669923"/>
                  </a:lnTo>
                  <a:lnTo>
                    <a:pt x="127" y="1669923"/>
                  </a:lnTo>
                  <a:lnTo>
                    <a:pt x="42926" y="1755648"/>
                  </a:lnTo>
                  <a:lnTo>
                    <a:pt x="78549" y="1684274"/>
                  </a:lnTo>
                  <a:lnTo>
                    <a:pt x="85725" y="1669923"/>
                  </a:lnTo>
                  <a:close/>
                </a:path>
                <a:path w="85725" h="1755775">
                  <a:moveTo>
                    <a:pt x="85725" y="85725"/>
                  </a:moveTo>
                  <a:lnTo>
                    <a:pt x="78613" y="71501"/>
                  </a:lnTo>
                  <a:lnTo>
                    <a:pt x="42926" y="0"/>
                  </a:lnTo>
                  <a:lnTo>
                    <a:pt x="0" y="85725"/>
                  </a:lnTo>
                  <a:lnTo>
                    <a:pt x="28575" y="85725"/>
                  </a:lnTo>
                  <a:lnTo>
                    <a:pt x="28575" y="713740"/>
                  </a:lnTo>
                  <a:lnTo>
                    <a:pt x="57150" y="713740"/>
                  </a:lnTo>
                  <a:lnTo>
                    <a:pt x="57150" y="85725"/>
                  </a:lnTo>
                  <a:lnTo>
                    <a:pt x="85725" y="85725"/>
                  </a:lnTo>
                  <a:close/>
                </a:path>
              </a:pathLst>
            </a:custGeom>
            <a:solidFill>
              <a:srgbClr val="4471C4"/>
            </a:solidFill>
          </p:spPr>
          <p:txBody>
            <a:bodyPr wrap="square" lIns="0" tIns="0" rIns="0" bIns="0" rtlCol="0"/>
            <a:lstStyle/>
            <a:p>
              <a:endParaRPr/>
            </a:p>
          </p:txBody>
        </p:sp>
        <p:pic>
          <p:nvPicPr>
            <p:cNvPr id="42" name="object 42"/>
            <p:cNvPicPr/>
            <p:nvPr/>
          </p:nvPicPr>
          <p:blipFill>
            <a:blip r:embed="rId22" cstate="print"/>
            <a:stretch>
              <a:fillRect/>
            </a:stretch>
          </p:blipFill>
          <p:spPr>
            <a:xfrm>
              <a:off x="7227570" y="5695759"/>
              <a:ext cx="250316" cy="85725"/>
            </a:xfrm>
            <a:prstGeom prst="rect">
              <a:avLst/>
            </a:prstGeom>
          </p:spPr>
        </p:pic>
        <p:pic>
          <p:nvPicPr>
            <p:cNvPr id="43" name="object 43"/>
            <p:cNvPicPr/>
            <p:nvPr/>
          </p:nvPicPr>
          <p:blipFill>
            <a:blip r:embed="rId23" cstate="print"/>
            <a:stretch>
              <a:fillRect/>
            </a:stretch>
          </p:blipFill>
          <p:spPr>
            <a:xfrm>
              <a:off x="6486905" y="5695759"/>
              <a:ext cx="250317" cy="85725"/>
            </a:xfrm>
            <a:prstGeom prst="rect">
              <a:avLst/>
            </a:prstGeom>
          </p:spPr>
        </p:pic>
        <p:pic>
          <p:nvPicPr>
            <p:cNvPr id="44" name="object 44"/>
            <p:cNvPicPr/>
            <p:nvPr/>
          </p:nvPicPr>
          <p:blipFill>
            <a:blip r:embed="rId24" cstate="print"/>
            <a:stretch>
              <a:fillRect/>
            </a:stretch>
          </p:blipFill>
          <p:spPr>
            <a:xfrm>
              <a:off x="6533388" y="3694176"/>
              <a:ext cx="899159" cy="1804415"/>
            </a:xfrm>
            <a:prstGeom prst="rect">
              <a:avLst/>
            </a:prstGeom>
          </p:spPr>
        </p:pic>
        <p:sp>
          <p:nvSpPr>
            <p:cNvPr id="45" name="object 45"/>
            <p:cNvSpPr/>
            <p:nvPr/>
          </p:nvSpPr>
          <p:spPr>
            <a:xfrm>
              <a:off x="6544817" y="3696462"/>
              <a:ext cx="886460" cy="1217930"/>
            </a:xfrm>
            <a:custGeom>
              <a:avLst/>
              <a:gdLst/>
              <a:ahLst/>
              <a:cxnLst/>
              <a:rect l="l" t="t" r="r" b="b"/>
              <a:pathLst>
                <a:path w="886459" h="1217929">
                  <a:moveTo>
                    <a:pt x="82296" y="10668"/>
                  </a:moveTo>
                  <a:lnTo>
                    <a:pt x="82296" y="172719"/>
                  </a:lnTo>
                </a:path>
                <a:path w="886459" h="1217929">
                  <a:moveTo>
                    <a:pt x="786383" y="0"/>
                  </a:moveTo>
                  <a:lnTo>
                    <a:pt x="786383" y="162051"/>
                  </a:lnTo>
                </a:path>
                <a:path w="886459" h="1217929">
                  <a:moveTo>
                    <a:pt x="723900" y="1217676"/>
                  </a:moveTo>
                  <a:lnTo>
                    <a:pt x="885951" y="1217676"/>
                  </a:lnTo>
                </a:path>
                <a:path w="886459" h="1217929">
                  <a:moveTo>
                    <a:pt x="0" y="1217676"/>
                  </a:moveTo>
                  <a:lnTo>
                    <a:pt x="162051" y="1217676"/>
                  </a:lnTo>
                </a:path>
              </a:pathLst>
            </a:custGeom>
            <a:ln w="19050">
              <a:solidFill>
                <a:srgbClr val="9A9789"/>
              </a:solidFill>
            </a:ln>
          </p:spPr>
          <p:txBody>
            <a:bodyPr wrap="square" lIns="0" tIns="0" rIns="0" bIns="0" rtlCol="0"/>
            <a:lstStyle/>
            <a:p>
              <a:endParaRPr/>
            </a:p>
          </p:txBody>
        </p:sp>
        <p:sp>
          <p:nvSpPr>
            <p:cNvPr id="46" name="object 46"/>
            <p:cNvSpPr/>
            <p:nvPr/>
          </p:nvSpPr>
          <p:spPr>
            <a:xfrm>
              <a:off x="7003542" y="3658107"/>
              <a:ext cx="848360" cy="1513205"/>
            </a:xfrm>
            <a:custGeom>
              <a:avLst/>
              <a:gdLst/>
              <a:ahLst/>
              <a:cxnLst/>
              <a:rect l="l" t="t" r="r" b="b"/>
              <a:pathLst>
                <a:path w="848359" h="1513204">
                  <a:moveTo>
                    <a:pt x="658114" y="76200"/>
                  </a:moveTo>
                  <a:lnTo>
                    <a:pt x="600583" y="76200"/>
                  </a:lnTo>
                  <a:lnTo>
                    <a:pt x="581533" y="76200"/>
                  </a:lnTo>
                  <a:lnTo>
                    <a:pt x="581406" y="114300"/>
                  </a:lnTo>
                  <a:lnTo>
                    <a:pt x="658114" y="76200"/>
                  </a:lnTo>
                  <a:close/>
                </a:path>
                <a:path w="848359" h="1513204">
                  <a:moveTo>
                    <a:pt x="695960" y="57404"/>
                  </a:moveTo>
                  <a:lnTo>
                    <a:pt x="581787" y="0"/>
                  </a:lnTo>
                  <a:lnTo>
                    <a:pt x="581660" y="38061"/>
                  </a:lnTo>
                  <a:lnTo>
                    <a:pt x="348869" y="37465"/>
                  </a:lnTo>
                  <a:lnTo>
                    <a:pt x="348742" y="75565"/>
                  </a:lnTo>
                  <a:lnTo>
                    <a:pt x="581533" y="76161"/>
                  </a:lnTo>
                  <a:lnTo>
                    <a:pt x="600583" y="76200"/>
                  </a:lnTo>
                  <a:lnTo>
                    <a:pt x="658202" y="76161"/>
                  </a:lnTo>
                  <a:lnTo>
                    <a:pt x="695960" y="57404"/>
                  </a:lnTo>
                  <a:close/>
                </a:path>
                <a:path w="848359" h="1513204">
                  <a:moveTo>
                    <a:pt x="706120" y="798830"/>
                  </a:moveTo>
                  <a:lnTo>
                    <a:pt x="668020" y="779780"/>
                  </a:lnTo>
                  <a:lnTo>
                    <a:pt x="591820" y="741680"/>
                  </a:lnTo>
                  <a:lnTo>
                    <a:pt x="591820" y="779780"/>
                  </a:lnTo>
                  <a:lnTo>
                    <a:pt x="242316" y="779780"/>
                  </a:lnTo>
                  <a:lnTo>
                    <a:pt x="242316" y="817880"/>
                  </a:lnTo>
                  <a:lnTo>
                    <a:pt x="591820" y="817880"/>
                  </a:lnTo>
                  <a:lnTo>
                    <a:pt x="591820" y="855980"/>
                  </a:lnTo>
                  <a:lnTo>
                    <a:pt x="668020" y="817880"/>
                  </a:lnTo>
                  <a:lnTo>
                    <a:pt x="706120" y="798830"/>
                  </a:lnTo>
                  <a:close/>
                </a:path>
                <a:path w="848359" h="1513204">
                  <a:moveTo>
                    <a:pt x="836168" y="1455674"/>
                  </a:moveTo>
                  <a:lnTo>
                    <a:pt x="798068" y="1436624"/>
                  </a:lnTo>
                  <a:lnTo>
                    <a:pt x="721868" y="1398524"/>
                  </a:lnTo>
                  <a:lnTo>
                    <a:pt x="721868" y="1436624"/>
                  </a:lnTo>
                  <a:lnTo>
                    <a:pt x="0" y="1436624"/>
                  </a:lnTo>
                  <a:lnTo>
                    <a:pt x="0" y="1474724"/>
                  </a:lnTo>
                  <a:lnTo>
                    <a:pt x="721868" y="1474724"/>
                  </a:lnTo>
                  <a:lnTo>
                    <a:pt x="721868" y="1512824"/>
                  </a:lnTo>
                  <a:lnTo>
                    <a:pt x="798068" y="1474724"/>
                  </a:lnTo>
                  <a:lnTo>
                    <a:pt x="836168" y="1455674"/>
                  </a:lnTo>
                  <a:close/>
                </a:path>
                <a:path w="848359" h="1513204">
                  <a:moveTo>
                    <a:pt x="848360" y="276098"/>
                  </a:moveTo>
                  <a:lnTo>
                    <a:pt x="810260" y="257048"/>
                  </a:lnTo>
                  <a:lnTo>
                    <a:pt x="734060" y="218948"/>
                  </a:lnTo>
                  <a:lnTo>
                    <a:pt x="734060" y="257048"/>
                  </a:lnTo>
                  <a:lnTo>
                    <a:pt x="12192" y="257048"/>
                  </a:lnTo>
                  <a:lnTo>
                    <a:pt x="12192" y="295148"/>
                  </a:lnTo>
                  <a:lnTo>
                    <a:pt x="734060" y="295148"/>
                  </a:lnTo>
                  <a:lnTo>
                    <a:pt x="734060" y="333248"/>
                  </a:lnTo>
                  <a:lnTo>
                    <a:pt x="810260" y="295148"/>
                  </a:lnTo>
                  <a:lnTo>
                    <a:pt x="848360" y="276098"/>
                  </a:lnTo>
                  <a:close/>
                </a:path>
              </a:pathLst>
            </a:custGeom>
            <a:solidFill>
              <a:srgbClr val="4471C4"/>
            </a:solidFill>
          </p:spPr>
          <p:txBody>
            <a:bodyPr wrap="square" lIns="0" tIns="0" rIns="0" bIns="0" rtlCol="0"/>
            <a:lstStyle/>
            <a:p>
              <a:endParaRPr/>
            </a:p>
          </p:txBody>
        </p:sp>
      </p:grpSp>
      <p:sp>
        <p:nvSpPr>
          <p:cNvPr id="47" name="object 47"/>
          <p:cNvSpPr txBox="1"/>
          <p:nvPr/>
        </p:nvSpPr>
        <p:spPr>
          <a:xfrm>
            <a:off x="3947286" y="3767454"/>
            <a:ext cx="8382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2</a:t>
            </a:r>
            <a:endParaRPr sz="900">
              <a:latin typeface="Calibri"/>
              <a:cs typeface="Calibri"/>
            </a:endParaRPr>
          </a:p>
        </p:txBody>
      </p:sp>
      <p:sp>
        <p:nvSpPr>
          <p:cNvPr id="48" name="object 48"/>
          <p:cNvSpPr txBox="1"/>
          <p:nvPr/>
        </p:nvSpPr>
        <p:spPr>
          <a:xfrm>
            <a:off x="3743071" y="3668395"/>
            <a:ext cx="660400"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CO</a:t>
            </a:r>
            <a:r>
              <a:rPr sz="1350" spc="365" dirty="0">
                <a:latin typeface="Calibri"/>
                <a:cs typeface="Calibri"/>
              </a:rPr>
              <a:t> </a:t>
            </a:r>
            <a:r>
              <a:rPr sz="1350" dirty="0">
                <a:latin typeface="Calibri"/>
                <a:cs typeface="Calibri"/>
              </a:rPr>
              <a:t>laser</a:t>
            </a:r>
            <a:endParaRPr sz="1350">
              <a:latin typeface="Calibri"/>
              <a:cs typeface="Calibri"/>
            </a:endParaRPr>
          </a:p>
        </p:txBody>
      </p:sp>
      <p:sp>
        <p:nvSpPr>
          <p:cNvPr id="49" name="object 49"/>
          <p:cNvSpPr txBox="1"/>
          <p:nvPr/>
        </p:nvSpPr>
        <p:spPr>
          <a:xfrm>
            <a:off x="6086347" y="4453508"/>
            <a:ext cx="361315" cy="232410"/>
          </a:xfrm>
          <a:prstGeom prst="rect">
            <a:avLst/>
          </a:prstGeom>
        </p:spPr>
        <p:txBody>
          <a:bodyPr vert="horz" wrap="square" lIns="0" tIns="13335" rIns="0" bIns="0" rtlCol="0">
            <a:spAutoFit/>
          </a:bodyPr>
          <a:lstStyle/>
          <a:p>
            <a:pPr marL="12700">
              <a:lnSpc>
                <a:spcPct val="100000"/>
              </a:lnSpc>
              <a:spcBef>
                <a:spcPts val="105"/>
              </a:spcBef>
            </a:pPr>
            <a:r>
              <a:rPr sz="1350" dirty="0">
                <a:latin typeface="Calibri"/>
                <a:cs typeface="Calibri"/>
              </a:rPr>
              <a:t>7</a:t>
            </a:r>
            <a:r>
              <a:rPr sz="1350" spc="-80" dirty="0">
                <a:latin typeface="Calibri"/>
                <a:cs typeface="Calibri"/>
              </a:rPr>
              <a:t> </a:t>
            </a:r>
            <a:r>
              <a:rPr sz="1350" dirty="0">
                <a:latin typeface="Calibri"/>
                <a:cs typeface="Calibri"/>
              </a:rPr>
              <a:t>cm</a:t>
            </a:r>
            <a:endParaRPr sz="1350">
              <a:latin typeface="Calibri"/>
              <a:cs typeface="Calibri"/>
            </a:endParaRPr>
          </a:p>
        </p:txBody>
      </p:sp>
      <p:sp>
        <p:nvSpPr>
          <p:cNvPr id="50" name="object 50"/>
          <p:cNvSpPr txBox="1"/>
          <p:nvPr/>
        </p:nvSpPr>
        <p:spPr>
          <a:xfrm>
            <a:off x="6821169" y="5621223"/>
            <a:ext cx="361315" cy="232410"/>
          </a:xfrm>
          <a:prstGeom prst="rect">
            <a:avLst/>
          </a:prstGeom>
        </p:spPr>
        <p:txBody>
          <a:bodyPr vert="horz" wrap="square" lIns="0" tIns="13335" rIns="0" bIns="0" rtlCol="0">
            <a:spAutoFit/>
          </a:bodyPr>
          <a:lstStyle/>
          <a:p>
            <a:pPr marL="12700">
              <a:lnSpc>
                <a:spcPct val="100000"/>
              </a:lnSpc>
              <a:spcBef>
                <a:spcPts val="105"/>
              </a:spcBef>
            </a:pPr>
            <a:r>
              <a:rPr sz="1350" dirty="0">
                <a:latin typeface="Calibri"/>
                <a:cs typeface="Calibri"/>
              </a:rPr>
              <a:t>4</a:t>
            </a:r>
            <a:r>
              <a:rPr sz="1350" spc="-80" dirty="0">
                <a:latin typeface="Calibri"/>
                <a:cs typeface="Calibri"/>
              </a:rPr>
              <a:t> </a:t>
            </a:r>
            <a:r>
              <a:rPr sz="1350" dirty="0">
                <a:latin typeface="Calibri"/>
                <a:cs typeface="Calibri"/>
              </a:rPr>
              <a:t>cm</a:t>
            </a:r>
            <a:endParaRPr sz="1350">
              <a:latin typeface="Calibri"/>
              <a:cs typeface="Calibri"/>
            </a:endParaRPr>
          </a:p>
        </p:txBody>
      </p:sp>
      <p:sp>
        <p:nvSpPr>
          <p:cNvPr id="51" name="object 51"/>
          <p:cNvSpPr txBox="1"/>
          <p:nvPr/>
        </p:nvSpPr>
        <p:spPr>
          <a:xfrm>
            <a:off x="7767573" y="3515751"/>
            <a:ext cx="1054735" cy="701675"/>
          </a:xfrm>
          <a:prstGeom prst="rect">
            <a:avLst/>
          </a:prstGeom>
        </p:spPr>
        <p:txBody>
          <a:bodyPr vert="horz" wrap="square" lIns="0" tIns="76200" rIns="0" bIns="0" rtlCol="0">
            <a:spAutoFit/>
          </a:bodyPr>
          <a:lstStyle/>
          <a:p>
            <a:pPr algn="ctr">
              <a:lnSpc>
                <a:spcPct val="100000"/>
              </a:lnSpc>
              <a:spcBef>
                <a:spcPts val="600"/>
              </a:spcBef>
            </a:pPr>
            <a:r>
              <a:rPr sz="1200" spc="-5" dirty="0">
                <a:latin typeface="Calibri"/>
                <a:cs typeface="Calibri"/>
              </a:rPr>
              <a:t>Interlocking</a:t>
            </a:r>
            <a:r>
              <a:rPr sz="1200" spc="-50" dirty="0">
                <a:latin typeface="Calibri"/>
                <a:cs typeface="Calibri"/>
              </a:rPr>
              <a:t> </a:t>
            </a:r>
            <a:r>
              <a:rPr sz="1200" spc="-5" dirty="0">
                <a:latin typeface="Calibri"/>
                <a:cs typeface="Calibri"/>
              </a:rPr>
              <a:t>tabs</a:t>
            </a:r>
            <a:endParaRPr sz="1200">
              <a:latin typeface="Calibri"/>
              <a:cs typeface="Calibri"/>
            </a:endParaRPr>
          </a:p>
          <a:p>
            <a:pPr marL="251460" marR="227329" algn="ctr">
              <a:lnSpc>
                <a:spcPct val="100000"/>
              </a:lnSpc>
              <a:spcBef>
                <a:spcPts val="500"/>
              </a:spcBef>
            </a:pPr>
            <a:r>
              <a:rPr sz="1200" spc="-5" dirty="0">
                <a:latin typeface="Calibri"/>
                <a:cs typeface="Calibri"/>
              </a:rPr>
              <a:t>Sa</a:t>
            </a:r>
            <a:r>
              <a:rPr sz="1200" dirty="0">
                <a:latin typeface="Calibri"/>
                <a:cs typeface="Calibri"/>
              </a:rPr>
              <a:t>mpli</a:t>
            </a:r>
            <a:r>
              <a:rPr sz="1200" spc="5" dirty="0">
                <a:latin typeface="Calibri"/>
                <a:cs typeface="Calibri"/>
              </a:rPr>
              <a:t>n</a:t>
            </a:r>
            <a:r>
              <a:rPr sz="1200" dirty="0">
                <a:latin typeface="Calibri"/>
                <a:cs typeface="Calibri"/>
              </a:rPr>
              <a:t>g  </a:t>
            </a:r>
            <a:r>
              <a:rPr sz="1200" spc="-5" dirty="0">
                <a:latin typeface="Calibri"/>
                <a:cs typeface="Calibri"/>
              </a:rPr>
              <a:t>window</a:t>
            </a:r>
            <a:endParaRPr sz="1200">
              <a:latin typeface="Calibri"/>
              <a:cs typeface="Calibri"/>
            </a:endParaRPr>
          </a:p>
        </p:txBody>
      </p:sp>
      <p:sp>
        <p:nvSpPr>
          <p:cNvPr id="52" name="object 52"/>
          <p:cNvSpPr txBox="1"/>
          <p:nvPr/>
        </p:nvSpPr>
        <p:spPr>
          <a:xfrm>
            <a:off x="7916418" y="4346829"/>
            <a:ext cx="708025" cy="391160"/>
          </a:xfrm>
          <a:prstGeom prst="rect">
            <a:avLst/>
          </a:prstGeom>
        </p:spPr>
        <p:txBody>
          <a:bodyPr vert="horz" wrap="square" lIns="0" tIns="12700" rIns="0" bIns="0" rtlCol="0">
            <a:spAutoFit/>
          </a:bodyPr>
          <a:lstStyle/>
          <a:p>
            <a:pPr marL="200025" marR="5080" indent="-187960">
              <a:lnSpc>
                <a:spcPct val="100000"/>
              </a:lnSpc>
              <a:spcBef>
                <a:spcPts val="100"/>
              </a:spcBef>
            </a:pPr>
            <a:r>
              <a:rPr sz="1200" spc="-5" dirty="0">
                <a:latin typeface="Calibri"/>
                <a:cs typeface="Calibri"/>
              </a:rPr>
              <a:t>S</a:t>
            </a:r>
            <a:r>
              <a:rPr sz="1200" spc="5" dirty="0">
                <a:latin typeface="Calibri"/>
                <a:cs typeface="Calibri"/>
              </a:rPr>
              <a:t>u</a:t>
            </a:r>
            <a:r>
              <a:rPr sz="1200" dirty="0">
                <a:latin typeface="Calibri"/>
                <a:cs typeface="Calibri"/>
              </a:rPr>
              <a:t>pp</a:t>
            </a:r>
            <a:r>
              <a:rPr sz="1200" spc="-5" dirty="0">
                <a:latin typeface="Calibri"/>
                <a:cs typeface="Calibri"/>
              </a:rPr>
              <a:t>o</a:t>
            </a:r>
            <a:r>
              <a:rPr sz="1200" dirty="0">
                <a:latin typeface="Calibri"/>
                <a:cs typeface="Calibri"/>
              </a:rPr>
              <a:t>r</a:t>
            </a:r>
            <a:r>
              <a:rPr sz="1200" spc="-10" dirty="0">
                <a:latin typeface="Calibri"/>
                <a:cs typeface="Calibri"/>
              </a:rPr>
              <a:t>t</a:t>
            </a:r>
            <a:r>
              <a:rPr sz="1200" dirty="0">
                <a:latin typeface="Calibri"/>
                <a:cs typeface="Calibri"/>
              </a:rPr>
              <a:t>i</a:t>
            </a:r>
            <a:r>
              <a:rPr sz="1200" spc="-10" dirty="0">
                <a:latin typeface="Calibri"/>
                <a:cs typeface="Calibri"/>
              </a:rPr>
              <a:t>n</a:t>
            </a:r>
            <a:r>
              <a:rPr sz="1200" dirty="0">
                <a:latin typeface="Calibri"/>
                <a:cs typeface="Calibri"/>
              </a:rPr>
              <a:t>g  arms</a:t>
            </a:r>
            <a:endParaRPr sz="1200">
              <a:latin typeface="Calibri"/>
              <a:cs typeface="Calibri"/>
            </a:endParaRPr>
          </a:p>
        </p:txBody>
      </p:sp>
      <p:sp>
        <p:nvSpPr>
          <p:cNvPr id="53" name="object 53"/>
          <p:cNvSpPr txBox="1"/>
          <p:nvPr/>
        </p:nvSpPr>
        <p:spPr>
          <a:xfrm>
            <a:off x="7970901" y="5001209"/>
            <a:ext cx="514350" cy="392430"/>
          </a:xfrm>
          <a:prstGeom prst="rect">
            <a:avLst/>
          </a:prstGeom>
        </p:spPr>
        <p:txBody>
          <a:bodyPr vert="horz" wrap="square" lIns="0" tIns="12700" rIns="0" bIns="0" rtlCol="0">
            <a:spAutoFit/>
          </a:bodyPr>
          <a:lstStyle/>
          <a:p>
            <a:pPr marL="45720">
              <a:lnSpc>
                <a:spcPct val="100000"/>
              </a:lnSpc>
              <a:spcBef>
                <a:spcPts val="100"/>
              </a:spcBef>
            </a:pPr>
            <a:r>
              <a:rPr sz="1200" spc="-5" dirty="0">
                <a:latin typeface="Calibri"/>
                <a:cs typeface="Calibri"/>
              </a:rPr>
              <a:t>Sensor</a:t>
            </a:r>
            <a:endParaRPr sz="1200">
              <a:latin typeface="Calibri"/>
              <a:cs typeface="Calibri"/>
            </a:endParaRPr>
          </a:p>
          <a:p>
            <a:pPr marL="12700">
              <a:lnSpc>
                <a:spcPct val="100000"/>
              </a:lnSpc>
              <a:spcBef>
                <a:spcPts val="5"/>
              </a:spcBef>
            </a:pPr>
            <a:r>
              <a:rPr sz="1200" spc="-5" dirty="0">
                <a:latin typeface="Calibri"/>
                <a:cs typeface="Calibri"/>
              </a:rPr>
              <a:t>housing</a:t>
            </a:r>
            <a:endParaRPr sz="1200">
              <a:latin typeface="Calibri"/>
              <a:cs typeface="Calibri"/>
            </a:endParaRPr>
          </a:p>
        </p:txBody>
      </p:sp>
      <p:sp>
        <p:nvSpPr>
          <p:cNvPr id="54" name="object 54"/>
          <p:cNvSpPr txBox="1"/>
          <p:nvPr/>
        </p:nvSpPr>
        <p:spPr>
          <a:xfrm>
            <a:off x="3650234" y="5239639"/>
            <a:ext cx="1107440" cy="386715"/>
          </a:xfrm>
          <a:prstGeom prst="rect">
            <a:avLst/>
          </a:prstGeom>
        </p:spPr>
        <p:txBody>
          <a:bodyPr vert="horz" wrap="square" lIns="0" tIns="12700" rIns="0" bIns="0" rtlCol="0">
            <a:spAutoFit/>
          </a:bodyPr>
          <a:lstStyle/>
          <a:p>
            <a:pPr marL="38100">
              <a:lnSpc>
                <a:spcPts val="1420"/>
              </a:lnSpc>
              <a:spcBef>
                <a:spcPts val="100"/>
              </a:spcBef>
            </a:pPr>
            <a:r>
              <a:rPr sz="1200" dirty="0">
                <a:latin typeface="Arial MT"/>
                <a:cs typeface="Arial MT"/>
              </a:rPr>
              <a:t>LP:</a:t>
            </a:r>
            <a:r>
              <a:rPr sz="1200" spc="-40" dirty="0">
                <a:latin typeface="Arial MT"/>
                <a:cs typeface="Arial MT"/>
              </a:rPr>
              <a:t> </a:t>
            </a:r>
            <a:r>
              <a:rPr sz="1200" dirty="0">
                <a:latin typeface="Arial MT"/>
                <a:cs typeface="Arial MT"/>
              </a:rPr>
              <a:t>6.6</a:t>
            </a:r>
            <a:r>
              <a:rPr sz="1200" spc="-35" dirty="0">
                <a:latin typeface="Arial MT"/>
                <a:cs typeface="Arial MT"/>
              </a:rPr>
              <a:t> </a:t>
            </a:r>
            <a:r>
              <a:rPr sz="1200" dirty="0">
                <a:latin typeface="Arial MT"/>
                <a:cs typeface="Arial MT"/>
              </a:rPr>
              <a:t>W</a:t>
            </a:r>
            <a:endParaRPr sz="1200">
              <a:latin typeface="Arial MT"/>
              <a:cs typeface="Arial MT"/>
            </a:endParaRPr>
          </a:p>
          <a:p>
            <a:pPr marL="38100">
              <a:lnSpc>
                <a:spcPts val="1420"/>
              </a:lnSpc>
            </a:pPr>
            <a:r>
              <a:rPr sz="1200" dirty="0">
                <a:latin typeface="Arial MT"/>
                <a:cs typeface="Arial MT"/>
              </a:rPr>
              <a:t>LS:</a:t>
            </a:r>
            <a:r>
              <a:rPr sz="1200" spc="-30" dirty="0">
                <a:latin typeface="Arial MT"/>
                <a:cs typeface="Arial MT"/>
              </a:rPr>
              <a:t> </a:t>
            </a:r>
            <a:r>
              <a:rPr sz="1200" dirty="0">
                <a:latin typeface="Arial MT"/>
                <a:cs typeface="Arial MT"/>
              </a:rPr>
              <a:t>0.075</a:t>
            </a:r>
            <a:r>
              <a:rPr sz="1200" spc="-45" dirty="0">
                <a:latin typeface="Arial MT"/>
                <a:cs typeface="Arial MT"/>
              </a:rPr>
              <a:t> </a:t>
            </a:r>
            <a:r>
              <a:rPr sz="1200" dirty="0">
                <a:latin typeface="Arial MT"/>
                <a:cs typeface="Arial MT"/>
              </a:rPr>
              <a:t>m</a:t>
            </a:r>
            <a:r>
              <a:rPr sz="1200" spc="-15" dirty="0">
                <a:latin typeface="Arial MT"/>
                <a:cs typeface="Arial MT"/>
              </a:rPr>
              <a:t> </a:t>
            </a:r>
            <a:r>
              <a:rPr sz="1200" spc="-5" dirty="0">
                <a:latin typeface="Arial MT"/>
                <a:cs typeface="Arial MT"/>
              </a:rPr>
              <a:t>s</a:t>
            </a:r>
            <a:r>
              <a:rPr sz="1200" spc="-7" baseline="24305" dirty="0">
                <a:latin typeface="Arial MT"/>
                <a:cs typeface="Arial MT"/>
              </a:rPr>
              <a:t>-1</a:t>
            </a:r>
            <a:endParaRPr sz="1200" baseline="24305">
              <a:latin typeface="Arial MT"/>
              <a:cs typeface="Arial MT"/>
            </a:endParaRPr>
          </a:p>
        </p:txBody>
      </p:sp>
      <p:grpSp>
        <p:nvGrpSpPr>
          <p:cNvPr id="55" name="object 55"/>
          <p:cNvGrpSpPr/>
          <p:nvPr/>
        </p:nvGrpSpPr>
        <p:grpSpPr>
          <a:xfrm>
            <a:off x="1409446" y="3866388"/>
            <a:ext cx="767080" cy="439420"/>
            <a:chOff x="1409446" y="3866388"/>
            <a:chExt cx="767080" cy="439420"/>
          </a:xfrm>
        </p:grpSpPr>
        <p:sp>
          <p:nvSpPr>
            <p:cNvPr id="56" name="object 56"/>
            <p:cNvSpPr/>
            <p:nvPr/>
          </p:nvSpPr>
          <p:spPr>
            <a:xfrm>
              <a:off x="1415796" y="4183380"/>
              <a:ext cx="754380" cy="116205"/>
            </a:xfrm>
            <a:custGeom>
              <a:avLst/>
              <a:gdLst/>
              <a:ahLst/>
              <a:cxnLst/>
              <a:rect l="l" t="t" r="r" b="b"/>
              <a:pathLst>
                <a:path w="754380" h="116204">
                  <a:moveTo>
                    <a:pt x="754379" y="0"/>
                  </a:moveTo>
                  <a:lnTo>
                    <a:pt x="0" y="0"/>
                  </a:lnTo>
                  <a:lnTo>
                    <a:pt x="0" y="115824"/>
                  </a:lnTo>
                  <a:lnTo>
                    <a:pt x="754379" y="115824"/>
                  </a:lnTo>
                  <a:lnTo>
                    <a:pt x="754379" y="0"/>
                  </a:lnTo>
                  <a:close/>
                </a:path>
              </a:pathLst>
            </a:custGeom>
            <a:solidFill>
              <a:srgbClr val="D7D9D2"/>
            </a:solidFill>
          </p:spPr>
          <p:txBody>
            <a:bodyPr wrap="square" lIns="0" tIns="0" rIns="0" bIns="0" rtlCol="0"/>
            <a:lstStyle/>
            <a:p>
              <a:endParaRPr/>
            </a:p>
          </p:txBody>
        </p:sp>
        <p:sp>
          <p:nvSpPr>
            <p:cNvPr id="57" name="object 57"/>
            <p:cNvSpPr/>
            <p:nvPr/>
          </p:nvSpPr>
          <p:spPr>
            <a:xfrm>
              <a:off x="1415796" y="4183380"/>
              <a:ext cx="754380" cy="116205"/>
            </a:xfrm>
            <a:custGeom>
              <a:avLst/>
              <a:gdLst/>
              <a:ahLst/>
              <a:cxnLst/>
              <a:rect l="l" t="t" r="r" b="b"/>
              <a:pathLst>
                <a:path w="754380" h="116204">
                  <a:moveTo>
                    <a:pt x="0" y="115824"/>
                  </a:moveTo>
                  <a:lnTo>
                    <a:pt x="754379" y="115824"/>
                  </a:lnTo>
                  <a:lnTo>
                    <a:pt x="754379" y="0"/>
                  </a:lnTo>
                  <a:lnTo>
                    <a:pt x="0" y="0"/>
                  </a:lnTo>
                  <a:lnTo>
                    <a:pt x="0" y="115824"/>
                  </a:lnTo>
                  <a:close/>
                </a:path>
              </a:pathLst>
            </a:custGeom>
            <a:ln w="12700">
              <a:solidFill>
                <a:srgbClr val="1B2734"/>
              </a:solidFill>
            </a:ln>
          </p:spPr>
          <p:txBody>
            <a:bodyPr wrap="square" lIns="0" tIns="0" rIns="0" bIns="0" rtlCol="0"/>
            <a:lstStyle/>
            <a:p>
              <a:endParaRPr/>
            </a:p>
          </p:txBody>
        </p:sp>
        <p:sp>
          <p:nvSpPr>
            <p:cNvPr id="58" name="object 58"/>
            <p:cNvSpPr/>
            <p:nvPr/>
          </p:nvSpPr>
          <p:spPr>
            <a:xfrm>
              <a:off x="1415796" y="4096512"/>
              <a:ext cx="754380" cy="78105"/>
            </a:xfrm>
            <a:custGeom>
              <a:avLst/>
              <a:gdLst/>
              <a:ahLst/>
              <a:cxnLst/>
              <a:rect l="l" t="t" r="r" b="b"/>
              <a:pathLst>
                <a:path w="754380" h="78104">
                  <a:moveTo>
                    <a:pt x="754379" y="0"/>
                  </a:moveTo>
                  <a:lnTo>
                    <a:pt x="0" y="0"/>
                  </a:lnTo>
                  <a:lnTo>
                    <a:pt x="0" y="77724"/>
                  </a:lnTo>
                  <a:lnTo>
                    <a:pt x="754379" y="77724"/>
                  </a:lnTo>
                  <a:lnTo>
                    <a:pt x="754379" y="0"/>
                  </a:lnTo>
                  <a:close/>
                </a:path>
              </a:pathLst>
            </a:custGeom>
            <a:solidFill>
              <a:srgbClr val="42423E"/>
            </a:solidFill>
          </p:spPr>
          <p:txBody>
            <a:bodyPr wrap="square" lIns="0" tIns="0" rIns="0" bIns="0" rtlCol="0"/>
            <a:lstStyle/>
            <a:p>
              <a:endParaRPr/>
            </a:p>
          </p:txBody>
        </p:sp>
        <p:sp>
          <p:nvSpPr>
            <p:cNvPr id="59" name="object 59"/>
            <p:cNvSpPr/>
            <p:nvPr/>
          </p:nvSpPr>
          <p:spPr>
            <a:xfrm>
              <a:off x="1415796" y="4096512"/>
              <a:ext cx="754380" cy="78105"/>
            </a:xfrm>
            <a:custGeom>
              <a:avLst/>
              <a:gdLst/>
              <a:ahLst/>
              <a:cxnLst/>
              <a:rect l="l" t="t" r="r" b="b"/>
              <a:pathLst>
                <a:path w="754380" h="78104">
                  <a:moveTo>
                    <a:pt x="0" y="77724"/>
                  </a:moveTo>
                  <a:lnTo>
                    <a:pt x="754379" y="77724"/>
                  </a:lnTo>
                  <a:lnTo>
                    <a:pt x="754379" y="0"/>
                  </a:lnTo>
                  <a:lnTo>
                    <a:pt x="0" y="0"/>
                  </a:lnTo>
                  <a:lnTo>
                    <a:pt x="0" y="77724"/>
                  </a:lnTo>
                  <a:close/>
                </a:path>
              </a:pathLst>
            </a:custGeom>
            <a:ln w="12700">
              <a:solidFill>
                <a:srgbClr val="2F2E2C"/>
              </a:solidFill>
            </a:ln>
          </p:spPr>
          <p:txBody>
            <a:bodyPr wrap="square" lIns="0" tIns="0" rIns="0" bIns="0" rtlCol="0"/>
            <a:lstStyle/>
            <a:p>
              <a:endParaRPr/>
            </a:p>
          </p:txBody>
        </p:sp>
        <p:sp>
          <p:nvSpPr>
            <p:cNvPr id="60" name="object 60"/>
            <p:cNvSpPr/>
            <p:nvPr/>
          </p:nvSpPr>
          <p:spPr>
            <a:xfrm>
              <a:off x="1820926" y="3866388"/>
              <a:ext cx="171450" cy="285115"/>
            </a:xfrm>
            <a:custGeom>
              <a:avLst/>
              <a:gdLst/>
              <a:ahLst/>
              <a:cxnLst/>
              <a:rect l="l" t="t" r="r" b="b"/>
              <a:pathLst>
                <a:path w="171450" h="285114">
                  <a:moveTo>
                    <a:pt x="0" y="109093"/>
                  </a:moveTo>
                  <a:lnTo>
                    <a:pt x="76454" y="284861"/>
                  </a:lnTo>
                  <a:lnTo>
                    <a:pt x="156681" y="143763"/>
                  </a:lnTo>
                  <a:lnTo>
                    <a:pt x="112649" y="143763"/>
                  </a:lnTo>
                  <a:lnTo>
                    <a:pt x="55499" y="140716"/>
                  </a:lnTo>
                  <a:lnTo>
                    <a:pt x="57046" y="112139"/>
                  </a:lnTo>
                  <a:lnTo>
                    <a:pt x="0" y="109093"/>
                  </a:lnTo>
                  <a:close/>
                </a:path>
                <a:path w="171450" h="285114">
                  <a:moveTo>
                    <a:pt x="57046" y="112139"/>
                  </a:moveTo>
                  <a:lnTo>
                    <a:pt x="55499" y="140716"/>
                  </a:lnTo>
                  <a:lnTo>
                    <a:pt x="112649" y="143763"/>
                  </a:lnTo>
                  <a:lnTo>
                    <a:pt x="114170" y="115191"/>
                  </a:lnTo>
                  <a:lnTo>
                    <a:pt x="57046" y="112139"/>
                  </a:lnTo>
                  <a:close/>
                </a:path>
                <a:path w="171450" h="285114">
                  <a:moveTo>
                    <a:pt x="114170" y="115191"/>
                  </a:moveTo>
                  <a:lnTo>
                    <a:pt x="112649" y="143763"/>
                  </a:lnTo>
                  <a:lnTo>
                    <a:pt x="156681" y="143763"/>
                  </a:lnTo>
                  <a:lnTo>
                    <a:pt x="171196" y="118237"/>
                  </a:lnTo>
                  <a:lnTo>
                    <a:pt x="114170" y="115191"/>
                  </a:lnTo>
                  <a:close/>
                </a:path>
                <a:path w="171450" h="285114">
                  <a:moveTo>
                    <a:pt x="63118" y="0"/>
                  </a:moveTo>
                  <a:lnTo>
                    <a:pt x="57046" y="112139"/>
                  </a:lnTo>
                  <a:lnTo>
                    <a:pt x="114170" y="115191"/>
                  </a:lnTo>
                  <a:lnTo>
                    <a:pt x="120142" y="3048"/>
                  </a:lnTo>
                  <a:lnTo>
                    <a:pt x="63118" y="0"/>
                  </a:lnTo>
                  <a:close/>
                </a:path>
              </a:pathLst>
            </a:custGeom>
            <a:solidFill>
              <a:srgbClr val="4471C4"/>
            </a:solidFill>
          </p:spPr>
          <p:txBody>
            <a:bodyPr wrap="square" lIns="0" tIns="0" rIns="0" bIns="0" rtlCol="0"/>
            <a:lstStyle/>
            <a:p>
              <a:endParaRPr/>
            </a:p>
          </p:txBody>
        </p:sp>
      </p:grpSp>
      <p:sp>
        <p:nvSpPr>
          <p:cNvPr id="61" name="object 61"/>
          <p:cNvSpPr txBox="1"/>
          <p:nvPr/>
        </p:nvSpPr>
        <p:spPr>
          <a:xfrm>
            <a:off x="1463802" y="4572761"/>
            <a:ext cx="786765" cy="299720"/>
          </a:xfrm>
          <a:prstGeom prst="rect">
            <a:avLst/>
          </a:prstGeom>
        </p:spPr>
        <p:txBody>
          <a:bodyPr vert="horz" wrap="square" lIns="0" tIns="12700" rIns="0" bIns="0" rtlCol="0">
            <a:spAutoFit/>
          </a:bodyPr>
          <a:lstStyle/>
          <a:p>
            <a:pPr marL="12700" marR="5080">
              <a:lnSpc>
                <a:spcPct val="100000"/>
              </a:lnSpc>
              <a:spcBef>
                <a:spcPts val="100"/>
              </a:spcBef>
            </a:pPr>
            <a:r>
              <a:rPr sz="900" dirty="0">
                <a:latin typeface="Calibri"/>
                <a:cs typeface="Calibri"/>
              </a:rPr>
              <a:t>Wax</a:t>
            </a:r>
            <a:r>
              <a:rPr sz="900" spc="-20" dirty="0">
                <a:latin typeface="Calibri"/>
                <a:cs typeface="Calibri"/>
              </a:rPr>
              <a:t> </a:t>
            </a:r>
            <a:r>
              <a:rPr sz="900" spc="-5" dirty="0">
                <a:latin typeface="Calibri"/>
                <a:cs typeface="Calibri"/>
              </a:rPr>
              <a:t>pe</a:t>
            </a:r>
            <a:r>
              <a:rPr sz="900" dirty="0">
                <a:latin typeface="Calibri"/>
                <a:cs typeface="Calibri"/>
              </a:rPr>
              <a:t>rc</a:t>
            </a:r>
            <a:r>
              <a:rPr sz="900" spc="5" dirty="0">
                <a:latin typeface="Calibri"/>
                <a:cs typeface="Calibri"/>
              </a:rPr>
              <a:t>o</a:t>
            </a:r>
            <a:r>
              <a:rPr sz="900" spc="-5" dirty="0">
                <a:latin typeface="Calibri"/>
                <a:cs typeface="Calibri"/>
              </a:rPr>
              <a:t>l</a:t>
            </a:r>
            <a:r>
              <a:rPr sz="900" dirty="0">
                <a:latin typeface="Calibri"/>
                <a:cs typeface="Calibri"/>
              </a:rPr>
              <a:t>at</a:t>
            </a:r>
            <a:r>
              <a:rPr sz="900" spc="-5" dirty="0">
                <a:latin typeface="Calibri"/>
                <a:cs typeface="Calibri"/>
              </a:rPr>
              <a:t>i</a:t>
            </a:r>
            <a:r>
              <a:rPr sz="900" dirty="0">
                <a:latin typeface="Calibri"/>
                <a:cs typeface="Calibri"/>
              </a:rPr>
              <a:t>on  </a:t>
            </a:r>
            <a:r>
              <a:rPr sz="900" spc="-5" dirty="0">
                <a:latin typeface="Calibri"/>
                <a:cs typeface="Calibri"/>
              </a:rPr>
              <a:t>100°C</a:t>
            </a:r>
            <a:r>
              <a:rPr sz="900" dirty="0">
                <a:latin typeface="Calibri"/>
                <a:cs typeface="Calibri"/>
              </a:rPr>
              <a:t>,</a:t>
            </a:r>
            <a:r>
              <a:rPr sz="900" spc="-35" dirty="0">
                <a:latin typeface="Calibri"/>
                <a:cs typeface="Calibri"/>
              </a:rPr>
              <a:t> </a:t>
            </a:r>
            <a:r>
              <a:rPr sz="900" dirty="0">
                <a:latin typeface="Calibri"/>
                <a:cs typeface="Calibri"/>
              </a:rPr>
              <a:t>10</a:t>
            </a:r>
            <a:r>
              <a:rPr sz="900" spc="-15" dirty="0">
                <a:latin typeface="Calibri"/>
                <a:cs typeface="Calibri"/>
              </a:rPr>
              <a:t> </a:t>
            </a:r>
            <a:r>
              <a:rPr sz="900" dirty="0">
                <a:latin typeface="Calibri"/>
                <a:cs typeface="Calibri"/>
              </a:rPr>
              <a:t>min</a:t>
            </a:r>
            <a:endParaRPr sz="900">
              <a:latin typeface="Calibri"/>
              <a:cs typeface="Calibri"/>
            </a:endParaRPr>
          </a:p>
        </p:txBody>
      </p:sp>
      <p:sp>
        <p:nvSpPr>
          <p:cNvPr id="62" name="object 62"/>
          <p:cNvSpPr txBox="1"/>
          <p:nvPr/>
        </p:nvSpPr>
        <p:spPr>
          <a:xfrm>
            <a:off x="3310254" y="1955672"/>
            <a:ext cx="409575" cy="391160"/>
          </a:xfrm>
          <a:prstGeom prst="rect">
            <a:avLst/>
          </a:prstGeom>
        </p:spPr>
        <p:txBody>
          <a:bodyPr vert="horz" wrap="square" lIns="0" tIns="12700" rIns="0" bIns="0" rtlCol="0">
            <a:spAutoFit/>
          </a:bodyPr>
          <a:lstStyle/>
          <a:p>
            <a:pPr marL="125095" indent="-113030">
              <a:lnSpc>
                <a:spcPct val="100000"/>
              </a:lnSpc>
              <a:spcBef>
                <a:spcPts val="100"/>
              </a:spcBef>
              <a:buAutoNum type="arabicPlain" startAt="2"/>
              <a:tabLst>
                <a:tab pos="125730" algn="l"/>
              </a:tabLst>
            </a:pPr>
            <a:r>
              <a:rPr sz="1200" spc="-10" dirty="0">
                <a:latin typeface="Calibri"/>
                <a:cs typeface="Calibri"/>
              </a:rPr>
              <a:t>t</a:t>
            </a:r>
            <a:r>
              <a:rPr sz="1200" spc="-5" dirty="0">
                <a:latin typeface="Calibri"/>
                <a:cs typeface="Calibri"/>
              </a:rPr>
              <a:t>o</a:t>
            </a:r>
            <a:r>
              <a:rPr sz="1200" spc="5" dirty="0">
                <a:latin typeface="Calibri"/>
                <a:cs typeface="Calibri"/>
              </a:rPr>
              <a:t>n</a:t>
            </a:r>
            <a:r>
              <a:rPr sz="1200" dirty="0">
                <a:latin typeface="Calibri"/>
                <a:cs typeface="Calibri"/>
              </a:rPr>
              <a:t>s</a:t>
            </a:r>
            <a:endParaRPr sz="1200">
              <a:latin typeface="Calibri"/>
              <a:cs typeface="Calibri"/>
            </a:endParaRPr>
          </a:p>
          <a:p>
            <a:pPr marL="125095" indent="-113030">
              <a:lnSpc>
                <a:spcPct val="100000"/>
              </a:lnSpc>
              <a:buAutoNum type="arabicPlain" startAt="2"/>
              <a:tabLst>
                <a:tab pos="125730" algn="l"/>
              </a:tabLst>
            </a:pPr>
            <a:r>
              <a:rPr sz="1200" dirty="0">
                <a:latin typeface="Calibri"/>
                <a:cs typeface="Calibri"/>
              </a:rPr>
              <a:t>min</a:t>
            </a:r>
            <a:endParaRPr sz="12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80" y="1284732"/>
            <a:ext cx="2082164" cy="2430780"/>
          </a:xfrm>
          <a:custGeom>
            <a:avLst/>
            <a:gdLst/>
            <a:ahLst/>
            <a:cxnLst/>
            <a:rect l="l" t="t" r="r" b="b"/>
            <a:pathLst>
              <a:path w="2082164" h="2430779">
                <a:moveTo>
                  <a:pt x="1734820" y="0"/>
                </a:moveTo>
                <a:lnTo>
                  <a:pt x="346976" y="0"/>
                </a:lnTo>
                <a:lnTo>
                  <a:pt x="299893" y="3166"/>
                </a:lnTo>
                <a:lnTo>
                  <a:pt x="254736" y="12392"/>
                </a:lnTo>
                <a:lnTo>
                  <a:pt x="211917" y="27263"/>
                </a:lnTo>
                <a:lnTo>
                  <a:pt x="171850" y="47366"/>
                </a:lnTo>
                <a:lnTo>
                  <a:pt x="134949" y="72288"/>
                </a:lnTo>
                <a:lnTo>
                  <a:pt x="101626" y="101615"/>
                </a:lnTo>
                <a:lnTo>
                  <a:pt x="72296" y="134936"/>
                </a:lnTo>
                <a:lnTo>
                  <a:pt x="47372" y="171835"/>
                </a:lnTo>
                <a:lnTo>
                  <a:pt x="27267" y="211901"/>
                </a:lnTo>
                <a:lnTo>
                  <a:pt x="12394" y="254720"/>
                </a:lnTo>
                <a:lnTo>
                  <a:pt x="3167" y="299878"/>
                </a:lnTo>
                <a:lnTo>
                  <a:pt x="0" y="346963"/>
                </a:lnTo>
                <a:lnTo>
                  <a:pt x="0" y="2083815"/>
                </a:lnTo>
                <a:lnTo>
                  <a:pt x="3167" y="2130901"/>
                </a:lnTo>
                <a:lnTo>
                  <a:pt x="12394" y="2176059"/>
                </a:lnTo>
                <a:lnTo>
                  <a:pt x="27267" y="2218878"/>
                </a:lnTo>
                <a:lnTo>
                  <a:pt x="47372" y="2258944"/>
                </a:lnTo>
                <a:lnTo>
                  <a:pt x="72296" y="2295843"/>
                </a:lnTo>
                <a:lnTo>
                  <a:pt x="101626" y="2329164"/>
                </a:lnTo>
                <a:lnTo>
                  <a:pt x="134949" y="2358491"/>
                </a:lnTo>
                <a:lnTo>
                  <a:pt x="171850" y="2383413"/>
                </a:lnTo>
                <a:lnTo>
                  <a:pt x="211917" y="2403516"/>
                </a:lnTo>
                <a:lnTo>
                  <a:pt x="254736" y="2418387"/>
                </a:lnTo>
                <a:lnTo>
                  <a:pt x="299893" y="2427613"/>
                </a:lnTo>
                <a:lnTo>
                  <a:pt x="346976" y="2430779"/>
                </a:lnTo>
                <a:lnTo>
                  <a:pt x="1734820" y="2430779"/>
                </a:lnTo>
                <a:lnTo>
                  <a:pt x="1781905" y="2427613"/>
                </a:lnTo>
                <a:lnTo>
                  <a:pt x="1827063" y="2418387"/>
                </a:lnTo>
                <a:lnTo>
                  <a:pt x="1869882" y="2403516"/>
                </a:lnTo>
                <a:lnTo>
                  <a:pt x="1909948" y="2383413"/>
                </a:lnTo>
                <a:lnTo>
                  <a:pt x="1946847" y="2358491"/>
                </a:lnTo>
                <a:lnTo>
                  <a:pt x="1980168" y="2329164"/>
                </a:lnTo>
                <a:lnTo>
                  <a:pt x="2009495" y="2295843"/>
                </a:lnTo>
                <a:lnTo>
                  <a:pt x="2034417" y="2258944"/>
                </a:lnTo>
                <a:lnTo>
                  <a:pt x="2054520" y="2218878"/>
                </a:lnTo>
                <a:lnTo>
                  <a:pt x="2069391" y="2176059"/>
                </a:lnTo>
                <a:lnTo>
                  <a:pt x="2078617" y="2130901"/>
                </a:lnTo>
                <a:lnTo>
                  <a:pt x="2081783" y="2083815"/>
                </a:lnTo>
                <a:lnTo>
                  <a:pt x="2081783" y="346963"/>
                </a:lnTo>
                <a:lnTo>
                  <a:pt x="2078617" y="299878"/>
                </a:lnTo>
                <a:lnTo>
                  <a:pt x="2069391" y="254720"/>
                </a:lnTo>
                <a:lnTo>
                  <a:pt x="2054520" y="211901"/>
                </a:lnTo>
                <a:lnTo>
                  <a:pt x="2034417" y="171835"/>
                </a:lnTo>
                <a:lnTo>
                  <a:pt x="2009495" y="134936"/>
                </a:lnTo>
                <a:lnTo>
                  <a:pt x="1980168" y="101615"/>
                </a:lnTo>
                <a:lnTo>
                  <a:pt x="1946847" y="72288"/>
                </a:lnTo>
                <a:lnTo>
                  <a:pt x="1909948" y="47366"/>
                </a:lnTo>
                <a:lnTo>
                  <a:pt x="1869882" y="27263"/>
                </a:lnTo>
                <a:lnTo>
                  <a:pt x="1827063" y="12392"/>
                </a:lnTo>
                <a:lnTo>
                  <a:pt x="1781905" y="3166"/>
                </a:lnTo>
                <a:lnTo>
                  <a:pt x="1734820" y="0"/>
                </a:lnTo>
                <a:close/>
              </a:path>
            </a:pathLst>
          </a:custGeom>
          <a:solidFill>
            <a:srgbClr val="4471C4">
              <a:alpha val="23921"/>
            </a:srgbClr>
          </a:solidFill>
        </p:spPr>
        <p:txBody>
          <a:bodyPr wrap="square" lIns="0" tIns="0" rIns="0" bIns="0" rtlCol="0"/>
          <a:lstStyle/>
          <a:p>
            <a:endParaRPr/>
          </a:p>
        </p:txBody>
      </p:sp>
      <p:pic>
        <p:nvPicPr>
          <p:cNvPr id="3" name="object 3"/>
          <p:cNvPicPr/>
          <p:nvPr/>
        </p:nvPicPr>
        <p:blipFill>
          <a:blip r:embed="rId2" cstate="print"/>
          <a:stretch>
            <a:fillRect/>
          </a:stretch>
        </p:blipFill>
        <p:spPr>
          <a:xfrm>
            <a:off x="2977007" y="1018413"/>
            <a:ext cx="1509775" cy="292353"/>
          </a:xfrm>
          <a:prstGeom prst="rect">
            <a:avLst/>
          </a:prstGeom>
        </p:spPr>
      </p:pic>
      <p:pic>
        <p:nvPicPr>
          <p:cNvPr id="4" name="object 4"/>
          <p:cNvPicPr/>
          <p:nvPr/>
        </p:nvPicPr>
        <p:blipFill>
          <a:blip r:embed="rId3" cstate="print"/>
          <a:stretch>
            <a:fillRect/>
          </a:stretch>
        </p:blipFill>
        <p:spPr>
          <a:xfrm>
            <a:off x="4590796" y="1037463"/>
            <a:ext cx="1090675" cy="342900"/>
          </a:xfrm>
          <a:prstGeom prst="rect">
            <a:avLst/>
          </a:prstGeom>
        </p:spPr>
      </p:pic>
      <p:sp>
        <p:nvSpPr>
          <p:cNvPr id="5" name="object 5"/>
          <p:cNvSpPr txBox="1">
            <a:spLocks noGrp="1"/>
          </p:cNvSpPr>
          <p:nvPr>
            <p:ph type="title"/>
          </p:nvPr>
        </p:nvSpPr>
        <p:spPr>
          <a:xfrm>
            <a:off x="2947542" y="862660"/>
            <a:ext cx="2752090" cy="528955"/>
          </a:xfrm>
          <a:prstGeom prst="rect">
            <a:avLst/>
          </a:prstGeom>
        </p:spPr>
        <p:txBody>
          <a:bodyPr vert="horz" wrap="square" lIns="0" tIns="12700" rIns="0" bIns="0" rtlCol="0">
            <a:spAutoFit/>
          </a:bodyPr>
          <a:lstStyle/>
          <a:p>
            <a:pPr marL="12700">
              <a:lnSpc>
                <a:spcPct val="100000"/>
              </a:lnSpc>
              <a:spcBef>
                <a:spcPts val="100"/>
              </a:spcBef>
            </a:pPr>
            <a:r>
              <a:rPr sz="3300" spc="-10" dirty="0">
                <a:solidFill>
                  <a:srgbClr val="000000"/>
                </a:solidFill>
                <a:latin typeface="Calibri"/>
                <a:cs typeface="Calibri"/>
              </a:rPr>
              <a:t>Measure</a:t>
            </a:r>
            <a:r>
              <a:rPr sz="3300" spc="-35" dirty="0">
                <a:solidFill>
                  <a:srgbClr val="000000"/>
                </a:solidFill>
                <a:latin typeface="Calibri"/>
                <a:cs typeface="Calibri"/>
              </a:rPr>
              <a:t> </a:t>
            </a:r>
            <a:r>
              <a:rPr sz="3300" spc="-10" dirty="0">
                <a:solidFill>
                  <a:srgbClr val="000000"/>
                </a:solidFill>
                <a:latin typeface="Calibri"/>
                <a:cs typeface="Calibri"/>
              </a:rPr>
              <a:t>set</a:t>
            </a:r>
            <a:r>
              <a:rPr sz="3300" spc="220" dirty="0">
                <a:solidFill>
                  <a:srgbClr val="000000"/>
                </a:solidFill>
                <a:latin typeface="Calibri"/>
                <a:cs typeface="Calibri"/>
              </a:rPr>
              <a:t> </a:t>
            </a:r>
            <a:r>
              <a:rPr sz="3300" dirty="0">
                <a:solidFill>
                  <a:srgbClr val="000000"/>
                </a:solidFill>
                <a:latin typeface="Calibri"/>
                <a:cs typeface="Calibri"/>
              </a:rPr>
              <a:t>up</a:t>
            </a:r>
            <a:endParaRPr sz="3300">
              <a:latin typeface="Calibri"/>
              <a:cs typeface="Calibri"/>
            </a:endParaRPr>
          </a:p>
        </p:txBody>
      </p:sp>
      <p:grpSp>
        <p:nvGrpSpPr>
          <p:cNvPr id="6" name="object 6"/>
          <p:cNvGrpSpPr/>
          <p:nvPr/>
        </p:nvGrpSpPr>
        <p:grpSpPr>
          <a:xfrm>
            <a:off x="30480" y="1661160"/>
            <a:ext cx="4494530" cy="4293235"/>
            <a:chOff x="30480" y="1661160"/>
            <a:chExt cx="4494530" cy="4293235"/>
          </a:xfrm>
        </p:grpSpPr>
        <p:sp>
          <p:nvSpPr>
            <p:cNvPr id="7" name="object 7"/>
            <p:cNvSpPr/>
            <p:nvPr/>
          </p:nvSpPr>
          <p:spPr>
            <a:xfrm>
              <a:off x="1062227" y="2442972"/>
              <a:ext cx="3462654" cy="3511550"/>
            </a:xfrm>
            <a:custGeom>
              <a:avLst/>
              <a:gdLst/>
              <a:ahLst/>
              <a:cxnLst/>
              <a:rect l="l" t="t" r="r" b="b"/>
              <a:pathLst>
                <a:path w="3462654" h="3511550">
                  <a:moveTo>
                    <a:pt x="2885440" y="0"/>
                  </a:moveTo>
                  <a:lnTo>
                    <a:pt x="577088" y="0"/>
                  </a:lnTo>
                  <a:lnTo>
                    <a:pt x="529750" y="1912"/>
                  </a:lnTo>
                  <a:lnTo>
                    <a:pt x="483468" y="7551"/>
                  </a:lnTo>
                  <a:lnTo>
                    <a:pt x="438389" y="16768"/>
                  </a:lnTo>
                  <a:lnTo>
                    <a:pt x="394663" y="29415"/>
                  </a:lnTo>
                  <a:lnTo>
                    <a:pt x="352436" y="45342"/>
                  </a:lnTo>
                  <a:lnTo>
                    <a:pt x="311859" y="64403"/>
                  </a:lnTo>
                  <a:lnTo>
                    <a:pt x="273079" y="86448"/>
                  </a:lnTo>
                  <a:lnTo>
                    <a:pt x="236244" y="111329"/>
                  </a:lnTo>
                  <a:lnTo>
                    <a:pt x="201503" y="138897"/>
                  </a:lnTo>
                  <a:lnTo>
                    <a:pt x="169005" y="169005"/>
                  </a:lnTo>
                  <a:lnTo>
                    <a:pt x="138897" y="201503"/>
                  </a:lnTo>
                  <a:lnTo>
                    <a:pt x="111329" y="236244"/>
                  </a:lnTo>
                  <a:lnTo>
                    <a:pt x="86448" y="273079"/>
                  </a:lnTo>
                  <a:lnTo>
                    <a:pt x="64403" y="311859"/>
                  </a:lnTo>
                  <a:lnTo>
                    <a:pt x="45342" y="352436"/>
                  </a:lnTo>
                  <a:lnTo>
                    <a:pt x="29415" y="394663"/>
                  </a:lnTo>
                  <a:lnTo>
                    <a:pt x="16768" y="438389"/>
                  </a:lnTo>
                  <a:lnTo>
                    <a:pt x="7551" y="483468"/>
                  </a:lnTo>
                  <a:lnTo>
                    <a:pt x="1912" y="529750"/>
                  </a:lnTo>
                  <a:lnTo>
                    <a:pt x="0" y="577088"/>
                  </a:lnTo>
                  <a:lnTo>
                    <a:pt x="0" y="2934208"/>
                  </a:lnTo>
                  <a:lnTo>
                    <a:pt x="1912" y="2981536"/>
                  </a:lnTo>
                  <a:lnTo>
                    <a:pt x="7551" y="3027812"/>
                  </a:lnTo>
                  <a:lnTo>
                    <a:pt x="16768" y="3072885"/>
                  </a:lnTo>
                  <a:lnTo>
                    <a:pt x="29415" y="3116608"/>
                  </a:lnTo>
                  <a:lnTo>
                    <a:pt x="45342" y="3158832"/>
                  </a:lnTo>
                  <a:lnTo>
                    <a:pt x="64403" y="3199408"/>
                  </a:lnTo>
                  <a:lnTo>
                    <a:pt x="86448" y="3238188"/>
                  </a:lnTo>
                  <a:lnTo>
                    <a:pt x="111329" y="3275024"/>
                  </a:lnTo>
                  <a:lnTo>
                    <a:pt x="138897" y="3309766"/>
                  </a:lnTo>
                  <a:lnTo>
                    <a:pt x="169005" y="3342266"/>
                  </a:lnTo>
                  <a:lnTo>
                    <a:pt x="201503" y="3372377"/>
                  </a:lnTo>
                  <a:lnTo>
                    <a:pt x="236244" y="3399948"/>
                  </a:lnTo>
                  <a:lnTo>
                    <a:pt x="273079" y="3424832"/>
                  </a:lnTo>
                  <a:lnTo>
                    <a:pt x="311859" y="3446880"/>
                  </a:lnTo>
                  <a:lnTo>
                    <a:pt x="352436" y="3465944"/>
                  </a:lnTo>
                  <a:lnTo>
                    <a:pt x="394663" y="3481874"/>
                  </a:lnTo>
                  <a:lnTo>
                    <a:pt x="438389" y="3494523"/>
                  </a:lnTo>
                  <a:lnTo>
                    <a:pt x="483468" y="3503742"/>
                  </a:lnTo>
                  <a:lnTo>
                    <a:pt x="529750" y="3509382"/>
                  </a:lnTo>
                  <a:lnTo>
                    <a:pt x="577088" y="3511296"/>
                  </a:lnTo>
                  <a:lnTo>
                    <a:pt x="2885440" y="3511296"/>
                  </a:lnTo>
                  <a:lnTo>
                    <a:pt x="2932777" y="3509382"/>
                  </a:lnTo>
                  <a:lnTo>
                    <a:pt x="2979059" y="3503742"/>
                  </a:lnTo>
                  <a:lnTo>
                    <a:pt x="3024138" y="3494523"/>
                  </a:lnTo>
                  <a:lnTo>
                    <a:pt x="3067864" y="3481874"/>
                  </a:lnTo>
                  <a:lnTo>
                    <a:pt x="3110091" y="3465944"/>
                  </a:lnTo>
                  <a:lnTo>
                    <a:pt x="3150668" y="3446880"/>
                  </a:lnTo>
                  <a:lnTo>
                    <a:pt x="3189448" y="3424832"/>
                  </a:lnTo>
                  <a:lnTo>
                    <a:pt x="3226283" y="3399948"/>
                  </a:lnTo>
                  <a:lnTo>
                    <a:pt x="3261024" y="3372377"/>
                  </a:lnTo>
                  <a:lnTo>
                    <a:pt x="3293522" y="3342266"/>
                  </a:lnTo>
                  <a:lnTo>
                    <a:pt x="3323630" y="3309766"/>
                  </a:lnTo>
                  <a:lnTo>
                    <a:pt x="3351198" y="3275024"/>
                  </a:lnTo>
                  <a:lnTo>
                    <a:pt x="3376079" y="3238188"/>
                  </a:lnTo>
                  <a:lnTo>
                    <a:pt x="3398124" y="3199408"/>
                  </a:lnTo>
                  <a:lnTo>
                    <a:pt x="3417185" y="3158832"/>
                  </a:lnTo>
                  <a:lnTo>
                    <a:pt x="3433112" y="3116608"/>
                  </a:lnTo>
                  <a:lnTo>
                    <a:pt x="3445759" y="3072885"/>
                  </a:lnTo>
                  <a:lnTo>
                    <a:pt x="3454976" y="3027812"/>
                  </a:lnTo>
                  <a:lnTo>
                    <a:pt x="3460615" y="2981536"/>
                  </a:lnTo>
                  <a:lnTo>
                    <a:pt x="3462528" y="2934208"/>
                  </a:lnTo>
                  <a:lnTo>
                    <a:pt x="3462528" y="577088"/>
                  </a:lnTo>
                  <a:lnTo>
                    <a:pt x="3460615" y="529750"/>
                  </a:lnTo>
                  <a:lnTo>
                    <a:pt x="3454976" y="483468"/>
                  </a:lnTo>
                  <a:lnTo>
                    <a:pt x="3445759" y="438389"/>
                  </a:lnTo>
                  <a:lnTo>
                    <a:pt x="3433112" y="394663"/>
                  </a:lnTo>
                  <a:lnTo>
                    <a:pt x="3417185" y="352436"/>
                  </a:lnTo>
                  <a:lnTo>
                    <a:pt x="3398124" y="311859"/>
                  </a:lnTo>
                  <a:lnTo>
                    <a:pt x="3376079" y="273079"/>
                  </a:lnTo>
                  <a:lnTo>
                    <a:pt x="3351198" y="236244"/>
                  </a:lnTo>
                  <a:lnTo>
                    <a:pt x="3323630" y="201503"/>
                  </a:lnTo>
                  <a:lnTo>
                    <a:pt x="3293522" y="169005"/>
                  </a:lnTo>
                  <a:lnTo>
                    <a:pt x="3261024" y="138897"/>
                  </a:lnTo>
                  <a:lnTo>
                    <a:pt x="3226283" y="111329"/>
                  </a:lnTo>
                  <a:lnTo>
                    <a:pt x="3189448" y="86448"/>
                  </a:lnTo>
                  <a:lnTo>
                    <a:pt x="3150668" y="64403"/>
                  </a:lnTo>
                  <a:lnTo>
                    <a:pt x="3110091" y="45342"/>
                  </a:lnTo>
                  <a:lnTo>
                    <a:pt x="3067864" y="29415"/>
                  </a:lnTo>
                  <a:lnTo>
                    <a:pt x="3024138" y="16768"/>
                  </a:lnTo>
                  <a:lnTo>
                    <a:pt x="2979059" y="7551"/>
                  </a:lnTo>
                  <a:lnTo>
                    <a:pt x="2932777" y="1912"/>
                  </a:lnTo>
                  <a:lnTo>
                    <a:pt x="2885440" y="0"/>
                  </a:lnTo>
                  <a:close/>
                </a:path>
              </a:pathLst>
            </a:custGeom>
            <a:solidFill>
              <a:srgbClr val="EC7C30">
                <a:alpha val="23921"/>
              </a:srgbClr>
            </a:solidFill>
          </p:spPr>
          <p:txBody>
            <a:bodyPr wrap="square" lIns="0" tIns="0" rIns="0" bIns="0" rtlCol="0"/>
            <a:lstStyle/>
            <a:p>
              <a:endParaRPr/>
            </a:p>
          </p:txBody>
        </p:sp>
        <p:pic>
          <p:nvPicPr>
            <p:cNvPr id="8" name="object 8"/>
            <p:cNvPicPr/>
            <p:nvPr/>
          </p:nvPicPr>
          <p:blipFill>
            <a:blip r:embed="rId4" cstate="print"/>
            <a:stretch>
              <a:fillRect/>
            </a:stretch>
          </p:blipFill>
          <p:spPr>
            <a:xfrm>
              <a:off x="30480" y="1661160"/>
              <a:ext cx="1546860" cy="1876044"/>
            </a:xfrm>
            <a:prstGeom prst="rect">
              <a:avLst/>
            </a:prstGeom>
          </p:spPr>
        </p:pic>
      </p:grpSp>
      <p:sp>
        <p:nvSpPr>
          <p:cNvPr id="9" name="object 9"/>
          <p:cNvSpPr txBox="1"/>
          <p:nvPr/>
        </p:nvSpPr>
        <p:spPr>
          <a:xfrm>
            <a:off x="223837" y="1517713"/>
            <a:ext cx="1546225" cy="309880"/>
          </a:xfrm>
          <a:prstGeom prst="rect">
            <a:avLst/>
          </a:prstGeom>
          <a:solidFill>
            <a:srgbClr val="FFFFFF"/>
          </a:solidFill>
        </p:spPr>
        <p:txBody>
          <a:bodyPr vert="horz" wrap="square" lIns="0" tIns="38735" rIns="0" bIns="0" rtlCol="0">
            <a:spAutoFit/>
          </a:bodyPr>
          <a:lstStyle/>
          <a:p>
            <a:pPr marL="95250">
              <a:lnSpc>
                <a:spcPct val="100000"/>
              </a:lnSpc>
              <a:spcBef>
                <a:spcPts val="305"/>
              </a:spcBef>
            </a:pPr>
            <a:r>
              <a:rPr sz="1350" dirty="0">
                <a:latin typeface="Calibri"/>
                <a:cs typeface="Calibri"/>
              </a:rPr>
              <a:t>1-</a:t>
            </a:r>
            <a:r>
              <a:rPr sz="1350" spc="-35" dirty="0">
                <a:latin typeface="Calibri"/>
                <a:cs typeface="Calibri"/>
              </a:rPr>
              <a:t> </a:t>
            </a:r>
            <a:r>
              <a:rPr sz="1350" dirty="0">
                <a:latin typeface="Calibri"/>
                <a:cs typeface="Calibri"/>
              </a:rPr>
              <a:t>3D</a:t>
            </a:r>
            <a:r>
              <a:rPr sz="1350" spc="-35" dirty="0">
                <a:latin typeface="Calibri"/>
                <a:cs typeface="Calibri"/>
              </a:rPr>
              <a:t> </a:t>
            </a:r>
            <a:r>
              <a:rPr sz="1350" spc="-5" dirty="0">
                <a:latin typeface="Calibri"/>
                <a:cs typeface="Calibri"/>
              </a:rPr>
              <a:t>configuration</a:t>
            </a:r>
            <a:endParaRPr sz="1350">
              <a:latin typeface="Calibri"/>
              <a:cs typeface="Calibri"/>
            </a:endParaRPr>
          </a:p>
        </p:txBody>
      </p:sp>
      <p:pic>
        <p:nvPicPr>
          <p:cNvPr id="10" name="object 10"/>
          <p:cNvPicPr/>
          <p:nvPr/>
        </p:nvPicPr>
        <p:blipFill>
          <a:blip r:embed="rId5" cstate="print"/>
          <a:stretch>
            <a:fillRect/>
          </a:stretch>
        </p:blipFill>
        <p:spPr>
          <a:xfrm>
            <a:off x="2142744" y="3006851"/>
            <a:ext cx="1318259" cy="1546860"/>
          </a:xfrm>
          <a:prstGeom prst="rect">
            <a:avLst/>
          </a:prstGeom>
        </p:spPr>
      </p:pic>
      <p:sp>
        <p:nvSpPr>
          <p:cNvPr id="11" name="object 11"/>
          <p:cNvSpPr txBox="1"/>
          <p:nvPr/>
        </p:nvSpPr>
        <p:spPr>
          <a:xfrm>
            <a:off x="2236470" y="4664202"/>
            <a:ext cx="1144905" cy="232410"/>
          </a:xfrm>
          <a:prstGeom prst="rect">
            <a:avLst/>
          </a:prstGeom>
        </p:spPr>
        <p:txBody>
          <a:bodyPr vert="horz" wrap="square" lIns="0" tIns="13335" rIns="0" bIns="0" rtlCol="0">
            <a:spAutoFit/>
          </a:bodyPr>
          <a:lstStyle/>
          <a:p>
            <a:pPr marL="12700">
              <a:lnSpc>
                <a:spcPct val="100000"/>
              </a:lnSpc>
              <a:spcBef>
                <a:spcPts val="105"/>
              </a:spcBef>
            </a:pPr>
            <a:r>
              <a:rPr sz="1350" dirty="0">
                <a:latin typeface="Calibri"/>
                <a:cs typeface="Calibri"/>
              </a:rPr>
              <a:t>5</a:t>
            </a:r>
            <a:r>
              <a:rPr sz="1350" spc="-30" dirty="0">
                <a:latin typeface="Calibri"/>
                <a:cs typeface="Calibri"/>
              </a:rPr>
              <a:t> </a:t>
            </a:r>
            <a:r>
              <a:rPr sz="1350" spc="-10" dirty="0">
                <a:latin typeface="Calibri"/>
                <a:cs typeface="Calibri"/>
              </a:rPr>
              <a:t>drops</a:t>
            </a:r>
            <a:r>
              <a:rPr sz="1350" spc="-20" dirty="0">
                <a:latin typeface="Calibri"/>
                <a:cs typeface="Calibri"/>
              </a:rPr>
              <a:t> </a:t>
            </a:r>
            <a:r>
              <a:rPr sz="1350" spc="5" dirty="0">
                <a:latin typeface="Calibri"/>
                <a:cs typeface="Calibri"/>
              </a:rPr>
              <a:t>of</a:t>
            </a:r>
            <a:r>
              <a:rPr sz="1350" spc="-35" dirty="0">
                <a:latin typeface="Calibri"/>
                <a:cs typeface="Calibri"/>
              </a:rPr>
              <a:t> </a:t>
            </a:r>
            <a:r>
              <a:rPr sz="1350" dirty="0">
                <a:latin typeface="Calibri"/>
                <a:cs typeface="Calibri"/>
              </a:rPr>
              <a:t>15</a:t>
            </a:r>
            <a:r>
              <a:rPr sz="1350" spc="-20" dirty="0">
                <a:latin typeface="Calibri"/>
                <a:cs typeface="Calibri"/>
              </a:rPr>
              <a:t> </a:t>
            </a:r>
            <a:r>
              <a:rPr sz="1350" dirty="0">
                <a:latin typeface="Calibri"/>
                <a:cs typeface="Calibri"/>
              </a:rPr>
              <a:t>μL</a:t>
            </a:r>
            <a:endParaRPr sz="1350">
              <a:latin typeface="Calibri"/>
              <a:cs typeface="Calibri"/>
            </a:endParaRPr>
          </a:p>
        </p:txBody>
      </p:sp>
      <p:pic>
        <p:nvPicPr>
          <p:cNvPr id="12" name="object 12"/>
          <p:cNvPicPr/>
          <p:nvPr/>
        </p:nvPicPr>
        <p:blipFill>
          <a:blip r:embed="rId6" cstate="print"/>
          <a:stretch>
            <a:fillRect/>
          </a:stretch>
        </p:blipFill>
        <p:spPr>
          <a:xfrm>
            <a:off x="1743455" y="4916423"/>
            <a:ext cx="679704" cy="719328"/>
          </a:xfrm>
          <a:prstGeom prst="rect">
            <a:avLst/>
          </a:prstGeom>
        </p:spPr>
      </p:pic>
      <p:sp>
        <p:nvSpPr>
          <p:cNvPr id="13" name="object 13"/>
          <p:cNvSpPr txBox="1"/>
          <p:nvPr/>
        </p:nvSpPr>
        <p:spPr>
          <a:xfrm>
            <a:off x="1394205" y="5637072"/>
            <a:ext cx="1355090" cy="232410"/>
          </a:xfrm>
          <a:prstGeom prst="rect">
            <a:avLst/>
          </a:prstGeom>
        </p:spPr>
        <p:txBody>
          <a:bodyPr vert="horz" wrap="square" lIns="0" tIns="13335" rIns="0" bIns="0" rtlCol="0">
            <a:spAutoFit/>
          </a:bodyPr>
          <a:lstStyle/>
          <a:p>
            <a:pPr marL="12700">
              <a:lnSpc>
                <a:spcPct val="100000"/>
              </a:lnSpc>
              <a:spcBef>
                <a:spcPts val="105"/>
              </a:spcBef>
            </a:pPr>
            <a:r>
              <a:rPr sz="1350" dirty="0">
                <a:latin typeface="Calibri"/>
                <a:cs typeface="Calibri"/>
              </a:rPr>
              <a:t>MeOH</a:t>
            </a:r>
            <a:r>
              <a:rPr sz="1350" spc="-50" dirty="0">
                <a:latin typeface="Calibri"/>
                <a:cs typeface="Calibri"/>
              </a:rPr>
              <a:t> </a:t>
            </a:r>
            <a:r>
              <a:rPr sz="1350" spc="-10" dirty="0">
                <a:latin typeface="Calibri"/>
                <a:cs typeface="Calibri"/>
              </a:rPr>
              <a:t>evaporation</a:t>
            </a:r>
            <a:endParaRPr sz="1350">
              <a:latin typeface="Calibri"/>
              <a:cs typeface="Calibri"/>
            </a:endParaRPr>
          </a:p>
        </p:txBody>
      </p:sp>
      <p:grpSp>
        <p:nvGrpSpPr>
          <p:cNvPr id="14" name="object 14"/>
          <p:cNvGrpSpPr/>
          <p:nvPr/>
        </p:nvGrpSpPr>
        <p:grpSpPr>
          <a:xfrm>
            <a:off x="2346705" y="1405127"/>
            <a:ext cx="3221990" cy="4168775"/>
            <a:chOff x="2346705" y="1405127"/>
            <a:chExt cx="3221990" cy="4168775"/>
          </a:xfrm>
        </p:grpSpPr>
        <p:sp>
          <p:nvSpPr>
            <p:cNvPr id="15" name="object 15"/>
            <p:cNvSpPr/>
            <p:nvPr/>
          </p:nvSpPr>
          <p:spPr>
            <a:xfrm>
              <a:off x="2353055" y="5366004"/>
              <a:ext cx="462280" cy="201295"/>
            </a:xfrm>
            <a:custGeom>
              <a:avLst/>
              <a:gdLst/>
              <a:ahLst/>
              <a:cxnLst/>
              <a:rect l="l" t="t" r="r" b="b"/>
              <a:pathLst>
                <a:path w="462280" h="201295">
                  <a:moveTo>
                    <a:pt x="361188" y="0"/>
                  </a:moveTo>
                  <a:lnTo>
                    <a:pt x="361188" y="50292"/>
                  </a:lnTo>
                  <a:lnTo>
                    <a:pt x="0" y="50292"/>
                  </a:lnTo>
                  <a:lnTo>
                    <a:pt x="0" y="150876"/>
                  </a:lnTo>
                  <a:lnTo>
                    <a:pt x="361188" y="150876"/>
                  </a:lnTo>
                  <a:lnTo>
                    <a:pt x="361188" y="201168"/>
                  </a:lnTo>
                  <a:lnTo>
                    <a:pt x="461771" y="100584"/>
                  </a:lnTo>
                  <a:lnTo>
                    <a:pt x="361188" y="0"/>
                  </a:lnTo>
                  <a:close/>
                </a:path>
              </a:pathLst>
            </a:custGeom>
            <a:solidFill>
              <a:srgbClr val="4471C4"/>
            </a:solidFill>
          </p:spPr>
          <p:txBody>
            <a:bodyPr wrap="square" lIns="0" tIns="0" rIns="0" bIns="0" rtlCol="0"/>
            <a:lstStyle/>
            <a:p>
              <a:endParaRPr/>
            </a:p>
          </p:txBody>
        </p:sp>
        <p:sp>
          <p:nvSpPr>
            <p:cNvPr id="16" name="object 16"/>
            <p:cNvSpPr/>
            <p:nvPr/>
          </p:nvSpPr>
          <p:spPr>
            <a:xfrm>
              <a:off x="2353055" y="5366004"/>
              <a:ext cx="462280" cy="201295"/>
            </a:xfrm>
            <a:custGeom>
              <a:avLst/>
              <a:gdLst/>
              <a:ahLst/>
              <a:cxnLst/>
              <a:rect l="l" t="t" r="r" b="b"/>
              <a:pathLst>
                <a:path w="462280" h="201295">
                  <a:moveTo>
                    <a:pt x="0" y="50292"/>
                  </a:moveTo>
                  <a:lnTo>
                    <a:pt x="361188" y="50292"/>
                  </a:lnTo>
                  <a:lnTo>
                    <a:pt x="361188" y="0"/>
                  </a:lnTo>
                  <a:lnTo>
                    <a:pt x="461771" y="100584"/>
                  </a:lnTo>
                  <a:lnTo>
                    <a:pt x="361188" y="201168"/>
                  </a:lnTo>
                  <a:lnTo>
                    <a:pt x="361188" y="150876"/>
                  </a:lnTo>
                  <a:lnTo>
                    <a:pt x="0" y="150876"/>
                  </a:lnTo>
                  <a:lnTo>
                    <a:pt x="0" y="50292"/>
                  </a:lnTo>
                  <a:close/>
                </a:path>
              </a:pathLst>
            </a:custGeom>
            <a:ln w="12700">
              <a:solidFill>
                <a:srgbClr val="172C51"/>
              </a:solidFill>
            </a:ln>
          </p:spPr>
          <p:txBody>
            <a:bodyPr wrap="square" lIns="0" tIns="0" rIns="0" bIns="0" rtlCol="0"/>
            <a:lstStyle/>
            <a:p>
              <a:endParaRPr/>
            </a:p>
          </p:txBody>
        </p:sp>
        <p:sp>
          <p:nvSpPr>
            <p:cNvPr id="17" name="object 17"/>
            <p:cNvSpPr/>
            <p:nvPr/>
          </p:nvSpPr>
          <p:spPr>
            <a:xfrm>
              <a:off x="3525011" y="1405127"/>
              <a:ext cx="2044064" cy="3316604"/>
            </a:xfrm>
            <a:custGeom>
              <a:avLst/>
              <a:gdLst/>
              <a:ahLst/>
              <a:cxnLst/>
              <a:rect l="l" t="t" r="r" b="b"/>
              <a:pathLst>
                <a:path w="2044064" h="3316604">
                  <a:moveTo>
                    <a:pt x="1703070" y="0"/>
                  </a:moveTo>
                  <a:lnTo>
                    <a:pt x="340613" y="0"/>
                  </a:lnTo>
                  <a:lnTo>
                    <a:pt x="294400" y="3109"/>
                  </a:lnTo>
                  <a:lnTo>
                    <a:pt x="250075" y="12169"/>
                  </a:lnTo>
                  <a:lnTo>
                    <a:pt x="208043" y="26771"/>
                  </a:lnTo>
                  <a:lnTo>
                    <a:pt x="168712" y="46510"/>
                  </a:lnTo>
                  <a:lnTo>
                    <a:pt x="132487" y="70979"/>
                  </a:lnTo>
                  <a:lnTo>
                    <a:pt x="99774" y="99774"/>
                  </a:lnTo>
                  <a:lnTo>
                    <a:pt x="70979" y="132487"/>
                  </a:lnTo>
                  <a:lnTo>
                    <a:pt x="46510" y="168712"/>
                  </a:lnTo>
                  <a:lnTo>
                    <a:pt x="26771" y="208043"/>
                  </a:lnTo>
                  <a:lnTo>
                    <a:pt x="12169" y="250075"/>
                  </a:lnTo>
                  <a:lnTo>
                    <a:pt x="3109" y="294400"/>
                  </a:lnTo>
                  <a:lnTo>
                    <a:pt x="0" y="340613"/>
                  </a:lnTo>
                  <a:lnTo>
                    <a:pt x="0" y="2975610"/>
                  </a:lnTo>
                  <a:lnTo>
                    <a:pt x="3109" y="3021823"/>
                  </a:lnTo>
                  <a:lnTo>
                    <a:pt x="12169" y="3066148"/>
                  </a:lnTo>
                  <a:lnTo>
                    <a:pt x="26771" y="3108180"/>
                  </a:lnTo>
                  <a:lnTo>
                    <a:pt x="46510" y="3147511"/>
                  </a:lnTo>
                  <a:lnTo>
                    <a:pt x="70979" y="3183736"/>
                  </a:lnTo>
                  <a:lnTo>
                    <a:pt x="99774" y="3216449"/>
                  </a:lnTo>
                  <a:lnTo>
                    <a:pt x="132487" y="3245244"/>
                  </a:lnTo>
                  <a:lnTo>
                    <a:pt x="168712" y="3269713"/>
                  </a:lnTo>
                  <a:lnTo>
                    <a:pt x="208043" y="3289452"/>
                  </a:lnTo>
                  <a:lnTo>
                    <a:pt x="250075" y="3304054"/>
                  </a:lnTo>
                  <a:lnTo>
                    <a:pt x="294400" y="3313114"/>
                  </a:lnTo>
                  <a:lnTo>
                    <a:pt x="340613" y="3316224"/>
                  </a:lnTo>
                  <a:lnTo>
                    <a:pt x="1703070" y="3316224"/>
                  </a:lnTo>
                  <a:lnTo>
                    <a:pt x="1749283" y="3313114"/>
                  </a:lnTo>
                  <a:lnTo>
                    <a:pt x="1793608" y="3304054"/>
                  </a:lnTo>
                  <a:lnTo>
                    <a:pt x="1835640" y="3289452"/>
                  </a:lnTo>
                  <a:lnTo>
                    <a:pt x="1874971" y="3269713"/>
                  </a:lnTo>
                  <a:lnTo>
                    <a:pt x="1911196" y="3245244"/>
                  </a:lnTo>
                  <a:lnTo>
                    <a:pt x="1943909" y="3216449"/>
                  </a:lnTo>
                  <a:lnTo>
                    <a:pt x="1972704" y="3183736"/>
                  </a:lnTo>
                  <a:lnTo>
                    <a:pt x="1997173" y="3147511"/>
                  </a:lnTo>
                  <a:lnTo>
                    <a:pt x="2016912" y="3108180"/>
                  </a:lnTo>
                  <a:lnTo>
                    <a:pt x="2031514" y="3066148"/>
                  </a:lnTo>
                  <a:lnTo>
                    <a:pt x="2040574" y="3021823"/>
                  </a:lnTo>
                  <a:lnTo>
                    <a:pt x="2043684" y="2975610"/>
                  </a:lnTo>
                  <a:lnTo>
                    <a:pt x="2043684" y="340613"/>
                  </a:lnTo>
                  <a:lnTo>
                    <a:pt x="2040574" y="294400"/>
                  </a:lnTo>
                  <a:lnTo>
                    <a:pt x="2031514" y="250075"/>
                  </a:lnTo>
                  <a:lnTo>
                    <a:pt x="2016912" y="208043"/>
                  </a:lnTo>
                  <a:lnTo>
                    <a:pt x="1997173" y="168712"/>
                  </a:lnTo>
                  <a:lnTo>
                    <a:pt x="1972704" y="132487"/>
                  </a:lnTo>
                  <a:lnTo>
                    <a:pt x="1943909" y="99774"/>
                  </a:lnTo>
                  <a:lnTo>
                    <a:pt x="1911196" y="70979"/>
                  </a:lnTo>
                  <a:lnTo>
                    <a:pt x="1874971" y="46510"/>
                  </a:lnTo>
                  <a:lnTo>
                    <a:pt x="1835640" y="26771"/>
                  </a:lnTo>
                  <a:lnTo>
                    <a:pt x="1793608" y="12169"/>
                  </a:lnTo>
                  <a:lnTo>
                    <a:pt x="1749283" y="3109"/>
                  </a:lnTo>
                  <a:lnTo>
                    <a:pt x="1703070" y="0"/>
                  </a:lnTo>
                  <a:close/>
                </a:path>
              </a:pathLst>
            </a:custGeom>
            <a:solidFill>
              <a:srgbClr val="A4A4A4">
                <a:alpha val="23921"/>
              </a:srgbClr>
            </a:solidFill>
          </p:spPr>
          <p:txBody>
            <a:bodyPr wrap="square" lIns="0" tIns="0" rIns="0" bIns="0" rtlCol="0"/>
            <a:lstStyle/>
            <a:p>
              <a:endParaRPr/>
            </a:p>
          </p:txBody>
        </p:sp>
        <p:pic>
          <p:nvPicPr>
            <p:cNvPr id="18" name="object 18"/>
            <p:cNvPicPr/>
            <p:nvPr/>
          </p:nvPicPr>
          <p:blipFill>
            <a:blip r:embed="rId7" cstate="print"/>
            <a:stretch>
              <a:fillRect/>
            </a:stretch>
          </p:blipFill>
          <p:spPr>
            <a:xfrm>
              <a:off x="3898391" y="1874519"/>
              <a:ext cx="1304543" cy="1545336"/>
            </a:xfrm>
            <a:prstGeom prst="rect">
              <a:avLst/>
            </a:prstGeom>
          </p:spPr>
        </p:pic>
      </p:grpSp>
      <p:sp>
        <p:nvSpPr>
          <p:cNvPr id="19" name="object 19"/>
          <p:cNvSpPr txBox="1"/>
          <p:nvPr/>
        </p:nvSpPr>
        <p:spPr>
          <a:xfrm>
            <a:off x="2893822" y="5356097"/>
            <a:ext cx="1316355"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CBR</a:t>
            </a:r>
            <a:r>
              <a:rPr sz="1350" spc="-60" dirty="0">
                <a:latin typeface="Calibri"/>
                <a:cs typeface="Calibri"/>
              </a:rPr>
              <a:t> </a:t>
            </a:r>
            <a:r>
              <a:rPr sz="1350" spc="-5" dirty="0">
                <a:latin typeface="Calibri"/>
                <a:cs typeface="Calibri"/>
              </a:rPr>
              <a:t>concentration</a:t>
            </a:r>
            <a:endParaRPr sz="1350">
              <a:latin typeface="Calibri"/>
              <a:cs typeface="Calibri"/>
            </a:endParaRPr>
          </a:p>
        </p:txBody>
      </p:sp>
      <p:sp>
        <p:nvSpPr>
          <p:cNvPr id="20" name="object 20"/>
          <p:cNvSpPr txBox="1"/>
          <p:nvPr/>
        </p:nvSpPr>
        <p:spPr>
          <a:xfrm>
            <a:off x="3945445" y="1487233"/>
            <a:ext cx="1091565" cy="309880"/>
          </a:xfrm>
          <a:prstGeom prst="rect">
            <a:avLst/>
          </a:prstGeom>
          <a:solidFill>
            <a:srgbClr val="FFFFFF"/>
          </a:solidFill>
        </p:spPr>
        <p:txBody>
          <a:bodyPr vert="horz" wrap="square" lIns="0" tIns="40005" rIns="0" bIns="0" rtlCol="0">
            <a:spAutoFit/>
          </a:bodyPr>
          <a:lstStyle/>
          <a:p>
            <a:pPr marL="97155">
              <a:lnSpc>
                <a:spcPct val="100000"/>
              </a:lnSpc>
              <a:spcBef>
                <a:spcPts val="315"/>
              </a:spcBef>
            </a:pPr>
            <a:r>
              <a:rPr sz="1350" spc="-5" dirty="0">
                <a:latin typeface="Calibri"/>
                <a:cs typeface="Calibri"/>
              </a:rPr>
              <a:t>3-</a:t>
            </a:r>
            <a:r>
              <a:rPr sz="1350" spc="-30" dirty="0">
                <a:latin typeface="Calibri"/>
                <a:cs typeface="Calibri"/>
              </a:rPr>
              <a:t> </a:t>
            </a:r>
            <a:r>
              <a:rPr sz="1350" spc="-10" dirty="0">
                <a:latin typeface="Calibri"/>
                <a:cs typeface="Calibri"/>
              </a:rPr>
              <a:t>Hydrolysis</a:t>
            </a:r>
            <a:endParaRPr sz="1350">
              <a:latin typeface="Calibri"/>
              <a:cs typeface="Calibri"/>
            </a:endParaRPr>
          </a:p>
        </p:txBody>
      </p:sp>
      <p:grpSp>
        <p:nvGrpSpPr>
          <p:cNvPr id="21" name="object 21"/>
          <p:cNvGrpSpPr/>
          <p:nvPr/>
        </p:nvGrpSpPr>
        <p:grpSpPr>
          <a:xfrm>
            <a:off x="3368040" y="2496311"/>
            <a:ext cx="3901440" cy="2677795"/>
            <a:chOff x="3368040" y="2496311"/>
            <a:chExt cx="3901440" cy="2677795"/>
          </a:xfrm>
        </p:grpSpPr>
        <p:pic>
          <p:nvPicPr>
            <p:cNvPr id="22" name="object 22"/>
            <p:cNvPicPr/>
            <p:nvPr/>
          </p:nvPicPr>
          <p:blipFill>
            <a:blip r:embed="rId8" cstate="print"/>
            <a:stretch>
              <a:fillRect/>
            </a:stretch>
          </p:blipFill>
          <p:spPr>
            <a:xfrm>
              <a:off x="3368040" y="3462527"/>
              <a:ext cx="1373124" cy="1371600"/>
            </a:xfrm>
            <a:prstGeom prst="rect">
              <a:avLst/>
            </a:prstGeom>
          </p:spPr>
        </p:pic>
        <p:pic>
          <p:nvPicPr>
            <p:cNvPr id="23" name="object 23"/>
            <p:cNvPicPr/>
            <p:nvPr/>
          </p:nvPicPr>
          <p:blipFill>
            <a:blip r:embed="rId9" cstate="print"/>
            <a:stretch>
              <a:fillRect/>
            </a:stretch>
          </p:blipFill>
          <p:spPr>
            <a:xfrm>
              <a:off x="4287012" y="3221735"/>
              <a:ext cx="1545336" cy="1545336"/>
            </a:xfrm>
            <a:prstGeom prst="rect">
              <a:avLst/>
            </a:prstGeom>
          </p:spPr>
        </p:pic>
        <p:sp>
          <p:nvSpPr>
            <p:cNvPr id="24" name="object 24"/>
            <p:cNvSpPr/>
            <p:nvPr/>
          </p:nvSpPr>
          <p:spPr>
            <a:xfrm>
              <a:off x="4372610" y="4080763"/>
              <a:ext cx="494665" cy="113664"/>
            </a:xfrm>
            <a:custGeom>
              <a:avLst/>
              <a:gdLst/>
              <a:ahLst/>
              <a:cxnLst/>
              <a:rect l="l" t="t" r="r" b="b"/>
              <a:pathLst>
                <a:path w="494664" h="113664">
                  <a:moveTo>
                    <a:pt x="0" y="0"/>
                  </a:moveTo>
                  <a:lnTo>
                    <a:pt x="35322" y="30512"/>
                  </a:lnTo>
                  <a:lnTo>
                    <a:pt x="73704" y="56342"/>
                  </a:lnTo>
                  <a:lnTo>
                    <a:pt x="114767" y="77437"/>
                  </a:lnTo>
                  <a:lnTo>
                    <a:pt x="158131" y="93743"/>
                  </a:lnTo>
                  <a:lnTo>
                    <a:pt x="203417" y="105208"/>
                  </a:lnTo>
                  <a:lnTo>
                    <a:pt x="250247" y="111778"/>
                  </a:lnTo>
                  <a:lnTo>
                    <a:pt x="298241" y="113400"/>
                  </a:lnTo>
                  <a:lnTo>
                    <a:pt x="347021" y="110021"/>
                  </a:lnTo>
                  <a:lnTo>
                    <a:pt x="396207" y="101587"/>
                  </a:lnTo>
                  <a:lnTo>
                    <a:pt x="445421" y="88045"/>
                  </a:lnTo>
                  <a:lnTo>
                    <a:pt x="494284" y="69342"/>
                  </a:lnTo>
                </a:path>
              </a:pathLst>
            </a:custGeom>
            <a:ln w="38100">
              <a:solidFill>
                <a:srgbClr val="006FC0"/>
              </a:solidFill>
            </a:ln>
          </p:spPr>
          <p:txBody>
            <a:bodyPr wrap="square" lIns="0" tIns="0" rIns="0" bIns="0" rtlCol="0"/>
            <a:lstStyle/>
            <a:p>
              <a:endParaRPr/>
            </a:p>
          </p:txBody>
        </p:sp>
        <p:sp>
          <p:nvSpPr>
            <p:cNvPr id="25" name="object 25"/>
            <p:cNvSpPr/>
            <p:nvPr/>
          </p:nvSpPr>
          <p:spPr>
            <a:xfrm>
              <a:off x="5425440" y="2496311"/>
              <a:ext cx="1844039" cy="2677795"/>
            </a:xfrm>
            <a:custGeom>
              <a:avLst/>
              <a:gdLst/>
              <a:ahLst/>
              <a:cxnLst/>
              <a:rect l="l" t="t" r="r" b="b"/>
              <a:pathLst>
                <a:path w="1844040" h="2677795">
                  <a:moveTo>
                    <a:pt x="1536700" y="0"/>
                  </a:moveTo>
                  <a:lnTo>
                    <a:pt x="307339" y="0"/>
                  </a:lnTo>
                  <a:lnTo>
                    <a:pt x="261910" y="3331"/>
                  </a:lnTo>
                  <a:lnTo>
                    <a:pt x="218554" y="13007"/>
                  </a:lnTo>
                  <a:lnTo>
                    <a:pt x="177747" y="28555"/>
                  </a:lnTo>
                  <a:lnTo>
                    <a:pt x="139963" y="49499"/>
                  </a:lnTo>
                  <a:lnTo>
                    <a:pt x="105678" y="75365"/>
                  </a:lnTo>
                  <a:lnTo>
                    <a:pt x="75365" y="105678"/>
                  </a:lnTo>
                  <a:lnTo>
                    <a:pt x="49499" y="139963"/>
                  </a:lnTo>
                  <a:lnTo>
                    <a:pt x="28555" y="177747"/>
                  </a:lnTo>
                  <a:lnTo>
                    <a:pt x="13007" y="218554"/>
                  </a:lnTo>
                  <a:lnTo>
                    <a:pt x="3331" y="261910"/>
                  </a:lnTo>
                  <a:lnTo>
                    <a:pt x="0" y="307339"/>
                  </a:lnTo>
                  <a:lnTo>
                    <a:pt x="0" y="2370328"/>
                  </a:lnTo>
                  <a:lnTo>
                    <a:pt x="3331" y="2415757"/>
                  </a:lnTo>
                  <a:lnTo>
                    <a:pt x="13007" y="2459113"/>
                  </a:lnTo>
                  <a:lnTo>
                    <a:pt x="28555" y="2499920"/>
                  </a:lnTo>
                  <a:lnTo>
                    <a:pt x="49499" y="2537704"/>
                  </a:lnTo>
                  <a:lnTo>
                    <a:pt x="75365" y="2571989"/>
                  </a:lnTo>
                  <a:lnTo>
                    <a:pt x="105678" y="2602302"/>
                  </a:lnTo>
                  <a:lnTo>
                    <a:pt x="139963" y="2628168"/>
                  </a:lnTo>
                  <a:lnTo>
                    <a:pt x="177747" y="2649112"/>
                  </a:lnTo>
                  <a:lnTo>
                    <a:pt x="218554" y="2664660"/>
                  </a:lnTo>
                  <a:lnTo>
                    <a:pt x="261910" y="2674336"/>
                  </a:lnTo>
                  <a:lnTo>
                    <a:pt x="307339" y="2677668"/>
                  </a:lnTo>
                  <a:lnTo>
                    <a:pt x="1536700" y="2677668"/>
                  </a:lnTo>
                  <a:lnTo>
                    <a:pt x="1582129" y="2674336"/>
                  </a:lnTo>
                  <a:lnTo>
                    <a:pt x="1625485" y="2664660"/>
                  </a:lnTo>
                  <a:lnTo>
                    <a:pt x="1666292" y="2649112"/>
                  </a:lnTo>
                  <a:lnTo>
                    <a:pt x="1704076" y="2628168"/>
                  </a:lnTo>
                  <a:lnTo>
                    <a:pt x="1738361" y="2602302"/>
                  </a:lnTo>
                  <a:lnTo>
                    <a:pt x="1768674" y="2571989"/>
                  </a:lnTo>
                  <a:lnTo>
                    <a:pt x="1794540" y="2537704"/>
                  </a:lnTo>
                  <a:lnTo>
                    <a:pt x="1815484" y="2499920"/>
                  </a:lnTo>
                  <a:lnTo>
                    <a:pt x="1831032" y="2459113"/>
                  </a:lnTo>
                  <a:lnTo>
                    <a:pt x="1840708" y="2415757"/>
                  </a:lnTo>
                  <a:lnTo>
                    <a:pt x="1844039" y="2370328"/>
                  </a:lnTo>
                  <a:lnTo>
                    <a:pt x="1844039" y="307339"/>
                  </a:lnTo>
                  <a:lnTo>
                    <a:pt x="1840708" y="261910"/>
                  </a:lnTo>
                  <a:lnTo>
                    <a:pt x="1831032" y="218554"/>
                  </a:lnTo>
                  <a:lnTo>
                    <a:pt x="1815484" y="177747"/>
                  </a:lnTo>
                  <a:lnTo>
                    <a:pt x="1794540" y="139963"/>
                  </a:lnTo>
                  <a:lnTo>
                    <a:pt x="1768674" y="105678"/>
                  </a:lnTo>
                  <a:lnTo>
                    <a:pt x="1738361" y="75365"/>
                  </a:lnTo>
                  <a:lnTo>
                    <a:pt x="1704076" y="49499"/>
                  </a:lnTo>
                  <a:lnTo>
                    <a:pt x="1666292" y="28555"/>
                  </a:lnTo>
                  <a:lnTo>
                    <a:pt x="1625485" y="13007"/>
                  </a:lnTo>
                  <a:lnTo>
                    <a:pt x="1582129" y="3331"/>
                  </a:lnTo>
                  <a:lnTo>
                    <a:pt x="1536700" y="0"/>
                  </a:lnTo>
                  <a:close/>
                </a:path>
              </a:pathLst>
            </a:custGeom>
            <a:solidFill>
              <a:srgbClr val="FFC000">
                <a:alpha val="23921"/>
              </a:srgbClr>
            </a:solidFill>
          </p:spPr>
          <p:txBody>
            <a:bodyPr wrap="square" lIns="0" tIns="0" rIns="0" bIns="0" rtlCol="0"/>
            <a:lstStyle/>
            <a:p>
              <a:endParaRPr/>
            </a:p>
          </p:txBody>
        </p:sp>
      </p:grpSp>
      <p:sp>
        <p:nvSpPr>
          <p:cNvPr id="26" name="object 26"/>
          <p:cNvSpPr txBox="1"/>
          <p:nvPr/>
        </p:nvSpPr>
        <p:spPr>
          <a:xfrm>
            <a:off x="4270375" y="4329429"/>
            <a:ext cx="412750" cy="346710"/>
          </a:xfrm>
          <a:prstGeom prst="rect">
            <a:avLst/>
          </a:prstGeom>
        </p:spPr>
        <p:txBody>
          <a:bodyPr vert="horz" wrap="square" lIns="0" tIns="13335" rIns="0" bIns="0" rtlCol="0">
            <a:spAutoFit/>
          </a:bodyPr>
          <a:lstStyle/>
          <a:p>
            <a:pPr marL="12700" marR="5080" indent="31750">
              <a:lnSpc>
                <a:spcPct val="100000"/>
              </a:lnSpc>
              <a:spcBef>
                <a:spcPts val="105"/>
              </a:spcBef>
            </a:pPr>
            <a:r>
              <a:rPr sz="1050" dirty="0">
                <a:latin typeface="Calibri"/>
                <a:cs typeface="Calibri"/>
              </a:rPr>
              <a:t>NaOH </a:t>
            </a:r>
            <a:r>
              <a:rPr sz="1050" spc="-225" dirty="0">
                <a:latin typeface="Calibri"/>
                <a:cs typeface="Calibri"/>
              </a:rPr>
              <a:t> </a:t>
            </a:r>
            <a:r>
              <a:rPr sz="1050" spc="5" dirty="0">
                <a:latin typeface="Calibri"/>
                <a:cs typeface="Calibri"/>
              </a:rPr>
              <a:t>6</a:t>
            </a:r>
            <a:r>
              <a:rPr sz="1050" dirty="0">
                <a:latin typeface="Calibri"/>
                <a:cs typeface="Calibri"/>
              </a:rPr>
              <a:t>0</a:t>
            </a:r>
            <a:r>
              <a:rPr sz="1050" spc="-5" dirty="0">
                <a:latin typeface="Calibri"/>
                <a:cs typeface="Calibri"/>
              </a:rPr>
              <a:t> </a:t>
            </a:r>
            <a:r>
              <a:rPr sz="1050" dirty="0">
                <a:latin typeface="Calibri"/>
                <a:cs typeface="Calibri"/>
              </a:rPr>
              <a:t>mM</a:t>
            </a:r>
            <a:endParaRPr sz="1050">
              <a:latin typeface="Calibri"/>
              <a:cs typeface="Calibri"/>
            </a:endParaRPr>
          </a:p>
        </p:txBody>
      </p:sp>
      <p:grpSp>
        <p:nvGrpSpPr>
          <p:cNvPr id="27" name="object 27"/>
          <p:cNvGrpSpPr/>
          <p:nvPr/>
        </p:nvGrpSpPr>
        <p:grpSpPr>
          <a:xfrm>
            <a:off x="5445252" y="2830067"/>
            <a:ext cx="1560830" cy="1716405"/>
            <a:chOff x="5445252" y="2830067"/>
            <a:chExt cx="1560830" cy="1716405"/>
          </a:xfrm>
        </p:grpSpPr>
        <p:pic>
          <p:nvPicPr>
            <p:cNvPr id="28" name="object 28"/>
            <p:cNvPicPr/>
            <p:nvPr/>
          </p:nvPicPr>
          <p:blipFill>
            <a:blip r:embed="rId10" cstate="print"/>
            <a:stretch>
              <a:fillRect/>
            </a:stretch>
          </p:blipFill>
          <p:spPr>
            <a:xfrm>
              <a:off x="5666232" y="2987039"/>
              <a:ext cx="1339595" cy="1559052"/>
            </a:xfrm>
            <a:prstGeom prst="rect">
              <a:avLst/>
            </a:prstGeom>
          </p:spPr>
        </p:pic>
        <p:pic>
          <p:nvPicPr>
            <p:cNvPr id="29" name="object 29"/>
            <p:cNvPicPr/>
            <p:nvPr/>
          </p:nvPicPr>
          <p:blipFill>
            <a:blip r:embed="rId11" cstate="print"/>
            <a:stretch>
              <a:fillRect/>
            </a:stretch>
          </p:blipFill>
          <p:spPr>
            <a:xfrm>
              <a:off x="5445252" y="2830067"/>
              <a:ext cx="1225296" cy="1228343"/>
            </a:xfrm>
            <a:prstGeom prst="rect">
              <a:avLst/>
            </a:prstGeom>
          </p:spPr>
        </p:pic>
      </p:grpSp>
      <p:sp>
        <p:nvSpPr>
          <p:cNvPr id="30" name="object 30"/>
          <p:cNvSpPr txBox="1"/>
          <p:nvPr/>
        </p:nvSpPr>
        <p:spPr>
          <a:xfrm>
            <a:off x="5614225" y="2614993"/>
            <a:ext cx="1372235" cy="309880"/>
          </a:xfrm>
          <a:prstGeom prst="rect">
            <a:avLst/>
          </a:prstGeom>
          <a:solidFill>
            <a:srgbClr val="FFFFFF"/>
          </a:solidFill>
        </p:spPr>
        <p:txBody>
          <a:bodyPr vert="horz" wrap="square" lIns="0" tIns="40005" rIns="0" bIns="0" rtlCol="0">
            <a:spAutoFit/>
          </a:bodyPr>
          <a:lstStyle/>
          <a:p>
            <a:pPr marL="97155">
              <a:lnSpc>
                <a:spcPct val="100000"/>
              </a:lnSpc>
              <a:spcBef>
                <a:spcPts val="315"/>
              </a:spcBef>
            </a:pPr>
            <a:r>
              <a:rPr sz="1350" spc="-5" dirty="0">
                <a:latin typeface="Calibri"/>
                <a:cs typeface="Calibri"/>
              </a:rPr>
              <a:t>4-</a:t>
            </a:r>
            <a:r>
              <a:rPr sz="1350" spc="-30" dirty="0">
                <a:latin typeface="Calibri"/>
                <a:cs typeface="Calibri"/>
              </a:rPr>
              <a:t> </a:t>
            </a:r>
            <a:r>
              <a:rPr sz="1350" spc="-5" dirty="0">
                <a:latin typeface="Calibri"/>
                <a:cs typeface="Calibri"/>
              </a:rPr>
              <a:t>Neutralization</a:t>
            </a:r>
            <a:endParaRPr sz="1350">
              <a:latin typeface="Calibri"/>
              <a:cs typeface="Calibri"/>
            </a:endParaRPr>
          </a:p>
        </p:txBody>
      </p:sp>
      <p:grpSp>
        <p:nvGrpSpPr>
          <p:cNvPr id="31" name="object 31"/>
          <p:cNvGrpSpPr/>
          <p:nvPr/>
        </p:nvGrpSpPr>
        <p:grpSpPr>
          <a:xfrm>
            <a:off x="7088123" y="1380744"/>
            <a:ext cx="2002789" cy="2750820"/>
            <a:chOff x="7088123" y="1380744"/>
            <a:chExt cx="2002789" cy="2750820"/>
          </a:xfrm>
        </p:grpSpPr>
        <p:sp>
          <p:nvSpPr>
            <p:cNvPr id="32" name="object 32"/>
            <p:cNvSpPr/>
            <p:nvPr/>
          </p:nvSpPr>
          <p:spPr>
            <a:xfrm>
              <a:off x="7088123" y="1380744"/>
              <a:ext cx="2002789" cy="2750820"/>
            </a:xfrm>
            <a:custGeom>
              <a:avLst/>
              <a:gdLst/>
              <a:ahLst/>
              <a:cxnLst/>
              <a:rect l="l" t="t" r="r" b="b"/>
              <a:pathLst>
                <a:path w="2002790" h="2750820">
                  <a:moveTo>
                    <a:pt x="1668779" y="0"/>
                  </a:moveTo>
                  <a:lnTo>
                    <a:pt x="333755" y="0"/>
                  </a:lnTo>
                  <a:lnTo>
                    <a:pt x="284447" y="3619"/>
                  </a:lnTo>
                  <a:lnTo>
                    <a:pt x="237381" y="14135"/>
                  </a:lnTo>
                  <a:lnTo>
                    <a:pt x="193075" y="31028"/>
                  </a:lnTo>
                  <a:lnTo>
                    <a:pt x="152045" y="53783"/>
                  </a:lnTo>
                  <a:lnTo>
                    <a:pt x="114808" y="81882"/>
                  </a:lnTo>
                  <a:lnTo>
                    <a:pt x="81882" y="114808"/>
                  </a:lnTo>
                  <a:lnTo>
                    <a:pt x="53783" y="152045"/>
                  </a:lnTo>
                  <a:lnTo>
                    <a:pt x="31028" y="193075"/>
                  </a:lnTo>
                  <a:lnTo>
                    <a:pt x="14135" y="237381"/>
                  </a:lnTo>
                  <a:lnTo>
                    <a:pt x="3619" y="284447"/>
                  </a:lnTo>
                  <a:lnTo>
                    <a:pt x="0" y="333755"/>
                  </a:lnTo>
                  <a:lnTo>
                    <a:pt x="0" y="2417063"/>
                  </a:lnTo>
                  <a:lnTo>
                    <a:pt x="3619" y="2466372"/>
                  </a:lnTo>
                  <a:lnTo>
                    <a:pt x="14135" y="2513438"/>
                  </a:lnTo>
                  <a:lnTo>
                    <a:pt x="31028" y="2557744"/>
                  </a:lnTo>
                  <a:lnTo>
                    <a:pt x="53783" y="2598774"/>
                  </a:lnTo>
                  <a:lnTo>
                    <a:pt x="81882" y="2636011"/>
                  </a:lnTo>
                  <a:lnTo>
                    <a:pt x="114808" y="2668937"/>
                  </a:lnTo>
                  <a:lnTo>
                    <a:pt x="152045" y="2697036"/>
                  </a:lnTo>
                  <a:lnTo>
                    <a:pt x="193075" y="2719791"/>
                  </a:lnTo>
                  <a:lnTo>
                    <a:pt x="237381" y="2736684"/>
                  </a:lnTo>
                  <a:lnTo>
                    <a:pt x="284447" y="2747200"/>
                  </a:lnTo>
                  <a:lnTo>
                    <a:pt x="333755" y="2750819"/>
                  </a:lnTo>
                  <a:lnTo>
                    <a:pt x="1668779" y="2750819"/>
                  </a:lnTo>
                  <a:lnTo>
                    <a:pt x="1718088" y="2747200"/>
                  </a:lnTo>
                  <a:lnTo>
                    <a:pt x="1765154" y="2736684"/>
                  </a:lnTo>
                  <a:lnTo>
                    <a:pt x="1809460" y="2719791"/>
                  </a:lnTo>
                  <a:lnTo>
                    <a:pt x="1850490" y="2697036"/>
                  </a:lnTo>
                  <a:lnTo>
                    <a:pt x="1887727" y="2668937"/>
                  </a:lnTo>
                  <a:lnTo>
                    <a:pt x="1920653" y="2636011"/>
                  </a:lnTo>
                  <a:lnTo>
                    <a:pt x="1948752" y="2598774"/>
                  </a:lnTo>
                  <a:lnTo>
                    <a:pt x="1971507" y="2557744"/>
                  </a:lnTo>
                  <a:lnTo>
                    <a:pt x="1988400" y="2513438"/>
                  </a:lnTo>
                  <a:lnTo>
                    <a:pt x="1998916" y="2466372"/>
                  </a:lnTo>
                  <a:lnTo>
                    <a:pt x="2002535" y="2417063"/>
                  </a:lnTo>
                  <a:lnTo>
                    <a:pt x="2002535" y="333755"/>
                  </a:lnTo>
                  <a:lnTo>
                    <a:pt x="1998916" y="284447"/>
                  </a:lnTo>
                  <a:lnTo>
                    <a:pt x="1988400" y="237381"/>
                  </a:lnTo>
                  <a:lnTo>
                    <a:pt x="1971507" y="193075"/>
                  </a:lnTo>
                  <a:lnTo>
                    <a:pt x="1948752" y="152045"/>
                  </a:lnTo>
                  <a:lnTo>
                    <a:pt x="1920653" y="114808"/>
                  </a:lnTo>
                  <a:lnTo>
                    <a:pt x="1887727" y="81882"/>
                  </a:lnTo>
                  <a:lnTo>
                    <a:pt x="1850490" y="53783"/>
                  </a:lnTo>
                  <a:lnTo>
                    <a:pt x="1809460" y="31028"/>
                  </a:lnTo>
                  <a:lnTo>
                    <a:pt x="1765154" y="14135"/>
                  </a:lnTo>
                  <a:lnTo>
                    <a:pt x="1718088" y="3619"/>
                  </a:lnTo>
                  <a:lnTo>
                    <a:pt x="1668779" y="0"/>
                  </a:lnTo>
                  <a:close/>
                </a:path>
              </a:pathLst>
            </a:custGeom>
            <a:solidFill>
              <a:srgbClr val="5B9BD4">
                <a:alpha val="23921"/>
              </a:srgbClr>
            </a:solidFill>
          </p:spPr>
          <p:txBody>
            <a:bodyPr wrap="square" lIns="0" tIns="0" rIns="0" bIns="0" rtlCol="0"/>
            <a:lstStyle/>
            <a:p>
              <a:endParaRPr/>
            </a:p>
          </p:txBody>
        </p:sp>
        <p:pic>
          <p:nvPicPr>
            <p:cNvPr id="33" name="object 33"/>
            <p:cNvPicPr/>
            <p:nvPr/>
          </p:nvPicPr>
          <p:blipFill>
            <a:blip r:embed="rId12" cstate="print"/>
            <a:stretch>
              <a:fillRect/>
            </a:stretch>
          </p:blipFill>
          <p:spPr>
            <a:xfrm>
              <a:off x="7383779" y="1889760"/>
              <a:ext cx="1411224" cy="1908048"/>
            </a:xfrm>
            <a:prstGeom prst="rect">
              <a:avLst/>
            </a:prstGeom>
          </p:spPr>
        </p:pic>
      </p:grpSp>
      <p:sp>
        <p:nvSpPr>
          <p:cNvPr id="34" name="object 34"/>
          <p:cNvSpPr txBox="1"/>
          <p:nvPr/>
        </p:nvSpPr>
        <p:spPr>
          <a:xfrm>
            <a:off x="6036817" y="4578222"/>
            <a:ext cx="695325" cy="438150"/>
          </a:xfrm>
          <a:prstGeom prst="rect">
            <a:avLst/>
          </a:prstGeom>
        </p:spPr>
        <p:txBody>
          <a:bodyPr vert="horz" wrap="square" lIns="0" tIns="13335" rIns="0" bIns="0" rtlCol="0">
            <a:spAutoFit/>
          </a:bodyPr>
          <a:lstStyle/>
          <a:p>
            <a:pPr marL="99060" marR="30480" indent="-60960">
              <a:lnSpc>
                <a:spcPct val="100000"/>
              </a:lnSpc>
              <a:spcBef>
                <a:spcPts val="105"/>
              </a:spcBef>
            </a:pPr>
            <a:r>
              <a:rPr sz="1350" dirty="0">
                <a:latin typeface="Calibri"/>
                <a:cs typeface="Calibri"/>
              </a:rPr>
              <a:t>Na</a:t>
            </a:r>
            <a:r>
              <a:rPr sz="1350" spc="-10" dirty="0">
                <a:latin typeface="Calibri"/>
                <a:cs typeface="Calibri"/>
              </a:rPr>
              <a:t>H</a:t>
            </a:r>
            <a:r>
              <a:rPr sz="1350" spc="-7" baseline="-18518" dirty="0">
                <a:latin typeface="Calibri"/>
                <a:cs typeface="Calibri"/>
              </a:rPr>
              <a:t>2</a:t>
            </a:r>
            <a:r>
              <a:rPr sz="1350" spc="-5" dirty="0">
                <a:latin typeface="Calibri"/>
                <a:cs typeface="Calibri"/>
              </a:rPr>
              <a:t>P</a:t>
            </a:r>
            <a:r>
              <a:rPr sz="1350" dirty="0">
                <a:latin typeface="Calibri"/>
                <a:cs typeface="Calibri"/>
              </a:rPr>
              <a:t>O</a:t>
            </a:r>
            <a:r>
              <a:rPr sz="1350" baseline="-18518" dirty="0">
                <a:latin typeface="Calibri"/>
                <a:cs typeface="Calibri"/>
              </a:rPr>
              <a:t>4  </a:t>
            </a:r>
            <a:r>
              <a:rPr sz="1350" dirty="0">
                <a:latin typeface="Calibri"/>
                <a:cs typeface="Calibri"/>
              </a:rPr>
              <a:t>30</a:t>
            </a:r>
            <a:r>
              <a:rPr sz="1350" spc="-40" dirty="0">
                <a:latin typeface="Calibri"/>
                <a:cs typeface="Calibri"/>
              </a:rPr>
              <a:t> </a:t>
            </a:r>
            <a:r>
              <a:rPr sz="1350" dirty="0">
                <a:latin typeface="Calibri"/>
                <a:cs typeface="Calibri"/>
              </a:rPr>
              <a:t>mM</a:t>
            </a:r>
            <a:endParaRPr sz="1350">
              <a:latin typeface="Calibri"/>
              <a:cs typeface="Calibri"/>
            </a:endParaRPr>
          </a:p>
        </p:txBody>
      </p:sp>
      <p:sp>
        <p:nvSpPr>
          <p:cNvPr id="35" name="object 35"/>
          <p:cNvSpPr txBox="1"/>
          <p:nvPr/>
        </p:nvSpPr>
        <p:spPr>
          <a:xfrm>
            <a:off x="7575613" y="1517713"/>
            <a:ext cx="994410" cy="309880"/>
          </a:xfrm>
          <a:prstGeom prst="rect">
            <a:avLst/>
          </a:prstGeom>
          <a:solidFill>
            <a:srgbClr val="FFFFFF"/>
          </a:solidFill>
        </p:spPr>
        <p:txBody>
          <a:bodyPr vert="horz" wrap="square" lIns="0" tIns="38735" rIns="0" bIns="0" rtlCol="0">
            <a:spAutoFit/>
          </a:bodyPr>
          <a:lstStyle/>
          <a:p>
            <a:pPr marL="96520">
              <a:lnSpc>
                <a:spcPct val="100000"/>
              </a:lnSpc>
              <a:spcBef>
                <a:spcPts val="305"/>
              </a:spcBef>
            </a:pPr>
            <a:r>
              <a:rPr sz="1350" dirty="0">
                <a:latin typeface="Calibri"/>
                <a:cs typeface="Calibri"/>
              </a:rPr>
              <a:t>5-</a:t>
            </a:r>
            <a:r>
              <a:rPr sz="1350" spc="-35" dirty="0">
                <a:latin typeface="Calibri"/>
                <a:cs typeface="Calibri"/>
              </a:rPr>
              <a:t> </a:t>
            </a:r>
            <a:r>
              <a:rPr sz="1350" spc="-5" dirty="0">
                <a:latin typeface="Calibri"/>
                <a:cs typeface="Calibri"/>
              </a:rPr>
              <a:t>Measure</a:t>
            </a:r>
            <a:endParaRPr sz="1350">
              <a:latin typeface="Calibri"/>
              <a:cs typeface="Calibri"/>
            </a:endParaRPr>
          </a:p>
        </p:txBody>
      </p:sp>
      <p:sp>
        <p:nvSpPr>
          <p:cNvPr id="36" name="object 36"/>
          <p:cNvSpPr txBox="1"/>
          <p:nvPr/>
        </p:nvSpPr>
        <p:spPr>
          <a:xfrm>
            <a:off x="2025205" y="2614993"/>
            <a:ext cx="1451610" cy="309880"/>
          </a:xfrm>
          <a:prstGeom prst="rect">
            <a:avLst/>
          </a:prstGeom>
          <a:solidFill>
            <a:srgbClr val="FFFFFF"/>
          </a:solidFill>
        </p:spPr>
        <p:txBody>
          <a:bodyPr vert="horz" wrap="square" lIns="0" tIns="40005" rIns="0" bIns="0" rtlCol="0">
            <a:spAutoFit/>
          </a:bodyPr>
          <a:lstStyle/>
          <a:p>
            <a:pPr marL="95885">
              <a:lnSpc>
                <a:spcPct val="100000"/>
              </a:lnSpc>
              <a:spcBef>
                <a:spcPts val="315"/>
              </a:spcBef>
            </a:pPr>
            <a:r>
              <a:rPr sz="1350" spc="-5" dirty="0">
                <a:latin typeface="Calibri"/>
                <a:cs typeface="Calibri"/>
              </a:rPr>
              <a:t>2-</a:t>
            </a:r>
            <a:r>
              <a:rPr sz="1350" spc="-20" dirty="0">
                <a:latin typeface="Calibri"/>
                <a:cs typeface="Calibri"/>
              </a:rPr>
              <a:t> </a:t>
            </a:r>
            <a:r>
              <a:rPr sz="1350" spc="-5" dirty="0">
                <a:latin typeface="Calibri"/>
                <a:cs typeface="Calibri"/>
              </a:rPr>
              <a:t>Sample</a:t>
            </a:r>
            <a:r>
              <a:rPr sz="1350" spc="-25" dirty="0">
                <a:latin typeface="Calibri"/>
                <a:cs typeface="Calibri"/>
              </a:rPr>
              <a:t> </a:t>
            </a:r>
            <a:r>
              <a:rPr sz="1350" dirty="0">
                <a:latin typeface="Calibri"/>
                <a:cs typeface="Calibri"/>
              </a:rPr>
              <a:t>loading</a:t>
            </a:r>
            <a:endParaRPr sz="1350">
              <a:latin typeface="Calibri"/>
              <a:cs typeface="Calibri"/>
            </a:endParaRPr>
          </a:p>
        </p:txBody>
      </p:sp>
      <p:sp>
        <p:nvSpPr>
          <p:cNvPr id="37" name="object 37"/>
          <p:cNvSpPr txBox="1"/>
          <p:nvPr/>
        </p:nvSpPr>
        <p:spPr>
          <a:xfrm>
            <a:off x="7966964" y="3847845"/>
            <a:ext cx="316865" cy="232410"/>
          </a:xfrm>
          <a:prstGeom prst="rect">
            <a:avLst/>
          </a:prstGeom>
        </p:spPr>
        <p:txBody>
          <a:bodyPr vert="horz" wrap="square" lIns="0" tIns="13335" rIns="0" bIns="0" rtlCol="0">
            <a:spAutoFit/>
          </a:bodyPr>
          <a:lstStyle/>
          <a:p>
            <a:pPr marL="12700">
              <a:lnSpc>
                <a:spcPct val="100000"/>
              </a:lnSpc>
              <a:spcBef>
                <a:spcPts val="105"/>
              </a:spcBef>
            </a:pPr>
            <a:r>
              <a:rPr sz="1350" dirty="0">
                <a:latin typeface="Calibri"/>
                <a:cs typeface="Calibri"/>
              </a:rPr>
              <a:t>D</a:t>
            </a:r>
            <a:r>
              <a:rPr sz="1350" spc="-20" dirty="0">
                <a:latin typeface="Calibri"/>
                <a:cs typeface="Calibri"/>
              </a:rPr>
              <a:t>P</a:t>
            </a:r>
            <a:r>
              <a:rPr sz="1350" dirty="0">
                <a:latin typeface="Calibri"/>
                <a:cs typeface="Calibri"/>
              </a:rPr>
              <a:t>V</a:t>
            </a:r>
            <a:endParaRPr sz="1350">
              <a:latin typeface="Calibri"/>
              <a:cs typeface="Calibri"/>
            </a:endParaRPr>
          </a:p>
        </p:txBody>
      </p:sp>
      <p:grpSp>
        <p:nvGrpSpPr>
          <p:cNvPr id="38" name="object 38"/>
          <p:cNvGrpSpPr/>
          <p:nvPr/>
        </p:nvGrpSpPr>
        <p:grpSpPr>
          <a:xfrm>
            <a:off x="7345708" y="4058602"/>
            <a:ext cx="1481455" cy="1625600"/>
            <a:chOff x="7345708" y="4058602"/>
            <a:chExt cx="1481455" cy="1625600"/>
          </a:xfrm>
        </p:grpSpPr>
        <p:pic>
          <p:nvPicPr>
            <p:cNvPr id="39" name="object 39"/>
            <p:cNvPicPr/>
            <p:nvPr/>
          </p:nvPicPr>
          <p:blipFill>
            <a:blip r:embed="rId13" cstate="print"/>
            <a:stretch>
              <a:fillRect/>
            </a:stretch>
          </p:blipFill>
          <p:spPr>
            <a:xfrm>
              <a:off x="7345708" y="4821892"/>
              <a:ext cx="1480840" cy="861772"/>
            </a:xfrm>
            <a:prstGeom prst="rect">
              <a:avLst/>
            </a:prstGeom>
          </p:spPr>
        </p:pic>
        <p:pic>
          <p:nvPicPr>
            <p:cNvPr id="40" name="object 40"/>
            <p:cNvPicPr/>
            <p:nvPr/>
          </p:nvPicPr>
          <p:blipFill>
            <a:blip r:embed="rId14" cstate="print"/>
            <a:stretch>
              <a:fillRect/>
            </a:stretch>
          </p:blipFill>
          <p:spPr>
            <a:xfrm>
              <a:off x="7949946" y="4072890"/>
              <a:ext cx="364235" cy="481584"/>
            </a:xfrm>
            <a:prstGeom prst="rect">
              <a:avLst/>
            </a:prstGeom>
          </p:spPr>
        </p:pic>
        <p:sp>
          <p:nvSpPr>
            <p:cNvPr id="41" name="object 41"/>
            <p:cNvSpPr/>
            <p:nvPr/>
          </p:nvSpPr>
          <p:spPr>
            <a:xfrm>
              <a:off x="7949946" y="4072890"/>
              <a:ext cx="364490" cy="481965"/>
            </a:xfrm>
            <a:custGeom>
              <a:avLst/>
              <a:gdLst/>
              <a:ahLst/>
              <a:cxnLst/>
              <a:rect l="l" t="t" r="r" b="b"/>
              <a:pathLst>
                <a:path w="364490" h="481964">
                  <a:moveTo>
                    <a:pt x="0" y="299466"/>
                  </a:moveTo>
                  <a:lnTo>
                    <a:pt x="91058" y="299466"/>
                  </a:lnTo>
                  <a:lnTo>
                    <a:pt x="91058" y="0"/>
                  </a:lnTo>
                  <a:lnTo>
                    <a:pt x="273176" y="0"/>
                  </a:lnTo>
                  <a:lnTo>
                    <a:pt x="273176" y="299466"/>
                  </a:lnTo>
                  <a:lnTo>
                    <a:pt x="364235" y="299466"/>
                  </a:lnTo>
                  <a:lnTo>
                    <a:pt x="182118" y="481584"/>
                  </a:lnTo>
                  <a:lnTo>
                    <a:pt x="0" y="299466"/>
                  </a:lnTo>
                  <a:close/>
                </a:path>
              </a:pathLst>
            </a:custGeom>
            <a:ln w="28575">
              <a:solidFill>
                <a:srgbClr val="2D75B6"/>
              </a:solidFill>
            </a:ln>
          </p:spPr>
          <p:txBody>
            <a:bodyPr wrap="square" lIns="0" tIns="0" rIns="0" bIns="0" rtlCol="0"/>
            <a:lstStyle/>
            <a:p>
              <a:endParaRPr/>
            </a:p>
          </p:txBody>
        </p:sp>
      </p:grpSp>
      <p:sp>
        <p:nvSpPr>
          <p:cNvPr id="42" name="object 42"/>
          <p:cNvSpPr txBox="1"/>
          <p:nvPr/>
        </p:nvSpPr>
        <p:spPr>
          <a:xfrm>
            <a:off x="4855464" y="5713577"/>
            <a:ext cx="3483610" cy="162560"/>
          </a:xfrm>
          <a:prstGeom prst="rect">
            <a:avLst/>
          </a:prstGeom>
        </p:spPr>
        <p:txBody>
          <a:bodyPr vert="horz" wrap="square" lIns="0" tIns="12700" rIns="0" bIns="0" rtlCol="0">
            <a:spAutoFit/>
          </a:bodyPr>
          <a:lstStyle/>
          <a:p>
            <a:pPr marL="38100">
              <a:lnSpc>
                <a:spcPct val="100000"/>
              </a:lnSpc>
              <a:spcBef>
                <a:spcPts val="100"/>
              </a:spcBef>
            </a:pPr>
            <a:r>
              <a:rPr sz="900" dirty="0">
                <a:latin typeface="Calibri"/>
                <a:cs typeface="Calibri"/>
              </a:rPr>
              <a:t>50</a:t>
            </a:r>
            <a:r>
              <a:rPr sz="900" spc="-15" dirty="0">
                <a:latin typeface="Calibri"/>
                <a:cs typeface="Calibri"/>
              </a:rPr>
              <a:t> </a:t>
            </a:r>
            <a:r>
              <a:rPr sz="900" dirty="0">
                <a:latin typeface="Calibri"/>
                <a:cs typeface="Calibri"/>
              </a:rPr>
              <a:t>ms</a:t>
            </a:r>
            <a:r>
              <a:rPr sz="900" spc="-5" dirty="0">
                <a:latin typeface="Calibri"/>
                <a:cs typeface="Calibri"/>
              </a:rPr>
              <a:t> pulse</a:t>
            </a:r>
            <a:r>
              <a:rPr sz="900" spc="20" dirty="0">
                <a:latin typeface="Calibri"/>
                <a:cs typeface="Calibri"/>
              </a:rPr>
              <a:t> </a:t>
            </a:r>
            <a:r>
              <a:rPr sz="900" spc="-5" dirty="0">
                <a:latin typeface="Calibri"/>
                <a:cs typeface="Calibri"/>
              </a:rPr>
              <a:t>width,</a:t>
            </a:r>
            <a:r>
              <a:rPr sz="900" spc="10" dirty="0">
                <a:latin typeface="Calibri"/>
                <a:cs typeface="Calibri"/>
              </a:rPr>
              <a:t> </a:t>
            </a:r>
            <a:r>
              <a:rPr sz="900" dirty="0">
                <a:latin typeface="Calibri"/>
                <a:cs typeface="Calibri"/>
              </a:rPr>
              <a:t>50</a:t>
            </a:r>
            <a:r>
              <a:rPr sz="900" spc="-25" dirty="0">
                <a:latin typeface="Calibri"/>
                <a:cs typeface="Calibri"/>
              </a:rPr>
              <a:t> </a:t>
            </a:r>
            <a:r>
              <a:rPr sz="900" dirty="0">
                <a:latin typeface="Calibri"/>
                <a:cs typeface="Calibri"/>
              </a:rPr>
              <a:t>mV</a:t>
            </a:r>
            <a:r>
              <a:rPr sz="900" spc="10" dirty="0">
                <a:latin typeface="Calibri"/>
                <a:cs typeface="Calibri"/>
              </a:rPr>
              <a:t> </a:t>
            </a:r>
            <a:r>
              <a:rPr sz="900" spc="-5" dirty="0">
                <a:latin typeface="Calibri"/>
                <a:cs typeface="Calibri"/>
              </a:rPr>
              <a:t>modulation</a:t>
            </a:r>
            <a:r>
              <a:rPr sz="900" spc="20" dirty="0">
                <a:latin typeface="Calibri"/>
                <a:cs typeface="Calibri"/>
              </a:rPr>
              <a:t> </a:t>
            </a:r>
            <a:r>
              <a:rPr sz="900" spc="-5" dirty="0">
                <a:latin typeface="Calibri"/>
                <a:cs typeface="Calibri"/>
              </a:rPr>
              <a:t>amplitude,</a:t>
            </a:r>
            <a:r>
              <a:rPr sz="900" spc="35" dirty="0">
                <a:latin typeface="Calibri"/>
                <a:cs typeface="Calibri"/>
              </a:rPr>
              <a:t> </a:t>
            </a:r>
            <a:r>
              <a:rPr sz="900" spc="-5" dirty="0">
                <a:latin typeface="Calibri"/>
                <a:cs typeface="Calibri"/>
              </a:rPr>
              <a:t>and </a:t>
            </a:r>
            <a:r>
              <a:rPr sz="900" dirty="0">
                <a:latin typeface="Calibri"/>
                <a:cs typeface="Calibri"/>
              </a:rPr>
              <a:t>25</a:t>
            </a:r>
            <a:r>
              <a:rPr sz="900" spc="-5" dirty="0">
                <a:latin typeface="Calibri"/>
                <a:cs typeface="Calibri"/>
              </a:rPr>
              <a:t> </a:t>
            </a:r>
            <a:r>
              <a:rPr sz="900" dirty="0">
                <a:latin typeface="Calibri"/>
                <a:cs typeface="Calibri"/>
              </a:rPr>
              <a:t>mV</a:t>
            </a:r>
            <a:r>
              <a:rPr sz="900" spc="-10" dirty="0">
                <a:latin typeface="Calibri"/>
                <a:cs typeface="Calibri"/>
              </a:rPr>
              <a:t> </a:t>
            </a:r>
            <a:r>
              <a:rPr sz="900" dirty="0">
                <a:latin typeface="Calibri"/>
                <a:cs typeface="Calibri"/>
              </a:rPr>
              <a:t>s</a:t>
            </a:r>
            <a:r>
              <a:rPr sz="900" spc="-5" dirty="0">
                <a:latin typeface="Calibri"/>
                <a:cs typeface="Calibri"/>
              </a:rPr>
              <a:t> </a:t>
            </a:r>
            <a:r>
              <a:rPr sz="900" spc="-7" baseline="27777" dirty="0">
                <a:latin typeface="Calibri"/>
                <a:cs typeface="Calibri"/>
              </a:rPr>
              <a:t>-1</a:t>
            </a:r>
            <a:r>
              <a:rPr sz="900" baseline="27777" dirty="0">
                <a:latin typeface="Calibri"/>
                <a:cs typeface="Calibri"/>
              </a:rPr>
              <a:t> </a:t>
            </a:r>
            <a:r>
              <a:rPr sz="900" spc="-5" dirty="0">
                <a:latin typeface="Calibri"/>
                <a:cs typeface="Calibri"/>
              </a:rPr>
              <a:t>scan</a:t>
            </a:r>
            <a:r>
              <a:rPr sz="900" spc="-20" dirty="0">
                <a:latin typeface="Calibri"/>
                <a:cs typeface="Calibri"/>
              </a:rPr>
              <a:t> </a:t>
            </a:r>
            <a:r>
              <a:rPr sz="900" spc="-5" dirty="0">
                <a:latin typeface="Calibri"/>
                <a:cs typeface="Calibri"/>
              </a:rPr>
              <a:t>rate</a:t>
            </a:r>
            <a:endParaRPr sz="900">
              <a:latin typeface="Calibri"/>
              <a:cs typeface="Calibri"/>
            </a:endParaRPr>
          </a:p>
        </p:txBody>
      </p:sp>
      <p:sp>
        <p:nvSpPr>
          <p:cNvPr id="43" name="object 43"/>
          <p:cNvSpPr txBox="1"/>
          <p:nvPr/>
        </p:nvSpPr>
        <p:spPr>
          <a:xfrm>
            <a:off x="3682746" y="3470528"/>
            <a:ext cx="609600"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Carbaryl</a:t>
            </a:r>
            <a:endParaRPr sz="1350">
              <a:latin typeface="Calibri"/>
              <a:cs typeface="Calibri"/>
            </a:endParaRPr>
          </a:p>
        </p:txBody>
      </p:sp>
      <p:sp>
        <p:nvSpPr>
          <p:cNvPr id="44" name="object 44"/>
          <p:cNvSpPr txBox="1"/>
          <p:nvPr/>
        </p:nvSpPr>
        <p:spPr>
          <a:xfrm>
            <a:off x="4574540" y="3470528"/>
            <a:ext cx="725170" cy="23241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1-Naphtol</a:t>
            </a:r>
            <a:endParaRPr sz="1350">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74260" y="2223897"/>
            <a:ext cx="819150" cy="833755"/>
          </a:xfrm>
          <a:custGeom>
            <a:avLst/>
            <a:gdLst/>
            <a:ahLst/>
            <a:cxnLst/>
            <a:rect l="l" t="t" r="r" b="b"/>
            <a:pathLst>
              <a:path w="819150" h="833755">
                <a:moveTo>
                  <a:pt x="0" y="833374"/>
                </a:moveTo>
                <a:lnTo>
                  <a:pt x="25811" y="775096"/>
                </a:lnTo>
                <a:lnTo>
                  <a:pt x="52867" y="718219"/>
                </a:lnTo>
                <a:lnTo>
                  <a:pt x="81078" y="662830"/>
                </a:lnTo>
                <a:lnTo>
                  <a:pt x="110360" y="609019"/>
                </a:lnTo>
                <a:lnTo>
                  <a:pt x="140625" y="556873"/>
                </a:lnTo>
                <a:lnTo>
                  <a:pt x="171786" y="506482"/>
                </a:lnTo>
                <a:lnTo>
                  <a:pt x="203757" y="457933"/>
                </a:lnTo>
                <a:lnTo>
                  <a:pt x="236451" y="411315"/>
                </a:lnTo>
                <a:lnTo>
                  <a:pt x="269780" y="366717"/>
                </a:lnTo>
                <a:lnTo>
                  <a:pt x="303660" y="324227"/>
                </a:lnTo>
                <a:lnTo>
                  <a:pt x="338001" y="283934"/>
                </a:lnTo>
                <a:lnTo>
                  <a:pt x="372719" y="245925"/>
                </a:lnTo>
                <a:lnTo>
                  <a:pt x="407725" y="210290"/>
                </a:lnTo>
                <a:lnTo>
                  <a:pt x="442934" y="177117"/>
                </a:lnTo>
                <a:lnTo>
                  <a:pt x="478258" y="146495"/>
                </a:lnTo>
                <a:lnTo>
                  <a:pt x="513611" y="118511"/>
                </a:lnTo>
                <a:lnTo>
                  <a:pt x="548906" y="93254"/>
                </a:lnTo>
                <a:lnTo>
                  <a:pt x="584057" y="70813"/>
                </a:lnTo>
                <a:lnTo>
                  <a:pt x="618975" y="51276"/>
                </a:lnTo>
                <a:lnTo>
                  <a:pt x="653576" y="34732"/>
                </a:lnTo>
                <a:lnTo>
                  <a:pt x="721475" y="10977"/>
                </a:lnTo>
                <a:lnTo>
                  <a:pt x="787061" y="253"/>
                </a:lnTo>
                <a:lnTo>
                  <a:pt x="818768" y="0"/>
                </a:lnTo>
              </a:path>
            </a:pathLst>
          </a:custGeom>
          <a:ln w="57149">
            <a:solidFill>
              <a:srgbClr val="4471C4"/>
            </a:solidFill>
          </a:ln>
        </p:spPr>
        <p:txBody>
          <a:bodyPr wrap="square" lIns="0" tIns="0" rIns="0" bIns="0" rtlCol="0"/>
          <a:lstStyle/>
          <a:p>
            <a:endParaRPr/>
          </a:p>
        </p:txBody>
      </p:sp>
      <p:pic>
        <p:nvPicPr>
          <p:cNvPr id="3" name="object 3"/>
          <p:cNvPicPr/>
          <p:nvPr/>
        </p:nvPicPr>
        <p:blipFill>
          <a:blip r:embed="rId2" cstate="print"/>
          <a:stretch>
            <a:fillRect/>
          </a:stretch>
        </p:blipFill>
        <p:spPr>
          <a:xfrm>
            <a:off x="2335910" y="996696"/>
            <a:ext cx="4233671" cy="383666"/>
          </a:xfrm>
          <a:prstGeom prst="rect">
            <a:avLst/>
          </a:prstGeom>
        </p:spPr>
      </p:pic>
      <p:sp>
        <p:nvSpPr>
          <p:cNvPr id="4" name="object 4"/>
          <p:cNvSpPr txBox="1">
            <a:spLocks noGrp="1"/>
          </p:cNvSpPr>
          <p:nvPr>
            <p:ph type="title"/>
          </p:nvPr>
        </p:nvSpPr>
        <p:spPr>
          <a:xfrm>
            <a:off x="2329942" y="862660"/>
            <a:ext cx="4256405" cy="528955"/>
          </a:xfrm>
          <a:prstGeom prst="rect">
            <a:avLst/>
          </a:prstGeom>
        </p:spPr>
        <p:txBody>
          <a:bodyPr vert="horz" wrap="square" lIns="0" tIns="12700" rIns="0" bIns="0" rtlCol="0">
            <a:spAutoFit/>
          </a:bodyPr>
          <a:lstStyle/>
          <a:p>
            <a:pPr marL="12700">
              <a:lnSpc>
                <a:spcPct val="100000"/>
              </a:lnSpc>
              <a:spcBef>
                <a:spcPts val="100"/>
              </a:spcBef>
            </a:pPr>
            <a:r>
              <a:rPr sz="3300" spc="-5" dirty="0">
                <a:solidFill>
                  <a:srgbClr val="000000"/>
                </a:solidFill>
                <a:latin typeface="Calibri"/>
                <a:cs typeface="Calibri"/>
              </a:rPr>
              <a:t>Analytical</a:t>
            </a:r>
            <a:r>
              <a:rPr sz="3300" spc="-45" dirty="0">
                <a:solidFill>
                  <a:srgbClr val="000000"/>
                </a:solidFill>
                <a:latin typeface="Calibri"/>
                <a:cs typeface="Calibri"/>
              </a:rPr>
              <a:t> </a:t>
            </a:r>
            <a:r>
              <a:rPr sz="3300" spc="-5" dirty="0">
                <a:solidFill>
                  <a:srgbClr val="000000"/>
                </a:solidFill>
                <a:latin typeface="Calibri"/>
                <a:cs typeface="Calibri"/>
              </a:rPr>
              <a:t>performances</a:t>
            </a:r>
            <a:endParaRPr sz="3300">
              <a:latin typeface="Calibri"/>
              <a:cs typeface="Calibri"/>
            </a:endParaRPr>
          </a:p>
        </p:txBody>
      </p:sp>
      <p:grpSp>
        <p:nvGrpSpPr>
          <p:cNvPr id="5" name="object 5"/>
          <p:cNvGrpSpPr/>
          <p:nvPr/>
        </p:nvGrpSpPr>
        <p:grpSpPr>
          <a:xfrm>
            <a:off x="896776" y="2810713"/>
            <a:ext cx="2134870" cy="1617980"/>
            <a:chOff x="896776" y="2810713"/>
            <a:chExt cx="2134870" cy="1617980"/>
          </a:xfrm>
        </p:grpSpPr>
        <p:sp>
          <p:nvSpPr>
            <p:cNvPr id="6" name="object 6"/>
            <p:cNvSpPr/>
            <p:nvPr/>
          </p:nvSpPr>
          <p:spPr>
            <a:xfrm>
              <a:off x="1117099" y="2897735"/>
              <a:ext cx="1696085" cy="1407160"/>
            </a:xfrm>
            <a:custGeom>
              <a:avLst/>
              <a:gdLst/>
              <a:ahLst/>
              <a:cxnLst/>
              <a:rect l="l" t="t" r="r" b="b"/>
              <a:pathLst>
                <a:path w="1696085" h="1407160">
                  <a:moveTo>
                    <a:pt x="0" y="1384875"/>
                  </a:moveTo>
                  <a:lnTo>
                    <a:pt x="10626" y="1390626"/>
                  </a:lnTo>
                  <a:lnTo>
                    <a:pt x="21252" y="1396377"/>
                  </a:lnTo>
                  <a:lnTo>
                    <a:pt x="31878" y="1398588"/>
                  </a:lnTo>
                  <a:lnTo>
                    <a:pt x="42504" y="1399916"/>
                  </a:lnTo>
                  <a:lnTo>
                    <a:pt x="53130" y="1399473"/>
                  </a:lnTo>
                  <a:lnTo>
                    <a:pt x="63756" y="1395050"/>
                  </a:lnTo>
                  <a:lnTo>
                    <a:pt x="74865" y="1394607"/>
                  </a:lnTo>
                  <a:lnTo>
                    <a:pt x="85511" y="1393722"/>
                  </a:lnTo>
                  <a:lnTo>
                    <a:pt x="96137" y="1391953"/>
                  </a:lnTo>
                  <a:lnTo>
                    <a:pt x="106763" y="1391511"/>
                  </a:lnTo>
                  <a:lnTo>
                    <a:pt x="117389" y="1393280"/>
                  </a:lnTo>
                  <a:lnTo>
                    <a:pt x="128015" y="1391953"/>
                  </a:lnTo>
                  <a:lnTo>
                    <a:pt x="138641" y="1392838"/>
                  </a:lnTo>
                  <a:lnTo>
                    <a:pt x="149267" y="1393280"/>
                  </a:lnTo>
                  <a:lnTo>
                    <a:pt x="159893" y="1390626"/>
                  </a:lnTo>
                  <a:lnTo>
                    <a:pt x="171002" y="1386202"/>
                  </a:lnTo>
                  <a:lnTo>
                    <a:pt x="181146" y="1381779"/>
                  </a:lnTo>
                  <a:lnTo>
                    <a:pt x="191772" y="1380894"/>
                  </a:lnTo>
                  <a:lnTo>
                    <a:pt x="202398" y="1377797"/>
                  </a:lnTo>
                  <a:lnTo>
                    <a:pt x="213507" y="1376470"/>
                  </a:lnTo>
                  <a:lnTo>
                    <a:pt x="224133" y="1378682"/>
                  </a:lnTo>
                  <a:lnTo>
                    <a:pt x="234759" y="1381336"/>
                  </a:lnTo>
                  <a:lnTo>
                    <a:pt x="245414" y="1376913"/>
                  </a:lnTo>
                  <a:lnTo>
                    <a:pt x="277293" y="1353468"/>
                  </a:lnTo>
                  <a:lnTo>
                    <a:pt x="298545" y="1325139"/>
                  </a:lnTo>
                  <a:lnTo>
                    <a:pt x="309654" y="1310541"/>
                  </a:lnTo>
                  <a:lnTo>
                    <a:pt x="320280" y="1292846"/>
                  </a:lnTo>
                  <a:lnTo>
                    <a:pt x="330906" y="1272055"/>
                  </a:lnTo>
                  <a:lnTo>
                    <a:pt x="341532" y="1247283"/>
                  </a:lnTo>
                  <a:lnTo>
                    <a:pt x="351675" y="1222484"/>
                  </a:lnTo>
                  <a:lnTo>
                    <a:pt x="362784" y="1195500"/>
                  </a:lnTo>
                  <a:lnTo>
                    <a:pt x="384037" y="1133994"/>
                  </a:lnTo>
                  <a:lnTo>
                    <a:pt x="405308" y="1061889"/>
                  </a:lnTo>
                  <a:lnTo>
                    <a:pt x="415934" y="1018511"/>
                  </a:lnTo>
                  <a:lnTo>
                    <a:pt x="426560" y="972948"/>
                  </a:lnTo>
                  <a:lnTo>
                    <a:pt x="437186" y="926500"/>
                  </a:lnTo>
                  <a:lnTo>
                    <a:pt x="448296" y="873399"/>
                  </a:lnTo>
                  <a:lnTo>
                    <a:pt x="458922" y="817219"/>
                  </a:lnTo>
                  <a:lnTo>
                    <a:pt x="469548" y="758358"/>
                  </a:lnTo>
                  <a:lnTo>
                    <a:pt x="480174" y="697295"/>
                  </a:lnTo>
                  <a:lnTo>
                    <a:pt x="490800" y="630498"/>
                  </a:lnTo>
                  <a:lnTo>
                    <a:pt x="501426" y="567656"/>
                  </a:lnTo>
                  <a:lnTo>
                    <a:pt x="512052" y="503513"/>
                  </a:lnTo>
                  <a:lnTo>
                    <a:pt x="522678" y="437141"/>
                  </a:lnTo>
                  <a:lnTo>
                    <a:pt x="533304" y="372530"/>
                  </a:lnTo>
                  <a:lnTo>
                    <a:pt x="544413" y="308830"/>
                  </a:lnTo>
                  <a:lnTo>
                    <a:pt x="555059" y="248209"/>
                  </a:lnTo>
                  <a:lnTo>
                    <a:pt x="565202" y="196010"/>
                  </a:lnTo>
                  <a:lnTo>
                    <a:pt x="575828" y="147766"/>
                  </a:lnTo>
                  <a:lnTo>
                    <a:pt x="586454" y="105299"/>
                  </a:lnTo>
                  <a:lnTo>
                    <a:pt x="608189" y="42024"/>
                  </a:lnTo>
                  <a:lnTo>
                    <a:pt x="629442" y="7520"/>
                  </a:lnTo>
                  <a:lnTo>
                    <a:pt x="640068" y="0"/>
                  </a:lnTo>
                  <a:lnTo>
                    <a:pt x="650694" y="2211"/>
                  </a:lnTo>
                  <a:lnTo>
                    <a:pt x="683055" y="53101"/>
                  </a:lnTo>
                  <a:lnTo>
                    <a:pt x="704336" y="119013"/>
                  </a:lnTo>
                  <a:lnTo>
                    <a:pt x="714962" y="160179"/>
                  </a:lnTo>
                  <a:lnTo>
                    <a:pt x="725106" y="203973"/>
                  </a:lnTo>
                  <a:lnTo>
                    <a:pt x="736215" y="254402"/>
                  </a:lnTo>
                  <a:lnTo>
                    <a:pt x="746841" y="305291"/>
                  </a:lnTo>
                  <a:lnTo>
                    <a:pt x="757467" y="359702"/>
                  </a:lnTo>
                  <a:lnTo>
                    <a:pt x="768093" y="413696"/>
                  </a:lnTo>
                  <a:lnTo>
                    <a:pt x="778719" y="465453"/>
                  </a:lnTo>
                  <a:lnTo>
                    <a:pt x="789345" y="515015"/>
                  </a:lnTo>
                  <a:lnTo>
                    <a:pt x="799971" y="565002"/>
                  </a:lnTo>
                  <a:lnTo>
                    <a:pt x="810597" y="616785"/>
                  </a:lnTo>
                  <a:lnTo>
                    <a:pt x="821223" y="664117"/>
                  </a:lnTo>
                  <a:lnTo>
                    <a:pt x="832333" y="711910"/>
                  </a:lnTo>
                  <a:lnTo>
                    <a:pt x="842959" y="757473"/>
                  </a:lnTo>
                  <a:lnTo>
                    <a:pt x="853585" y="800825"/>
                  </a:lnTo>
                  <a:lnTo>
                    <a:pt x="864240" y="839337"/>
                  </a:lnTo>
                  <a:lnTo>
                    <a:pt x="874866" y="877380"/>
                  </a:lnTo>
                  <a:lnTo>
                    <a:pt x="896118" y="944637"/>
                  </a:lnTo>
                  <a:lnTo>
                    <a:pt x="917370" y="1002144"/>
                  </a:lnTo>
                  <a:lnTo>
                    <a:pt x="928479" y="1032251"/>
                  </a:lnTo>
                  <a:lnTo>
                    <a:pt x="938623" y="1070294"/>
                  </a:lnTo>
                  <a:lnTo>
                    <a:pt x="949249" y="1107010"/>
                  </a:lnTo>
                  <a:lnTo>
                    <a:pt x="970984" y="1172497"/>
                  </a:lnTo>
                  <a:lnTo>
                    <a:pt x="992236" y="1214079"/>
                  </a:lnTo>
                  <a:lnTo>
                    <a:pt x="1002862" y="1229120"/>
                  </a:lnTo>
                  <a:lnTo>
                    <a:pt x="1013508" y="1246398"/>
                  </a:lnTo>
                  <a:lnTo>
                    <a:pt x="1024134" y="1266305"/>
                  </a:lnTo>
                  <a:lnTo>
                    <a:pt x="1034760" y="1280903"/>
                  </a:lnTo>
                  <a:lnTo>
                    <a:pt x="1045386" y="1299482"/>
                  </a:lnTo>
                  <a:lnTo>
                    <a:pt x="1056012" y="1313637"/>
                  </a:lnTo>
                  <a:lnTo>
                    <a:pt x="1067121" y="1326466"/>
                  </a:lnTo>
                  <a:lnTo>
                    <a:pt x="1077747" y="1335313"/>
                  </a:lnTo>
                  <a:lnTo>
                    <a:pt x="1088373" y="1346814"/>
                  </a:lnTo>
                  <a:lnTo>
                    <a:pt x="1098999" y="1356122"/>
                  </a:lnTo>
                  <a:lnTo>
                    <a:pt x="1109626" y="1361430"/>
                  </a:lnTo>
                  <a:lnTo>
                    <a:pt x="1120252" y="1367623"/>
                  </a:lnTo>
                  <a:lnTo>
                    <a:pt x="1130878" y="1370277"/>
                  </a:lnTo>
                  <a:lnTo>
                    <a:pt x="1141504" y="1372932"/>
                  </a:lnTo>
                  <a:lnTo>
                    <a:pt x="1152130" y="1374701"/>
                  </a:lnTo>
                  <a:lnTo>
                    <a:pt x="1162756" y="1377797"/>
                  </a:lnTo>
                  <a:lnTo>
                    <a:pt x="1173411" y="1377797"/>
                  </a:lnTo>
                  <a:lnTo>
                    <a:pt x="1184037" y="1379567"/>
                  </a:lnTo>
                  <a:lnTo>
                    <a:pt x="1194663" y="1386202"/>
                  </a:lnTo>
                  <a:lnTo>
                    <a:pt x="1205773" y="1383991"/>
                  </a:lnTo>
                  <a:lnTo>
                    <a:pt x="1216389" y="1388414"/>
                  </a:lnTo>
                  <a:lnTo>
                    <a:pt x="1227015" y="1390184"/>
                  </a:lnTo>
                  <a:lnTo>
                    <a:pt x="1237641" y="1388857"/>
                  </a:lnTo>
                  <a:lnTo>
                    <a:pt x="1248267" y="1385318"/>
                  </a:lnTo>
                  <a:lnTo>
                    <a:pt x="1258893" y="1389299"/>
                  </a:lnTo>
                  <a:lnTo>
                    <a:pt x="1269519" y="1386202"/>
                  </a:lnTo>
                  <a:lnTo>
                    <a:pt x="1280146" y="1382663"/>
                  </a:lnTo>
                  <a:lnTo>
                    <a:pt x="1290772" y="1386202"/>
                  </a:lnTo>
                  <a:lnTo>
                    <a:pt x="1301881" y="1391511"/>
                  </a:lnTo>
                  <a:lnTo>
                    <a:pt x="1312507" y="1393280"/>
                  </a:lnTo>
                  <a:lnTo>
                    <a:pt x="1322650" y="1395492"/>
                  </a:lnTo>
                  <a:lnTo>
                    <a:pt x="1333305" y="1403012"/>
                  </a:lnTo>
                  <a:lnTo>
                    <a:pt x="1344414" y="1406551"/>
                  </a:lnTo>
                  <a:lnTo>
                    <a:pt x="1355040" y="1403454"/>
                  </a:lnTo>
                  <a:lnTo>
                    <a:pt x="1365666" y="1402127"/>
                  </a:lnTo>
                  <a:lnTo>
                    <a:pt x="1376293" y="1402570"/>
                  </a:lnTo>
                  <a:lnTo>
                    <a:pt x="1386919" y="1402127"/>
                  </a:lnTo>
                  <a:lnTo>
                    <a:pt x="1397545" y="1400800"/>
                  </a:lnTo>
                  <a:lnTo>
                    <a:pt x="1408171" y="1397261"/>
                  </a:lnTo>
                  <a:lnTo>
                    <a:pt x="1418797" y="1393723"/>
                  </a:lnTo>
                  <a:lnTo>
                    <a:pt x="1429423" y="1390184"/>
                  </a:lnTo>
                  <a:lnTo>
                    <a:pt x="1440532" y="1386645"/>
                  </a:lnTo>
                  <a:lnTo>
                    <a:pt x="1451158" y="1383991"/>
                  </a:lnTo>
                  <a:lnTo>
                    <a:pt x="1461784" y="1384875"/>
                  </a:lnTo>
                  <a:lnTo>
                    <a:pt x="1472410" y="1385318"/>
                  </a:lnTo>
                  <a:lnTo>
                    <a:pt x="1482573" y="1386202"/>
                  </a:lnTo>
                  <a:lnTo>
                    <a:pt x="1493682" y="1386645"/>
                  </a:lnTo>
                  <a:lnTo>
                    <a:pt x="1504308" y="1386645"/>
                  </a:lnTo>
                  <a:lnTo>
                    <a:pt x="1514934" y="1386645"/>
                  </a:lnTo>
                  <a:lnTo>
                    <a:pt x="1525560" y="1386645"/>
                  </a:lnTo>
                  <a:lnTo>
                    <a:pt x="1536186" y="1386202"/>
                  </a:lnTo>
                  <a:lnTo>
                    <a:pt x="1546812" y="1385760"/>
                  </a:lnTo>
                  <a:lnTo>
                    <a:pt x="1557439" y="1385318"/>
                  </a:lnTo>
                  <a:lnTo>
                    <a:pt x="1568065" y="1384875"/>
                  </a:lnTo>
                  <a:lnTo>
                    <a:pt x="1579174" y="1384433"/>
                  </a:lnTo>
                  <a:lnTo>
                    <a:pt x="1589800" y="1384433"/>
                  </a:lnTo>
                  <a:lnTo>
                    <a:pt x="1600426" y="1384433"/>
                  </a:lnTo>
                  <a:lnTo>
                    <a:pt x="1642959" y="1396819"/>
                  </a:lnTo>
                  <a:lnTo>
                    <a:pt x="1653586" y="1401243"/>
                  </a:lnTo>
                  <a:lnTo>
                    <a:pt x="1664212" y="1401685"/>
                  </a:lnTo>
                  <a:lnTo>
                    <a:pt x="1675321" y="1398146"/>
                  </a:lnTo>
                  <a:lnTo>
                    <a:pt x="1685947" y="1393280"/>
                  </a:lnTo>
                  <a:lnTo>
                    <a:pt x="1696090" y="1387972"/>
                  </a:lnTo>
                </a:path>
                <a:path w="1696085" h="1407160">
                  <a:moveTo>
                    <a:pt x="0" y="1376913"/>
                  </a:moveTo>
                  <a:lnTo>
                    <a:pt x="10626" y="1379125"/>
                  </a:lnTo>
                </a:path>
                <a:path w="1696085" h="1407160">
                  <a:moveTo>
                    <a:pt x="10626" y="1379125"/>
                  </a:moveTo>
                  <a:lnTo>
                    <a:pt x="21252" y="1380894"/>
                  </a:lnTo>
                </a:path>
                <a:path w="1696085" h="1407160">
                  <a:moveTo>
                    <a:pt x="21252" y="1380894"/>
                  </a:moveTo>
                  <a:lnTo>
                    <a:pt x="27531" y="1381779"/>
                  </a:lnTo>
                </a:path>
                <a:path w="1696085" h="1407160">
                  <a:moveTo>
                    <a:pt x="72450" y="1387972"/>
                  </a:moveTo>
                  <a:lnTo>
                    <a:pt x="74865" y="1388856"/>
                  </a:lnTo>
                </a:path>
                <a:path w="1696085" h="1407160">
                  <a:moveTo>
                    <a:pt x="74865" y="1388856"/>
                  </a:moveTo>
                  <a:lnTo>
                    <a:pt x="85511" y="1394607"/>
                  </a:lnTo>
                </a:path>
                <a:path w="1696085" h="1407160">
                  <a:moveTo>
                    <a:pt x="85511" y="1394607"/>
                  </a:moveTo>
                  <a:lnTo>
                    <a:pt x="96137" y="1399031"/>
                  </a:lnTo>
                </a:path>
                <a:path w="1696085" h="1407160">
                  <a:moveTo>
                    <a:pt x="96137" y="1399031"/>
                  </a:moveTo>
                  <a:lnTo>
                    <a:pt x="96137" y="1399031"/>
                  </a:lnTo>
                </a:path>
                <a:path w="1696085" h="1407160">
                  <a:moveTo>
                    <a:pt x="140573" y="1399473"/>
                  </a:moveTo>
                  <a:lnTo>
                    <a:pt x="149267" y="1395934"/>
                  </a:lnTo>
                </a:path>
                <a:path w="1696085" h="1407160">
                  <a:moveTo>
                    <a:pt x="149267" y="1395934"/>
                  </a:moveTo>
                  <a:lnTo>
                    <a:pt x="159893" y="1394607"/>
                  </a:lnTo>
                </a:path>
                <a:path w="1696085" h="1407160">
                  <a:moveTo>
                    <a:pt x="159893" y="1394607"/>
                  </a:moveTo>
                  <a:lnTo>
                    <a:pt x="168104" y="1395050"/>
                  </a:lnTo>
                </a:path>
                <a:path w="1696085" h="1407160">
                  <a:moveTo>
                    <a:pt x="214473" y="1398588"/>
                  </a:moveTo>
                  <a:lnTo>
                    <a:pt x="224133" y="1396377"/>
                  </a:lnTo>
                </a:path>
                <a:path w="1696085" h="1407160">
                  <a:moveTo>
                    <a:pt x="224133" y="1396377"/>
                  </a:moveTo>
                  <a:lnTo>
                    <a:pt x="234759" y="1388856"/>
                  </a:lnTo>
                </a:path>
                <a:path w="1696085" h="1407160">
                  <a:moveTo>
                    <a:pt x="234759" y="1388856"/>
                  </a:moveTo>
                  <a:lnTo>
                    <a:pt x="239135" y="1387087"/>
                  </a:lnTo>
                </a:path>
                <a:path w="1696085" h="1407160">
                  <a:moveTo>
                    <a:pt x="277776" y="1360545"/>
                  </a:moveTo>
                  <a:lnTo>
                    <a:pt x="287919" y="1353025"/>
                  </a:lnTo>
                </a:path>
                <a:path w="1696085" h="1407160">
                  <a:moveTo>
                    <a:pt x="287919" y="1353025"/>
                  </a:moveTo>
                  <a:lnTo>
                    <a:pt x="297096" y="1343276"/>
                  </a:lnTo>
                </a:path>
                <a:path w="1696085" h="1407160">
                  <a:moveTo>
                    <a:pt x="325110" y="1303021"/>
                  </a:moveTo>
                  <a:lnTo>
                    <a:pt x="330906" y="1291962"/>
                  </a:lnTo>
                </a:path>
                <a:path w="1696085" h="1407160">
                  <a:moveTo>
                    <a:pt x="330906" y="1291962"/>
                  </a:moveTo>
                  <a:lnTo>
                    <a:pt x="336702" y="1280018"/>
                  </a:lnTo>
                </a:path>
                <a:path w="1696085" h="1407160">
                  <a:moveTo>
                    <a:pt x="354090" y="1238852"/>
                  </a:moveTo>
                  <a:lnTo>
                    <a:pt x="362784" y="1218503"/>
                  </a:lnTo>
                </a:path>
                <a:path w="1696085" h="1407160">
                  <a:moveTo>
                    <a:pt x="362784" y="1218503"/>
                  </a:moveTo>
                  <a:lnTo>
                    <a:pt x="364233" y="1214964"/>
                  </a:lnTo>
                </a:path>
                <a:path w="1696085" h="1407160">
                  <a:moveTo>
                    <a:pt x="378724" y="1172497"/>
                  </a:moveTo>
                  <a:lnTo>
                    <a:pt x="384037" y="1157015"/>
                  </a:lnTo>
                </a:path>
                <a:path w="1696085" h="1407160">
                  <a:moveTo>
                    <a:pt x="384037" y="1157015"/>
                  </a:moveTo>
                  <a:lnTo>
                    <a:pt x="386935" y="1148167"/>
                  </a:lnTo>
                </a:path>
                <a:path w="1696085" h="1407160">
                  <a:moveTo>
                    <a:pt x="399029" y="1105241"/>
                  </a:moveTo>
                  <a:lnTo>
                    <a:pt x="405308" y="1081795"/>
                  </a:lnTo>
                </a:path>
                <a:path w="1696085" h="1407160">
                  <a:moveTo>
                    <a:pt x="405308" y="1081795"/>
                  </a:moveTo>
                  <a:lnTo>
                    <a:pt x="405791" y="1080468"/>
                  </a:lnTo>
                </a:path>
                <a:path w="1696085" h="1407160">
                  <a:moveTo>
                    <a:pt x="416900" y="1037117"/>
                  </a:moveTo>
                  <a:lnTo>
                    <a:pt x="422213" y="1012318"/>
                  </a:lnTo>
                </a:path>
                <a:path w="1696085" h="1407160">
                  <a:moveTo>
                    <a:pt x="431873" y="968967"/>
                  </a:moveTo>
                  <a:lnTo>
                    <a:pt x="437186" y="945079"/>
                  </a:lnTo>
                </a:path>
              </a:pathLst>
            </a:custGeom>
            <a:ln w="15268">
              <a:solidFill>
                <a:srgbClr val="0000FF"/>
              </a:solidFill>
            </a:ln>
          </p:spPr>
          <p:txBody>
            <a:bodyPr wrap="square" lIns="0" tIns="0" rIns="0" bIns="0" rtlCol="0"/>
            <a:lstStyle/>
            <a:p>
              <a:endParaRPr/>
            </a:p>
          </p:txBody>
        </p:sp>
        <p:sp>
          <p:nvSpPr>
            <p:cNvPr id="7" name="object 7"/>
            <p:cNvSpPr/>
            <p:nvPr/>
          </p:nvSpPr>
          <p:spPr>
            <a:xfrm>
              <a:off x="1554286" y="3841930"/>
              <a:ext cx="0" cy="1270"/>
            </a:xfrm>
            <a:custGeom>
              <a:avLst/>
              <a:gdLst/>
              <a:ahLst/>
              <a:cxnLst/>
              <a:rect l="l" t="t" r="r" b="b"/>
              <a:pathLst>
                <a:path h="1270">
                  <a:moveTo>
                    <a:pt x="-7969" y="442"/>
                  </a:moveTo>
                  <a:lnTo>
                    <a:pt x="7969" y="442"/>
                  </a:lnTo>
                </a:path>
              </a:pathLst>
            </a:custGeom>
            <a:ln w="14597">
              <a:solidFill>
                <a:srgbClr val="0000FF"/>
              </a:solidFill>
            </a:ln>
          </p:spPr>
          <p:txBody>
            <a:bodyPr wrap="square" lIns="0" tIns="0" rIns="0" bIns="0" rtlCol="0"/>
            <a:lstStyle/>
            <a:p>
              <a:endParaRPr/>
            </a:p>
          </p:txBody>
        </p:sp>
        <p:sp>
          <p:nvSpPr>
            <p:cNvPr id="8" name="object 8"/>
            <p:cNvSpPr/>
            <p:nvPr/>
          </p:nvSpPr>
          <p:spPr>
            <a:xfrm>
              <a:off x="1563463" y="3023384"/>
              <a:ext cx="151765" cy="775335"/>
            </a:xfrm>
            <a:custGeom>
              <a:avLst/>
              <a:gdLst/>
              <a:ahLst/>
              <a:cxnLst/>
              <a:rect l="l" t="t" r="r" b="b"/>
              <a:pathLst>
                <a:path w="151764" h="775335">
                  <a:moveTo>
                    <a:pt x="0" y="775177"/>
                  </a:moveTo>
                  <a:lnTo>
                    <a:pt x="1932" y="766772"/>
                  </a:lnTo>
                </a:path>
                <a:path w="151764" h="775335">
                  <a:moveTo>
                    <a:pt x="1932" y="766772"/>
                  </a:moveTo>
                  <a:lnTo>
                    <a:pt x="4830" y="750404"/>
                  </a:lnTo>
                </a:path>
                <a:path w="151764" h="775335">
                  <a:moveTo>
                    <a:pt x="13041" y="706611"/>
                  </a:moveTo>
                  <a:lnTo>
                    <a:pt x="17871" y="681812"/>
                  </a:lnTo>
                </a:path>
                <a:path w="151764" h="775335">
                  <a:moveTo>
                    <a:pt x="25599" y="638018"/>
                  </a:moveTo>
                  <a:lnTo>
                    <a:pt x="29946" y="613246"/>
                  </a:lnTo>
                </a:path>
                <a:path w="151764" h="775335">
                  <a:moveTo>
                    <a:pt x="37674" y="569434"/>
                  </a:moveTo>
                  <a:lnTo>
                    <a:pt x="42021" y="544662"/>
                  </a:lnTo>
                </a:path>
                <a:path w="151764" h="775335">
                  <a:moveTo>
                    <a:pt x="49749" y="500868"/>
                  </a:moveTo>
                  <a:lnTo>
                    <a:pt x="54096" y="476096"/>
                  </a:lnTo>
                </a:path>
                <a:path w="151764" h="775335">
                  <a:moveTo>
                    <a:pt x="61824" y="432276"/>
                  </a:moveTo>
                  <a:lnTo>
                    <a:pt x="65688" y="412369"/>
                  </a:lnTo>
                </a:path>
                <a:path w="151764" h="775335">
                  <a:moveTo>
                    <a:pt x="65688" y="412369"/>
                  </a:moveTo>
                  <a:lnTo>
                    <a:pt x="66654" y="407503"/>
                  </a:lnTo>
                </a:path>
                <a:path w="151764" h="775335">
                  <a:moveTo>
                    <a:pt x="73416" y="363709"/>
                  </a:moveTo>
                  <a:lnTo>
                    <a:pt x="76314" y="346882"/>
                  </a:lnTo>
                </a:path>
                <a:path w="151764" h="775335">
                  <a:moveTo>
                    <a:pt x="76314" y="346882"/>
                  </a:moveTo>
                  <a:lnTo>
                    <a:pt x="77763" y="338919"/>
                  </a:lnTo>
                </a:path>
                <a:path w="151764" h="775335">
                  <a:moveTo>
                    <a:pt x="85008" y="295126"/>
                  </a:moveTo>
                  <a:lnTo>
                    <a:pt x="86940" y="284509"/>
                  </a:lnTo>
                </a:path>
                <a:path w="151764" h="775335">
                  <a:moveTo>
                    <a:pt x="86940" y="284509"/>
                  </a:moveTo>
                  <a:lnTo>
                    <a:pt x="89838" y="270353"/>
                  </a:lnTo>
                </a:path>
                <a:path w="151764" h="775335">
                  <a:moveTo>
                    <a:pt x="98532" y="226533"/>
                  </a:moveTo>
                  <a:lnTo>
                    <a:pt x="102899" y="201761"/>
                  </a:lnTo>
                </a:path>
                <a:path w="151764" h="775335">
                  <a:moveTo>
                    <a:pt x="110627" y="157967"/>
                  </a:moveTo>
                  <a:lnTo>
                    <a:pt x="115457" y="133177"/>
                  </a:lnTo>
                </a:path>
                <a:path w="151764" h="775335">
                  <a:moveTo>
                    <a:pt x="125117" y="90268"/>
                  </a:moveTo>
                  <a:lnTo>
                    <a:pt x="129464" y="72573"/>
                  </a:lnTo>
                </a:path>
                <a:path w="151764" h="775335">
                  <a:moveTo>
                    <a:pt x="129464" y="72573"/>
                  </a:moveTo>
                  <a:lnTo>
                    <a:pt x="131396" y="65496"/>
                  </a:lnTo>
                </a:path>
                <a:path w="151764" h="775335">
                  <a:moveTo>
                    <a:pt x="143954" y="23002"/>
                  </a:moveTo>
                  <a:lnTo>
                    <a:pt x="151199" y="0"/>
                  </a:lnTo>
                </a:path>
              </a:pathLst>
            </a:custGeom>
            <a:ln w="15268">
              <a:solidFill>
                <a:srgbClr val="0000FF"/>
              </a:solidFill>
            </a:ln>
          </p:spPr>
          <p:txBody>
            <a:bodyPr wrap="square" lIns="0" tIns="0" rIns="0" bIns="0" rtlCol="0"/>
            <a:lstStyle/>
            <a:p>
              <a:endParaRPr/>
            </a:p>
          </p:txBody>
        </p:sp>
        <p:sp>
          <p:nvSpPr>
            <p:cNvPr id="9" name="object 9"/>
            <p:cNvSpPr/>
            <p:nvPr/>
          </p:nvSpPr>
          <p:spPr>
            <a:xfrm>
              <a:off x="1714663" y="3022942"/>
              <a:ext cx="0" cy="635"/>
            </a:xfrm>
            <a:custGeom>
              <a:avLst/>
              <a:gdLst/>
              <a:ahLst/>
              <a:cxnLst/>
              <a:rect l="l" t="t" r="r" b="b"/>
              <a:pathLst>
                <a:path h="635">
                  <a:moveTo>
                    <a:pt x="-7969" y="221"/>
                  </a:moveTo>
                  <a:lnTo>
                    <a:pt x="7969" y="221"/>
                  </a:lnTo>
                </a:path>
              </a:pathLst>
            </a:custGeom>
            <a:ln w="14597">
              <a:solidFill>
                <a:srgbClr val="0000FF"/>
              </a:solidFill>
            </a:ln>
          </p:spPr>
          <p:txBody>
            <a:bodyPr wrap="square" lIns="0" tIns="0" rIns="0" bIns="0" rtlCol="0"/>
            <a:lstStyle/>
            <a:p>
              <a:endParaRPr/>
            </a:p>
          </p:txBody>
        </p:sp>
        <p:sp>
          <p:nvSpPr>
            <p:cNvPr id="10" name="object 10"/>
            <p:cNvSpPr/>
            <p:nvPr/>
          </p:nvSpPr>
          <p:spPr>
            <a:xfrm>
              <a:off x="1732051" y="2963665"/>
              <a:ext cx="228600" cy="783590"/>
            </a:xfrm>
            <a:custGeom>
              <a:avLst/>
              <a:gdLst/>
              <a:ahLst/>
              <a:cxnLst/>
              <a:rect l="l" t="t" r="r" b="b"/>
              <a:pathLst>
                <a:path w="228600" h="783589">
                  <a:moveTo>
                    <a:pt x="0" y="18136"/>
                  </a:moveTo>
                  <a:lnTo>
                    <a:pt x="3864" y="9289"/>
                  </a:lnTo>
                </a:path>
                <a:path w="228600" h="783589">
                  <a:moveTo>
                    <a:pt x="3864" y="9289"/>
                  </a:moveTo>
                  <a:lnTo>
                    <a:pt x="13524" y="0"/>
                  </a:lnTo>
                </a:path>
                <a:path w="228600" h="783589">
                  <a:moveTo>
                    <a:pt x="51198" y="11501"/>
                  </a:moveTo>
                  <a:lnTo>
                    <a:pt x="56994" y="23002"/>
                  </a:lnTo>
                </a:path>
                <a:path w="228600" h="783589">
                  <a:moveTo>
                    <a:pt x="56994" y="23002"/>
                  </a:moveTo>
                  <a:lnTo>
                    <a:pt x="62307" y="34946"/>
                  </a:lnTo>
                </a:path>
                <a:path w="228600" h="783589">
                  <a:moveTo>
                    <a:pt x="77763" y="77413"/>
                  </a:moveTo>
                  <a:lnTo>
                    <a:pt x="78729" y="80067"/>
                  </a:lnTo>
                </a:path>
                <a:path w="228600" h="783589">
                  <a:moveTo>
                    <a:pt x="78729" y="80067"/>
                  </a:moveTo>
                  <a:lnTo>
                    <a:pt x="85008" y="101769"/>
                  </a:lnTo>
                </a:path>
                <a:path w="228600" h="783589">
                  <a:moveTo>
                    <a:pt x="96146" y="145121"/>
                  </a:moveTo>
                  <a:lnTo>
                    <a:pt x="100010" y="161488"/>
                  </a:lnTo>
                </a:path>
                <a:path w="228600" h="783589">
                  <a:moveTo>
                    <a:pt x="100010" y="161488"/>
                  </a:moveTo>
                  <a:lnTo>
                    <a:pt x="101942" y="169893"/>
                  </a:lnTo>
                </a:path>
                <a:path w="228600" h="783589">
                  <a:moveTo>
                    <a:pt x="111603" y="212820"/>
                  </a:moveTo>
                  <a:lnTo>
                    <a:pt x="117399" y="237592"/>
                  </a:lnTo>
                </a:path>
                <a:path w="228600" h="783589">
                  <a:moveTo>
                    <a:pt x="126093" y="281386"/>
                  </a:moveTo>
                  <a:lnTo>
                    <a:pt x="130923" y="306158"/>
                  </a:lnTo>
                </a:path>
                <a:path w="228600" h="783589">
                  <a:moveTo>
                    <a:pt x="139134" y="349979"/>
                  </a:moveTo>
                  <a:lnTo>
                    <a:pt x="142515" y="367673"/>
                  </a:lnTo>
                </a:path>
                <a:path w="228600" h="783589">
                  <a:moveTo>
                    <a:pt x="142515" y="367673"/>
                  </a:moveTo>
                  <a:lnTo>
                    <a:pt x="143964" y="374751"/>
                  </a:lnTo>
                </a:path>
                <a:path w="228600" h="783589">
                  <a:moveTo>
                    <a:pt x="152658" y="418120"/>
                  </a:moveTo>
                  <a:lnTo>
                    <a:pt x="153141" y="421659"/>
                  </a:lnTo>
                </a:path>
                <a:path w="228600" h="783589">
                  <a:moveTo>
                    <a:pt x="153141" y="421659"/>
                  </a:moveTo>
                  <a:lnTo>
                    <a:pt x="157005" y="442892"/>
                  </a:lnTo>
                </a:path>
                <a:path w="228600" h="783589">
                  <a:moveTo>
                    <a:pt x="165216" y="486686"/>
                  </a:moveTo>
                  <a:lnTo>
                    <a:pt x="170046" y="511458"/>
                  </a:lnTo>
                </a:path>
                <a:path w="228600" h="783589">
                  <a:moveTo>
                    <a:pt x="178740" y="554836"/>
                  </a:moveTo>
                  <a:lnTo>
                    <a:pt x="183570" y="579609"/>
                  </a:lnTo>
                </a:path>
                <a:path w="228600" h="783589">
                  <a:moveTo>
                    <a:pt x="192747" y="623402"/>
                  </a:moveTo>
                  <a:lnTo>
                    <a:pt x="195645" y="636249"/>
                  </a:lnTo>
                </a:path>
                <a:path w="228600" h="783589">
                  <a:moveTo>
                    <a:pt x="195645" y="636249"/>
                  </a:moveTo>
                  <a:lnTo>
                    <a:pt x="198060" y="648192"/>
                  </a:lnTo>
                </a:path>
                <a:path w="228600" h="783589">
                  <a:moveTo>
                    <a:pt x="207721" y="691101"/>
                  </a:moveTo>
                  <a:lnTo>
                    <a:pt x="213034" y="715874"/>
                  </a:lnTo>
                </a:path>
                <a:path w="228600" h="783589">
                  <a:moveTo>
                    <a:pt x="222694" y="759252"/>
                  </a:moveTo>
                  <a:lnTo>
                    <a:pt x="228007" y="783582"/>
                  </a:lnTo>
                </a:path>
              </a:pathLst>
            </a:custGeom>
            <a:ln w="15268">
              <a:solidFill>
                <a:srgbClr val="0000FF"/>
              </a:solidFill>
            </a:ln>
          </p:spPr>
          <p:txBody>
            <a:bodyPr wrap="square" lIns="0" tIns="0" rIns="0" bIns="0" rtlCol="0"/>
            <a:lstStyle/>
            <a:p>
              <a:endParaRPr/>
            </a:p>
          </p:txBody>
        </p:sp>
        <p:sp>
          <p:nvSpPr>
            <p:cNvPr id="11" name="object 11"/>
            <p:cNvSpPr/>
            <p:nvPr/>
          </p:nvSpPr>
          <p:spPr>
            <a:xfrm>
              <a:off x="1960058" y="3747247"/>
              <a:ext cx="0" cy="635"/>
            </a:xfrm>
            <a:custGeom>
              <a:avLst/>
              <a:gdLst/>
              <a:ahLst/>
              <a:cxnLst/>
              <a:rect l="l" t="t" r="r" b="b"/>
              <a:pathLst>
                <a:path h="635">
                  <a:moveTo>
                    <a:pt x="-7969" y="221"/>
                  </a:moveTo>
                  <a:lnTo>
                    <a:pt x="7969" y="221"/>
                  </a:lnTo>
                </a:path>
              </a:pathLst>
            </a:custGeom>
            <a:ln w="14597">
              <a:solidFill>
                <a:srgbClr val="0000FF"/>
              </a:solidFill>
            </a:ln>
          </p:spPr>
          <p:txBody>
            <a:bodyPr wrap="square" lIns="0" tIns="0" rIns="0" bIns="0" rtlCol="0"/>
            <a:lstStyle/>
            <a:p>
              <a:endParaRPr/>
            </a:p>
          </p:txBody>
        </p:sp>
        <p:sp>
          <p:nvSpPr>
            <p:cNvPr id="12" name="object 12"/>
            <p:cNvSpPr/>
            <p:nvPr/>
          </p:nvSpPr>
          <p:spPr>
            <a:xfrm>
              <a:off x="1971167" y="3790599"/>
              <a:ext cx="340360" cy="513715"/>
            </a:xfrm>
            <a:custGeom>
              <a:avLst/>
              <a:gdLst/>
              <a:ahLst/>
              <a:cxnLst/>
              <a:rect l="l" t="t" r="r" b="b"/>
              <a:pathLst>
                <a:path w="340360" h="513714">
                  <a:moveTo>
                    <a:pt x="0" y="0"/>
                  </a:moveTo>
                  <a:lnTo>
                    <a:pt x="6308" y="24789"/>
                  </a:lnTo>
                </a:path>
                <a:path w="340360" h="513714">
                  <a:moveTo>
                    <a:pt x="16934" y="68141"/>
                  </a:moveTo>
                  <a:lnTo>
                    <a:pt x="20798" y="83624"/>
                  </a:lnTo>
                </a:path>
                <a:path w="340360" h="513714">
                  <a:moveTo>
                    <a:pt x="20798" y="83624"/>
                  </a:moveTo>
                  <a:lnTo>
                    <a:pt x="23213" y="92471"/>
                  </a:lnTo>
                </a:path>
                <a:path w="340360" h="513714">
                  <a:moveTo>
                    <a:pt x="35771" y="134964"/>
                  </a:moveTo>
                  <a:lnTo>
                    <a:pt x="42050" y="155755"/>
                  </a:lnTo>
                </a:path>
                <a:path w="340360" h="513714">
                  <a:moveTo>
                    <a:pt x="42050" y="155755"/>
                  </a:moveTo>
                  <a:lnTo>
                    <a:pt x="43016" y="159736"/>
                  </a:lnTo>
                </a:path>
                <a:path w="340360" h="513714">
                  <a:moveTo>
                    <a:pt x="55574" y="201318"/>
                  </a:moveTo>
                  <a:lnTo>
                    <a:pt x="63302" y="222552"/>
                  </a:lnTo>
                </a:path>
                <a:path w="340360" h="513714">
                  <a:moveTo>
                    <a:pt x="63302" y="222552"/>
                  </a:moveTo>
                  <a:lnTo>
                    <a:pt x="64268" y="225648"/>
                  </a:lnTo>
                </a:path>
                <a:path w="340360" h="513714">
                  <a:moveTo>
                    <a:pt x="79241" y="267248"/>
                  </a:moveTo>
                  <a:lnTo>
                    <a:pt x="84554" y="280961"/>
                  </a:lnTo>
                </a:path>
                <a:path w="340360" h="513714">
                  <a:moveTo>
                    <a:pt x="84554" y="280961"/>
                  </a:moveTo>
                  <a:lnTo>
                    <a:pt x="89384" y="290251"/>
                  </a:lnTo>
                </a:path>
                <a:path w="340360" h="513714">
                  <a:moveTo>
                    <a:pt x="110637" y="330948"/>
                  </a:moveTo>
                  <a:lnTo>
                    <a:pt x="116916" y="344219"/>
                  </a:lnTo>
                </a:path>
                <a:path w="340360" h="513714">
                  <a:moveTo>
                    <a:pt x="116916" y="344219"/>
                  </a:moveTo>
                  <a:lnTo>
                    <a:pt x="122712" y="351766"/>
                  </a:lnTo>
                </a:path>
                <a:path w="340360" h="513714">
                  <a:moveTo>
                    <a:pt x="145413" y="389366"/>
                  </a:moveTo>
                  <a:lnTo>
                    <a:pt x="148794" y="394232"/>
                  </a:lnTo>
                </a:path>
                <a:path w="340360" h="513714">
                  <a:moveTo>
                    <a:pt x="148794" y="394232"/>
                  </a:moveTo>
                  <a:lnTo>
                    <a:pt x="159439" y="410157"/>
                  </a:lnTo>
                </a:path>
                <a:path w="340360" h="513714">
                  <a:moveTo>
                    <a:pt x="159439" y="410157"/>
                  </a:moveTo>
                  <a:lnTo>
                    <a:pt x="159439" y="410157"/>
                  </a:lnTo>
                </a:path>
                <a:path w="340360" h="513714">
                  <a:moveTo>
                    <a:pt x="189386" y="442007"/>
                  </a:moveTo>
                  <a:lnTo>
                    <a:pt x="191318" y="443777"/>
                  </a:lnTo>
                </a:path>
                <a:path w="340360" h="513714">
                  <a:moveTo>
                    <a:pt x="191318" y="443777"/>
                  </a:moveTo>
                  <a:lnTo>
                    <a:pt x="201944" y="454394"/>
                  </a:lnTo>
                </a:path>
                <a:path w="340360" h="513714">
                  <a:moveTo>
                    <a:pt x="201944" y="454394"/>
                  </a:moveTo>
                  <a:lnTo>
                    <a:pt x="208223" y="460162"/>
                  </a:lnTo>
                </a:path>
                <a:path w="340360" h="513714">
                  <a:moveTo>
                    <a:pt x="246863" y="488473"/>
                  </a:moveTo>
                  <a:lnTo>
                    <a:pt x="255557" y="493339"/>
                  </a:lnTo>
                </a:path>
                <a:path w="340360" h="513714">
                  <a:moveTo>
                    <a:pt x="255557" y="493339"/>
                  </a:moveTo>
                  <a:lnTo>
                    <a:pt x="266183" y="494666"/>
                  </a:lnTo>
                </a:path>
                <a:path w="340360" h="513714">
                  <a:moveTo>
                    <a:pt x="266183" y="494666"/>
                  </a:moveTo>
                  <a:lnTo>
                    <a:pt x="274394" y="494224"/>
                  </a:lnTo>
                </a:path>
                <a:path w="340360" h="513714">
                  <a:moveTo>
                    <a:pt x="319826" y="500417"/>
                  </a:moveTo>
                  <a:lnTo>
                    <a:pt x="329969" y="504841"/>
                  </a:lnTo>
                </a:path>
                <a:path w="340360" h="513714">
                  <a:moveTo>
                    <a:pt x="329969" y="504841"/>
                  </a:moveTo>
                  <a:lnTo>
                    <a:pt x="340112" y="513245"/>
                  </a:lnTo>
                </a:path>
              </a:pathLst>
            </a:custGeom>
            <a:ln w="15268">
              <a:solidFill>
                <a:srgbClr val="0000FF"/>
              </a:solidFill>
            </a:ln>
          </p:spPr>
          <p:txBody>
            <a:bodyPr wrap="square" lIns="0" tIns="0" rIns="0" bIns="0" rtlCol="0"/>
            <a:lstStyle/>
            <a:p>
              <a:endParaRPr/>
            </a:p>
          </p:txBody>
        </p:sp>
        <p:sp>
          <p:nvSpPr>
            <p:cNvPr id="13" name="object 13"/>
            <p:cNvSpPr/>
            <p:nvPr/>
          </p:nvSpPr>
          <p:spPr>
            <a:xfrm>
              <a:off x="2359571" y="4304287"/>
              <a:ext cx="6350" cy="0"/>
            </a:xfrm>
            <a:custGeom>
              <a:avLst/>
              <a:gdLst/>
              <a:ahLst/>
              <a:cxnLst/>
              <a:rect l="l" t="t" r="r" b="b"/>
              <a:pathLst>
                <a:path w="6350">
                  <a:moveTo>
                    <a:pt x="2898" y="-7298"/>
                  </a:moveTo>
                  <a:lnTo>
                    <a:pt x="2898" y="7298"/>
                  </a:lnTo>
                </a:path>
              </a:pathLst>
            </a:custGeom>
            <a:ln w="5796">
              <a:solidFill>
                <a:srgbClr val="0000FF"/>
              </a:solidFill>
            </a:ln>
          </p:spPr>
          <p:txBody>
            <a:bodyPr wrap="square" lIns="0" tIns="0" rIns="0" bIns="0" rtlCol="0"/>
            <a:lstStyle/>
            <a:p>
              <a:endParaRPr/>
            </a:p>
          </p:txBody>
        </p:sp>
        <p:sp>
          <p:nvSpPr>
            <p:cNvPr id="14" name="object 14"/>
            <p:cNvSpPr/>
            <p:nvPr/>
          </p:nvSpPr>
          <p:spPr>
            <a:xfrm>
              <a:off x="2365362" y="4296994"/>
              <a:ext cx="21590" cy="14604"/>
            </a:xfrm>
            <a:custGeom>
              <a:avLst/>
              <a:gdLst/>
              <a:ahLst/>
              <a:cxnLst/>
              <a:rect l="l" t="t" r="r" b="b"/>
              <a:pathLst>
                <a:path w="21589" h="14604">
                  <a:moveTo>
                    <a:pt x="21247" y="0"/>
                  </a:moveTo>
                  <a:lnTo>
                    <a:pt x="10629" y="0"/>
                  </a:lnTo>
                  <a:lnTo>
                    <a:pt x="0" y="0"/>
                  </a:lnTo>
                  <a:lnTo>
                    <a:pt x="0" y="14592"/>
                  </a:lnTo>
                  <a:lnTo>
                    <a:pt x="10629" y="14592"/>
                  </a:lnTo>
                  <a:lnTo>
                    <a:pt x="21247" y="14592"/>
                  </a:lnTo>
                  <a:lnTo>
                    <a:pt x="21247" y="0"/>
                  </a:lnTo>
                  <a:close/>
                </a:path>
              </a:pathLst>
            </a:custGeom>
            <a:solidFill>
              <a:srgbClr val="0000FF"/>
            </a:solidFill>
          </p:spPr>
          <p:txBody>
            <a:bodyPr wrap="square" lIns="0" tIns="0" rIns="0" bIns="0" rtlCol="0"/>
            <a:lstStyle/>
            <a:p>
              <a:endParaRPr/>
            </a:p>
          </p:txBody>
        </p:sp>
        <p:sp>
          <p:nvSpPr>
            <p:cNvPr id="15" name="object 15"/>
            <p:cNvSpPr/>
            <p:nvPr/>
          </p:nvSpPr>
          <p:spPr>
            <a:xfrm>
              <a:off x="2427674" y="4285265"/>
              <a:ext cx="26034" cy="10795"/>
            </a:xfrm>
            <a:custGeom>
              <a:avLst/>
              <a:gdLst/>
              <a:ahLst/>
              <a:cxnLst/>
              <a:rect l="l" t="t" r="r" b="b"/>
              <a:pathLst>
                <a:path w="26035" h="10795">
                  <a:moveTo>
                    <a:pt x="0" y="10616"/>
                  </a:moveTo>
                  <a:lnTo>
                    <a:pt x="1932" y="9289"/>
                  </a:lnTo>
                </a:path>
                <a:path w="26035" h="10795">
                  <a:moveTo>
                    <a:pt x="1932" y="9289"/>
                  </a:moveTo>
                  <a:lnTo>
                    <a:pt x="12075" y="7077"/>
                  </a:lnTo>
                </a:path>
                <a:path w="26035" h="10795">
                  <a:moveTo>
                    <a:pt x="12075" y="7077"/>
                  </a:moveTo>
                  <a:lnTo>
                    <a:pt x="22730" y="884"/>
                  </a:lnTo>
                </a:path>
                <a:path w="26035" h="10795">
                  <a:moveTo>
                    <a:pt x="22730" y="884"/>
                  </a:moveTo>
                  <a:lnTo>
                    <a:pt x="25628" y="0"/>
                  </a:lnTo>
                </a:path>
              </a:pathLst>
            </a:custGeom>
            <a:ln w="15268">
              <a:solidFill>
                <a:srgbClr val="0000FF"/>
              </a:solidFill>
            </a:ln>
          </p:spPr>
          <p:txBody>
            <a:bodyPr wrap="square" lIns="0" tIns="0" rIns="0" bIns="0" rtlCol="0"/>
            <a:lstStyle/>
            <a:p>
              <a:endParaRPr/>
            </a:p>
          </p:txBody>
        </p:sp>
        <p:sp>
          <p:nvSpPr>
            <p:cNvPr id="16" name="object 16"/>
            <p:cNvSpPr/>
            <p:nvPr/>
          </p:nvSpPr>
          <p:spPr>
            <a:xfrm>
              <a:off x="2501603" y="4279515"/>
              <a:ext cx="2540" cy="0"/>
            </a:xfrm>
            <a:custGeom>
              <a:avLst/>
              <a:gdLst/>
              <a:ahLst/>
              <a:cxnLst/>
              <a:rect l="l" t="t" r="r" b="b"/>
              <a:pathLst>
                <a:path w="2539">
                  <a:moveTo>
                    <a:pt x="1207" y="-7298"/>
                  </a:moveTo>
                  <a:lnTo>
                    <a:pt x="1207" y="7298"/>
                  </a:lnTo>
                </a:path>
              </a:pathLst>
            </a:custGeom>
            <a:ln w="3175">
              <a:solidFill>
                <a:srgbClr val="0000FF"/>
              </a:solidFill>
            </a:ln>
          </p:spPr>
          <p:txBody>
            <a:bodyPr wrap="square" lIns="0" tIns="0" rIns="0" bIns="0" rtlCol="0"/>
            <a:lstStyle/>
            <a:p>
              <a:endParaRPr/>
            </a:p>
          </p:txBody>
        </p:sp>
        <p:sp>
          <p:nvSpPr>
            <p:cNvPr id="17" name="object 17"/>
            <p:cNvSpPr/>
            <p:nvPr/>
          </p:nvSpPr>
          <p:spPr>
            <a:xfrm>
              <a:off x="2504018" y="4279515"/>
              <a:ext cx="21590" cy="4445"/>
            </a:xfrm>
            <a:custGeom>
              <a:avLst/>
              <a:gdLst/>
              <a:ahLst/>
              <a:cxnLst/>
              <a:rect l="l" t="t" r="r" b="b"/>
              <a:pathLst>
                <a:path w="21589" h="4445">
                  <a:moveTo>
                    <a:pt x="0" y="0"/>
                  </a:moveTo>
                  <a:lnTo>
                    <a:pt x="10626" y="3981"/>
                  </a:lnTo>
                </a:path>
                <a:path w="21589" h="4445">
                  <a:moveTo>
                    <a:pt x="10626" y="3981"/>
                  </a:moveTo>
                  <a:lnTo>
                    <a:pt x="21252" y="3538"/>
                  </a:lnTo>
                </a:path>
              </a:pathLst>
            </a:custGeom>
            <a:ln w="15268">
              <a:solidFill>
                <a:srgbClr val="0000FF"/>
              </a:solidFill>
            </a:ln>
          </p:spPr>
          <p:txBody>
            <a:bodyPr wrap="square" lIns="0" tIns="0" rIns="0" bIns="0" rtlCol="0"/>
            <a:lstStyle/>
            <a:p>
              <a:endParaRPr/>
            </a:p>
          </p:txBody>
        </p:sp>
        <p:sp>
          <p:nvSpPr>
            <p:cNvPr id="18" name="object 18"/>
            <p:cNvSpPr/>
            <p:nvPr/>
          </p:nvSpPr>
          <p:spPr>
            <a:xfrm>
              <a:off x="2525270" y="4283054"/>
              <a:ext cx="4445" cy="0"/>
            </a:xfrm>
            <a:custGeom>
              <a:avLst/>
              <a:gdLst/>
              <a:ahLst/>
              <a:cxnLst/>
              <a:rect l="l" t="t" r="r" b="b"/>
              <a:pathLst>
                <a:path w="4444">
                  <a:moveTo>
                    <a:pt x="1932" y="-7298"/>
                  </a:moveTo>
                  <a:lnTo>
                    <a:pt x="1932" y="7298"/>
                  </a:lnTo>
                </a:path>
              </a:pathLst>
            </a:custGeom>
            <a:ln w="3864">
              <a:solidFill>
                <a:srgbClr val="0000FF"/>
              </a:solidFill>
            </a:ln>
          </p:spPr>
          <p:txBody>
            <a:bodyPr wrap="square" lIns="0" tIns="0" rIns="0" bIns="0" rtlCol="0"/>
            <a:lstStyle/>
            <a:p>
              <a:endParaRPr/>
            </a:p>
          </p:txBody>
        </p:sp>
        <p:sp>
          <p:nvSpPr>
            <p:cNvPr id="19" name="object 19"/>
            <p:cNvSpPr/>
            <p:nvPr/>
          </p:nvSpPr>
          <p:spPr>
            <a:xfrm>
              <a:off x="2576469" y="4284381"/>
              <a:ext cx="98425" cy="3810"/>
            </a:xfrm>
            <a:custGeom>
              <a:avLst/>
              <a:gdLst/>
              <a:ahLst/>
              <a:cxnLst/>
              <a:rect l="l" t="t" r="r" b="b"/>
              <a:pathLst>
                <a:path w="98425" h="3810">
                  <a:moveTo>
                    <a:pt x="0" y="0"/>
                  </a:moveTo>
                  <a:lnTo>
                    <a:pt x="2415" y="442"/>
                  </a:lnTo>
                </a:path>
                <a:path w="98425" h="3810">
                  <a:moveTo>
                    <a:pt x="2415" y="442"/>
                  </a:moveTo>
                  <a:lnTo>
                    <a:pt x="13041" y="1327"/>
                  </a:lnTo>
                </a:path>
                <a:path w="98425" h="3810">
                  <a:moveTo>
                    <a:pt x="13041" y="1327"/>
                  </a:moveTo>
                  <a:lnTo>
                    <a:pt x="23203" y="3096"/>
                  </a:lnTo>
                </a:path>
                <a:path w="98425" h="3810">
                  <a:moveTo>
                    <a:pt x="23203" y="3096"/>
                  </a:moveTo>
                  <a:lnTo>
                    <a:pt x="27550" y="3538"/>
                  </a:lnTo>
                </a:path>
                <a:path w="98425" h="3810">
                  <a:moveTo>
                    <a:pt x="75851" y="3096"/>
                  </a:moveTo>
                  <a:lnTo>
                    <a:pt x="76817" y="3096"/>
                  </a:lnTo>
                </a:path>
                <a:path w="98425" h="3810">
                  <a:moveTo>
                    <a:pt x="76817" y="3096"/>
                  </a:moveTo>
                  <a:lnTo>
                    <a:pt x="87443" y="2211"/>
                  </a:lnTo>
                </a:path>
                <a:path w="98425" h="3810">
                  <a:moveTo>
                    <a:pt x="87443" y="2211"/>
                  </a:moveTo>
                  <a:lnTo>
                    <a:pt x="98069" y="0"/>
                  </a:lnTo>
                </a:path>
              </a:pathLst>
            </a:custGeom>
            <a:ln w="15268">
              <a:solidFill>
                <a:srgbClr val="0000FF"/>
              </a:solidFill>
            </a:ln>
          </p:spPr>
          <p:txBody>
            <a:bodyPr wrap="square" lIns="0" tIns="0" rIns="0" bIns="0" rtlCol="0"/>
            <a:lstStyle/>
            <a:p>
              <a:endParaRPr/>
            </a:p>
          </p:txBody>
        </p:sp>
        <p:sp>
          <p:nvSpPr>
            <p:cNvPr id="20" name="object 20"/>
            <p:cNvSpPr/>
            <p:nvPr/>
          </p:nvSpPr>
          <p:spPr>
            <a:xfrm>
              <a:off x="2674538" y="4284381"/>
              <a:ext cx="5715" cy="0"/>
            </a:xfrm>
            <a:custGeom>
              <a:avLst/>
              <a:gdLst/>
              <a:ahLst/>
              <a:cxnLst/>
              <a:rect l="l" t="t" r="r" b="b"/>
              <a:pathLst>
                <a:path w="5714">
                  <a:moveTo>
                    <a:pt x="2656" y="-7298"/>
                  </a:moveTo>
                  <a:lnTo>
                    <a:pt x="2656" y="7298"/>
                  </a:lnTo>
                </a:path>
              </a:pathLst>
            </a:custGeom>
            <a:ln w="5313">
              <a:solidFill>
                <a:srgbClr val="0000FF"/>
              </a:solidFill>
            </a:ln>
          </p:spPr>
          <p:txBody>
            <a:bodyPr wrap="square" lIns="0" tIns="0" rIns="0" bIns="0" rtlCol="0"/>
            <a:lstStyle/>
            <a:p>
              <a:endParaRPr/>
            </a:p>
          </p:txBody>
        </p:sp>
        <p:sp>
          <p:nvSpPr>
            <p:cNvPr id="21" name="object 21"/>
            <p:cNvSpPr/>
            <p:nvPr/>
          </p:nvSpPr>
          <p:spPr>
            <a:xfrm>
              <a:off x="2727668" y="4275759"/>
              <a:ext cx="22225" cy="14604"/>
            </a:xfrm>
            <a:custGeom>
              <a:avLst/>
              <a:gdLst/>
              <a:ahLst/>
              <a:cxnLst/>
              <a:rect l="l" t="t" r="r" b="b"/>
              <a:pathLst>
                <a:path w="22225" h="14604">
                  <a:moveTo>
                    <a:pt x="21729" y="0"/>
                  </a:moveTo>
                  <a:lnTo>
                    <a:pt x="11099" y="0"/>
                  </a:lnTo>
                  <a:lnTo>
                    <a:pt x="482" y="0"/>
                  </a:lnTo>
                  <a:lnTo>
                    <a:pt x="0" y="0"/>
                  </a:lnTo>
                  <a:lnTo>
                    <a:pt x="0" y="14605"/>
                  </a:lnTo>
                  <a:lnTo>
                    <a:pt x="482" y="14605"/>
                  </a:lnTo>
                  <a:lnTo>
                    <a:pt x="11099" y="14605"/>
                  </a:lnTo>
                  <a:lnTo>
                    <a:pt x="21729" y="14605"/>
                  </a:lnTo>
                  <a:lnTo>
                    <a:pt x="21729" y="0"/>
                  </a:lnTo>
                  <a:close/>
                </a:path>
              </a:pathLst>
            </a:custGeom>
            <a:solidFill>
              <a:srgbClr val="0000FF"/>
            </a:solidFill>
          </p:spPr>
          <p:txBody>
            <a:bodyPr wrap="square" lIns="0" tIns="0" rIns="0" bIns="0" rtlCol="0"/>
            <a:lstStyle/>
            <a:p>
              <a:endParaRPr/>
            </a:p>
          </p:txBody>
        </p:sp>
        <p:sp>
          <p:nvSpPr>
            <p:cNvPr id="22" name="object 22"/>
            <p:cNvSpPr/>
            <p:nvPr/>
          </p:nvSpPr>
          <p:spPr>
            <a:xfrm>
              <a:off x="2749404" y="4283054"/>
              <a:ext cx="6350" cy="0"/>
            </a:xfrm>
            <a:custGeom>
              <a:avLst/>
              <a:gdLst/>
              <a:ahLst/>
              <a:cxnLst/>
              <a:rect l="l" t="t" r="r" b="b"/>
              <a:pathLst>
                <a:path w="6350">
                  <a:moveTo>
                    <a:pt x="2912" y="-7298"/>
                  </a:moveTo>
                  <a:lnTo>
                    <a:pt x="2912" y="7298"/>
                  </a:lnTo>
                </a:path>
              </a:pathLst>
            </a:custGeom>
            <a:ln w="5825">
              <a:solidFill>
                <a:srgbClr val="0000FF"/>
              </a:solidFill>
            </a:ln>
          </p:spPr>
          <p:txBody>
            <a:bodyPr wrap="square" lIns="0" tIns="0" rIns="0" bIns="0" rtlCol="0"/>
            <a:lstStyle/>
            <a:p>
              <a:endParaRPr/>
            </a:p>
          </p:txBody>
        </p:sp>
        <p:sp>
          <p:nvSpPr>
            <p:cNvPr id="23" name="object 23"/>
            <p:cNvSpPr/>
            <p:nvPr/>
          </p:nvSpPr>
          <p:spPr>
            <a:xfrm>
              <a:off x="2803529" y="4286593"/>
              <a:ext cx="10160" cy="635"/>
            </a:xfrm>
            <a:custGeom>
              <a:avLst/>
              <a:gdLst/>
              <a:ahLst/>
              <a:cxnLst/>
              <a:rect l="l" t="t" r="r" b="b"/>
              <a:pathLst>
                <a:path w="10160" h="635">
                  <a:moveTo>
                    <a:pt x="0" y="0"/>
                  </a:moveTo>
                  <a:lnTo>
                    <a:pt x="9660" y="442"/>
                  </a:lnTo>
                </a:path>
                <a:path w="10160" h="635">
                  <a:moveTo>
                    <a:pt x="9660" y="442"/>
                  </a:moveTo>
                  <a:lnTo>
                    <a:pt x="0" y="0"/>
                  </a:lnTo>
                </a:path>
              </a:pathLst>
            </a:custGeom>
            <a:ln w="15268">
              <a:solidFill>
                <a:srgbClr val="0000FF"/>
              </a:solidFill>
            </a:ln>
          </p:spPr>
          <p:txBody>
            <a:bodyPr wrap="square" lIns="0" tIns="0" rIns="0" bIns="0" rtlCol="0"/>
            <a:lstStyle/>
            <a:p>
              <a:endParaRPr/>
            </a:p>
          </p:txBody>
        </p:sp>
        <p:sp>
          <p:nvSpPr>
            <p:cNvPr id="24" name="object 24"/>
            <p:cNvSpPr/>
            <p:nvPr/>
          </p:nvSpPr>
          <p:spPr>
            <a:xfrm>
              <a:off x="1118548" y="4268013"/>
              <a:ext cx="179070" cy="17780"/>
            </a:xfrm>
            <a:custGeom>
              <a:avLst/>
              <a:gdLst/>
              <a:ahLst/>
              <a:cxnLst/>
              <a:rect l="l" t="t" r="r" b="b"/>
              <a:pathLst>
                <a:path w="179069" h="17779">
                  <a:moveTo>
                    <a:pt x="0" y="0"/>
                  </a:moveTo>
                  <a:lnTo>
                    <a:pt x="10626" y="1769"/>
                  </a:lnTo>
                </a:path>
                <a:path w="179069" h="17779">
                  <a:moveTo>
                    <a:pt x="10626" y="1769"/>
                  </a:moveTo>
                  <a:lnTo>
                    <a:pt x="21735" y="3096"/>
                  </a:lnTo>
                </a:path>
                <a:path w="179069" h="17779">
                  <a:moveTo>
                    <a:pt x="21735" y="3096"/>
                  </a:moveTo>
                  <a:lnTo>
                    <a:pt x="27531" y="3981"/>
                  </a:lnTo>
                </a:path>
                <a:path w="179069" h="17779">
                  <a:moveTo>
                    <a:pt x="75348" y="9731"/>
                  </a:moveTo>
                  <a:lnTo>
                    <a:pt x="85511" y="11059"/>
                  </a:lnTo>
                </a:path>
                <a:path w="179069" h="17779">
                  <a:moveTo>
                    <a:pt x="85511" y="11059"/>
                  </a:moveTo>
                  <a:lnTo>
                    <a:pt x="96137" y="11943"/>
                  </a:lnTo>
                </a:path>
                <a:path w="179069" h="17779">
                  <a:moveTo>
                    <a:pt x="96137" y="11943"/>
                  </a:moveTo>
                  <a:lnTo>
                    <a:pt x="102899" y="12386"/>
                  </a:lnTo>
                </a:path>
                <a:path w="179069" h="17779">
                  <a:moveTo>
                    <a:pt x="151199" y="15482"/>
                  </a:moveTo>
                  <a:lnTo>
                    <a:pt x="160376" y="15925"/>
                  </a:lnTo>
                </a:path>
                <a:path w="179069" h="17779">
                  <a:moveTo>
                    <a:pt x="160376" y="15925"/>
                  </a:moveTo>
                  <a:lnTo>
                    <a:pt x="171002" y="16809"/>
                  </a:lnTo>
                </a:path>
                <a:path w="179069" h="17779">
                  <a:moveTo>
                    <a:pt x="171002" y="16809"/>
                  </a:moveTo>
                  <a:lnTo>
                    <a:pt x="178731" y="17252"/>
                  </a:lnTo>
                </a:path>
              </a:pathLst>
            </a:custGeom>
            <a:ln w="15268">
              <a:solidFill>
                <a:srgbClr val="FF0000"/>
              </a:solidFill>
            </a:ln>
          </p:spPr>
          <p:txBody>
            <a:bodyPr wrap="square" lIns="0" tIns="0" rIns="0" bIns="0" rtlCol="0"/>
            <a:lstStyle/>
            <a:p>
              <a:endParaRPr/>
            </a:p>
          </p:txBody>
        </p:sp>
        <p:sp>
          <p:nvSpPr>
            <p:cNvPr id="25" name="object 25"/>
            <p:cNvSpPr/>
            <p:nvPr/>
          </p:nvSpPr>
          <p:spPr>
            <a:xfrm>
              <a:off x="1345577" y="4279302"/>
              <a:ext cx="18415" cy="14604"/>
            </a:xfrm>
            <a:custGeom>
              <a:avLst/>
              <a:gdLst/>
              <a:ahLst/>
              <a:cxnLst/>
              <a:rect l="l" t="t" r="r" b="b"/>
              <a:pathLst>
                <a:path w="18415" h="14604">
                  <a:moveTo>
                    <a:pt x="18376" y="0"/>
                  </a:moveTo>
                  <a:lnTo>
                    <a:pt x="7747" y="0"/>
                  </a:lnTo>
                  <a:lnTo>
                    <a:pt x="0" y="0"/>
                  </a:lnTo>
                  <a:lnTo>
                    <a:pt x="0" y="14592"/>
                  </a:lnTo>
                  <a:lnTo>
                    <a:pt x="7747" y="14592"/>
                  </a:lnTo>
                  <a:lnTo>
                    <a:pt x="18376" y="14592"/>
                  </a:lnTo>
                  <a:lnTo>
                    <a:pt x="18376" y="0"/>
                  </a:lnTo>
                  <a:close/>
                </a:path>
              </a:pathLst>
            </a:custGeom>
            <a:solidFill>
              <a:srgbClr val="FF0000"/>
            </a:solidFill>
          </p:spPr>
          <p:txBody>
            <a:bodyPr wrap="square" lIns="0" tIns="0" rIns="0" bIns="0" rtlCol="0"/>
            <a:lstStyle/>
            <a:p>
              <a:endParaRPr/>
            </a:p>
          </p:txBody>
        </p:sp>
        <p:sp>
          <p:nvSpPr>
            <p:cNvPr id="26" name="object 26"/>
            <p:cNvSpPr/>
            <p:nvPr/>
          </p:nvSpPr>
          <p:spPr>
            <a:xfrm>
              <a:off x="1363963" y="4056962"/>
              <a:ext cx="513080" cy="229870"/>
            </a:xfrm>
            <a:custGeom>
              <a:avLst/>
              <a:gdLst/>
              <a:ahLst/>
              <a:cxnLst/>
              <a:rect l="l" t="t" r="r" b="b"/>
              <a:pathLst>
                <a:path w="513080" h="229870">
                  <a:moveTo>
                    <a:pt x="0" y="229630"/>
                  </a:moveTo>
                  <a:lnTo>
                    <a:pt x="9177" y="229187"/>
                  </a:lnTo>
                </a:path>
                <a:path w="513080" h="229870">
                  <a:moveTo>
                    <a:pt x="56994" y="225648"/>
                  </a:moveTo>
                  <a:lnTo>
                    <a:pt x="64239" y="224764"/>
                  </a:lnTo>
                </a:path>
                <a:path w="513080" h="229870">
                  <a:moveTo>
                    <a:pt x="64239" y="224764"/>
                  </a:moveTo>
                  <a:lnTo>
                    <a:pt x="74865" y="222994"/>
                  </a:lnTo>
                </a:path>
                <a:path w="513080" h="229870">
                  <a:moveTo>
                    <a:pt x="74865" y="222994"/>
                  </a:moveTo>
                  <a:lnTo>
                    <a:pt x="84525" y="222109"/>
                  </a:lnTo>
                </a:path>
                <a:path w="513080" h="229870">
                  <a:moveTo>
                    <a:pt x="131860" y="211935"/>
                  </a:moveTo>
                  <a:lnTo>
                    <a:pt x="138622" y="210608"/>
                  </a:lnTo>
                </a:path>
                <a:path w="513080" h="229870">
                  <a:moveTo>
                    <a:pt x="138622" y="210608"/>
                  </a:moveTo>
                  <a:lnTo>
                    <a:pt x="149750" y="207954"/>
                  </a:lnTo>
                </a:path>
                <a:path w="513080" h="229870">
                  <a:moveTo>
                    <a:pt x="149750" y="207954"/>
                  </a:moveTo>
                  <a:lnTo>
                    <a:pt x="157961" y="205742"/>
                  </a:lnTo>
                </a:path>
                <a:path w="513080" h="229870">
                  <a:moveTo>
                    <a:pt x="201432" y="189799"/>
                  </a:moveTo>
                  <a:lnTo>
                    <a:pt x="202881" y="188915"/>
                  </a:lnTo>
                </a:path>
                <a:path w="513080" h="229870">
                  <a:moveTo>
                    <a:pt x="202881" y="188915"/>
                  </a:moveTo>
                  <a:lnTo>
                    <a:pt x="213507" y="183606"/>
                  </a:lnTo>
                </a:path>
                <a:path w="513080" h="229870">
                  <a:moveTo>
                    <a:pt x="213507" y="183606"/>
                  </a:moveTo>
                  <a:lnTo>
                    <a:pt x="224133" y="177413"/>
                  </a:lnTo>
                </a:path>
                <a:path w="513080" h="229870">
                  <a:moveTo>
                    <a:pt x="224133" y="177413"/>
                  </a:moveTo>
                  <a:lnTo>
                    <a:pt x="224133" y="177413"/>
                  </a:lnTo>
                </a:path>
                <a:path w="513080" h="229870">
                  <a:moveTo>
                    <a:pt x="259875" y="150871"/>
                  </a:moveTo>
                  <a:lnTo>
                    <a:pt x="267120" y="144678"/>
                  </a:lnTo>
                </a:path>
                <a:path w="513080" h="229870">
                  <a:moveTo>
                    <a:pt x="267120" y="144678"/>
                  </a:moveTo>
                  <a:lnTo>
                    <a:pt x="277264" y="134504"/>
                  </a:lnTo>
                </a:path>
                <a:path w="513080" h="229870">
                  <a:moveTo>
                    <a:pt x="277264" y="134504"/>
                  </a:moveTo>
                  <a:lnTo>
                    <a:pt x="279196" y="132292"/>
                  </a:lnTo>
                </a:path>
                <a:path w="513080" h="229870">
                  <a:moveTo>
                    <a:pt x="312542" y="97788"/>
                  </a:moveTo>
                  <a:lnTo>
                    <a:pt x="320270" y="88941"/>
                  </a:lnTo>
                </a:path>
                <a:path w="513080" h="229870">
                  <a:moveTo>
                    <a:pt x="320270" y="88941"/>
                  </a:moveTo>
                  <a:lnTo>
                    <a:pt x="329930" y="78740"/>
                  </a:lnTo>
                </a:path>
                <a:path w="513080" h="229870">
                  <a:moveTo>
                    <a:pt x="360360" y="45563"/>
                  </a:moveTo>
                  <a:lnTo>
                    <a:pt x="362775" y="42909"/>
                  </a:lnTo>
                </a:path>
                <a:path w="513080" h="229870">
                  <a:moveTo>
                    <a:pt x="362775" y="42909"/>
                  </a:moveTo>
                  <a:lnTo>
                    <a:pt x="373401" y="32292"/>
                  </a:lnTo>
                </a:path>
                <a:path w="513080" h="229870">
                  <a:moveTo>
                    <a:pt x="373401" y="32292"/>
                  </a:moveTo>
                  <a:lnTo>
                    <a:pt x="379197" y="27426"/>
                  </a:lnTo>
                </a:path>
                <a:path w="513080" h="229870">
                  <a:moveTo>
                    <a:pt x="426048" y="1327"/>
                  </a:moveTo>
                  <a:lnTo>
                    <a:pt x="427014" y="884"/>
                  </a:lnTo>
                </a:path>
                <a:path w="513080" h="229870">
                  <a:moveTo>
                    <a:pt x="427014" y="884"/>
                  </a:moveTo>
                  <a:lnTo>
                    <a:pt x="437640" y="0"/>
                  </a:lnTo>
                </a:path>
                <a:path w="513080" h="229870">
                  <a:moveTo>
                    <a:pt x="437640" y="0"/>
                  </a:moveTo>
                  <a:lnTo>
                    <a:pt x="448267" y="884"/>
                  </a:lnTo>
                </a:path>
                <a:path w="513080" h="229870">
                  <a:moveTo>
                    <a:pt x="448267" y="884"/>
                  </a:moveTo>
                  <a:lnTo>
                    <a:pt x="452131" y="2211"/>
                  </a:lnTo>
                </a:path>
                <a:path w="513080" h="229870">
                  <a:moveTo>
                    <a:pt x="491766" y="20348"/>
                  </a:moveTo>
                  <a:lnTo>
                    <a:pt x="501426" y="27868"/>
                  </a:lnTo>
                </a:path>
                <a:path w="513080" h="229870">
                  <a:moveTo>
                    <a:pt x="501426" y="27868"/>
                  </a:moveTo>
                  <a:lnTo>
                    <a:pt x="512052" y="36273"/>
                  </a:lnTo>
                </a:path>
                <a:path w="513080" h="229870">
                  <a:moveTo>
                    <a:pt x="512052" y="36273"/>
                  </a:moveTo>
                  <a:lnTo>
                    <a:pt x="512535" y="36716"/>
                  </a:lnTo>
                </a:path>
              </a:pathLst>
            </a:custGeom>
            <a:ln w="15268">
              <a:solidFill>
                <a:srgbClr val="FF0000"/>
              </a:solidFill>
            </a:ln>
          </p:spPr>
          <p:txBody>
            <a:bodyPr wrap="square" lIns="0" tIns="0" rIns="0" bIns="0" rtlCol="0"/>
            <a:lstStyle/>
            <a:p>
              <a:endParaRPr/>
            </a:p>
          </p:txBody>
        </p:sp>
        <p:pic>
          <p:nvPicPr>
            <p:cNvPr id="27" name="object 27"/>
            <p:cNvPicPr/>
            <p:nvPr/>
          </p:nvPicPr>
          <p:blipFill>
            <a:blip r:embed="rId3" cstate="print"/>
            <a:stretch>
              <a:fillRect/>
            </a:stretch>
          </p:blipFill>
          <p:spPr>
            <a:xfrm>
              <a:off x="1903620" y="4116547"/>
              <a:ext cx="88251" cy="82996"/>
            </a:xfrm>
            <a:prstGeom prst="rect">
              <a:avLst/>
            </a:prstGeom>
          </p:spPr>
        </p:pic>
        <p:sp>
          <p:nvSpPr>
            <p:cNvPr id="28" name="object 28"/>
            <p:cNvSpPr/>
            <p:nvPr/>
          </p:nvSpPr>
          <p:spPr>
            <a:xfrm>
              <a:off x="2021912" y="4221548"/>
              <a:ext cx="163830" cy="63500"/>
            </a:xfrm>
            <a:custGeom>
              <a:avLst/>
              <a:gdLst/>
              <a:ahLst/>
              <a:cxnLst/>
              <a:rect l="l" t="t" r="r" b="b"/>
              <a:pathLst>
                <a:path w="163830" h="63500">
                  <a:moveTo>
                    <a:pt x="0" y="0"/>
                  </a:moveTo>
                  <a:lnTo>
                    <a:pt x="3381" y="2654"/>
                  </a:lnTo>
                </a:path>
                <a:path w="163830" h="63500">
                  <a:moveTo>
                    <a:pt x="3381" y="2654"/>
                  </a:moveTo>
                  <a:lnTo>
                    <a:pt x="14490" y="10616"/>
                  </a:lnTo>
                </a:path>
                <a:path w="163830" h="63500">
                  <a:moveTo>
                    <a:pt x="14490" y="10616"/>
                  </a:moveTo>
                  <a:lnTo>
                    <a:pt x="22701" y="15925"/>
                  </a:lnTo>
                </a:path>
                <a:path w="163830" h="63500">
                  <a:moveTo>
                    <a:pt x="66654" y="38503"/>
                  </a:moveTo>
                  <a:lnTo>
                    <a:pt x="67620" y="38945"/>
                  </a:lnTo>
                </a:path>
                <a:path w="163830" h="63500">
                  <a:moveTo>
                    <a:pt x="67620" y="38945"/>
                  </a:moveTo>
                  <a:lnTo>
                    <a:pt x="78246" y="43369"/>
                  </a:lnTo>
                </a:path>
                <a:path w="163830" h="63500">
                  <a:moveTo>
                    <a:pt x="78246" y="43369"/>
                  </a:moveTo>
                  <a:lnTo>
                    <a:pt x="88872" y="47792"/>
                  </a:lnTo>
                </a:path>
                <a:path w="163830" h="63500">
                  <a:moveTo>
                    <a:pt x="88872" y="47792"/>
                  </a:moveTo>
                  <a:lnTo>
                    <a:pt x="91287" y="48677"/>
                  </a:lnTo>
                </a:path>
                <a:path w="163830" h="63500">
                  <a:moveTo>
                    <a:pt x="139124" y="61506"/>
                  </a:moveTo>
                  <a:lnTo>
                    <a:pt x="142505" y="61948"/>
                  </a:lnTo>
                </a:path>
                <a:path w="163830" h="63500">
                  <a:moveTo>
                    <a:pt x="142505" y="61948"/>
                  </a:moveTo>
                  <a:lnTo>
                    <a:pt x="153131" y="62833"/>
                  </a:lnTo>
                </a:path>
                <a:path w="163830" h="63500">
                  <a:moveTo>
                    <a:pt x="153131" y="62833"/>
                  </a:moveTo>
                  <a:lnTo>
                    <a:pt x="163757" y="63275"/>
                  </a:lnTo>
                </a:path>
              </a:pathLst>
            </a:custGeom>
            <a:ln w="15268">
              <a:solidFill>
                <a:srgbClr val="FF0000"/>
              </a:solidFill>
            </a:ln>
          </p:spPr>
          <p:txBody>
            <a:bodyPr wrap="square" lIns="0" tIns="0" rIns="0" bIns="0" rtlCol="0"/>
            <a:lstStyle/>
            <a:p>
              <a:endParaRPr/>
            </a:p>
          </p:txBody>
        </p:sp>
        <p:sp>
          <p:nvSpPr>
            <p:cNvPr id="29" name="object 29"/>
            <p:cNvSpPr/>
            <p:nvPr/>
          </p:nvSpPr>
          <p:spPr>
            <a:xfrm>
              <a:off x="2185670" y="4284823"/>
              <a:ext cx="3175" cy="0"/>
            </a:xfrm>
            <a:custGeom>
              <a:avLst/>
              <a:gdLst/>
              <a:ahLst/>
              <a:cxnLst/>
              <a:rect l="l" t="t" r="r" b="b"/>
              <a:pathLst>
                <a:path w="3175">
                  <a:moveTo>
                    <a:pt x="1449" y="-7298"/>
                  </a:moveTo>
                  <a:lnTo>
                    <a:pt x="1449" y="7298"/>
                  </a:lnTo>
                </a:path>
              </a:pathLst>
            </a:custGeom>
            <a:ln w="3175">
              <a:solidFill>
                <a:srgbClr val="FF0000"/>
              </a:solidFill>
            </a:ln>
          </p:spPr>
          <p:txBody>
            <a:bodyPr wrap="square" lIns="0" tIns="0" rIns="0" bIns="0" rtlCol="0"/>
            <a:lstStyle/>
            <a:p>
              <a:endParaRPr/>
            </a:p>
          </p:txBody>
        </p:sp>
        <p:sp>
          <p:nvSpPr>
            <p:cNvPr id="30" name="object 30"/>
            <p:cNvSpPr/>
            <p:nvPr/>
          </p:nvSpPr>
          <p:spPr>
            <a:xfrm>
              <a:off x="2236385" y="4282611"/>
              <a:ext cx="2540" cy="0"/>
            </a:xfrm>
            <a:custGeom>
              <a:avLst/>
              <a:gdLst/>
              <a:ahLst/>
              <a:cxnLst/>
              <a:rect l="l" t="t" r="r" b="b"/>
              <a:pathLst>
                <a:path w="2539">
                  <a:moveTo>
                    <a:pt x="1207" y="-7298"/>
                  </a:moveTo>
                  <a:lnTo>
                    <a:pt x="1207" y="7298"/>
                  </a:lnTo>
                </a:path>
              </a:pathLst>
            </a:custGeom>
            <a:ln w="3175">
              <a:solidFill>
                <a:srgbClr val="FF0000"/>
              </a:solidFill>
            </a:ln>
          </p:spPr>
          <p:txBody>
            <a:bodyPr wrap="square" lIns="0" tIns="0" rIns="0" bIns="0" rtlCol="0"/>
            <a:lstStyle/>
            <a:p>
              <a:endParaRPr/>
            </a:p>
          </p:txBody>
        </p:sp>
        <p:sp>
          <p:nvSpPr>
            <p:cNvPr id="31" name="object 31"/>
            <p:cNvSpPr/>
            <p:nvPr/>
          </p:nvSpPr>
          <p:spPr>
            <a:xfrm>
              <a:off x="2238800" y="4282169"/>
              <a:ext cx="21590" cy="635"/>
            </a:xfrm>
            <a:custGeom>
              <a:avLst/>
              <a:gdLst/>
              <a:ahLst/>
              <a:cxnLst/>
              <a:rect l="l" t="t" r="r" b="b"/>
              <a:pathLst>
                <a:path w="21589" h="635">
                  <a:moveTo>
                    <a:pt x="0" y="442"/>
                  </a:moveTo>
                  <a:lnTo>
                    <a:pt x="10626" y="0"/>
                  </a:lnTo>
                </a:path>
                <a:path w="21589" h="635">
                  <a:moveTo>
                    <a:pt x="10626" y="0"/>
                  </a:moveTo>
                  <a:lnTo>
                    <a:pt x="21252" y="0"/>
                  </a:lnTo>
                </a:path>
              </a:pathLst>
            </a:custGeom>
            <a:ln w="15268">
              <a:solidFill>
                <a:srgbClr val="FF0000"/>
              </a:solidFill>
            </a:ln>
          </p:spPr>
          <p:txBody>
            <a:bodyPr wrap="square" lIns="0" tIns="0" rIns="0" bIns="0" rtlCol="0"/>
            <a:lstStyle/>
            <a:p>
              <a:endParaRPr/>
            </a:p>
          </p:txBody>
        </p:sp>
        <p:sp>
          <p:nvSpPr>
            <p:cNvPr id="32" name="object 32"/>
            <p:cNvSpPr/>
            <p:nvPr/>
          </p:nvSpPr>
          <p:spPr>
            <a:xfrm>
              <a:off x="2260052" y="4282169"/>
              <a:ext cx="4445" cy="0"/>
            </a:xfrm>
            <a:custGeom>
              <a:avLst/>
              <a:gdLst/>
              <a:ahLst/>
              <a:cxnLst/>
              <a:rect l="l" t="t" r="r" b="b"/>
              <a:pathLst>
                <a:path w="4444">
                  <a:moveTo>
                    <a:pt x="1932" y="-7298"/>
                  </a:moveTo>
                  <a:lnTo>
                    <a:pt x="1932" y="7298"/>
                  </a:lnTo>
                </a:path>
              </a:pathLst>
            </a:custGeom>
            <a:ln w="3864">
              <a:solidFill>
                <a:srgbClr val="FF0000"/>
              </a:solidFill>
            </a:ln>
          </p:spPr>
          <p:txBody>
            <a:bodyPr wrap="square" lIns="0" tIns="0" rIns="0" bIns="0" rtlCol="0"/>
            <a:lstStyle/>
            <a:p>
              <a:endParaRPr/>
            </a:p>
          </p:txBody>
        </p:sp>
        <p:sp>
          <p:nvSpPr>
            <p:cNvPr id="33" name="object 33"/>
            <p:cNvSpPr/>
            <p:nvPr/>
          </p:nvSpPr>
          <p:spPr>
            <a:xfrm>
              <a:off x="2312246" y="4275533"/>
              <a:ext cx="97790" cy="7620"/>
            </a:xfrm>
            <a:custGeom>
              <a:avLst/>
              <a:gdLst/>
              <a:ahLst/>
              <a:cxnLst/>
              <a:rect l="l" t="t" r="r" b="b"/>
              <a:pathLst>
                <a:path w="97789" h="7620">
                  <a:moveTo>
                    <a:pt x="0" y="7520"/>
                  </a:moveTo>
                  <a:lnTo>
                    <a:pt x="1449" y="7520"/>
                  </a:lnTo>
                </a:path>
                <a:path w="97789" h="7620">
                  <a:moveTo>
                    <a:pt x="1449" y="7520"/>
                  </a:moveTo>
                  <a:lnTo>
                    <a:pt x="12075" y="7077"/>
                  </a:lnTo>
                </a:path>
                <a:path w="97789" h="7620">
                  <a:moveTo>
                    <a:pt x="12075" y="7077"/>
                  </a:moveTo>
                  <a:lnTo>
                    <a:pt x="22691" y="6635"/>
                  </a:lnTo>
                </a:path>
                <a:path w="97789" h="7620">
                  <a:moveTo>
                    <a:pt x="22691" y="6635"/>
                  </a:moveTo>
                  <a:lnTo>
                    <a:pt x="27521" y="6193"/>
                  </a:lnTo>
                </a:path>
                <a:path w="97789" h="7620">
                  <a:moveTo>
                    <a:pt x="75822" y="1327"/>
                  </a:moveTo>
                  <a:lnTo>
                    <a:pt x="76305" y="1327"/>
                  </a:lnTo>
                </a:path>
                <a:path w="97789" h="7620">
                  <a:moveTo>
                    <a:pt x="76305" y="1327"/>
                  </a:moveTo>
                  <a:lnTo>
                    <a:pt x="86448" y="442"/>
                  </a:lnTo>
                </a:path>
                <a:path w="97789" h="7620">
                  <a:moveTo>
                    <a:pt x="86448" y="442"/>
                  </a:moveTo>
                  <a:lnTo>
                    <a:pt x="97557" y="0"/>
                  </a:lnTo>
                </a:path>
              </a:pathLst>
            </a:custGeom>
            <a:ln w="15268">
              <a:solidFill>
                <a:srgbClr val="FF0000"/>
              </a:solidFill>
            </a:ln>
          </p:spPr>
          <p:txBody>
            <a:bodyPr wrap="square" lIns="0" tIns="0" rIns="0" bIns="0" rtlCol="0"/>
            <a:lstStyle/>
            <a:p>
              <a:endParaRPr/>
            </a:p>
          </p:txBody>
        </p:sp>
        <p:sp>
          <p:nvSpPr>
            <p:cNvPr id="34" name="object 34"/>
            <p:cNvSpPr/>
            <p:nvPr/>
          </p:nvSpPr>
          <p:spPr>
            <a:xfrm>
              <a:off x="2409803" y="4275533"/>
              <a:ext cx="6350" cy="0"/>
            </a:xfrm>
            <a:custGeom>
              <a:avLst/>
              <a:gdLst/>
              <a:ahLst/>
              <a:cxnLst/>
              <a:rect l="l" t="t" r="r" b="b"/>
              <a:pathLst>
                <a:path w="6350">
                  <a:moveTo>
                    <a:pt x="2898" y="-7298"/>
                  </a:moveTo>
                  <a:lnTo>
                    <a:pt x="2898" y="7298"/>
                  </a:lnTo>
                </a:path>
              </a:pathLst>
            </a:custGeom>
            <a:ln w="5796">
              <a:solidFill>
                <a:srgbClr val="FF0000"/>
              </a:solidFill>
            </a:ln>
          </p:spPr>
          <p:txBody>
            <a:bodyPr wrap="square" lIns="0" tIns="0" rIns="0" bIns="0" rtlCol="0"/>
            <a:lstStyle/>
            <a:p>
              <a:endParaRPr/>
            </a:p>
          </p:txBody>
        </p:sp>
        <p:sp>
          <p:nvSpPr>
            <p:cNvPr id="35" name="object 35"/>
            <p:cNvSpPr/>
            <p:nvPr/>
          </p:nvSpPr>
          <p:spPr>
            <a:xfrm>
              <a:off x="2463929" y="4277745"/>
              <a:ext cx="103505" cy="1905"/>
            </a:xfrm>
            <a:custGeom>
              <a:avLst/>
              <a:gdLst/>
              <a:ahLst/>
              <a:cxnLst/>
              <a:rect l="l" t="t" r="r" b="b"/>
              <a:pathLst>
                <a:path w="103505" h="1904">
                  <a:moveTo>
                    <a:pt x="0" y="442"/>
                  </a:moveTo>
                  <a:lnTo>
                    <a:pt x="9660" y="884"/>
                  </a:lnTo>
                </a:path>
                <a:path w="103505" h="1904">
                  <a:moveTo>
                    <a:pt x="9660" y="884"/>
                  </a:moveTo>
                  <a:lnTo>
                    <a:pt x="20286" y="1327"/>
                  </a:lnTo>
                </a:path>
                <a:path w="103505" h="1904">
                  <a:moveTo>
                    <a:pt x="20286" y="1327"/>
                  </a:moveTo>
                  <a:lnTo>
                    <a:pt x="27531" y="1769"/>
                  </a:lnTo>
                </a:path>
                <a:path w="103505" h="1904">
                  <a:moveTo>
                    <a:pt x="75831" y="1769"/>
                  </a:moveTo>
                  <a:lnTo>
                    <a:pt x="84525" y="1327"/>
                  </a:lnTo>
                </a:path>
                <a:path w="103505" h="1904">
                  <a:moveTo>
                    <a:pt x="84525" y="1327"/>
                  </a:moveTo>
                  <a:lnTo>
                    <a:pt x="95151" y="442"/>
                  </a:lnTo>
                </a:path>
                <a:path w="103505" h="1904">
                  <a:moveTo>
                    <a:pt x="95151" y="442"/>
                  </a:moveTo>
                  <a:lnTo>
                    <a:pt x="103363" y="0"/>
                  </a:lnTo>
                </a:path>
              </a:pathLst>
            </a:custGeom>
            <a:ln w="15268">
              <a:solidFill>
                <a:srgbClr val="FF0000"/>
              </a:solidFill>
            </a:ln>
          </p:spPr>
          <p:txBody>
            <a:bodyPr wrap="square" lIns="0" tIns="0" rIns="0" bIns="0" rtlCol="0"/>
            <a:lstStyle/>
            <a:p>
              <a:endParaRPr/>
            </a:p>
          </p:txBody>
        </p:sp>
        <p:sp>
          <p:nvSpPr>
            <p:cNvPr id="36" name="object 36"/>
            <p:cNvSpPr/>
            <p:nvPr/>
          </p:nvSpPr>
          <p:spPr>
            <a:xfrm>
              <a:off x="2615611" y="4278188"/>
              <a:ext cx="7620" cy="0"/>
            </a:xfrm>
            <a:custGeom>
              <a:avLst/>
              <a:gdLst/>
              <a:ahLst/>
              <a:cxnLst/>
              <a:rect l="l" t="t" r="r" b="b"/>
              <a:pathLst>
                <a:path w="7619">
                  <a:moveTo>
                    <a:pt x="3622" y="-7298"/>
                  </a:moveTo>
                  <a:lnTo>
                    <a:pt x="3622" y="7298"/>
                  </a:lnTo>
                </a:path>
              </a:pathLst>
            </a:custGeom>
            <a:ln w="7245">
              <a:solidFill>
                <a:srgbClr val="FF0000"/>
              </a:solidFill>
            </a:ln>
          </p:spPr>
          <p:txBody>
            <a:bodyPr wrap="square" lIns="0" tIns="0" rIns="0" bIns="0" rtlCol="0"/>
            <a:lstStyle/>
            <a:p>
              <a:endParaRPr/>
            </a:p>
          </p:txBody>
        </p:sp>
        <p:sp>
          <p:nvSpPr>
            <p:cNvPr id="37" name="object 37"/>
            <p:cNvSpPr/>
            <p:nvPr/>
          </p:nvSpPr>
          <p:spPr>
            <a:xfrm>
              <a:off x="2622856" y="4277303"/>
              <a:ext cx="20320" cy="1270"/>
            </a:xfrm>
            <a:custGeom>
              <a:avLst/>
              <a:gdLst/>
              <a:ahLst/>
              <a:cxnLst/>
              <a:rect l="l" t="t" r="r" b="b"/>
              <a:pathLst>
                <a:path w="20319" h="1270">
                  <a:moveTo>
                    <a:pt x="0" y="884"/>
                  </a:moveTo>
                  <a:lnTo>
                    <a:pt x="10626" y="0"/>
                  </a:lnTo>
                </a:path>
                <a:path w="20319" h="1270">
                  <a:moveTo>
                    <a:pt x="10626" y="0"/>
                  </a:moveTo>
                  <a:lnTo>
                    <a:pt x="20286" y="442"/>
                  </a:lnTo>
                </a:path>
              </a:pathLst>
            </a:custGeom>
            <a:ln w="15268">
              <a:solidFill>
                <a:srgbClr val="FF0000"/>
              </a:solidFill>
            </a:ln>
          </p:spPr>
          <p:txBody>
            <a:bodyPr wrap="square" lIns="0" tIns="0" rIns="0" bIns="0" rtlCol="0"/>
            <a:lstStyle/>
            <a:p>
              <a:endParaRPr/>
            </a:p>
          </p:txBody>
        </p:sp>
        <p:sp>
          <p:nvSpPr>
            <p:cNvPr id="38" name="object 38"/>
            <p:cNvSpPr/>
            <p:nvPr/>
          </p:nvSpPr>
          <p:spPr>
            <a:xfrm>
              <a:off x="2691443" y="4279515"/>
              <a:ext cx="6350" cy="0"/>
            </a:xfrm>
            <a:custGeom>
              <a:avLst/>
              <a:gdLst/>
              <a:ahLst/>
              <a:cxnLst/>
              <a:rect l="l" t="t" r="r" b="b"/>
              <a:pathLst>
                <a:path w="6350">
                  <a:moveTo>
                    <a:pt x="3139" y="-7298"/>
                  </a:moveTo>
                  <a:lnTo>
                    <a:pt x="3139" y="7298"/>
                  </a:lnTo>
                </a:path>
              </a:pathLst>
            </a:custGeom>
            <a:ln w="6279">
              <a:solidFill>
                <a:srgbClr val="FF0000"/>
              </a:solidFill>
            </a:ln>
          </p:spPr>
          <p:txBody>
            <a:bodyPr wrap="square" lIns="0" tIns="0" rIns="0" bIns="0" rtlCol="0"/>
            <a:lstStyle/>
            <a:p>
              <a:endParaRPr/>
            </a:p>
          </p:txBody>
        </p:sp>
        <p:sp>
          <p:nvSpPr>
            <p:cNvPr id="39" name="object 39"/>
            <p:cNvSpPr/>
            <p:nvPr/>
          </p:nvSpPr>
          <p:spPr>
            <a:xfrm>
              <a:off x="1119997" y="4052539"/>
              <a:ext cx="1696720" cy="241935"/>
            </a:xfrm>
            <a:custGeom>
              <a:avLst/>
              <a:gdLst/>
              <a:ahLst/>
              <a:cxnLst/>
              <a:rect l="l" t="t" r="r" b="b"/>
              <a:pathLst>
                <a:path w="1696720" h="241935">
                  <a:moveTo>
                    <a:pt x="1577725" y="226975"/>
                  </a:moveTo>
                  <a:lnTo>
                    <a:pt x="1588351" y="227860"/>
                  </a:lnTo>
                </a:path>
                <a:path w="1696720" h="241935">
                  <a:moveTo>
                    <a:pt x="1588351" y="227860"/>
                  </a:moveTo>
                  <a:lnTo>
                    <a:pt x="1598494" y="229187"/>
                  </a:lnTo>
                </a:path>
                <a:path w="1696720" h="241935">
                  <a:moveTo>
                    <a:pt x="1646340" y="236707"/>
                  </a:moveTo>
                  <a:lnTo>
                    <a:pt x="1652620" y="237592"/>
                  </a:lnTo>
                </a:path>
                <a:path w="1696720" h="241935">
                  <a:moveTo>
                    <a:pt x="1652620" y="237592"/>
                  </a:moveTo>
                  <a:lnTo>
                    <a:pt x="1663246" y="239804"/>
                  </a:lnTo>
                </a:path>
                <a:path w="1696720" h="241935">
                  <a:moveTo>
                    <a:pt x="1663246" y="239804"/>
                  </a:moveTo>
                  <a:lnTo>
                    <a:pt x="1673389" y="241573"/>
                  </a:lnTo>
                </a:path>
                <a:path w="1696720" h="241935">
                  <a:moveTo>
                    <a:pt x="0" y="219013"/>
                  </a:moveTo>
                  <a:lnTo>
                    <a:pt x="10626" y="219898"/>
                  </a:lnTo>
                  <a:lnTo>
                    <a:pt x="21252" y="220782"/>
                  </a:lnTo>
                  <a:lnTo>
                    <a:pt x="31878" y="221225"/>
                  </a:lnTo>
                  <a:lnTo>
                    <a:pt x="42987" y="222109"/>
                  </a:lnTo>
                  <a:lnTo>
                    <a:pt x="53130" y="222552"/>
                  </a:lnTo>
                  <a:lnTo>
                    <a:pt x="63756" y="223436"/>
                  </a:lnTo>
                  <a:lnTo>
                    <a:pt x="74382" y="223879"/>
                  </a:lnTo>
                  <a:lnTo>
                    <a:pt x="85511" y="224321"/>
                  </a:lnTo>
                  <a:lnTo>
                    <a:pt x="96137" y="224764"/>
                  </a:lnTo>
                  <a:lnTo>
                    <a:pt x="106763" y="225206"/>
                  </a:lnTo>
                  <a:lnTo>
                    <a:pt x="117389" y="225206"/>
                  </a:lnTo>
                  <a:lnTo>
                    <a:pt x="128015" y="225206"/>
                  </a:lnTo>
                  <a:lnTo>
                    <a:pt x="138641" y="225648"/>
                  </a:lnTo>
                  <a:lnTo>
                    <a:pt x="149267" y="225648"/>
                  </a:lnTo>
                  <a:lnTo>
                    <a:pt x="159893" y="225206"/>
                  </a:lnTo>
                  <a:lnTo>
                    <a:pt x="170519" y="225206"/>
                  </a:lnTo>
                  <a:lnTo>
                    <a:pt x="181629" y="224764"/>
                  </a:lnTo>
                  <a:lnTo>
                    <a:pt x="192255" y="224321"/>
                  </a:lnTo>
                  <a:lnTo>
                    <a:pt x="202881" y="223436"/>
                  </a:lnTo>
                  <a:lnTo>
                    <a:pt x="213024" y="222552"/>
                  </a:lnTo>
                  <a:lnTo>
                    <a:pt x="224133" y="222109"/>
                  </a:lnTo>
                  <a:lnTo>
                    <a:pt x="234788" y="221667"/>
                  </a:lnTo>
                  <a:lnTo>
                    <a:pt x="245414" y="220782"/>
                  </a:lnTo>
                  <a:lnTo>
                    <a:pt x="256040" y="220782"/>
                  </a:lnTo>
                  <a:lnTo>
                    <a:pt x="266666" y="220782"/>
                  </a:lnTo>
                  <a:lnTo>
                    <a:pt x="277293" y="220782"/>
                  </a:lnTo>
                  <a:lnTo>
                    <a:pt x="287919" y="221667"/>
                  </a:lnTo>
                  <a:lnTo>
                    <a:pt x="298545" y="222552"/>
                  </a:lnTo>
                  <a:lnTo>
                    <a:pt x="309171" y="223436"/>
                  </a:lnTo>
                  <a:lnTo>
                    <a:pt x="320280" y="223879"/>
                  </a:lnTo>
                  <a:lnTo>
                    <a:pt x="330906" y="223879"/>
                  </a:lnTo>
                  <a:lnTo>
                    <a:pt x="341532" y="224321"/>
                  </a:lnTo>
                  <a:lnTo>
                    <a:pt x="352158" y="224321"/>
                  </a:lnTo>
                  <a:lnTo>
                    <a:pt x="362784" y="223879"/>
                  </a:lnTo>
                  <a:lnTo>
                    <a:pt x="373410" y="223879"/>
                  </a:lnTo>
                  <a:lnTo>
                    <a:pt x="416417" y="217686"/>
                  </a:lnTo>
                  <a:lnTo>
                    <a:pt x="447813" y="203088"/>
                  </a:lnTo>
                  <a:lnTo>
                    <a:pt x="458922" y="197319"/>
                  </a:lnTo>
                  <a:lnTo>
                    <a:pt x="469548" y="191569"/>
                  </a:lnTo>
                  <a:lnTo>
                    <a:pt x="480174" y="184933"/>
                  </a:lnTo>
                  <a:lnTo>
                    <a:pt x="490800" y="178298"/>
                  </a:lnTo>
                  <a:lnTo>
                    <a:pt x="501426" y="172105"/>
                  </a:lnTo>
                  <a:lnTo>
                    <a:pt x="512052" y="163700"/>
                  </a:lnTo>
                  <a:lnTo>
                    <a:pt x="522678" y="153968"/>
                  </a:lnTo>
                  <a:lnTo>
                    <a:pt x="533304" y="143351"/>
                  </a:lnTo>
                  <a:lnTo>
                    <a:pt x="543950" y="132735"/>
                  </a:lnTo>
                  <a:lnTo>
                    <a:pt x="555059" y="121233"/>
                  </a:lnTo>
                  <a:lnTo>
                    <a:pt x="565685" y="109289"/>
                  </a:lnTo>
                  <a:lnTo>
                    <a:pt x="576311" y="96903"/>
                  </a:lnTo>
                  <a:lnTo>
                    <a:pt x="586454" y="84491"/>
                  </a:lnTo>
                  <a:lnTo>
                    <a:pt x="597080" y="71662"/>
                  </a:lnTo>
                  <a:lnTo>
                    <a:pt x="629442" y="36716"/>
                  </a:lnTo>
                  <a:lnTo>
                    <a:pt x="661320" y="12386"/>
                  </a:lnTo>
                  <a:lnTo>
                    <a:pt x="693681" y="0"/>
                  </a:lnTo>
                  <a:lnTo>
                    <a:pt x="704336" y="0"/>
                  </a:lnTo>
                  <a:lnTo>
                    <a:pt x="746841" y="13270"/>
                  </a:lnTo>
                  <a:lnTo>
                    <a:pt x="789828" y="41582"/>
                  </a:lnTo>
                  <a:lnTo>
                    <a:pt x="800454" y="49544"/>
                  </a:lnTo>
                  <a:lnTo>
                    <a:pt x="810597" y="57949"/>
                  </a:lnTo>
                  <a:lnTo>
                    <a:pt x="821223" y="65911"/>
                  </a:lnTo>
                  <a:lnTo>
                    <a:pt x="831850" y="75201"/>
                  </a:lnTo>
                  <a:lnTo>
                    <a:pt x="842959" y="84048"/>
                  </a:lnTo>
                  <a:lnTo>
                    <a:pt x="853585" y="92922"/>
                  </a:lnTo>
                  <a:lnTo>
                    <a:pt x="864240" y="101327"/>
                  </a:lnTo>
                  <a:lnTo>
                    <a:pt x="874866" y="109732"/>
                  </a:lnTo>
                  <a:lnTo>
                    <a:pt x="885492" y="117694"/>
                  </a:lnTo>
                  <a:lnTo>
                    <a:pt x="896118" y="124772"/>
                  </a:lnTo>
                  <a:lnTo>
                    <a:pt x="906744" y="131850"/>
                  </a:lnTo>
                  <a:lnTo>
                    <a:pt x="917370" y="138485"/>
                  </a:lnTo>
                  <a:lnTo>
                    <a:pt x="928479" y="145121"/>
                  </a:lnTo>
                  <a:lnTo>
                    <a:pt x="939106" y="151756"/>
                  </a:lnTo>
                  <a:lnTo>
                    <a:pt x="949732" y="158392"/>
                  </a:lnTo>
                  <a:lnTo>
                    <a:pt x="960358" y="164142"/>
                  </a:lnTo>
                  <a:lnTo>
                    <a:pt x="970501" y="169893"/>
                  </a:lnTo>
                  <a:lnTo>
                    <a:pt x="981610" y="175644"/>
                  </a:lnTo>
                  <a:lnTo>
                    <a:pt x="992236" y="180510"/>
                  </a:lnTo>
                  <a:lnTo>
                    <a:pt x="1002862" y="184933"/>
                  </a:lnTo>
                  <a:lnTo>
                    <a:pt x="1013508" y="190242"/>
                  </a:lnTo>
                  <a:lnTo>
                    <a:pt x="1024134" y="194665"/>
                  </a:lnTo>
                  <a:lnTo>
                    <a:pt x="1034760" y="198222"/>
                  </a:lnTo>
                  <a:lnTo>
                    <a:pt x="1045386" y="202203"/>
                  </a:lnTo>
                  <a:lnTo>
                    <a:pt x="1056012" y="205742"/>
                  </a:lnTo>
                  <a:lnTo>
                    <a:pt x="1066638" y="208839"/>
                  </a:lnTo>
                  <a:lnTo>
                    <a:pt x="1077747" y="211493"/>
                  </a:lnTo>
                  <a:lnTo>
                    <a:pt x="1088373" y="214147"/>
                  </a:lnTo>
                  <a:lnTo>
                    <a:pt x="1098999" y="216801"/>
                  </a:lnTo>
                  <a:lnTo>
                    <a:pt x="1109626" y="219013"/>
                  </a:lnTo>
                  <a:lnTo>
                    <a:pt x="1120252" y="221225"/>
                  </a:lnTo>
                  <a:lnTo>
                    <a:pt x="1130878" y="223437"/>
                  </a:lnTo>
                  <a:lnTo>
                    <a:pt x="1141504" y="224764"/>
                  </a:lnTo>
                  <a:lnTo>
                    <a:pt x="1152130" y="226091"/>
                  </a:lnTo>
                  <a:lnTo>
                    <a:pt x="1162756" y="226975"/>
                  </a:lnTo>
                  <a:lnTo>
                    <a:pt x="1173894" y="227418"/>
                  </a:lnTo>
                  <a:lnTo>
                    <a:pt x="1184037" y="227860"/>
                  </a:lnTo>
                  <a:lnTo>
                    <a:pt x="1194663" y="228302"/>
                  </a:lnTo>
                  <a:lnTo>
                    <a:pt x="1205290" y="228745"/>
                  </a:lnTo>
                  <a:lnTo>
                    <a:pt x="1216389" y="228302"/>
                  </a:lnTo>
                  <a:lnTo>
                    <a:pt x="1227015" y="228302"/>
                  </a:lnTo>
                  <a:lnTo>
                    <a:pt x="1237641" y="227860"/>
                  </a:lnTo>
                  <a:lnTo>
                    <a:pt x="1248267" y="227860"/>
                  </a:lnTo>
                  <a:lnTo>
                    <a:pt x="1258893" y="226975"/>
                  </a:lnTo>
                  <a:lnTo>
                    <a:pt x="1269519" y="226533"/>
                  </a:lnTo>
                  <a:lnTo>
                    <a:pt x="1280146" y="226091"/>
                  </a:lnTo>
                  <a:lnTo>
                    <a:pt x="1290772" y="225648"/>
                  </a:lnTo>
                  <a:lnTo>
                    <a:pt x="1301398" y="225206"/>
                  </a:lnTo>
                  <a:lnTo>
                    <a:pt x="1312507" y="225206"/>
                  </a:lnTo>
                  <a:lnTo>
                    <a:pt x="1323162" y="225206"/>
                  </a:lnTo>
                  <a:lnTo>
                    <a:pt x="1333788" y="226091"/>
                  </a:lnTo>
                  <a:lnTo>
                    <a:pt x="1343931" y="226533"/>
                  </a:lnTo>
                  <a:lnTo>
                    <a:pt x="1355040" y="227418"/>
                  </a:lnTo>
                  <a:lnTo>
                    <a:pt x="1365666" y="227418"/>
                  </a:lnTo>
                  <a:lnTo>
                    <a:pt x="1376293" y="227860"/>
                  </a:lnTo>
                  <a:lnTo>
                    <a:pt x="1386919" y="227860"/>
                  </a:lnTo>
                  <a:lnTo>
                    <a:pt x="1397545" y="227418"/>
                  </a:lnTo>
                  <a:lnTo>
                    <a:pt x="1408171" y="226975"/>
                  </a:lnTo>
                  <a:lnTo>
                    <a:pt x="1418797" y="226975"/>
                  </a:lnTo>
                  <a:lnTo>
                    <a:pt x="1429423" y="226975"/>
                  </a:lnTo>
                  <a:lnTo>
                    <a:pt x="1440049" y="226975"/>
                  </a:lnTo>
                  <a:lnTo>
                    <a:pt x="1451158" y="226975"/>
                  </a:lnTo>
                  <a:lnTo>
                    <a:pt x="1461784" y="227418"/>
                  </a:lnTo>
                  <a:lnTo>
                    <a:pt x="1472410" y="227418"/>
                  </a:lnTo>
                  <a:lnTo>
                    <a:pt x="1483056" y="227418"/>
                  </a:lnTo>
                  <a:lnTo>
                    <a:pt x="1493682" y="226533"/>
                  </a:lnTo>
                  <a:lnTo>
                    <a:pt x="1504308" y="226533"/>
                  </a:lnTo>
                  <a:lnTo>
                    <a:pt x="1514934" y="226091"/>
                  </a:lnTo>
                  <a:lnTo>
                    <a:pt x="1525560" y="226091"/>
                  </a:lnTo>
                  <a:lnTo>
                    <a:pt x="1536186" y="226091"/>
                  </a:lnTo>
                  <a:lnTo>
                    <a:pt x="1547295" y="226533"/>
                  </a:lnTo>
                  <a:lnTo>
                    <a:pt x="1557922" y="226091"/>
                  </a:lnTo>
                  <a:lnTo>
                    <a:pt x="1568065" y="226533"/>
                  </a:lnTo>
                  <a:lnTo>
                    <a:pt x="1578691" y="226091"/>
                  </a:lnTo>
                  <a:lnTo>
                    <a:pt x="1589800" y="225648"/>
                  </a:lnTo>
                  <a:lnTo>
                    <a:pt x="1600426" y="224764"/>
                  </a:lnTo>
                  <a:lnTo>
                    <a:pt x="1611052" y="225206"/>
                  </a:lnTo>
                  <a:lnTo>
                    <a:pt x="1621678" y="225206"/>
                  </a:lnTo>
                  <a:lnTo>
                    <a:pt x="1632333" y="224764"/>
                  </a:lnTo>
                  <a:lnTo>
                    <a:pt x="1642959" y="224321"/>
                  </a:lnTo>
                  <a:lnTo>
                    <a:pt x="1653586" y="224321"/>
                  </a:lnTo>
                  <a:lnTo>
                    <a:pt x="1664212" y="223437"/>
                  </a:lnTo>
                  <a:lnTo>
                    <a:pt x="1674838" y="222994"/>
                  </a:lnTo>
                  <a:lnTo>
                    <a:pt x="1685947" y="222552"/>
                  </a:lnTo>
                  <a:lnTo>
                    <a:pt x="1696573" y="222109"/>
                  </a:lnTo>
                </a:path>
              </a:pathLst>
            </a:custGeom>
            <a:ln w="15268">
              <a:solidFill>
                <a:srgbClr val="FF0000"/>
              </a:solidFill>
            </a:ln>
          </p:spPr>
          <p:txBody>
            <a:bodyPr wrap="square" lIns="0" tIns="0" rIns="0" bIns="0" rtlCol="0"/>
            <a:lstStyle/>
            <a:p>
              <a:endParaRPr/>
            </a:p>
          </p:txBody>
        </p:sp>
        <p:sp>
          <p:nvSpPr>
            <p:cNvPr id="40" name="object 40"/>
            <p:cNvSpPr/>
            <p:nvPr/>
          </p:nvSpPr>
          <p:spPr>
            <a:xfrm>
              <a:off x="905031" y="4382611"/>
              <a:ext cx="2118995" cy="0"/>
            </a:xfrm>
            <a:custGeom>
              <a:avLst/>
              <a:gdLst/>
              <a:ahLst/>
              <a:cxnLst/>
              <a:rect l="l" t="t" r="r" b="b"/>
              <a:pathLst>
                <a:path w="2118995">
                  <a:moveTo>
                    <a:pt x="0" y="0"/>
                  </a:moveTo>
                  <a:lnTo>
                    <a:pt x="2118767" y="0"/>
                  </a:lnTo>
                </a:path>
              </a:pathLst>
            </a:custGeom>
            <a:ln w="14597">
              <a:solidFill>
                <a:srgbClr val="000000"/>
              </a:solidFill>
            </a:ln>
          </p:spPr>
          <p:txBody>
            <a:bodyPr wrap="square" lIns="0" tIns="0" rIns="0" bIns="0" rtlCol="0"/>
            <a:lstStyle/>
            <a:p>
              <a:endParaRPr/>
            </a:p>
          </p:txBody>
        </p:sp>
        <p:sp>
          <p:nvSpPr>
            <p:cNvPr id="41" name="object 41"/>
            <p:cNvSpPr/>
            <p:nvPr/>
          </p:nvSpPr>
          <p:spPr>
            <a:xfrm>
              <a:off x="897061" y="4390132"/>
              <a:ext cx="2134870" cy="0"/>
            </a:xfrm>
            <a:custGeom>
              <a:avLst/>
              <a:gdLst/>
              <a:ahLst/>
              <a:cxnLst/>
              <a:rect l="l" t="t" r="r" b="b"/>
              <a:pathLst>
                <a:path w="2134870">
                  <a:moveTo>
                    <a:pt x="0" y="0"/>
                  </a:moveTo>
                  <a:lnTo>
                    <a:pt x="15939" y="0"/>
                  </a:lnTo>
                </a:path>
                <a:path w="2134870">
                  <a:moveTo>
                    <a:pt x="423643" y="0"/>
                  </a:moveTo>
                  <a:lnTo>
                    <a:pt x="439582" y="0"/>
                  </a:lnTo>
                </a:path>
                <a:path w="2134870">
                  <a:moveTo>
                    <a:pt x="847306" y="0"/>
                  </a:moveTo>
                  <a:lnTo>
                    <a:pt x="863245" y="0"/>
                  </a:lnTo>
                </a:path>
                <a:path w="2134870">
                  <a:moveTo>
                    <a:pt x="1271461" y="0"/>
                  </a:moveTo>
                  <a:lnTo>
                    <a:pt x="1287400" y="0"/>
                  </a:lnTo>
                </a:path>
                <a:path w="2134870">
                  <a:moveTo>
                    <a:pt x="1695124" y="0"/>
                  </a:moveTo>
                  <a:lnTo>
                    <a:pt x="1711063" y="0"/>
                  </a:lnTo>
                </a:path>
                <a:path w="2134870">
                  <a:moveTo>
                    <a:pt x="2118767" y="0"/>
                  </a:moveTo>
                  <a:lnTo>
                    <a:pt x="2134707" y="0"/>
                  </a:lnTo>
                </a:path>
              </a:pathLst>
            </a:custGeom>
            <a:ln w="15040">
              <a:solidFill>
                <a:srgbClr val="000000"/>
              </a:solidFill>
            </a:ln>
          </p:spPr>
          <p:txBody>
            <a:bodyPr wrap="square" lIns="0" tIns="0" rIns="0" bIns="0" rtlCol="0"/>
            <a:lstStyle/>
            <a:p>
              <a:endParaRPr/>
            </a:p>
          </p:txBody>
        </p:sp>
        <p:sp>
          <p:nvSpPr>
            <p:cNvPr id="42" name="object 42"/>
            <p:cNvSpPr/>
            <p:nvPr/>
          </p:nvSpPr>
          <p:spPr>
            <a:xfrm>
              <a:off x="1109129" y="4397873"/>
              <a:ext cx="1710689" cy="0"/>
            </a:xfrm>
            <a:custGeom>
              <a:avLst/>
              <a:gdLst/>
              <a:ahLst/>
              <a:cxnLst/>
              <a:rect l="l" t="t" r="r" b="b"/>
              <a:pathLst>
                <a:path w="1710689">
                  <a:moveTo>
                    <a:pt x="0" y="0"/>
                  </a:moveTo>
                  <a:lnTo>
                    <a:pt x="15939" y="0"/>
                  </a:lnTo>
                </a:path>
                <a:path w="1710689">
                  <a:moveTo>
                    <a:pt x="423662" y="0"/>
                  </a:moveTo>
                  <a:lnTo>
                    <a:pt x="439601" y="0"/>
                  </a:lnTo>
                </a:path>
                <a:path w="1710689">
                  <a:moveTo>
                    <a:pt x="847306" y="0"/>
                  </a:moveTo>
                  <a:lnTo>
                    <a:pt x="863245" y="0"/>
                  </a:lnTo>
                </a:path>
                <a:path w="1710689">
                  <a:moveTo>
                    <a:pt x="1270968" y="0"/>
                  </a:moveTo>
                  <a:lnTo>
                    <a:pt x="1286908" y="0"/>
                  </a:lnTo>
                </a:path>
                <a:path w="1710689">
                  <a:moveTo>
                    <a:pt x="1694641" y="0"/>
                  </a:moveTo>
                  <a:lnTo>
                    <a:pt x="1710580" y="0"/>
                  </a:lnTo>
                </a:path>
              </a:pathLst>
            </a:custGeom>
            <a:ln w="30522">
              <a:solidFill>
                <a:srgbClr val="000000"/>
              </a:solidFill>
            </a:ln>
          </p:spPr>
          <p:txBody>
            <a:bodyPr wrap="square" lIns="0" tIns="0" rIns="0" bIns="0" rtlCol="0"/>
            <a:lstStyle/>
            <a:p>
              <a:endParaRPr/>
            </a:p>
          </p:txBody>
        </p:sp>
        <p:sp>
          <p:nvSpPr>
            <p:cNvPr id="43" name="object 43"/>
            <p:cNvSpPr/>
            <p:nvPr/>
          </p:nvSpPr>
          <p:spPr>
            <a:xfrm>
              <a:off x="905031" y="2818968"/>
              <a:ext cx="0" cy="1564005"/>
            </a:xfrm>
            <a:custGeom>
              <a:avLst/>
              <a:gdLst/>
              <a:ahLst/>
              <a:cxnLst/>
              <a:rect l="l" t="t" r="r" b="b"/>
              <a:pathLst>
                <a:path h="1564004">
                  <a:moveTo>
                    <a:pt x="0" y="1563643"/>
                  </a:moveTo>
                  <a:lnTo>
                    <a:pt x="0" y="0"/>
                  </a:lnTo>
                </a:path>
              </a:pathLst>
            </a:custGeom>
            <a:ln w="15939">
              <a:solidFill>
                <a:srgbClr val="000000"/>
              </a:solidFill>
            </a:ln>
          </p:spPr>
          <p:txBody>
            <a:bodyPr wrap="square" lIns="0" tIns="0" rIns="0" bIns="0" rtlCol="0"/>
            <a:lstStyle/>
            <a:p>
              <a:endParaRPr/>
            </a:p>
          </p:txBody>
        </p:sp>
      </p:grpSp>
      <p:sp>
        <p:nvSpPr>
          <p:cNvPr id="44" name="object 44"/>
          <p:cNvSpPr txBox="1"/>
          <p:nvPr/>
        </p:nvSpPr>
        <p:spPr>
          <a:xfrm>
            <a:off x="1003905" y="4393348"/>
            <a:ext cx="1921510" cy="342265"/>
          </a:xfrm>
          <a:prstGeom prst="rect">
            <a:avLst/>
          </a:prstGeom>
        </p:spPr>
        <p:txBody>
          <a:bodyPr vert="horz" wrap="square" lIns="0" tIns="12065" rIns="0" bIns="0" rtlCol="0">
            <a:spAutoFit/>
          </a:bodyPr>
          <a:lstStyle/>
          <a:p>
            <a:pPr algn="ctr">
              <a:lnSpc>
                <a:spcPts val="1250"/>
              </a:lnSpc>
              <a:spcBef>
                <a:spcPts val="95"/>
              </a:spcBef>
              <a:tabLst>
                <a:tab pos="423545" algn="l"/>
                <a:tab pos="847090" algn="l"/>
                <a:tab pos="1270635" algn="l"/>
                <a:tab pos="1694180" algn="l"/>
              </a:tabLst>
            </a:pPr>
            <a:r>
              <a:rPr sz="1050" b="1" spc="40" dirty="0">
                <a:latin typeface="Arial"/>
                <a:cs typeface="Arial"/>
              </a:rPr>
              <a:t>0.0	0.1	0.2	0.3	0.4</a:t>
            </a:r>
            <a:endParaRPr sz="1050">
              <a:latin typeface="Arial"/>
              <a:cs typeface="Arial"/>
            </a:endParaRPr>
          </a:p>
          <a:p>
            <a:pPr algn="ctr">
              <a:lnSpc>
                <a:spcPts val="1250"/>
              </a:lnSpc>
            </a:pPr>
            <a:r>
              <a:rPr sz="1050" b="1" spc="60" dirty="0">
                <a:latin typeface="Arial"/>
                <a:cs typeface="Arial"/>
              </a:rPr>
              <a:t>E</a:t>
            </a:r>
            <a:r>
              <a:rPr sz="1050" b="1" spc="-25" dirty="0">
                <a:latin typeface="Arial"/>
                <a:cs typeface="Arial"/>
              </a:rPr>
              <a:t> </a:t>
            </a:r>
            <a:r>
              <a:rPr sz="1050" b="1" spc="40" dirty="0">
                <a:latin typeface="Arial"/>
                <a:cs typeface="Arial"/>
              </a:rPr>
              <a:t>(V)</a:t>
            </a:r>
            <a:endParaRPr sz="1050">
              <a:latin typeface="Arial"/>
              <a:cs typeface="Arial"/>
            </a:endParaRPr>
          </a:p>
        </p:txBody>
      </p:sp>
      <p:sp>
        <p:nvSpPr>
          <p:cNvPr id="45" name="object 45"/>
          <p:cNvSpPr/>
          <p:nvPr/>
        </p:nvSpPr>
        <p:spPr>
          <a:xfrm>
            <a:off x="2312246" y="2904371"/>
            <a:ext cx="29209" cy="417195"/>
          </a:xfrm>
          <a:custGeom>
            <a:avLst/>
            <a:gdLst/>
            <a:ahLst/>
            <a:cxnLst/>
            <a:rect l="l" t="t" r="r" b="b"/>
            <a:pathLst>
              <a:path w="29210" h="417195">
                <a:moveTo>
                  <a:pt x="14490" y="416793"/>
                </a:moveTo>
                <a:lnTo>
                  <a:pt x="14490" y="0"/>
                </a:lnTo>
              </a:path>
              <a:path w="29210" h="417195">
                <a:moveTo>
                  <a:pt x="14490" y="416793"/>
                </a:moveTo>
                <a:lnTo>
                  <a:pt x="28970" y="416793"/>
                </a:lnTo>
              </a:path>
              <a:path w="29210" h="417195">
                <a:moveTo>
                  <a:pt x="14490" y="416793"/>
                </a:moveTo>
                <a:lnTo>
                  <a:pt x="0" y="416793"/>
                </a:lnTo>
              </a:path>
              <a:path w="29210" h="417195">
                <a:moveTo>
                  <a:pt x="14490" y="0"/>
                </a:moveTo>
                <a:lnTo>
                  <a:pt x="0" y="0"/>
                </a:lnTo>
              </a:path>
              <a:path w="29210" h="417195">
                <a:moveTo>
                  <a:pt x="14490" y="0"/>
                </a:moveTo>
                <a:lnTo>
                  <a:pt x="28970" y="0"/>
                </a:lnTo>
              </a:path>
            </a:pathLst>
          </a:custGeom>
          <a:ln w="11567">
            <a:solidFill>
              <a:srgbClr val="000000"/>
            </a:solidFill>
          </a:ln>
        </p:spPr>
        <p:txBody>
          <a:bodyPr wrap="square" lIns="0" tIns="0" rIns="0" bIns="0" rtlCol="0"/>
          <a:lstStyle/>
          <a:p>
            <a:endParaRPr/>
          </a:p>
        </p:txBody>
      </p:sp>
      <p:sp>
        <p:nvSpPr>
          <p:cNvPr id="46" name="object 46"/>
          <p:cNvSpPr txBox="1"/>
          <p:nvPr/>
        </p:nvSpPr>
        <p:spPr>
          <a:xfrm>
            <a:off x="913000" y="3033696"/>
            <a:ext cx="2103120" cy="149225"/>
          </a:xfrm>
          <a:prstGeom prst="rect">
            <a:avLst/>
          </a:prstGeom>
        </p:spPr>
        <p:txBody>
          <a:bodyPr vert="horz" wrap="square" lIns="0" tIns="13970" rIns="0" bIns="0" rtlCol="0">
            <a:spAutoFit/>
          </a:bodyPr>
          <a:lstStyle/>
          <a:p>
            <a:pPr marR="236854" algn="r">
              <a:lnSpc>
                <a:spcPct val="100000"/>
              </a:lnSpc>
              <a:spcBef>
                <a:spcPts val="110"/>
              </a:spcBef>
            </a:pPr>
            <a:r>
              <a:rPr sz="800" b="1" spc="35" dirty="0">
                <a:latin typeface="Arial"/>
                <a:cs typeface="Arial"/>
              </a:rPr>
              <a:t>0.2</a:t>
            </a:r>
            <a:r>
              <a:rPr sz="800" b="1" spc="-20" dirty="0">
                <a:latin typeface="Arial"/>
                <a:cs typeface="Arial"/>
              </a:rPr>
              <a:t> </a:t>
            </a:r>
            <a:r>
              <a:rPr sz="800" b="1" spc="55" dirty="0">
                <a:latin typeface="Arial"/>
                <a:cs typeface="Arial"/>
              </a:rPr>
              <a:t>μA</a:t>
            </a:r>
            <a:endParaRPr sz="800">
              <a:latin typeface="Arial"/>
              <a:cs typeface="Arial"/>
            </a:endParaRPr>
          </a:p>
        </p:txBody>
      </p:sp>
      <p:grpSp>
        <p:nvGrpSpPr>
          <p:cNvPr id="47" name="object 47"/>
          <p:cNvGrpSpPr/>
          <p:nvPr/>
        </p:nvGrpSpPr>
        <p:grpSpPr>
          <a:xfrm>
            <a:off x="897728" y="2810714"/>
            <a:ext cx="4078604" cy="1580515"/>
            <a:chOff x="897728" y="2810714"/>
            <a:chExt cx="4078604" cy="1580515"/>
          </a:xfrm>
        </p:grpSpPr>
        <p:sp>
          <p:nvSpPr>
            <p:cNvPr id="48" name="object 48"/>
            <p:cNvSpPr/>
            <p:nvPr/>
          </p:nvSpPr>
          <p:spPr>
            <a:xfrm>
              <a:off x="905031" y="2818968"/>
              <a:ext cx="2118995" cy="1564005"/>
            </a:xfrm>
            <a:custGeom>
              <a:avLst/>
              <a:gdLst/>
              <a:ahLst/>
              <a:cxnLst/>
              <a:rect l="l" t="t" r="r" b="b"/>
              <a:pathLst>
                <a:path w="2118995" h="1564004">
                  <a:moveTo>
                    <a:pt x="0" y="0"/>
                  </a:moveTo>
                  <a:lnTo>
                    <a:pt x="2118767" y="0"/>
                  </a:lnTo>
                </a:path>
                <a:path w="2118995" h="1564004">
                  <a:moveTo>
                    <a:pt x="2118767" y="1563643"/>
                  </a:moveTo>
                  <a:lnTo>
                    <a:pt x="2118767" y="0"/>
                  </a:lnTo>
                </a:path>
              </a:pathLst>
            </a:custGeom>
            <a:ln w="15268">
              <a:solidFill>
                <a:srgbClr val="000000"/>
              </a:solidFill>
            </a:ln>
          </p:spPr>
          <p:txBody>
            <a:bodyPr wrap="square" lIns="0" tIns="0" rIns="0" bIns="0" rtlCol="0"/>
            <a:lstStyle/>
            <a:p>
              <a:endParaRPr/>
            </a:p>
          </p:txBody>
        </p:sp>
        <p:pic>
          <p:nvPicPr>
            <p:cNvPr id="49" name="object 49"/>
            <p:cNvPicPr/>
            <p:nvPr/>
          </p:nvPicPr>
          <p:blipFill>
            <a:blip r:embed="rId4" cstate="print"/>
            <a:stretch>
              <a:fillRect/>
            </a:stretch>
          </p:blipFill>
          <p:spPr>
            <a:xfrm>
              <a:off x="3328384" y="3049555"/>
              <a:ext cx="1619231" cy="771792"/>
            </a:xfrm>
            <a:prstGeom prst="rect">
              <a:avLst/>
            </a:prstGeom>
          </p:spPr>
        </p:pic>
        <p:sp>
          <p:nvSpPr>
            <p:cNvPr id="50" name="object 50"/>
            <p:cNvSpPr/>
            <p:nvPr/>
          </p:nvSpPr>
          <p:spPr>
            <a:xfrm>
              <a:off x="3328384" y="3049555"/>
              <a:ext cx="1619250" cy="772160"/>
            </a:xfrm>
            <a:custGeom>
              <a:avLst/>
              <a:gdLst/>
              <a:ahLst/>
              <a:cxnLst/>
              <a:rect l="l" t="t" r="r" b="b"/>
              <a:pathLst>
                <a:path w="1619250" h="772160">
                  <a:moveTo>
                    <a:pt x="146081" y="253968"/>
                  </a:moveTo>
                  <a:lnTo>
                    <a:pt x="156600" y="180039"/>
                  </a:lnTo>
                  <a:lnTo>
                    <a:pt x="179878" y="147176"/>
                  </a:lnTo>
                  <a:lnTo>
                    <a:pt x="213433" y="118524"/>
                  </a:lnTo>
                  <a:lnTo>
                    <a:pt x="255964" y="95194"/>
                  </a:lnTo>
                  <a:lnTo>
                    <a:pt x="306168" y="78292"/>
                  </a:lnTo>
                  <a:lnTo>
                    <a:pt x="362743" y="68929"/>
                  </a:lnTo>
                  <a:lnTo>
                    <a:pt x="404870" y="67508"/>
                  </a:lnTo>
                  <a:lnTo>
                    <a:pt x="446484" y="70612"/>
                  </a:lnTo>
                  <a:lnTo>
                    <a:pt x="486741" y="78144"/>
                  </a:lnTo>
                  <a:lnTo>
                    <a:pt x="524795" y="90011"/>
                  </a:lnTo>
                  <a:lnTo>
                    <a:pt x="555988" y="61636"/>
                  </a:lnTo>
                  <a:lnTo>
                    <a:pt x="596155" y="40349"/>
                  </a:lnTo>
                  <a:lnTo>
                    <a:pt x="642715" y="26654"/>
                  </a:lnTo>
                  <a:lnTo>
                    <a:pt x="693084" y="21054"/>
                  </a:lnTo>
                  <a:lnTo>
                    <a:pt x="744682" y="24056"/>
                  </a:lnTo>
                  <a:lnTo>
                    <a:pt x="794924" y="36163"/>
                  </a:lnTo>
                  <a:lnTo>
                    <a:pt x="830697" y="51933"/>
                  </a:lnTo>
                  <a:lnTo>
                    <a:pt x="841406" y="58261"/>
                  </a:lnTo>
                  <a:lnTo>
                    <a:pt x="871910" y="30643"/>
                  </a:lnTo>
                  <a:lnTo>
                    <a:pt x="912703" y="11267"/>
                  </a:lnTo>
                  <a:lnTo>
                    <a:pt x="960178" y="937"/>
                  </a:lnTo>
                  <a:lnTo>
                    <a:pt x="1010725" y="458"/>
                  </a:lnTo>
                  <a:lnTo>
                    <a:pt x="1060735" y="10636"/>
                  </a:lnTo>
                  <a:lnTo>
                    <a:pt x="1076932" y="16668"/>
                  </a:lnTo>
                  <a:lnTo>
                    <a:pt x="1091914" y="23844"/>
                  </a:lnTo>
                  <a:lnTo>
                    <a:pt x="1105562" y="32067"/>
                  </a:lnTo>
                  <a:lnTo>
                    <a:pt x="1117758" y="41243"/>
                  </a:lnTo>
                  <a:lnTo>
                    <a:pt x="1153967" y="20065"/>
                  </a:lnTo>
                  <a:lnTo>
                    <a:pt x="1196061" y="6275"/>
                  </a:lnTo>
                  <a:lnTo>
                    <a:pt x="1241583" y="0"/>
                  </a:lnTo>
                  <a:lnTo>
                    <a:pt x="1288079" y="1365"/>
                  </a:lnTo>
                  <a:lnTo>
                    <a:pt x="1333094" y="10498"/>
                  </a:lnTo>
                  <a:lnTo>
                    <a:pt x="1374171" y="27527"/>
                  </a:lnTo>
                  <a:lnTo>
                    <a:pt x="1414192" y="58642"/>
                  </a:lnTo>
                  <a:lnTo>
                    <a:pt x="1435639" y="96615"/>
                  </a:lnTo>
                  <a:lnTo>
                    <a:pt x="1493880" y="113840"/>
                  </a:lnTo>
                  <a:lnTo>
                    <a:pt x="1539344" y="141057"/>
                  </a:lnTo>
                  <a:lnTo>
                    <a:pt x="1569709" y="175637"/>
                  </a:lnTo>
                  <a:lnTo>
                    <a:pt x="1582650" y="214954"/>
                  </a:lnTo>
                  <a:lnTo>
                    <a:pt x="1575847" y="256381"/>
                  </a:lnTo>
                  <a:lnTo>
                    <a:pt x="1573434" y="262223"/>
                  </a:lnTo>
                  <a:lnTo>
                    <a:pt x="1570386" y="267938"/>
                  </a:lnTo>
                  <a:lnTo>
                    <a:pt x="1566703" y="273399"/>
                  </a:lnTo>
                  <a:lnTo>
                    <a:pt x="1596865" y="306050"/>
                  </a:lnTo>
                  <a:lnTo>
                    <a:pt x="1614280" y="341141"/>
                  </a:lnTo>
                  <a:lnTo>
                    <a:pt x="1619231" y="377285"/>
                  </a:lnTo>
                  <a:lnTo>
                    <a:pt x="1612004" y="413096"/>
                  </a:lnTo>
                  <a:lnTo>
                    <a:pt x="1592883" y="447187"/>
                  </a:lnTo>
                  <a:lnTo>
                    <a:pt x="1562151" y="478172"/>
                  </a:lnTo>
                  <a:lnTo>
                    <a:pt x="1520094" y="504666"/>
                  </a:lnTo>
                  <a:lnTo>
                    <a:pt x="1463913" y="525875"/>
                  </a:lnTo>
                  <a:lnTo>
                    <a:pt x="1401349" y="537178"/>
                  </a:lnTo>
                  <a:lnTo>
                    <a:pt x="1393177" y="574504"/>
                  </a:lnTo>
                  <a:lnTo>
                    <a:pt x="1370935" y="607992"/>
                  </a:lnTo>
                  <a:lnTo>
                    <a:pt x="1336706" y="636301"/>
                  </a:lnTo>
                  <a:lnTo>
                    <a:pt x="1292571" y="658091"/>
                  </a:lnTo>
                  <a:lnTo>
                    <a:pt x="1240612" y="672021"/>
                  </a:lnTo>
                  <a:lnTo>
                    <a:pt x="1182909" y="676751"/>
                  </a:lnTo>
                  <a:lnTo>
                    <a:pt x="1153140" y="675239"/>
                  </a:lnTo>
                  <a:lnTo>
                    <a:pt x="1124108" y="671131"/>
                  </a:lnTo>
                  <a:lnTo>
                    <a:pt x="1096220" y="664499"/>
                  </a:lnTo>
                  <a:lnTo>
                    <a:pt x="1069879" y="655415"/>
                  </a:lnTo>
                  <a:lnTo>
                    <a:pt x="1050177" y="686232"/>
                  </a:lnTo>
                  <a:lnTo>
                    <a:pt x="1022302" y="713051"/>
                  </a:lnTo>
                  <a:lnTo>
                    <a:pt x="987521" y="735431"/>
                  </a:lnTo>
                  <a:lnTo>
                    <a:pt x="947102" y="752935"/>
                  </a:lnTo>
                  <a:lnTo>
                    <a:pt x="902314" y="765122"/>
                  </a:lnTo>
                  <a:lnTo>
                    <a:pt x="854424" y="771554"/>
                  </a:lnTo>
                  <a:lnTo>
                    <a:pt x="804700" y="771792"/>
                  </a:lnTo>
                  <a:lnTo>
                    <a:pt x="754411" y="765397"/>
                  </a:lnTo>
                  <a:lnTo>
                    <a:pt x="713964" y="754844"/>
                  </a:lnTo>
                  <a:lnTo>
                    <a:pt x="677148" y="740029"/>
                  </a:lnTo>
                  <a:lnTo>
                    <a:pt x="644737" y="721356"/>
                  </a:lnTo>
                  <a:lnTo>
                    <a:pt x="617505" y="699230"/>
                  </a:lnTo>
                  <a:lnTo>
                    <a:pt x="570547" y="714072"/>
                  </a:lnTo>
                  <a:lnTo>
                    <a:pt x="521689" y="722989"/>
                  </a:lnTo>
                  <a:lnTo>
                    <a:pt x="472053" y="726163"/>
                  </a:lnTo>
                  <a:lnTo>
                    <a:pt x="422758" y="723774"/>
                  </a:lnTo>
                  <a:lnTo>
                    <a:pt x="374926" y="716003"/>
                  </a:lnTo>
                  <a:lnTo>
                    <a:pt x="329676" y="703030"/>
                  </a:lnTo>
                  <a:lnTo>
                    <a:pt x="288130" y="685037"/>
                  </a:lnTo>
                  <a:lnTo>
                    <a:pt x="251408" y="662205"/>
                  </a:lnTo>
                  <a:lnTo>
                    <a:pt x="220630" y="634714"/>
                  </a:lnTo>
                  <a:lnTo>
                    <a:pt x="217455" y="631285"/>
                  </a:lnTo>
                  <a:lnTo>
                    <a:pt x="165238" y="629848"/>
                  </a:lnTo>
                  <a:lnTo>
                    <a:pt x="118019" y="618329"/>
                  </a:lnTo>
                  <a:lnTo>
                    <a:pt x="78786" y="598257"/>
                  </a:lnTo>
                  <a:lnTo>
                    <a:pt x="50526" y="571162"/>
                  </a:lnTo>
                  <a:lnTo>
                    <a:pt x="35968" y="515463"/>
                  </a:lnTo>
                  <a:lnTo>
                    <a:pt x="43307" y="493125"/>
                  </a:lnTo>
                  <a:lnTo>
                    <a:pt x="57836" y="472334"/>
                  </a:lnTo>
                  <a:lnTo>
                    <a:pt x="79152" y="453866"/>
                  </a:lnTo>
                  <a:lnTo>
                    <a:pt x="30987" y="425713"/>
                  </a:lnTo>
                  <a:lnTo>
                    <a:pt x="3968" y="388953"/>
                  </a:lnTo>
                  <a:lnTo>
                    <a:pt x="0" y="348263"/>
                  </a:lnTo>
                  <a:lnTo>
                    <a:pt x="20986" y="308324"/>
                  </a:lnTo>
                  <a:lnTo>
                    <a:pt x="44174" y="288367"/>
                  </a:lnTo>
                  <a:lnTo>
                    <a:pt x="73421" y="272684"/>
                  </a:lnTo>
                  <a:lnTo>
                    <a:pt x="107408" y="261836"/>
                  </a:lnTo>
                  <a:lnTo>
                    <a:pt x="144811" y="256381"/>
                  </a:lnTo>
                  <a:lnTo>
                    <a:pt x="146081" y="253968"/>
                  </a:lnTo>
                  <a:close/>
                </a:path>
                <a:path w="1619250" h="772160">
                  <a:moveTo>
                    <a:pt x="175799" y="465169"/>
                  </a:moveTo>
                  <a:lnTo>
                    <a:pt x="151082" y="465177"/>
                  </a:lnTo>
                  <a:lnTo>
                    <a:pt x="126746" y="462756"/>
                  </a:lnTo>
                  <a:lnTo>
                    <a:pt x="103219" y="457954"/>
                  </a:lnTo>
                  <a:lnTo>
                    <a:pt x="80930" y="450818"/>
                  </a:lnTo>
                </a:path>
                <a:path w="1619250" h="772160">
                  <a:moveTo>
                    <a:pt x="259619" y="621125"/>
                  </a:moveTo>
                  <a:lnTo>
                    <a:pt x="249505" y="623482"/>
                  </a:lnTo>
                  <a:lnTo>
                    <a:pt x="239188" y="625411"/>
                  </a:lnTo>
                  <a:lnTo>
                    <a:pt x="228705" y="626911"/>
                  </a:lnTo>
                  <a:lnTo>
                    <a:pt x="218090" y="627983"/>
                  </a:lnTo>
                </a:path>
                <a:path w="1619250" h="772160">
                  <a:moveTo>
                    <a:pt x="617378" y="696055"/>
                  </a:moveTo>
                  <a:lnTo>
                    <a:pt x="610165" y="688603"/>
                  </a:lnTo>
                  <a:lnTo>
                    <a:pt x="603583" y="680926"/>
                  </a:lnTo>
                  <a:lnTo>
                    <a:pt x="597644" y="673034"/>
                  </a:lnTo>
                  <a:lnTo>
                    <a:pt x="592359" y="664940"/>
                  </a:lnTo>
                </a:path>
                <a:path w="1619250" h="772160">
                  <a:moveTo>
                    <a:pt x="1080039" y="618458"/>
                  </a:moveTo>
                  <a:lnTo>
                    <a:pt x="1078561" y="627100"/>
                  </a:lnTo>
                  <a:lnTo>
                    <a:pt x="1076404" y="635682"/>
                  </a:lnTo>
                  <a:lnTo>
                    <a:pt x="1073556" y="644193"/>
                  </a:lnTo>
                  <a:lnTo>
                    <a:pt x="1070006" y="652621"/>
                  </a:lnTo>
                </a:path>
                <a:path w="1619250" h="772160">
                  <a:moveTo>
                    <a:pt x="1278667" y="407511"/>
                  </a:moveTo>
                  <a:lnTo>
                    <a:pt x="1329451" y="429847"/>
                  </a:lnTo>
                  <a:lnTo>
                    <a:pt x="1367948" y="459898"/>
                  </a:lnTo>
                  <a:lnTo>
                    <a:pt x="1392253" y="495665"/>
                  </a:lnTo>
                  <a:lnTo>
                    <a:pt x="1400460" y="535146"/>
                  </a:lnTo>
                </a:path>
                <a:path w="1619250" h="772160">
                  <a:moveTo>
                    <a:pt x="1565941" y="271494"/>
                  </a:moveTo>
                  <a:lnTo>
                    <a:pt x="1555682" y="284976"/>
                  </a:lnTo>
                  <a:lnTo>
                    <a:pt x="1543113" y="297529"/>
                  </a:lnTo>
                  <a:lnTo>
                    <a:pt x="1528401" y="309034"/>
                  </a:lnTo>
                  <a:lnTo>
                    <a:pt x="1511712" y="319373"/>
                  </a:lnTo>
                </a:path>
                <a:path w="1619250" h="772160">
                  <a:moveTo>
                    <a:pt x="1435893" y="93948"/>
                  </a:moveTo>
                  <a:lnTo>
                    <a:pt x="1437925" y="101441"/>
                  </a:lnTo>
                  <a:lnTo>
                    <a:pt x="1438814" y="108934"/>
                  </a:lnTo>
                  <a:lnTo>
                    <a:pt x="1438687" y="116554"/>
                  </a:lnTo>
                </a:path>
                <a:path w="1619250" h="772160">
                  <a:moveTo>
                    <a:pt x="1089437" y="67659"/>
                  </a:moveTo>
                  <a:lnTo>
                    <a:pt x="1095176" y="59922"/>
                  </a:lnTo>
                  <a:lnTo>
                    <a:pt x="1101725" y="52530"/>
                  </a:lnTo>
                  <a:lnTo>
                    <a:pt x="1109083" y="45495"/>
                  </a:lnTo>
                  <a:lnTo>
                    <a:pt x="1117250" y="38830"/>
                  </a:lnTo>
                </a:path>
                <a:path w="1619250" h="772160">
                  <a:moveTo>
                    <a:pt x="829595" y="81375"/>
                  </a:moveTo>
                  <a:lnTo>
                    <a:pt x="832020" y="74949"/>
                  </a:lnTo>
                  <a:lnTo>
                    <a:pt x="835088" y="68643"/>
                  </a:lnTo>
                  <a:lnTo>
                    <a:pt x="838775" y="62480"/>
                  </a:lnTo>
                  <a:lnTo>
                    <a:pt x="843057" y="56483"/>
                  </a:lnTo>
                </a:path>
                <a:path w="1619250" h="772160">
                  <a:moveTo>
                    <a:pt x="524541" y="89757"/>
                  </a:moveTo>
                  <a:lnTo>
                    <a:pt x="537535" y="95063"/>
                  </a:lnTo>
                  <a:lnTo>
                    <a:pt x="550005" y="100869"/>
                  </a:lnTo>
                  <a:lnTo>
                    <a:pt x="561903" y="107152"/>
                  </a:lnTo>
                  <a:lnTo>
                    <a:pt x="573182" y="113887"/>
                  </a:lnTo>
                </a:path>
                <a:path w="1619250" h="772160">
                  <a:moveTo>
                    <a:pt x="154590" y="279368"/>
                  </a:moveTo>
                  <a:lnTo>
                    <a:pt x="151923" y="273059"/>
                  </a:lnTo>
                  <a:lnTo>
                    <a:pt x="149637" y="266715"/>
                  </a:lnTo>
                  <a:lnTo>
                    <a:pt x="147732" y="260348"/>
                  </a:lnTo>
                  <a:lnTo>
                    <a:pt x="146208" y="253968"/>
                  </a:lnTo>
                </a:path>
              </a:pathLst>
            </a:custGeom>
            <a:ln w="57150">
              <a:solidFill>
                <a:srgbClr val="4471C4"/>
              </a:solidFill>
            </a:ln>
          </p:spPr>
          <p:txBody>
            <a:bodyPr wrap="square" lIns="0" tIns="0" rIns="0" bIns="0" rtlCol="0"/>
            <a:lstStyle/>
            <a:p>
              <a:endParaRPr/>
            </a:p>
          </p:txBody>
        </p:sp>
      </p:grpSp>
      <p:sp>
        <p:nvSpPr>
          <p:cNvPr id="51" name="object 51"/>
          <p:cNvSpPr txBox="1"/>
          <p:nvPr/>
        </p:nvSpPr>
        <p:spPr>
          <a:xfrm>
            <a:off x="365861" y="1945970"/>
            <a:ext cx="3539490" cy="783590"/>
          </a:xfrm>
          <a:prstGeom prst="rect">
            <a:avLst/>
          </a:prstGeom>
        </p:spPr>
        <p:txBody>
          <a:bodyPr vert="horz" wrap="square" lIns="0" tIns="13335" rIns="0" bIns="0" rtlCol="0">
            <a:spAutoFit/>
          </a:bodyPr>
          <a:lstStyle/>
          <a:p>
            <a:pPr algn="ctr">
              <a:lnSpc>
                <a:spcPct val="100000"/>
              </a:lnSpc>
              <a:spcBef>
                <a:spcPts val="105"/>
              </a:spcBef>
            </a:pPr>
            <a:r>
              <a:rPr sz="1350" dirty="0">
                <a:latin typeface="Calibri"/>
                <a:cs typeface="Calibri"/>
              </a:rPr>
              <a:t>Solid</a:t>
            </a:r>
            <a:r>
              <a:rPr sz="1350" spc="-10" dirty="0">
                <a:latin typeface="Calibri"/>
                <a:cs typeface="Calibri"/>
              </a:rPr>
              <a:t> </a:t>
            </a:r>
            <a:r>
              <a:rPr sz="1350" dirty="0">
                <a:latin typeface="Calibri"/>
                <a:cs typeface="Calibri"/>
              </a:rPr>
              <a:t>line </a:t>
            </a:r>
            <a:r>
              <a:rPr sz="1350" spc="5" dirty="0">
                <a:latin typeface="Wingdings"/>
                <a:cs typeface="Wingdings"/>
              </a:rPr>
              <a:t></a:t>
            </a:r>
            <a:r>
              <a:rPr sz="1350" spc="-45" dirty="0">
                <a:latin typeface="Times New Roman"/>
                <a:cs typeface="Times New Roman"/>
              </a:rPr>
              <a:t> </a:t>
            </a:r>
            <a:r>
              <a:rPr sz="1350" spc="-5" dirty="0">
                <a:latin typeface="Calibri"/>
                <a:cs typeface="Calibri"/>
              </a:rPr>
              <a:t>CBR</a:t>
            </a:r>
            <a:r>
              <a:rPr sz="1350" dirty="0">
                <a:latin typeface="Calibri"/>
                <a:cs typeface="Calibri"/>
              </a:rPr>
              <a:t> </a:t>
            </a:r>
            <a:r>
              <a:rPr sz="1350" spc="-15" dirty="0">
                <a:latin typeface="Calibri"/>
                <a:cs typeface="Calibri"/>
              </a:rPr>
              <a:t>hydrolyzed</a:t>
            </a:r>
            <a:r>
              <a:rPr sz="1350" spc="15" dirty="0">
                <a:latin typeface="Calibri"/>
                <a:cs typeface="Calibri"/>
              </a:rPr>
              <a:t> </a:t>
            </a:r>
            <a:r>
              <a:rPr sz="1350" dirty="0">
                <a:latin typeface="Calibri"/>
                <a:cs typeface="Calibri"/>
              </a:rPr>
              <a:t>on</a:t>
            </a:r>
            <a:r>
              <a:rPr sz="1350" spc="-10" dirty="0">
                <a:latin typeface="Calibri"/>
                <a:cs typeface="Calibri"/>
              </a:rPr>
              <a:t> </a:t>
            </a:r>
            <a:r>
              <a:rPr sz="1350" dirty="0">
                <a:latin typeface="Calibri"/>
                <a:cs typeface="Calibri"/>
              </a:rPr>
              <a:t>the</a:t>
            </a:r>
            <a:r>
              <a:rPr sz="1350" spc="-10" dirty="0">
                <a:latin typeface="Calibri"/>
                <a:cs typeface="Calibri"/>
              </a:rPr>
              <a:t> </a:t>
            </a:r>
            <a:r>
              <a:rPr sz="1350" dirty="0">
                <a:latin typeface="Calibri"/>
                <a:cs typeface="Calibri"/>
              </a:rPr>
              <a:t>POP-UP</a:t>
            </a:r>
            <a:r>
              <a:rPr sz="1350" spc="-15" dirty="0">
                <a:latin typeface="Calibri"/>
                <a:cs typeface="Calibri"/>
              </a:rPr>
              <a:t> </a:t>
            </a:r>
            <a:r>
              <a:rPr sz="1350" spc="-5" dirty="0">
                <a:latin typeface="Calibri"/>
                <a:cs typeface="Calibri"/>
              </a:rPr>
              <a:t>device</a:t>
            </a:r>
            <a:endParaRPr sz="1350">
              <a:latin typeface="Calibri"/>
              <a:cs typeface="Calibri"/>
            </a:endParaRPr>
          </a:p>
          <a:p>
            <a:pPr algn="ctr">
              <a:lnSpc>
                <a:spcPct val="100000"/>
              </a:lnSpc>
              <a:spcBef>
                <a:spcPts val="5"/>
              </a:spcBef>
            </a:pPr>
            <a:r>
              <a:rPr sz="1350" dirty="0">
                <a:latin typeface="Calibri"/>
                <a:cs typeface="Calibri"/>
              </a:rPr>
              <a:t>Dashed</a:t>
            </a:r>
            <a:r>
              <a:rPr sz="1350" spc="-20" dirty="0">
                <a:latin typeface="Calibri"/>
                <a:cs typeface="Calibri"/>
              </a:rPr>
              <a:t> </a:t>
            </a:r>
            <a:r>
              <a:rPr sz="1350" dirty="0">
                <a:latin typeface="Calibri"/>
                <a:cs typeface="Calibri"/>
              </a:rPr>
              <a:t>line</a:t>
            </a:r>
            <a:r>
              <a:rPr sz="1350" spc="-20" dirty="0">
                <a:latin typeface="Calibri"/>
                <a:cs typeface="Calibri"/>
              </a:rPr>
              <a:t> </a:t>
            </a:r>
            <a:r>
              <a:rPr sz="1350" spc="5" dirty="0">
                <a:latin typeface="Wingdings"/>
                <a:cs typeface="Wingdings"/>
              </a:rPr>
              <a:t></a:t>
            </a:r>
            <a:r>
              <a:rPr sz="1350" spc="-40" dirty="0">
                <a:latin typeface="Times New Roman"/>
                <a:cs typeface="Times New Roman"/>
              </a:rPr>
              <a:t> </a:t>
            </a:r>
            <a:r>
              <a:rPr sz="1350" dirty="0">
                <a:latin typeface="Calibri"/>
                <a:cs typeface="Calibri"/>
              </a:rPr>
              <a:t>1-NP</a:t>
            </a:r>
            <a:r>
              <a:rPr sz="1350" spc="-15" dirty="0">
                <a:latin typeface="Calibri"/>
                <a:cs typeface="Calibri"/>
              </a:rPr>
              <a:t> </a:t>
            </a:r>
            <a:r>
              <a:rPr sz="1350" spc="-5" dirty="0">
                <a:latin typeface="Calibri"/>
                <a:cs typeface="Calibri"/>
              </a:rPr>
              <a:t>used</a:t>
            </a:r>
            <a:r>
              <a:rPr sz="1350" spc="-20" dirty="0">
                <a:latin typeface="Calibri"/>
                <a:cs typeface="Calibri"/>
              </a:rPr>
              <a:t> </a:t>
            </a:r>
            <a:r>
              <a:rPr sz="1350" dirty="0">
                <a:latin typeface="Calibri"/>
                <a:cs typeface="Calibri"/>
              </a:rPr>
              <a:t>as</a:t>
            </a:r>
            <a:r>
              <a:rPr sz="1350" spc="-10" dirty="0">
                <a:latin typeface="Calibri"/>
                <a:cs typeface="Calibri"/>
              </a:rPr>
              <a:t> control</a:t>
            </a:r>
            <a:endParaRPr sz="1350">
              <a:latin typeface="Calibri"/>
              <a:cs typeface="Calibri"/>
            </a:endParaRPr>
          </a:p>
          <a:p>
            <a:pPr marL="981075">
              <a:lnSpc>
                <a:spcPct val="100000"/>
              </a:lnSpc>
              <a:spcBef>
                <a:spcPts val="1095"/>
              </a:spcBef>
            </a:pPr>
            <a:r>
              <a:rPr sz="1350" dirty="0">
                <a:solidFill>
                  <a:srgbClr val="FF0000"/>
                </a:solidFill>
                <a:latin typeface="Arial MT"/>
                <a:cs typeface="Arial MT"/>
              </a:rPr>
              <a:t>5</a:t>
            </a:r>
            <a:r>
              <a:rPr sz="1350" spc="-5" dirty="0">
                <a:solidFill>
                  <a:srgbClr val="FF0000"/>
                </a:solidFill>
                <a:latin typeface="Arial MT"/>
                <a:cs typeface="Arial MT"/>
              </a:rPr>
              <a:t> </a:t>
            </a:r>
            <a:r>
              <a:rPr sz="1350" spc="-315" dirty="0">
                <a:solidFill>
                  <a:srgbClr val="FF0000"/>
                </a:solidFill>
                <a:latin typeface="Arial MT"/>
                <a:cs typeface="Arial MT"/>
              </a:rPr>
              <a:t>μ</a:t>
            </a:r>
            <a:r>
              <a:rPr sz="1350" spc="-254" dirty="0">
                <a:solidFill>
                  <a:srgbClr val="FF0000"/>
                </a:solidFill>
                <a:latin typeface="Arial MT"/>
                <a:cs typeface="Arial MT"/>
              </a:rPr>
              <a:t>M</a:t>
            </a:r>
            <a:r>
              <a:rPr sz="1350" spc="-25" dirty="0">
                <a:solidFill>
                  <a:srgbClr val="FF0000"/>
                </a:solidFill>
                <a:latin typeface="Arial MT"/>
                <a:cs typeface="Arial MT"/>
              </a:rPr>
              <a:t> </a:t>
            </a:r>
            <a:r>
              <a:rPr sz="1350" dirty="0">
                <a:latin typeface="Arial MT"/>
                <a:cs typeface="Arial MT"/>
              </a:rPr>
              <a:t>and</a:t>
            </a:r>
            <a:r>
              <a:rPr sz="1350" spc="-15" dirty="0">
                <a:latin typeface="Arial MT"/>
                <a:cs typeface="Arial MT"/>
              </a:rPr>
              <a:t> </a:t>
            </a:r>
            <a:r>
              <a:rPr sz="1350" spc="-5" dirty="0">
                <a:solidFill>
                  <a:srgbClr val="0000FF"/>
                </a:solidFill>
                <a:latin typeface="Arial MT"/>
                <a:cs typeface="Arial MT"/>
              </a:rPr>
              <a:t>2</a:t>
            </a:r>
            <a:r>
              <a:rPr sz="1350" dirty="0">
                <a:solidFill>
                  <a:srgbClr val="0000FF"/>
                </a:solidFill>
                <a:latin typeface="Arial MT"/>
                <a:cs typeface="Arial MT"/>
              </a:rPr>
              <a:t>5</a:t>
            </a:r>
            <a:r>
              <a:rPr sz="1350" spc="-10" dirty="0">
                <a:solidFill>
                  <a:srgbClr val="0000FF"/>
                </a:solidFill>
                <a:latin typeface="Arial MT"/>
                <a:cs typeface="Arial MT"/>
              </a:rPr>
              <a:t> </a:t>
            </a:r>
            <a:r>
              <a:rPr sz="1350" spc="-290" dirty="0">
                <a:solidFill>
                  <a:srgbClr val="0000FF"/>
                </a:solidFill>
                <a:latin typeface="Arial MT"/>
                <a:cs typeface="Arial MT"/>
              </a:rPr>
              <a:t>μM</a:t>
            </a:r>
            <a:endParaRPr sz="1350">
              <a:latin typeface="Arial MT"/>
              <a:cs typeface="Arial MT"/>
            </a:endParaRPr>
          </a:p>
        </p:txBody>
      </p:sp>
      <p:sp>
        <p:nvSpPr>
          <p:cNvPr id="52" name="object 52"/>
          <p:cNvSpPr txBox="1"/>
          <p:nvPr/>
        </p:nvSpPr>
        <p:spPr>
          <a:xfrm>
            <a:off x="3632961" y="3184093"/>
            <a:ext cx="895985" cy="438784"/>
          </a:xfrm>
          <a:prstGeom prst="rect">
            <a:avLst/>
          </a:prstGeom>
        </p:spPr>
        <p:txBody>
          <a:bodyPr vert="horz" wrap="square" lIns="0" tIns="13335" rIns="0" bIns="0" rtlCol="0">
            <a:spAutoFit/>
          </a:bodyPr>
          <a:lstStyle/>
          <a:p>
            <a:pPr algn="ctr">
              <a:lnSpc>
                <a:spcPct val="100000"/>
              </a:lnSpc>
              <a:spcBef>
                <a:spcPts val="105"/>
              </a:spcBef>
            </a:pPr>
            <a:r>
              <a:rPr sz="1350" spc="-5" dirty="0">
                <a:latin typeface="Calibri"/>
                <a:cs typeface="Calibri"/>
              </a:rPr>
              <a:t>Quantitative</a:t>
            </a:r>
            <a:endParaRPr sz="1350">
              <a:latin typeface="Calibri"/>
              <a:cs typeface="Calibri"/>
            </a:endParaRPr>
          </a:p>
          <a:p>
            <a:pPr algn="ctr">
              <a:lnSpc>
                <a:spcPct val="100000"/>
              </a:lnSpc>
              <a:spcBef>
                <a:spcPts val="5"/>
              </a:spcBef>
            </a:pPr>
            <a:r>
              <a:rPr sz="1350" spc="-10" dirty="0">
                <a:latin typeface="Calibri"/>
                <a:cs typeface="Calibri"/>
              </a:rPr>
              <a:t>hydrolysis</a:t>
            </a:r>
            <a:endParaRPr sz="1350">
              <a:latin typeface="Calibri"/>
              <a:cs typeface="Calibri"/>
            </a:endParaRPr>
          </a:p>
        </p:txBody>
      </p:sp>
      <p:sp>
        <p:nvSpPr>
          <p:cNvPr id="53" name="object 53"/>
          <p:cNvSpPr/>
          <p:nvPr/>
        </p:nvSpPr>
        <p:spPr>
          <a:xfrm>
            <a:off x="3021076" y="3742944"/>
            <a:ext cx="784225" cy="390525"/>
          </a:xfrm>
          <a:custGeom>
            <a:avLst/>
            <a:gdLst/>
            <a:ahLst/>
            <a:cxnLst/>
            <a:rect l="l" t="t" r="r" b="b"/>
            <a:pathLst>
              <a:path w="784225" h="390525">
                <a:moveTo>
                  <a:pt x="784225" y="0"/>
                </a:moveTo>
                <a:lnTo>
                  <a:pt x="747291" y="44325"/>
                </a:lnTo>
                <a:lnTo>
                  <a:pt x="708912" y="86371"/>
                </a:lnTo>
                <a:lnTo>
                  <a:pt x="669258" y="126054"/>
                </a:lnTo>
                <a:lnTo>
                  <a:pt x="628499" y="163293"/>
                </a:lnTo>
                <a:lnTo>
                  <a:pt x="586804" y="198008"/>
                </a:lnTo>
                <a:lnTo>
                  <a:pt x="544344" y="230117"/>
                </a:lnTo>
                <a:lnTo>
                  <a:pt x="501289" y="259539"/>
                </a:lnTo>
                <a:lnTo>
                  <a:pt x="457808" y="286192"/>
                </a:lnTo>
                <a:lnTo>
                  <a:pt x="414071" y="309994"/>
                </a:lnTo>
                <a:lnTo>
                  <a:pt x="370248" y="330866"/>
                </a:lnTo>
                <a:lnTo>
                  <a:pt x="326509" y="348724"/>
                </a:lnTo>
                <a:lnTo>
                  <a:pt x="283024" y="363489"/>
                </a:lnTo>
                <a:lnTo>
                  <a:pt x="239962" y="375079"/>
                </a:lnTo>
                <a:lnTo>
                  <a:pt x="197494" y="383411"/>
                </a:lnTo>
                <a:lnTo>
                  <a:pt x="155789" y="388406"/>
                </a:lnTo>
                <a:lnTo>
                  <a:pt x="115017" y="389982"/>
                </a:lnTo>
                <a:lnTo>
                  <a:pt x="75348" y="388057"/>
                </a:lnTo>
                <a:lnTo>
                  <a:pt x="36952" y="382550"/>
                </a:lnTo>
                <a:lnTo>
                  <a:pt x="0" y="373379"/>
                </a:lnTo>
              </a:path>
            </a:pathLst>
          </a:custGeom>
          <a:ln w="57150">
            <a:solidFill>
              <a:srgbClr val="4471C4"/>
            </a:solidFill>
          </a:ln>
        </p:spPr>
        <p:txBody>
          <a:bodyPr wrap="square" lIns="0" tIns="0" rIns="0" bIns="0" rtlCol="0"/>
          <a:lstStyle/>
          <a:p>
            <a:endParaRPr/>
          </a:p>
        </p:txBody>
      </p:sp>
      <p:sp>
        <p:nvSpPr>
          <p:cNvPr id="54" name="object 54"/>
          <p:cNvSpPr/>
          <p:nvPr/>
        </p:nvSpPr>
        <p:spPr>
          <a:xfrm>
            <a:off x="7384542" y="2567177"/>
            <a:ext cx="1691639" cy="1452880"/>
          </a:xfrm>
          <a:custGeom>
            <a:avLst/>
            <a:gdLst/>
            <a:ahLst/>
            <a:cxnLst/>
            <a:rect l="l" t="t" r="r" b="b"/>
            <a:pathLst>
              <a:path w="1691640" h="1452879">
                <a:moveTo>
                  <a:pt x="1449577" y="0"/>
                </a:moveTo>
                <a:lnTo>
                  <a:pt x="242061" y="0"/>
                </a:lnTo>
                <a:lnTo>
                  <a:pt x="193265" y="4916"/>
                </a:lnTo>
                <a:lnTo>
                  <a:pt x="147822" y="19016"/>
                </a:lnTo>
                <a:lnTo>
                  <a:pt x="106703" y="41328"/>
                </a:lnTo>
                <a:lnTo>
                  <a:pt x="70881" y="70881"/>
                </a:lnTo>
                <a:lnTo>
                  <a:pt x="41328" y="106703"/>
                </a:lnTo>
                <a:lnTo>
                  <a:pt x="19016" y="147822"/>
                </a:lnTo>
                <a:lnTo>
                  <a:pt x="4916" y="193265"/>
                </a:lnTo>
                <a:lnTo>
                  <a:pt x="0" y="242062"/>
                </a:lnTo>
                <a:lnTo>
                  <a:pt x="0" y="1210310"/>
                </a:lnTo>
                <a:lnTo>
                  <a:pt x="4916" y="1259106"/>
                </a:lnTo>
                <a:lnTo>
                  <a:pt x="19016" y="1304549"/>
                </a:lnTo>
                <a:lnTo>
                  <a:pt x="41328" y="1345668"/>
                </a:lnTo>
                <a:lnTo>
                  <a:pt x="70881" y="1381490"/>
                </a:lnTo>
                <a:lnTo>
                  <a:pt x="106703" y="1411043"/>
                </a:lnTo>
                <a:lnTo>
                  <a:pt x="147822" y="1433355"/>
                </a:lnTo>
                <a:lnTo>
                  <a:pt x="193265" y="1447455"/>
                </a:lnTo>
                <a:lnTo>
                  <a:pt x="242061" y="1452372"/>
                </a:lnTo>
                <a:lnTo>
                  <a:pt x="1449577" y="1452372"/>
                </a:lnTo>
                <a:lnTo>
                  <a:pt x="1498374" y="1447455"/>
                </a:lnTo>
                <a:lnTo>
                  <a:pt x="1543817" y="1433355"/>
                </a:lnTo>
                <a:lnTo>
                  <a:pt x="1584936" y="1411043"/>
                </a:lnTo>
                <a:lnTo>
                  <a:pt x="1620758" y="1381490"/>
                </a:lnTo>
                <a:lnTo>
                  <a:pt x="1650311" y="1345668"/>
                </a:lnTo>
                <a:lnTo>
                  <a:pt x="1672623" y="1304549"/>
                </a:lnTo>
                <a:lnTo>
                  <a:pt x="1686723" y="1259106"/>
                </a:lnTo>
                <a:lnTo>
                  <a:pt x="1691639" y="1210310"/>
                </a:lnTo>
                <a:lnTo>
                  <a:pt x="1691639" y="242062"/>
                </a:lnTo>
                <a:lnTo>
                  <a:pt x="1686723" y="193265"/>
                </a:lnTo>
                <a:lnTo>
                  <a:pt x="1672623" y="147822"/>
                </a:lnTo>
                <a:lnTo>
                  <a:pt x="1650311" y="106703"/>
                </a:lnTo>
                <a:lnTo>
                  <a:pt x="1620758" y="70881"/>
                </a:lnTo>
                <a:lnTo>
                  <a:pt x="1584936" y="41328"/>
                </a:lnTo>
                <a:lnTo>
                  <a:pt x="1543817" y="19016"/>
                </a:lnTo>
                <a:lnTo>
                  <a:pt x="1498374" y="4916"/>
                </a:lnTo>
                <a:lnTo>
                  <a:pt x="1449577" y="0"/>
                </a:lnTo>
                <a:close/>
              </a:path>
            </a:pathLst>
          </a:custGeom>
          <a:solidFill>
            <a:srgbClr val="4471C4"/>
          </a:solidFill>
        </p:spPr>
        <p:txBody>
          <a:bodyPr wrap="square" lIns="0" tIns="0" rIns="0" bIns="0" rtlCol="0"/>
          <a:lstStyle/>
          <a:p>
            <a:endParaRPr/>
          </a:p>
        </p:txBody>
      </p:sp>
      <p:sp>
        <p:nvSpPr>
          <p:cNvPr id="55" name="object 55"/>
          <p:cNvSpPr txBox="1"/>
          <p:nvPr/>
        </p:nvSpPr>
        <p:spPr>
          <a:xfrm>
            <a:off x="7551673" y="2862453"/>
            <a:ext cx="1360170" cy="845185"/>
          </a:xfrm>
          <a:prstGeom prst="rect">
            <a:avLst/>
          </a:prstGeom>
        </p:spPr>
        <p:txBody>
          <a:bodyPr vert="horz" wrap="square" lIns="0" tIns="13335" rIns="0" bIns="0" rtlCol="0">
            <a:spAutoFit/>
          </a:bodyPr>
          <a:lstStyle/>
          <a:p>
            <a:pPr algn="ctr">
              <a:lnSpc>
                <a:spcPct val="100000"/>
              </a:lnSpc>
              <a:spcBef>
                <a:spcPts val="105"/>
              </a:spcBef>
            </a:pPr>
            <a:r>
              <a:rPr sz="1350" dirty="0">
                <a:solidFill>
                  <a:srgbClr val="FFFFFF"/>
                </a:solidFill>
                <a:latin typeface="Arial MT"/>
                <a:cs typeface="Arial MT"/>
              </a:rPr>
              <a:t>LR:</a:t>
            </a:r>
            <a:r>
              <a:rPr sz="1350" spc="-40" dirty="0">
                <a:solidFill>
                  <a:srgbClr val="FFFFFF"/>
                </a:solidFill>
                <a:latin typeface="Arial MT"/>
                <a:cs typeface="Arial MT"/>
              </a:rPr>
              <a:t> </a:t>
            </a:r>
            <a:r>
              <a:rPr sz="1350" spc="-5" dirty="0">
                <a:solidFill>
                  <a:srgbClr val="FFFFFF"/>
                </a:solidFill>
                <a:latin typeface="Arial MT"/>
                <a:cs typeface="Arial MT"/>
              </a:rPr>
              <a:t>1.5</a:t>
            </a:r>
            <a:r>
              <a:rPr sz="1350" spc="-10" dirty="0">
                <a:solidFill>
                  <a:srgbClr val="FFFFFF"/>
                </a:solidFill>
                <a:latin typeface="Arial MT"/>
                <a:cs typeface="Arial MT"/>
              </a:rPr>
              <a:t> </a:t>
            </a:r>
            <a:r>
              <a:rPr sz="1350" dirty="0">
                <a:solidFill>
                  <a:srgbClr val="FFFFFF"/>
                </a:solidFill>
                <a:latin typeface="Arial MT"/>
                <a:cs typeface="Arial MT"/>
              </a:rPr>
              <a:t>-</a:t>
            </a:r>
            <a:r>
              <a:rPr sz="1350" spc="-30" dirty="0">
                <a:solidFill>
                  <a:srgbClr val="FFFFFF"/>
                </a:solidFill>
                <a:latin typeface="Arial MT"/>
                <a:cs typeface="Arial MT"/>
              </a:rPr>
              <a:t> </a:t>
            </a:r>
            <a:r>
              <a:rPr sz="1350" dirty="0">
                <a:solidFill>
                  <a:srgbClr val="FFFFFF"/>
                </a:solidFill>
                <a:latin typeface="Arial MT"/>
                <a:cs typeface="Arial MT"/>
              </a:rPr>
              <a:t>33</a:t>
            </a:r>
            <a:r>
              <a:rPr sz="1350" spc="-15" dirty="0">
                <a:solidFill>
                  <a:srgbClr val="FFFFFF"/>
                </a:solidFill>
                <a:latin typeface="Arial MT"/>
                <a:cs typeface="Arial MT"/>
              </a:rPr>
              <a:t> </a:t>
            </a:r>
            <a:r>
              <a:rPr sz="1350" spc="-290" dirty="0">
                <a:solidFill>
                  <a:srgbClr val="FFFFFF"/>
                </a:solidFill>
                <a:latin typeface="Arial MT"/>
                <a:cs typeface="Arial MT"/>
              </a:rPr>
              <a:t>μM</a:t>
            </a:r>
            <a:endParaRPr sz="1350">
              <a:latin typeface="Arial MT"/>
              <a:cs typeface="Arial MT"/>
            </a:endParaRPr>
          </a:p>
          <a:p>
            <a:pPr algn="ctr">
              <a:lnSpc>
                <a:spcPct val="100000"/>
              </a:lnSpc>
            </a:pPr>
            <a:r>
              <a:rPr sz="1350" dirty="0">
                <a:solidFill>
                  <a:srgbClr val="FFFFFF"/>
                </a:solidFill>
                <a:latin typeface="Arial MT"/>
                <a:cs typeface="Arial MT"/>
              </a:rPr>
              <a:t>R</a:t>
            </a:r>
            <a:r>
              <a:rPr sz="1350" baseline="24691" dirty="0">
                <a:solidFill>
                  <a:srgbClr val="FFFFFF"/>
                </a:solidFill>
                <a:latin typeface="Arial MT"/>
                <a:cs typeface="Arial MT"/>
              </a:rPr>
              <a:t>2</a:t>
            </a:r>
            <a:r>
              <a:rPr sz="1350" dirty="0">
                <a:solidFill>
                  <a:srgbClr val="FFFFFF"/>
                </a:solidFill>
                <a:latin typeface="Arial MT"/>
                <a:cs typeface="Arial MT"/>
              </a:rPr>
              <a:t>=</a:t>
            </a:r>
            <a:r>
              <a:rPr sz="1350" spc="-50" dirty="0">
                <a:solidFill>
                  <a:srgbClr val="FFFFFF"/>
                </a:solidFill>
                <a:latin typeface="Arial MT"/>
                <a:cs typeface="Arial MT"/>
              </a:rPr>
              <a:t> </a:t>
            </a:r>
            <a:r>
              <a:rPr sz="1350" dirty="0">
                <a:solidFill>
                  <a:srgbClr val="FFFFFF"/>
                </a:solidFill>
                <a:latin typeface="Arial MT"/>
                <a:cs typeface="Arial MT"/>
              </a:rPr>
              <a:t>0.9950</a:t>
            </a:r>
            <a:endParaRPr sz="1350">
              <a:latin typeface="Arial MT"/>
              <a:cs typeface="Arial MT"/>
            </a:endParaRPr>
          </a:p>
          <a:p>
            <a:pPr algn="ctr">
              <a:lnSpc>
                <a:spcPts val="1605"/>
              </a:lnSpc>
            </a:pPr>
            <a:r>
              <a:rPr sz="1350" spc="5" dirty="0">
                <a:solidFill>
                  <a:srgbClr val="FFFFFF"/>
                </a:solidFill>
                <a:latin typeface="Arial MT"/>
                <a:cs typeface="Arial MT"/>
              </a:rPr>
              <a:t>RSD</a:t>
            </a:r>
            <a:r>
              <a:rPr sz="1350" spc="-35" dirty="0">
                <a:solidFill>
                  <a:srgbClr val="FFFFFF"/>
                </a:solidFill>
                <a:latin typeface="Arial MT"/>
                <a:cs typeface="Arial MT"/>
              </a:rPr>
              <a:t> </a:t>
            </a:r>
            <a:r>
              <a:rPr sz="1350" dirty="0">
                <a:solidFill>
                  <a:srgbClr val="FFFFFF"/>
                </a:solidFill>
                <a:latin typeface="Arial MT"/>
                <a:cs typeface="Arial MT"/>
              </a:rPr>
              <a:t>≤</a:t>
            </a:r>
            <a:r>
              <a:rPr sz="1350" spc="-30" dirty="0">
                <a:solidFill>
                  <a:srgbClr val="FFFFFF"/>
                </a:solidFill>
                <a:latin typeface="Arial MT"/>
                <a:cs typeface="Arial MT"/>
              </a:rPr>
              <a:t> </a:t>
            </a:r>
            <a:r>
              <a:rPr sz="1350" dirty="0">
                <a:solidFill>
                  <a:srgbClr val="FFFFFF"/>
                </a:solidFill>
                <a:latin typeface="Arial MT"/>
                <a:cs typeface="Arial MT"/>
              </a:rPr>
              <a:t>10%,</a:t>
            </a:r>
            <a:r>
              <a:rPr sz="1350" spc="-30" dirty="0">
                <a:solidFill>
                  <a:srgbClr val="FFFFFF"/>
                </a:solidFill>
                <a:latin typeface="Arial MT"/>
                <a:cs typeface="Arial MT"/>
              </a:rPr>
              <a:t> </a:t>
            </a:r>
            <a:r>
              <a:rPr sz="1350" dirty="0">
                <a:solidFill>
                  <a:srgbClr val="FFFFFF"/>
                </a:solidFill>
                <a:latin typeface="Arial MT"/>
                <a:cs typeface="Arial MT"/>
              </a:rPr>
              <a:t>n=3</a:t>
            </a:r>
            <a:endParaRPr sz="1350">
              <a:latin typeface="Arial MT"/>
              <a:cs typeface="Arial MT"/>
            </a:endParaRPr>
          </a:p>
          <a:p>
            <a:pPr marL="45720" algn="ctr">
              <a:lnSpc>
                <a:spcPts val="1605"/>
              </a:lnSpc>
            </a:pPr>
            <a:r>
              <a:rPr sz="1350" dirty="0">
                <a:solidFill>
                  <a:srgbClr val="FFFFFF"/>
                </a:solidFill>
                <a:latin typeface="Arial MT"/>
                <a:cs typeface="Arial MT"/>
              </a:rPr>
              <a:t>LOD:</a:t>
            </a:r>
            <a:r>
              <a:rPr sz="1350" spc="-50" dirty="0">
                <a:solidFill>
                  <a:srgbClr val="FFFFFF"/>
                </a:solidFill>
                <a:latin typeface="Arial MT"/>
                <a:cs typeface="Arial MT"/>
              </a:rPr>
              <a:t> </a:t>
            </a:r>
            <a:r>
              <a:rPr sz="1350" spc="-5" dirty="0">
                <a:solidFill>
                  <a:srgbClr val="FFFFFF"/>
                </a:solidFill>
                <a:latin typeface="Arial MT"/>
                <a:cs typeface="Arial MT"/>
              </a:rPr>
              <a:t>0.4</a:t>
            </a:r>
            <a:r>
              <a:rPr sz="1350" spc="-40" dirty="0">
                <a:solidFill>
                  <a:srgbClr val="FFFFFF"/>
                </a:solidFill>
                <a:latin typeface="Arial MT"/>
                <a:cs typeface="Arial MT"/>
              </a:rPr>
              <a:t> </a:t>
            </a:r>
            <a:r>
              <a:rPr sz="1350" spc="-290" dirty="0">
                <a:solidFill>
                  <a:srgbClr val="FFFFFF"/>
                </a:solidFill>
                <a:latin typeface="Arial MT"/>
                <a:cs typeface="Arial MT"/>
              </a:rPr>
              <a:t>μM</a:t>
            </a:r>
            <a:endParaRPr sz="1350">
              <a:latin typeface="Arial MT"/>
              <a:cs typeface="Arial MT"/>
            </a:endParaRPr>
          </a:p>
        </p:txBody>
      </p:sp>
      <p:pic>
        <p:nvPicPr>
          <p:cNvPr id="56" name="object 56"/>
          <p:cNvPicPr/>
          <p:nvPr/>
        </p:nvPicPr>
        <p:blipFill>
          <a:blip r:embed="rId5" cstate="print"/>
          <a:stretch>
            <a:fillRect/>
          </a:stretch>
        </p:blipFill>
        <p:spPr>
          <a:xfrm>
            <a:off x="179831" y="4860035"/>
            <a:ext cx="4073426" cy="987523"/>
          </a:xfrm>
          <a:prstGeom prst="rect">
            <a:avLst/>
          </a:prstGeom>
        </p:spPr>
      </p:pic>
      <p:sp>
        <p:nvSpPr>
          <p:cNvPr id="57" name="object 57"/>
          <p:cNvSpPr/>
          <p:nvPr/>
        </p:nvSpPr>
        <p:spPr>
          <a:xfrm>
            <a:off x="8115300" y="4041647"/>
            <a:ext cx="228600" cy="394970"/>
          </a:xfrm>
          <a:custGeom>
            <a:avLst/>
            <a:gdLst/>
            <a:ahLst/>
            <a:cxnLst/>
            <a:rect l="l" t="t" r="r" b="b"/>
            <a:pathLst>
              <a:path w="228600" h="394970">
                <a:moveTo>
                  <a:pt x="76200" y="166243"/>
                </a:moveTo>
                <a:lnTo>
                  <a:pt x="0" y="166243"/>
                </a:lnTo>
                <a:lnTo>
                  <a:pt x="114300" y="394843"/>
                </a:lnTo>
                <a:lnTo>
                  <a:pt x="209550" y="204343"/>
                </a:lnTo>
                <a:lnTo>
                  <a:pt x="76200" y="204343"/>
                </a:lnTo>
                <a:lnTo>
                  <a:pt x="76200" y="166243"/>
                </a:lnTo>
                <a:close/>
              </a:path>
              <a:path w="228600" h="394970">
                <a:moveTo>
                  <a:pt x="152400" y="0"/>
                </a:moveTo>
                <a:lnTo>
                  <a:pt x="76200" y="0"/>
                </a:lnTo>
                <a:lnTo>
                  <a:pt x="76200" y="204343"/>
                </a:lnTo>
                <a:lnTo>
                  <a:pt x="152400" y="204343"/>
                </a:lnTo>
                <a:lnTo>
                  <a:pt x="152400" y="0"/>
                </a:lnTo>
                <a:close/>
              </a:path>
              <a:path w="228600" h="394970">
                <a:moveTo>
                  <a:pt x="228600" y="166243"/>
                </a:moveTo>
                <a:lnTo>
                  <a:pt x="152400" y="166243"/>
                </a:lnTo>
                <a:lnTo>
                  <a:pt x="152400" y="204343"/>
                </a:lnTo>
                <a:lnTo>
                  <a:pt x="209550" y="204343"/>
                </a:lnTo>
                <a:lnTo>
                  <a:pt x="228600" y="166243"/>
                </a:lnTo>
                <a:close/>
              </a:path>
            </a:pathLst>
          </a:custGeom>
          <a:solidFill>
            <a:srgbClr val="4471C4"/>
          </a:solidFill>
        </p:spPr>
        <p:txBody>
          <a:bodyPr wrap="square" lIns="0" tIns="0" rIns="0" bIns="0" rtlCol="0"/>
          <a:lstStyle/>
          <a:p>
            <a:endParaRPr/>
          </a:p>
        </p:txBody>
      </p:sp>
      <p:sp>
        <p:nvSpPr>
          <p:cNvPr id="58" name="object 58"/>
          <p:cNvSpPr/>
          <p:nvPr/>
        </p:nvSpPr>
        <p:spPr>
          <a:xfrm>
            <a:off x="7338821" y="4530090"/>
            <a:ext cx="1612900" cy="332740"/>
          </a:xfrm>
          <a:custGeom>
            <a:avLst/>
            <a:gdLst/>
            <a:ahLst/>
            <a:cxnLst/>
            <a:rect l="l" t="t" r="r" b="b"/>
            <a:pathLst>
              <a:path w="1612900" h="332739">
                <a:moveTo>
                  <a:pt x="1557020" y="0"/>
                </a:moveTo>
                <a:lnTo>
                  <a:pt x="55372" y="0"/>
                </a:lnTo>
                <a:lnTo>
                  <a:pt x="33807" y="4347"/>
                </a:lnTo>
                <a:lnTo>
                  <a:pt x="16208" y="16208"/>
                </a:lnTo>
                <a:lnTo>
                  <a:pt x="4347" y="33807"/>
                </a:lnTo>
                <a:lnTo>
                  <a:pt x="0" y="55372"/>
                </a:lnTo>
                <a:lnTo>
                  <a:pt x="0" y="276860"/>
                </a:lnTo>
                <a:lnTo>
                  <a:pt x="4347" y="298424"/>
                </a:lnTo>
                <a:lnTo>
                  <a:pt x="16208" y="316023"/>
                </a:lnTo>
                <a:lnTo>
                  <a:pt x="33807" y="327884"/>
                </a:lnTo>
                <a:lnTo>
                  <a:pt x="55372" y="332232"/>
                </a:lnTo>
                <a:lnTo>
                  <a:pt x="1557020" y="332232"/>
                </a:lnTo>
                <a:lnTo>
                  <a:pt x="1578584" y="327884"/>
                </a:lnTo>
                <a:lnTo>
                  <a:pt x="1596183" y="316023"/>
                </a:lnTo>
                <a:lnTo>
                  <a:pt x="1608044" y="298424"/>
                </a:lnTo>
                <a:lnTo>
                  <a:pt x="1612392" y="276860"/>
                </a:lnTo>
                <a:lnTo>
                  <a:pt x="1612392" y="55372"/>
                </a:lnTo>
                <a:lnTo>
                  <a:pt x="1608044" y="33807"/>
                </a:lnTo>
                <a:lnTo>
                  <a:pt x="1596183" y="16208"/>
                </a:lnTo>
                <a:lnTo>
                  <a:pt x="1578584" y="4347"/>
                </a:lnTo>
                <a:lnTo>
                  <a:pt x="1557020" y="0"/>
                </a:lnTo>
                <a:close/>
              </a:path>
            </a:pathLst>
          </a:custGeom>
          <a:solidFill>
            <a:srgbClr val="4471C4"/>
          </a:solidFill>
        </p:spPr>
        <p:txBody>
          <a:bodyPr wrap="square" lIns="0" tIns="0" rIns="0" bIns="0" rtlCol="0"/>
          <a:lstStyle/>
          <a:p>
            <a:endParaRPr/>
          </a:p>
        </p:txBody>
      </p:sp>
      <p:sp>
        <p:nvSpPr>
          <p:cNvPr id="59" name="object 59"/>
          <p:cNvSpPr txBox="1"/>
          <p:nvPr/>
        </p:nvSpPr>
        <p:spPr>
          <a:xfrm>
            <a:off x="7433818" y="4568189"/>
            <a:ext cx="1407795" cy="232410"/>
          </a:xfrm>
          <a:prstGeom prst="rect">
            <a:avLst/>
          </a:prstGeom>
        </p:spPr>
        <p:txBody>
          <a:bodyPr vert="horz" wrap="square" lIns="0" tIns="13335" rIns="0" bIns="0" rtlCol="0">
            <a:spAutoFit/>
          </a:bodyPr>
          <a:lstStyle/>
          <a:p>
            <a:pPr marL="12700">
              <a:lnSpc>
                <a:spcPct val="100000"/>
              </a:lnSpc>
              <a:spcBef>
                <a:spcPts val="105"/>
              </a:spcBef>
            </a:pPr>
            <a:r>
              <a:rPr sz="1350" spc="-5" dirty="0">
                <a:solidFill>
                  <a:srgbClr val="FFFFFF"/>
                </a:solidFill>
                <a:latin typeface="Calibri"/>
                <a:cs typeface="Calibri"/>
              </a:rPr>
              <a:t>LOD</a:t>
            </a:r>
            <a:r>
              <a:rPr sz="1350" spc="-50" dirty="0">
                <a:solidFill>
                  <a:srgbClr val="FFFFFF"/>
                </a:solidFill>
                <a:latin typeface="Calibri"/>
                <a:cs typeface="Calibri"/>
              </a:rPr>
              <a:t> </a:t>
            </a:r>
            <a:r>
              <a:rPr sz="1350" dirty="0">
                <a:solidFill>
                  <a:srgbClr val="FFFFFF"/>
                </a:solidFill>
                <a:latin typeface="Calibri"/>
                <a:cs typeface="Calibri"/>
              </a:rPr>
              <a:t>&lt;</a:t>
            </a:r>
            <a:r>
              <a:rPr sz="1350" spc="-25" dirty="0">
                <a:solidFill>
                  <a:srgbClr val="FFFFFF"/>
                </a:solidFill>
                <a:latin typeface="Calibri"/>
                <a:cs typeface="Calibri"/>
              </a:rPr>
              <a:t> </a:t>
            </a:r>
            <a:r>
              <a:rPr sz="1350" dirty="0">
                <a:solidFill>
                  <a:srgbClr val="FFFFFF"/>
                </a:solidFill>
                <a:latin typeface="Calibri"/>
                <a:cs typeface="Calibri"/>
              </a:rPr>
              <a:t>MRL</a:t>
            </a:r>
            <a:r>
              <a:rPr sz="1350" spc="-25" dirty="0">
                <a:solidFill>
                  <a:srgbClr val="FFFFFF"/>
                </a:solidFill>
                <a:latin typeface="Calibri"/>
                <a:cs typeface="Calibri"/>
              </a:rPr>
              <a:t> </a:t>
            </a:r>
            <a:r>
              <a:rPr sz="1350" dirty="0">
                <a:solidFill>
                  <a:srgbClr val="FFFFFF"/>
                </a:solidFill>
                <a:latin typeface="Calibri"/>
                <a:cs typeface="Calibri"/>
              </a:rPr>
              <a:t>in</a:t>
            </a:r>
            <a:r>
              <a:rPr sz="1350" spc="-25" dirty="0">
                <a:solidFill>
                  <a:srgbClr val="FFFFFF"/>
                </a:solidFill>
                <a:latin typeface="Calibri"/>
                <a:cs typeface="Calibri"/>
              </a:rPr>
              <a:t> </a:t>
            </a:r>
            <a:r>
              <a:rPr sz="1350" spc="-10" dirty="0">
                <a:solidFill>
                  <a:srgbClr val="FFFFFF"/>
                </a:solidFill>
                <a:latin typeface="Calibri"/>
                <a:cs typeface="Calibri"/>
              </a:rPr>
              <a:t>grains</a:t>
            </a:r>
            <a:endParaRPr sz="1350">
              <a:latin typeface="Calibri"/>
              <a:cs typeface="Calibri"/>
            </a:endParaRPr>
          </a:p>
        </p:txBody>
      </p:sp>
      <p:grpSp>
        <p:nvGrpSpPr>
          <p:cNvPr id="60" name="object 60"/>
          <p:cNvGrpSpPr/>
          <p:nvPr/>
        </p:nvGrpSpPr>
        <p:grpSpPr>
          <a:xfrm>
            <a:off x="4777740" y="1341119"/>
            <a:ext cx="4366260" cy="4672965"/>
            <a:chOff x="4777740" y="1341119"/>
            <a:chExt cx="4366260" cy="4672965"/>
          </a:xfrm>
        </p:grpSpPr>
        <p:pic>
          <p:nvPicPr>
            <p:cNvPr id="61" name="object 61"/>
            <p:cNvPicPr/>
            <p:nvPr/>
          </p:nvPicPr>
          <p:blipFill>
            <a:blip r:embed="rId6" cstate="print"/>
            <a:stretch>
              <a:fillRect/>
            </a:stretch>
          </p:blipFill>
          <p:spPr>
            <a:xfrm>
              <a:off x="6246876" y="4418075"/>
              <a:ext cx="2897124" cy="1595628"/>
            </a:xfrm>
            <a:prstGeom prst="rect">
              <a:avLst/>
            </a:prstGeom>
          </p:spPr>
        </p:pic>
        <p:pic>
          <p:nvPicPr>
            <p:cNvPr id="62" name="object 62"/>
            <p:cNvPicPr/>
            <p:nvPr/>
          </p:nvPicPr>
          <p:blipFill>
            <a:blip r:embed="rId7" cstate="print"/>
            <a:stretch>
              <a:fillRect/>
            </a:stretch>
          </p:blipFill>
          <p:spPr>
            <a:xfrm>
              <a:off x="4777740" y="3363468"/>
              <a:ext cx="2735580" cy="2144267"/>
            </a:xfrm>
            <a:prstGeom prst="rect">
              <a:avLst/>
            </a:prstGeom>
          </p:spPr>
        </p:pic>
        <p:pic>
          <p:nvPicPr>
            <p:cNvPr id="63" name="object 63"/>
            <p:cNvPicPr/>
            <p:nvPr/>
          </p:nvPicPr>
          <p:blipFill>
            <a:blip r:embed="rId8" cstate="print"/>
            <a:stretch>
              <a:fillRect/>
            </a:stretch>
          </p:blipFill>
          <p:spPr>
            <a:xfrm>
              <a:off x="5053584" y="1341119"/>
              <a:ext cx="2144267" cy="2267711"/>
            </a:xfrm>
            <a:prstGeom prst="rect">
              <a:avLst/>
            </a:prstGeom>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80303" y="3241548"/>
            <a:ext cx="3610610" cy="2566670"/>
          </a:xfrm>
          <a:custGeom>
            <a:avLst/>
            <a:gdLst/>
            <a:ahLst/>
            <a:cxnLst/>
            <a:rect l="l" t="t" r="r" b="b"/>
            <a:pathLst>
              <a:path w="3610609" h="2566670">
                <a:moveTo>
                  <a:pt x="0" y="427735"/>
                </a:moveTo>
                <a:lnTo>
                  <a:pt x="2510" y="381131"/>
                </a:lnTo>
                <a:lnTo>
                  <a:pt x="9866" y="335980"/>
                </a:lnTo>
                <a:lnTo>
                  <a:pt x="21807" y="292542"/>
                </a:lnTo>
                <a:lnTo>
                  <a:pt x="38072" y="251080"/>
                </a:lnTo>
                <a:lnTo>
                  <a:pt x="58401" y="211854"/>
                </a:lnTo>
                <a:lnTo>
                  <a:pt x="82531" y="175125"/>
                </a:lnTo>
                <a:lnTo>
                  <a:pt x="110203" y="141155"/>
                </a:lnTo>
                <a:lnTo>
                  <a:pt x="141155" y="110203"/>
                </a:lnTo>
                <a:lnTo>
                  <a:pt x="175125" y="82531"/>
                </a:lnTo>
                <a:lnTo>
                  <a:pt x="211854" y="58401"/>
                </a:lnTo>
                <a:lnTo>
                  <a:pt x="251080" y="38072"/>
                </a:lnTo>
                <a:lnTo>
                  <a:pt x="292542" y="21807"/>
                </a:lnTo>
                <a:lnTo>
                  <a:pt x="335980" y="9866"/>
                </a:lnTo>
                <a:lnTo>
                  <a:pt x="381131" y="2510"/>
                </a:lnTo>
                <a:lnTo>
                  <a:pt x="427736" y="0"/>
                </a:lnTo>
                <a:lnTo>
                  <a:pt x="3182620" y="0"/>
                </a:lnTo>
                <a:lnTo>
                  <a:pt x="3229224" y="2510"/>
                </a:lnTo>
                <a:lnTo>
                  <a:pt x="3274375" y="9866"/>
                </a:lnTo>
                <a:lnTo>
                  <a:pt x="3317813" y="21807"/>
                </a:lnTo>
                <a:lnTo>
                  <a:pt x="3359275" y="38072"/>
                </a:lnTo>
                <a:lnTo>
                  <a:pt x="3398501" y="58401"/>
                </a:lnTo>
                <a:lnTo>
                  <a:pt x="3435230" y="82531"/>
                </a:lnTo>
                <a:lnTo>
                  <a:pt x="3469200" y="110203"/>
                </a:lnTo>
                <a:lnTo>
                  <a:pt x="3500152" y="141155"/>
                </a:lnTo>
                <a:lnTo>
                  <a:pt x="3527824" y="175125"/>
                </a:lnTo>
                <a:lnTo>
                  <a:pt x="3551954" y="211854"/>
                </a:lnTo>
                <a:lnTo>
                  <a:pt x="3572283" y="251080"/>
                </a:lnTo>
                <a:lnTo>
                  <a:pt x="3588548" y="292542"/>
                </a:lnTo>
                <a:lnTo>
                  <a:pt x="3600489" y="335980"/>
                </a:lnTo>
                <a:lnTo>
                  <a:pt x="3607845" y="381131"/>
                </a:lnTo>
                <a:lnTo>
                  <a:pt x="3610355" y="427735"/>
                </a:lnTo>
                <a:lnTo>
                  <a:pt x="3610355" y="2138679"/>
                </a:lnTo>
                <a:lnTo>
                  <a:pt x="3607845" y="2185286"/>
                </a:lnTo>
                <a:lnTo>
                  <a:pt x="3600489" y="2230439"/>
                </a:lnTo>
                <a:lnTo>
                  <a:pt x="3588548" y="2273877"/>
                </a:lnTo>
                <a:lnTo>
                  <a:pt x="3572283" y="2315340"/>
                </a:lnTo>
                <a:lnTo>
                  <a:pt x="3551954" y="2354566"/>
                </a:lnTo>
                <a:lnTo>
                  <a:pt x="3527824" y="2391295"/>
                </a:lnTo>
                <a:lnTo>
                  <a:pt x="3500152" y="2425265"/>
                </a:lnTo>
                <a:lnTo>
                  <a:pt x="3469200" y="2456217"/>
                </a:lnTo>
                <a:lnTo>
                  <a:pt x="3435230" y="2483887"/>
                </a:lnTo>
                <a:lnTo>
                  <a:pt x="3398501" y="2508017"/>
                </a:lnTo>
                <a:lnTo>
                  <a:pt x="3359275" y="2528345"/>
                </a:lnTo>
                <a:lnTo>
                  <a:pt x="3317813" y="2544609"/>
                </a:lnTo>
                <a:lnTo>
                  <a:pt x="3274375" y="2556550"/>
                </a:lnTo>
                <a:lnTo>
                  <a:pt x="3229224" y="2563906"/>
                </a:lnTo>
                <a:lnTo>
                  <a:pt x="3182620" y="2566416"/>
                </a:lnTo>
                <a:lnTo>
                  <a:pt x="427736" y="2566416"/>
                </a:lnTo>
                <a:lnTo>
                  <a:pt x="381131" y="2563906"/>
                </a:lnTo>
                <a:lnTo>
                  <a:pt x="335980" y="2556550"/>
                </a:lnTo>
                <a:lnTo>
                  <a:pt x="292542" y="2544609"/>
                </a:lnTo>
                <a:lnTo>
                  <a:pt x="251080" y="2528345"/>
                </a:lnTo>
                <a:lnTo>
                  <a:pt x="211854" y="2508017"/>
                </a:lnTo>
                <a:lnTo>
                  <a:pt x="175125" y="2483887"/>
                </a:lnTo>
                <a:lnTo>
                  <a:pt x="141155" y="2456217"/>
                </a:lnTo>
                <a:lnTo>
                  <a:pt x="110203" y="2425265"/>
                </a:lnTo>
                <a:lnTo>
                  <a:pt x="82531" y="2391295"/>
                </a:lnTo>
                <a:lnTo>
                  <a:pt x="58401" y="2354566"/>
                </a:lnTo>
                <a:lnTo>
                  <a:pt x="38072" y="2315340"/>
                </a:lnTo>
                <a:lnTo>
                  <a:pt x="21807" y="2273877"/>
                </a:lnTo>
                <a:lnTo>
                  <a:pt x="9866" y="2230439"/>
                </a:lnTo>
                <a:lnTo>
                  <a:pt x="2510" y="2185286"/>
                </a:lnTo>
                <a:lnTo>
                  <a:pt x="0" y="2138679"/>
                </a:lnTo>
                <a:lnTo>
                  <a:pt x="0" y="427735"/>
                </a:lnTo>
                <a:close/>
              </a:path>
            </a:pathLst>
          </a:custGeom>
          <a:ln w="57150">
            <a:solidFill>
              <a:srgbClr val="2E5496"/>
            </a:solidFill>
          </a:ln>
        </p:spPr>
        <p:txBody>
          <a:bodyPr wrap="square" lIns="0" tIns="0" rIns="0" bIns="0" rtlCol="0"/>
          <a:lstStyle/>
          <a:p>
            <a:endParaRPr/>
          </a:p>
        </p:txBody>
      </p:sp>
      <p:pic>
        <p:nvPicPr>
          <p:cNvPr id="3" name="object 3"/>
          <p:cNvPicPr/>
          <p:nvPr/>
        </p:nvPicPr>
        <p:blipFill>
          <a:blip r:embed="rId2" cstate="print"/>
          <a:stretch>
            <a:fillRect/>
          </a:stretch>
        </p:blipFill>
        <p:spPr>
          <a:xfrm>
            <a:off x="2687573" y="1017650"/>
            <a:ext cx="1280286" cy="382015"/>
          </a:xfrm>
          <a:prstGeom prst="rect">
            <a:avLst/>
          </a:prstGeom>
        </p:spPr>
      </p:pic>
      <p:pic>
        <p:nvPicPr>
          <p:cNvPr id="4" name="object 4"/>
          <p:cNvPicPr/>
          <p:nvPr/>
        </p:nvPicPr>
        <p:blipFill>
          <a:blip r:embed="rId3" cstate="print"/>
          <a:stretch>
            <a:fillRect/>
          </a:stretch>
        </p:blipFill>
        <p:spPr>
          <a:xfrm>
            <a:off x="4069841" y="1017650"/>
            <a:ext cx="1372742" cy="382015"/>
          </a:xfrm>
          <a:prstGeom prst="rect">
            <a:avLst/>
          </a:prstGeom>
        </p:spPr>
      </p:pic>
      <p:sp>
        <p:nvSpPr>
          <p:cNvPr id="5" name="object 5"/>
          <p:cNvSpPr txBox="1">
            <a:spLocks noGrp="1"/>
          </p:cNvSpPr>
          <p:nvPr>
            <p:ph type="title"/>
          </p:nvPr>
        </p:nvSpPr>
        <p:spPr>
          <a:xfrm>
            <a:off x="2673857" y="882522"/>
            <a:ext cx="2782570" cy="528320"/>
          </a:xfrm>
          <a:prstGeom prst="rect">
            <a:avLst/>
          </a:prstGeom>
        </p:spPr>
        <p:txBody>
          <a:bodyPr vert="horz" wrap="square" lIns="0" tIns="12700" rIns="0" bIns="0" rtlCol="0">
            <a:spAutoFit/>
          </a:bodyPr>
          <a:lstStyle/>
          <a:p>
            <a:pPr marL="12700">
              <a:lnSpc>
                <a:spcPct val="100000"/>
              </a:lnSpc>
              <a:spcBef>
                <a:spcPts val="100"/>
              </a:spcBef>
            </a:pPr>
            <a:r>
              <a:rPr sz="3300" dirty="0">
                <a:solidFill>
                  <a:srgbClr val="000000"/>
                </a:solidFill>
                <a:latin typeface="Calibri"/>
                <a:cs typeface="Calibri"/>
              </a:rPr>
              <a:t>Sample</a:t>
            </a:r>
            <a:r>
              <a:rPr sz="3300" spc="-80" dirty="0">
                <a:solidFill>
                  <a:srgbClr val="000000"/>
                </a:solidFill>
                <a:latin typeface="Calibri"/>
                <a:cs typeface="Calibri"/>
              </a:rPr>
              <a:t> </a:t>
            </a:r>
            <a:r>
              <a:rPr sz="3300" spc="-5" dirty="0">
                <a:solidFill>
                  <a:srgbClr val="000000"/>
                </a:solidFill>
                <a:latin typeface="Calibri"/>
                <a:cs typeface="Calibri"/>
              </a:rPr>
              <a:t>analysis</a:t>
            </a:r>
            <a:endParaRPr sz="3300">
              <a:latin typeface="Calibri"/>
              <a:cs typeface="Calibri"/>
            </a:endParaRPr>
          </a:p>
        </p:txBody>
      </p:sp>
      <p:grpSp>
        <p:nvGrpSpPr>
          <p:cNvPr id="6" name="object 6"/>
          <p:cNvGrpSpPr/>
          <p:nvPr/>
        </p:nvGrpSpPr>
        <p:grpSpPr>
          <a:xfrm>
            <a:off x="988822" y="2947416"/>
            <a:ext cx="4658995" cy="2867025"/>
            <a:chOff x="988822" y="2947416"/>
            <a:chExt cx="4658995" cy="2867025"/>
          </a:xfrm>
        </p:grpSpPr>
        <p:pic>
          <p:nvPicPr>
            <p:cNvPr id="7" name="object 7"/>
            <p:cNvPicPr/>
            <p:nvPr/>
          </p:nvPicPr>
          <p:blipFill>
            <a:blip r:embed="rId4" cstate="print"/>
            <a:stretch>
              <a:fillRect/>
            </a:stretch>
          </p:blipFill>
          <p:spPr>
            <a:xfrm>
              <a:off x="2810255" y="2947416"/>
              <a:ext cx="2837434" cy="2464307"/>
            </a:xfrm>
            <a:prstGeom prst="rect">
              <a:avLst/>
            </a:prstGeom>
          </p:spPr>
        </p:pic>
        <p:sp>
          <p:nvSpPr>
            <p:cNvPr id="8" name="object 8"/>
            <p:cNvSpPr/>
            <p:nvPr/>
          </p:nvSpPr>
          <p:spPr>
            <a:xfrm>
              <a:off x="3159251" y="3235452"/>
              <a:ext cx="401320" cy="226060"/>
            </a:xfrm>
            <a:custGeom>
              <a:avLst/>
              <a:gdLst/>
              <a:ahLst/>
              <a:cxnLst/>
              <a:rect l="l" t="t" r="r" b="b"/>
              <a:pathLst>
                <a:path w="401320" h="226060">
                  <a:moveTo>
                    <a:pt x="400812" y="0"/>
                  </a:moveTo>
                  <a:lnTo>
                    <a:pt x="0" y="0"/>
                  </a:lnTo>
                  <a:lnTo>
                    <a:pt x="0" y="225551"/>
                  </a:lnTo>
                  <a:lnTo>
                    <a:pt x="400812" y="225551"/>
                  </a:lnTo>
                  <a:lnTo>
                    <a:pt x="400812" y="0"/>
                  </a:lnTo>
                  <a:close/>
                </a:path>
              </a:pathLst>
            </a:custGeom>
            <a:solidFill>
              <a:srgbClr val="FFFFFF"/>
            </a:solidFill>
          </p:spPr>
          <p:txBody>
            <a:bodyPr wrap="square" lIns="0" tIns="0" rIns="0" bIns="0" rtlCol="0"/>
            <a:lstStyle/>
            <a:p>
              <a:endParaRPr/>
            </a:p>
          </p:txBody>
        </p:sp>
        <p:sp>
          <p:nvSpPr>
            <p:cNvPr id="9" name="object 9"/>
            <p:cNvSpPr/>
            <p:nvPr/>
          </p:nvSpPr>
          <p:spPr>
            <a:xfrm>
              <a:off x="3159251" y="3235452"/>
              <a:ext cx="401320" cy="226060"/>
            </a:xfrm>
            <a:custGeom>
              <a:avLst/>
              <a:gdLst/>
              <a:ahLst/>
              <a:cxnLst/>
              <a:rect l="l" t="t" r="r" b="b"/>
              <a:pathLst>
                <a:path w="401320" h="226060">
                  <a:moveTo>
                    <a:pt x="0" y="225551"/>
                  </a:moveTo>
                  <a:lnTo>
                    <a:pt x="400812" y="225551"/>
                  </a:lnTo>
                  <a:lnTo>
                    <a:pt x="400812" y="0"/>
                  </a:lnTo>
                  <a:lnTo>
                    <a:pt x="0" y="0"/>
                  </a:lnTo>
                  <a:lnTo>
                    <a:pt x="0" y="225551"/>
                  </a:lnTo>
                  <a:close/>
                </a:path>
              </a:pathLst>
            </a:custGeom>
            <a:ln w="12700">
              <a:solidFill>
                <a:srgbClr val="FFFFFF"/>
              </a:solidFill>
            </a:ln>
          </p:spPr>
          <p:txBody>
            <a:bodyPr wrap="square" lIns="0" tIns="0" rIns="0" bIns="0" rtlCol="0"/>
            <a:lstStyle/>
            <a:p>
              <a:endParaRPr/>
            </a:p>
          </p:txBody>
        </p:sp>
        <p:sp>
          <p:nvSpPr>
            <p:cNvPr id="10" name="object 10"/>
            <p:cNvSpPr/>
            <p:nvPr/>
          </p:nvSpPr>
          <p:spPr>
            <a:xfrm>
              <a:off x="995172" y="5347716"/>
              <a:ext cx="3305810" cy="460375"/>
            </a:xfrm>
            <a:custGeom>
              <a:avLst/>
              <a:gdLst/>
              <a:ahLst/>
              <a:cxnLst/>
              <a:rect l="l" t="t" r="r" b="b"/>
              <a:pathLst>
                <a:path w="3305810" h="460375">
                  <a:moveTo>
                    <a:pt x="3228848" y="0"/>
                  </a:moveTo>
                  <a:lnTo>
                    <a:pt x="76708" y="0"/>
                  </a:lnTo>
                  <a:lnTo>
                    <a:pt x="46848" y="6020"/>
                  </a:lnTo>
                  <a:lnTo>
                    <a:pt x="22466" y="22447"/>
                  </a:lnTo>
                  <a:lnTo>
                    <a:pt x="6027" y="46827"/>
                  </a:lnTo>
                  <a:lnTo>
                    <a:pt x="0" y="76708"/>
                  </a:lnTo>
                  <a:lnTo>
                    <a:pt x="0" y="383540"/>
                  </a:lnTo>
                  <a:lnTo>
                    <a:pt x="6027" y="413399"/>
                  </a:lnTo>
                  <a:lnTo>
                    <a:pt x="22466" y="437781"/>
                  </a:lnTo>
                  <a:lnTo>
                    <a:pt x="46848" y="454220"/>
                  </a:lnTo>
                  <a:lnTo>
                    <a:pt x="76708" y="460248"/>
                  </a:lnTo>
                  <a:lnTo>
                    <a:pt x="3228848" y="460248"/>
                  </a:lnTo>
                  <a:lnTo>
                    <a:pt x="3258728" y="454220"/>
                  </a:lnTo>
                  <a:lnTo>
                    <a:pt x="3283108" y="437781"/>
                  </a:lnTo>
                  <a:lnTo>
                    <a:pt x="3299535" y="413399"/>
                  </a:lnTo>
                  <a:lnTo>
                    <a:pt x="3305555" y="383540"/>
                  </a:lnTo>
                  <a:lnTo>
                    <a:pt x="3305555" y="76708"/>
                  </a:lnTo>
                  <a:lnTo>
                    <a:pt x="3299535" y="46827"/>
                  </a:lnTo>
                  <a:lnTo>
                    <a:pt x="3283108" y="22447"/>
                  </a:lnTo>
                  <a:lnTo>
                    <a:pt x="3258728" y="6020"/>
                  </a:lnTo>
                  <a:lnTo>
                    <a:pt x="3228848" y="0"/>
                  </a:lnTo>
                  <a:close/>
                </a:path>
              </a:pathLst>
            </a:custGeom>
            <a:solidFill>
              <a:srgbClr val="4471C4"/>
            </a:solidFill>
          </p:spPr>
          <p:txBody>
            <a:bodyPr wrap="square" lIns="0" tIns="0" rIns="0" bIns="0" rtlCol="0"/>
            <a:lstStyle/>
            <a:p>
              <a:endParaRPr/>
            </a:p>
          </p:txBody>
        </p:sp>
        <p:sp>
          <p:nvSpPr>
            <p:cNvPr id="11" name="object 11"/>
            <p:cNvSpPr/>
            <p:nvPr/>
          </p:nvSpPr>
          <p:spPr>
            <a:xfrm>
              <a:off x="995172" y="5347716"/>
              <a:ext cx="3305810" cy="460375"/>
            </a:xfrm>
            <a:custGeom>
              <a:avLst/>
              <a:gdLst/>
              <a:ahLst/>
              <a:cxnLst/>
              <a:rect l="l" t="t" r="r" b="b"/>
              <a:pathLst>
                <a:path w="3305810" h="460375">
                  <a:moveTo>
                    <a:pt x="0" y="76708"/>
                  </a:moveTo>
                  <a:lnTo>
                    <a:pt x="6027" y="46827"/>
                  </a:lnTo>
                  <a:lnTo>
                    <a:pt x="22466" y="22447"/>
                  </a:lnTo>
                  <a:lnTo>
                    <a:pt x="46848" y="6020"/>
                  </a:lnTo>
                  <a:lnTo>
                    <a:pt x="76708" y="0"/>
                  </a:lnTo>
                  <a:lnTo>
                    <a:pt x="3228848" y="0"/>
                  </a:lnTo>
                  <a:lnTo>
                    <a:pt x="3258728" y="6020"/>
                  </a:lnTo>
                  <a:lnTo>
                    <a:pt x="3283108" y="22447"/>
                  </a:lnTo>
                  <a:lnTo>
                    <a:pt x="3299535" y="46827"/>
                  </a:lnTo>
                  <a:lnTo>
                    <a:pt x="3305555" y="76708"/>
                  </a:lnTo>
                  <a:lnTo>
                    <a:pt x="3305555" y="383540"/>
                  </a:lnTo>
                  <a:lnTo>
                    <a:pt x="3299535" y="413399"/>
                  </a:lnTo>
                  <a:lnTo>
                    <a:pt x="3283108" y="437781"/>
                  </a:lnTo>
                  <a:lnTo>
                    <a:pt x="3258728" y="454220"/>
                  </a:lnTo>
                  <a:lnTo>
                    <a:pt x="3228848" y="460248"/>
                  </a:lnTo>
                  <a:lnTo>
                    <a:pt x="76708" y="460248"/>
                  </a:lnTo>
                  <a:lnTo>
                    <a:pt x="46848" y="454220"/>
                  </a:lnTo>
                  <a:lnTo>
                    <a:pt x="22466" y="437781"/>
                  </a:lnTo>
                  <a:lnTo>
                    <a:pt x="6027" y="413399"/>
                  </a:lnTo>
                  <a:lnTo>
                    <a:pt x="0" y="383540"/>
                  </a:lnTo>
                  <a:lnTo>
                    <a:pt x="0" y="76708"/>
                  </a:lnTo>
                  <a:close/>
                </a:path>
              </a:pathLst>
            </a:custGeom>
            <a:ln w="12700">
              <a:solidFill>
                <a:srgbClr val="172C51"/>
              </a:solidFill>
            </a:ln>
          </p:spPr>
          <p:txBody>
            <a:bodyPr wrap="square" lIns="0" tIns="0" rIns="0" bIns="0" rtlCol="0"/>
            <a:lstStyle/>
            <a:p>
              <a:endParaRPr/>
            </a:p>
          </p:txBody>
        </p:sp>
      </p:grpSp>
      <p:grpSp>
        <p:nvGrpSpPr>
          <p:cNvPr id="12" name="object 12"/>
          <p:cNvGrpSpPr/>
          <p:nvPr/>
        </p:nvGrpSpPr>
        <p:grpSpPr>
          <a:xfrm>
            <a:off x="1969007" y="1164336"/>
            <a:ext cx="2388235" cy="1648460"/>
            <a:chOff x="1969007" y="1164336"/>
            <a:chExt cx="2388235" cy="1648460"/>
          </a:xfrm>
        </p:grpSpPr>
        <p:pic>
          <p:nvPicPr>
            <p:cNvPr id="13" name="object 13"/>
            <p:cNvPicPr/>
            <p:nvPr/>
          </p:nvPicPr>
          <p:blipFill>
            <a:blip r:embed="rId5" cstate="print"/>
            <a:stretch>
              <a:fillRect/>
            </a:stretch>
          </p:blipFill>
          <p:spPr>
            <a:xfrm>
              <a:off x="1969007" y="1164336"/>
              <a:ext cx="1310640" cy="1312164"/>
            </a:xfrm>
            <a:prstGeom prst="rect">
              <a:avLst/>
            </a:prstGeom>
          </p:spPr>
        </p:pic>
        <p:pic>
          <p:nvPicPr>
            <p:cNvPr id="14" name="object 14"/>
            <p:cNvPicPr/>
            <p:nvPr/>
          </p:nvPicPr>
          <p:blipFill>
            <a:blip r:embed="rId6" cstate="print"/>
            <a:stretch>
              <a:fillRect/>
            </a:stretch>
          </p:blipFill>
          <p:spPr>
            <a:xfrm>
              <a:off x="3919147" y="1759663"/>
              <a:ext cx="316217" cy="1052672"/>
            </a:xfrm>
            <a:prstGeom prst="rect">
              <a:avLst/>
            </a:prstGeom>
          </p:spPr>
        </p:pic>
        <p:pic>
          <p:nvPicPr>
            <p:cNvPr id="15" name="object 15"/>
            <p:cNvPicPr/>
            <p:nvPr/>
          </p:nvPicPr>
          <p:blipFill>
            <a:blip r:embed="rId7" cstate="print"/>
            <a:stretch>
              <a:fillRect/>
            </a:stretch>
          </p:blipFill>
          <p:spPr>
            <a:xfrm>
              <a:off x="3343655" y="1674876"/>
              <a:ext cx="1013460" cy="1014984"/>
            </a:xfrm>
            <a:prstGeom prst="rect">
              <a:avLst/>
            </a:prstGeom>
          </p:spPr>
        </p:pic>
      </p:grpSp>
      <p:sp>
        <p:nvSpPr>
          <p:cNvPr id="16" name="object 16"/>
          <p:cNvSpPr txBox="1"/>
          <p:nvPr/>
        </p:nvSpPr>
        <p:spPr>
          <a:xfrm>
            <a:off x="521919" y="1754885"/>
            <a:ext cx="1405890" cy="1055370"/>
          </a:xfrm>
          <a:prstGeom prst="rect">
            <a:avLst/>
          </a:prstGeom>
        </p:spPr>
        <p:txBody>
          <a:bodyPr vert="horz" wrap="square" lIns="0" tIns="13335" rIns="0" bIns="0" rtlCol="0">
            <a:spAutoFit/>
          </a:bodyPr>
          <a:lstStyle/>
          <a:p>
            <a:pPr marL="12700" marR="5080" algn="ctr">
              <a:lnSpc>
                <a:spcPct val="100000"/>
              </a:lnSpc>
              <a:spcBef>
                <a:spcPts val="105"/>
              </a:spcBef>
            </a:pPr>
            <a:r>
              <a:rPr sz="1350" spc="-5" dirty="0">
                <a:latin typeface="Calibri"/>
                <a:cs typeface="Calibri"/>
              </a:rPr>
              <a:t>Soft wheat </a:t>
            </a:r>
            <a:r>
              <a:rPr sz="1350" dirty="0">
                <a:latin typeface="Calibri"/>
                <a:cs typeface="Calibri"/>
              </a:rPr>
              <a:t>1 </a:t>
            </a:r>
            <a:r>
              <a:rPr sz="1350" spc="-5" dirty="0">
                <a:latin typeface="Calibri"/>
                <a:cs typeface="Calibri"/>
              </a:rPr>
              <a:t>(SW1) </a:t>
            </a:r>
            <a:r>
              <a:rPr sz="1350" spc="-295" dirty="0">
                <a:latin typeface="Calibri"/>
                <a:cs typeface="Calibri"/>
              </a:rPr>
              <a:t> </a:t>
            </a:r>
            <a:r>
              <a:rPr sz="1350" spc="-5" dirty="0">
                <a:latin typeface="Calibri"/>
                <a:cs typeface="Calibri"/>
              </a:rPr>
              <a:t>Soft</a:t>
            </a:r>
            <a:r>
              <a:rPr sz="1350" spc="-25" dirty="0">
                <a:latin typeface="Calibri"/>
                <a:cs typeface="Calibri"/>
              </a:rPr>
              <a:t> </a:t>
            </a:r>
            <a:r>
              <a:rPr sz="1350" spc="-5" dirty="0">
                <a:latin typeface="Calibri"/>
                <a:cs typeface="Calibri"/>
              </a:rPr>
              <a:t>wheat</a:t>
            </a:r>
            <a:r>
              <a:rPr sz="1350" spc="-15" dirty="0">
                <a:latin typeface="Calibri"/>
                <a:cs typeface="Calibri"/>
              </a:rPr>
              <a:t> </a:t>
            </a:r>
            <a:r>
              <a:rPr sz="1350" dirty="0">
                <a:latin typeface="Calibri"/>
                <a:cs typeface="Calibri"/>
              </a:rPr>
              <a:t>2</a:t>
            </a:r>
            <a:r>
              <a:rPr sz="1350" spc="275" dirty="0">
                <a:latin typeface="Calibri"/>
                <a:cs typeface="Calibri"/>
              </a:rPr>
              <a:t> </a:t>
            </a:r>
            <a:r>
              <a:rPr sz="1350" spc="-5" dirty="0">
                <a:latin typeface="Calibri"/>
                <a:cs typeface="Calibri"/>
              </a:rPr>
              <a:t>(SW2) </a:t>
            </a:r>
            <a:r>
              <a:rPr sz="1350" spc="-290" dirty="0">
                <a:latin typeface="Calibri"/>
                <a:cs typeface="Calibri"/>
              </a:rPr>
              <a:t> </a:t>
            </a:r>
            <a:r>
              <a:rPr sz="1350" spc="-5" dirty="0">
                <a:latin typeface="Calibri"/>
                <a:cs typeface="Calibri"/>
              </a:rPr>
              <a:t>Durum wheat (DW) </a:t>
            </a:r>
            <a:r>
              <a:rPr sz="1350" spc="-295" dirty="0">
                <a:latin typeface="Calibri"/>
                <a:cs typeface="Calibri"/>
              </a:rPr>
              <a:t> </a:t>
            </a:r>
            <a:r>
              <a:rPr sz="1350" spc="-5" dirty="0">
                <a:latin typeface="Calibri"/>
                <a:cs typeface="Calibri"/>
              </a:rPr>
              <a:t>Kamut</a:t>
            </a:r>
            <a:r>
              <a:rPr sz="1350" spc="-35" dirty="0">
                <a:latin typeface="Calibri"/>
                <a:cs typeface="Calibri"/>
              </a:rPr>
              <a:t> </a:t>
            </a:r>
            <a:r>
              <a:rPr sz="1350" dirty="0">
                <a:latin typeface="Calibri"/>
                <a:cs typeface="Calibri"/>
              </a:rPr>
              <a:t>(KM)</a:t>
            </a:r>
            <a:endParaRPr sz="1350">
              <a:latin typeface="Calibri"/>
              <a:cs typeface="Calibri"/>
            </a:endParaRPr>
          </a:p>
          <a:p>
            <a:pPr algn="ctr">
              <a:lnSpc>
                <a:spcPct val="100000"/>
              </a:lnSpc>
            </a:pPr>
            <a:r>
              <a:rPr sz="1350" spc="-5" dirty="0">
                <a:latin typeface="Calibri"/>
                <a:cs typeface="Calibri"/>
              </a:rPr>
              <a:t>Barley</a:t>
            </a:r>
            <a:r>
              <a:rPr sz="1350" spc="-25" dirty="0">
                <a:latin typeface="Calibri"/>
                <a:cs typeface="Calibri"/>
              </a:rPr>
              <a:t> </a:t>
            </a:r>
            <a:r>
              <a:rPr sz="1350" spc="-5" dirty="0">
                <a:latin typeface="Calibri"/>
                <a:cs typeface="Calibri"/>
              </a:rPr>
              <a:t>(BR)</a:t>
            </a:r>
            <a:endParaRPr sz="1350">
              <a:latin typeface="Calibri"/>
              <a:cs typeface="Calibri"/>
            </a:endParaRPr>
          </a:p>
        </p:txBody>
      </p:sp>
      <p:sp>
        <p:nvSpPr>
          <p:cNvPr id="17" name="object 17"/>
          <p:cNvSpPr txBox="1"/>
          <p:nvPr/>
        </p:nvSpPr>
        <p:spPr>
          <a:xfrm>
            <a:off x="4436745" y="1651508"/>
            <a:ext cx="1176655" cy="438150"/>
          </a:xfrm>
          <a:prstGeom prst="rect">
            <a:avLst/>
          </a:prstGeom>
        </p:spPr>
        <p:txBody>
          <a:bodyPr vert="horz" wrap="square" lIns="0" tIns="13335" rIns="0" bIns="0" rtlCol="0">
            <a:spAutoFit/>
          </a:bodyPr>
          <a:lstStyle/>
          <a:p>
            <a:pPr marL="12700" marR="5080">
              <a:lnSpc>
                <a:spcPct val="100000"/>
              </a:lnSpc>
              <a:spcBef>
                <a:spcPts val="105"/>
              </a:spcBef>
            </a:pPr>
            <a:r>
              <a:rPr sz="1350" dirty="0">
                <a:latin typeface="Calibri"/>
                <a:cs typeface="Calibri"/>
              </a:rPr>
              <a:t>5</a:t>
            </a:r>
            <a:r>
              <a:rPr sz="1350" spc="-25" dirty="0">
                <a:latin typeface="Calibri"/>
                <a:cs typeface="Calibri"/>
              </a:rPr>
              <a:t> </a:t>
            </a:r>
            <a:r>
              <a:rPr sz="1350" dirty="0">
                <a:latin typeface="Calibri"/>
                <a:cs typeface="Calibri"/>
              </a:rPr>
              <a:t>mg</a:t>
            </a:r>
            <a:r>
              <a:rPr sz="1350" spc="-30" dirty="0">
                <a:latin typeface="Calibri"/>
                <a:cs typeface="Calibri"/>
              </a:rPr>
              <a:t> </a:t>
            </a:r>
            <a:r>
              <a:rPr sz="1350" dirty="0">
                <a:latin typeface="Calibri"/>
                <a:cs typeface="Calibri"/>
              </a:rPr>
              <a:t>in</a:t>
            </a:r>
            <a:r>
              <a:rPr sz="1350" spc="-25" dirty="0">
                <a:latin typeface="Calibri"/>
                <a:cs typeface="Calibri"/>
              </a:rPr>
              <a:t> </a:t>
            </a:r>
            <a:r>
              <a:rPr sz="1350" dirty="0">
                <a:latin typeface="Calibri"/>
                <a:cs typeface="Calibri"/>
              </a:rPr>
              <a:t>10</a:t>
            </a:r>
            <a:r>
              <a:rPr sz="1350" spc="-20" dirty="0">
                <a:latin typeface="Calibri"/>
                <a:cs typeface="Calibri"/>
              </a:rPr>
              <a:t> </a:t>
            </a:r>
            <a:r>
              <a:rPr sz="1350" dirty="0">
                <a:latin typeface="Calibri"/>
                <a:cs typeface="Calibri"/>
              </a:rPr>
              <a:t>mL</a:t>
            </a:r>
            <a:r>
              <a:rPr sz="1350" spc="-35" dirty="0">
                <a:latin typeface="Calibri"/>
                <a:cs typeface="Calibri"/>
              </a:rPr>
              <a:t> </a:t>
            </a:r>
            <a:r>
              <a:rPr sz="1350" dirty="0">
                <a:latin typeface="Calibri"/>
                <a:cs typeface="Calibri"/>
              </a:rPr>
              <a:t>of </a:t>
            </a:r>
            <a:r>
              <a:rPr sz="1350" spc="-295" dirty="0">
                <a:latin typeface="Calibri"/>
                <a:cs typeface="Calibri"/>
              </a:rPr>
              <a:t> </a:t>
            </a:r>
            <a:r>
              <a:rPr sz="1350" spc="-5" dirty="0">
                <a:latin typeface="Calibri"/>
                <a:cs typeface="Calibri"/>
              </a:rPr>
              <a:t>methanol</a:t>
            </a:r>
            <a:endParaRPr sz="1350">
              <a:latin typeface="Calibri"/>
              <a:cs typeface="Calibri"/>
            </a:endParaRPr>
          </a:p>
        </p:txBody>
      </p:sp>
      <p:sp>
        <p:nvSpPr>
          <p:cNvPr id="18" name="object 18"/>
          <p:cNvSpPr txBox="1"/>
          <p:nvPr/>
        </p:nvSpPr>
        <p:spPr>
          <a:xfrm>
            <a:off x="4436745" y="2268728"/>
            <a:ext cx="1377950" cy="643890"/>
          </a:xfrm>
          <a:prstGeom prst="rect">
            <a:avLst/>
          </a:prstGeom>
        </p:spPr>
        <p:txBody>
          <a:bodyPr vert="horz" wrap="square" lIns="0" tIns="13335" rIns="0" bIns="0" rtlCol="0">
            <a:spAutoFit/>
          </a:bodyPr>
          <a:lstStyle/>
          <a:p>
            <a:pPr marL="12700" marR="5080">
              <a:lnSpc>
                <a:spcPct val="100000"/>
              </a:lnSpc>
              <a:spcBef>
                <a:spcPts val="105"/>
              </a:spcBef>
            </a:pPr>
            <a:r>
              <a:rPr sz="1350" spc="-5" dirty="0">
                <a:latin typeface="Calibri"/>
                <a:cs typeface="Calibri"/>
              </a:rPr>
              <a:t>Extraction under </a:t>
            </a:r>
            <a:r>
              <a:rPr sz="1350" dirty="0">
                <a:latin typeface="Calibri"/>
                <a:cs typeface="Calibri"/>
              </a:rPr>
              <a:t> </a:t>
            </a:r>
            <a:r>
              <a:rPr sz="1350" spc="-5" dirty="0">
                <a:latin typeface="Calibri"/>
                <a:cs typeface="Calibri"/>
              </a:rPr>
              <a:t>orbital</a:t>
            </a:r>
            <a:r>
              <a:rPr sz="1350" spc="-25" dirty="0">
                <a:latin typeface="Calibri"/>
                <a:cs typeface="Calibri"/>
              </a:rPr>
              <a:t> </a:t>
            </a:r>
            <a:r>
              <a:rPr sz="1350" spc="-5" dirty="0">
                <a:latin typeface="Calibri"/>
                <a:cs typeface="Calibri"/>
              </a:rPr>
              <a:t>stirring</a:t>
            </a:r>
            <a:r>
              <a:rPr sz="1350" spc="-20" dirty="0">
                <a:latin typeface="Calibri"/>
                <a:cs typeface="Calibri"/>
              </a:rPr>
              <a:t> </a:t>
            </a:r>
            <a:r>
              <a:rPr sz="1350" spc="-10" dirty="0">
                <a:latin typeface="Calibri"/>
                <a:cs typeface="Calibri"/>
              </a:rPr>
              <a:t>for</a:t>
            </a:r>
            <a:r>
              <a:rPr sz="1350" spc="-25" dirty="0">
                <a:latin typeface="Calibri"/>
                <a:cs typeface="Calibri"/>
              </a:rPr>
              <a:t> </a:t>
            </a:r>
            <a:r>
              <a:rPr sz="1350" dirty="0">
                <a:latin typeface="Calibri"/>
                <a:cs typeface="Calibri"/>
              </a:rPr>
              <a:t>5 </a:t>
            </a:r>
            <a:r>
              <a:rPr sz="1350" spc="-290" dirty="0">
                <a:latin typeface="Calibri"/>
                <a:cs typeface="Calibri"/>
              </a:rPr>
              <a:t> </a:t>
            </a:r>
            <a:r>
              <a:rPr sz="1350" dirty="0">
                <a:latin typeface="Calibri"/>
                <a:cs typeface="Calibri"/>
              </a:rPr>
              <a:t>min</a:t>
            </a:r>
            <a:r>
              <a:rPr sz="1350" spc="-25" dirty="0">
                <a:latin typeface="Calibri"/>
                <a:cs typeface="Calibri"/>
              </a:rPr>
              <a:t> </a:t>
            </a:r>
            <a:r>
              <a:rPr sz="1350" spc="-10" dirty="0">
                <a:latin typeface="Calibri"/>
                <a:cs typeface="Calibri"/>
              </a:rPr>
              <a:t>at </a:t>
            </a:r>
            <a:r>
              <a:rPr sz="1350" dirty="0">
                <a:latin typeface="Calibri"/>
                <a:cs typeface="Calibri"/>
              </a:rPr>
              <a:t>4000</a:t>
            </a:r>
            <a:r>
              <a:rPr sz="1350" spc="-10" dirty="0">
                <a:latin typeface="Calibri"/>
                <a:cs typeface="Calibri"/>
              </a:rPr>
              <a:t> </a:t>
            </a:r>
            <a:r>
              <a:rPr sz="1350" dirty="0">
                <a:latin typeface="Calibri"/>
                <a:cs typeface="Calibri"/>
              </a:rPr>
              <a:t>g</a:t>
            </a:r>
            <a:endParaRPr sz="1350">
              <a:latin typeface="Calibri"/>
              <a:cs typeface="Calibri"/>
            </a:endParaRPr>
          </a:p>
        </p:txBody>
      </p:sp>
      <p:sp>
        <p:nvSpPr>
          <p:cNvPr id="19" name="object 19"/>
          <p:cNvSpPr txBox="1"/>
          <p:nvPr/>
        </p:nvSpPr>
        <p:spPr>
          <a:xfrm>
            <a:off x="6832854" y="1933194"/>
            <a:ext cx="1385570" cy="849630"/>
          </a:xfrm>
          <a:prstGeom prst="rect">
            <a:avLst/>
          </a:prstGeom>
        </p:spPr>
        <p:txBody>
          <a:bodyPr vert="horz" wrap="square" lIns="0" tIns="13335" rIns="0" bIns="0" rtlCol="0">
            <a:spAutoFit/>
          </a:bodyPr>
          <a:lstStyle/>
          <a:p>
            <a:pPr marL="12700">
              <a:lnSpc>
                <a:spcPct val="100000"/>
              </a:lnSpc>
              <a:spcBef>
                <a:spcPts val="105"/>
              </a:spcBef>
            </a:pPr>
            <a:r>
              <a:rPr sz="1350" spc="-5" dirty="0">
                <a:latin typeface="Calibri"/>
                <a:cs typeface="Calibri"/>
              </a:rPr>
              <a:t>CBR</a:t>
            </a:r>
            <a:r>
              <a:rPr sz="1350" spc="-25" dirty="0">
                <a:latin typeface="Calibri"/>
                <a:cs typeface="Calibri"/>
              </a:rPr>
              <a:t> </a:t>
            </a:r>
            <a:r>
              <a:rPr sz="1350" spc="-5" dirty="0">
                <a:latin typeface="Calibri"/>
                <a:cs typeface="Calibri"/>
              </a:rPr>
              <a:t>fortification</a:t>
            </a:r>
            <a:r>
              <a:rPr sz="1350" spc="-30" dirty="0">
                <a:latin typeface="Calibri"/>
                <a:cs typeface="Calibri"/>
              </a:rPr>
              <a:t> </a:t>
            </a:r>
            <a:r>
              <a:rPr sz="1350" spc="-5" dirty="0">
                <a:latin typeface="Calibri"/>
                <a:cs typeface="Calibri"/>
              </a:rPr>
              <a:t>at:</a:t>
            </a:r>
            <a:endParaRPr sz="1350">
              <a:latin typeface="Calibri"/>
              <a:cs typeface="Calibri"/>
            </a:endParaRPr>
          </a:p>
          <a:p>
            <a:pPr marL="88900">
              <a:lnSpc>
                <a:spcPct val="100000"/>
              </a:lnSpc>
            </a:pPr>
            <a:r>
              <a:rPr sz="1350" dirty="0">
                <a:latin typeface="Calibri"/>
                <a:cs typeface="Calibri"/>
              </a:rPr>
              <a:t>0.5</a:t>
            </a:r>
            <a:r>
              <a:rPr sz="1350" spc="-25" dirty="0">
                <a:latin typeface="Calibri"/>
                <a:cs typeface="Calibri"/>
              </a:rPr>
              <a:t> </a:t>
            </a:r>
            <a:r>
              <a:rPr sz="1350" spc="5" dirty="0">
                <a:latin typeface="Calibri"/>
                <a:cs typeface="Calibri"/>
              </a:rPr>
              <a:t>MRL</a:t>
            </a:r>
            <a:r>
              <a:rPr sz="1350" spc="-45" dirty="0">
                <a:latin typeface="Calibri"/>
                <a:cs typeface="Calibri"/>
              </a:rPr>
              <a:t> </a:t>
            </a:r>
            <a:r>
              <a:rPr sz="1350" spc="-5" dirty="0">
                <a:latin typeface="Calibri"/>
                <a:cs typeface="Calibri"/>
              </a:rPr>
              <a:t>(1.7</a:t>
            </a:r>
            <a:r>
              <a:rPr sz="1350" spc="-25" dirty="0">
                <a:latin typeface="Calibri"/>
                <a:cs typeface="Calibri"/>
              </a:rPr>
              <a:t> </a:t>
            </a:r>
            <a:r>
              <a:rPr sz="1350" dirty="0">
                <a:latin typeface="Calibri"/>
                <a:cs typeface="Calibri"/>
              </a:rPr>
              <a:t>μM)</a:t>
            </a:r>
            <a:endParaRPr sz="1350">
              <a:latin typeface="Calibri"/>
              <a:cs typeface="Calibri"/>
            </a:endParaRPr>
          </a:p>
          <a:p>
            <a:pPr marL="154305">
              <a:lnSpc>
                <a:spcPct val="100000"/>
              </a:lnSpc>
            </a:pPr>
            <a:r>
              <a:rPr sz="1350" dirty="0">
                <a:latin typeface="Calibri"/>
                <a:cs typeface="Calibri"/>
              </a:rPr>
              <a:t>1</a:t>
            </a:r>
            <a:r>
              <a:rPr sz="1350" spc="-25" dirty="0">
                <a:latin typeface="Calibri"/>
                <a:cs typeface="Calibri"/>
              </a:rPr>
              <a:t> </a:t>
            </a:r>
            <a:r>
              <a:rPr sz="1350" dirty="0">
                <a:latin typeface="Calibri"/>
                <a:cs typeface="Calibri"/>
              </a:rPr>
              <a:t>MRL</a:t>
            </a:r>
            <a:r>
              <a:rPr sz="1350" spc="-40" dirty="0">
                <a:latin typeface="Calibri"/>
                <a:cs typeface="Calibri"/>
              </a:rPr>
              <a:t> </a:t>
            </a:r>
            <a:r>
              <a:rPr sz="1350" spc="-5" dirty="0">
                <a:latin typeface="Calibri"/>
                <a:cs typeface="Calibri"/>
              </a:rPr>
              <a:t>(3.5</a:t>
            </a:r>
            <a:r>
              <a:rPr sz="1350" spc="-15" dirty="0">
                <a:latin typeface="Calibri"/>
                <a:cs typeface="Calibri"/>
              </a:rPr>
              <a:t> </a:t>
            </a:r>
            <a:r>
              <a:rPr sz="1350" dirty="0">
                <a:latin typeface="Calibri"/>
                <a:cs typeface="Calibri"/>
              </a:rPr>
              <a:t>μM)</a:t>
            </a:r>
            <a:endParaRPr sz="1350">
              <a:latin typeface="Calibri"/>
              <a:cs typeface="Calibri"/>
            </a:endParaRPr>
          </a:p>
          <a:p>
            <a:pPr marL="88900">
              <a:lnSpc>
                <a:spcPct val="100000"/>
              </a:lnSpc>
            </a:pPr>
            <a:r>
              <a:rPr sz="1350" dirty="0">
                <a:latin typeface="Calibri"/>
                <a:cs typeface="Calibri"/>
              </a:rPr>
              <a:t>1.5</a:t>
            </a:r>
            <a:r>
              <a:rPr sz="1350" spc="-25" dirty="0">
                <a:latin typeface="Calibri"/>
                <a:cs typeface="Calibri"/>
              </a:rPr>
              <a:t> </a:t>
            </a:r>
            <a:r>
              <a:rPr sz="1350" dirty="0">
                <a:latin typeface="Calibri"/>
                <a:cs typeface="Calibri"/>
              </a:rPr>
              <a:t>MRL</a:t>
            </a:r>
            <a:r>
              <a:rPr sz="1350" spc="-40" dirty="0">
                <a:latin typeface="Calibri"/>
                <a:cs typeface="Calibri"/>
              </a:rPr>
              <a:t> </a:t>
            </a:r>
            <a:r>
              <a:rPr sz="1350" spc="-5" dirty="0">
                <a:latin typeface="Calibri"/>
                <a:cs typeface="Calibri"/>
              </a:rPr>
              <a:t>(5.2</a:t>
            </a:r>
            <a:r>
              <a:rPr sz="1350" spc="-25" dirty="0">
                <a:latin typeface="Calibri"/>
                <a:cs typeface="Calibri"/>
              </a:rPr>
              <a:t> </a:t>
            </a:r>
            <a:r>
              <a:rPr sz="1350" dirty="0">
                <a:latin typeface="Calibri"/>
                <a:cs typeface="Calibri"/>
              </a:rPr>
              <a:t>μM)</a:t>
            </a:r>
            <a:endParaRPr sz="1350">
              <a:latin typeface="Calibri"/>
              <a:cs typeface="Calibri"/>
            </a:endParaRPr>
          </a:p>
        </p:txBody>
      </p:sp>
      <p:sp>
        <p:nvSpPr>
          <p:cNvPr id="20" name="object 20"/>
          <p:cNvSpPr txBox="1"/>
          <p:nvPr/>
        </p:nvSpPr>
        <p:spPr>
          <a:xfrm>
            <a:off x="6241541" y="1564640"/>
            <a:ext cx="2207260" cy="232410"/>
          </a:xfrm>
          <a:prstGeom prst="rect">
            <a:avLst/>
          </a:prstGeom>
        </p:spPr>
        <p:txBody>
          <a:bodyPr vert="horz" wrap="square" lIns="0" tIns="13335" rIns="0" bIns="0" rtlCol="0">
            <a:spAutoFit/>
          </a:bodyPr>
          <a:lstStyle/>
          <a:p>
            <a:pPr marL="12700">
              <a:lnSpc>
                <a:spcPct val="100000"/>
              </a:lnSpc>
              <a:spcBef>
                <a:spcPts val="105"/>
              </a:spcBef>
            </a:pPr>
            <a:r>
              <a:rPr sz="1350" b="1" spc="-5" dirty="0">
                <a:latin typeface="Calibri"/>
                <a:cs typeface="Calibri"/>
              </a:rPr>
              <a:t>Carbaryl</a:t>
            </a:r>
            <a:r>
              <a:rPr sz="1350" b="1" spc="-40" dirty="0">
                <a:latin typeface="Calibri"/>
                <a:cs typeface="Calibri"/>
              </a:rPr>
              <a:t> </a:t>
            </a:r>
            <a:r>
              <a:rPr sz="1350" b="1" spc="5" dirty="0">
                <a:latin typeface="Calibri"/>
                <a:cs typeface="Calibri"/>
              </a:rPr>
              <a:t>MRL</a:t>
            </a:r>
            <a:r>
              <a:rPr sz="1350" b="1" spc="-35" dirty="0">
                <a:latin typeface="Calibri"/>
                <a:cs typeface="Calibri"/>
              </a:rPr>
              <a:t> </a:t>
            </a:r>
            <a:r>
              <a:rPr sz="1350" b="1" dirty="0">
                <a:latin typeface="Calibri"/>
                <a:cs typeface="Calibri"/>
              </a:rPr>
              <a:t>in</a:t>
            </a:r>
            <a:r>
              <a:rPr sz="1350" b="1" spc="-5" dirty="0">
                <a:latin typeface="Calibri"/>
                <a:cs typeface="Calibri"/>
              </a:rPr>
              <a:t> grains:</a:t>
            </a:r>
            <a:r>
              <a:rPr sz="1350" b="1" spc="-40" dirty="0">
                <a:latin typeface="Calibri"/>
                <a:cs typeface="Calibri"/>
              </a:rPr>
              <a:t> </a:t>
            </a:r>
            <a:r>
              <a:rPr sz="1350" b="1" spc="-5" dirty="0">
                <a:latin typeface="Calibri"/>
                <a:cs typeface="Calibri"/>
              </a:rPr>
              <a:t>3.5 </a:t>
            </a:r>
            <a:r>
              <a:rPr sz="1350" b="1" dirty="0">
                <a:latin typeface="Calibri"/>
                <a:cs typeface="Calibri"/>
              </a:rPr>
              <a:t>μM</a:t>
            </a:r>
            <a:endParaRPr sz="1350">
              <a:latin typeface="Calibri"/>
              <a:cs typeface="Calibri"/>
            </a:endParaRPr>
          </a:p>
        </p:txBody>
      </p:sp>
      <p:grpSp>
        <p:nvGrpSpPr>
          <p:cNvPr id="21" name="object 21"/>
          <p:cNvGrpSpPr/>
          <p:nvPr/>
        </p:nvGrpSpPr>
        <p:grpSpPr>
          <a:xfrm>
            <a:off x="348878" y="3178324"/>
            <a:ext cx="2267585" cy="1719580"/>
            <a:chOff x="348878" y="3178324"/>
            <a:chExt cx="2267585" cy="1719580"/>
          </a:xfrm>
        </p:grpSpPr>
        <p:sp>
          <p:nvSpPr>
            <p:cNvPr id="22" name="object 22"/>
            <p:cNvSpPr/>
            <p:nvPr/>
          </p:nvSpPr>
          <p:spPr>
            <a:xfrm>
              <a:off x="583223" y="4652298"/>
              <a:ext cx="1802130" cy="132715"/>
            </a:xfrm>
            <a:custGeom>
              <a:avLst/>
              <a:gdLst/>
              <a:ahLst/>
              <a:cxnLst/>
              <a:rect l="l" t="t" r="r" b="b"/>
              <a:pathLst>
                <a:path w="1802130" h="132714">
                  <a:moveTo>
                    <a:pt x="0" y="51720"/>
                  </a:moveTo>
                  <a:lnTo>
                    <a:pt x="11800" y="51720"/>
                  </a:lnTo>
                  <a:lnTo>
                    <a:pt x="23087" y="50779"/>
                  </a:lnTo>
                  <a:lnTo>
                    <a:pt x="34374" y="48899"/>
                  </a:lnTo>
                  <a:lnTo>
                    <a:pt x="45661" y="43727"/>
                  </a:lnTo>
                  <a:lnTo>
                    <a:pt x="56948" y="39495"/>
                  </a:lnTo>
                  <a:lnTo>
                    <a:pt x="68235" y="38084"/>
                  </a:lnTo>
                  <a:lnTo>
                    <a:pt x="79522" y="38084"/>
                  </a:lnTo>
                  <a:lnTo>
                    <a:pt x="90830" y="37614"/>
                  </a:lnTo>
                  <a:lnTo>
                    <a:pt x="102117" y="41846"/>
                  </a:lnTo>
                  <a:lnTo>
                    <a:pt x="113917" y="43727"/>
                  </a:lnTo>
                  <a:lnTo>
                    <a:pt x="125204" y="43727"/>
                  </a:lnTo>
                  <a:lnTo>
                    <a:pt x="136491" y="43256"/>
                  </a:lnTo>
                  <a:lnTo>
                    <a:pt x="147265" y="43256"/>
                  </a:lnTo>
                  <a:lnTo>
                    <a:pt x="159065" y="43727"/>
                  </a:lnTo>
                  <a:lnTo>
                    <a:pt x="170353" y="42316"/>
                  </a:lnTo>
                  <a:lnTo>
                    <a:pt x="181640" y="40905"/>
                  </a:lnTo>
                  <a:lnTo>
                    <a:pt x="192927" y="41376"/>
                  </a:lnTo>
                  <a:lnTo>
                    <a:pt x="204214" y="42786"/>
                  </a:lnTo>
                  <a:lnTo>
                    <a:pt x="215501" y="41376"/>
                  </a:lnTo>
                  <a:lnTo>
                    <a:pt x="226788" y="41846"/>
                  </a:lnTo>
                  <a:lnTo>
                    <a:pt x="238075" y="44197"/>
                  </a:lnTo>
                  <a:lnTo>
                    <a:pt x="249362" y="44197"/>
                  </a:lnTo>
                  <a:lnTo>
                    <a:pt x="261193" y="45137"/>
                  </a:lnTo>
                  <a:lnTo>
                    <a:pt x="272480" y="44667"/>
                  </a:lnTo>
                  <a:lnTo>
                    <a:pt x="283767" y="43727"/>
                  </a:lnTo>
                  <a:lnTo>
                    <a:pt x="295054" y="43727"/>
                  </a:lnTo>
                  <a:lnTo>
                    <a:pt x="306341" y="42316"/>
                  </a:lnTo>
                  <a:lnTo>
                    <a:pt x="317629" y="40435"/>
                  </a:lnTo>
                  <a:lnTo>
                    <a:pt x="328916" y="39965"/>
                  </a:lnTo>
                  <a:lnTo>
                    <a:pt x="340203" y="44197"/>
                  </a:lnTo>
                  <a:lnTo>
                    <a:pt x="351490" y="42316"/>
                  </a:lnTo>
                  <a:lnTo>
                    <a:pt x="363290" y="44667"/>
                  </a:lnTo>
                  <a:lnTo>
                    <a:pt x="374064" y="46548"/>
                  </a:lnTo>
                  <a:lnTo>
                    <a:pt x="385351" y="50309"/>
                  </a:lnTo>
                  <a:lnTo>
                    <a:pt x="396638" y="49369"/>
                  </a:lnTo>
                  <a:lnTo>
                    <a:pt x="408438" y="50779"/>
                  </a:lnTo>
                  <a:lnTo>
                    <a:pt x="419746" y="52660"/>
                  </a:lnTo>
                  <a:lnTo>
                    <a:pt x="431033" y="51249"/>
                  </a:lnTo>
                  <a:lnTo>
                    <a:pt x="442320" y="49839"/>
                  </a:lnTo>
                  <a:lnTo>
                    <a:pt x="453607" y="51720"/>
                  </a:lnTo>
                  <a:lnTo>
                    <a:pt x="464894" y="53130"/>
                  </a:lnTo>
                  <a:lnTo>
                    <a:pt x="476181" y="50779"/>
                  </a:lnTo>
                  <a:lnTo>
                    <a:pt x="487468" y="50779"/>
                  </a:lnTo>
                  <a:lnTo>
                    <a:pt x="498756" y="50779"/>
                  </a:lnTo>
                  <a:lnTo>
                    <a:pt x="510556" y="49369"/>
                  </a:lnTo>
                  <a:lnTo>
                    <a:pt x="521843" y="47018"/>
                  </a:lnTo>
                  <a:lnTo>
                    <a:pt x="533130" y="47018"/>
                  </a:lnTo>
                  <a:lnTo>
                    <a:pt x="543904" y="44667"/>
                  </a:lnTo>
                  <a:lnTo>
                    <a:pt x="555704" y="42786"/>
                  </a:lnTo>
                  <a:lnTo>
                    <a:pt x="566991" y="43256"/>
                  </a:lnTo>
                  <a:lnTo>
                    <a:pt x="578278" y="44667"/>
                  </a:lnTo>
                  <a:lnTo>
                    <a:pt x="589586" y="47958"/>
                  </a:lnTo>
                  <a:lnTo>
                    <a:pt x="600873" y="52660"/>
                  </a:lnTo>
                  <a:lnTo>
                    <a:pt x="612160" y="51720"/>
                  </a:lnTo>
                  <a:lnTo>
                    <a:pt x="623447" y="47488"/>
                  </a:lnTo>
                  <a:lnTo>
                    <a:pt x="634734" y="36204"/>
                  </a:lnTo>
                  <a:lnTo>
                    <a:pt x="646021" y="18337"/>
                  </a:lnTo>
                  <a:lnTo>
                    <a:pt x="657822" y="4231"/>
                  </a:lnTo>
                  <a:lnTo>
                    <a:pt x="691683" y="23979"/>
                  </a:lnTo>
                  <a:lnTo>
                    <a:pt x="714257" y="87472"/>
                  </a:lnTo>
                  <a:lnTo>
                    <a:pt x="725544" y="111922"/>
                  </a:lnTo>
                  <a:lnTo>
                    <a:pt x="736831" y="127438"/>
                  </a:lnTo>
                  <a:lnTo>
                    <a:pt x="748149" y="132140"/>
                  </a:lnTo>
                  <a:lnTo>
                    <a:pt x="759949" y="126498"/>
                  </a:lnTo>
                  <a:lnTo>
                    <a:pt x="771236" y="112862"/>
                  </a:lnTo>
                  <a:lnTo>
                    <a:pt x="782010" y="96876"/>
                  </a:lnTo>
                  <a:lnTo>
                    <a:pt x="793297" y="78069"/>
                  </a:lnTo>
                  <a:lnTo>
                    <a:pt x="805098" y="64904"/>
                  </a:lnTo>
                  <a:lnTo>
                    <a:pt x="816385" y="52660"/>
                  </a:lnTo>
                  <a:lnTo>
                    <a:pt x="827672" y="46548"/>
                  </a:lnTo>
                  <a:lnTo>
                    <a:pt x="838959" y="44197"/>
                  </a:lnTo>
                  <a:lnTo>
                    <a:pt x="850246" y="46077"/>
                  </a:lnTo>
                  <a:lnTo>
                    <a:pt x="861533" y="47018"/>
                  </a:lnTo>
                  <a:lnTo>
                    <a:pt x="872820" y="50779"/>
                  </a:lnTo>
                  <a:lnTo>
                    <a:pt x="884107" y="51720"/>
                  </a:lnTo>
                  <a:lnTo>
                    <a:pt x="895394" y="53130"/>
                  </a:lnTo>
                  <a:lnTo>
                    <a:pt x="907194" y="55011"/>
                  </a:lnTo>
                  <a:lnTo>
                    <a:pt x="918512" y="58791"/>
                  </a:lnTo>
                  <a:lnTo>
                    <a:pt x="929799" y="58791"/>
                  </a:lnTo>
                  <a:lnTo>
                    <a:pt x="941086" y="58321"/>
                  </a:lnTo>
                  <a:lnTo>
                    <a:pt x="951861" y="62083"/>
                  </a:lnTo>
                  <a:lnTo>
                    <a:pt x="963661" y="60672"/>
                  </a:lnTo>
                  <a:lnTo>
                    <a:pt x="974948" y="60202"/>
                  </a:lnTo>
                  <a:lnTo>
                    <a:pt x="986235" y="61612"/>
                  </a:lnTo>
                  <a:lnTo>
                    <a:pt x="997522" y="62553"/>
                  </a:lnTo>
                  <a:lnTo>
                    <a:pt x="1008809" y="55481"/>
                  </a:lnTo>
                  <a:lnTo>
                    <a:pt x="1020096" y="55011"/>
                  </a:lnTo>
                  <a:lnTo>
                    <a:pt x="1031383" y="51249"/>
                  </a:lnTo>
                  <a:lnTo>
                    <a:pt x="1042670" y="47958"/>
                  </a:lnTo>
                  <a:lnTo>
                    <a:pt x="1054470" y="46077"/>
                  </a:lnTo>
                  <a:lnTo>
                    <a:pt x="1065758" y="48428"/>
                  </a:lnTo>
                  <a:lnTo>
                    <a:pt x="1077065" y="47018"/>
                  </a:lnTo>
                  <a:lnTo>
                    <a:pt x="1088352" y="44667"/>
                  </a:lnTo>
                  <a:lnTo>
                    <a:pt x="1099639" y="41846"/>
                  </a:lnTo>
                  <a:lnTo>
                    <a:pt x="1110926" y="41376"/>
                  </a:lnTo>
                  <a:lnTo>
                    <a:pt x="1122214" y="39965"/>
                  </a:lnTo>
                  <a:lnTo>
                    <a:pt x="1133501" y="40905"/>
                  </a:lnTo>
                  <a:lnTo>
                    <a:pt x="1144788" y="41846"/>
                  </a:lnTo>
                  <a:lnTo>
                    <a:pt x="1156588" y="42316"/>
                  </a:lnTo>
                  <a:lnTo>
                    <a:pt x="1167875" y="42316"/>
                  </a:lnTo>
                  <a:lnTo>
                    <a:pt x="1178649" y="44197"/>
                  </a:lnTo>
                  <a:lnTo>
                    <a:pt x="1189936" y="47018"/>
                  </a:lnTo>
                  <a:lnTo>
                    <a:pt x="1201223" y="44197"/>
                  </a:lnTo>
                  <a:lnTo>
                    <a:pt x="1213023" y="41846"/>
                  </a:lnTo>
                  <a:lnTo>
                    <a:pt x="1224310" y="35263"/>
                  </a:lnTo>
                  <a:lnTo>
                    <a:pt x="1235598" y="25389"/>
                  </a:lnTo>
                  <a:lnTo>
                    <a:pt x="1246915" y="15516"/>
                  </a:lnTo>
                  <a:lnTo>
                    <a:pt x="1258202" y="13635"/>
                  </a:lnTo>
                  <a:lnTo>
                    <a:pt x="1269490" y="16926"/>
                  </a:lnTo>
                  <a:lnTo>
                    <a:pt x="1280777" y="18337"/>
                  </a:lnTo>
                  <a:lnTo>
                    <a:pt x="1292053" y="16456"/>
                  </a:lnTo>
                  <a:lnTo>
                    <a:pt x="1303854" y="23038"/>
                  </a:lnTo>
                  <a:lnTo>
                    <a:pt x="1315141" y="32442"/>
                  </a:lnTo>
                  <a:lnTo>
                    <a:pt x="1326428" y="38555"/>
                  </a:lnTo>
                  <a:lnTo>
                    <a:pt x="1337715" y="49839"/>
                  </a:lnTo>
                  <a:lnTo>
                    <a:pt x="1348489" y="61612"/>
                  </a:lnTo>
                  <a:lnTo>
                    <a:pt x="1360289" y="62083"/>
                  </a:lnTo>
                  <a:lnTo>
                    <a:pt x="1371576" y="57381"/>
                  </a:lnTo>
                  <a:lnTo>
                    <a:pt x="1382863" y="51249"/>
                  </a:lnTo>
                  <a:lnTo>
                    <a:pt x="1394150" y="49839"/>
                  </a:lnTo>
                  <a:lnTo>
                    <a:pt x="1405981" y="49839"/>
                  </a:lnTo>
                  <a:lnTo>
                    <a:pt x="1416755" y="52660"/>
                  </a:lnTo>
                  <a:lnTo>
                    <a:pt x="1428042" y="56910"/>
                  </a:lnTo>
                  <a:lnTo>
                    <a:pt x="1439330" y="59261"/>
                  </a:lnTo>
                  <a:lnTo>
                    <a:pt x="1450617" y="56440"/>
                  </a:lnTo>
                  <a:lnTo>
                    <a:pt x="1462417" y="55011"/>
                  </a:lnTo>
                  <a:lnTo>
                    <a:pt x="1473704" y="58321"/>
                  </a:lnTo>
                  <a:lnTo>
                    <a:pt x="1484991" y="58321"/>
                  </a:lnTo>
                  <a:lnTo>
                    <a:pt x="1496278" y="59261"/>
                  </a:lnTo>
                  <a:lnTo>
                    <a:pt x="1507565" y="60672"/>
                  </a:lnTo>
                  <a:lnTo>
                    <a:pt x="1518852" y="60202"/>
                  </a:lnTo>
                  <a:lnTo>
                    <a:pt x="1564514" y="46077"/>
                  </a:lnTo>
                  <a:lnTo>
                    <a:pt x="1575821" y="44197"/>
                  </a:lnTo>
                  <a:lnTo>
                    <a:pt x="1586595" y="42316"/>
                  </a:lnTo>
                  <a:lnTo>
                    <a:pt x="1597882" y="38555"/>
                  </a:lnTo>
                  <a:lnTo>
                    <a:pt x="1609683" y="37614"/>
                  </a:lnTo>
                  <a:lnTo>
                    <a:pt x="1620970" y="35263"/>
                  </a:lnTo>
                  <a:lnTo>
                    <a:pt x="1632257" y="35263"/>
                  </a:lnTo>
                  <a:lnTo>
                    <a:pt x="1643544" y="35733"/>
                  </a:lnTo>
                  <a:lnTo>
                    <a:pt x="1654831" y="36674"/>
                  </a:lnTo>
                  <a:lnTo>
                    <a:pt x="1666118" y="34793"/>
                  </a:lnTo>
                  <a:lnTo>
                    <a:pt x="1677405" y="35733"/>
                  </a:lnTo>
                  <a:lnTo>
                    <a:pt x="1688692" y="33383"/>
                  </a:lnTo>
                  <a:lnTo>
                    <a:pt x="1699979" y="30561"/>
                  </a:lnTo>
                  <a:lnTo>
                    <a:pt x="1711779" y="28211"/>
                  </a:lnTo>
                  <a:lnTo>
                    <a:pt x="1723067" y="27270"/>
                  </a:lnTo>
                  <a:lnTo>
                    <a:pt x="1734354" y="26800"/>
                  </a:lnTo>
                  <a:lnTo>
                    <a:pt x="1745671" y="26330"/>
                  </a:lnTo>
                  <a:lnTo>
                    <a:pt x="1756959" y="24919"/>
                  </a:lnTo>
                  <a:lnTo>
                    <a:pt x="1768246" y="24919"/>
                  </a:lnTo>
                  <a:lnTo>
                    <a:pt x="1779533" y="23509"/>
                  </a:lnTo>
                  <a:lnTo>
                    <a:pt x="1790820" y="21628"/>
                  </a:lnTo>
                  <a:lnTo>
                    <a:pt x="1802107" y="20217"/>
                  </a:lnTo>
                </a:path>
              </a:pathLst>
            </a:custGeom>
            <a:ln w="15523">
              <a:solidFill>
                <a:srgbClr val="515151"/>
              </a:solidFill>
            </a:ln>
          </p:spPr>
          <p:txBody>
            <a:bodyPr wrap="square" lIns="0" tIns="0" rIns="0" bIns="0" rtlCol="0"/>
            <a:lstStyle/>
            <a:p>
              <a:endParaRPr/>
            </a:p>
          </p:txBody>
        </p:sp>
        <p:sp>
          <p:nvSpPr>
            <p:cNvPr id="23" name="object 23"/>
            <p:cNvSpPr/>
            <p:nvPr/>
          </p:nvSpPr>
          <p:spPr>
            <a:xfrm>
              <a:off x="583223" y="4103002"/>
              <a:ext cx="1802130" cy="594995"/>
            </a:xfrm>
            <a:custGeom>
              <a:avLst/>
              <a:gdLst/>
              <a:ahLst/>
              <a:cxnLst/>
              <a:rect l="l" t="t" r="r" b="b"/>
              <a:pathLst>
                <a:path w="1802130" h="594995">
                  <a:moveTo>
                    <a:pt x="0" y="589262"/>
                  </a:moveTo>
                  <a:lnTo>
                    <a:pt x="11800" y="584560"/>
                  </a:lnTo>
                  <a:lnTo>
                    <a:pt x="23087" y="579388"/>
                  </a:lnTo>
                  <a:lnTo>
                    <a:pt x="34374" y="571865"/>
                  </a:lnTo>
                  <a:lnTo>
                    <a:pt x="45661" y="566693"/>
                  </a:lnTo>
                  <a:lnTo>
                    <a:pt x="56948" y="563401"/>
                  </a:lnTo>
                  <a:lnTo>
                    <a:pt x="68235" y="563872"/>
                  </a:lnTo>
                  <a:lnTo>
                    <a:pt x="79522" y="565282"/>
                  </a:lnTo>
                  <a:lnTo>
                    <a:pt x="90830" y="571395"/>
                  </a:lnTo>
                  <a:lnTo>
                    <a:pt x="102117" y="576096"/>
                  </a:lnTo>
                  <a:lnTo>
                    <a:pt x="113917" y="579388"/>
                  </a:lnTo>
                  <a:lnTo>
                    <a:pt x="125204" y="581739"/>
                  </a:lnTo>
                  <a:lnTo>
                    <a:pt x="136491" y="584560"/>
                  </a:lnTo>
                  <a:lnTo>
                    <a:pt x="147265" y="585030"/>
                  </a:lnTo>
                  <a:lnTo>
                    <a:pt x="159065" y="585030"/>
                  </a:lnTo>
                  <a:lnTo>
                    <a:pt x="170353" y="586440"/>
                  </a:lnTo>
                  <a:lnTo>
                    <a:pt x="181640" y="587381"/>
                  </a:lnTo>
                  <a:lnTo>
                    <a:pt x="192927" y="585970"/>
                  </a:lnTo>
                  <a:lnTo>
                    <a:pt x="204214" y="585970"/>
                  </a:lnTo>
                  <a:lnTo>
                    <a:pt x="215501" y="585030"/>
                  </a:lnTo>
                  <a:lnTo>
                    <a:pt x="226788" y="581268"/>
                  </a:lnTo>
                  <a:lnTo>
                    <a:pt x="238075" y="577037"/>
                  </a:lnTo>
                  <a:lnTo>
                    <a:pt x="249362" y="570924"/>
                  </a:lnTo>
                  <a:lnTo>
                    <a:pt x="261193" y="565282"/>
                  </a:lnTo>
                  <a:lnTo>
                    <a:pt x="272480" y="558229"/>
                  </a:lnTo>
                  <a:lnTo>
                    <a:pt x="283767" y="551647"/>
                  </a:lnTo>
                  <a:lnTo>
                    <a:pt x="295054" y="547415"/>
                  </a:lnTo>
                  <a:lnTo>
                    <a:pt x="306341" y="538482"/>
                  </a:lnTo>
                  <a:lnTo>
                    <a:pt x="317629" y="529078"/>
                  </a:lnTo>
                  <a:lnTo>
                    <a:pt x="328916" y="519674"/>
                  </a:lnTo>
                  <a:lnTo>
                    <a:pt x="340203" y="509330"/>
                  </a:lnTo>
                  <a:lnTo>
                    <a:pt x="351490" y="497106"/>
                  </a:lnTo>
                  <a:lnTo>
                    <a:pt x="363290" y="486263"/>
                  </a:lnTo>
                  <a:lnTo>
                    <a:pt x="374064" y="474038"/>
                  </a:lnTo>
                  <a:lnTo>
                    <a:pt x="385351" y="462284"/>
                  </a:lnTo>
                  <a:lnTo>
                    <a:pt x="396638" y="450999"/>
                  </a:lnTo>
                  <a:lnTo>
                    <a:pt x="408438" y="437834"/>
                  </a:lnTo>
                  <a:lnTo>
                    <a:pt x="419746" y="425610"/>
                  </a:lnTo>
                  <a:lnTo>
                    <a:pt x="431033" y="411504"/>
                  </a:lnTo>
                  <a:lnTo>
                    <a:pt x="442320" y="398809"/>
                  </a:lnTo>
                  <a:lnTo>
                    <a:pt x="453607" y="384704"/>
                  </a:lnTo>
                  <a:lnTo>
                    <a:pt x="464894" y="373871"/>
                  </a:lnTo>
                  <a:lnTo>
                    <a:pt x="476181" y="365407"/>
                  </a:lnTo>
                  <a:lnTo>
                    <a:pt x="487468" y="356004"/>
                  </a:lnTo>
                  <a:lnTo>
                    <a:pt x="498756" y="345189"/>
                  </a:lnTo>
                  <a:lnTo>
                    <a:pt x="510556" y="333905"/>
                  </a:lnTo>
                  <a:lnTo>
                    <a:pt x="521843" y="320740"/>
                  </a:lnTo>
                  <a:lnTo>
                    <a:pt x="533130" y="308045"/>
                  </a:lnTo>
                  <a:lnTo>
                    <a:pt x="543904" y="294880"/>
                  </a:lnTo>
                  <a:lnTo>
                    <a:pt x="555704" y="281715"/>
                  </a:lnTo>
                  <a:lnTo>
                    <a:pt x="566991" y="268549"/>
                  </a:lnTo>
                  <a:lnTo>
                    <a:pt x="578278" y="255356"/>
                  </a:lnTo>
                  <a:lnTo>
                    <a:pt x="589586" y="242191"/>
                  </a:lnTo>
                  <a:lnTo>
                    <a:pt x="600873" y="226675"/>
                  </a:lnTo>
                  <a:lnTo>
                    <a:pt x="612160" y="213040"/>
                  </a:lnTo>
                  <a:lnTo>
                    <a:pt x="623447" y="199874"/>
                  </a:lnTo>
                  <a:lnTo>
                    <a:pt x="634734" y="185299"/>
                  </a:lnTo>
                  <a:lnTo>
                    <a:pt x="646021" y="167432"/>
                  </a:lnTo>
                  <a:lnTo>
                    <a:pt x="657822" y="153796"/>
                  </a:lnTo>
                  <a:lnTo>
                    <a:pt x="669109" y="138732"/>
                  </a:lnTo>
                  <a:lnTo>
                    <a:pt x="680396" y="122746"/>
                  </a:lnTo>
                  <a:lnTo>
                    <a:pt x="691683" y="110051"/>
                  </a:lnTo>
                  <a:lnTo>
                    <a:pt x="702970" y="98296"/>
                  </a:lnTo>
                  <a:lnTo>
                    <a:pt x="714257" y="83720"/>
                  </a:lnTo>
                  <a:lnTo>
                    <a:pt x="725544" y="72436"/>
                  </a:lnTo>
                  <a:lnTo>
                    <a:pt x="736831" y="62092"/>
                  </a:lnTo>
                  <a:lnTo>
                    <a:pt x="748149" y="50337"/>
                  </a:lnTo>
                  <a:lnTo>
                    <a:pt x="759949" y="42344"/>
                  </a:lnTo>
                  <a:lnTo>
                    <a:pt x="771236" y="35762"/>
                  </a:lnTo>
                  <a:lnTo>
                    <a:pt x="782010" y="27298"/>
                  </a:lnTo>
                  <a:lnTo>
                    <a:pt x="793297" y="20217"/>
                  </a:lnTo>
                  <a:lnTo>
                    <a:pt x="805098" y="14105"/>
                  </a:lnTo>
                  <a:lnTo>
                    <a:pt x="816385" y="7993"/>
                  </a:lnTo>
                  <a:lnTo>
                    <a:pt x="827672" y="3291"/>
                  </a:lnTo>
                  <a:lnTo>
                    <a:pt x="838959" y="470"/>
                  </a:lnTo>
                  <a:lnTo>
                    <a:pt x="850246" y="470"/>
                  </a:lnTo>
                  <a:lnTo>
                    <a:pt x="861533" y="0"/>
                  </a:lnTo>
                  <a:lnTo>
                    <a:pt x="872820" y="470"/>
                  </a:lnTo>
                  <a:lnTo>
                    <a:pt x="884107" y="2821"/>
                  </a:lnTo>
                  <a:lnTo>
                    <a:pt x="895394" y="9873"/>
                  </a:lnTo>
                  <a:lnTo>
                    <a:pt x="907194" y="16456"/>
                  </a:lnTo>
                  <a:lnTo>
                    <a:pt x="918512" y="26800"/>
                  </a:lnTo>
                  <a:lnTo>
                    <a:pt x="929799" y="39523"/>
                  </a:lnTo>
                  <a:lnTo>
                    <a:pt x="941086" y="52688"/>
                  </a:lnTo>
                  <a:lnTo>
                    <a:pt x="951861" y="62562"/>
                  </a:lnTo>
                  <a:lnTo>
                    <a:pt x="963661" y="71966"/>
                  </a:lnTo>
                  <a:lnTo>
                    <a:pt x="974948" y="84661"/>
                  </a:lnTo>
                  <a:lnTo>
                    <a:pt x="986235" y="95945"/>
                  </a:lnTo>
                  <a:lnTo>
                    <a:pt x="997522" y="108170"/>
                  </a:lnTo>
                  <a:lnTo>
                    <a:pt x="1008809" y="121805"/>
                  </a:lnTo>
                  <a:lnTo>
                    <a:pt x="1020096" y="139202"/>
                  </a:lnTo>
                  <a:lnTo>
                    <a:pt x="1031383" y="154737"/>
                  </a:lnTo>
                  <a:lnTo>
                    <a:pt x="1042670" y="172604"/>
                  </a:lnTo>
                  <a:lnTo>
                    <a:pt x="1054470" y="189530"/>
                  </a:lnTo>
                  <a:lnTo>
                    <a:pt x="1065758" y="208338"/>
                  </a:lnTo>
                  <a:lnTo>
                    <a:pt x="1077065" y="223384"/>
                  </a:lnTo>
                  <a:lnTo>
                    <a:pt x="1088352" y="239840"/>
                  </a:lnTo>
                  <a:lnTo>
                    <a:pt x="1099639" y="253475"/>
                  </a:lnTo>
                  <a:lnTo>
                    <a:pt x="1110926" y="270430"/>
                  </a:lnTo>
                  <a:lnTo>
                    <a:pt x="1122214" y="287827"/>
                  </a:lnTo>
                  <a:lnTo>
                    <a:pt x="1133501" y="302873"/>
                  </a:lnTo>
                  <a:lnTo>
                    <a:pt x="1144788" y="318389"/>
                  </a:lnTo>
                  <a:lnTo>
                    <a:pt x="1156588" y="335315"/>
                  </a:lnTo>
                  <a:lnTo>
                    <a:pt x="1167875" y="348951"/>
                  </a:lnTo>
                  <a:lnTo>
                    <a:pt x="1178649" y="361176"/>
                  </a:lnTo>
                  <a:lnTo>
                    <a:pt x="1189936" y="375300"/>
                  </a:lnTo>
                  <a:lnTo>
                    <a:pt x="1201223" y="387995"/>
                  </a:lnTo>
                  <a:lnTo>
                    <a:pt x="1213023" y="400220"/>
                  </a:lnTo>
                  <a:lnTo>
                    <a:pt x="1224310" y="411974"/>
                  </a:lnTo>
                  <a:lnTo>
                    <a:pt x="1235598" y="423259"/>
                  </a:lnTo>
                  <a:lnTo>
                    <a:pt x="1246915" y="435013"/>
                  </a:lnTo>
                  <a:lnTo>
                    <a:pt x="1258202" y="448178"/>
                  </a:lnTo>
                  <a:lnTo>
                    <a:pt x="1269490" y="456171"/>
                  </a:lnTo>
                  <a:lnTo>
                    <a:pt x="1280777" y="469807"/>
                  </a:lnTo>
                  <a:lnTo>
                    <a:pt x="1292053" y="483442"/>
                  </a:lnTo>
                  <a:lnTo>
                    <a:pt x="1303854" y="498516"/>
                  </a:lnTo>
                  <a:lnTo>
                    <a:pt x="1315141" y="511681"/>
                  </a:lnTo>
                  <a:lnTo>
                    <a:pt x="1326428" y="530959"/>
                  </a:lnTo>
                  <a:lnTo>
                    <a:pt x="1337715" y="541773"/>
                  </a:lnTo>
                  <a:lnTo>
                    <a:pt x="1348489" y="553528"/>
                  </a:lnTo>
                  <a:lnTo>
                    <a:pt x="1360289" y="561051"/>
                  </a:lnTo>
                  <a:lnTo>
                    <a:pt x="1371576" y="565752"/>
                  </a:lnTo>
                  <a:lnTo>
                    <a:pt x="1382863" y="568103"/>
                  </a:lnTo>
                  <a:lnTo>
                    <a:pt x="1394150" y="570924"/>
                  </a:lnTo>
                  <a:lnTo>
                    <a:pt x="1405981" y="569514"/>
                  </a:lnTo>
                  <a:lnTo>
                    <a:pt x="1416755" y="570454"/>
                  </a:lnTo>
                  <a:lnTo>
                    <a:pt x="1428042" y="573745"/>
                  </a:lnTo>
                  <a:lnTo>
                    <a:pt x="1439330" y="574686"/>
                  </a:lnTo>
                  <a:lnTo>
                    <a:pt x="1450617" y="576567"/>
                  </a:lnTo>
                  <a:lnTo>
                    <a:pt x="1462417" y="579858"/>
                  </a:lnTo>
                  <a:lnTo>
                    <a:pt x="1473704" y="581739"/>
                  </a:lnTo>
                  <a:lnTo>
                    <a:pt x="1484991" y="585030"/>
                  </a:lnTo>
                  <a:lnTo>
                    <a:pt x="1496278" y="588321"/>
                  </a:lnTo>
                  <a:lnTo>
                    <a:pt x="1507565" y="590672"/>
                  </a:lnTo>
                  <a:lnTo>
                    <a:pt x="1518852" y="592553"/>
                  </a:lnTo>
                  <a:lnTo>
                    <a:pt x="1530139" y="594904"/>
                  </a:lnTo>
                  <a:lnTo>
                    <a:pt x="1541426" y="593493"/>
                  </a:lnTo>
                  <a:lnTo>
                    <a:pt x="1552713" y="591612"/>
                  </a:lnTo>
                  <a:lnTo>
                    <a:pt x="1564514" y="591142"/>
                  </a:lnTo>
                  <a:lnTo>
                    <a:pt x="1575821" y="590672"/>
                  </a:lnTo>
                  <a:lnTo>
                    <a:pt x="1586595" y="588321"/>
                  </a:lnTo>
                  <a:lnTo>
                    <a:pt x="1597882" y="587851"/>
                  </a:lnTo>
                  <a:lnTo>
                    <a:pt x="1609683" y="586440"/>
                  </a:lnTo>
                  <a:lnTo>
                    <a:pt x="1620970" y="583619"/>
                  </a:lnTo>
                  <a:lnTo>
                    <a:pt x="1632257" y="580798"/>
                  </a:lnTo>
                  <a:lnTo>
                    <a:pt x="1643544" y="577507"/>
                  </a:lnTo>
                  <a:lnTo>
                    <a:pt x="1654831" y="574686"/>
                  </a:lnTo>
                  <a:lnTo>
                    <a:pt x="1666118" y="572335"/>
                  </a:lnTo>
                  <a:lnTo>
                    <a:pt x="1677405" y="573745"/>
                  </a:lnTo>
                  <a:lnTo>
                    <a:pt x="1688692" y="574686"/>
                  </a:lnTo>
                  <a:lnTo>
                    <a:pt x="1699979" y="578447"/>
                  </a:lnTo>
                  <a:lnTo>
                    <a:pt x="1711779" y="579388"/>
                  </a:lnTo>
                  <a:lnTo>
                    <a:pt x="1723067" y="581268"/>
                  </a:lnTo>
                  <a:lnTo>
                    <a:pt x="1734354" y="579858"/>
                  </a:lnTo>
                  <a:lnTo>
                    <a:pt x="1745671" y="579388"/>
                  </a:lnTo>
                  <a:lnTo>
                    <a:pt x="1756959" y="577977"/>
                  </a:lnTo>
                  <a:lnTo>
                    <a:pt x="1768246" y="579858"/>
                  </a:lnTo>
                  <a:lnTo>
                    <a:pt x="1779533" y="581739"/>
                  </a:lnTo>
                  <a:lnTo>
                    <a:pt x="1790820" y="584090"/>
                  </a:lnTo>
                  <a:lnTo>
                    <a:pt x="1802107" y="585970"/>
                  </a:lnTo>
                </a:path>
              </a:pathLst>
            </a:custGeom>
            <a:ln w="15655">
              <a:solidFill>
                <a:srgbClr val="0000FF"/>
              </a:solidFill>
            </a:ln>
          </p:spPr>
          <p:txBody>
            <a:bodyPr wrap="square" lIns="0" tIns="0" rIns="0" bIns="0" rtlCol="0"/>
            <a:lstStyle/>
            <a:p>
              <a:endParaRPr/>
            </a:p>
          </p:txBody>
        </p:sp>
        <p:sp>
          <p:nvSpPr>
            <p:cNvPr id="24" name="object 24"/>
            <p:cNvSpPr/>
            <p:nvPr/>
          </p:nvSpPr>
          <p:spPr>
            <a:xfrm>
              <a:off x="583223" y="3826016"/>
              <a:ext cx="1802130" cy="883285"/>
            </a:xfrm>
            <a:custGeom>
              <a:avLst/>
              <a:gdLst/>
              <a:ahLst/>
              <a:cxnLst/>
              <a:rect l="l" t="t" r="r" b="b"/>
              <a:pathLst>
                <a:path w="1802130" h="883285">
                  <a:moveTo>
                    <a:pt x="0" y="873299"/>
                  </a:moveTo>
                  <a:lnTo>
                    <a:pt x="11800" y="871889"/>
                  </a:lnTo>
                  <a:lnTo>
                    <a:pt x="23087" y="872359"/>
                  </a:lnTo>
                  <a:lnTo>
                    <a:pt x="34374" y="870478"/>
                  </a:lnTo>
                  <a:lnTo>
                    <a:pt x="45661" y="867187"/>
                  </a:lnTo>
                  <a:lnTo>
                    <a:pt x="56948" y="866247"/>
                  </a:lnTo>
                  <a:lnTo>
                    <a:pt x="68235" y="866247"/>
                  </a:lnTo>
                  <a:lnTo>
                    <a:pt x="79522" y="862955"/>
                  </a:lnTo>
                  <a:lnTo>
                    <a:pt x="90830" y="861075"/>
                  </a:lnTo>
                  <a:lnTo>
                    <a:pt x="102117" y="859664"/>
                  </a:lnTo>
                  <a:lnTo>
                    <a:pt x="113917" y="857783"/>
                  </a:lnTo>
                  <a:lnTo>
                    <a:pt x="125204" y="854022"/>
                  </a:lnTo>
                  <a:lnTo>
                    <a:pt x="136491" y="850260"/>
                  </a:lnTo>
                  <a:lnTo>
                    <a:pt x="147265" y="843208"/>
                  </a:lnTo>
                  <a:lnTo>
                    <a:pt x="159065" y="835214"/>
                  </a:lnTo>
                  <a:lnTo>
                    <a:pt x="170353" y="828632"/>
                  </a:lnTo>
                  <a:lnTo>
                    <a:pt x="181640" y="820639"/>
                  </a:lnTo>
                  <a:lnTo>
                    <a:pt x="192927" y="812646"/>
                  </a:lnTo>
                  <a:lnTo>
                    <a:pt x="204214" y="807003"/>
                  </a:lnTo>
                  <a:lnTo>
                    <a:pt x="215501" y="798070"/>
                  </a:lnTo>
                  <a:lnTo>
                    <a:pt x="226788" y="787256"/>
                  </a:lnTo>
                  <a:lnTo>
                    <a:pt x="238075" y="774091"/>
                  </a:lnTo>
                  <a:lnTo>
                    <a:pt x="249362" y="760427"/>
                  </a:lnTo>
                  <a:lnTo>
                    <a:pt x="261193" y="747262"/>
                  </a:lnTo>
                  <a:lnTo>
                    <a:pt x="272480" y="734567"/>
                  </a:lnTo>
                  <a:lnTo>
                    <a:pt x="283767" y="720932"/>
                  </a:lnTo>
                  <a:lnTo>
                    <a:pt x="295054" y="708237"/>
                  </a:lnTo>
                  <a:lnTo>
                    <a:pt x="306341" y="698363"/>
                  </a:lnTo>
                  <a:lnTo>
                    <a:pt x="317629" y="685668"/>
                  </a:lnTo>
                  <a:lnTo>
                    <a:pt x="328916" y="672973"/>
                  </a:lnTo>
                  <a:lnTo>
                    <a:pt x="340203" y="656987"/>
                  </a:lnTo>
                  <a:lnTo>
                    <a:pt x="351490" y="645213"/>
                  </a:lnTo>
                  <a:lnTo>
                    <a:pt x="363290" y="630168"/>
                  </a:lnTo>
                  <a:lnTo>
                    <a:pt x="374064" y="615592"/>
                  </a:lnTo>
                  <a:lnTo>
                    <a:pt x="385351" y="601016"/>
                  </a:lnTo>
                  <a:lnTo>
                    <a:pt x="396638" y="591142"/>
                  </a:lnTo>
                  <a:lnTo>
                    <a:pt x="408438" y="575626"/>
                  </a:lnTo>
                  <a:lnTo>
                    <a:pt x="419746" y="562461"/>
                  </a:lnTo>
                  <a:lnTo>
                    <a:pt x="431033" y="546475"/>
                  </a:lnTo>
                  <a:lnTo>
                    <a:pt x="442320" y="529520"/>
                  </a:lnTo>
                  <a:lnTo>
                    <a:pt x="453607" y="511653"/>
                  </a:lnTo>
                  <a:lnTo>
                    <a:pt x="464894" y="493786"/>
                  </a:lnTo>
                  <a:lnTo>
                    <a:pt x="476181" y="474038"/>
                  </a:lnTo>
                  <a:lnTo>
                    <a:pt x="487468" y="455701"/>
                  </a:lnTo>
                  <a:lnTo>
                    <a:pt x="498756" y="438775"/>
                  </a:lnTo>
                  <a:lnTo>
                    <a:pt x="510556" y="419967"/>
                  </a:lnTo>
                  <a:lnTo>
                    <a:pt x="521843" y="401141"/>
                  </a:lnTo>
                  <a:lnTo>
                    <a:pt x="533130" y="380453"/>
                  </a:lnTo>
                  <a:lnTo>
                    <a:pt x="543904" y="357884"/>
                  </a:lnTo>
                  <a:lnTo>
                    <a:pt x="555704" y="331554"/>
                  </a:lnTo>
                  <a:lnTo>
                    <a:pt x="566991" y="307104"/>
                  </a:lnTo>
                  <a:lnTo>
                    <a:pt x="578278" y="284037"/>
                  </a:lnTo>
                  <a:lnTo>
                    <a:pt x="589586" y="259118"/>
                  </a:lnTo>
                  <a:lnTo>
                    <a:pt x="600873" y="237019"/>
                  </a:lnTo>
                  <a:lnTo>
                    <a:pt x="612160" y="217271"/>
                  </a:lnTo>
                  <a:lnTo>
                    <a:pt x="623447" y="192822"/>
                  </a:lnTo>
                  <a:lnTo>
                    <a:pt x="634734" y="171174"/>
                  </a:lnTo>
                  <a:lnTo>
                    <a:pt x="646021" y="150486"/>
                  </a:lnTo>
                  <a:lnTo>
                    <a:pt x="657822" y="131679"/>
                  </a:lnTo>
                  <a:lnTo>
                    <a:pt x="669109" y="111461"/>
                  </a:lnTo>
                  <a:lnTo>
                    <a:pt x="680396" y="93124"/>
                  </a:lnTo>
                  <a:lnTo>
                    <a:pt x="691683" y="75727"/>
                  </a:lnTo>
                  <a:lnTo>
                    <a:pt x="702970" y="58772"/>
                  </a:lnTo>
                  <a:lnTo>
                    <a:pt x="714257" y="40435"/>
                  </a:lnTo>
                  <a:lnTo>
                    <a:pt x="725544" y="27740"/>
                  </a:lnTo>
                  <a:lnTo>
                    <a:pt x="736831" y="16926"/>
                  </a:lnTo>
                  <a:lnTo>
                    <a:pt x="748149" y="6582"/>
                  </a:lnTo>
                  <a:lnTo>
                    <a:pt x="759949" y="2350"/>
                  </a:lnTo>
                  <a:lnTo>
                    <a:pt x="771236" y="2350"/>
                  </a:lnTo>
                  <a:lnTo>
                    <a:pt x="782010" y="0"/>
                  </a:lnTo>
                  <a:lnTo>
                    <a:pt x="793297" y="1410"/>
                  </a:lnTo>
                  <a:lnTo>
                    <a:pt x="805098" y="3291"/>
                  </a:lnTo>
                  <a:lnTo>
                    <a:pt x="816385" y="3291"/>
                  </a:lnTo>
                  <a:lnTo>
                    <a:pt x="827672" y="5172"/>
                  </a:lnTo>
                  <a:lnTo>
                    <a:pt x="838959" y="11754"/>
                  </a:lnTo>
                  <a:lnTo>
                    <a:pt x="850246" y="18337"/>
                  </a:lnTo>
                  <a:lnTo>
                    <a:pt x="861533" y="29151"/>
                  </a:lnTo>
                  <a:lnTo>
                    <a:pt x="872820" y="39495"/>
                  </a:lnTo>
                  <a:lnTo>
                    <a:pt x="884107" y="50779"/>
                  </a:lnTo>
                  <a:lnTo>
                    <a:pt x="918512" y="96885"/>
                  </a:lnTo>
                  <a:lnTo>
                    <a:pt x="941086" y="138732"/>
                  </a:lnTo>
                  <a:lnTo>
                    <a:pt x="951861" y="157539"/>
                  </a:lnTo>
                  <a:lnTo>
                    <a:pt x="963661" y="180108"/>
                  </a:lnTo>
                  <a:lnTo>
                    <a:pt x="974948" y="196583"/>
                  </a:lnTo>
                  <a:lnTo>
                    <a:pt x="986235" y="213040"/>
                  </a:lnTo>
                  <a:lnTo>
                    <a:pt x="997522" y="230907"/>
                  </a:lnTo>
                  <a:lnTo>
                    <a:pt x="1008809" y="248774"/>
                  </a:lnTo>
                  <a:lnTo>
                    <a:pt x="1020096" y="264760"/>
                  </a:lnTo>
                  <a:lnTo>
                    <a:pt x="1031383" y="283567"/>
                  </a:lnTo>
                  <a:lnTo>
                    <a:pt x="1042670" y="302845"/>
                  </a:lnTo>
                  <a:lnTo>
                    <a:pt x="1054470" y="321680"/>
                  </a:lnTo>
                  <a:lnTo>
                    <a:pt x="1065758" y="341428"/>
                  </a:lnTo>
                  <a:lnTo>
                    <a:pt x="1077065" y="363056"/>
                  </a:lnTo>
                  <a:lnTo>
                    <a:pt x="1088352" y="382804"/>
                  </a:lnTo>
                  <a:lnTo>
                    <a:pt x="1099639" y="402082"/>
                  </a:lnTo>
                  <a:lnTo>
                    <a:pt x="1110926" y="424199"/>
                  </a:lnTo>
                  <a:lnTo>
                    <a:pt x="1122214" y="445827"/>
                  </a:lnTo>
                  <a:lnTo>
                    <a:pt x="1133501" y="467926"/>
                  </a:lnTo>
                  <a:lnTo>
                    <a:pt x="1144788" y="492376"/>
                  </a:lnTo>
                  <a:lnTo>
                    <a:pt x="1156588" y="516825"/>
                  </a:lnTo>
                  <a:lnTo>
                    <a:pt x="1167875" y="537541"/>
                  </a:lnTo>
                  <a:lnTo>
                    <a:pt x="1178649" y="559640"/>
                  </a:lnTo>
                  <a:lnTo>
                    <a:pt x="1189936" y="577507"/>
                  </a:lnTo>
                  <a:lnTo>
                    <a:pt x="1201223" y="597725"/>
                  </a:lnTo>
                  <a:lnTo>
                    <a:pt x="1213023" y="617002"/>
                  </a:lnTo>
                  <a:lnTo>
                    <a:pt x="1224310" y="637690"/>
                  </a:lnTo>
                  <a:lnTo>
                    <a:pt x="1235598" y="656046"/>
                  </a:lnTo>
                  <a:lnTo>
                    <a:pt x="1246915" y="674854"/>
                  </a:lnTo>
                  <a:lnTo>
                    <a:pt x="1258202" y="688489"/>
                  </a:lnTo>
                  <a:lnTo>
                    <a:pt x="1269490" y="704005"/>
                  </a:lnTo>
                  <a:lnTo>
                    <a:pt x="1280777" y="717170"/>
                  </a:lnTo>
                  <a:lnTo>
                    <a:pt x="1292053" y="740209"/>
                  </a:lnTo>
                  <a:lnTo>
                    <a:pt x="1303854" y="773150"/>
                  </a:lnTo>
                  <a:lnTo>
                    <a:pt x="1315141" y="804653"/>
                  </a:lnTo>
                  <a:lnTo>
                    <a:pt x="1326428" y="830983"/>
                  </a:lnTo>
                  <a:lnTo>
                    <a:pt x="1337715" y="859194"/>
                  </a:lnTo>
                  <a:lnTo>
                    <a:pt x="1348489" y="872359"/>
                  </a:lnTo>
                  <a:lnTo>
                    <a:pt x="1360289" y="875650"/>
                  </a:lnTo>
                  <a:lnTo>
                    <a:pt x="1371576" y="876120"/>
                  </a:lnTo>
                  <a:lnTo>
                    <a:pt x="1382863" y="882233"/>
                  </a:lnTo>
                  <a:lnTo>
                    <a:pt x="1394150" y="881763"/>
                  </a:lnTo>
                  <a:lnTo>
                    <a:pt x="1405981" y="882722"/>
                  </a:lnTo>
                  <a:lnTo>
                    <a:pt x="1416755" y="881292"/>
                  </a:lnTo>
                  <a:lnTo>
                    <a:pt x="1428042" y="879882"/>
                  </a:lnTo>
                  <a:lnTo>
                    <a:pt x="1439330" y="873770"/>
                  </a:lnTo>
                  <a:lnTo>
                    <a:pt x="1450617" y="866247"/>
                  </a:lnTo>
                  <a:lnTo>
                    <a:pt x="1462417" y="862015"/>
                  </a:lnTo>
                  <a:lnTo>
                    <a:pt x="1473704" y="858253"/>
                  </a:lnTo>
                  <a:lnTo>
                    <a:pt x="1484991" y="857783"/>
                  </a:lnTo>
                  <a:lnTo>
                    <a:pt x="1496278" y="857313"/>
                  </a:lnTo>
                  <a:lnTo>
                    <a:pt x="1507565" y="860134"/>
                  </a:lnTo>
                  <a:lnTo>
                    <a:pt x="1518852" y="860134"/>
                  </a:lnTo>
                  <a:lnTo>
                    <a:pt x="1530139" y="862015"/>
                  </a:lnTo>
                  <a:lnTo>
                    <a:pt x="1541426" y="863896"/>
                  </a:lnTo>
                  <a:lnTo>
                    <a:pt x="1552713" y="864836"/>
                  </a:lnTo>
                  <a:lnTo>
                    <a:pt x="1564514" y="866247"/>
                  </a:lnTo>
                  <a:lnTo>
                    <a:pt x="1575821" y="867657"/>
                  </a:lnTo>
                  <a:lnTo>
                    <a:pt x="1586595" y="870008"/>
                  </a:lnTo>
                  <a:lnTo>
                    <a:pt x="1597882" y="870008"/>
                  </a:lnTo>
                  <a:lnTo>
                    <a:pt x="1609683" y="870478"/>
                  </a:lnTo>
                  <a:lnTo>
                    <a:pt x="1620970" y="873299"/>
                  </a:lnTo>
                  <a:lnTo>
                    <a:pt x="1632257" y="874240"/>
                  </a:lnTo>
                  <a:lnTo>
                    <a:pt x="1643544" y="872829"/>
                  </a:lnTo>
                  <a:lnTo>
                    <a:pt x="1654831" y="874710"/>
                  </a:lnTo>
                  <a:lnTo>
                    <a:pt x="1666118" y="876591"/>
                  </a:lnTo>
                  <a:lnTo>
                    <a:pt x="1677405" y="877061"/>
                  </a:lnTo>
                  <a:lnTo>
                    <a:pt x="1688692" y="877061"/>
                  </a:lnTo>
                  <a:lnTo>
                    <a:pt x="1699979" y="878942"/>
                  </a:lnTo>
                  <a:lnTo>
                    <a:pt x="1711779" y="878001"/>
                  </a:lnTo>
                  <a:lnTo>
                    <a:pt x="1723067" y="878471"/>
                  </a:lnTo>
                  <a:lnTo>
                    <a:pt x="1734354" y="877061"/>
                  </a:lnTo>
                  <a:lnTo>
                    <a:pt x="1745671" y="876591"/>
                  </a:lnTo>
                  <a:lnTo>
                    <a:pt x="1756959" y="876120"/>
                  </a:lnTo>
                  <a:lnTo>
                    <a:pt x="1768246" y="877061"/>
                  </a:lnTo>
                  <a:lnTo>
                    <a:pt x="1779533" y="880352"/>
                  </a:lnTo>
                  <a:lnTo>
                    <a:pt x="1790820" y="881292"/>
                  </a:lnTo>
                  <a:lnTo>
                    <a:pt x="1802107" y="881763"/>
                  </a:lnTo>
                </a:path>
              </a:pathLst>
            </a:custGeom>
            <a:ln w="15789">
              <a:solidFill>
                <a:srgbClr val="FF0000"/>
              </a:solidFill>
            </a:ln>
          </p:spPr>
          <p:txBody>
            <a:bodyPr wrap="square" lIns="0" tIns="0" rIns="0" bIns="0" rtlCol="0"/>
            <a:lstStyle/>
            <a:p>
              <a:endParaRPr/>
            </a:p>
          </p:txBody>
        </p:sp>
        <p:sp>
          <p:nvSpPr>
            <p:cNvPr id="25" name="object 25"/>
            <p:cNvSpPr/>
            <p:nvPr/>
          </p:nvSpPr>
          <p:spPr>
            <a:xfrm>
              <a:off x="583223" y="3298358"/>
              <a:ext cx="1802130" cy="1410970"/>
            </a:xfrm>
            <a:custGeom>
              <a:avLst/>
              <a:gdLst/>
              <a:ahLst/>
              <a:cxnLst/>
              <a:rect l="l" t="t" r="r" b="b"/>
              <a:pathLst>
                <a:path w="1802130" h="1410970">
                  <a:moveTo>
                    <a:pt x="0" y="1392024"/>
                  </a:moveTo>
                  <a:lnTo>
                    <a:pt x="11800" y="1387323"/>
                  </a:lnTo>
                  <a:lnTo>
                    <a:pt x="23087" y="1396726"/>
                  </a:lnTo>
                  <a:lnTo>
                    <a:pt x="34374" y="1399547"/>
                  </a:lnTo>
                  <a:lnTo>
                    <a:pt x="45661" y="1399077"/>
                  </a:lnTo>
                  <a:lnTo>
                    <a:pt x="56948" y="1399077"/>
                  </a:lnTo>
                  <a:lnTo>
                    <a:pt x="68235" y="1399547"/>
                  </a:lnTo>
                  <a:lnTo>
                    <a:pt x="79522" y="1394846"/>
                  </a:lnTo>
                  <a:lnTo>
                    <a:pt x="90830" y="1390614"/>
                  </a:lnTo>
                  <a:lnTo>
                    <a:pt x="102117" y="1388263"/>
                  </a:lnTo>
                  <a:lnTo>
                    <a:pt x="113917" y="1390144"/>
                  </a:lnTo>
                  <a:lnTo>
                    <a:pt x="125204" y="1394375"/>
                  </a:lnTo>
                  <a:lnTo>
                    <a:pt x="136491" y="1388263"/>
                  </a:lnTo>
                  <a:lnTo>
                    <a:pt x="147265" y="1388733"/>
                  </a:lnTo>
                  <a:lnTo>
                    <a:pt x="159065" y="1390614"/>
                  </a:lnTo>
                  <a:lnTo>
                    <a:pt x="170353" y="1392024"/>
                  </a:lnTo>
                  <a:lnTo>
                    <a:pt x="181640" y="1392495"/>
                  </a:lnTo>
                  <a:lnTo>
                    <a:pt x="192927" y="1397196"/>
                  </a:lnTo>
                  <a:lnTo>
                    <a:pt x="204214" y="1395786"/>
                  </a:lnTo>
                  <a:lnTo>
                    <a:pt x="215501" y="1393435"/>
                  </a:lnTo>
                  <a:lnTo>
                    <a:pt x="226788" y="1391554"/>
                  </a:lnTo>
                  <a:lnTo>
                    <a:pt x="238075" y="1387793"/>
                  </a:lnTo>
                  <a:lnTo>
                    <a:pt x="249362" y="1385912"/>
                  </a:lnTo>
                  <a:lnTo>
                    <a:pt x="261193" y="1384031"/>
                  </a:lnTo>
                  <a:lnTo>
                    <a:pt x="272480" y="1384031"/>
                  </a:lnTo>
                  <a:lnTo>
                    <a:pt x="283767" y="1384031"/>
                  </a:lnTo>
                  <a:lnTo>
                    <a:pt x="295054" y="1386852"/>
                  </a:lnTo>
                  <a:lnTo>
                    <a:pt x="306341" y="1389203"/>
                  </a:lnTo>
                  <a:lnTo>
                    <a:pt x="317629" y="1390614"/>
                  </a:lnTo>
                  <a:lnTo>
                    <a:pt x="328916" y="1388733"/>
                  </a:lnTo>
                  <a:lnTo>
                    <a:pt x="340203" y="1390614"/>
                  </a:lnTo>
                  <a:lnTo>
                    <a:pt x="351490" y="1393905"/>
                  </a:lnTo>
                  <a:lnTo>
                    <a:pt x="363290" y="1392965"/>
                  </a:lnTo>
                  <a:lnTo>
                    <a:pt x="374064" y="1392495"/>
                  </a:lnTo>
                  <a:lnTo>
                    <a:pt x="408438" y="1344066"/>
                  </a:lnTo>
                  <a:lnTo>
                    <a:pt x="431033" y="1294697"/>
                  </a:lnTo>
                  <a:lnTo>
                    <a:pt x="442320" y="1268338"/>
                  </a:lnTo>
                  <a:lnTo>
                    <a:pt x="453607" y="1243418"/>
                  </a:lnTo>
                  <a:lnTo>
                    <a:pt x="464894" y="1212856"/>
                  </a:lnTo>
                  <a:lnTo>
                    <a:pt x="476181" y="1184175"/>
                  </a:lnTo>
                  <a:lnTo>
                    <a:pt x="487468" y="1153124"/>
                  </a:lnTo>
                  <a:lnTo>
                    <a:pt x="510556" y="1085888"/>
                  </a:lnTo>
                  <a:lnTo>
                    <a:pt x="521843" y="1046364"/>
                  </a:lnTo>
                  <a:lnTo>
                    <a:pt x="533130" y="1002167"/>
                  </a:lnTo>
                  <a:lnTo>
                    <a:pt x="543904" y="958440"/>
                  </a:lnTo>
                  <a:lnTo>
                    <a:pt x="555704" y="913754"/>
                  </a:lnTo>
                  <a:lnTo>
                    <a:pt x="566991" y="870967"/>
                  </a:lnTo>
                  <a:lnTo>
                    <a:pt x="578278" y="829093"/>
                  </a:lnTo>
                  <a:lnTo>
                    <a:pt x="589586" y="782545"/>
                  </a:lnTo>
                  <a:lnTo>
                    <a:pt x="600873" y="729884"/>
                  </a:lnTo>
                  <a:lnTo>
                    <a:pt x="612160" y="681436"/>
                  </a:lnTo>
                  <a:lnTo>
                    <a:pt x="623447" y="630656"/>
                  </a:lnTo>
                  <a:lnTo>
                    <a:pt x="634734" y="581259"/>
                  </a:lnTo>
                  <a:lnTo>
                    <a:pt x="646021" y="529539"/>
                  </a:lnTo>
                  <a:lnTo>
                    <a:pt x="657822" y="483912"/>
                  </a:lnTo>
                  <a:lnTo>
                    <a:pt x="669109" y="435013"/>
                  </a:lnTo>
                  <a:lnTo>
                    <a:pt x="680396" y="388935"/>
                  </a:lnTo>
                  <a:lnTo>
                    <a:pt x="691683" y="344710"/>
                  </a:lnTo>
                  <a:lnTo>
                    <a:pt x="702970" y="303334"/>
                  </a:lnTo>
                  <a:lnTo>
                    <a:pt x="714257" y="265719"/>
                  </a:lnTo>
                  <a:lnTo>
                    <a:pt x="736831" y="194702"/>
                  </a:lnTo>
                  <a:lnTo>
                    <a:pt x="759949" y="138280"/>
                  </a:lnTo>
                  <a:lnTo>
                    <a:pt x="771236" y="109571"/>
                  </a:lnTo>
                  <a:lnTo>
                    <a:pt x="793297" y="65844"/>
                  </a:lnTo>
                  <a:lnTo>
                    <a:pt x="816385" y="28699"/>
                  </a:lnTo>
                  <a:lnTo>
                    <a:pt x="827672" y="20688"/>
                  </a:lnTo>
                  <a:lnTo>
                    <a:pt x="838959" y="9873"/>
                  </a:lnTo>
                  <a:lnTo>
                    <a:pt x="850246" y="5172"/>
                  </a:lnTo>
                  <a:lnTo>
                    <a:pt x="861533" y="940"/>
                  </a:lnTo>
                  <a:lnTo>
                    <a:pt x="872820" y="470"/>
                  </a:lnTo>
                  <a:lnTo>
                    <a:pt x="884107" y="0"/>
                  </a:lnTo>
                  <a:lnTo>
                    <a:pt x="895394" y="7993"/>
                  </a:lnTo>
                  <a:lnTo>
                    <a:pt x="907194" y="10344"/>
                  </a:lnTo>
                  <a:lnTo>
                    <a:pt x="918512" y="21647"/>
                  </a:lnTo>
                  <a:lnTo>
                    <a:pt x="941086" y="57381"/>
                  </a:lnTo>
                  <a:lnTo>
                    <a:pt x="963661" y="99227"/>
                  </a:lnTo>
                  <a:lnTo>
                    <a:pt x="986235" y="147214"/>
                  </a:lnTo>
                  <a:lnTo>
                    <a:pt x="1008809" y="207397"/>
                  </a:lnTo>
                  <a:lnTo>
                    <a:pt x="1020096" y="244542"/>
                  </a:lnTo>
                  <a:lnTo>
                    <a:pt x="1031383" y="282175"/>
                  </a:lnTo>
                  <a:lnTo>
                    <a:pt x="1042670" y="317439"/>
                  </a:lnTo>
                  <a:lnTo>
                    <a:pt x="1054470" y="353643"/>
                  </a:lnTo>
                  <a:lnTo>
                    <a:pt x="1065758" y="391286"/>
                  </a:lnTo>
                  <a:lnTo>
                    <a:pt x="1077065" y="428901"/>
                  </a:lnTo>
                  <a:lnTo>
                    <a:pt x="1088352" y="465105"/>
                  </a:lnTo>
                  <a:lnTo>
                    <a:pt x="1099639" y="507910"/>
                  </a:lnTo>
                  <a:lnTo>
                    <a:pt x="1110926" y="544585"/>
                  </a:lnTo>
                  <a:lnTo>
                    <a:pt x="1122214" y="584550"/>
                  </a:lnTo>
                  <a:lnTo>
                    <a:pt x="1133501" y="625955"/>
                  </a:lnTo>
                  <a:lnTo>
                    <a:pt x="1144788" y="667801"/>
                  </a:lnTo>
                  <a:lnTo>
                    <a:pt x="1156588" y="703065"/>
                  </a:lnTo>
                  <a:lnTo>
                    <a:pt x="1167875" y="739288"/>
                  </a:lnTo>
                  <a:lnTo>
                    <a:pt x="1178649" y="772671"/>
                  </a:lnTo>
                  <a:lnTo>
                    <a:pt x="1189936" y="804173"/>
                  </a:lnTo>
                  <a:lnTo>
                    <a:pt x="1201223" y="834293"/>
                  </a:lnTo>
                  <a:lnTo>
                    <a:pt x="1213023" y="866736"/>
                  </a:lnTo>
                  <a:lnTo>
                    <a:pt x="1224310" y="892596"/>
                  </a:lnTo>
                  <a:lnTo>
                    <a:pt x="1235598" y="920807"/>
                  </a:lnTo>
                  <a:lnTo>
                    <a:pt x="1246915" y="947137"/>
                  </a:lnTo>
                  <a:lnTo>
                    <a:pt x="1258202" y="971135"/>
                  </a:lnTo>
                  <a:lnTo>
                    <a:pt x="1269490" y="989002"/>
                  </a:lnTo>
                  <a:lnTo>
                    <a:pt x="1280777" y="1016273"/>
                  </a:lnTo>
                  <a:lnTo>
                    <a:pt x="1292053" y="1038842"/>
                  </a:lnTo>
                  <a:lnTo>
                    <a:pt x="1303854" y="1063319"/>
                  </a:lnTo>
                  <a:lnTo>
                    <a:pt x="1315141" y="1091060"/>
                  </a:lnTo>
                  <a:lnTo>
                    <a:pt x="1326428" y="1122092"/>
                  </a:lnTo>
                  <a:lnTo>
                    <a:pt x="1337715" y="1144191"/>
                  </a:lnTo>
                  <a:lnTo>
                    <a:pt x="1348489" y="1167700"/>
                  </a:lnTo>
                  <a:lnTo>
                    <a:pt x="1360289" y="1188877"/>
                  </a:lnTo>
                  <a:lnTo>
                    <a:pt x="1371576" y="1206274"/>
                  </a:lnTo>
                  <a:lnTo>
                    <a:pt x="1382863" y="1219909"/>
                  </a:lnTo>
                  <a:lnTo>
                    <a:pt x="1394150" y="1244359"/>
                  </a:lnTo>
                  <a:lnTo>
                    <a:pt x="1405981" y="1261755"/>
                  </a:lnTo>
                  <a:lnTo>
                    <a:pt x="1416755" y="1279152"/>
                  </a:lnTo>
                  <a:lnTo>
                    <a:pt x="1428042" y="1297518"/>
                  </a:lnTo>
                  <a:lnTo>
                    <a:pt x="1439330" y="1316325"/>
                  </a:lnTo>
                  <a:lnTo>
                    <a:pt x="1450617" y="1324788"/>
                  </a:lnTo>
                  <a:lnTo>
                    <a:pt x="1462417" y="1336073"/>
                  </a:lnTo>
                  <a:lnTo>
                    <a:pt x="1473704" y="1349238"/>
                  </a:lnTo>
                  <a:lnTo>
                    <a:pt x="1484991" y="1362403"/>
                  </a:lnTo>
                  <a:lnTo>
                    <a:pt x="1496278" y="1374628"/>
                  </a:lnTo>
                  <a:lnTo>
                    <a:pt x="1507565" y="1390144"/>
                  </a:lnTo>
                  <a:lnTo>
                    <a:pt x="1518852" y="1401428"/>
                  </a:lnTo>
                  <a:lnTo>
                    <a:pt x="1530139" y="1405660"/>
                  </a:lnTo>
                  <a:lnTo>
                    <a:pt x="1541426" y="1410380"/>
                  </a:lnTo>
                  <a:lnTo>
                    <a:pt x="1552713" y="1408481"/>
                  </a:lnTo>
                  <a:lnTo>
                    <a:pt x="1564514" y="1403309"/>
                  </a:lnTo>
                  <a:lnTo>
                    <a:pt x="1575821" y="1401428"/>
                  </a:lnTo>
                  <a:lnTo>
                    <a:pt x="1586595" y="1398607"/>
                  </a:lnTo>
                  <a:lnTo>
                    <a:pt x="1597882" y="1391554"/>
                  </a:lnTo>
                  <a:lnTo>
                    <a:pt x="1609683" y="1390614"/>
                  </a:lnTo>
                  <a:lnTo>
                    <a:pt x="1620970" y="1388263"/>
                  </a:lnTo>
                  <a:lnTo>
                    <a:pt x="1632257" y="1392024"/>
                  </a:lnTo>
                  <a:lnTo>
                    <a:pt x="1643544" y="1393435"/>
                  </a:lnTo>
                  <a:lnTo>
                    <a:pt x="1654831" y="1396256"/>
                  </a:lnTo>
                  <a:lnTo>
                    <a:pt x="1666118" y="1394846"/>
                  </a:lnTo>
                  <a:lnTo>
                    <a:pt x="1677405" y="1398137"/>
                  </a:lnTo>
                  <a:lnTo>
                    <a:pt x="1688692" y="1392965"/>
                  </a:lnTo>
                  <a:lnTo>
                    <a:pt x="1699979" y="1392965"/>
                  </a:lnTo>
                  <a:lnTo>
                    <a:pt x="1711779" y="1391554"/>
                  </a:lnTo>
                  <a:lnTo>
                    <a:pt x="1723067" y="1390614"/>
                  </a:lnTo>
                  <a:lnTo>
                    <a:pt x="1734354" y="1390144"/>
                  </a:lnTo>
                  <a:lnTo>
                    <a:pt x="1745671" y="1388733"/>
                  </a:lnTo>
                  <a:lnTo>
                    <a:pt x="1756959" y="1389203"/>
                  </a:lnTo>
                  <a:lnTo>
                    <a:pt x="1768246" y="1386852"/>
                  </a:lnTo>
                  <a:lnTo>
                    <a:pt x="1779533" y="1390144"/>
                  </a:lnTo>
                  <a:lnTo>
                    <a:pt x="1790820" y="1392024"/>
                  </a:lnTo>
                  <a:lnTo>
                    <a:pt x="1802107" y="1394375"/>
                  </a:lnTo>
                </a:path>
              </a:pathLst>
            </a:custGeom>
            <a:ln w="16053">
              <a:solidFill>
                <a:srgbClr val="37AC6B"/>
              </a:solidFill>
            </a:ln>
          </p:spPr>
          <p:txBody>
            <a:bodyPr wrap="square" lIns="0" tIns="0" rIns="0" bIns="0" rtlCol="0"/>
            <a:lstStyle/>
            <a:p>
              <a:endParaRPr/>
            </a:p>
          </p:txBody>
        </p:sp>
        <p:sp>
          <p:nvSpPr>
            <p:cNvPr id="26" name="object 26"/>
            <p:cNvSpPr/>
            <p:nvPr/>
          </p:nvSpPr>
          <p:spPr>
            <a:xfrm>
              <a:off x="357451" y="4848882"/>
              <a:ext cx="2251075" cy="0"/>
            </a:xfrm>
            <a:custGeom>
              <a:avLst/>
              <a:gdLst/>
              <a:ahLst/>
              <a:cxnLst/>
              <a:rect l="l" t="t" r="r" b="b"/>
              <a:pathLst>
                <a:path w="2251075">
                  <a:moveTo>
                    <a:pt x="0" y="0"/>
                  </a:moveTo>
                  <a:lnTo>
                    <a:pt x="2250564" y="0"/>
                  </a:lnTo>
                </a:path>
              </a:pathLst>
            </a:custGeom>
            <a:ln w="15516">
              <a:solidFill>
                <a:srgbClr val="000000"/>
              </a:solidFill>
            </a:ln>
          </p:spPr>
          <p:txBody>
            <a:bodyPr wrap="square" lIns="0" tIns="0" rIns="0" bIns="0" rtlCol="0"/>
            <a:lstStyle/>
            <a:p>
              <a:endParaRPr/>
            </a:p>
          </p:txBody>
        </p:sp>
        <p:sp>
          <p:nvSpPr>
            <p:cNvPr id="27" name="object 27"/>
            <p:cNvSpPr/>
            <p:nvPr/>
          </p:nvSpPr>
          <p:spPr>
            <a:xfrm>
              <a:off x="348985" y="4856875"/>
              <a:ext cx="2267585" cy="0"/>
            </a:xfrm>
            <a:custGeom>
              <a:avLst/>
              <a:gdLst/>
              <a:ahLst/>
              <a:cxnLst/>
              <a:rect l="l" t="t" r="r" b="b"/>
              <a:pathLst>
                <a:path w="2267585">
                  <a:moveTo>
                    <a:pt x="0" y="0"/>
                  </a:moveTo>
                  <a:lnTo>
                    <a:pt x="16930" y="0"/>
                  </a:lnTo>
                </a:path>
                <a:path w="2267585">
                  <a:moveTo>
                    <a:pt x="449995" y="0"/>
                  </a:moveTo>
                  <a:lnTo>
                    <a:pt x="466926" y="0"/>
                  </a:lnTo>
                </a:path>
                <a:path w="2267585">
                  <a:moveTo>
                    <a:pt x="900012" y="0"/>
                  </a:moveTo>
                  <a:lnTo>
                    <a:pt x="916942" y="0"/>
                  </a:lnTo>
                </a:path>
                <a:path w="2267585">
                  <a:moveTo>
                    <a:pt x="1350551" y="0"/>
                  </a:moveTo>
                  <a:lnTo>
                    <a:pt x="1367482" y="0"/>
                  </a:lnTo>
                </a:path>
                <a:path w="2267585">
                  <a:moveTo>
                    <a:pt x="1800568" y="0"/>
                  </a:moveTo>
                  <a:lnTo>
                    <a:pt x="1817498" y="0"/>
                  </a:lnTo>
                </a:path>
                <a:path w="2267585">
                  <a:moveTo>
                    <a:pt x="2250564" y="0"/>
                  </a:moveTo>
                  <a:lnTo>
                    <a:pt x="2267494" y="0"/>
                  </a:lnTo>
                </a:path>
              </a:pathLst>
            </a:custGeom>
            <a:ln w="15986">
              <a:solidFill>
                <a:srgbClr val="000000"/>
              </a:solidFill>
            </a:ln>
          </p:spPr>
          <p:txBody>
            <a:bodyPr wrap="square" lIns="0" tIns="0" rIns="0" bIns="0" rtlCol="0"/>
            <a:lstStyle/>
            <a:p>
              <a:endParaRPr/>
            </a:p>
          </p:txBody>
        </p:sp>
        <p:sp>
          <p:nvSpPr>
            <p:cNvPr id="28" name="object 28"/>
            <p:cNvSpPr/>
            <p:nvPr/>
          </p:nvSpPr>
          <p:spPr>
            <a:xfrm>
              <a:off x="574245" y="4865103"/>
              <a:ext cx="1817370" cy="0"/>
            </a:xfrm>
            <a:custGeom>
              <a:avLst/>
              <a:gdLst/>
              <a:ahLst/>
              <a:cxnLst/>
              <a:rect l="l" t="t" r="r" b="b"/>
              <a:pathLst>
                <a:path w="1817370">
                  <a:moveTo>
                    <a:pt x="0" y="0"/>
                  </a:moveTo>
                  <a:lnTo>
                    <a:pt x="16930" y="0"/>
                  </a:lnTo>
                </a:path>
                <a:path w="1817370">
                  <a:moveTo>
                    <a:pt x="450016" y="0"/>
                  </a:moveTo>
                  <a:lnTo>
                    <a:pt x="466947" y="0"/>
                  </a:lnTo>
                </a:path>
                <a:path w="1817370">
                  <a:moveTo>
                    <a:pt x="900012" y="0"/>
                  </a:moveTo>
                  <a:lnTo>
                    <a:pt x="916942" y="0"/>
                  </a:lnTo>
                </a:path>
                <a:path w="1817370">
                  <a:moveTo>
                    <a:pt x="1350028" y="0"/>
                  </a:moveTo>
                  <a:lnTo>
                    <a:pt x="1366959" y="0"/>
                  </a:lnTo>
                </a:path>
                <a:path w="1817370">
                  <a:moveTo>
                    <a:pt x="1800055" y="0"/>
                  </a:moveTo>
                  <a:lnTo>
                    <a:pt x="1816985" y="0"/>
                  </a:lnTo>
                </a:path>
              </a:pathLst>
            </a:custGeom>
            <a:ln w="32442">
              <a:solidFill>
                <a:srgbClr val="000000"/>
              </a:solidFill>
            </a:ln>
          </p:spPr>
          <p:txBody>
            <a:bodyPr wrap="square" lIns="0" tIns="0" rIns="0" bIns="0" rtlCol="0"/>
            <a:lstStyle/>
            <a:p>
              <a:endParaRPr/>
            </a:p>
          </p:txBody>
        </p:sp>
        <p:sp>
          <p:nvSpPr>
            <p:cNvPr id="29" name="object 29"/>
            <p:cNvSpPr/>
            <p:nvPr/>
          </p:nvSpPr>
          <p:spPr>
            <a:xfrm>
              <a:off x="357451" y="3186896"/>
              <a:ext cx="0" cy="1662430"/>
            </a:xfrm>
            <a:custGeom>
              <a:avLst/>
              <a:gdLst/>
              <a:ahLst/>
              <a:cxnLst/>
              <a:rect l="l" t="t" r="r" b="b"/>
              <a:pathLst>
                <a:path h="1662429">
                  <a:moveTo>
                    <a:pt x="0" y="1661985"/>
                  </a:moveTo>
                  <a:lnTo>
                    <a:pt x="0" y="0"/>
                  </a:lnTo>
                </a:path>
              </a:pathLst>
            </a:custGeom>
            <a:ln w="16930">
              <a:solidFill>
                <a:srgbClr val="000000"/>
              </a:solidFill>
            </a:ln>
          </p:spPr>
          <p:txBody>
            <a:bodyPr wrap="square" lIns="0" tIns="0" rIns="0" bIns="0" rtlCol="0"/>
            <a:lstStyle/>
            <a:p>
              <a:endParaRPr/>
            </a:p>
          </p:txBody>
        </p:sp>
      </p:grpSp>
      <p:sp>
        <p:nvSpPr>
          <p:cNvPr id="30" name="object 30"/>
          <p:cNvSpPr txBox="1"/>
          <p:nvPr/>
        </p:nvSpPr>
        <p:spPr>
          <a:xfrm>
            <a:off x="463265" y="4861092"/>
            <a:ext cx="2039620" cy="361950"/>
          </a:xfrm>
          <a:prstGeom prst="rect">
            <a:avLst/>
          </a:prstGeom>
        </p:spPr>
        <p:txBody>
          <a:bodyPr vert="horz" wrap="square" lIns="0" tIns="13970" rIns="0" bIns="0" rtlCol="0">
            <a:spAutoFit/>
          </a:bodyPr>
          <a:lstStyle/>
          <a:p>
            <a:pPr algn="ctr">
              <a:lnSpc>
                <a:spcPts val="1315"/>
              </a:lnSpc>
              <a:spcBef>
                <a:spcPts val="110"/>
              </a:spcBef>
              <a:tabLst>
                <a:tab pos="449580" algn="l"/>
                <a:tab pos="899794" algn="l"/>
                <a:tab pos="1350010" algn="l"/>
                <a:tab pos="1799589" algn="l"/>
              </a:tabLst>
            </a:pPr>
            <a:r>
              <a:rPr sz="1100" b="1" spc="50" dirty="0">
                <a:latin typeface="Arial"/>
                <a:cs typeface="Arial"/>
              </a:rPr>
              <a:t>0.0	0.1	0.2	0.3	0.4</a:t>
            </a:r>
            <a:endParaRPr sz="1100">
              <a:latin typeface="Arial"/>
              <a:cs typeface="Arial"/>
            </a:endParaRPr>
          </a:p>
          <a:p>
            <a:pPr algn="ctr">
              <a:lnSpc>
                <a:spcPts val="1315"/>
              </a:lnSpc>
            </a:pPr>
            <a:r>
              <a:rPr sz="1100" b="1" spc="70" dirty="0">
                <a:latin typeface="Arial"/>
                <a:cs typeface="Arial"/>
              </a:rPr>
              <a:t>E</a:t>
            </a:r>
            <a:r>
              <a:rPr sz="1100" b="1" spc="-10" dirty="0">
                <a:latin typeface="Arial"/>
                <a:cs typeface="Arial"/>
              </a:rPr>
              <a:t> </a:t>
            </a:r>
            <a:r>
              <a:rPr sz="1100" b="1" spc="45" dirty="0">
                <a:latin typeface="Arial"/>
                <a:cs typeface="Arial"/>
              </a:rPr>
              <a:t>(V)</a:t>
            </a:r>
            <a:endParaRPr sz="1100">
              <a:latin typeface="Arial"/>
              <a:cs typeface="Arial"/>
            </a:endParaRPr>
          </a:p>
        </p:txBody>
      </p:sp>
      <p:grpSp>
        <p:nvGrpSpPr>
          <p:cNvPr id="31" name="object 31"/>
          <p:cNvGrpSpPr/>
          <p:nvPr/>
        </p:nvGrpSpPr>
        <p:grpSpPr>
          <a:xfrm>
            <a:off x="357451" y="3179138"/>
            <a:ext cx="2259330" cy="1670050"/>
            <a:chOff x="357451" y="3179138"/>
            <a:chExt cx="2259330" cy="1670050"/>
          </a:xfrm>
        </p:grpSpPr>
        <p:sp>
          <p:nvSpPr>
            <p:cNvPr id="32" name="object 32"/>
            <p:cNvSpPr/>
            <p:nvPr/>
          </p:nvSpPr>
          <p:spPr>
            <a:xfrm>
              <a:off x="1816256" y="3312934"/>
              <a:ext cx="31115" cy="208279"/>
            </a:xfrm>
            <a:custGeom>
              <a:avLst/>
              <a:gdLst/>
              <a:ahLst/>
              <a:cxnLst/>
              <a:rect l="l" t="t" r="r" b="b"/>
              <a:pathLst>
                <a:path w="31114" h="208279">
                  <a:moveTo>
                    <a:pt x="15422" y="207868"/>
                  </a:moveTo>
                  <a:lnTo>
                    <a:pt x="15422" y="0"/>
                  </a:lnTo>
                </a:path>
                <a:path w="31114" h="208279">
                  <a:moveTo>
                    <a:pt x="15422" y="207868"/>
                  </a:moveTo>
                  <a:lnTo>
                    <a:pt x="30813" y="207868"/>
                  </a:lnTo>
                </a:path>
                <a:path w="31114" h="208279">
                  <a:moveTo>
                    <a:pt x="15422" y="207868"/>
                  </a:moveTo>
                  <a:lnTo>
                    <a:pt x="0" y="207868"/>
                  </a:lnTo>
                </a:path>
                <a:path w="31114" h="208279">
                  <a:moveTo>
                    <a:pt x="15422" y="0"/>
                  </a:moveTo>
                  <a:lnTo>
                    <a:pt x="0" y="0"/>
                  </a:lnTo>
                </a:path>
                <a:path w="31114" h="208279">
                  <a:moveTo>
                    <a:pt x="15422" y="0"/>
                  </a:moveTo>
                  <a:lnTo>
                    <a:pt x="30813" y="0"/>
                  </a:lnTo>
                </a:path>
              </a:pathLst>
            </a:custGeom>
            <a:ln w="12290">
              <a:solidFill>
                <a:srgbClr val="000000"/>
              </a:solidFill>
            </a:ln>
          </p:spPr>
          <p:txBody>
            <a:bodyPr wrap="square" lIns="0" tIns="0" rIns="0" bIns="0" rtlCol="0"/>
            <a:lstStyle/>
            <a:p>
              <a:endParaRPr/>
            </a:p>
          </p:txBody>
        </p:sp>
        <p:sp>
          <p:nvSpPr>
            <p:cNvPr id="33" name="object 33"/>
            <p:cNvSpPr/>
            <p:nvPr/>
          </p:nvSpPr>
          <p:spPr>
            <a:xfrm>
              <a:off x="357451" y="3186896"/>
              <a:ext cx="2251075" cy="1662430"/>
            </a:xfrm>
            <a:custGeom>
              <a:avLst/>
              <a:gdLst/>
              <a:ahLst/>
              <a:cxnLst/>
              <a:rect l="l" t="t" r="r" b="b"/>
              <a:pathLst>
                <a:path w="2251075" h="1662429">
                  <a:moveTo>
                    <a:pt x="0" y="0"/>
                  </a:moveTo>
                  <a:lnTo>
                    <a:pt x="2250564" y="0"/>
                  </a:lnTo>
                </a:path>
                <a:path w="2251075" h="1662429">
                  <a:moveTo>
                    <a:pt x="2250564" y="1661985"/>
                  </a:moveTo>
                  <a:lnTo>
                    <a:pt x="2250564" y="0"/>
                  </a:lnTo>
                </a:path>
              </a:pathLst>
            </a:custGeom>
            <a:ln w="16223">
              <a:solidFill>
                <a:srgbClr val="000000"/>
              </a:solidFill>
            </a:ln>
          </p:spPr>
          <p:txBody>
            <a:bodyPr wrap="square" lIns="0" tIns="0" rIns="0" bIns="0" rtlCol="0"/>
            <a:lstStyle/>
            <a:p>
              <a:endParaRPr/>
            </a:p>
          </p:txBody>
        </p:sp>
        <p:sp>
          <p:nvSpPr>
            <p:cNvPr id="34" name="object 34"/>
            <p:cNvSpPr/>
            <p:nvPr/>
          </p:nvSpPr>
          <p:spPr>
            <a:xfrm>
              <a:off x="821435" y="3329178"/>
              <a:ext cx="114300" cy="1012825"/>
            </a:xfrm>
            <a:custGeom>
              <a:avLst/>
              <a:gdLst/>
              <a:ahLst/>
              <a:cxnLst/>
              <a:rect l="l" t="t" r="r" b="b"/>
              <a:pathLst>
                <a:path w="114300" h="1012825">
                  <a:moveTo>
                    <a:pt x="76200" y="95250"/>
                  </a:moveTo>
                  <a:lnTo>
                    <a:pt x="38100" y="95250"/>
                  </a:lnTo>
                  <a:lnTo>
                    <a:pt x="38100" y="1012825"/>
                  </a:lnTo>
                  <a:lnTo>
                    <a:pt x="76200" y="1012825"/>
                  </a:lnTo>
                  <a:lnTo>
                    <a:pt x="76200" y="95250"/>
                  </a:lnTo>
                  <a:close/>
                </a:path>
                <a:path w="114300" h="1012825">
                  <a:moveTo>
                    <a:pt x="57150" y="0"/>
                  </a:moveTo>
                  <a:lnTo>
                    <a:pt x="0" y="114300"/>
                  </a:lnTo>
                  <a:lnTo>
                    <a:pt x="38100" y="114300"/>
                  </a:lnTo>
                  <a:lnTo>
                    <a:pt x="38100" y="95250"/>
                  </a:lnTo>
                  <a:lnTo>
                    <a:pt x="104775" y="95250"/>
                  </a:lnTo>
                  <a:lnTo>
                    <a:pt x="57150" y="0"/>
                  </a:lnTo>
                  <a:close/>
                </a:path>
                <a:path w="114300" h="1012825">
                  <a:moveTo>
                    <a:pt x="104775" y="95250"/>
                  </a:moveTo>
                  <a:lnTo>
                    <a:pt x="76200" y="95250"/>
                  </a:lnTo>
                  <a:lnTo>
                    <a:pt x="76200" y="114300"/>
                  </a:lnTo>
                  <a:lnTo>
                    <a:pt x="114300" y="114300"/>
                  </a:lnTo>
                  <a:lnTo>
                    <a:pt x="104775" y="95250"/>
                  </a:lnTo>
                  <a:close/>
                </a:path>
              </a:pathLst>
            </a:custGeom>
            <a:solidFill>
              <a:srgbClr val="4471C4"/>
            </a:solidFill>
          </p:spPr>
          <p:txBody>
            <a:bodyPr wrap="square" lIns="0" tIns="0" rIns="0" bIns="0" rtlCol="0"/>
            <a:lstStyle/>
            <a:p>
              <a:endParaRPr/>
            </a:p>
          </p:txBody>
        </p:sp>
      </p:grpSp>
      <p:sp>
        <p:nvSpPr>
          <p:cNvPr id="35" name="object 35"/>
          <p:cNvSpPr txBox="1"/>
          <p:nvPr/>
        </p:nvSpPr>
        <p:spPr>
          <a:xfrm>
            <a:off x="365916" y="3288660"/>
            <a:ext cx="2233930" cy="1024890"/>
          </a:xfrm>
          <a:prstGeom prst="rect">
            <a:avLst/>
          </a:prstGeom>
        </p:spPr>
        <p:txBody>
          <a:bodyPr vert="horz" wrap="square" lIns="0" tIns="59055" rIns="0" bIns="0" rtlCol="0">
            <a:spAutoFit/>
          </a:bodyPr>
          <a:lstStyle/>
          <a:p>
            <a:pPr marR="221615" algn="r">
              <a:lnSpc>
                <a:spcPct val="100000"/>
              </a:lnSpc>
              <a:spcBef>
                <a:spcPts val="465"/>
              </a:spcBef>
            </a:pPr>
            <a:r>
              <a:rPr sz="850" b="1" spc="40" dirty="0">
                <a:latin typeface="Arial"/>
                <a:cs typeface="Arial"/>
              </a:rPr>
              <a:t>0.02</a:t>
            </a:r>
            <a:r>
              <a:rPr sz="850" b="1" spc="-20" dirty="0">
                <a:latin typeface="Arial"/>
                <a:cs typeface="Arial"/>
              </a:rPr>
              <a:t> </a:t>
            </a:r>
            <a:r>
              <a:rPr sz="850" b="1" spc="60" dirty="0">
                <a:latin typeface="Arial"/>
                <a:cs typeface="Arial"/>
              </a:rPr>
              <a:t>μA</a:t>
            </a:r>
            <a:endParaRPr sz="850">
              <a:latin typeface="Arial"/>
              <a:cs typeface="Arial"/>
            </a:endParaRPr>
          </a:p>
          <a:p>
            <a:pPr marL="62865">
              <a:lnSpc>
                <a:spcPct val="100000"/>
              </a:lnSpc>
              <a:spcBef>
                <a:spcPts val="375"/>
              </a:spcBef>
            </a:pPr>
            <a:r>
              <a:rPr sz="900" dirty="0">
                <a:solidFill>
                  <a:srgbClr val="00AF50"/>
                </a:solidFill>
                <a:latin typeface="Calibri"/>
                <a:cs typeface="Calibri"/>
              </a:rPr>
              <a:t>1.5</a:t>
            </a:r>
            <a:r>
              <a:rPr sz="900" spc="-25" dirty="0">
                <a:solidFill>
                  <a:srgbClr val="00AF50"/>
                </a:solidFill>
                <a:latin typeface="Calibri"/>
                <a:cs typeface="Calibri"/>
              </a:rPr>
              <a:t> </a:t>
            </a:r>
            <a:r>
              <a:rPr sz="900" dirty="0">
                <a:solidFill>
                  <a:srgbClr val="00AF50"/>
                </a:solidFill>
                <a:latin typeface="Calibri"/>
                <a:cs typeface="Calibri"/>
              </a:rPr>
              <a:t>MRL</a:t>
            </a:r>
            <a:endParaRPr sz="900">
              <a:latin typeface="Calibri"/>
              <a:cs typeface="Calibri"/>
            </a:endParaRPr>
          </a:p>
          <a:p>
            <a:pPr>
              <a:lnSpc>
                <a:spcPct val="100000"/>
              </a:lnSpc>
              <a:spcBef>
                <a:spcPts val="35"/>
              </a:spcBef>
            </a:pPr>
            <a:endParaRPr sz="1150">
              <a:latin typeface="Calibri"/>
              <a:cs typeface="Calibri"/>
            </a:endParaRPr>
          </a:p>
          <a:p>
            <a:pPr marL="137160">
              <a:lnSpc>
                <a:spcPct val="100000"/>
              </a:lnSpc>
            </a:pPr>
            <a:r>
              <a:rPr sz="900" dirty="0">
                <a:solidFill>
                  <a:srgbClr val="FF0000"/>
                </a:solidFill>
                <a:latin typeface="Calibri"/>
                <a:cs typeface="Calibri"/>
              </a:rPr>
              <a:t>1</a:t>
            </a:r>
            <a:r>
              <a:rPr sz="900" spc="-15" dirty="0">
                <a:solidFill>
                  <a:srgbClr val="FF0000"/>
                </a:solidFill>
                <a:latin typeface="Calibri"/>
                <a:cs typeface="Calibri"/>
              </a:rPr>
              <a:t> </a:t>
            </a:r>
            <a:r>
              <a:rPr sz="900" dirty="0">
                <a:solidFill>
                  <a:srgbClr val="FF0000"/>
                </a:solidFill>
                <a:latin typeface="Calibri"/>
                <a:cs typeface="Calibri"/>
              </a:rPr>
              <a:t>MRL</a:t>
            </a:r>
            <a:endParaRPr sz="900">
              <a:latin typeface="Calibri"/>
              <a:cs typeface="Calibri"/>
            </a:endParaRPr>
          </a:p>
          <a:p>
            <a:pPr>
              <a:lnSpc>
                <a:spcPct val="100000"/>
              </a:lnSpc>
              <a:spcBef>
                <a:spcPts val="25"/>
              </a:spcBef>
            </a:pPr>
            <a:endParaRPr sz="1150">
              <a:latin typeface="Calibri"/>
              <a:cs typeface="Calibri"/>
            </a:endParaRPr>
          </a:p>
          <a:p>
            <a:pPr marL="62230">
              <a:lnSpc>
                <a:spcPct val="100000"/>
              </a:lnSpc>
            </a:pPr>
            <a:r>
              <a:rPr sz="900" dirty="0">
                <a:solidFill>
                  <a:srgbClr val="0000FF"/>
                </a:solidFill>
                <a:latin typeface="Calibri"/>
                <a:cs typeface="Calibri"/>
              </a:rPr>
              <a:t>0.5</a:t>
            </a:r>
            <a:r>
              <a:rPr sz="900" spc="-25" dirty="0">
                <a:solidFill>
                  <a:srgbClr val="0000FF"/>
                </a:solidFill>
                <a:latin typeface="Calibri"/>
                <a:cs typeface="Calibri"/>
              </a:rPr>
              <a:t> </a:t>
            </a:r>
            <a:r>
              <a:rPr sz="900" dirty="0">
                <a:solidFill>
                  <a:srgbClr val="0000FF"/>
                </a:solidFill>
                <a:latin typeface="Calibri"/>
                <a:cs typeface="Calibri"/>
              </a:rPr>
              <a:t>MRL</a:t>
            </a:r>
            <a:endParaRPr sz="900">
              <a:latin typeface="Calibri"/>
              <a:cs typeface="Calibri"/>
            </a:endParaRPr>
          </a:p>
        </p:txBody>
      </p:sp>
      <p:sp>
        <p:nvSpPr>
          <p:cNvPr id="36" name="object 36"/>
          <p:cNvSpPr txBox="1"/>
          <p:nvPr/>
        </p:nvSpPr>
        <p:spPr>
          <a:xfrm>
            <a:off x="1127252" y="5452668"/>
            <a:ext cx="3038475" cy="232410"/>
          </a:xfrm>
          <a:prstGeom prst="rect">
            <a:avLst/>
          </a:prstGeom>
        </p:spPr>
        <p:txBody>
          <a:bodyPr vert="horz" wrap="square" lIns="0" tIns="13335" rIns="0" bIns="0" rtlCol="0">
            <a:spAutoFit/>
          </a:bodyPr>
          <a:lstStyle/>
          <a:p>
            <a:pPr marL="12700">
              <a:lnSpc>
                <a:spcPct val="100000"/>
              </a:lnSpc>
              <a:spcBef>
                <a:spcPts val="105"/>
              </a:spcBef>
            </a:pPr>
            <a:r>
              <a:rPr sz="1350" b="1" dirty="0">
                <a:solidFill>
                  <a:srgbClr val="FFFFFF"/>
                </a:solidFill>
                <a:latin typeface="Arial"/>
                <a:cs typeface="Arial"/>
              </a:rPr>
              <a:t>Recovery:</a:t>
            </a:r>
            <a:r>
              <a:rPr sz="1350" b="1" spc="-25" dirty="0">
                <a:solidFill>
                  <a:srgbClr val="FFFFFF"/>
                </a:solidFill>
                <a:latin typeface="Arial"/>
                <a:cs typeface="Arial"/>
              </a:rPr>
              <a:t> </a:t>
            </a:r>
            <a:r>
              <a:rPr sz="1350" b="1" dirty="0">
                <a:solidFill>
                  <a:srgbClr val="FFFFFF"/>
                </a:solidFill>
                <a:latin typeface="Arial"/>
                <a:cs typeface="Arial"/>
              </a:rPr>
              <a:t>93-108%</a:t>
            </a:r>
            <a:r>
              <a:rPr sz="1350" b="1" spc="-55" dirty="0">
                <a:solidFill>
                  <a:srgbClr val="FFFFFF"/>
                </a:solidFill>
                <a:latin typeface="Arial"/>
                <a:cs typeface="Arial"/>
              </a:rPr>
              <a:t> </a:t>
            </a:r>
            <a:r>
              <a:rPr sz="1350" b="1" dirty="0">
                <a:solidFill>
                  <a:srgbClr val="FFFFFF"/>
                </a:solidFill>
                <a:latin typeface="Arial"/>
                <a:cs typeface="Arial"/>
              </a:rPr>
              <a:t>(RSD</a:t>
            </a:r>
            <a:r>
              <a:rPr sz="1350" b="1" spc="-20" dirty="0">
                <a:solidFill>
                  <a:srgbClr val="FFFFFF"/>
                </a:solidFill>
                <a:latin typeface="Arial"/>
                <a:cs typeface="Arial"/>
              </a:rPr>
              <a:t> </a:t>
            </a:r>
            <a:r>
              <a:rPr sz="1350" b="1" dirty="0">
                <a:solidFill>
                  <a:srgbClr val="FFFFFF"/>
                </a:solidFill>
                <a:latin typeface="Arial"/>
                <a:cs typeface="Arial"/>
              </a:rPr>
              <a:t>≤</a:t>
            </a:r>
            <a:r>
              <a:rPr sz="1350" b="1" spc="-30" dirty="0">
                <a:solidFill>
                  <a:srgbClr val="FFFFFF"/>
                </a:solidFill>
                <a:latin typeface="Arial"/>
                <a:cs typeface="Arial"/>
              </a:rPr>
              <a:t> </a:t>
            </a:r>
            <a:r>
              <a:rPr sz="1350" b="1" spc="-10" dirty="0">
                <a:solidFill>
                  <a:srgbClr val="FFFFFF"/>
                </a:solidFill>
                <a:latin typeface="Arial"/>
                <a:cs typeface="Arial"/>
              </a:rPr>
              <a:t>6%,</a:t>
            </a:r>
            <a:r>
              <a:rPr sz="1350" b="1" dirty="0">
                <a:solidFill>
                  <a:srgbClr val="FFFFFF"/>
                </a:solidFill>
                <a:latin typeface="Arial"/>
                <a:cs typeface="Arial"/>
              </a:rPr>
              <a:t> n</a:t>
            </a:r>
            <a:r>
              <a:rPr sz="1350" b="1" spc="-10" dirty="0">
                <a:solidFill>
                  <a:srgbClr val="FFFFFF"/>
                </a:solidFill>
                <a:latin typeface="Arial"/>
                <a:cs typeface="Arial"/>
              </a:rPr>
              <a:t> </a:t>
            </a:r>
            <a:r>
              <a:rPr sz="1350" b="1" dirty="0">
                <a:solidFill>
                  <a:srgbClr val="FFFFFF"/>
                </a:solidFill>
                <a:latin typeface="Arial"/>
                <a:cs typeface="Arial"/>
              </a:rPr>
              <a:t>=</a:t>
            </a:r>
            <a:r>
              <a:rPr sz="1350" b="1" spc="-15" dirty="0">
                <a:solidFill>
                  <a:srgbClr val="FFFFFF"/>
                </a:solidFill>
                <a:latin typeface="Arial"/>
                <a:cs typeface="Arial"/>
              </a:rPr>
              <a:t> </a:t>
            </a:r>
            <a:r>
              <a:rPr sz="1350" b="1" spc="-5" dirty="0">
                <a:solidFill>
                  <a:srgbClr val="FFFFFF"/>
                </a:solidFill>
                <a:latin typeface="Arial"/>
                <a:cs typeface="Arial"/>
              </a:rPr>
              <a:t>3)</a:t>
            </a:r>
            <a:endParaRPr sz="1350">
              <a:latin typeface="Arial"/>
              <a:cs typeface="Arial"/>
            </a:endParaRPr>
          </a:p>
        </p:txBody>
      </p:sp>
      <p:grpSp>
        <p:nvGrpSpPr>
          <p:cNvPr id="37" name="object 37"/>
          <p:cNvGrpSpPr/>
          <p:nvPr/>
        </p:nvGrpSpPr>
        <p:grpSpPr>
          <a:xfrm>
            <a:off x="5396484" y="3247453"/>
            <a:ext cx="3694429" cy="2583815"/>
            <a:chOff x="5396484" y="3247453"/>
            <a:chExt cx="3694429" cy="2583815"/>
          </a:xfrm>
        </p:grpSpPr>
        <p:pic>
          <p:nvPicPr>
            <p:cNvPr id="38" name="object 38"/>
            <p:cNvPicPr/>
            <p:nvPr/>
          </p:nvPicPr>
          <p:blipFill>
            <a:blip r:embed="rId8" cstate="print"/>
            <a:stretch>
              <a:fillRect/>
            </a:stretch>
          </p:blipFill>
          <p:spPr>
            <a:xfrm>
              <a:off x="5396484" y="3436620"/>
              <a:ext cx="3694175" cy="2394204"/>
            </a:xfrm>
            <a:prstGeom prst="rect">
              <a:avLst/>
            </a:prstGeom>
          </p:spPr>
        </p:pic>
        <p:sp>
          <p:nvSpPr>
            <p:cNvPr id="39" name="object 39"/>
            <p:cNvSpPr/>
            <p:nvPr/>
          </p:nvSpPr>
          <p:spPr>
            <a:xfrm>
              <a:off x="6670548" y="3252216"/>
              <a:ext cx="1061085" cy="330835"/>
            </a:xfrm>
            <a:custGeom>
              <a:avLst/>
              <a:gdLst/>
              <a:ahLst/>
              <a:cxnLst/>
              <a:rect l="l" t="t" r="r" b="b"/>
              <a:pathLst>
                <a:path w="1061084" h="330835">
                  <a:moveTo>
                    <a:pt x="1005585" y="0"/>
                  </a:moveTo>
                  <a:lnTo>
                    <a:pt x="55118" y="0"/>
                  </a:lnTo>
                  <a:lnTo>
                    <a:pt x="33647" y="4325"/>
                  </a:lnTo>
                  <a:lnTo>
                    <a:pt x="16128" y="16129"/>
                  </a:lnTo>
                  <a:lnTo>
                    <a:pt x="4325" y="33647"/>
                  </a:lnTo>
                  <a:lnTo>
                    <a:pt x="0" y="55118"/>
                  </a:lnTo>
                  <a:lnTo>
                    <a:pt x="0" y="275589"/>
                  </a:lnTo>
                  <a:lnTo>
                    <a:pt x="4325" y="297060"/>
                  </a:lnTo>
                  <a:lnTo>
                    <a:pt x="16128" y="314579"/>
                  </a:lnTo>
                  <a:lnTo>
                    <a:pt x="33647" y="326382"/>
                  </a:lnTo>
                  <a:lnTo>
                    <a:pt x="55118" y="330708"/>
                  </a:lnTo>
                  <a:lnTo>
                    <a:pt x="1005585" y="330708"/>
                  </a:lnTo>
                  <a:lnTo>
                    <a:pt x="1027056" y="326382"/>
                  </a:lnTo>
                  <a:lnTo>
                    <a:pt x="1044575" y="314578"/>
                  </a:lnTo>
                  <a:lnTo>
                    <a:pt x="1056378" y="297060"/>
                  </a:lnTo>
                  <a:lnTo>
                    <a:pt x="1060703" y="275589"/>
                  </a:lnTo>
                  <a:lnTo>
                    <a:pt x="1060703" y="55118"/>
                  </a:lnTo>
                  <a:lnTo>
                    <a:pt x="1056378" y="33647"/>
                  </a:lnTo>
                  <a:lnTo>
                    <a:pt x="1044575" y="16128"/>
                  </a:lnTo>
                  <a:lnTo>
                    <a:pt x="1027056" y="4325"/>
                  </a:lnTo>
                  <a:lnTo>
                    <a:pt x="1005585" y="0"/>
                  </a:lnTo>
                  <a:close/>
                </a:path>
              </a:pathLst>
            </a:custGeom>
            <a:solidFill>
              <a:srgbClr val="2E5496"/>
            </a:solidFill>
          </p:spPr>
          <p:txBody>
            <a:bodyPr wrap="square" lIns="0" tIns="0" rIns="0" bIns="0" rtlCol="0"/>
            <a:lstStyle/>
            <a:p>
              <a:endParaRPr/>
            </a:p>
          </p:txBody>
        </p:sp>
        <p:sp>
          <p:nvSpPr>
            <p:cNvPr id="40" name="object 40"/>
            <p:cNvSpPr/>
            <p:nvPr/>
          </p:nvSpPr>
          <p:spPr>
            <a:xfrm>
              <a:off x="6670548" y="3252216"/>
              <a:ext cx="1061085" cy="330835"/>
            </a:xfrm>
            <a:custGeom>
              <a:avLst/>
              <a:gdLst/>
              <a:ahLst/>
              <a:cxnLst/>
              <a:rect l="l" t="t" r="r" b="b"/>
              <a:pathLst>
                <a:path w="1061084" h="330835">
                  <a:moveTo>
                    <a:pt x="0" y="55118"/>
                  </a:moveTo>
                  <a:lnTo>
                    <a:pt x="4325" y="33647"/>
                  </a:lnTo>
                  <a:lnTo>
                    <a:pt x="16128" y="16129"/>
                  </a:lnTo>
                  <a:lnTo>
                    <a:pt x="33647" y="4325"/>
                  </a:lnTo>
                  <a:lnTo>
                    <a:pt x="55118" y="0"/>
                  </a:lnTo>
                  <a:lnTo>
                    <a:pt x="1005585" y="0"/>
                  </a:lnTo>
                  <a:lnTo>
                    <a:pt x="1027056" y="4325"/>
                  </a:lnTo>
                  <a:lnTo>
                    <a:pt x="1044575" y="16128"/>
                  </a:lnTo>
                  <a:lnTo>
                    <a:pt x="1056378" y="33647"/>
                  </a:lnTo>
                  <a:lnTo>
                    <a:pt x="1060703" y="55118"/>
                  </a:lnTo>
                  <a:lnTo>
                    <a:pt x="1060703" y="275589"/>
                  </a:lnTo>
                  <a:lnTo>
                    <a:pt x="1056378" y="297060"/>
                  </a:lnTo>
                  <a:lnTo>
                    <a:pt x="1044575" y="314578"/>
                  </a:lnTo>
                  <a:lnTo>
                    <a:pt x="1027056" y="326382"/>
                  </a:lnTo>
                  <a:lnTo>
                    <a:pt x="1005585" y="330708"/>
                  </a:lnTo>
                  <a:lnTo>
                    <a:pt x="55118" y="330708"/>
                  </a:lnTo>
                  <a:lnTo>
                    <a:pt x="33647" y="326382"/>
                  </a:lnTo>
                  <a:lnTo>
                    <a:pt x="16128" y="314579"/>
                  </a:lnTo>
                  <a:lnTo>
                    <a:pt x="4325" y="297060"/>
                  </a:lnTo>
                  <a:lnTo>
                    <a:pt x="0" y="275589"/>
                  </a:lnTo>
                  <a:lnTo>
                    <a:pt x="0" y="55118"/>
                  </a:lnTo>
                  <a:close/>
                </a:path>
              </a:pathLst>
            </a:custGeom>
            <a:ln w="9525">
              <a:solidFill>
                <a:srgbClr val="2E5496"/>
              </a:solidFill>
            </a:ln>
          </p:spPr>
          <p:txBody>
            <a:bodyPr wrap="square" lIns="0" tIns="0" rIns="0" bIns="0" rtlCol="0"/>
            <a:lstStyle/>
            <a:p>
              <a:endParaRPr/>
            </a:p>
          </p:txBody>
        </p:sp>
      </p:grpSp>
      <p:sp>
        <p:nvSpPr>
          <p:cNvPr id="41" name="object 41"/>
          <p:cNvSpPr txBox="1"/>
          <p:nvPr/>
        </p:nvSpPr>
        <p:spPr>
          <a:xfrm>
            <a:off x="6766941" y="3289172"/>
            <a:ext cx="868680" cy="232410"/>
          </a:xfrm>
          <a:prstGeom prst="rect">
            <a:avLst/>
          </a:prstGeom>
        </p:spPr>
        <p:txBody>
          <a:bodyPr vert="horz" wrap="square" lIns="0" tIns="13335" rIns="0" bIns="0" rtlCol="0">
            <a:spAutoFit/>
          </a:bodyPr>
          <a:lstStyle/>
          <a:p>
            <a:pPr marL="12700">
              <a:lnSpc>
                <a:spcPct val="100000"/>
              </a:lnSpc>
              <a:spcBef>
                <a:spcPts val="105"/>
              </a:spcBef>
            </a:pPr>
            <a:r>
              <a:rPr sz="1350" b="1" spc="-10" dirty="0">
                <a:solidFill>
                  <a:srgbClr val="FFFFFF"/>
                </a:solidFill>
                <a:latin typeface="Calibri"/>
                <a:cs typeface="Calibri"/>
              </a:rPr>
              <a:t>Interferents</a:t>
            </a:r>
            <a:endParaRPr sz="1350">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829" y="432206"/>
            <a:ext cx="2327563" cy="1271625"/>
          </a:xfrm>
          <a:prstGeom prst="rect">
            <a:avLst/>
          </a:prstGeom>
        </p:spPr>
      </p:pic>
      <p:pic>
        <p:nvPicPr>
          <p:cNvPr id="3" name="object 3"/>
          <p:cNvPicPr/>
          <p:nvPr/>
        </p:nvPicPr>
        <p:blipFill>
          <a:blip r:embed="rId3" cstate="print"/>
          <a:stretch>
            <a:fillRect/>
          </a:stretch>
        </p:blipFill>
        <p:spPr>
          <a:xfrm>
            <a:off x="304800" y="3048000"/>
            <a:ext cx="1447800" cy="1447800"/>
          </a:xfrm>
          <a:prstGeom prst="rect">
            <a:avLst/>
          </a:prstGeom>
        </p:spPr>
      </p:pic>
      <p:pic>
        <p:nvPicPr>
          <p:cNvPr id="4" name="object 4"/>
          <p:cNvPicPr/>
          <p:nvPr/>
        </p:nvPicPr>
        <p:blipFill>
          <a:blip r:embed="rId4" cstate="print"/>
          <a:stretch>
            <a:fillRect/>
          </a:stretch>
        </p:blipFill>
        <p:spPr>
          <a:xfrm>
            <a:off x="6934200" y="381000"/>
            <a:ext cx="1866900" cy="1258824"/>
          </a:xfrm>
          <a:prstGeom prst="rect">
            <a:avLst/>
          </a:prstGeom>
        </p:spPr>
      </p:pic>
      <p:pic>
        <p:nvPicPr>
          <p:cNvPr id="5" name="object 5"/>
          <p:cNvPicPr/>
          <p:nvPr/>
        </p:nvPicPr>
        <p:blipFill>
          <a:blip r:embed="rId5" cstate="print"/>
          <a:stretch>
            <a:fillRect/>
          </a:stretch>
        </p:blipFill>
        <p:spPr>
          <a:xfrm>
            <a:off x="7086600" y="5029200"/>
            <a:ext cx="1543811" cy="1359408"/>
          </a:xfrm>
          <a:prstGeom prst="rect">
            <a:avLst/>
          </a:prstGeom>
        </p:spPr>
      </p:pic>
      <p:sp>
        <p:nvSpPr>
          <p:cNvPr id="6" name="object 6"/>
          <p:cNvSpPr txBox="1"/>
          <p:nvPr/>
        </p:nvSpPr>
        <p:spPr>
          <a:xfrm>
            <a:off x="383235" y="2378710"/>
            <a:ext cx="1964689" cy="452755"/>
          </a:xfrm>
          <a:prstGeom prst="rect">
            <a:avLst/>
          </a:prstGeom>
        </p:spPr>
        <p:txBody>
          <a:bodyPr vert="horz" wrap="square" lIns="0" tIns="13335" rIns="0" bIns="0" rtlCol="0">
            <a:spAutoFit/>
          </a:bodyPr>
          <a:lstStyle/>
          <a:p>
            <a:pPr marL="12700" marR="5080">
              <a:lnSpc>
                <a:spcPct val="100000"/>
              </a:lnSpc>
              <a:spcBef>
                <a:spcPts val="105"/>
              </a:spcBef>
            </a:pPr>
            <a:r>
              <a:rPr sz="1400" b="1" dirty="0">
                <a:latin typeface="Comic Sans MS"/>
                <a:cs typeface="Comic Sans MS"/>
              </a:rPr>
              <a:t>Acido</a:t>
            </a:r>
            <a:r>
              <a:rPr sz="1400" b="1" spc="-95" dirty="0">
                <a:latin typeface="Comic Sans MS"/>
                <a:cs typeface="Comic Sans MS"/>
              </a:rPr>
              <a:t> </a:t>
            </a:r>
            <a:r>
              <a:rPr sz="1400" b="1" dirty="0">
                <a:latin typeface="Comic Sans MS"/>
                <a:cs typeface="Comic Sans MS"/>
              </a:rPr>
              <a:t>lattico,</a:t>
            </a:r>
            <a:r>
              <a:rPr sz="1400" b="1" spc="-50" dirty="0">
                <a:latin typeface="Comic Sans MS"/>
                <a:cs typeface="Comic Sans MS"/>
              </a:rPr>
              <a:t> </a:t>
            </a:r>
            <a:r>
              <a:rPr sz="1400" b="1" dirty="0">
                <a:latin typeface="Comic Sans MS"/>
                <a:cs typeface="Comic Sans MS"/>
              </a:rPr>
              <a:t>monouso </a:t>
            </a:r>
            <a:r>
              <a:rPr sz="1400" b="1" spc="-590" dirty="0">
                <a:latin typeface="Comic Sans MS"/>
                <a:cs typeface="Comic Sans MS"/>
              </a:rPr>
              <a:t> </a:t>
            </a:r>
            <a:r>
              <a:rPr sz="1400" b="1" spc="-5" dirty="0">
                <a:latin typeface="Comic Sans MS"/>
                <a:cs typeface="Comic Sans MS"/>
              </a:rPr>
              <a:t>(Sens-Lab)</a:t>
            </a:r>
            <a:endParaRPr sz="1400">
              <a:latin typeface="Comic Sans MS"/>
              <a:cs typeface="Comic Sans MS"/>
            </a:endParaRPr>
          </a:p>
        </p:txBody>
      </p:sp>
      <p:sp>
        <p:nvSpPr>
          <p:cNvPr id="7" name="object 7"/>
          <p:cNvSpPr txBox="1"/>
          <p:nvPr/>
        </p:nvSpPr>
        <p:spPr>
          <a:xfrm>
            <a:off x="6557518" y="14097"/>
            <a:ext cx="734060"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omic Sans MS"/>
                <a:cs typeface="Comic Sans MS"/>
              </a:rPr>
              <a:t>Etano</a:t>
            </a:r>
            <a:r>
              <a:rPr sz="1600" b="1" spc="-25" dirty="0">
                <a:latin typeface="Comic Sans MS"/>
                <a:cs typeface="Comic Sans MS"/>
              </a:rPr>
              <a:t>l</a:t>
            </a:r>
            <a:r>
              <a:rPr sz="1600" b="1" spc="-5" dirty="0">
                <a:latin typeface="Comic Sans MS"/>
                <a:cs typeface="Comic Sans MS"/>
              </a:rPr>
              <a:t>o</a:t>
            </a:r>
            <a:endParaRPr sz="1600">
              <a:latin typeface="Comic Sans MS"/>
              <a:cs typeface="Comic Sans MS"/>
            </a:endParaRPr>
          </a:p>
        </p:txBody>
      </p:sp>
      <p:sp>
        <p:nvSpPr>
          <p:cNvPr id="8" name="object 8"/>
          <p:cNvSpPr txBox="1"/>
          <p:nvPr/>
        </p:nvSpPr>
        <p:spPr>
          <a:xfrm>
            <a:off x="230530" y="14732"/>
            <a:ext cx="526859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omic Sans MS"/>
                <a:cs typeface="Comic Sans MS"/>
              </a:rPr>
              <a:t>Multianalita</a:t>
            </a:r>
            <a:r>
              <a:rPr sz="1400" b="1" spc="-45" dirty="0">
                <a:latin typeface="Comic Sans MS"/>
                <a:cs typeface="Comic Sans MS"/>
              </a:rPr>
              <a:t> </a:t>
            </a:r>
            <a:r>
              <a:rPr sz="1400" b="1" spc="-5" dirty="0">
                <a:latin typeface="Comic Sans MS"/>
                <a:cs typeface="Comic Sans MS"/>
              </a:rPr>
              <a:t>(zuccheri,</a:t>
            </a:r>
            <a:r>
              <a:rPr sz="1400" b="1" spc="-30" dirty="0">
                <a:latin typeface="Comic Sans MS"/>
                <a:cs typeface="Comic Sans MS"/>
              </a:rPr>
              <a:t> </a:t>
            </a:r>
            <a:r>
              <a:rPr sz="1400" b="1" dirty="0">
                <a:latin typeface="Comic Sans MS"/>
                <a:cs typeface="Comic Sans MS"/>
              </a:rPr>
              <a:t>alcol,</a:t>
            </a:r>
            <a:r>
              <a:rPr sz="1400" b="1" spc="10" dirty="0">
                <a:latin typeface="Comic Sans MS"/>
                <a:cs typeface="Comic Sans MS"/>
              </a:rPr>
              <a:t> </a:t>
            </a:r>
            <a:r>
              <a:rPr sz="1400" b="1" dirty="0">
                <a:latin typeface="Comic Sans MS"/>
                <a:cs typeface="Comic Sans MS"/>
              </a:rPr>
              <a:t>acidi</a:t>
            </a:r>
            <a:r>
              <a:rPr sz="1400" b="1" spc="-30" dirty="0">
                <a:latin typeface="Comic Sans MS"/>
                <a:cs typeface="Comic Sans MS"/>
              </a:rPr>
              <a:t> </a:t>
            </a:r>
            <a:r>
              <a:rPr sz="1400" b="1" spc="-5" dirty="0">
                <a:latin typeface="Comic Sans MS"/>
                <a:cs typeface="Comic Sans MS"/>
              </a:rPr>
              <a:t>organici)</a:t>
            </a:r>
            <a:r>
              <a:rPr sz="1400" b="1" spc="-10" dirty="0">
                <a:latin typeface="Comic Sans MS"/>
                <a:cs typeface="Comic Sans MS"/>
              </a:rPr>
              <a:t> </a:t>
            </a:r>
            <a:r>
              <a:rPr sz="1400" b="1" spc="-5" dirty="0">
                <a:latin typeface="Comic Sans MS"/>
                <a:cs typeface="Comic Sans MS"/>
              </a:rPr>
              <a:t>Universal</a:t>
            </a:r>
            <a:r>
              <a:rPr sz="1400" b="1" spc="-20" dirty="0">
                <a:latin typeface="Comic Sans MS"/>
                <a:cs typeface="Comic Sans MS"/>
              </a:rPr>
              <a:t> </a:t>
            </a:r>
            <a:r>
              <a:rPr sz="1400" b="1" spc="-5" dirty="0">
                <a:latin typeface="Comic Sans MS"/>
                <a:cs typeface="Comic Sans MS"/>
              </a:rPr>
              <a:t>Sensor</a:t>
            </a:r>
            <a:endParaRPr sz="1400">
              <a:latin typeface="Comic Sans MS"/>
              <a:cs typeface="Comic Sans MS"/>
            </a:endParaRPr>
          </a:p>
        </p:txBody>
      </p:sp>
      <p:sp>
        <p:nvSpPr>
          <p:cNvPr id="9" name="object 9"/>
          <p:cNvSpPr txBox="1"/>
          <p:nvPr/>
        </p:nvSpPr>
        <p:spPr>
          <a:xfrm>
            <a:off x="5795009" y="4207509"/>
            <a:ext cx="2783205" cy="666115"/>
          </a:xfrm>
          <a:prstGeom prst="rect">
            <a:avLst/>
          </a:prstGeom>
        </p:spPr>
        <p:txBody>
          <a:bodyPr vert="horz" wrap="square" lIns="0" tIns="12700" rIns="0" bIns="0" rtlCol="0">
            <a:spAutoFit/>
          </a:bodyPr>
          <a:lstStyle/>
          <a:p>
            <a:pPr marL="12700" marR="5080">
              <a:lnSpc>
                <a:spcPct val="100000"/>
              </a:lnSpc>
              <a:spcBef>
                <a:spcPts val="100"/>
              </a:spcBef>
            </a:pPr>
            <a:r>
              <a:rPr sz="1400" b="1" dirty="0">
                <a:latin typeface="Comic Sans MS"/>
                <a:cs typeface="Comic Sans MS"/>
              </a:rPr>
              <a:t>Glucose, </a:t>
            </a:r>
            <a:r>
              <a:rPr sz="1400" b="1" spc="-5" dirty="0">
                <a:latin typeface="Comic Sans MS"/>
                <a:cs typeface="Comic Sans MS"/>
              </a:rPr>
              <a:t>Lactate, </a:t>
            </a:r>
            <a:r>
              <a:rPr sz="1400" b="1" dirty="0">
                <a:latin typeface="Comic Sans MS"/>
                <a:cs typeface="Comic Sans MS"/>
              </a:rPr>
              <a:t>Ethanol, </a:t>
            </a:r>
            <a:r>
              <a:rPr sz="1400" b="1" spc="5" dirty="0">
                <a:latin typeface="Comic Sans MS"/>
                <a:cs typeface="Comic Sans MS"/>
              </a:rPr>
              <a:t> </a:t>
            </a:r>
            <a:r>
              <a:rPr sz="1400" b="1" spc="-5" dirty="0">
                <a:latin typeface="Comic Sans MS"/>
                <a:cs typeface="Comic Sans MS"/>
              </a:rPr>
              <a:t>Methanol, </a:t>
            </a:r>
            <a:r>
              <a:rPr sz="1400" b="1" dirty="0">
                <a:latin typeface="Comic Sans MS"/>
                <a:cs typeface="Comic Sans MS"/>
              </a:rPr>
              <a:t>Ammonia, Glycerol, </a:t>
            </a:r>
            <a:r>
              <a:rPr sz="1400" b="1" spc="5" dirty="0">
                <a:latin typeface="Comic Sans MS"/>
                <a:cs typeface="Comic Sans MS"/>
              </a:rPr>
              <a:t> </a:t>
            </a:r>
            <a:r>
              <a:rPr sz="1400" b="1" spc="-5" dirty="0">
                <a:latin typeface="Comic Sans MS"/>
                <a:cs typeface="Comic Sans MS"/>
              </a:rPr>
              <a:t>Sucrose,</a:t>
            </a:r>
            <a:r>
              <a:rPr sz="1400" b="1" spc="-45" dirty="0">
                <a:latin typeface="Comic Sans MS"/>
                <a:cs typeface="Comic Sans MS"/>
              </a:rPr>
              <a:t> </a:t>
            </a:r>
            <a:r>
              <a:rPr sz="1400" b="1" dirty="0">
                <a:latin typeface="Comic Sans MS"/>
                <a:cs typeface="Comic Sans MS"/>
              </a:rPr>
              <a:t>Lactose</a:t>
            </a:r>
            <a:r>
              <a:rPr sz="1400" b="1" spc="-5" dirty="0">
                <a:latin typeface="Comic Sans MS"/>
                <a:cs typeface="Comic Sans MS"/>
              </a:rPr>
              <a:t> </a:t>
            </a:r>
            <a:r>
              <a:rPr sz="1400" b="1" dirty="0">
                <a:latin typeface="Comic Sans MS"/>
                <a:cs typeface="Comic Sans MS"/>
              </a:rPr>
              <a:t>and</a:t>
            </a:r>
            <a:r>
              <a:rPr sz="1400" b="1" spc="-25" dirty="0">
                <a:latin typeface="Comic Sans MS"/>
                <a:cs typeface="Comic Sans MS"/>
              </a:rPr>
              <a:t> </a:t>
            </a:r>
            <a:r>
              <a:rPr sz="1400" b="1" dirty="0">
                <a:latin typeface="Comic Sans MS"/>
                <a:cs typeface="Comic Sans MS"/>
              </a:rPr>
              <a:t>Glutamine</a:t>
            </a:r>
            <a:endParaRPr sz="1400">
              <a:latin typeface="Comic Sans MS"/>
              <a:cs typeface="Comic Sans MS"/>
            </a:endParaRPr>
          </a:p>
        </p:txBody>
      </p:sp>
      <p:grpSp>
        <p:nvGrpSpPr>
          <p:cNvPr id="10" name="object 10"/>
          <p:cNvGrpSpPr/>
          <p:nvPr/>
        </p:nvGrpSpPr>
        <p:grpSpPr>
          <a:xfrm>
            <a:off x="1828800" y="3048000"/>
            <a:ext cx="4191000" cy="838200"/>
            <a:chOff x="1828800" y="3048000"/>
            <a:chExt cx="4191000" cy="838200"/>
          </a:xfrm>
        </p:grpSpPr>
        <p:sp>
          <p:nvSpPr>
            <p:cNvPr id="11" name="object 11"/>
            <p:cNvSpPr/>
            <p:nvPr/>
          </p:nvSpPr>
          <p:spPr>
            <a:xfrm>
              <a:off x="1828800" y="3048000"/>
              <a:ext cx="4191000" cy="838200"/>
            </a:xfrm>
            <a:custGeom>
              <a:avLst/>
              <a:gdLst/>
              <a:ahLst/>
              <a:cxnLst/>
              <a:rect l="l" t="t" r="r" b="b"/>
              <a:pathLst>
                <a:path w="4191000" h="838200">
                  <a:moveTo>
                    <a:pt x="4191000" y="0"/>
                  </a:moveTo>
                  <a:lnTo>
                    <a:pt x="0" y="0"/>
                  </a:lnTo>
                  <a:lnTo>
                    <a:pt x="0" y="838200"/>
                  </a:lnTo>
                  <a:lnTo>
                    <a:pt x="4191000" y="838200"/>
                  </a:lnTo>
                  <a:lnTo>
                    <a:pt x="4191000" y="0"/>
                  </a:lnTo>
                  <a:close/>
                </a:path>
              </a:pathLst>
            </a:custGeom>
            <a:solidFill>
              <a:srgbClr val="0D6DC5"/>
            </a:solidFill>
          </p:spPr>
          <p:txBody>
            <a:bodyPr wrap="square" lIns="0" tIns="0" rIns="0" bIns="0" rtlCol="0"/>
            <a:lstStyle/>
            <a:p>
              <a:endParaRPr/>
            </a:p>
          </p:txBody>
        </p:sp>
        <p:pic>
          <p:nvPicPr>
            <p:cNvPr id="12" name="object 12"/>
            <p:cNvPicPr/>
            <p:nvPr/>
          </p:nvPicPr>
          <p:blipFill>
            <a:blip r:embed="rId6" cstate="print"/>
            <a:stretch>
              <a:fillRect/>
            </a:stretch>
          </p:blipFill>
          <p:spPr>
            <a:xfrm>
              <a:off x="1892807" y="3215639"/>
              <a:ext cx="4029455" cy="478536"/>
            </a:xfrm>
            <a:prstGeom prst="rect">
              <a:avLst/>
            </a:prstGeom>
          </p:spPr>
        </p:pic>
      </p:grpSp>
      <p:pic>
        <p:nvPicPr>
          <p:cNvPr id="13" name="object 13"/>
          <p:cNvPicPr/>
          <p:nvPr/>
        </p:nvPicPr>
        <p:blipFill>
          <a:blip r:embed="rId7" cstate="print"/>
          <a:stretch>
            <a:fillRect/>
          </a:stretch>
        </p:blipFill>
        <p:spPr>
          <a:xfrm>
            <a:off x="1066800" y="6073140"/>
            <a:ext cx="5458967" cy="441959"/>
          </a:xfrm>
          <a:prstGeom prst="rect">
            <a:avLst/>
          </a:prstGeom>
        </p:spPr>
      </p:pic>
      <p:grpSp>
        <p:nvGrpSpPr>
          <p:cNvPr id="14" name="object 14"/>
          <p:cNvGrpSpPr/>
          <p:nvPr/>
        </p:nvGrpSpPr>
        <p:grpSpPr>
          <a:xfrm>
            <a:off x="681227" y="5024628"/>
            <a:ext cx="6105525" cy="847725"/>
            <a:chOff x="681227" y="5024628"/>
            <a:chExt cx="6105525" cy="847725"/>
          </a:xfrm>
        </p:grpSpPr>
        <p:sp>
          <p:nvSpPr>
            <p:cNvPr id="15" name="object 15"/>
            <p:cNvSpPr/>
            <p:nvPr/>
          </p:nvSpPr>
          <p:spPr>
            <a:xfrm>
              <a:off x="685799" y="5029200"/>
              <a:ext cx="6096000" cy="838200"/>
            </a:xfrm>
            <a:custGeom>
              <a:avLst/>
              <a:gdLst/>
              <a:ahLst/>
              <a:cxnLst/>
              <a:rect l="l" t="t" r="r" b="b"/>
              <a:pathLst>
                <a:path w="6096000" h="838200">
                  <a:moveTo>
                    <a:pt x="6096000" y="0"/>
                  </a:moveTo>
                  <a:lnTo>
                    <a:pt x="0" y="0"/>
                  </a:lnTo>
                  <a:lnTo>
                    <a:pt x="0" y="838200"/>
                  </a:lnTo>
                  <a:lnTo>
                    <a:pt x="6096000" y="838200"/>
                  </a:lnTo>
                  <a:lnTo>
                    <a:pt x="6096000" y="0"/>
                  </a:lnTo>
                  <a:close/>
                </a:path>
              </a:pathLst>
            </a:custGeom>
            <a:solidFill>
              <a:srgbClr val="0D6DC5"/>
            </a:solidFill>
          </p:spPr>
          <p:txBody>
            <a:bodyPr wrap="square" lIns="0" tIns="0" rIns="0" bIns="0" rtlCol="0"/>
            <a:lstStyle/>
            <a:p>
              <a:endParaRPr/>
            </a:p>
          </p:txBody>
        </p:sp>
        <p:sp>
          <p:nvSpPr>
            <p:cNvPr id="16" name="object 16"/>
            <p:cNvSpPr/>
            <p:nvPr/>
          </p:nvSpPr>
          <p:spPr>
            <a:xfrm>
              <a:off x="685799" y="5029200"/>
              <a:ext cx="6096000" cy="838200"/>
            </a:xfrm>
            <a:custGeom>
              <a:avLst/>
              <a:gdLst/>
              <a:ahLst/>
              <a:cxnLst/>
              <a:rect l="l" t="t" r="r" b="b"/>
              <a:pathLst>
                <a:path w="6096000" h="838200">
                  <a:moveTo>
                    <a:pt x="0" y="838200"/>
                  </a:moveTo>
                  <a:lnTo>
                    <a:pt x="6096000" y="838200"/>
                  </a:lnTo>
                  <a:lnTo>
                    <a:pt x="6096000" y="0"/>
                  </a:lnTo>
                  <a:lnTo>
                    <a:pt x="0" y="0"/>
                  </a:lnTo>
                  <a:lnTo>
                    <a:pt x="0" y="838200"/>
                  </a:lnTo>
                  <a:close/>
                </a:path>
              </a:pathLst>
            </a:custGeom>
            <a:ln w="9144">
              <a:solidFill>
                <a:srgbClr val="000000"/>
              </a:solidFill>
            </a:ln>
          </p:spPr>
          <p:txBody>
            <a:bodyPr wrap="square" lIns="0" tIns="0" rIns="0" bIns="0" rtlCol="0"/>
            <a:lstStyle/>
            <a:p>
              <a:endParaRPr/>
            </a:p>
          </p:txBody>
        </p:sp>
        <p:pic>
          <p:nvPicPr>
            <p:cNvPr id="17" name="object 17"/>
            <p:cNvPicPr/>
            <p:nvPr/>
          </p:nvPicPr>
          <p:blipFill>
            <a:blip r:embed="rId8" cstate="print"/>
            <a:stretch>
              <a:fillRect/>
            </a:stretch>
          </p:blipFill>
          <p:spPr>
            <a:xfrm>
              <a:off x="818387" y="5196840"/>
              <a:ext cx="5814060" cy="326136"/>
            </a:xfrm>
            <a:prstGeom prst="rect">
              <a:avLst/>
            </a:prstGeom>
          </p:spPr>
        </p:pic>
      </p:grpSp>
      <p:pic>
        <p:nvPicPr>
          <p:cNvPr id="18" name="object 18"/>
          <p:cNvPicPr/>
          <p:nvPr/>
        </p:nvPicPr>
        <p:blipFill>
          <a:blip r:embed="rId9" cstate="print"/>
          <a:stretch>
            <a:fillRect/>
          </a:stretch>
        </p:blipFill>
        <p:spPr>
          <a:xfrm>
            <a:off x="4114800" y="1676400"/>
            <a:ext cx="4934705" cy="281939"/>
          </a:xfrm>
          <a:prstGeom prst="rect">
            <a:avLst/>
          </a:prstGeom>
        </p:spPr>
      </p:pic>
      <p:pic>
        <p:nvPicPr>
          <p:cNvPr id="19" name="object 19"/>
          <p:cNvPicPr/>
          <p:nvPr/>
        </p:nvPicPr>
        <p:blipFill>
          <a:blip r:embed="rId10" cstate="print"/>
          <a:stretch>
            <a:fillRect/>
          </a:stretch>
        </p:blipFill>
        <p:spPr>
          <a:xfrm>
            <a:off x="6133538" y="383670"/>
            <a:ext cx="642325" cy="356993"/>
          </a:xfrm>
          <a:prstGeom prst="rect">
            <a:avLst/>
          </a:prstGeom>
        </p:spPr>
      </p:pic>
      <p:pic>
        <p:nvPicPr>
          <p:cNvPr id="20" name="object 20"/>
          <p:cNvPicPr/>
          <p:nvPr/>
        </p:nvPicPr>
        <p:blipFill>
          <a:blip r:embed="rId11" cstate="print"/>
          <a:stretch>
            <a:fillRect/>
          </a:stretch>
        </p:blipFill>
        <p:spPr>
          <a:xfrm>
            <a:off x="7086600" y="3733800"/>
            <a:ext cx="1848611" cy="37795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9084" y="308188"/>
            <a:ext cx="6448424" cy="818452"/>
          </a:xfrm>
          <a:prstGeom prst="rect">
            <a:avLst/>
          </a:prstGeom>
        </p:spPr>
      </p:pic>
      <p:sp>
        <p:nvSpPr>
          <p:cNvPr id="3" name="object 3"/>
          <p:cNvSpPr/>
          <p:nvPr/>
        </p:nvSpPr>
        <p:spPr>
          <a:xfrm>
            <a:off x="1173480" y="1412737"/>
            <a:ext cx="79375" cy="6350"/>
          </a:xfrm>
          <a:custGeom>
            <a:avLst/>
            <a:gdLst/>
            <a:ahLst/>
            <a:cxnLst/>
            <a:rect l="l" t="t" r="r" b="b"/>
            <a:pathLst>
              <a:path w="79375" h="6350">
                <a:moveTo>
                  <a:pt x="79119" y="0"/>
                </a:moveTo>
                <a:lnTo>
                  <a:pt x="0" y="0"/>
                </a:lnTo>
                <a:lnTo>
                  <a:pt x="0" y="5852"/>
                </a:lnTo>
                <a:lnTo>
                  <a:pt x="79119" y="5852"/>
                </a:lnTo>
                <a:lnTo>
                  <a:pt x="79119" y="0"/>
                </a:lnTo>
                <a:close/>
              </a:path>
            </a:pathLst>
          </a:custGeom>
          <a:solidFill>
            <a:srgbClr val="E0D500"/>
          </a:solidFill>
        </p:spPr>
        <p:txBody>
          <a:bodyPr wrap="square" lIns="0" tIns="0" rIns="0" bIns="0" rtlCol="0"/>
          <a:lstStyle/>
          <a:p>
            <a:endParaRPr/>
          </a:p>
        </p:txBody>
      </p:sp>
      <p:sp>
        <p:nvSpPr>
          <p:cNvPr id="4" name="object 4"/>
          <p:cNvSpPr/>
          <p:nvPr/>
        </p:nvSpPr>
        <p:spPr>
          <a:xfrm>
            <a:off x="2060448" y="1412737"/>
            <a:ext cx="79375" cy="6350"/>
          </a:xfrm>
          <a:custGeom>
            <a:avLst/>
            <a:gdLst/>
            <a:ahLst/>
            <a:cxnLst/>
            <a:rect l="l" t="t" r="r" b="b"/>
            <a:pathLst>
              <a:path w="79375" h="6350">
                <a:moveTo>
                  <a:pt x="79120" y="0"/>
                </a:moveTo>
                <a:lnTo>
                  <a:pt x="0" y="0"/>
                </a:lnTo>
                <a:lnTo>
                  <a:pt x="0" y="5852"/>
                </a:lnTo>
                <a:lnTo>
                  <a:pt x="79120" y="5852"/>
                </a:lnTo>
                <a:lnTo>
                  <a:pt x="79120" y="0"/>
                </a:lnTo>
                <a:close/>
              </a:path>
            </a:pathLst>
          </a:custGeom>
          <a:solidFill>
            <a:srgbClr val="E0D500"/>
          </a:solidFill>
        </p:spPr>
        <p:txBody>
          <a:bodyPr wrap="square" lIns="0" tIns="0" rIns="0" bIns="0" rtlCol="0"/>
          <a:lstStyle/>
          <a:p>
            <a:endParaRPr/>
          </a:p>
        </p:txBody>
      </p:sp>
      <p:sp>
        <p:nvSpPr>
          <p:cNvPr id="5" name="object 5"/>
          <p:cNvSpPr/>
          <p:nvPr/>
        </p:nvSpPr>
        <p:spPr>
          <a:xfrm>
            <a:off x="2948939" y="1412737"/>
            <a:ext cx="80645" cy="6350"/>
          </a:xfrm>
          <a:custGeom>
            <a:avLst/>
            <a:gdLst/>
            <a:ahLst/>
            <a:cxnLst/>
            <a:rect l="l" t="t" r="r" b="b"/>
            <a:pathLst>
              <a:path w="80644" h="6350">
                <a:moveTo>
                  <a:pt x="80642" y="0"/>
                </a:moveTo>
                <a:lnTo>
                  <a:pt x="0" y="0"/>
                </a:lnTo>
                <a:lnTo>
                  <a:pt x="0" y="5852"/>
                </a:lnTo>
                <a:lnTo>
                  <a:pt x="80642" y="5852"/>
                </a:lnTo>
                <a:lnTo>
                  <a:pt x="80642" y="0"/>
                </a:lnTo>
                <a:close/>
              </a:path>
            </a:pathLst>
          </a:custGeom>
          <a:solidFill>
            <a:srgbClr val="E0D500"/>
          </a:solidFill>
        </p:spPr>
        <p:txBody>
          <a:bodyPr wrap="square" lIns="0" tIns="0" rIns="0" bIns="0" rtlCol="0"/>
          <a:lstStyle/>
          <a:p>
            <a:endParaRPr/>
          </a:p>
        </p:txBody>
      </p:sp>
      <p:sp>
        <p:nvSpPr>
          <p:cNvPr id="6" name="object 6"/>
          <p:cNvSpPr txBox="1"/>
          <p:nvPr/>
        </p:nvSpPr>
        <p:spPr>
          <a:xfrm>
            <a:off x="2786252" y="1429892"/>
            <a:ext cx="975994" cy="177800"/>
          </a:xfrm>
          <a:prstGeom prst="rect">
            <a:avLst/>
          </a:prstGeom>
        </p:spPr>
        <p:txBody>
          <a:bodyPr vert="horz" wrap="square" lIns="0" tIns="12065" rIns="0" bIns="0" rtlCol="0">
            <a:spAutoFit/>
          </a:bodyPr>
          <a:lstStyle/>
          <a:p>
            <a:pPr marL="12700">
              <a:lnSpc>
                <a:spcPct val="100000"/>
              </a:lnSpc>
              <a:spcBef>
                <a:spcPts val="95"/>
              </a:spcBef>
            </a:pPr>
            <a:r>
              <a:rPr sz="1000" u="sng" spc="-15" dirty="0">
                <a:solidFill>
                  <a:srgbClr val="0000FF"/>
                </a:solidFill>
                <a:uFill>
                  <a:solidFill>
                    <a:srgbClr val="E0D500"/>
                  </a:solidFill>
                </a:uFill>
                <a:latin typeface="Verdana"/>
                <a:cs typeface="Verdana"/>
                <a:hlinkClick r:id="rId3"/>
              </a:rPr>
              <a:t>e</a:t>
            </a:r>
            <a:r>
              <a:rPr sz="1000" u="sng" dirty="0">
                <a:solidFill>
                  <a:srgbClr val="0000FF"/>
                </a:solidFill>
                <a:uFill>
                  <a:solidFill>
                    <a:srgbClr val="E0D500"/>
                  </a:solidFill>
                </a:uFill>
                <a:latin typeface="Verdana"/>
                <a:cs typeface="Verdana"/>
                <a:hlinkClick r:id="rId3"/>
              </a:rPr>
              <a:t>n</a:t>
            </a:r>
            <a:r>
              <a:rPr sz="1000" u="sng" spc="-5" dirty="0">
                <a:solidFill>
                  <a:srgbClr val="0000FF"/>
                </a:solidFill>
                <a:uFill>
                  <a:solidFill>
                    <a:srgbClr val="E0D500"/>
                  </a:solidFill>
                </a:uFill>
                <a:latin typeface="Verdana"/>
                <a:cs typeface="Verdana"/>
                <a:hlinkClick r:id="rId3"/>
              </a:rPr>
              <a:t>g</a:t>
            </a:r>
            <a:r>
              <a:rPr sz="1000" u="sng" spc="5" dirty="0">
                <a:solidFill>
                  <a:srgbClr val="0000FF"/>
                </a:solidFill>
                <a:uFill>
                  <a:solidFill>
                    <a:srgbClr val="E0D500"/>
                  </a:solidFill>
                </a:uFill>
                <a:latin typeface="Verdana"/>
                <a:cs typeface="Verdana"/>
                <a:hlinkClick r:id="rId3"/>
              </a:rPr>
              <a:t>li</a:t>
            </a:r>
            <a:r>
              <a:rPr sz="1000" u="sng" spc="-5" dirty="0">
                <a:solidFill>
                  <a:srgbClr val="0000FF"/>
                </a:solidFill>
                <a:uFill>
                  <a:solidFill>
                    <a:srgbClr val="E0D500"/>
                  </a:solidFill>
                </a:uFill>
                <a:latin typeface="Verdana"/>
                <a:cs typeface="Verdana"/>
                <a:hlinkClick r:id="rId3"/>
              </a:rPr>
              <a:t>sh</a:t>
            </a:r>
            <a:r>
              <a:rPr sz="1000" u="sng" spc="-70" dirty="0">
                <a:solidFill>
                  <a:srgbClr val="0000FF"/>
                </a:solidFill>
                <a:uFill>
                  <a:solidFill>
                    <a:srgbClr val="E0D500"/>
                  </a:solidFill>
                </a:uFill>
                <a:latin typeface="Verdana"/>
                <a:cs typeface="Verdana"/>
                <a:hlinkClick r:id="rId3"/>
              </a:rPr>
              <a:t> </a:t>
            </a:r>
            <a:r>
              <a:rPr sz="1000" u="sng" spc="-5" dirty="0">
                <a:solidFill>
                  <a:srgbClr val="0000FF"/>
                </a:solidFill>
                <a:uFill>
                  <a:solidFill>
                    <a:srgbClr val="E0D500"/>
                  </a:solidFill>
                </a:uFill>
                <a:latin typeface="Verdana"/>
                <a:cs typeface="Verdana"/>
                <a:hlinkClick r:id="rId3"/>
              </a:rPr>
              <a:t>v</a:t>
            </a:r>
            <a:r>
              <a:rPr sz="1000" u="sng" spc="-15" dirty="0">
                <a:solidFill>
                  <a:srgbClr val="0000FF"/>
                </a:solidFill>
                <a:uFill>
                  <a:solidFill>
                    <a:srgbClr val="E0D500"/>
                  </a:solidFill>
                </a:uFill>
                <a:latin typeface="Verdana"/>
                <a:cs typeface="Verdana"/>
                <a:hlinkClick r:id="rId3"/>
              </a:rPr>
              <a:t>e</a:t>
            </a:r>
            <a:r>
              <a:rPr sz="1000" u="sng" spc="-10" dirty="0">
                <a:solidFill>
                  <a:srgbClr val="0000FF"/>
                </a:solidFill>
                <a:uFill>
                  <a:solidFill>
                    <a:srgbClr val="E0D500"/>
                  </a:solidFill>
                </a:uFill>
                <a:latin typeface="Verdana"/>
                <a:cs typeface="Verdana"/>
                <a:hlinkClick r:id="rId3"/>
              </a:rPr>
              <a:t>r</a:t>
            </a:r>
            <a:r>
              <a:rPr sz="1000" u="sng" spc="-5" dirty="0">
                <a:solidFill>
                  <a:srgbClr val="0000FF"/>
                </a:solidFill>
                <a:uFill>
                  <a:solidFill>
                    <a:srgbClr val="E0D500"/>
                  </a:solidFill>
                </a:uFill>
                <a:latin typeface="Verdana"/>
                <a:cs typeface="Verdana"/>
                <a:hlinkClick r:id="rId3"/>
              </a:rPr>
              <a:t>s</a:t>
            </a:r>
            <a:r>
              <a:rPr sz="1000" u="sng" spc="5" dirty="0">
                <a:solidFill>
                  <a:srgbClr val="0000FF"/>
                </a:solidFill>
                <a:uFill>
                  <a:solidFill>
                    <a:srgbClr val="E0D500"/>
                  </a:solidFill>
                </a:uFill>
                <a:latin typeface="Verdana"/>
                <a:cs typeface="Verdana"/>
                <a:hlinkClick r:id="rId3"/>
              </a:rPr>
              <a:t>i</a:t>
            </a:r>
            <a:r>
              <a:rPr sz="1000" u="sng" spc="-10" dirty="0">
                <a:solidFill>
                  <a:srgbClr val="0000FF"/>
                </a:solidFill>
                <a:uFill>
                  <a:solidFill>
                    <a:srgbClr val="E0D500"/>
                  </a:solidFill>
                </a:uFill>
                <a:latin typeface="Verdana"/>
                <a:cs typeface="Verdana"/>
                <a:hlinkClick r:id="rId3"/>
              </a:rPr>
              <a:t>o</a:t>
            </a:r>
            <a:r>
              <a:rPr sz="1000" u="sng" spc="-5" dirty="0">
                <a:solidFill>
                  <a:srgbClr val="0000FF"/>
                </a:solidFill>
                <a:uFill>
                  <a:solidFill>
                    <a:srgbClr val="E0D500"/>
                  </a:solidFill>
                </a:uFill>
                <a:latin typeface="Verdana"/>
                <a:cs typeface="Verdana"/>
                <a:hlinkClick r:id="rId3"/>
              </a:rPr>
              <a:t>n</a:t>
            </a:r>
            <a:endParaRPr sz="1000">
              <a:latin typeface="Verdana"/>
              <a:cs typeface="Verdana"/>
            </a:endParaRPr>
          </a:p>
        </p:txBody>
      </p:sp>
      <p:pic>
        <p:nvPicPr>
          <p:cNvPr id="7" name="object 7"/>
          <p:cNvPicPr/>
          <p:nvPr/>
        </p:nvPicPr>
        <p:blipFill>
          <a:blip r:embed="rId4" cstate="print"/>
          <a:stretch>
            <a:fillRect/>
          </a:stretch>
        </p:blipFill>
        <p:spPr>
          <a:xfrm>
            <a:off x="1214627" y="1249680"/>
            <a:ext cx="780287" cy="199644"/>
          </a:xfrm>
          <a:prstGeom prst="rect">
            <a:avLst/>
          </a:prstGeom>
        </p:spPr>
      </p:pic>
      <p:grpSp>
        <p:nvGrpSpPr>
          <p:cNvPr id="8" name="object 8"/>
          <p:cNvGrpSpPr/>
          <p:nvPr/>
        </p:nvGrpSpPr>
        <p:grpSpPr>
          <a:xfrm>
            <a:off x="2101595" y="1249680"/>
            <a:ext cx="1668780" cy="335280"/>
            <a:chOff x="2101595" y="1249680"/>
            <a:chExt cx="1668780" cy="335280"/>
          </a:xfrm>
        </p:grpSpPr>
        <p:pic>
          <p:nvPicPr>
            <p:cNvPr id="9" name="object 9"/>
            <p:cNvPicPr/>
            <p:nvPr/>
          </p:nvPicPr>
          <p:blipFill>
            <a:blip r:embed="rId5" cstate="print"/>
            <a:stretch>
              <a:fillRect/>
            </a:stretch>
          </p:blipFill>
          <p:spPr>
            <a:xfrm>
              <a:off x="2101595" y="1249680"/>
              <a:ext cx="781812" cy="199644"/>
            </a:xfrm>
            <a:prstGeom prst="rect">
              <a:avLst/>
            </a:prstGeom>
          </p:spPr>
        </p:pic>
        <p:pic>
          <p:nvPicPr>
            <p:cNvPr id="10" name="object 10"/>
            <p:cNvPicPr/>
            <p:nvPr/>
          </p:nvPicPr>
          <p:blipFill>
            <a:blip r:embed="rId6" cstate="print"/>
            <a:stretch>
              <a:fillRect/>
            </a:stretch>
          </p:blipFill>
          <p:spPr>
            <a:xfrm>
              <a:off x="2988563" y="1249680"/>
              <a:ext cx="781812" cy="199644"/>
            </a:xfrm>
            <a:prstGeom prst="rect">
              <a:avLst/>
            </a:prstGeom>
          </p:spPr>
        </p:pic>
        <p:pic>
          <p:nvPicPr>
            <p:cNvPr id="11" name="object 11"/>
            <p:cNvPicPr/>
            <p:nvPr/>
          </p:nvPicPr>
          <p:blipFill>
            <a:blip r:embed="rId7" cstate="print"/>
            <a:stretch>
              <a:fillRect/>
            </a:stretch>
          </p:blipFill>
          <p:spPr>
            <a:xfrm>
              <a:off x="2718815" y="1432560"/>
              <a:ext cx="228600" cy="152400"/>
            </a:xfrm>
            <a:prstGeom prst="rect">
              <a:avLst/>
            </a:prstGeom>
          </p:spPr>
        </p:pic>
      </p:grpSp>
      <p:pic>
        <p:nvPicPr>
          <p:cNvPr id="12" name="object 12"/>
          <p:cNvPicPr/>
          <p:nvPr/>
        </p:nvPicPr>
        <p:blipFill>
          <a:blip r:embed="rId8" cstate="print"/>
          <a:stretch>
            <a:fillRect/>
          </a:stretch>
        </p:blipFill>
        <p:spPr>
          <a:xfrm>
            <a:off x="467868" y="2421635"/>
            <a:ext cx="3599687" cy="2961132"/>
          </a:xfrm>
          <a:prstGeom prst="rect">
            <a:avLst/>
          </a:prstGeom>
        </p:spPr>
      </p:pic>
      <p:pic>
        <p:nvPicPr>
          <p:cNvPr id="13" name="object 13"/>
          <p:cNvPicPr/>
          <p:nvPr/>
        </p:nvPicPr>
        <p:blipFill>
          <a:blip r:embed="rId9" cstate="print"/>
          <a:stretch>
            <a:fillRect/>
          </a:stretch>
        </p:blipFill>
        <p:spPr>
          <a:xfrm>
            <a:off x="4643628" y="2636520"/>
            <a:ext cx="3980687" cy="252679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F0F0F0"/>
          </a:solidFill>
        </p:spPr>
        <p:txBody>
          <a:bodyPr wrap="square" lIns="0" tIns="0" rIns="0" bIns="0" rtlCol="0"/>
          <a:lstStyle/>
          <a:p>
            <a:endParaRPr/>
          </a:p>
        </p:txBody>
      </p:sp>
      <p:sp>
        <p:nvSpPr>
          <p:cNvPr id="3" name="object 3"/>
          <p:cNvSpPr txBox="1"/>
          <p:nvPr/>
        </p:nvSpPr>
        <p:spPr>
          <a:xfrm>
            <a:off x="478637" y="1789252"/>
            <a:ext cx="1818639" cy="300355"/>
          </a:xfrm>
          <a:prstGeom prst="rect">
            <a:avLst/>
          </a:prstGeom>
        </p:spPr>
        <p:txBody>
          <a:bodyPr vert="horz" wrap="square" lIns="0" tIns="12700" rIns="0" bIns="0" rtlCol="0">
            <a:spAutoFit/>
          </a:bodyPr>
          <a:lstStyle/>
          <a:p>
            <a:pPr marL="12700">
              <a:lnSpc>
                <a:spcPct val="100000"/>
              </a:lnSpc>
              <a:spcBef>
                <a:spcPts val="100"/>
              </a:spcBef>
            </a:pPr>
            <a:r>
              <a:rPr sz="1800" b="1" spc="-80" dirty="0">
                <a:solidFill>
                  <a:srgbClr val="00AF50"/>
                </a:solidFill>
                <a:latin typeface="Times New Roman"/>
                <a:cs typeface="Times New Roman"/>
              </a:rPr>
              <a:t>N</a:t>
            </a:r>
            <a:r>
              <a:rPr sz="1800" b="1" spc="-75" dirty="0">
                <a:solidFill>
                  <a:srgbClr val="00AF50"/>
                </a:solidFill>
                <a:latin typeface="Times New Roman"/>
                <a:cs typeface="Times New Roman"/>
              </a:rPr>
              <a:t>a</a:t>
            </a:r>
            <a:r>
              <a:rPr sz="1800" b="1" spc="-80" dirty="0">
                <a:solidFill>
                  <a:srgbClr val="00AF50"/>
                </a:solidFill>
                <a:latin typeface="Times New Roman"/>
                <a:cs typeface="Times New Roman"/>
              </a:rPr>
              <a:t>n</a:t>
            </a:r>
            <a:r>
              <a:rPr sz="1800" b="1" dirty="0">
                <a:solidFill>
                  <a:srgbClr val="00AF50"/>
                </a:solidFill>
                <a:latin typeface="Times New Roman"/>
                <a:cs typeface="Times New Roman"/>
              </a:rPr>
              <a:t>o</a:t>
            </a:r>
            <a:r>
              <a:rPr sz="1800" b="1" spc="-155" dirty="0">
                <a:solidFill>
                  <a:srgbClr val="00AF50"/>
                </a:solidFill>
                <a:latin typeface="Times New Roman"/>
                <a:cs typeface="Times New Roman"/>
              </a:rPr>
              <a:t> </a:t>
            </a:r>
            <a:r>
              <a:rPr sz="1800" b="1" spc="-80" dirty="0">
                <a:solidFill>
                  <a:srgbClr val="00AF50"/>
                </a:solidFill>
                <a:latin typeface="Times New Roman"/>
                <a:cs typeface="Times New Roman"/>
              </a:rPr>
              <a:t>C</a:t>
            </a:r>
            <a:r>
              <a:rPr sz="1800" b="1" spc="-75" dirty="0">
                <a:solidFill>
                  <a:srgbClr val="00AF50"/>
                </a:solidFill>
                <a:latin typeface="Times New Roman"/>
                <a:cs typeface="Times New Roman"/>
              </a:rPr>
              <a:t>a</a:t>
            </a:r>
            <a:r>
              <a:rPr sz="1800" b="1" spc="-70" dirty="0">
                <a:solidFill>
                  <a:srgbClr val="00AF50"/>
                </a:solidFill>
                <a:latin typeface="Times New Roman"/>
                <a:cs typeface="Times New Roman"/>
              </a:rPr>
              <a:t>r</a:t>
            </a:r>
            <a:r>
              <a:rPr sz="1800" b="1" spc="-80" dirty="0">
                <a:solidFill>
                  <a:srgbClr val="00AF50"/>
                </a:solidFill>
                <a:latin typeface="Times New Roman"/>
                <a:cs typeface="Times New Roman"/>
              </a:rPr>
              <a:t>b</a:t>
            </a:r>
            <a:r>
              <a:rPr sz="1800" b="1" spc="-75" dirty="0">
                <a:solidFill>
                  <a:srgbClr val="00AF50"/>
                </a:solidFill>
                <a:latin typeface="Times New Roman"/>
                <a:cs typeface="Times New Roman"/>
              </a:rPr>
              <a:t>o</a:t>
            </a:r>
            <a:r>
              <a:rPr sz="1800" b="1" dirty="0">
                <a:solidFill>
                  <a:srgbClr val="00AF50"/>
                </a:solidFill>
                <a:latin typeface="Times New Roman"/>
                <a:cs typeface="Times New Roman"/>
              </a:rPr>
              <a:t>n</a:t>
            </a:r>
            <a:r>
              <a:rPr sz="1800" b="1" spc="-170" dirty="0">
                <a:solidFill>
                  <a:srgbClr val="00AF50"/>
                </a:solidFill>
                <a:latin typeface="Times New Roman"/>
                <a:cs typeface="Times New Roman"/>
              </a:rPr>
              <a:t> </a:t>
            </a:r>
            <a:r>
              <a:rPr sz="1800" b="1" spc="-75" dirty="0">
                <a:solidFill>
                  <a:srgbClr val="00AF50"/>
                </a:solidFill>
                <a:latin typeface="Times New Roman"/>
                <a:cs typeface="Times New Roman"/>
              </a:rPr>
              <a:t>B</a:t>
            </a:r>
            <a:r>
              <a:rPr sz="1800" b="1" spc="-70" dirty="0">
                <a:solidFill>
                  <a:srgbClr val="00AF50"/>
                </a:solidFill>
                <a:latin typeface="Times New Roman"/>
                <a:cs typeface="Times New Roman"/>
              </a:rPr>
              <a:t>l</a:t>
            </a:r>
            <a:r>
              <a:rPr sz="1800" b="1" spc="-75" dirty="0">
                <a:solidFill>
                  <a:srgbClr val="00AF50"/>
                </a:solidFill>
                <a:latin typeface="Times New Roman"/>
                <a:cs typeface="Times New Roman"/>
              </a:rPr>
              <a:t>a</a:t>
            </a:r>
            <a:r>
              <a:rPr sz="1800" b="1" spc="-70" dirty="0">
                <a:solidFill>
                  <a:srgbClr val="00AF50"/>
                </a:solidFill>
                <a:latin typeface="Times New Roman"/>
                <a:cs typeface="Times New Roman"/>
              </a:rPr>
              <a:t>c</a:t>
            </a:r>
            <a:r>
              <a:rPr sz="1800" b="1" dirty="0">
                <a:solidFill>
                  <a:srgbClr val="00AF50"/>
                </a:solidFill>
                <a:latin typeface="Times New Roman"/>
                <a:cs typeface="Times New Roman"/>
              </a:rPr>
              <a:t>k</a:t>
            </a:r>
            <a:endParaRPr sz="1800">
              <a:latin typeface="Times New Roman"/>
              <a:cs typeface="Times New Roman"/>
            </a:endParaRPr>
          </a:p>
        </p:txBody>
      </p:sp>
      <p:pic>
        <p:nvPicPr>
          <p:cNvPr id="4" name="object 4"/>
          <p:cNvPicPr/>
          <p:nvPr/>
        </p:nvPicPr>
        <p:blipFill>
          <a:blip r:embed="rId2" cstate="print"/>
          <a:stretch>
            <a:fillRect/>
          </a:stretch>
        </p:blipFill>
        <p:spPr>
          <a:xfrm>
            <a:off x="1985772" y="4326635"/>
            <a:ext cx="801623" cy="202691"/>
          </a:xfrm>
          <a:prstGeom prst="rect">
            <a:avLst/>
          </a:prstGeom>
        </p:spPr>
      </p:pic>
      <p:pic>
        <p:nvPicPr>
          <p:cNvPr id="5" name="object 5"/>
          <p:cNvPicPr/>
          <p:nvPr/>
        </p:nvPicPr>
        <p:blipFill>
          <a:blip r:embed="rId3" cstate="print"/>
          <a:stretch>
            <a:fillRect/>
          </a:stretch>
        </p:blipFill>
        <p:spPr>
          <a:xfrm>
            <a:off x="1985772" y="4671059"/>
            <a:ext cx="801623" cy="202691"/>
          </a:xfrm>
          <a:prstGeom prst="rect">
            <a:avLst/>
          </a:prstGeom>
        </p:spPr>
      </p:pic>
      <p:pic>
        <p:nvPicPr>
          <p:cNvPr id="6" name="object 6"/>
          <p:cNvPicPr/>
          <p:nvPr/>
        </p:nvPicPr>
        <p:blipFill>
          <a:blip r:embed="rId4" cstate="print"/>
          <a:stretch>
            <a:fillRect/>
          </a:stretch>
        </p:blipFill>
        <p:spPr>
          <a:xfrm>
            <a:off x="1985772" y="5021579"/>
            <a:ext cx="801623" cy="201168"/>
          </a:xfrm>
          <a:prstGeom prst="rect">
            <a:avLst/>
          </a:prstGeom>
        </p:spPr>
      </p:pic>
      <p:pic>
        <p:nvPicPr>
          <p:cNvPr id="7" name="object 7"/>
          <p:cNvPicPr/>
          <p:nvPr/>
        </p:nvPicPr>
        <p:blipFill>
          <a:blip r:embed="rId2" cstate="print"/>
          <a:stretch>
            <a:fillRect/>
          </a:stretch>
        </p:blipFill>
        <p:spPr>
          <a:xfrm>
            <a:off x="1985772" y="5355335"/>
            <a:ext cx="801623" cy="202691"/>
          </a:xfrm>
          <a:prstGeom prst="rect">
            <a:avLst/>
          </a:prstGeom>
        </p:spPr>
      </p:pic>
      <p:grpSp>
        <p:nvGrpSpPr>
          <p:cNvPr id="8" name="object 8"/>
          <p:cNvGrpSpPr/>
          <p:nvPr/>
        </p:nvGrpSpPr>
        <p:grpSpPr>
          <a:xfrm>
            <a:off x="141731" y="2177795"/>
            <a:ext cx="3429000" cy="1542415"/>
            <a:chOff x="141731" y="2177795"/>
            <a:chExt cx="3429000" cy="1542415"/>
          </a:xfrm>
        </p:grpSpPr>
        <p:pic>
          <p:nvPicPr>
            <p:cNvPr id="9" name="object 9"/>
            <p:cNvPicPr/>
            <p:nvPr/>
          </p:nvPicPr>
          <p:blipFill>
            <a:blip r:embed="rId5" cstate="print"/>
            <a:stretch>
              <a:fillRect/>
            </a:stretch>
          </p:blipFill>
          <p:spPr>
            <a:xfrm>
              <a:off x="3410711" y="3418331"/>
              <a:ext cx="36574" cy="21336"/>
            </a:xfrm>
            <a:prstGeom prst="rect">
              <a:avLst/>
            </a:prstGeom>
          </p:spPr>
        </p:pic>
        <p:pic>
          <p:nvPicPr>
            <p:cNvPr id="10" name="object 10"/>
            <p:cNvPicPr/>
            <p:nvPr/>
          </p:nvPicPr>
          <p:blipFill>
            <a:blip r:embed="rId6" cstate="print"/>
            <a:stretch>
              <a:fillRect/>
            </a:stretch>
          </p:blipFill>
          <p:spPr>
            <a:xfrm>
              <a:off x="141731" y="2177795"/>
              <a:ext cx="3429000" cy="1542287"/>
            </a:xfrm>
            <a:prstGeom prst="rect">
              <a:avLst/>
            </a:prstGeom>
          </p:spPr>
        </p:pic>
      </p:grpSp>
      <p:sp>
        <p:nvSpPr>
          <p:cNvPr id="11" name="object 11"/>
          <p:cNvSpPr txBox="1"/>
          <p:nvPr/>
        </p:nvSpPr>
        <p:spPr>
          <a:xfrm>
            <a:off x="2997835" y="4205732"/>
            <a:ext cx="2665095" cy="1378585"/>
          </a:xfrm>
          <a:prstGeom prst="rect">
            <a:avLst/>
          </a:prstGeom>
        </p:spPr>
        <p:txBody>
          <a:bodyPr vert="horz" wrap="square" lIns="0" tIns="12700" rIns="0" bIns="0" rtlCol="0">
            <a:spAutoFit/>
          </a:bodyPr>
          <a:lstStyle/>
          <a:p>
            <a:pPr marL="12700" marR="1828164">
              <a:lnSpc>
                <a:spcPct val="141700"/>
              </a:lnSpc>
              <a:spcBef>
                <a:spcPts val="100"/>
              </a:spcBef>
            </a:pPr>
            <a:r>
              <a:rPr sz="1500" spc="-5" dirty="0">
                <a:latin typeface="Times New Roman"/>
                <a:cs typeface="Times New Roman"/>
              </a:rPr>
              <a:t>S</a:t>
            </a:r>
            <a:r>
              <a:rPr sz="1500" spc="-10" dirty="0">
                <a:latin typeface="Times New Roman"/>
                <a:cs typeface="Times New Roman"/>
              </a:rPr>
              <a:t>e</a:t>
            </a:r>
            <a:r>
              <a:rPr sz="1500" dirty="0">
                <a:latin typeface="Times New Roman"/>
                <a:cs typeface="Times New Roman"/>
              </a:rPr>
              <a:t>le</a:t>
            </a:r>
            <a:r>
              <a:rPr sz="1500" spc="-10" dirty="0">
                <a:latin typeface="Times New Roman"/>
                <a:cs typeface="Times New Roman"/>
              </a:rPr>
              <a:t>c</a:t>
            </a:r>
            <a:r>
              <a:rPr sz="1500" dirty="0">
                <a:latin typeface="Times New Roman"/>
                <a:cs typeface="Times New Roman"/>
              </a:rPr>
              <a:t>tivity  </a:t>
            </a:r>
            <a:r>
              <a:rPr sz="1500" spc="-5" dirty="0">
                <a:latin typeface="Times New Roman"/>
                <a:cs typeface="Times New Roman"/>
              </a:rPr>
              <a:t>S</a:t>
            </a:r>
            <a:r>
              <a:rPr sz="1500" spc="-10" dirty="0">
                <a:latin typeface="Times New Roman"/>
                <a:cs typeface="Times New Roman"/>
              </a:rPr>
              <a:t>e</a:t>
            </a:r>
            <a:r>
              <a:rPr sz="1500" dirty="0">
                <a:latin typeface="Times New Roman"/>
                <a:cs typeface="Times New Roman"/>
              </a:rPr>
              <a:t>n</a:t>
            </a:r>
            <a:r>
              <a:rPr sz="1500" spc="-5" dirty="0">
                <a:latin typeface="Times New Roman"/>
                <a:cs typeface="Times New Roman"/>
              </a:rPr>
              <a:t>s</a:t>
            </a:r>
            <a:r>
              <a:rPr sz="1500" dirty="0">
                <a:latin typeface="Times New Roman"/>
                <a:cs typeface="Times New Roman"/>
              </a:rPr>
              <a:t>itiv</a:t>
            </a:r>
            <a:r>
              <a:rPr sz="1500" spc="-10" dirty="0">
                <a:latin typeface="Times New Roman"/>
                <a:cs typeface="Times New Roman"/>
              </a:rPr>
              <a:t>i</a:t>
            </a:r>
            <a:r>
              <a:rPr sz="1500" dirty="0">
                <a:latin typeface="Times New Roman"/>
                <a:cs typeface="Times New Roman"/>
              </a:rPr>
              <a:t>ty</a:t>
            </a:r>
            <a:endParaRPr sz="1500">
              <a:latin typeface="Times New Roman"/>
              <a:cs typeface="Times New Roman"/>
            </a:endParaRPr>
          </a:p>
          <a:p>
            <a:pPr marL="12700">
              <a:lnSpc>
                <a:spcPct val="100000"/>
              </a:lnSpc>
              <a:spcBef>
                <a:spcPts val="1019"/>
              </a:spcBef>
            </a:pPr>
            <a:r>
              <a:rPr sz="1500" spc="-5" dirty="0">
                <a:latin typeface="Times New Roman"/>
                <a:cs typeface="Times New Roman"/>
              </a:rPr>
              <a:t>Reproducibility</a:t>
            </a:r>
            <a:endParaRPr sz="1500">
              <a:latin typeface="Times New Roman"/>
              <a:cs typeface="Times New Roman"/>
            </a:endParaRPr>
          </a:p>
          <a:p>
            <a:pPr marL="12700">
              <a:lnSpc>
                <a:spcPct val="100000"/>
              </a:lnSpc>
              <a:spcBef>
                <a:spcPts val="930"/>
              </a:spcBef>
            </a:pPr>
            <a:r>
              <a:rPr sz="1500" spc="-5" dirty="0">
                <a:latin typeface="Times New Roman"/>
                <a:cs typeface="Times New Roman"/>
              </a:rPr>
              <a:t>Improving</a:t>
            </a:r>
            <a:r>
              <a:rPr sz="1500" spc="-40" dirty="0">
                <a:latin typeface="Times New Roman"/>
                <a:cs typeface="Times New Roman"/>
              </a:rPr>
              <a:t> </a:t>
            </a:r>
            <a:r>
              <a:rPr sz="1500" spc="-5" dirty="0">
                <a:latin typeface="Times New Roman"/>
                <a:cs typeface="Times New Roman"/>
              </a:rPr>
              <a:t>separation</a:t>
            </a:r>
            <a:r>
              <a:rPr sz="1500" spc="-25" dirty="0">
                <a:latin typeface="Times New Roman"/>
                <a:cs typeface="Times New Roman"/>
              </a:rPr>
              <a:t> </a:t>
            </a:r>
            <a:r>
              <a:rPr sz="1500" spc="-5" dirty="0">
                <a:latin typeface="Times New Roman"/>
                <a:cs typeface="Times New Roman"/>
              </a:rPr>
              <a:t>performance</a:t>
            </a:r>
            <a:endParaRPr sz="1500">
              <a:latin typeface="Times New Roman"/>
              <a:cs typeface="Times New Roman"/>
            </a:endParaRPr>
          </a:p>
        </p:txBody>
      </p:sp>
      <p:sp>
        <p:nvSpPr>
          <p:cNvPr id="12" name="object 12"/>
          <p:cNvSpPr txBox="1"/>
          <p:nvPr/>
        </p:nvSpPr>
        <p:spPr>
          <a:xfrm>
            <a:off x="206756" y="4224908"/>
            <a:ext cx="1696720" cy="1390650"/>
          </a:xfrm>
          <a:prstGeom prst="rect">
            <a:avLst/>
          </a:prstGeom>
        </p:spPr>
        <p:txBody>
          <a:bodyPr vert="horz" wrap="square" lIns="0" tIns="12700" rIns="0" bIns="0" rtlCol="0">
            <a:spAutoFit/>
          </a:bodyPr>
          <a:lstStyle/>
          <a:p>
            <a:pPr marL="12700" marR="471170">
              <a:lnSpc>
                <a:spcPct val="133300"/>
              </a:lnSpc>
              <a:spcBef>
                <a:spcPts val="100"/>
              </a:spcBef>
            </a:pPr>
            <a:r>
              <a:rPr sz="1500" spc="-5" dirty="0">
                <a:latin typeface="Times New Roman"/>
                <a:cs typeface="Times New Roman"/>
              </a:rPr>
              <a:t>E</a:t>
            </a:r>
            <a:r>
              <a:rPr sz="1500" dirty="0">
                <a:latin typeface="Times New Roman"/>
                <a:cs typeface="Times New Roman"/>
              </a:rPr>
              <a:t>le</a:t>
            </a:r>
            <a:r>
              <a:rPr sz="1500" spc="-10" dirty="0">
                <a:latin typeface="Times New Roman"/>
                <a:cs typeface="Times New Roman"/>
              </a:rPr>
              <a:t>c</a:t>
            </a:r>
            <a:r>
              <a:rPr sz="1500" dirty="0">
                <a:latin typeface="Times New Roman"/>
                <a:cs typeface="Times New Roman"/>
              </a:rPr>
              <a:t>t</a:t>
            </a:r>
            <a:r>
              <a:rPr sz="1500" spc="5" dirty="0">
                <a:latin typeface="Times New Roman"/>
                <a:cs typeface="Times New Roman"/>
              </a:rPr>
              <a:t>r</a:t>
            </a:r>
            <a:r>
              <a:rPr sz="1500" dirty="0">
                <a:latin typeface="Times New Roman"/>
                <a:cs typeface="Times New Roman"/>
              </a:rPr>
              <a:t>o</a:t>
            </a:r>
            <a:r>
              <a:rPr sz="1500" spc="-10" dirty="0">
                <a:latin typeface="Times New Roman"/>
                <a:cs typeface="Times New Roman"/>
              </a:rPr>
              <a:t>ca</a:t>
            </a:r>
            <a:r>
              <a:rPr sz="1500" dirty="0">
                <a:latin typeface="Times New Roman"/>
                <a:cs typeface="Times New Roman"/>
              </a:rPr>
              <a:t>tal</a:t>
            </a:r>
            <a:r>
              <a:rPr sz="1500" spc="-10" dirty="0">
                <a:latin typeface="Times New Roman"/>
                <a:cs typeface="Times New Roman"/>
              </a:rPr>
              <a:t>y</a:t>
            </a:r>
            <a:r>
              <a:rPr sz="1500" spc="-5" dirty="0">
                <a:latin typeface="Times New Roman"/>
                <a:cs typeface="Times New Roman"/>
              </a:rPr>
              <a:t>s</a:t>
            </a:r>
            <a:r>
              <a:rPr sz="1500" dirty="0">
                <a:latin typeface="Times New Roman"/>
                <a:cs typeface="Times New Roman"/>
              </a:rPr>
              <a:t>i</a:t>
            </a:r>
            <a:r>
              <a:rPr sz="1500" spc="-5" dirty="0">
                <a:latin typeface="Times New Roman"/>
                <a:cs typeface="Times New Roman"/>
              </a:rPr>
              <a:t>s  High</a:t>
            </a:r>
            <a:r>
              <a:rPr sz="1500" spc="-25" dirty="0">
                <a:latin typeface="Times New Roman"/>
                <a:cs typeface="Times New Roman"/>
              </a:rPr>
              <a:t> </a:t>
            </a:r>
            <a:r>
              <a:rPr sz="1500" spc="-5" dirty="0">
                <a:latin typeface="Times New Roman"/>
                <a:cs typeface="Times New Roman"/>
              </a:rPr>
              <a:t>surface</a:t>
            </a:r>
            <a:endParaRPr sz="1500">
              <a:latin typeface="Times New Roman"/>
              <a:cs typeface="Times New Roman"/>
            </a:endParaRPr>
          </a:p>
          <a:p>
            <a:pPr marL="12700">
              <a:lnSpc>
                <a:spcPct val="100000"/>
              </a:lnSpc>
              <a:spcBef>
                <a:spcPts val="1175"/>
              </a:spcBef>
            </a:pPr>
            <a:r>
              <a:rPr sz="1500" spc="-5" dirty="0">
                <a:latin typeface="Times New Roman"/>
                <a:cs typeface="Times New Roman"/>
              </a:rPr>
              <a:t>Resistance</a:t>
            </a:r>
            <a:r>
              <a:rPr sz="1500" spc="-35" dirty="0">
                <a:latin typeface="Times New Roman"/>
                <a:cs typeface="Times New Roman"/>
              </a:rPr>
              <a:t> </a:t>
            </a:r>
            <a:r>
              <a:rPr sz="1500" dirty="0">
                <a:latin typeface="Times New Roman"/>
                <a:cs typeface="Times New Roman"/>
              </a:rPr>
              <a:t>to</a:t>
            </a:r>
            <a:r>
              <a:rPr sz="1500" spc="-35" dirty="0">
                <a:latin typeface="Times New Roman"/>
                <a:cs typeface="Times New Roman"/>
              </a:rPr>
              <a:t> </a:t>
            </a:r>
            <a:r>
              <a:rPr sz="1500" dirty="0">
                <a:latin typeface="Times New Roman"/>
                <a:cs typeface="Times New Roman"/>
              </a:rPr>
              <a:t>fouling</a:t>
            </a:r>
            <a:endParaRPr sz="1500">
              <a:latin typeface="Times New Roman"/>
              <a:cs typeface="Times New Roman"/>
            </a:endParaRPr>
          </a:p>
          <a:p>
            <a:pPr marL="12700">
              <a:lnSpc>
                <a:spcPct val="100000"/>
              </a:lnSpc>
              <a:spcBef>
                <a:spcPts val="1170"/>
              </a:spcBef>
            </a:pPr>
            <a:r>
              <a:rPr sz="1500" spc="-5" dirty="0">
                <a:latin typeface="Times New Roman"/>
                <a:cs typeface="Times New Roman"/>
              </a:rPr>
              <a:t>Faster</a:t>
            </a:r>
            <a:r>
              <a:rPr sz="1500" spc="-25" dirty="0">
                <a:latin typeface="Times New Roman"/>
                <a:cs typeface="Times New Roman"/>
              </a:rPr>
              <a:t> </a:t>
            </a:r>
            <a:r>
              <a:rPr sz="1500" spc="-5" dirty="0">
                <a:latin typeface="Times New Roman"/>
                <a:cs typeface="Times New Roman"/>
              </a:rPr>
              <a:t>eletron</a:t>
            </a:r>
            <a:r>
              <a:rPr sz="1500" spc="-15" dirty="0">
                <a:latin typeface="Times New Roman"/>
                <a:cs typeface="Times New Roman"/>
              </a:rPr>
              <a:t> </a:t>
            </a:r>
            <a:r>
              <a:rPr sz="1500" spc="-5" dirty="0">
                <a:latin typeface="Times New Roman"/>
                <a:cs typeface="Times New Roman"/>
              </a:rPr>
              <a:t>transfer</a:t>
            </a:r>
            <a:endParaRPr sz="1500">
              <a:latin typeface="Times New Roman"/>
              <a:cs typeface="Times New Roman"/>
            </a:endParaRPr>
          </a:p>
        </p:txBody>
      </p:sp>
      <p:sp>
        <p:nvSpPr>
          <p:cNvPr id="13" name="object 13"/>
          <p:cNvSpPr txBox="1"/>
          <p:nvPr/>
        </p:nvSpPr>
        <p:spPr>
          <a:xfrm>
            <a:off x="5809488" y="4291584"/>
            <a:ext cx="3220720" cy="1270000"/>
          </a:xfrm>
          <a:prstGeom prst="rect">
            <a:avLst/>
          </a:prstGeom>
          <a:solidFill>
            <a:srgbClr val="F0F0F0"/>
          </a:solidFill>
          <a:ln w="9525">
            <a:solidFill>
              <a:srgbClr val="00CC00"/>
            </a:solidFill>
          </a:ln>
        </p:spPr>
        <p:txBody>
          <a:bodyPr vert="horz" wrap="square" lIns="0" tIns="107314" rIns="0" bIns="0" rtlCol="0">
            <a:spAutoFit/>
          </a:bodyPr>
          <a:lstStyle/>
          <a:p>
            <a:pPr marL="635" algn="ctr">
              <a:lnSpc>
                <a:spcPct val="100000"/>
              </a:lnSpc>
              <a:spcBef>
                <a:spcPts val="844"/>
              </a:spcBef>
            </a:pPr>
            <a:r>
              <a:rPr sz="1350" b="1" i="1" u="heavy" dirty="0">
                <a:solidFill>
                  <a:srgbClr val="FF0000"/>
                </a:solidFill>
                <a:uFill>
                  <a:solidFill>
                    <a:srgbClr val="FF0000"/>
                  </a:solidFill>
                </a:uFill>
                <a:latin typeface="Times New Roman"/>
                <a:cs typeface="Times New Roman"/>
              </a:rPr>
              <a:t>CB</a:t>
            </a:r>
            <a:r>
              <a:rPr sz="1350" b="1" i="1" u="heavy" spc="-10" dirty="0">
                <a:solidFill>
                  <a:srgbClr val="FF0000"/>
                </a:solidFill>
                <a:uFill>
                  <a:solidFill>
                    <a:srgbClr val="FF0000"/>
                  </a:solidFill>
                </a:uFill>
                <a:latin typeface="Times New Roman"/>
                <a:cs typeface="Times New Roman"/>
              </a:rPr>
              <a:t> </a:t>
            </a:r>
            <a:r>
              <a:rPr sz="1350" b="1" i="1" u="heavy" dirty="0">
                <a:solidFill>
                  <a:srgbClr val="FF0000"/>
                </a:solidFill>
                <a:uFill>
                  <a:solidFill>
                    <a:srgbClr val="FF0000"/>
                  </a:solidFill>
                </a:uFill>
                <a:latin typeface="Times New Roman"/>
                <a:cs typeface="Times New Roman"/>
              </a:rPr>
              <a:t>compared</a:t>
            </a:r>
            <a:r>
              <a:rPr sz="1350" b="1" i="1" u="heavy" spc="-50" dirty="0">
                <a:solidFill>
                  <a:srgbClr val="FF0000"/>
                </a:solidFill>
                <a:uFill>
                  <a:solidFill>
                    <a:srgbClr val="FF0000"/>
                  </a:solidFill>
                </a:uFill>
                <a:latin typeface="Times New Roman"/>
                <a:cs typeface="Times New Roman"/>
              </a:rPr>
              <a:t> </a:t>
            </a:r>
            <a:r>
              <a:rPr sz="1350" b="1" i="1" u="heavy" spc="-5" dirty="0">
                <a:solidFill>
                  <a:srgbClr val="FF0000"/>
                </a:solidFill>
                <a:uFill>
                  <a:solidFill>
                    <a:srgbClr val="FF0000"/>
                  </a:solidFill>
                </a:uFill>
                <a:latin typeface="Times New Roman"/>
                <a:cs typeface="Times New Roman"/>
              </a:rPr>
              <a:t>with</a:t>
            </a:r>
            <a:r>
              <a:rPr sz="1350" b="1" i="1" u="heavy" spc="10" dirty="0">
                <a:solidFill>
                  <a:srgbClr val="FF0000"/>
                </a:solidFill>
                <a:uFill>
                  <a:solidFill>
                    <a:srgbClr val="FF0000"/>
                  </a:solidFill>
                </a:uFill>
                <a:latin typeface="Times New Roman"/>
                <a:cs typeface="Times New Roman"/>
              </a:rPr>
              <a:t> </a:t>
            </a:r>
            <a:r>
              <a:rPr sz="1350" b="1" i="1" u="heavy" dirty="0">
                <a:solidFill>
                  <a:srgbClr val="FF0000"/>
                </a:solidFill>
                <a:uFill>
                  <a:solidFill>
                    <a:srgbClr val="FF0000"/>
                  </a:solidFill>
                </a:uFill>
                <a:latin typeface="Times New Roman"/>
                <a:cs typeface="Times New Roman"/>
              </a:rPr>
              <a:t>other</a:t>
            </a:r>
            <a:r>
              <a:rPr sz="1350" b="1" i="1" u="heavy" spc="-10" dirty="0">
                <a:solidFill>
                  <a:srgbClr val="FF0000"/>
                </a:solidFill>
                <a:uFill>
                  <a:solidFill>
                    <a:srgbClr val="FF0000"/>
                  </a:solidFill>
                </a:uFill>
                <a:latin typeface="Times New Roman"/>
                <a:cs typeface="Times New Roman"/>
              </a:rPr>
              <a:t> </a:t>
            </a:r>
            <a:r>
              <a:rPr sz="1350" b="1" i="1" u="heavy" spc="-5" dirty="0">
                <a:solidFill>
                  <a:srgbClr val="FF0000"/>
                </a:solidFill>
                <a:uFill>
                  <a:solidFill>
                    <a:srgbClr val="FF0000"/>
                  </a:solidFill>
                </a:uFill>
                <a:latin typeface="Times New Roman"/>
                <a:cs typeface="Times New Roman"/>
              </a:rPr>
              <a:t>nanomaterials:</a:t>
            </a:r>
            <a:endParaRPr sz="1350">
              <a:latin typeface="Times New Roman"/>
              <a:cs typeface="Times New Roman"/>
            </a:endParaRPr>
          </a:p>
          <a:p>
            <a:pPr marL="1197610" marR="1186815" algn="ctr">
              <a:lnSpc>
                <a:spcPct val="102699"/>
              </a:lnSpc>
              <a:spcBef>
                <a:spcPts val="285"/>
              </a:spcBef>
            </a:pPr>
            <a:r>
              <a:rPr sz="1100" b="1" spc="10" dirty="0">
                <a:latin typeface="Times New Roman"/>
                <a:cs typeface="Times New Roman"/>
              </a:rPr>
              <a:t>Very</a:t>
            </a:r>
            <a:r>
              <a:rPr sz="1100" b="1" spc="-30" dirty="0">
                <a:latin typeface="Times New Roman"/>
                <a:cs typeface="Times New Roman"/>
              </a:rPr>
              <a:t> </a:t>
            </a:r>
            <a:r>
              <a:rPr sz="1100" b="1" spc="10" dirty="0">
                <a:latin typeface="Times New Roman"/>
                <a:cs typeface="Times New Roman"/>
              </a:rPr>
              <a:t>low</a:t>
            </a:r>
            <a:r>
              <a:rPr sz="1100" b="1" spc="-25" dirty="0">
                <a:latin typeface="Times New Roman"/>
                <a:cs typeface="Times New Roman"/>
              </a:rPr>
              <a:t> </a:t>
            </a:r>
            <a:r>
              <a:rPr sz="1100" b="1" spc="10" dirty="0">
                <a:latin typeface="Times New Roman"/>
                <a:cs typeface="Times New Roman"/>
              </a:rPr>
              <a:t>cost </a:t>
            </a:r>
            <a:r>
              <a:rPr sz="1100" b="1" spc="-260" dirty="0">
                <a:latin typeface="Times New Roman"/>
                <a:cs typeface="Times New Roman"/>
              </a:rPr>
              <a:t> </a:t>
            </a:r>
            <a:r>
              <a:rPr sz="1100" b="1" spc="15" dirty="0">
                <a:latin typeface="Times New Roman"/>
                <a:cs typeface="Times New Roman"/>
              </a:rPr>
              <a:t>No</a:t>
            </a:r>
            <a:r>
              <a:rPr sz="1100" b="1" spc="-30" dirty="0">
                <a:latin typeface="Times New Roman"/>
                <a:cs typeface="Times New Roman"/>
              </a:rPr>
              <a:t> </a:t>
            </a:r>
            <a:r>
              <a:rPr sz="1100" b="1" spc="10" dirty="0">
                <a:latin typeface="Times New Roman"/>
                <a:cs typeface="Times New Roman"/>
              </a:rPr>
              <a:t>synthesis</a:t>
            </a:r>
            <a:endParaRPr sz="1100">
              <a:latin typeface="Times New Roman"/>
              <a:cs typeface="Times New Roman"/>
            </a:endParaRPr>
          </a:p>
          <a:p>
            <a:pPr marL="1905" algn="ctr">
              <a:lnSpc>
                <a:spcPct val="100000"/>
              </a:lnSpc>
              <a:spcBef>
                <a:spcPts val="25"/>
              </a:spcBef>
            </a:pPr>
            <a:r>
              <a:rPr sz="1100" b="1" spc="15" dirty="0">
                <a:latin typeface="Times New Roman"/>
                <a:cs typeface="Times New Roman"/>
              </a:rPr>
              <a:t>No</a:t>
            </a:r>
            <a:r>
              <a:rPr sz="1100" b="1" dirty="0">
                <a:latin typeface="Times New Roman"/>
                <a:cs typeface="Times New Roman"/>
              </a:rPr>
              <a:t> </a:t>
            </a:r>
            <a:r>
              <a:rPr sz="1100" b="1" spc="5" dirty="0">
                <a:latin typeface="Times New Roman"/>
                <a:cs typeface="Times New Roman"/>
              </a:rPr>
              <a:t>impurities</a:t>
            </a:r>
            <a:r>
              <a:rPr sz="1100" b="1" spc="10" dirty="0">
                <a:latin typeface="Times New Roman"/>
                <a:cs typeface="Times New Roman"/>
              </a:rPr>
              <a:t> due</a:t>
            </a:r>
            <a:r>
              <a:rPr sz="1100" b="1" spc="5" dirty="0">
                <a:latin typeface="Times New Roman"/>
                <a:cs typeface="Times New Roman"/>
              </a:rPr>
              <a:t> </a:t>
            </a:r>
            <a:r>
              <a:rPr sz="1100" b="1" spc="10" dirty="0">
                <a:latin typeface="Times New Roman"/>
                <a:cs typeface="Times New Roman"/>
              </a:rPr>
              <a:t>to</a:t>
            </a:r>
            <a:r>
              <a:rPr sz="1100" b="1" spc="5" dirty="0">
                <a:latin typeface="Times New Roman"/>
                <a:cs typeface="Times New Roman"/>
              </a:rPr>
              <a:t> </a:t>
            </a:r>
            <a:r>
              <a:rPr sz="1100" b="1" spc="10" dirty="0">
                <a:latin typeface="Times New Roman"/>
                <a:cs typeface="Times New Roman"/>
              </a:rPr>
              <a:t>synthesis</a:t>
            </a:r>
            <a:endParaRPr sz="1100">
              <a:latin typeface="Times New Roman"/>
              <a:cs typeface="Times New Roman"/>
            </a:endParaRPr>
          </a:p>
          <a:p>
            <a:pPr marL="738505" marR="732155" indent="336550">
              <a:lnSpc>
                <a:spcPct val="101800"/>
              </a:lnSpc>
              <a:spcBef>
                <a:spcPts val="15"/>
              </a:spcBef>
            </a:pPr>
            <a:r>
              <a:rPr sz="1100" b="1" spc="10" dirty="0">
                <a:latin typeface="Times New Roman"/>
                <a:cs typeface="Times New Roman"/>
              </a:rPr>
              <a:t>Easily dispersible </a:t>
            </a:r>
            <a:r>
              <a:rPr sz="1100" b="1" spc="15" dirty="0">
                <a:latin typeface="Times New Roman"/>
                <a:cs typeface="Times New Roman"/>
              </a:rPr>
              <a:t> </a:t>
            </a:r>
            <a:r>
              <a:rPr sz="1100" b="1" spc="10" dirty="0">
                <a:latin typeface="Times New Roman"/>
                <a:cs typeface="Times New Roman"/>
              </a:rPr>
              <a:t>Large</a:t>
            </a:r>
            <a:r>
              <a:rPr sz="1100" b="1" spc="-5" dirty="0">
                <a:latin typeface="Times New Roman"/>
                <a:cs typeface="Times New Roman"/>
              </a:rPr>
              <a:t> </a:t>
            </a:r>
            <a:r>
              <a:rPr sz="1100" b="1" spc="10" dirty="0">
                <a:latin typeface="Times New Roman"/>
                <a:cs typeface="Times New Roman"/>
              </a:rPr>
              <a:t>number</a:t>
            </a:r>
            <a:r>
              <a:rPr sz="1100" b="1" dirty="0">
                <a:latin typeface="Times New Roman"/>
                <a:cs typeface="Times New Roman"/>
              </a:rPr>
              <a:t> </a:t>
            </a:r>
            <a:r>
              <a:rPr sz="1100" b="1" spc="10" dirty="0">
                <a:latin typeface="Times New Roman"/>
                <a:cs typeface="Times New Roman"/>
              </a:rPr>
              <a:t>of</a:t>
            </a:r>
            <a:r>
              <a:rPr sz="1100" b="1" dirty="0">
                <a:latin typeface="Times New Roman"/>
                <a:cs typeface="Times New Roman"/>
              </a:rPr>
              <a:t> </a:t>
            </a:r>
            <a:r>
              <a:rPr sz="1100" b="1" spc="10" dirty="0">
                <a:latin typeface="Times New Roman"/>
                <a:cs typeface="Times New Roman"/>
              </a:rPr>
              <a:t>defect</a:t>
            </a:r>
            <a:r>
              <a:rPr sz="1100" b="1" spc="-15" dirty="0">
                <a:latin typeface="Times New Roman"/>
                <a:cs typeface="Times New Roman"/>
              </a:rPr>
              <a:t> </a:t>
            </a:r>
            <a:r>
              <a:rPr sz="1100" b="1" spc="5" dirty="0">
                <a:latin typeface="Times New Roman"/>
                <a:cs typeface="Times New Roman"/>
              </a:rPr>
              <a:t>sites</a:t>
            </a:r>
            <a:endParaRPr sz="1100">
              <a:latin typeface="Times New Roman"/>
              <a:cs typeface="Times New Roman"/>
            </a:endParaRPr>
          </a:p>
        </p:txBody>
      </p:sp>
      <p:sp>
        <p:nvSpPr>
          <p:cNvPr id="14" name="object 14"/>
          <p:cNvSpPr txBox="1">
            <a:spLocks noGrp="1"/>
          </p:cNvSpPr>
          <p:nvPr>
            <p:ph type="title"/>
          </p:nvPr>
        </p:nvSpPr>
        <p:spPr>
          <a:xfrm>
            <a:off x="78739" y="960196"/>
            <a:ext cx="3653154" cy="750570"/>
          </a:xfrm>
          <a:prstGeom prst="rect">
            <a:avLst/>
          </a:prstGeom>
        </p:spPr>
        <p:txBody>
          <a:bodyPr vert="horz" wrap="square" lIns="0" tIns="12700" rIns="0" bIns="0" rtlCol="0">
            <a:spAutoFit/>
          </a:bodyPr>
          <a:lstStyle/>
          <a:p>
            <a:pPr marL="12700">
              <a:lnSpc>
                <a:spcPts val="2850"/>
              </a:lnSpc>
              <a:spcBef>
                <a:spcPts val="100"/>
              </a:spcBef>
            </a:pPr>
            <a:r>
              <a:rPr sz="2400" i="1" spc="-5" dirty="0">
                <a:solidFill>
                  <a:srgbClr val="974707"/>
                </a:solidFill>
                <a:latin typeface="Times New Roman"/>
                <a:cs typeface="Times New Roman"/>
              </a:rPr>
              <a:t>Carbon</a:t>
            </a:r>
            <a:r>
              <a:rPr sz="2400" i="1" spc="-25" dirty="0">
                <a:solidFill>
                  <a:srgbClr val="974707"/>
                </a:solidFill>
                <a:latin typeface="Times New Roman"/>
                <a:cs typeface="Times New Roman"/>
              </a:rPr>
              <a:t> </a:t>
            </a:r>
            <a:r>
              <a:rPr sz="2400" i="1" dirty="0">
                <a:solidFill>
                  <a:srgbClr val="974707"/>
                </a:solidFill>
                <a:latin typeface="Times New Roman"/>
                <a:cs typeface="Times New Roman"/>
              </a:rPr>
              <a:t>based</a:t>
            </a:r>
            <a:r>
              <a:rPr sz="2400" i="1" spc="-35" dirty="0">
                <a:solidFill>
                  <a:srgbClr val="974707"/>
                </a:solidFill>
                <a:latin typeface="Times New Roman"/>
                <a:cs typeface="Times New Roman"/>
              </a:rPr>
              <a:t> </a:t>
            </a:r>
            <a:r>
              <a:rPr sz="2400" i="1" dirty="0">
                <a:solidFill>
                  <a:srgbClr val="974707"/>
                </a:solidFill>
                <a:latin typeface="Times New Roman"/>
                <a:cs typeface="Times New Roman"/>
              </a:rPr>
              <a:t>nanomaterials</a:t>
            </a:r>
            <a:endParaRPr sz="2400">
              <a:latin typeface="Times New Roman"/>
              <a:cs typeface="Times New Roman"/>
            </a:endParaRPr>
          </a:p>
          <a:p>
            <a:pPr marL="12700">
              <a:lnSpc>
                <a:spcPts val="2850"/>
              </a:lnSpc>
            </a:pPr>
            <a:r>
              <a:rPr sz="2400" i="1" spc="-5" dirty="0">
                <a:solidFill>
                  <a:srgbClr val="00AF50"/>
                </a:solidFill>
                <a:latin typeface="Times New Roman"/>
                <a:cs typeface="Times New Roman"/>
              </a:rPr>
              <a:t>(Carbon Black,</a:t>
            </a:r>
            <a:r>
              <a:rPr sz="2400" i="1" spc="-20" dirty="0">
                <a:solidFill>
                  <a:srgbClr val="00AF50"/>
                </a:solidFill>
                <a:latin typeface="Times New Roman"/>
                <a:cs typeface="Times New Roman"/>
              </a:rPr>
              <a:t> </a:t>
            </a:r>
            <a:r>
              <a:rPr sz="2400" i="1" spc="-5" dirty="0">
                <a:solidFill>
                  <a:srgbClr val="00AF50"/>
                </a:solidFill>
                <a:latin typeface="Times New Roman"/>
                <a:cs typeface="Times New Roman"/>
              </a:rPr>
              <a:t>CB)</a:t>
            </a:r>
            <a:endParaRPr sz="2400">
              <a:latin typeface="Times New Roman"/>
              <a:cs typeface="Times New Roman"/>
            </a:endParaRPr>
          </a:p>
        </p:txBody>
      </p:sp>
      <p:pic>
        <p:nvPicPr>
          <p:cNvPr id="15" name="object 15"/>
          <p:cNvPicPr/>
          <p:nvPr/>
        </p:nvPicPr>
        <p:blipFill>
          <a:blip r:embed="rId7" cstate="print"/>
          <a:stretch>
            <a:fillRect/>
          </a:stretch>
        </p:blipFill>
        <p:spPr>
          <a:xfrm>
            <a:off x="8162543" y="858011"/>
            <a:ext cx="981455" cy="505968"/>
          </a:xfrm>
          <a:prstGeom prst="rect">
            <a:avLst/>
          </a:prstGeom>
        </p:spPr>
      </p:pic>
      <p:pic>
        <p:nvPicPr>
          <p:cNvPr id="16" name="object 16"/>
          <p:cNvPicPr/>
          <p:nvPr/>
        </p:nvPicPr>
        <p:blipFill>
          <a:blip r:embed="rId8" cstate="print"/>
          <a:stretch>
            <a:fillRect/>
          </a:stretch>
        </p:blipFill>
        <p:spPr>
          <a:xfrm>
            <a:off x="3634740" y="3349752"/>
            <a:ext cx="566927" cy="137160"/>
          </a:xfrm>
          <a:prstGeom prst="rect">
            <a:avLst/>
          </a:prstGeom>
        </p:spPr>
      </p:pic>
      <p:grpSp>
        <p:nvGrpSpPr>
          <p:cNvPr id="17" name="object 17"/>
          <p:cNvGrpSpPr/>
          <p:nvPr/>
        </p:nvGrpSpPr>
        <p:grpSpPr>
          <a:xfrm>
            <a:off x="4265676" y="1891283"/>
            <a:ext cx="4735195" cy="2109470"/>
            <a:chOff x="4265676" y="1891283"/>
            <a:chExt cx="4735195" cy="2109470"/>
          </a:xfrm>
        </p:grpSpPr>
        <p:pic>
          <p:nvPicPr>
            <p:cNvPr id="18" name="object 18"/>
            <p:cNvPicPr/>
            <p:nvPr/>
          </p:nvPicPr>
          <p:blipFill>
            <a:blip r:embed="rId9" cstate="print"/>
            <a:stretch>
              <a:fillRect/>
            </a:stretch>
          </p:blipFill>
          <p:spPr>
            <a:xfrm>
              <a:off x="6569964" y="2177795"/>
              <a:ext cx="2430779" cy="1822703"/>
            </a:xfrm>
            <a:prstGeom prst="rect">
              <a:avLst/>
            </a:prstGeom>
          </p:spPr>
        </p:pic>
        <p:pic>
          <p:nvPicPr>
            <p:cNvPr id="19" name="object 19"/>
            <p:cNvPicPr/>
            <p:nvPr/>
          </p:nvPicPr>
          <p:blipFill>
            <a:blip r:embed="rId10" cstate="print"/>
            <a:stretch>
              <a:fillRect/>
            </a:stretch>
          </p:blipFill>
          <p:spPr>
            <a:xfrm>
              <a:off x="4265676" y="2607563"/>
              <a:ext cx="2333244" cy="1357884"/>
            </a:xfrm>
            <a:prstGeom prst="rect">
              <a:avLst/>
            </a:prstGeom>
          </p:spPr>
        </p:pic>
        <p:pic>
          <p:nvPicPr>
            <p:cNvPr id="20" name="object 20"/>
            <p:cNvPicPr/>
            <p:nvPr/>
          </p:nvPicPr>
          <p:blipFill>
            <a:blip r:embed="rId11" cstate="print"/>
            <a:stretch>
              <a:fillRect/>
            </a:stretch>
          </p:blipFill>
          <p:spPr>
            <a:xfrm>
              <a:off x="4919472" y="1891283"/>
              <a:ext cx="996696" cy="995172"/>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25067" y="858024"/>
            <a:ext cx="7098030" cy="3927475"/>
            <a:chOff x="925067" y="858024"/>
            <a:chExt cx="7098030" cy="3927475"/>
          </a:xfrm>
        </p:grpSpPr>
        <p:pic>
          <p:nvPicPr>
            <p:cNvPr id="3" name="object 3"/>
            <p:cNvPicPr/>
            <p:nvPr/>
          </p:nvPicPr>
          <p:blipFill>
            <a:blip r:embed="rId2" cstate="print"/>
            <a:stretch>
              <a:fillRect/>
            </a:stretch>
          </p:blipFill>
          <p:spPr>
            <a:xfrm>
              <a:off x="1043939" y="1347215"/>
              <a:ext cx="6860887" cy="3438144"/>
            </a:xfrm>
            <a:prstGeom prst="rect">
              <a:avLst/>
            </a:prstGeom>
          </p:spPr>
        </p:pic>
        <p:pic>
          <p:nvPicPr>
            <p:cNvPr id="4" name="object 4"/>
            <p:cNvPicPr/>
            <p:nvPr/>
          </p:nvPicPr>
          <p:blipFill>
            <a:blip r:embed="rId3" cstate="print"/>
            <a:stretch>
              <a:fillRect/>
            </a:stretch>
          </p:blipFill>
          <p:spPr>
            <a:xfrm>
              <a:off x="925067" y="858024"/>
              <a:ext cx="826769" cy="511289"/>
            </a:xfrm>
            <a:prstGeom prst="rect">
              <a:avLst/>
            </a:prstGeom>
          </p:spPr>
        </p:pic>
        <p:pic>
          <p:nvPicPr>
            <p:cNvPr id="5" name="object 5"/>
            <p:cNvPicPr/>
            <p:nvPr/>
          </p:nvPicPr>
          <p:blipFill>
            <a:blip r:embed="rId4" cstate="print"/>
            <a:stretch>
              <a:fillRect/>
            </a:stretch>
          </p:blipFill>
          <p:spPr>
            <a:xfrm>
              <a:off x="1446275" y="858024"/>
              <a:ext cx="1078230" cy="511289"/>
            </a:xfrm>
            <a:prstGeom prst="rect">
              <a:avLst/>
            </a:prstGeom>
          </p:spPr>
        </p:pic>
        <p:pic>
          <p:nvPicPr>
            <p:cNvPr id="6" name="object 6"/>
            <p:cNvPicPr/>
            <p:nvPr/>
          </p:nvPicPr>
          <p:blipFill>
            <a:blip r:embed="rId5" cstate="print"/>
            <a:stretch>
              <a:fillRect/>
            </a:stretch>
          </p:blipFill>
          <p:spPr>
            <a:xfrm>
              <a:off x="2284475" y="858024"/>
              <a:ext cx="672845" cy="511289"/>
            </a:xfrm>
            <a:prstGeom prst="rect">
              <a:avLst/>
            </a:prstGeom>
          </p:spPr>
        </p:pic>
        <p:pic>
          <p:nvPicPr>
            <p:cNvPr id="7" name="object 7"/>
            <p:cNvPicPr/>
            <p:nvPr/>
          </p:nvPicPr>
          <p:blipFill>
            <a:blip r:embed="rId6" cstate="print"/>
            <a:stretch>
              <a:fillRect/>
            </a:stretch>
          </p:blipFill>
          <p:spPr>
            <a:xfrm>
              <a:off x="2651760" y="858024"/>
              <a:ext cx="927353" cy="511289"/>
            </a:xfrm>
            <a:prstGeom prst="rect">
              <a:avLst/>
            </a:prstGeom>
          </p:spPr>
        </p:pic>
        <p:pic>
          <p:nvPicPr>
            <p:cNvPr id="8" name="object 8"/>
            <p:cNvPicPr/>
            <p:nvPr/>
          </p:nvPicPr>
          <p:blipFill>
            <a:blip r:embed="rId7" cstate="print"/>
            <a:stretch>
              <a:fillRect/>
            </a:stretch>
          </p:blipFill>
          <p:spPr>
            <a:xfrm>
              <a:off x="3337560" y="858024"/>
              <a:ext cx="1206246" cy="511289"/>
            </a:xfrm>
            <a:prstGeom prst="rect">
              <a:avLst/>
            </a:prstGeom>
          </p:spPr>
        </p:pic>
        <p:pic>
          <p:nvPicPr>
            <p:cNvPr id="9" name="object 9"/>
            <p:cNvPicPr/>
            <p:nvPr/>
          </p:nvPicPr>
          <p:blipFill>
            <a:blip r:embed="rId8" cstate="print"/>
            <a:stretch>
              <a:fillRect/>
            </a:stretch>
          </p:blipFill>
          <p:spPr>
            <a:xfrm>
              <a:off x="4303776" y="858024"/>
              <a:ext cx="584453" cy="511289"/>
            </a:xfrm>
            <a:prstGeom prst="rect">
              <a:avLst/>
            </a:prstGeom>
          </p:spPr>
        </p:pic>
        <p:pic>
          <p:nvPicPr>
            <p:cNvPr id="10" name="object 10"/>
            <p:cNvPicPr/>
            <p:nvPr/>
          </p:nvPicPr>
          <p:blipFill>
            <a:blip r:embed="rId9" cstate="print"/>
            <a:stretch>
              <a:fillRect/>
            </a:stretch>
          </p:blipFill>
          <p:spPr>
            <a:xfrm>
              <a:off x="4582667" y="858024"/>
              <a:ext cx="1572006" cy="511289"/>
            </a:xfrm>
            <a:prstGeom prst="rect">
              <a:avLst/>
            </a:prstGeom>
          </p:spPr>
        </p:pic>
        <p:pic>
          <p:nvPicPr>
            <p:cNvPr id="11" name="object 11"/>
            <p:cNvPicPr/>
            <p:nvPr/>
          </p:nvPicPr>
          <p:blipFill>
            <a:blip r:embed="rId10" cstate="print"/>
            <a:stretch>
              <a:fillRect/>
            </a:stretch>
          </p:blipFill>
          <p:spPr>
            <a:xfrm>
              <a:off x="5916167" y="858024"/>
              <a:ext cx="572262" cy="511289"/>
            </a:xfrm>
            <a:prstGeom prst="rect">
              <a:avLst/>
            </a:prstGeom>
          </p:spPr>
        </p:pic>
        <p:pic>
          <p:nvPicPr>
            <p:cNvPr id="12" name="object 12"/>
            <p:cNvPicPr/>
            <p:nvPr/>
          </p:nvPicPr>
          <p:blipFill>
            <a:blip r:embed="rId11" cstate="print"/>
            <a:stretch>
              <a:fillRect/>
            </a:stretch>
          </p:blipFill>
          <p:spPr>
            <a:xfrm>
              <a:off x="6182867" y="858024"/>
              <a:ext cx="864869" cy="511289"/>
            </a:xfrm>
            <a:prstGeom prst="rect">
              <a:avLst/>
            </a:prstGeom>
          </p:spPr>
        </p:pic>
        <p:pic>
          <p:nvPicPr>
            <p:cNvPr id="13" name="object 13"/>
            <p:cNvPicPr/>
            <p:nvPr/>
          </p:nvPicPr>
          <p:blipFill>
            <a:blip r:embed="rId12" cstate="print"/>
            <a:stretch>
              <a:fillRect/>
            </a:stretch>
          </p:blipFill>
          <p:spPr>
            <a:xfrm>
              <a:off x="6804659" y="858024"/>
              <a:ext cx="1218438" cy="511289"/>
            </a:xfrm>
            <a:prstGeom prst="rect">
              <a:avLst/>
            </a:prstGeom>
          </p:spPr>
        </p:pic>
      </p:grpSp>
      <p:sp>
        <p:nvSpPr>
          <p:cNvPr id="14" name="object 14"/>
          <p:cNvSpPr txBox="1"/>
          <p:nvPr/>
        </p:nvSpPr>
        <p:spPr>
          <a:xfrm>
            <a:off x="1055928" y="914146"/>
            <a:ext cx="6819900" cy="299720"/>
          </a:xfrm>
          <a:prstGeom prst="rect">
            <a:avLst/>
          </a:prstGeom>
        </p:spPr>
        <p:txBody>
          <a:bodyPr vert="horz" wrap="square" lIns="0" tIns="12700" rIns="0" bIns="0" rtlCol="0">
            <a:spAutoFit/>
          </a:bodyPr>
          <a:lstStyle/>
          <a:p>
            <a:pPr marL="12700">
              <a:lnSpc>
                <a:spcPct val="100000"/>
              </a:lnSpc>
              <a:spcBef>
                <a:spcPts val="100"/>
              </a:spcBef>
            </a:pPr>
            <a:r>
              <a:rPr sz="1800" b="1" i="1" spc="-5" dirty="0">
                <a:latin typeface="Arial"/>
                <a:cs typeface="Arial"/>
              </a:rPr>
              <a:t>SPE</a:t>
            </a:r>
            <a:r>
              <a:rPr sz="1800" b="1" i="1" dirty="0">
                <a:latin typeface="Arial"/>
                <a:cs typeface="Arial"/>
              </a:rPr>
              <a:t> </a:t>
            </a:r>
            <a:r>
              <a:rPr sz="1800" b="1" i="1" spc="-5" dirty="0">
                <a:latin typeface="Arial"/>
                <a:cs typeface="Arial"/>
              </a:rPr>
              <a:t>CBNPs</a:t>
            </a:r>
            <a:r>
              <a:rPr sz="1800" b="1" i="1" spc="10" dirty="0">
                <a:latin typeface="Arial"/>
                <a:cs typeface="Arial"/>
              </a:rPr>
              <a:t> </a:t>
            </a:r>
            <a:r>
              <a:rPr sz="1800" b="1" i="1" dirty="0">
                <a:latin typeface="Arial"/>
                <a:cs typeface="Arial"/>
              </a:rPr>
              <a:t>for</a:t>
            </a:r>
            <a:r>
              <a:rPr sz="1800" b="1" i="1" spc="-10" dirty="0">
                <a:latin typeface="Arial"/>
                <a:cs typeface="Arial"/>
              </a:rPr>
              <a:t> </a:t>
            </a:r>
            <a:r>
              <a:rPr sz="1800" b="1" i="1" spc="-5" dirty="0">
                <a:latin typeface="Arial"/>
                <a:cs typeface="Arial"/>
              </a:rPr>
              <a:t>direct analysis</a:t>
            </a:r>
            <a:r>
              <a:rPr sz="1800" b="1" i="1" spc="15" dirty="0">
                <a:latin typeface="Arial"/>
                <a:cs typeface="Arial"/>
              </a:rPr>
              <a:t> </a:t>
            </a:r>
            <a:r>
              <a:rPr sz="1800" b="1" i="1" dirty="0">
                <a:latin typeface="Arial"/>
                <a:cs typeface="Arial"/>
              </a:rPr>
              <a:t>of</a:t>
            </a:r>
            <a:r>
              <a:rPr sz="1800" b="1" i="1" spc="-5" dirty="0">
                <a:latin typeface="Arial"/>
                <a:cs typeface="Arial"/>
              </a:rPr>
              <a:t> carbamates</a:t>
            </a:r>
            <a:r>
              <a:rPr sz="1800" b="1" i="1" spc="10" dirty="0">
                <a:latin typeface="Arial"/>
                <a:cs typeface="Arial"/>
              </a:rPr>
              <a:t> </a:t>
            </a:r>
            <a:r>
              <a:rPr sz="1800" b="1" i="1" dirty="0">
                <a:latin typeface="Arial"/>
                <a:cs typeface="Arial"/>
              </a:rPr>
              <a:t>in</a:t>
            </a:r>
            <a:r>
              <a:rPr sz="1800" b="1" i="1" spc="-5" dirty="0">
                <a:latin typeface="Arial"/>
                <a:cs typeface="Arial"/>
              </a:rPr>
              <a:t> </a:t>
            </a:r>
            <a:r>
              <a:rPr sz="1800" b="1" i="1" dirty="0">
                <a:latin typeface="Arial"/>
                <a:cs typeface="Arial"/>
              </a:rPr>
              <a:t>grain </a:t>
            </a:r>
            <a:r>
              <a:rPr sz="1800" b="1" i="1" spc="-5" dirty="0">
                <a:latin typeface="Arial"/>
                <a:cs typeface="Arial"/>
              </a:rPr>
              <a:t>samples</a:t>
            </a:r>
            <a:endParaRPr sz="1800">
              <a:latin typeface="Arial"/>
              <a:cs typeface="Arial"/>
            </a:endParaRPr>
          </a:p>
        </p:txBody>
      </p:sp>
      <p:pic>
        <p:nvPicPr>
          <p:cNvPr id="15" name="object 15"/>
          <p:cNvPicPr/>
          <p:nvPr/>
        </p:nvPicPr>
        <p:blipFill>
          <a:blip r:embed="rId13" cstate="print"/>
          <a:stretch>
            <a:fillRect/>
          </a:stretch>
        </p:blipFill>
        <p:spPr>
          <a:xfrm>
            <a:off x="0" y="4607052"/>
            <a:ext cx="4104131" cy="13868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a:extLst>
              <a:ext uri="{FF2B5EF4-FFF2-40B4-BE49-F238E27FC236}">
                <a16:creationId xmlns:a16="http://schemas.microsoft.com/office/drawing/2014/main" id="{7913E458-FDF7-5FA9-E9D9-61DEFB7D35E3}"/>
              </a:ext>
            </a:extLst>
          </p:cNvPr>
          <p:cNvGrpSpPr/>
          <p:nvPr/>
        </p:nvGrpSpPr>
        <p:grpSpPr>
          <a:xfrm>
            <a:off x="703569" y="1390013"/>
            <a:ext cx="2209238" cy="2511729"/>
            <a:chOff x="8925740" y="692260"/>
            <a:chExt cx="2637392" cy="2943532"/>
          </a:xfrm>
        </p:grpSpPr>
        <p:pic>
          <p:nvPicPr>
            <p:cNvPr id="3" name="Picture 24">
              <a:extLst>
                <a:ext uri="{FF2B5EF4-FFF2-40B4-BE49-F238E27FC236}">
                  <a16:creationId xmlns:a16="http://schemas.microsoft.com/office/drawing/2014/main" id="{93A1EC12-478A-64AA-C709-092EA68D8001}"/>
                </a:ext>
              </a:extLst>
            </p:cNvPr>
            <p:cNvPicPr>
              <a:picLocks noChangeAspect="1"/>
            </p:cNvPicPr>
            <p:nvPr/>
          </p:nvPicPr>
          <p:blipFill rotWithShape="1">
            <a:blip r:embed="rId2"/>
            <a:srcRect l="7932" t="5660" r="8422"/>
            <a:stretch/>
          </p:blipFill>
          <p:spPr>
            <a:xfrm>
              <a:off x="9154160" y="692260"/>
              <a:ext cx="2408972" cy="2064873"/>
            </a:xfrm>
            <a:prstGeom prst="rect">
              <a:avLst/>
            </a:prstGeom>
          </p:spPr>
        </p:pic>
        <p:pic>
          <p:nvPicPr>
            <p:cNvPr id="4" name="Picture 19">
              <a:extLst>
                <a:ext uri="{FF2B5EF4-FFF2-40B4-BE49-F238E27FC236}">
                  <a16:creationId xmlns:a16="http://schemas.microsoft.com/office/drawing/2014/main" id="{175FD859-113E-7A28-B2CD-5A386ADDBB05}"/>
                </a:ext>
              </a:extLst>
            </p:cNvPr>
            <p:cNvPicPr>
              <a:picLocks noChangeAspect="1"/>
            </p:cNvPicPr>
            <p:nvPr/>
          </p:nvPicPr>
          <p:blipFill rotWithShape="1">
            <a:blip r:embed="rId3">
              <a:clrChange>
                <a:clrFrom>
                  <a:srgbClr val="FCFFFF"/>
                </a:clrFrom>
                <a:clrTo>
                  <a:srgbClr val="FCFFFF">
                    <a:alpha val="0"/>
                  </a:srgbClr>
                </a:clrTo>
              </a:clrChange>
            </a:blip>
            <a:srcRect l="52802" t="51664"/>
            <a:stretch/>
          </p:blipFill>
          <p:spPr>
            <a:xfrm>
              <a:off x="8925740" y="1746283"/>
              <a:ext cx="2637392" cy="1889509"/>
            </a:xfrm>
            <a:prstGeom prst="rect">
              <a:avLst/>
            </a:prstGeom>
            <a:solidFill>
              <a:schemeClr val="bg1"/>
            </a:solidFill>
          </p:spPr>
        </p:pic>
        <p:pic>
          <p:nvPicPr>
            <p:cNvPr id="5" name="Picture 23">
              <a:extLst>
                <a:ext uri="{FF2B5EF4-FFF2-40B4-BE49-F238E27FC236}">
                  <a16:creationId xmlns:a16="http://schemas.microsoft.com/office/drawing/2014/main" id="{9E2B149C-6D51-2278-F7EB-A9FB96B4B4C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03851" y="1830188"/>
              <a:ext cx="654795" cy="654795"/>
            </a:xfrm>
            <a:prstGeom prst="rect">
              <a:avLst/>
            </a:prstGeom>
          </p:spPr>
        </p:pic>
        <p:sp>
          <p:nvSpPr>
            <p:cNvPr id="6" name="Oval 25">
              <a:extLst>
                <a:ext uri="{FF2B5EF4-FFF2-40B4-BE49-F238E27FC236}">
                  <a16:creationId xmlns:a16="http://schemas.microsoft.com/office/drawing/2014/main" id="{2285C76E-55AE-3D4D-B0A6-EF3C19111504}"/>
                </a:ext>
              </a:extLst>
            </p:cNvPr>
            <p:cNvSpPr/>
            <p:nvPr/>
          </p:nvSpPr>
          <p:spPr>
            <a:xfrm>
              <a:off x="10951643" y="867624"/>
              <a:ext cx="323809" cy="3909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9" name="Gruppo 8">
            <a:extLst>
              <a:ext uri="{FF2B5EF4-FFF2-40B4-BE49-F238E27FC236}">
                <a16:creationId xmlns:a16="http://schemas.microsoft.com/office/drawing/2014/main" id="{BCFB881F-704E-C8C8-302D-CFAFD5094474}"/>
              </a:ext>
            </a:extLst>
          </p:cNvPr>
          <p:cNvGrpSpPr/>
          <p:nvPr/>
        </p:nvGrpSpPr>
        <p:grpSpPr>
          <a:xfrm>
            <a:off x="275995" y="3901741"/>
            <a:ext cx="4132214" cy="1060061"/>
            <a:chOff x="4255590" y="4749176"/>
            <a:chExt cx="5509619" cy="1413414"/>
          </a:xfrm>
        </p:grpSpPr>
        <p:pic>
          <p:nvPicPr>
            <p:cNvPr id="7" name="Immagine 6">
              <a:extLst>
                <a:ext uri="{FF2B5EF4-FFF2-40B4-BE49-F238E27FC236}">
                  <a16:creationId xmlns:a16="http://schemas.microsoft.com/office/drawing/2014/main" id="{4C62DECF-82BD-70F0-DD49-62A7262D1329}"/>
                </a:ext>
              </a:extLst>
            </p:cNvPr>
            <p:cNvPicPr>
              <a:picLocks noChangeAspect="1"/>
            </p:cNvPicPr>
            <p:nvPr/>
          </p:nvPicPr>
          <p:blipFill rotWithShape="1">
            <a:blip r:embed="rId5"/>
            <a:srcRect t="30166" r="22025" b="25770"/>
            <a:stretch/>
          </p:blipFill>
          <p:spPr>
            <a:xfrm>
              <a:off x="4255590" y="4749176"/>
              <a:ext cx="5509619" cy="1302919"/>
            </a:xfrm>
            <a:prstGeom prst="rect">
              <a:avLst/>
            </a:prstGeom>
          </p:spPr>
        </p:pic>
        <p:sp>
          <p:nvSpPr>
            <p:cNvPr id="8" name="Rettangolo 7">
              <a:extLst>
                <a:ext uri="{FF2B5EF4-FFF2-40B4-BE49-F238E27FC236}">
                  <a16:creationId xmlns:a16="http://schemas.microsoft.com/office/drawing/2014/main" id="{0986DBDB-2D05-D3D3-4A46-02E0F386687A}"/>
                </a:ext>
              </a:extLst>
            </p:cNvPr>
            <p:cNvSpPr/>
            <p:nvPr/>
          </p:nvSpPr>
          <p:spPr>
            <a:xfrm>
              <a:off x="5388076" y="5596258"/>
              <a:ext cx="2694039" cy="566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0" name="TextBox 15">
            <a:extLst>
              <a:ext uri="{FF2B5EF4-FFF2-40B4-BE49-F238E27FC236}">
                <a16:creationId xmlns:a16="http://schemas.microsoft.com/office/drawing/2014/main" id="{606B89D2-9579-4079-7144-6A137A3B2E64}"/>
              </a:ext>
            </a:extLst>
          </p:cNvPr>
          <p:cNvSpPr txBox="1"/>
          <p:nvPr/>
        </p:nvSpPr>
        <p:spPr>
          <a:xfrm>
            <a:off x="4359718" y="2012071"/>
            <a:ext cx="4636508" cy="1546577"/>
          </a:xfrm>
          <a:prstGeom prst="rect">
            <a:avLst/>
          </a:prstGeom>
          <a:noFill/>
        </p:spPr>
        <p:txBody>
          <a:bodyPr wrap="square">
            <a:spAutoFit/>
          </a:bodyPr>
          <a:lstStyle/>
          <a:p>
            <a:pPr algn="just"/>
            <a:r>
              <a:rPr lang="it-IT" sz="1350" dirty="0"/>
              <a:t>Electron transfer </a:t>
            </a:r>
            <a:r>
              <a:rPr lang="it-IT" sz="1350" dirty="0" err="1"/>
              <a:t>between</a:t>
            </a:r>
            <a:r>
              <a:rPr lang="it-IT" sz="1350" dirty="0"/>
              <a:t> a redox compound and an </a:t>
            </a:r>
            <a:r>
              <a:rPr lang="it-IT" sz="1350" dirty="0" err="1"/>
              <a:t>electrode</a:t>
            </a:r>
            <a:r>
              <a:rPr lang="it-IT" sz="1350" dirty="0"/>
              <a:t> (working </a:t>
            </a:r>
            <a:r>
              <a:rPr lang="it-IT" sz="1350" dirty="0" err="1"/>
              <a:t>electrode</a:t>
            </a:r>
            <a:r>
              <a:rPr lang="it-IT" sz="1350" dirty="0"/>
              <a:t>). </a:t>
            </a:r>
          </a:p>
          <a:p>
            <a:pPr algn="just"/>
            <a:r>
              <a:rPr lang="it-IT" sz="1350" dirty="0"/>
              <a:t>A redox compound </a:t>
            </a:r>
            <a:r>
              <a:rPr lang="it-IT" sz="1350" dirty="0" err="1"/>
              <a:t>is</a:t>
            </a:r>
            <a:r>
              <a:rPr lang="it-IT" sz="1350" dirty="0"/>
              <a:t> </a:t>
            </a:r>
            <a:r>
              <a:rPr lang="it-IT" sz="1350" dirty="0" err="1"/>
              <a:t>able</a:t>
            </a:r>
            <a:r>
              <a:rPr lang="it-IT" sz="1350" dirty="0"/>
              <a:t> to </a:t>
            </a:r>
            <a:r>
              <a:rPr lang="it-IT" sz="1350" dirty="0" err="1"/>
              <a:t>exchange</a:t>
            </a:r>
            <a:r>
              <a:rPr lang="it-IT" sz="1350" dirty="0"/>
              <a:t> </a:t>
            </a:r>
            <a:r>
              <a:rPr lang="it-IT" sz="1350" dirty="0" err="1"/>
              <a:t>electrons</a:t>
            </a:r>
            <a:r>
              <a:rPr lang="it-IT" sz="1350" dirty="0"/>
              <a:t> </a:t>
            </a:r>
            <a:r>
              <a:rPr lang="it-IT" sz="1350" dirty="0" err="1"/>
              <a:t>at</a:t>
            </a:r>
            <a:r>
              <a:rPr lang="it-IT" sz="1350" dirty="0"/>
              <a:t> a </a:t>
            </a:r>
            <a:r>
              <a:rPr lang="it-IT" sz="1350" dirty="0" err="1"/>
              <a:t>particular</a:t>
            </a:r>
            <a:r>
              <a:rPr lang="it-IT" sz="1350" dirty="0"/>
              <a:t> </a:t>
            </a:r>
            <a:r>
              <a:rPr lang="it-IT" sz="1350" dirty="0" err="1"/>
              <a:t>applied</a:t>
            </a:r>
            <a:r>
              <a:rPr lang="it-IT" sz="1350" dirty="0"/>
              <a:t> </a:t>
            </a:r>
            <a:r>
              <a:rPr lang="it-IT" sz="1350" dirty="0" err="1"/>
              <a:t>potential</a:t>
            </a:r>
            <a:r>
              <a:rPr lang="it-IT" sz="1350" dirty="0"/>
              <a:t> (</a:t>
            </a:r>
            <a:r>
              <a:rPr lang="it-IT" sz="1350" dirty="0" err="1"/>
              <a:t>applied</a:t>
            </a:r>
            <a:r>
              <a:rPr lang="it-IT" sz="1350" dirty="0"/>
              <a:t> </a:t>
            </a:r>
            <a:r>
              <a:rPr lang="it-IT" sz="1350" dirty="0" err="1"/>
              <a:t>potential</a:t>
            </a:r>
            <a:r>
              <a:rPr lang="it-IT" sz="1350" dirty="0"/>
              <a:t> </a:t>
            </a:r>
            <a:r>
              <a:rPr lang="it-IT" sz="1350" dirty="0" err="1"/>
              <a:t>depends</a:t>
            </a:r>
            <a:r>
              <a:rPr lang="it-IT" sz="1350" dirty="0"/>
              <a:t> on </a:t>
            </a:r>
            <a:r>
              <a:rPr lang="it-IT" sz="1350" dirty="0" err="1"/>
              <a:t>reference</a:t>
            </a:r>
            <a:r>
              <a:rPr lang="it-IT" sz="1350" dirty="0"/>
              <a:t> </a:t>
            </a:r>
            <a:r>
              <a:rPr lang="it-IT" sz="1350" dirty="0" err="1"/>
              <a:t>electrode</a:t>
            </a:r>
            <a:r>
              <a:rPr lang="it-IT" sz="1350" dirty="0"/>
              <a:t>)     </a:t>
            </a:r>
          </a:p>
          <a:p>
            <a:pPr algn="just"/>
            <a:endParaRPr lang="it-IT" sz="1350" dirty="0"/>
          </a:p>
          <a:p>
            <a:pPr algn="just"/>
            <a:r>
              <a:rPr lang="it-IT" sz="1350" dirty="0" err="1"/>
              <a:t>Signal</a:t>
            </a:r>
            <a:r>
              <a:rPr lang="it-IT" sz="1350" dirty="0"/>
              <a:t> –</a:t>
            </a:r>
            <a:r>
              <a:rPr lang="it-IT" sz="1350" dirty="0" err="1"/>
              <a:t>current</a:t>
            </a:r>
            <a:r>
              <a:rPr lang="it-IT" sz="1350" dirty="0"/>
              <a:t> </a:t>
            </a:r>
            <a:r>
              <a:rPr lang="it-IT" sz="1350" dirty="0" err="1"/>
              <a:t>is</a:t>
            </a:r>
            <a:r>
              <a:rPr lang="it-IT" sz="1350" dirty="0"/>
              <a:t> </a:t>
            </a:r>
            <a:r>
              <a:rPr lang="it-IT" sz="1350" dirty="0" err="1"/>
              <a:t>used</a:t>
            </a:r>
            <a:r>
              <a:rPr lang="it-IT" sz="1350" dirty="0"/>
              <a:t> to </a:t>
            </a:r>
            <a:r>
              <a:rPr lang="it-IT" sz="1350" dirty="0" err="1"/>
              <a:t>detect</a:t>
            </a:r>
            <a:r>
              <a:rPr lang="it-IT" sz="1350" dirty="0"/>
              <a:t>/</a:t>
            </a:r>
            <a:r>
              <a:rPr lang="it-IT" sz="1350" dirty="0" err="1"/>
              <a:t>quantify</a:t>
            </a:r>
            <a:r>
              <a:rPr lang="it-IT" sz="1350" dirty="0"/>
              <a:t> </a:t>
            </a:r>
          </a:p>
        </p:txBody>
      </p:sp>
      <p:sp>
        <p:nvSpPr>
          <p:cNvPr id="15" name="CasellaDiTesto 14">
            <a:extLst>
              <a:ext uri="{FF2B5EF4-FFF2-40B4-BE49-F238E27FC236}">
                <a16:creationId xmlns:a16="http://schemas.microsoft.com/office/drawing/2014/main" id="{21EDB37D-4CA2-3848-F2F1-8E6BFDBE6753}"/>
              </a:ext>
            </a:extLst>
          </p:cNvPr>
          <p:cNvSpPr txBox="1"/>
          <p:nvPr/>
        </p:nvSpPr>
        <p:spPr>
          <a:xfrm>
            <a:off x="1530672" y="4012371"/>
            <a:ext cx="1141157" cy="300082"/>
          </a:xfrm>
          <a:prstGeom prst="rect">
            <a:avLst/>
          </a:prstGeom>
          <a:noFill/>
        </p:spPr>
        <p:txBody>
          <a:bodyPr wrap="square">
            <a:spAutoFit/>
          </a:bodyPr>
          <a:lstStyle/>
          <a:p>
            <a:r>
              <a:rPr lang="it-IT" sz="1350" dirty="0">
                <a:solidFill>
                  <a:srgbClr val="FF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SENSOR</a:t>
            </a:r>
            <a:endParaRPr lang="it-IT" sz="1350" dirty="0"/>
          </a:p>
        </p:txBody>
      </p:sp>
      <p:pic>
        <p:nvPicPr>
          <p:cNvPr id="14" name="Immagine 13">
            <a:extLst>
              <a:ext uri="{FF2B5EF4-FFF2-40B4-BE49-F238E27FC236}">
                <a16:creationId xmlns:a16="http://schemas.microsoft.com/office/drawing/2014/main" id="{5EFBB8FF-A98F-9EEE-D724-89A08EDD1C2D}"/>
              </a:ext>
            </a:extLst>
          </p:cNvPr>
          <p:cNvPicPr>
            <a:picLocks noChangeAspect="1"/>
          </p:cNvPicPr>
          <p:nvPr/>
        </p:nvPicPr>
        <p:blipFill rotWithShape="1">
          <a:blip r:embed="rId6"/>
          <a:srcRect r="65907" b="26659"/>
          <a:stretch/>
        </p:blipFill>
        <p:spPr>
          <a:xfrm>
            <a:off x="1392809" y="4871947"/>
            <a:ext cx="1081281" cy="642122"/>
          </a:xfrm>
          <a:prstGeom prst="rect">
            <a:avLst/>
          </a:prstGeom>
        </p:spPr>
      </p:pic>
      <p:cxnSp>
        <p:nvCxnSpPr>
          <p:cNvPr id="18" name="Connettore 2 17">
            <a:extLst>
              <a:ext uri="{FF2B5EF4-FFF2-40B4-BE49-F238E27FC236}">
                <a16:creationId xmlns:a16="http://schemas.microsoft.com/office/drawing/2014/main" id="{C5A8E83E-CBFD-B875-B51C-7BCC899B6A12}"/>
              </a:ext>
            </a:extLst>
          </p:cNvPr>
          <p:cNvCxnSpPr/>
          <p:nvPr/>
        </p:nvCxnSpPr>
        <p:spPr>
          <a:xfrm>
            <a:off x="1998138" y="4289370"/>
            <a:ext cx="0" cy="672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0126C4FC-5409-5129-618D-D77234810C4E}"/>
              </a:ext>
            </a:extLst>
          </p:cNvPr>
          <p:cNvSpPr txBox="1"/>
          <p:nvPr/>
        </p:nvSpPr>
        <p:spPr>
          <a:xfrm>
            <a:off x="7626" y="916058"/>
            <a:ext cx="8154360" cy="369332"/>
          </a:xfrm>
          <a:prstGeom prst="rect">
            <a:avLst/>
          </a:prstGeom>
          <a:noFill/>
        </p:spPr>
        <p:txBody>
          <a:bodyPr wrap="square" rtlCol="0">
            <a:spAutoFit/>
          </a:bodyPr>
          <a:lstStyle/>
          <a:p>
            <a:pPr lvl="0">
              <a:defRPr/>
            </a:pPr>
            <a:r>
              <a:rPr lang="en-US" b="1" dirty="0">
                <a:latin typeface="Source Sans Pro" panose="020B0503030403020204" pitchFamily="34" charset="0"/>
                <a:ea typeface="Source Sans Pro" panose="020B0503030403020204" pitchFamily="34" charset="0"/>
                <a:cs typeface="Arial" panose="020B0604020202020204" pitchFamily="34" charset="0"/>
              </a:rPr>
              <a:t>Amperometry – Voltammetry </a:t>
            </a:r>
          </a:p>
        </p:txBody>
      </p:sp>
      <p:pic>
        <p:nvPicPr>
          <p:cNvPr id="13" name="Immagine 12">
            <a:extLst>
              <a:ext uri="{FF2B5EF4-FFF2-40B4-BE49-F238E27FC236}">
                <a16:creationId xmlns:a16="http://schemas.microsoft.com/office/drawing/2014/main" id="{4BF967D0-2C81-2634-FE9F-5B472E700D41}"/>
              </a:ext>
            </a:extLst>
          </p:cNvPr>
          <p:cNvPicPr>
            <a:picLocks noChangeAspect="1"/>
          </p:cNvPicPr>
          <p:nvPr/>
        </p:nvPicPr>
        <p:blipFill rotWithShape="1">
          <a:blip r:embed="rId6"/>
          <a:srcRect l="31295"/>
          <a:stretch/>
        </p:blipFill>
        <p:spPr>
          <a:xfrm>
            <a:off x="2391958" y="4871948"/>
            <a:ext cx="2179017" cy="875533"/>
          </a:xfrm>
          <a:prstGeom prst="rect">
            <a:avLst/>
          </a:prstGeom>
        </p:spPr>
      </p:pic>
    </p:spTree>
    <p:extLst>
      <p:ext uri="{BB962C8B-B14F-4D97-AF65-F5344CB8AC3E}">
        <p14:creationId xmlns:p14="http://schemas.microsoft.com/office/powerpoint/2010/main" val="210524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2E8D1547-1376-9A20-DB5D-39D4453BBB41}"/>
              </a:ext>
            </a:extLst>
          </p:cNvPr>
          <p:cNvGrpSpPr/>
          <p:nvPr/>
        </p:nvGrpSpPr>
        <p:grpSpPr>
          <a:xfrm>
            <a:off x="1581523" y="1842313"/>
            <a:ext cx="5548709" cy="3614810"/>
            <a:chOff x="352079" y="1313418"/>
            <a:chExt cx="7398278" cy="4819746"/>
          </a:xfrm>
        </p:grpSpPr>
        <p:sp>
          <p:nvSpPr>
            <p:cNvPr id="2" name="CasellaDiTesto 1">
              <a:extLst>
                <a:ext uri="{FF2B5EF4-FFF2-40B4-BE49-F238E27FC236}">
                  <a16:creationId xmlns:a16="http://schemas.microsoft.com/office/drawing/2014/main" id="{6B7D0686-B434-5F6A-ED4A-B442FBC4846D}"/>
                </a:ext>
              </a:extLst>
            </p:cNvPr>
            <p:cNvSpPr txBox="1"/>
            <p:nvPr/>
          </p:nvSpPr>
          <p:spPr>
            <a:xfrm>
              <a:off x="352079" y="1348642"/>
              <a:ext cx="3485286" cy="615553"/>
            </a:xfrm>
            <a:prstGeom prst="rect">
              <a:avLst/>
            </a:prstGeom>
            <a:noFill/>
          </p:spPr>
          <p:txBody>
            <a:bodyPr wrap="square">
              <a:spAutoFit/>
            </a:bodyPr>
            <a:lstStyle/>
            <a:p>
              <a:pPr algn="just"/>
              <a:r>
                <a:rPr lang="it-IT" sz="1350" b="1" u="sng" dirty="0" err="1">
                  <a:latin typeface="Arial" panose="020B0604020202020204" pitchFamily="34" charset="0"/>
                </a:rPr>
                <a:t>Amperometry</a:t>
              </a:r>
              <a:r>
                <a:rPr lang="it-IT" sz="1350" b="1" u="sng" dirty="0">
                  <a:latin typeface="Arial" panose="020B0604020202020204" pitchFamily="34" charset="0"/>
                </a:rPr>
                <a:t>:</a:t>
              </a:r>
              <a:r>
                <a:rPr lang="it-IT" sz="1350" b="1" dirty="0">
                  <a:latin typeface="Arial" panose="020B0604020202020204" pitchFamily="34" charset="0"/>
                </a:rPr>
                <a:t> </a:t>
              </a:r>
              <a:r>
                <a:rPr lang="it-IT" sz="1050" b="1" dirty="0" err="1">
                  <a:latin typeface="Arial" panose="020B0604020202020204" pitchFamily="34" charset="0"/>
                </a:rPr>
                <a:t>measurement</a:t>
              </a:r>
              <a:r>
                <a:rPr lang="it-IT" sz="1050" b="1" dirty="0">
                  <a:latin typeface="Arial" panose="020B0604020202020204" pitchFamily="34" charset="0"/>
                </a:rPr>
                <a:t> of </a:t>
              </a:r>
              <a:r>
                <a:rPr lang="it-IT" sz="1050" b="1" dirty="0" err="1">
                  <a:latin typeface="Arial" panose="020B0604020202020204" pitchFamily="34" charset="0"/>
                </a:rPr>
                <a:t>current</a:t>
              </a:r>
              <a:r>
                <a:rPr lang="it-IT" sz="1050" b="1" dirty="0">
                  <a:latin typeface="Arial" panose="020B0604020202020204" pitchFamily="34" charset="0"/>
                </a:rPr>
                <a:t> </a:t>
              </a:r>
              <a:r>
                <a:rPr lang="it-IT" sz="1050" b="1" dirty="0" err="1">
                  <a:latin typeface="Arial" panose="020B0604020202020204" pitchFamily="34" charset="0"/>
                </a:rPr>
                <a:t>at</a:t>
              </a:r>
              <a:r>
                <a:rPr lang="it-IT" sz="1050" b="1" dirty="0">
                  <a:latin typeface="Arial" panose="020B0604020202020204" pitchFamily="34" charset="0"/>
                </a:rPr>
                <a:t> </a:t>
              </a:r>
              <a:r>
                <a:rPr lang="it-IT" sz="1050" b="1" dirty="0" err="1">
                  <a:latin typeface="Arial" panose="020B0604020202020204" pitchFamily="34" charset="0"/>
                </a:rPr>
                <a:t>constant</a:t>
              </a:r>
              <a:r>
                <a:rPr lang="it-IT" sz="1050" b="1" dirty="0">
                  <a:latin typeface="Arial" panose="020B0604020202020204" pitchFamily="34" charset="0"/>
                </a:rPr>
                <a:t> </a:t>
              </a:r>
              <a:r>
                <a:rPr lang="it-IT" sz="1050" b="1" dirty="0" err="1">
                  <a:latin typeface="Arial" panose="020B0604020202020204" pitchFamily="34" charset="0"/>
                </a:rPr>
                <a:t>potential</a:t>
              </a:r>
              <a:r>
                <a:rPr lang="it-IT" sz="1050" b="1" dirty="0">
                  <a:latin typeface="Arial" panose="020B0604020202020204" pitchFamily="34" charset="0"/>
                </a:rPr>
                <a:t>  </a:t>
              </a:r>
              <a:r>
                <a:rPr lang="it-IT" sz="1050" dirty="0">
                  <a:latin typeface="Arial" panose="020B0604020202020204" pitchFamily="34" charset="0"/>
                </a:rPr>
                <a:t> </a:t>
              </a:r>
            </a:p>
          </p:txBody>
        </p:sp>
        <p:pic>
          <p:nvPicPr>
            <p:cNvPr id="3" name="Immagine 2">
              <a:extLst>
                <a:ext uri="{FF2B5EF4-FFF2-40B4-BE49-F238E27FC236}">
                  <a16:creationId xmlns:a16="http://schemas.microsoft.com/office/drawing/2014/main" id="{DA970003-3B1A-85AE-6A8C-6BA88165DF9A}"/>
                </a:ext>
              </a:extLst>
            </p:cNvPr>
            <p:cNvPicPr>
              <a:picLocks noChangeAspect="1"/>
            </p:cNvPicPr>
            <p:nvPr/>
          </p:nvPicPr>
          <p:blipFill rotWithShape="1">
            <a:blip r:embed="rId2"/>
            <a:srcRect r="35125" b="53543"/>
            <a:stretch/>
          </p:blipFill>
          <p:spPr>
            <a:xfrm>
              <a:off x="1622763" y="2819399"/>
              <a:ext cx="4335584" cy="3313765"/>
            </a:xfrm>
            <a:prstGeom prst="rect">
              <a:avLst/>
            </a:prstGeom>
          </p:spPr>
        </p:pic>
        <p:sp>
          <p:nvSpPr>
            <p:cNvPr id="4" name="CasellaDiTesto 3">
              <a:extLst>
                <a:ext uri="{FF2B5EF4-FFF2-40B4-BE49-F238E27FC236}">
                  <a16:creationId xmlns:a16="http://schemas.microsoft.com/office/drawing/2014/main" id="{A876A357-2EF0-C3E0-AC17-889D94935680}"/>
                </a:ext>
              </a:extLst>
            </p:cNvPr>
            <p:cNvSpPr txBox="1"/>
            <p:nvPr/>
          </p:nvSpPr>
          <p:spPr>
            <a:xfrm>
              <a:off x="4370767" y="1313418"/>
              <a:ext cx="3379590" cy="615553"/>
            </a:xfrm>
            <a:prstGeom prst="rect">
              <a:avLst/>
            </a:prstGeom>
            <a:noFill/>
          </p:spPr>
          <p:txBody>
            <a:bodyPr wrap="square">
              <a:spAutoFit/>
            </a:bodyPr>
            <a:lstStyle/>
            <a:p>
              <a:pPr algn="just"/>
              <a:r>
                <a:rPr lang="it-IT" sz="1350" b="1" u="sng" dirty="0" err="1">
                  <a:latin typeface="Arial" panose="020B0604020202020204" pitchFamily="34" charset="0"/>
                </a:rPr>
                <a:t>Voltammetry</a:t>
              </a:r>
              <a:r>
                <a:rPr lang="it-IT" sz="1350" b="1" u="sng" dirty="0">
                  <a:latin typeface="Arial" panose="020B0604020202020204" pitchFamily="34" charset="0"/>
                </a:rPr>
                <a:t>:</a:t>
              </a:r>
              <a:r>
                <a:rPr lang="it-IT" sz="1350" b="1" dirty="0">
                  <a:latin typeface="Arial" panose="020B0604020202020204" pitchFamily="34" charset="0"/>
                </a:rPr>
                <a:t> </a:t>
              </a:r>
              <a:r>
                <a:rPr lang="it-IT" sz="1050" b="1" dirty="0" err="1">
                  <a:latin typeface="Arial" panose="020B0604020202020204" pitchFamily="34" charset="0"/>
                </a:rPr>
                <a:t>measument</a:t>
              </a:r>
              <a:r>
                <a:rPr lang="it-IT" sz="1050" b="1" dirty="0">
                  <a:latin typeface="Arial" panose="020B0604020202020204" pitchFamily="34" charset="0"/>
                </a:rPr>
                <a:t> of </a:t>
              </a:r>
              <a:r>
                <a:rPr lang="it-IT" sz="1050" b="1" dirty="0" err="1">
                  <a:latin typeface="Arial" panose="020B0604020202020204" pitchFamily="34" charset="0"/>
                </a:rPr>
                <a:t>current</a:t>
              </a:r>
              <a:r>
                <a:rPr lang="it-IT" sz="1050" b="1" dirty="0">
                  <a:latin typeface="Arial" panose="020B0604020202020204" pitchFamily="34" charset="0"/>
                </a:rPr>
                <a:t> with </a:t>
              </a:r>
              <a:r>
                <a:rPr lang="it-IT" sz="1050" b="1" dirty="0" err="1">
                  <a:latin typeface="Arial" panose="020B0604020202020204" pitchFamily="34" charset="0"/>
                </a:rPr>
                <a:t>varying</a:t>
              </a:r>
              <a:r>
                <a:rPr lang="it-IT" sz="1050" b="1" dirty="0">
                  <a:latin typeface="Arial" panose="020B0604020202020204" pitchFamily="34" charset="0"/>
                </a:rPr>
                <a:t> </a:t>
              </a:r>
              <a:r>
                <a:rPr lang="it-IT" sz="1050" b="1" dirty="0" err="1">
                  <a:latin typeface="Arial" panose="020B0604020202020204" pitchFamily="34" charset="0"/>
                </a:rPr>
                <a:t>potential</a:t>
              </a:r>
              <a:r>
                <a:rPr lang="it-IT" sz="1050" b="1" dirty="0">
                  <a:latin typeface="Arial" panose="020B0604020202020204" pitchFamily="34" charset="0"/>
                </a:rPr>
                <a:t> </a:t>
              </a:r>
              <a:r>
                <a:rPr lang="it-IT" sz="1050" dirty="0">
                  <a:latin typeface="Arial" panose="020B0604020202020204" pitchFamily="34" charset="0"/>
                </a:rPr>
                <a:t> </a:t>
              </a:r>
              <a:endParaRPr lang="it-IT" sz="1050" b="1" u="sng" dirty="0">
                <a:latin typeface="Arial" panose="020B0604020202020204" pitchFamily="34" charset="0"/>
              </a:endParaRPr>
            </a:p>
          </p:txBody>
        </p:sp>
        <p:cxnSp>
          <p:nvCxnSpPr>
            <p:cNvPr id="6" name="Connettore 2 5">
              <a:extLst>
                <a:ext uri="{FF2B5EF4-FFF2-40B4-BE49-F238E27FC236}">
                  <a16:creationId xmlns:a16="http://schemas.microsoft.com/office/drawing/2014/main" id="{A0D2BB7A-7C13-CD68-0F99-C176BF119943}"/>
                </a:ext>
              </a:extLst>
            </p:cNvPr>
            <p:cNvCxnSpPr/>
            <p:nvPr/>
          </p:nvCxnSpPr>
          <p:spPr>
            <a:xfrm>
              <a:off x="5732205" y="2917370"/>
              <a:ext cx="88174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F9885A3E-CC55-4238-99B9-7D646F4E03A6}"/>
                </a:ext>
              </a:extLst>
            </p:cNvPr>
            <p:cNvSpPr txBox="1"/>
            <p:nvPr/>
          </p:nvSpPr>
          <p:spPr>
            <a:xfrm>
              <a:off x="6613948" y="2732704"/>
              <a:ext cx="1109192" cy="400109"/>
            </a:xfrm>
            <a:prstGeom prst="rect">
              <a:avLst/>
            </a:prstGeom>
            <a:noFill/>
            <a:ln>
              <a:solidFill>
                <a:srgbClr val="FF0000"/>
              </a:solidFill>
            </a:ln>
          </p:spPr>
          <p:txBody>
            <a:bodyPr wrap="none" rtlCol="0">
              <a:spAutoFit/>
            </a:bodyPr>
            <a:lstStyle/>
            <a:p>
              <a:r>
                <a:rPr lang="it-IT" sz="1350" dirty="0" err="1"/>
                <a:t>Scan</a:t>
              </a:r>
              <a:r>
                <a:rPr lang="it-IT" sz="1350" dirty="0"/>
                <a:t> rate</a:t>
              </a:r>
            </a:p>
          </p:txBody>
        </p:sp>
      </p:grpSp>
    </p:spTree>
    <p:extLst>
      <p:ext uri="{BB962C8B-B14F-4D97-AF65-F5344CB8AC3E}">
        <p14:creationId xmlns:p14="http://schemas.microsoft.com/office/powerpoint/2010/main" val="3315828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3541</Words>
  <Application>Microsoft Office PowerPoint</Application>
  <PresentationFormat>Presentazione su schermo (4:3)</PresentationFormat>
  <Paragraphs>745</Paragraphs>
  <Slides>56</Slides>
  <Notes>2</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56</vt:i4>
      </vt:variant>
    </vt:vector>
  </HeadingPairs>
  <TitlesOfParts>
    <vt:vector size="70" baseType="lpstr">
      <vt:lpstr>Aptos</vt:lpstr>
      <vt:lpstr>Arial</vt:lpstr>
      <vt:lpstr>Arial Black</vt:lpstr>
      <vt:lpstr>Arial MT</vt:lpstr>
      <vt:lpstr>Calibri</vt:lpstr>
      <vt:lpstr>Comic Sans MS</vt:lpstr>
      <vt:lpstr>Segoe UI Black</vt:lpstr>
      <vt:lpstr>Source Sans Pro</vt:lpstr>
      <vt:lpstr>Symbol</vt:lpstr>
      <vt:lpstr>Tahoma</vt:lpstr>
      <vt:lpstr>Times New Roman</vt:lpstr>
      <vt:lpstr>Verdana</vt:lpstr>
      <vt:lpstr>Wingdings</vt:lpstr>
      <vt:lpstr>Office Theme</vt:lpstr>
      <vt:lpstr>Nanotechnology is science, engineering, and  technology conducted at the nanoscale, which is about 1 to  100 nanometer</vt:lpstr>
      <vt:lpstr>Nanomaterials</vt:lpstr>
      <vt:lpstr>Nanomaterials employed in electrochemical sensor</vt:lpstr>
      <vt:lpstr>CARBON  NANOTUBES</vt:lpstr>
      <vt:lpstr>Presentazione standard di PowerPoint</vt:lpstr>
      <vt:lpstr>Carbon based nanomaterials (Carbon Black, CB)</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Nano carbon black-based screen printed sensor for carbofuran, isoprocarb,  carbaryl and fenobucarb detection: application to grain samples</vt:lpstr>
      <vt:lpstr>Presentazione standard di PowerPoint</vt:lpstr>
      <vt:lpstr>SPE CBNPs for direct analysis of carbamates in grain samples</vt:lpstr>
      <vt:lpstr>Nano carbon black-based screen printed sensor for carbofuran, isoprocarb,  carbaryl and fenobucarb detection: application to grain samples</vt:lpstr>
      <vt:lpstr>Presentazione standard di PowerPoint</vt:lpstr>
      <vt:lpstr>Transition Metal Dichalcogenides and their hybrid nanomaterials</vt:lpstr>
      <vt:lpstr>Transition Metal Dichalcogenides and their hybrid nanomaterials</vt:lpstr>
      <vt:lpstr>Transition Metal Dichalcogenides and their hybrid nanomaterials</vt:lpstr>
      <vt:lpstr>Transition Metal Dichalcogenides and their hybrid nanomaterials</vt:lpstr>
      <vt:lpstr>Presentazione standard di PowerPoint</vt:lpstr>
      <vt:lpstr>Transition Metal Dichalcogenides and their hybrid nanomaterials</vt:lpstr>
      <vt:lpstr>Biosensors based on enzyme inhibition</vt:lpstr>
      <vt:lpstr>Presentazione standard di PowerPoint</vt:lpstr>
      <vt:lpstr>Biosensor for organophosphate and carbamates pesticides  (phytochemicals)</vt:lpstr>
      <vt:lpstr>Scheme of the measurement</vt:lpstr>
      <vt:lpstr>Working electrode reactions pathway</vt:lpstr>
      <vt:lpstr>Presentazione standard di PowerPoint</vt:lpstr>
      <vt:lpstr>Dichlorvos</vt:lpstr>
      <vt:lpstr>Extraction + assay protocol</vt:lpstr>
      <vt:lpstr>Matrix effect on the RA% and the I%</vt:lpstr>
      <vt:lpstr>Presentazione standard di PowerPoint</vt:lpstr>
      <vt:lpstr>Recovery from spiked samples (2 mg/Kg)</vt:lpstr>
      <vt:lpstr>Use of recombinant acetylcholinesterase (rAChE)</vt:lpstr>
      <vt:lpstr>Paper can…  Store  Filter  React</vt:lpstr>
      <vt:lpstr>From Paper to E-Paper</vt:lpstr>
      <vt:lpstr>Presentazione standard di PowerPoint</vt:lpstr>
      <vt:lpstr>It depends on what you need and you have!</vt:lpstr>
      <vt:lpstr>Which E-Paper?</vt:lpstr>
      <vt:lpstr>Office paper for ethanol</vt:lpstr>
      <vt:lpstr>Detection mechanism</vt:lpstr>
      <vt:lpstr>Optimization</vt:lpstr>
      <vt:lpstr>3-D paper origami for pesticides</vt:lpstr>
      <vt:lpstr>Presentazione standard di PowerPoint</vt:lpstr>
      <vt:lpstr>E.g. paraoxon detection</vt:lpstr>
      <vt:lpstr>Paper + laser induced graphene + electrochemistry</vt:lpstr>
      <vt:lpstr>Presentazione standard di PowerPoint</vt:lpstr>
      <vt:lpstr>POP UP fabrication</vt:lpstr>
      <vt:lpstr>POP UP fabrication</vt:lpstr>
      <vt:lpstr>Measure set up</vt:lpstr>
      <vt:lpstr>Analytical performances</vt:lpstr>
      <vt:lpstr>Sample analysis</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Dario</dc:creator>
  <cp:lastModifiedBy>Dario Compagnone</cp:lastModifiedBy>
  <cp:revision>6</cp:revision>
  <dcterms:created xsi:type="dcterms:W3CDTF">2024-11-26T14:07:08Z</dcterms:created>
  <dcterms:modified xsi:type="dcterms:W3CDTF">2025-10-23T10:40:42Z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2023-11-28T00:00:00Z</vt:filetime>
  </property>
  <property fmtid="{D5CDD505-2E9C-101B-9397-08002B2CF9AE}" pid="3" name="Creator">
    <vt:lpwstr>Microsoft® PowerPoint® per Microsoft 365</vt:lpwstr>
  </property>
  <property fmtid="{D5CDD505-2E9C-101B-9397-08002B2CF9AE}" pid="4" name="LastSaved">
    <vt:filetime>2024-11-26T00:00:00Z</vt:filetime>
  </property>
</Properties>
</file>